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415" r:id="rId2"/>
    <p:sldId id="498" r:id="rId3"/>
    <p:sldId id="473" r:id="rId4"/>
    <p:sldId id="453" r:id="rId5"/>
    <p:sldId id="511" r:id="rId6"/>
    <p:sldId id="512" r:id="rId7"/>
    <p:sldId id="505" r:id="rId8"/>
    <p:sldId id="513" r:id="rId9"/>
    <p:sldId id="472" r:id="rId10"/>
    <p:sldId id="519" r:id="rId11"/>
    <p:sldId id="423" r:id="rId12"/>
    <p:sldId id="422" r:id="rId13"/>
    <p:sldId id="403" r:id="rId14"/>
    <p:sldId id="518" r:id="rId15"/>
  </p:sldIdLst>
  <p:sldSz cx="9144000" cy="6858000" type="screen4x3"/>
  <p:notesSz cx="7102475" cy="10234613"/>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4704" autoAdjust="0"/>
  </p:normalViewPr>
  <p:slideViewPr>
    <p:cSldViewPr snapToGrid="0" showGuides="1">
      <p:cViewPr>
        <p:scale>
          <a:sx n="77" d="100"/>
          <a:sy n="77" d="100"/>
        </p:scale>
        <p:origin x="-1434" y="-72"/>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25" d="100"/>
        <a:sy n="125" d="100"/>
      </p:scale>
      <p:origin x="0" y="2208"/>
    </p:cViewPr>
  </p:sorterViewPr>
  <p:notesViewPr>
    <p:cSldViewPr snapToGrid="0" showGuides="1">
      <p:cViewPr>
        <p:scale>
          <a:sx n="100" d="100"/>
          <a:sy n="100" d="100"/>
        </p:scale>
        <p:origin x="-2508" y="-1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40" cy="511730"/>
          </a:xfrm>
          <a:prstGeom prst="rect">
            <a:avLst/>
          </a:prstGeom>
        </p:spPr>
        <p:txBody>
          <a:bodyPr vert="horz" lIns="99060" tIns="49529" rIns="99060" bIns="49529" rtlCol="0" anchor="b"/>
          <a:lstStyle>
            <a:lvl1pPr algn="r">
              <a:defRPr sz="1300"/>
            </a:lvl1pPr>
          </a:lstStyle>
          <a:p>
            <a:pPr algn="ctr"/>
            <a:fld id="{47855BD9-AF71-426C-9B9B-B0E52B88852E}" type="slidenum">
              <a:rPr lang="de-DE" sz="1100"/>
              <a:pPr algn="ctr"/>
              <a:t>‹#›</a:t>
            </a:fld>
            <a:endParaRPr lang="de-DE" sz="11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2450" y="438150"/>
            <a:ext cx="5997575" cy="4498975"/>
          </a:xfrm>
          <a:prstGeom prst="rect">
            <a:avLst/>
          </a:prstGeom>
          <a:noFill/>
          <a:ln w="12700">
            <a:solidFill>
              <a:prstClr val="black"/>
            </a:solidFill>
          </a:ln>
        </p:spPr>
        <p:txBody>
          <a:bodyPr vert="horz" lIns="99060" tIns="49529" rIns="99060" bIns="49529" rtlCol="0" anchor="ctr"/>
          <a:lstStyle/>
          <a:p>
            <a:endParaRPr lang="de-DE" dirty="0"/>
          </a:p>
        </p:txBody>
      </p:sp>
      <p:sp>
        <p:nvSpPr>
          <p:cNvPr id="5" name="Notes Placeholder 4"/>
          <p:cNvSpPr>
            <a:spLocks noGrp="1"/>
          </p:cNvSpPr>
          <p:nvPr>
            <p:ph type="body" sz="quarter" idx="3"/>
          </p:nvPr>
        </p:nvSpPr>
        <p:spPr>
          <a:xfrm>
            <a:off x="777358" y="5267415"/>
            <a:ext cx="5547760" cy="4409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3062943" y="9978750"/>
            <a:ext cx="976591" cy="229851"/>
          </a:xfrm>
          <a:prstGeom prst="rect">
            <a:avLst/>
          </a:prstGeom>
        </p:spPr>
        <p:txBody>
          <a:bodyPr vert="horz" lIns="99060" tIns="49529" rIns="99060" bIns="49529" rtlCol="0" anchor="b"/>
          <a:lstStyle>
            <a:lvl1pPr algn="ctr">
              <a:defRPr sz="11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35063" y="685800"/>
            <a:ext cx="4832350" cy="3624263"/>
          </a:xfrm>
          <a:ln/>
        </p:spPr>
      </p:sp>
      <p:sp>
        <p:nvSpPr>
          <p:cNvPr id="21506" name="Notes Placeholder 2"/>
          <p:cNvSpPr>
            <a:spLocks noGrp="1"/>
          </p:cNvSpPr>
          <p:nvPr>
            <p:ph type="body" idx="1"/>
          </p:nvPr>
        </p:nvSpPr>
        <p:spPr>
          <a:noFill/>
          <a:ln w="9525"/>
        </p:spPr>
        <p:txBody>
          <a:bodyPr/>
          <a:lstStyle/>
          <a:p>
            <a:endParaRPr lang="en-US"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bwMode="auto">
          <a:noFill/>
          <a:ln w="9525"/>
        </p:spPr>
        <p:txBody>
          <a:bodyPr/>
          <a:lstStyle/>
          <a:p>
            <a:pPr marL="817915" lvl="1" indent="-314583">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33475" y="685800"/>
            <a:ext cx="48355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834760" indent="-321062">
              <a:buClr>
                <a:srgbClr val="FDB913"/>
              </a:buClr>
              <a:buSzPct val="100000"/>
              <a:buFont typeface="wingdings" pitchFamily="2" charset="2"/>
              <a:buChar char=""/>
              <a:defRPr sz="2400">
                <a:solidFill>
                  <a:schemeClr val="tx1"/>
                </a:solidFill>
                <a:latin typeface="Arial" pitchFamily="34" charset="0"/>
              </a:defRPr>
            </a:lvl2pPr>
            <a:lvl3pPr marL="1284248" indent="-256850">
              <a:buClr>
                <a:srgbClr val="666666"/>
              </a:buClr>
              <a:buSzPct val="80000"/>
              <a:buFont typeface="wingdings" pitchFamily="2" charset="2"/>
              <a:buChar char="n"/>
              <a:defRPr sz="1900">
                <a:solidFill>
                  <a:schemeClr val="tx1"/>
                </a:solidFill>
                <a:latin typeface="Arial" pitchFamily="34" charset="0"/>
              </a:defRPr>
            </a:lvl3pPr>
            <a:lvl4pPr marL="1797946" indent="-256850">
              <a:buClr>
                <a:srgbClr val="666666"/>
              </a:buClr>
              <a:buSzPct val="80000"/>
              <a:buFont typeface="Arial" pitchFamily="34" charset="0"/>
              <a:buChar char=""/>
              <a:defRPr sz="1600">
                <a:solidFill>
                  <a:schemeClr val="tx1"/>
                </a:solidFill>
                <a:latin typeface="Arial" pitchFamily="34" charset="0"/>
              </a:defRPr>
            </a:lvl4pPr>
            <a:lvl5pPr marL="2311645" indent="-256850">
              <a:buClr>
                <a:srgbClr val="666666"/>
              </a:buClr>
              <a:buSzPct val="80000"/>
              <a:buFont typeface="Arial" pitchFamily="34" charset="0"/>
              <a:buChar char=""/>
              <a:defRPr sz="1400">
                <a:solidFill>
                  <a:schemeClr val="tx1"/>
                </a:solidFill>
                <a:latin typeface="Arial" pitchFamily="34" charset="0"/>
              </a:defRPr>
            </a:lvl5pPr>
            <a:lvl6pPr marL="2825344" indent="-256850" defTabSz="1221819" fontAlgn="base">
              <a:spcBef>
                <a:spcPct val="0"/>
              </a:spcBef>
              <a:spcAft>
                <a:spcPct val="0"/>
              </a:spcAft>
              <a:buClr>
                <a:srgbClr val="666666"/>
              </a:buClr>
              <a:buSzPct val="80000"/>
              <a:buFont typeface="Arial" pitchFamily="34" charset="0"/>
              <a:buChar char=""/>
              <a:defRPr sz="1400">
                <a:solidFill>
                  <a:schemeClr val="tx1"/>
                </a:solidFill>
                <a:latin typeface="Arial" pitchFamily="34" charset="0"/>
              </a:defRPr>
            </a:lvl6pPr>
            <a:lvl7pPr marL="3339042" indent="-256850" defTabSz="1221819" fontAlgn="base">
              <a:spcBef>
                <a:spcPct val="0"/>
              </a:spcBef>
              <a:spcAft>
                <a:spcPct val="0"/>
              </a:spcAft>
              <a:buClr>
                <a:srgbClr val="666666"/>
              </a:buClr>
              <a:buSzPct val="80000"/>
              <a:buFont typeface="Arial" pitchFamily="34" charset="0"/>
              <a:buChar char=""/>
              <a:defRPr sz="1400">
                <a:solidFill>
                  <a:schemeClr val="tx1"/>
                </a:solidFill>
                <a:latin typeface="Arial" pitchFamily="34" charset="0"/>
              </a:defRPr>
            </a:lvl7pPr>
            <a:lvl8pPr marL="3852741" indent="-256850" defTabSz="1221819" fontAlgn="base">
              <a:spcBef>
                <a:spcPct val="0"/>
              </a:spcBef>
              <a:spcAft>
                <a:spcPct val="0"/>
              </a:spcAft>
              <a:buClr>
                <a:srgbClr val="666666"/>
              </a:buClr>
              <a:buSzPct val="80000"/>
              <a:buFont typeface="Arial" pitchFamily="34" charset="0"/>
              <a:buChar char=""/>
              <a:defRPr sz="1400">
                <a:solidFill>
                  <a:schemeClr val="tx1"/>
                </a:solidFill>
                <a:latin typeface="Arial" pitchFamily="34" charset="0"/>
              </a:defRPr>
            </a:lvl8pPr>
            <a:lvl9pPr marL="4366441" indent="-256850" defTabSz="1221819" fontAlgn="base">
              <a:spcBef>
                <a:spcPct val="0"/>
              </a:spcBef>
              <a:spcAft>
                <a:spcPct val="0"/>
              </a:spcAft>
              <a:buClr>
                <a:srgbClr val="666666"/>
              </a:buClr>
              <a:buSzPct val="80000"/>
              <a:buFont typeface="Arial" pitchFamily="34" charset="0"/>
              <a:buChar char=""/>
              <a:defRPr sz="1400">
                <a:solidFill>
                  <a:schemeClr val="tx1"/>
                </a:solidFill>
                <a:latin typeface="Arial" pitchFamily="34" charset="0"/>
              </a:defRPr>
            </a:lvl9pPr>
          </a:lstStyle>
          <a:p>
            <a:pPr>
              <a:defRPr/>
            </a:pPr>
            <a:fld id="{18AA6B57-E506-43E7-9536-D1B676B91CD6}" type="slidenum">
              <a:rPr lang="en-US" sz="1200">
                <a:solidFill>
                  <a:prstClr val="black"/>
                </a:solidFill>
              </a:rPr>
              <a:pPr>
                <a:defRPr/>
              </a:pPr>
              <a:t>5</a:t>
            </a:fld>
            <a:endParaRPr 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835525" cy="3627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Tree>
    <p:extLst>
      <p:ext uri="{BB962C8B-B14F-4D97-AF65-F5344CB8AC3E}">
        <p14:creationId xmlns:p14="http://schemas.microsoft.com/office/powerpoint/2010/main" val="125098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835525" cy="3627438"/>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511A87C-23F0-40B7-9989-2B4ABF215CD5}" type="slidenum">
              <a:rPr lang="en-ZA" smtClean="0"/>
              <a:pPr/>
              <a:t>8</a:t>
            </a:fld>
            <a:endParaRPr lang="en-ZA" dirty="0"/>
          </a:p>
        </p:txBody>
      </p:sp>
    </p:spTree>
    <p:extLst>
      <p:ext uri="{BB962C8B-B14F-4D97-AF65-F5344CB8AC3E}">
        <p14:creationId xmlns:p14="http://schemas.microsoft.com/office/powerpoint/2010/main" val="325356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835525" cy="3627438"/>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92302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85800"/>
            <a:ext cx="4835525" cy="3627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427CD-D0A7-438D-8C59-B0BCDC0E8190}" type="slidenum">
              <a:rPr lang="en-US" smtClean="0"/>
              <a:pPr>
                <a:defRPr/>
              </a:pPr>
              <a:t>10</a:t>
            </a:fld>
            <a:endParaRPr lang="en-US" dirty="0"/>
          </a:p>
        </p:txBody>
      </p:sp>
    </p:spTree>
    <p:extLst>
      <p:ext uri="{BB962C8B-B14F-4D97-AF65-F5344CB8AC3E}">
        <p14:creationId xmlns:p14="http://schemas.microsoft.com/office/powerpoint/2010/main" val="120170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800" noProof="0" dirty="0" smtClean="0">
                <a:solidFill>
                  <a:schemeClr val="tx1"/>
                </a:solidFill>
              </a:rPr>
              <a:t>2014 SAP SE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10" name="TextBox 9"/>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smtClean="0">
                <a:solidFill>
                  <a:schemeClr val="accent2"/>
                </a:solidFill>
                <a:latin typeface="+mj-lt"/>
                <a:ea typeface="+mj-ea"/>
                <a:cs typeface="+mj-cs"/>
              </a:rPr>
              <a:t>© 2014 SAP SE or an SAP affiliate company. </a:t>
            </a:r>
            <a:br>
              <a:rPr lang="en-US" sz="2400" b="1" kern="1200" noProof="0" dirty="0" smtClean="0">
                <a:solidFill>
                  <a:schemeClr val="accent2"/>
                </a:solidFill>
                <a:latin typeface="+mj-lt"/>
                <a:ea typeface="+mj-ea"/>
                <a:cs typeface="+mj-cs"/>
              </a:rPr>
            </a:br>
            <a:r>
              <a:rPr lang="en-US" sz="24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SE or an </a:t>
            </a:r>
          </a:p>
          <a:p>
            <a:r>
              <a:rPr lang="en-US" sz="1000" kern="1200" dirty="0" smtClean="0">
                <a:solidFill>
                  <a:schemeClr val="tx1"/>
                </a:solidFill>
                <a:latin typeface="Arial"/>
                <a:ea typeface="MS PGothic" pitchFamily="34" charset="-128"/>
                <a:cs typeface="+mn-cs"/>
              </a:rPr>
              <a:t>SAP affiliate company.</a:t>
            </a:r>
          </a:p>
          <a:p>
            <a:pPr>
              <a:spcBef>
                <a:spcPts val="1200"/>
              </a:spcBef>
            </a:pPr>
            <a:r>
              <a:rPr lang="en-US" sz="10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SE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(or an SAP affiliate company) in Germany and other countries. Please see </a:t>
            </a:r>
            <a:r>
              <a:rPr lang="en-US" sz="1000" kern="1200" dirty="0" smtClean="0">
                <a:solidFill>
                  <a:schemeClr val="tx1"/>
                </a:solidFill>
                <a:latin typeface="Arial"/>
                <a:ea typeface="MS PGothic" pitchFamily="34" charset="-128"/>
                <a:cs typeface="+mn-cs"/>
                <a:hlinkClick r:id="rId2"/>
              </a:rPr>
              <a:t>http://global12.sap.com/corporate-en/legal/copyright/index.epx</a:t>
            </a:r>
            <a:r>
              <a:rPr lang="en-US" sz="10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000" kern="1200" dirty="0" smtClean="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1200"/>
              </a:spcBef>
            </a:pPr>
            <a:r>
              <a:rPr lang="en-US" sz="1000" kern="1200" dirty="0" smtClean="0">
                <a:solidFill>
                  <a:schemeClr val="tx1"/>
                </a:solidFill>
                <a:latin typeface="Arial"/>
                <a:ea typeface="MS PGothic" pitchFamily="34" charset="-128"/>
                <a:cs typeface="+mn-cs"/>
              </a:rPr>
              <a:t>National product specifications may vary.</a:t>
            </a:r>
          </a:p>
          <a:p>
            <a:pPr>
              <a:spcBef>
                <a:spcPts val="1200"/>
              </a:spcBef>
            </a:pPr>
            <a:r>
              <a:rPr lang="en-US" sz="1000" kern="1200" dirty="0" smtClean="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services, if any. Nothing herein should be construed as constituting an additional warranty. </a:t>
            </a:r>
          </a:p>
          <a:p>
            <a:pPr>
              <a:spcBef>
                <a:spcPts val="1200"/>
              </a:spcBef>
            </a:pPr>
            <a:r>
              <a:rPr lang="en-US" sz="1000" kern="1200" dirty="0" smtClean="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smtClean="0">
                <a:solidFill>
                  <a:schemeClr val="accent2"/>
                </a:solidFill>
                <a:latin typeface="+mj-lt"/>
                <a:ea typeface="+mj-ea"/>
                <a:cs typeface="+mj-cs"/>
              </a:rPr>
              <a:t>© 2014 SAP SE oder ein SAP-Konzernunternehmen. </a:t>
            </a:r>
            <a:br>
              <a:rPr lang="de-DE" sz="2400" b="1" kern="1200" noProof="0" dirty="0" smtClean="0">
                <a:solidFill>
                  <a:schemeClr val="accent2"/>
                </a:solidFill>
                <a:latin typeface="+mj-lt"/>
                <a:ea typeface="+mj-ea"/>
                <a:cs typeface="+mj-cs"/>
              </a:rPr>
            </a:br>
            <a:r>
              <a:rPr lang="de-DE" sz="2400" b="1" kern="1200" noProof="0" dirty="0" smtClean="0">
                <a:solidFill>
                  <a:schemeClr val="accent2"/>
                </a:solidFill>
                <a:latin typeface="+mj-lt"/>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lang="de-DE" sz="10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 SAP-Konzernunternehmen nicht gestattet.</a:t>
            </a:r>
          </a:p>
          <a:p>
            <a:pPr>
              <a:spcBef>
                <a:spcPts val="1200"/>
              </a:spcBef>
            </a:pPr>
            <a:r>
              <a:rPr lang="de-DE" sz="10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von einem SAP-Konzernunternehmen) in Deutschland und verschiedenen anderen Ländern weltweit.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Weitere Hinweise und Informationen zum Markenrecht finden Sie unter </a:t>
            </a:r>
            <a:r>
              <a:rPr lang="de-DE" sz="1000" kern="1200" noProof="0" dirty="0" smtClean="0">
                <a:solidFill>
                  <a:schemeClr val="tx1"/>
                </a:solidFill>
                <a:effectLst/>
                <a:latin typeface="Arial"/>
                <a:ea typeface="+mn-ea"/>
                <a:cs typeface="+mn-cs"/>
                <a:hlinkClick r:id="rId2"/>
              </a:rPr>
              <a:t>http://global.sap.com/corporate-de/legal/copyright/index.epx</a:t>
            </a:r>
            <a:r>
              <a:rPr lang="de-DE" sz="1000" kern="1200" noProof="0" dirty="0" smtClean="0">
                <a:solidFill>
                  <a:schemeClr val="tx1"/>
                </a:solidFill>
                <a:effectLst/>
                <a:latin typeface="Arial"/>
                <a:ea typeface="+mn-ea"/>
                <a:cs typeface="+mn-cs"/>
              </a:rPr>
              <a:t>.</a:t>
            </a:r>
          </a:p>
          <a:p>
            <a:pPr>
              <a:spcBef>
                <a:spcPts val="1200"/>
              </a:spcBef>
            </a:pPr>
            <a:r>
              <a:rPr lang="de-DE" sz="1000" kern="1200" noProof="0" dirty="0" smtClean="0">
                <a:solidFill>
                  <a:schemeClr val="tx1"/>
                </a:solidFill>
                <a:effectLst/>
                <a:latin typeface="Arial"/>
                <a:ea typeface="+mn-ea"/>
                <a:cs typeface="+mn-cs"/>
              </a:rPr>
              <a:t>Die von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000" kern="1200" noProof="0" dirty="0" smtClean="0">
                <a:solidFill>
                  <a:schemeClr val="tx1"/>
                </a:solidFill>
                <a:effectLst/>
                <a:latin typeface="Arial"/>
                <a:ea typeface="+mn-ea"/>
                <a:cs typeface="+mn-cs"/>
              </a:rPr>
              <a:t>Die vorliegenden Unterlagen werden von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einem SAP-Konzernunternehmen bereitgestellt und dienen ausschließlich zu Informations-zwecken.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dieser Publikation.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smtClean="0">
                <a:solidFill>
                  <a:schemeClr val="tx1"/>
                </a:solidFill>
                <a:effectLst/>
                <a:latin typeface="Arial"/>
                <a:ea typeface="+mn-ea"/>
                <a:cs typeface="+mn-cs"/>
              </a:rPr>
              <a:t>Insbesondere sind die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eine zugehörige Präsentation, die Strategie und etwaige künftige Entwicklungen, Produkte und/oder Plattformen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ihrer Konzern-</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unternehmen können von der </a:t>
            </a:r>
            <a:r>
              <a:rPr lang="en-US" sz="1000" kern="1200" dirty="0" smtClean="0">
                <a:solidFill>
                  <a:schemeClr val="tx1"/>
                </a:solidFill>
                <a:latin typeface="Arial"/>
                <a:ea typeface="MS PGothic" pitchFamily="34" charset="-128"/>
                <a:cs typeface="+mn-cs"/>
              </a:rPr>
              <a:t>SAP SE </a:t>
            </a:r>
            <a:r>
              <a:rPr lang="de-DE" sz="1000" kern="1200" noProof="0" dirty="0" smtClean="0">
                <a:solidFill>
                  <a:schemeClr val="tx1"/>
                </a:solidFill>
                <a:effectLst/>
                <a:latin typeface="Arial"/>
                <a:ea typeface="+mn-ea"/>
                <a:cs typeface="+mn-cs"/>
              </a:rPr>
              <a:t>oder ihren Konzernunternehmen jederzeit und ohne Angabe von Gründen unangekündigt geändert werden.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07233" cy="123111"/>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800" noProof="0" dirty="0" smtClean="0">
                <a:solidFill>
                  <a:schemeClr val="tx1"/>
                </a:solidFill>
              </a:rPr>
              <a:t>2014 SAP SE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3054289"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SE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4" name="Information_Classification"/>
          <p:cNvSpPr txBox="1"/>
          <p:nvPr/>
        </p:nvSpPr>
        <p:spPr>
          <a:xfrm>
            <a:off x="7670800" y="6620293"/>
            <a:ext cx="1905000" cy="153888"/>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Internal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hyperlink" Target="http://www54.sap.com/pc/tech/mobile/featured/offers/gartner.html" TargetMode="Externa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stefan.knopf@sap.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commerzbanking.de/P-Portal2/XML/IFILPortal/pgf.html?WSPL_ID=.b3tuRNsVjxvJ9brEwGA17aUUu6UGZFcW2t24VqEq5seA07mUNn6PdBq99.FPrGsUocrFZ60HfMr6Ik7gljhmmoKU162OHwGK.CKWiudLFgFgs18Dv5VlE8H3ng1BE-S&amp;tab=103&amp;url=http://www.commerzbank.de" TargetMode="External"/><Relationship Id="rId18" Type="http://schemas.openxmlformats.org/officeDocument/2006/relationships/image" Target="../media/image17.jpeg"/><Relationship Id="rId26" Type="http://schemas.openxmlformats.org/officeDocument/2006/relationships/image" Target="../media/image25.gif"/><Relationship Id="rId39" Type="http://schemas.openxmlformats.org/officeDocument/2006/relationships/image" Target="../media/image35.png"/><Relationship Id="rId3" Type="http://schemas.openxmlformats.org/officeDocument/2006/relationships/hyperlink" Target="http://www.nationwide.co.uk/default.asp" TargetMode="External"/><Relationship Id="rId21" Type="http://schemas.openxmlformats.org/officeDocument/2006/relationships/image" Target="../media/image20.png"/><Relationship Id="rId34" Type="http://schemas.openxmlformats.org/officeDocument/2006/relationships/image" Target="../media/image32.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6.jpeg"/><Relationship Id="rId25" Type="http://schemas.openxmlformats.org/officeDocument/2006/relationships/image" Target="../media/image24.gif"/><Relationship Id="rId33" Type="http://schemas.openxmlformats.org/officeDocument/2006/relationships/image" Target="../media/image31.png"/><Relationship Id="rId38" Type="http://schemas.openxmlformats.org/officeDocument/2006/relationships/hyperlink" Target="https://www.centrinvest.ru/en/" TargetMode="External"/><Relationship Id="rId2" Type="http://schemas.openxmlformats.org/officeDocument/2006/relationships/notesSlide" Target="../notesSlides/notesSlide2.xml"/><Relationship Id="rId16" Type="http://schemas.openxmlformats.org/officeDocument/2006/relationships/image" Target="../media/image15.gif"/><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hyperlink" Target="http://www.atb.com/Dev/home/index.asp" TargetMode="External"/><Relationship Id="rId24" Type="http://schemas.openxmlformats.org/officeDocument/2006/relationships/image" Target="../media/image23.gif"/><Relationship Id="rId32" Type="http://schemas.openxmlformats.org/officeDocument/2006/relationships/image" Target="../media/image30.gif"/><Relationship Id="rId37" Type="http://schemas.openxmlformats.org/officeDocument/2006/relationships/image" Target="../media/image34.png"/><Relationship Id="rId5" Type="http://schemas.openxmlformats.org/officeDocument/2006/relationships/hyperlink" Target="http://www.unicreditgroup.eu/DOC/jsp/navigation/index.jsp?parLocale=en" TargetMode="External"/><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hyperlink" Target="http://investor.eubank.kz/en/" TargetMode="External"/><Relationship Id="rId10" Type="http://schemas.openxmlformats.org/officeDocument/2006/relationships/image" Target="../media/image11.png"/><Relationship Id="rId19" Type="http://schemas.openxmlformats.org/officeDocument/2006/relationships/image" Target="../media/image18.gif"/><Relationship Id="rId31" Type="http://schemas.openxmlformats.org/officeDocument/2006/relationships/hyperlink" Target="http://www.ukrsibbank.com/en/" TargetMode="External"/><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emf"/><Relationship Id="rId30" Type="http://schemas.openxmlformats.org/officeDocument/2006/relationships/image" Target="../media/image29.png"/><Relationship Id="rId35"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36.emf"/><Relationship Id="rId3" Type="http://schemas.openxmlformats.org/officeDocument/2006/relationships/tags" Target="../tags/tag2.xml"/><Relationship Id="rId21" Type="http://schemas.openxmlformats.org/officeDocument/2006/relationships/image" Target="../media/image39.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5" Type="http://schemas.openxmlformats.org/officeDocument/2006/relationships/image" Target="../media/image43.jpeg"/><Relationship Id="rId2" Type="http://schemas.openxmlformats.org/officeDocument/2006/relationships/tags" Target="../tags/tag1.xml"/><Relationship Id="rId16" Type="http://schemas.openxmlformats.org/officeDocument/2006/relationships/notesSlide" Target="../notesSlides/notesSlide3.xml"/><Relationship Id="rId20" Type="http://schemas.openxmlformats.org/officeDocument/2006/relationships/image" Target="../media/image38.jpe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42.jpeg"/><Relationship Id="rId5" Type="http://schemas.openxmlformats.org/officeDocument/2006/relationships/tags" Target="../tags/tag4.xml"/><Relationship Id="rId15" Type="http://schemas.openxmlformats.org/officeDocument/2006/relationships/slideLayout" Target="../slideLayouts/slideLayout9.xml"/><Relationship Id="rId23" Type="http://schemas.openxmlformats.org/officeDocument/2006/relationships/image" Target="../media/image41.jpeg"/><Relationship Id="rId10" Type="http://schemas.openxmlformats.org/officeDocument/2006/relationships/tags" Target="../tags/tag9.xml"/><Relationship Id="rId19" Type="http://schemas.openxmlformats.org/officeDocument/2006/relationships/image" Target="../media/image37.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4.png"/><Relationship Id="rId21" Type="http://schemas.openxmlformats.org/officeDocument/2006/relationships/image" Target="../media/image61.png"/><Relationship Id="rId7" Type="http://schemas.openxmlformats.org/officeDocument/2006/relationships/image" Target="../media/image12.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4.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55.png"/><Relationship Id="rId23" Type="http://schemas.openxmlformats.org/officeDocument/2006/relationships/image" Target="../media/image62.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hyperlink" Target="http://www.youtube.com/watch?v=xrv89B8WtN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gif"/><Relationship Id="rId7"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3.png"/><Relationship Id="rId11" Type="http://schemas.openxmlformats.org/officeDocument/2006/relationships/image" Target="../media/image77.jpe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hyperlink" Target="http://www.sap.com/solutionexplor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75257_l_srgb_s_gl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9267569" cy="6950676"/>
          </a:xfrm>
          <a:prstGeom prst="rect">
            <a:avLst/>
          </a:prstGeom>
        </p:spPr>
      </p:pic>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376929" y="175716"/>
            <a:ext cx="8280000" cy="738000"/>
          </a:xfrm>
        </p:spPr>
        <p:txBody>
          <a:bodyPr/>
          <a:lstStyle/>
          <a:p>
            <a:r>
              <a:rPr lang="en-US" sz="3600" dirty="0"/>
              <a:t>Banking Transformation with </a:t>
            </a:r>
            <a:r>
              <a:rPr lang="en-US" sz="3600" dirty="0" smtClean="0"/>
              <a:t>SAP - Global </a:t>
            </a:r>
            <a:r>
              <a:rPr lang="en-US" sz="3600" dirty="0"/>
              <a:t>best practices</a:t>
            </a:r>
          </a:p>
        </p:txBody>
      </p:sp>
      <p:sp>
        <p:nvSpPr>
          <p:cNvPr id="13" name="Subtitle 2"/>
          <p:cNvSpPr>
            <a:spLocks noGrp="1"/>
          </p:cNvSpPr>
          <p:nvPr>
            <p:ph type="subTitle" idx="1"/>
          </p:nvPr>
        </p:nvSpPr>
        <p:spPr>
          <a:xfrm>
            <a:off x="328613" y="1475155"/>
            <a:ext cx="7840314" cy="492443"/>
          </a:xfrm>
        </p:spPr>
        <p:txBody>
          <a:bodyPr/>
          <a:lstStyle/>
          <a:p>
            <a:r>
              <a:rPr lang="en-US" sz="1800" dirty="0" err="1"/>
              <a:t>Udo</a:t>
            </a:r>
            <a:r>
              <a:rPr lang="en-US" sz="1800" dirty="0"/>
              <a:t> </a:t>
            </a:r>
            <a:r>
              <a:rPr lang="en-US" sz="1800" dirty="0" err="1" smtClean="0"/>
              <a:t>Roos</a:t>
            </a:r>
            <a:r>
              <a:rPr lang="en-US" sz="1800" dirty="0" smtClean="0"/>
              <a:t>, Vice President, SAP Financial Services Middle &amp; Eastern Europe</a:t>
            </a:r>
          </a:p>
          <a:p>
            <a:r>
              <a:rPr lang="en-US" sz="1800" dirty="0" smtClean="0"/>
              <a:t>September </a:t>
            </a:r>
            <a:r>
              <a:rPr lang="en-US" sz="1800" dirty="0" smtClean="0"/>
              <a:t>5th</a:t>
            </a:r>
            <a:r>
              <a:rPr lang="en-US" sz="1800" dirty="0"/>
              <a:t>, 2014</a:t>
            </a:r>
          </a:p>
        </p:txBody>
      </p:sp>
    </p:spTree>
    <p:extLst>
      <p:ext uri="{BB962C8B-B14F-4D97-AF65-F5344CB8AC3E}">
        <p14:creationId xmlns:p14="http://schemas.microsoft.com/office/powerpoint/2010/main" val="365900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is seen as a leader by key Analysts</a:t>
            </a:r>
            <a:endParaRPr lang="en-US" dirty="0"/>
          </a:p>
        </p:txBody>
      </p:sp>
      <p:sp>
        <p:nvSpPr>
          <p:cNvPr id="10" name="TextBox 9"/>
          <p:cNvSpPr txBox="1"/>
          <p:nvPr/>
        </p:nvSpPr>
        <p:spPr>
          <a:xfrm>
            <a:off x="3611573" y="1579183"/>
            <a:ext cx="1825820" cy="646331"/>
          </a:xfrm>
          <a:prstGeom prst="rect">
            <a:avLst/>
          </a:prstGeom>
          <a:noFill/>
        </p:spPr>
        <p:txBody>
          <a:bodyPr wrap="none" lIns="0" tIns="0" rIns="0" bIns="0" rtlCol="0">
            <a:spAutoFit/>
          </a:bodyPr>
          <a:lstStyle/>
          <a:p>
            <a:pPr algn="ctr" defTabSz="1023432">
              <a:buClr>
                <a:srgbClr val="F0AB00"/>
              </a:buClr>
              <a:buSzPct val="80000"/>
            </a:pPr>
            <a:r>
              <a:rPr lang="en-US" sz="2100" b="1" kern="0" dirty="0">
                <a:solidFill>
                  <a:srgbClr val="000000"/>
                </a:solidFill>
                <a:ea typeface="微软雅黑" panose="020B0503020204020204" pitchFamily="34" charset="-122"/>
                <a:cs typeface="Arial Unicode MS" pitchFamily="34" charset="-128"/>
              </a:rPr>
              <a:t>Core Banking </a:t>
            </a:r>
            <a:endParaRPr lang="en-US" sz="2100" b="1" kern="0" dirty="0" smtClean="0">
              <a:solidFill>
                <a:srgbClr val="000000"/>
              </a:solidFill>
              <a:ea typeface="微软雅黑" panose="020B0503020204020204" pitchFamily="34" charset="-122"/>
              <a:cs typeface="Arial Unicode MS" pitchFamily="34" charset="-128"/>
            </a:endParaRPr>
          </a:p>
          <a:p>
            <a:pPr algn="ctr" defTabSz="1023432">
              <a:buClr>
                <a:srgbClr val="F0AB00"/>
              </a:buClr>
              <a:buSzPct val="80000"/>
            </a:pPr>
            <a:r>
              <a:rPr lang="en-US" sz="2100" b="1" kern="0" dirty="0" smtClean="0">
                <a:solidFill>
                  <a:srgbClr val="000000"/>
                </a:solidFill>
                <a:ea typeface="微软雅黑" panose="020B0503020204020204" pitchFamily="34" charset="-122"/>
                <a:cs typeface="Arial Unicode MS" pitchFamily="34" charset="-128"/>
              </a:rPr>
              <a:t>Platform</a:t>
            </a:r>
            <a:endParaRPr lang="en-US" sz="2100" b="1" kern="0" dirty="0">
              <a:solidFill>
                <a:srgbClr val="000000"/>
              </a:solidFill>
              <a:ea typeface="微软雅黑" panose="020B0503020204020204" pitchFamily="34" charset="-122"/>
              <a:cs typeface="Arial Unicode MS" pitchFamily="34" charset="-128"/>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1" t="29392" r="22588" b="12140"/>
          <a:stretch/>
        </p:blipFill>
        <p:spPr bwMode="auto">
          <a:xfrm>
            <a:off x="3038231" y="2570644"/>
            <a:ext cx="2799652" cy="26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bwMode="gray">
          <a:xfrm>
            <a:off x="4404380" y="2713535"/>
            <a:ext cx="301923" cy="217006"/>
          </a:xfrm>
          <a:prstGeom prst="ellipse">
            <a:avLst/>
          </a:prstGeom>
          <a:noFill/>
          <a:ln w="28575" algn="ctr">
            <a:solidFill>
              <a:schemeClr val="accent1"/>
            </a:solidFill>
            <a:miter lim="800000"/>
            <a:headEnd/>
            <a:tailEnd/>
          </a:ln>
        </p:spPr>
        <p:txBody>
          <a:bodyPr lIns="90000" tIns="72000" rIns="90000" bIns="72000" anchor="ctr"/>
          <a:lstStyle/>
          <a:p>
            <a:pPr algn="ctr" defTabSz="1200545">
              <a:spcBef>
                <a:spcPct val="50000"/>
              </a:spcBef>
              <a:buClr>
                <a:srgbClr val="F0AB00"/>
              </a:buClr>
              <a:buSzPct val="80000"/>
              <a:defRPr/>
            </a:pPr>
            <a:endParaRPr lang="en-US" sz="2600" kern="0" dirty="0">
              <a:solidFill>
                <a:srgbClr val="000000"/>
              </a:solidFill>
              <a:ea typeface="Arial Unicode MS" pitchFamily="34" charset="-128"/>
              <a:cs typeface="Arial Unicode MS" pitchFamily="34" charset="-128"/>
            </a:endParaRPr>
          </a:p>
        </p:txBody>
      </p:sp>
      <p:sp>
        <p:nvSpPr>
          <p:cNvPr id="12" name="TextBox 11"/>
          <p:cNvSpPr txBox="1"/>
          <p:nvPr/>
        </p:nvSpPr>
        <p:spPr>
          <a:xfrm>
            <a:off x="3006293" y="5626415"/>
            <a:ext cx="2858155" cy="230832"/>
          </a:xfrm>
          <a:prstGeom prst="rect">
            <a:avLst/>
          </a:prstGeom>
          <a:noFill/>
        </p:spPr>
        <p:txBody>
          <a:bodyPr wrap="none" lIns="0" tIns="0" rIns="0" bIns="0">
            <a:spAutoFit/>
          </a:bodyPr>
          <a:lstStyle/>
          <a:p>
            <a:pPr defTabSz="1429491">
              <a:defRPr/>
            </a:pPr>
            <a:r>
              <a:rPr lang="en-US" sz="1500" i="1" kern="0" dirty="0">
                <a:solidFill>
                  <a:srgbClr val="CCCCCC">
                    <a:lumMod val="50000"/>
                  </a:srgbClr>
                </a:solidFill>
                <a:ea typeface="Arial Unicode MS" pitchFamily="34" charset="-128"/>
                <a:cs typeface="Arial Unicode MS" pitchFamily="34" charset="-128"/>
              </a:rPr>
              <a:t>Source: </a:t>
            </a:r>
            <a:r>
              <a:rPr lang="en-US" sz="1500" i="1" dirty="0">
                <a:solidFill>
                  <a:srgbClr val="CCCCCC">
                    <a:lumMod val="50000"/>
                  </a:srgbClr>
                </a:solidFill>
              </a:rPr>
              <a:t>2013 Forrester Research</a:t>
            </a:r>
            <a:endParaRPr lang="en-US" sz="1500" i="1" kern="0" dirty="0">
              <a:solidFill>
                <a:srgbClr val="CCCCCC">
                  <a:lumMod val="50000"/>
                </a:srgbClr>
              </a:solidFill>
              <a:ea typeface="Arial Unicode MS" pitchFamily="34" charset="-128"/>
              <a:cs typeface="Arial Unicode MS" pitchFamily="34" charset="-128"/>
            </a:endParaRPr>
          </a:p>
        </p:txBody>
      </p:sp>
      <p:cxnSp>
        <p:nvCxnSpPr>
          <p:cNvPr id="9" name="Straight Connector 8"/>
          <p:cNvCxnSpPr/>
          <p:nvPr/>
        </p:nvCxnSpPr>
        <p:spPr>
          <a:xfrm>
            <a:off x="2806453" y="1448980"/>
            <a:ext cx="0" cy="4656407"/>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31716" y="1565114"/>
            <a:ext cx="2005357" cy="646331"/>
          </a:xfrm>
          <a:prstGeom prst="rect">
            <a:avLst/>
          </a:prstGeom>
          <a:noFill/>
        </p:spPr>
        <p:txBody>
          <a:bodyPr wrap="none" lIns="0" tIns="0" rIns="0" bIns="0" rtlCol="0">
            <a:spAutoFit/>
          </a:bodyPr>
          <a:lstStyle>
            <a:defPPr>
              <a:defRPr lang="de-DE"/>
            </a:defPPr>
            <a:lvl1pPr defTabSz="1039030" fontAlgn="base">
              <a:spcAft>
                <a:spcPct val="0"/>
              </a:spcAft>
              <a:buClr>
                <a:srgbClr val="F0AB00"/>
              </a:buClr>
              <a:buSzPct val="80000"/>
              <a:defRPr sz="2000" b="1" kern="0">
                <a:solidFill>
                  <a:srgbClr val="000000"/>
                </a:solidFill>
                <a:ea typeface="微软雅黑" panose="020B0503020204020204" pitchFamily="34" charset="-122"/>
                <a:cs typeface="Arial Unicode MS" pitchFamily="34" charset="-128"/>
              </a:defRPr>
            </a:lvl1pPr>
          </a:lstStyle>
          <a:p>
            <a:pPr algn="ctr"/>
            <a:r>
              <a:rPr lang="en-US" sz="2100" dirty="0"/>
              <a:t>Finance &amp; Risk </a:t>
            </a:r>
            <a:endParaRPr lang="en-US" sz="2100" dirty="0" smtClean="0"/>
          </a:p>
          <a:p>
            <a:pPr algn="ctr"/>
            <a:r>
              <a:rPr lang="en-US" sz="2100" dirty="0" smtClean="0"/>
              <a:t>Platform</a:t>
            </a:r>
            <a:endParaRPr lang="en-US" sz="2100" dirty="0"/>
          </a:p>
        </p:txBody>
      </p:sp>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270" t="15790" r="33459" b="25409"/>
          <a:stretch/>
        </p:blipFill>
        <p:spPr bwMode="auto">
          <a:xfrm>
            <a:off x="6199655" y="2570644"/>
            <a:ext cx="2679028" cy="26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218856" y="5626415"/>
            <a:ext cx="1809791" cy="230832"/>
          </a:xfrm>
          <a:prstGeom prst="rect">
            <a:avLst/>
          </a:prstGeom>
          <a:noFill/>
        </p:spPr>
        <p:txBody>
          <a:bodyPr wrap="none" lIns="0" tIns="0" rIns="0" bIns="0">
            <a:spAutoFit/>
          </a:bodyPr>
          <a:lstStyle/>
          <a:p>
            <a:pPr defTabSz="1429491">
              <a:defRPr/>
            </a:pPr>
            <a:r>
              <a:rPr lang="en-US" sz="1500" i="1" kern="0" dirty="0">
                <a:solidFill>
                  <a:srgbClr val="CCCCCC">
                    <a:lumMod val="50000"/>
                  </a:srgbClr>
                </a:solidFill>
                <a:ea typeface="Arial Unicode MS" pitchFamily="34" charset="-128"/>
                <a:cs typeface="Arial Unicode MS" pitchFamily="34" charset="-128"/>
              </a:rPr>
              <a:t>Source: </a:t>
            </a:r>
            <a:r>
              <a:rPr lang="en-US" sz="1500" i="1" dirty="0">
                <a:solidFill>
                  <a:srgbClr val="CCCCCC">
                    <a:lumMod val="50000"/>
                  </a:srgbClr>
                </a:solidFill>
              </a:rPr>
              <a:t>2013 Chartis</a:t>
            </a:r>
            <a:endParaRPr lang="en-US" sz="1500" i="1" kern="0" dirty="0">
              <a:solidFill>
                <a:srgbClr val="CCCCCC">
                  <a:lumMod val="50000"/>
                </a:srgbClr>
              </a:solidFill>
              <a:ea typeface="Arial Unicode MS" pitchFamily="34" charset="-128"/>
              <a:cs typeface="Arial Unicode MS" pitchFamily="34" charset="-128"/>
            </a:endParaRPr>
          </a:p>
        </p:txBody>
      </p:sp>
      <p:sp>
        <p:nvSpPr>
          <p:cNvPr id="21" name="Oval 20"/>
          <p:cNvSpPr/>
          <p:nvPr/>
        </p:nvSpPr>
        <p:spPr bwMode="gray">
          <a:xfrm>
            <a:off x="8072374" y="3428642"/>
            <a:ext cx="301923" cy="217006"/>
          </a:xfrm>
          <a:prstGeom prst="ellipse">
            <a:avLst/>
          </a:prstGeom>
          <a:noFill/>
          <a:ln w="28575" algn="ctr">
            <a:solidFill>
              <a:schemeClr val="accent1"/>
            </a:solidFill>
            <a:miter lim="800000"/>
            <a:headEnd/>
            <a:tailEnd/>
          </a:ln>
        </p:spPr>
        <p:txBody>
          <a:bodyPr lIns="90000" tIns="72000" rIns="90000" bIns="72000" anchor="ctr"/>
          <a:lstStyle/>
          <a:p>
            <a:pPr algn="ctr" defTabSz="1200545">
              <a:spcBef>
                <a:spcPct val="50000"/>
              </a:spcBef>
              <a:buClr>
                <a:srgbClr val="F0AB00"/>
              </a:buClr>
              <a:buSzPct val="80000"/>
              <a:defRPr/>
            </a:pPr>
            <a:endParaRPr lang="en-US" sz="2600" kern="0" dirty="0">
              <a:solidFill>
                <a:srgbClr val="000000"/>
              </a:solidFill>
              <a:ea typeface="Arial Unicode MS" pitchFamily="34" charset="-128"/>
              <a:cs typeface="Arial Unicode MS" pitchFamily="34" charset="-128"/>
            </a:endParaRPr>
          </a:p>
        </p:txBody>
      </p:sp>
      <p:cxnSp>
        <p:nvCxnSpPr>
          <p:cNvPr id="17" name="Straight Connector 16"/>
          <p:cNvCxnSpPr/>
          <p:nvPr/>
        </p:nvCxnSpPr>
        <p:spPr>
          <a:xfrm>
            <a:off x="6095066" y="1460700"/>
            <a:ext cx="0" cy="4656407"/>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descr="slidetemplate.psd">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211" y="2302478"/>
            <a:ext cx="2337865" cy="3252683"/>
          </a:xfrm>
          <a:prstGeom prst="rect">
            <a:avLst/>
          </a:prstGeom>
        </p:spPr>
      </p:pic>
      <p:sp>
        <p:nvSpPr>
          <p:cNvPr id="23" name="Oval 22"/>
          <p:cNvSpPr/>
          <p:nvPr/>
        </p:nvSpPr>
        <p:spPr bwMode="gray">
          <a:xfrm>
            <a:off x="1503144" y="3285638"/>
            <a:ext cx="317909" cy="247972"/>
          </a:xfrm>
          <a:prstGeom prst="ellipse">
            <a:avLst/>
          </a:prstGeom>
          <a:noFill/>
          <a:ln w="25400" algn="ctr">
            <a:solidFill>
              <a:schemeClr val="accent1"/>
            </a:solidFill>
            <a:miter lim="800000"/>
            <a:headEnd/>
            <a:tailEnd/>
          </a:ln>
        </p:spPr>
        <p:txBody>
          <a:bodyPr lIns="105590" tIns="84472" rIns="105590" bIns="84472" rtlCol="0" anchor="ctr"/>
          <a:lstStyle/>
          <a:p>
            <a:pPr algn="ctr" defTabSz="1072794" fontAlgn="base">
              <a:spcBef>
                <a:spcPct val="50000"/>
              </a:spcBef>
              <a:spcAft>
                <a:spcPct val="0"/>
              </a:spcAft>
              <a:buClr>
                <a:srgbClr val="F0AB00"/>
              </a:buClr>
              <a:buSzPct val="80000"/>
            </a:pPr>
            <a:endParaRPr lang="en-US" sz="2300" kern="0" dirty="0" err="1">
              <a:ea typeface="Arial Unicode MS" pitchFamily="34" charset="-128"/>
              <a:cs typeface="Arial Unicode MS" pitchFamily="34" charset="-128"/>
            </a:endParaRPr>
          </a:p>
        </p:txBody>
      </p:sp>
      <p:sp>
        <p:nvSpPr>
          <p:cNvPr id="24" name="TextBox 23"/>
          <p:cNvSpPr txBox="1"/>
          <p:nvPr/>
        </p:nvSpPr>
        <p:spPr>
          <a:xfrm>
            <a:off x="160457" y="1572302"/>
            <a:ext cx="2917850" cy="646331"/>
          </a:xfrm>
          <a:prstGeom prst="rect">
            <a:avLst/>
          </a:prstGeom>
          <a:noFill/>
        </p:spPr>
        <p:txBody>
          <a:bodyPr wrap="square" lIns="0" tIns="0" rIns="0" bIns="0" rtlCol="0">
            <a:spAutoFit/>
          </a:bodyPr>
          <a:lstStyle/>
          <a:p>
            <a:pPr algn="ctr" defTabSz="1023432">
              <a:buClr>
                <a:srgbClr val="F0AB00"/>
              </a:buClr>
              <a:buSzPct val="80000"/>
            </a:pPr>
            <a:r>
              <a:rPr lang="en-US" sz="2100" b="1" kern="0" dirty="0">
                <a:solidFill>
                  <a:srgbClr val="000000"/>
                </a:solidFill>
                <a:ea typeface="微软雅黑" panose="020B0503020204020204" pitchFamily="34" charset="-122"/>
                <a:cs typeface="Arial Unicode MS" pitchFamily="34" charset="-128"/>
              </a:rPr>
              <a:t>Digital Banking Platform</a:t>
            </a:r>
          </a:p>
        </p:txBody>
      </p:sp>
      <p:sp>
        <p:nvSpPr>
          <p:cNvPr id="25" name="TextBox 24"/>
          <p:cNvSpPr txBox="1"/>
          <p:nvPr/>
        </p:nvSpPr>
        <p:spPr>
          <a:xfrm>
            <a:off x="341368" y="5626415"/>
            <a:ext cx="1851469" cy="230832"/>
          </a:xfrm>
          <a:prstGeom prst="rect">
            <a:avLst/>
          </a:prstGeom>
          <a:noFill/>
        </p:spPr>
        <p:txBody>
          <a:bodyPr wrap="none" lIns="0" tIns="0" rIns="0" bIns="0">
            <a:spAutoFit/>
          </a:bodyPr>
          <a:lstStyle/>
          <a:p>
            <a:pPr defTabSz="1429491">
              <a:defRPr/>
            </a:pPr>
            <a:r>
              <a:rPr lang="en-US" sz="1500" i="1" kern="0" dirty="0">
                <a:solidFill>
                  <a:srgbClr val="CCCCCC">
                    <a:lumMod val="50000"/>
                  </a:srgbClr>
                </a:solidFill>
                <a:ea typeface="Arial Unicode MS" pitchFamily="34" charset="-128"/>
                <a:cs typeface="Arial Unicode MS" pitchFamily="34" charset="-128"/>
              </a:rPr>
              <a:t>Source: </a:t>
            </a:r>
            <a:r>
              <a:rPr lang="en-US" sz="1500" i="1" dirty="0">
                <a:solidFill>
                  <a:srgbClr val="CCCCCC">
                    <a:lumMod val="50000"/>
                  </a:srgbClr>
                </a:solidFill>
              </a:rPr>
              <a:t>2013 Gartner</a:t>
            </a:r>
            <a:endParaRPr lang="en-US" sz="1500" i="1" kern="0" dirty="0">
              <a:solidFill>
                <a:srgbClr val="CCCCCC">
                  <a:lumMod val="50000"/>
                </a:srgbClr>
              </a:solidFill>
              <a:ea typeface="Arial Unicode MS" pitchFamily="34" charset="-128"/>
              <a:cs typeface="Arial Unicode MS" pitchFamily="34" charset="-128"/>
            </a:endParaRPr>
          </a:p>
        </p:txBody>
      </p:sp>
      <p:sp>
        <p:nvSpPr>
          <p:cNvPr id="26" name="Rectangle 25"/>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9960649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Bain &amp; SAP: Benchmarking in Retail Banking</a:t>
            </a:r>
            <a:br>
              <a:rPr lang="en-IE" dirty="0"/>
            </a:br>
            <a:r>
              <a:rPr lang="en-IE" dirty="0"/>
              <a:t>Digital Lending</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36" y="1728592"/>
            <a:ext cx="3870734" cy="38797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7"/>
          <p:cNvSpPr txBox="1"/>
          <p:nvPr/>
        </p:nvSpPr>
        <p:spPr>
          <a:xfrm>
            <a:off x="5638418" y="1607692"/>
            <a:ext cx="3517951" cy="1080000"/>
          </a:xfrm>
          <a:prstGeom prst="rect">
            <a:avLst/>
          </a:prstGeom>
        </p:spPr>
        <p:txBody>
          <a:bodyPr vert="horz" wrap="square" lIns="0" tIns="0" rIns="0" bIns="0" rtlCol="0" anchor="ctr" anchorCtr="0">
            <a:noAutofit/>
          </a:bodyPr>
          <a:lstStyle/>
          <a:p>
            <a:pPr marL="12700" marR="306705">
              <a:lnSpc>
                <a:spcPct val="111100"/>
              </a:lnSpc>
              <a:spcBef>
                <a:spcPts val="600"/>
              </a:spcBef>
            </a:pPr>
            <a:r>
              <a:rPr lang="en-US" sz="1200" b="1" dirty="0" smtClean="0">
                <a:solidFill>
                  <a:schemeClr val="tx2"/>
                </a:solidFill>
                <a:latin typeface="BentonSans"/>
                <a:cs typeface="BentonSans Medium"/>
              </a:rPr>
              <a:t>Lending is a high value opportunity area</a:t>
            </a:r>
            <a:endParaRPr sz="1200" b="1" dirty="0" smtClean="0">
              <a:solidFill>
                <a:schemeClr val="tx2"/>
              </a:solidFill>
              <a:latin typeface="BentonSans"/>
              <a:cs typeface="BentonSans Medium"/>
            </a:endParaRP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Lending a key driver of bank profitability  </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Many customers lend outside ‘main’ bank</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Capital requirements driving margin optimization</a:t>
            </a:r>
          </a:p>
        </p:txBody>
      </p:sp>
      <p:grpSp>
        <p:nvGrpSpPr>
          <p:cNvPr id="7" name="Group 6"/>
          <p:cNvGrpSpPr/>
          <p:nvPr/>
        </p:nvGrpSpPr>
        <p:grpSpPr>
          <a:xfrm>
            <a:off x="4696892" y="1728592"/>
            <a:ext cx="838200" cy="838200"/>
            <a:chOff x="467061" y="2702011"/>
            <a:chExt cx="838200" cy="838200"/>
          </a:xfrm>
        </p:grpSpPr>
        <p:sp>
          <p:nvSpPr>
            <p:cNvPr id="8" name="Oval 7"/>
            <p:cNvSpPr/>
            <p:nvPr/>
          </p:nvSpPr>
          <p:spPr>
            <a:xfrm>
              <a:off x="467061" y="2702011"/>
              <a:ext cx="838200" cy="838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1"/>
            <p:cNvGrpSpPr>
              <a:grpSpLocks noChangeAspect="1"/>
            </p:cNvGrpSpPr>
            <p:nvPr/>
          </p:nvGrpSpPr>
          <p:grpSpPr bwMode="auto">
            <a:xfrm>
              <a:off x="613599" y="2827016"/>
              <a:ext cx="569838" cy="588191"/>
              <a:chOff x="771" y="990"/>
              <a:chExt cx="621" cy="641"/>
            </a:xfrm>
          </p:grpSpPr>
          <p:sp>
            <p:nvSpPr>
              <p:cNvPr id="10" name="AutoShape 10"/>
              <p:cNvSpPr>
                <a:spLocks noChangeAspect="1" noChangeArrowheads="1" noTextEdit="1"/>
              </p:cNvSpPr>
              <p:nvPr/>
            </p:nvSpPr>
            <p:spPr bwMode="auto">
              <a:xfrm>
                <a:off x="773" y="997"/>
                <a:ext cx="619"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773" y="990"/>
                <a:ext cx="619" cy="508"/>
              </a:xfrm>
              <a:custGeom>
                <a:avLst/>
                <a:gdLst>
                  <a:gd name="T0" fmla="*/ 441 w 619"/>
                  <a:gd name="T1" fmla="*/ 0 h 508"/>
                  <a:gd name="T2" fmla="*/ 0 w 619"/>
                  <a:gd name="T3" fmla="*/ 274 h 508"/>
                  <a:gd name="T4" fmla="*/ 180 w 619"/>
                  <a:gd name="T5" fmla="*/ 508 h 508"/>
                  <a:gd name="T6" fmla="*/ 619 w 619"/>
                  <a:gd name="T7" fmla="*/ 221 h 508"/>
                  <a:gd name="T8" fmla="*/ 441 w 619"/>
                  <a:gd name="T9" fmla="*/ 0 h 508"/>
                </a:gdLst>
                <a:ahLst/>
                <a:cxnLst>
                  <a:cxn ang="0">
                    <a:pos x="T0" y="T1"/>
                  </a:cxn>
                  <a:cxn ang="0">
                    <a:pos x="T2" y="T3"/>
                  </a:cxn>
                  <a:cxn ang="0">
                    <a:pos x="T4" y="T5"/>
                  </a:cxn>
                  <a:cxn ang="0">
                    <a:pos x="T6" y="T7"/>
                  </a:cxn>
                  <a:cxn ang="0">
                    <a:pos x="T8" y="T9"/>
                  </a:cxn>
                </a:cxnLst>
                <a:rect l="0" t="0" r="r" b="b"/>
                <a:pathLst>
                  <a:path w="619" h="508">
                    <a:moveTo>
                      <a:pt x="441" y="0"/>
                    </a:moveTo>
                    <a:lnTo>
                      <a:pt x="0" y="274"/>
                    </a:lnTo>
                    <a:lnTo>
                      <a:pt x="180" y="508"/>
                    </a:lnTo>
                    <a:lnTo>
                      <a:pt x="619" y="221"/>
                    </a:lnTo>
                    <a:lnTo>
                      <a:pt x="44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3"/>
              <p:cNvSpPr>
                <a:spLocks noChangeArrowheads="1"/>
              </p:cNvSpPr>
              <p:nvPr/>
            </p:nvSpPr>
            <p:spPr bwMode="auto">
              <a:xfrm>
                <a:off x="956" y="1117"/>
                <a:ext cx="253" cy="25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996" y="1132"/>
                <a:ext cx="198" cy="207"/>
              </a:xfrm>
              <a:custGeom>
                <a:avLst/>
                <a:gdLst>
                  <a:gd name="T0" fmla="*/ 48 w 89"/>
                  <a:gd name="T1" fmla="*/ 21 h 93"/>
                  <a:gd name="T2" fmla="*/ 41 w 89"/>
                  <a:gd name="T3" fmla="*/ 11 h 93"/>
                  <a:gd name="T4" fmla="*/ 20 w 89"/>
                  <a:gd name="T5" fmla="*/ 7 h 93"/>
                  <a:gd name="T6" fmla="*/ 16 w 89"/>
                  <a:gd name="T7" fmla="*/ 2 h 93"/>
                  <a:gd name="T8" fmla="*/ 2 w 89"/>
                  <a:gd name="T9" fmla="*/ 14 h 93"/>
                  <a:gd name="T10" fmla="*/ 6 w 89"/>
                  <a:gd name="T11" fmla="*/ 18 h 93"/>
                  <a:gd name="T12" fmla="*/ 6 w 89"/>
                  <a:gd name="T13" fmla="*/ 39 h 93"/>
                  <a:gd name="T14" fmla="*/ 47 w 89"/>
                  <a:gd name="T15" fmla="*/ 55 h 93"/>
                  <a:gd name="T16" fmla="*/ 66 w 89"/>
                  <a:gd name="T17" fmla="*/ 70 h 93"/>
                  <a:gd name="T18" fmla="*/ 56 w 89"/>
                  <a:gd name="T19" fmla="*/ 69 h 93"/>
                  <a:gd name="T20" fmla="*/ 46 w 89"/>
                  <a:gd name="T21" fmla="*/ 60 h 93"/>
                  <a:gd name="T22" fmla="*/ 33 w 89"/>
                  <a:gd name="T23" fmla="*/ 71 h 93"/>
                  <a:gd name="T24" fmla="*/ 41 w 89"/>
                  <a:gd name="T25" fmla="*/ 80 h 93"/>
                  <a:gd name="T26" fmla="*/ 55 w 89"/>
                  <a:gd name="T27" fmla="*/ 91 h 93"/>
                  <a:gd name="T28" fmla="*/ 79 w 89"/>
                  <a:gd name="T29" fmla="*/ 84 h 93"/>
                  <a:gd name="T30" fmla="*/ 72 w 89"/>
                  <a:gd name="T31" fmla="*/ 47 h 93"/>
                  <a:gd name="T32" fmla="*/ 56 w 89"/>
                  <a:gd name="T33" fmla="*/ 38 h 93"/>
                  <a:gd name="T34" fmla="*/ 34 w 89"/>
                  <a:gd name="T35" fmla="*/ 38 h 93"/>
                  <a:gd name="T36" fmla="*/ 24 w 89"/>
                  <a:gd name="T37" fmla="*/ 31 h 93"/>
                  <a:gd name="T38" fmla="*/ 27 w 89"/>
                  <a:gd name="T39" fmla="*/ 21 h 93"/>
                  <a:gd name="T40" fmla="*/ 38 w 89"/>
                  <a:gd name="T41" fmla="*/ 31 h 93"/>
                  <a:gd name="T42" fmla="*/ 48 w 89"/>
                  <a:gd name="T43" fmla="*/ 2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93">
                    <a:moveTo>
                      <a:pt x="48" y="21"/>
                    </a:moveTo>
                    <a:cubicBezTo>
                      <a:pt x="49" y="21"/>
                      <a:pt x="42" y="12"/>
                      <a:pt x="41" y="11"/>
                    </a:cubicBezTo>
                    <a:cubicBezTo>
                      <a:pt x="36" y="6"/>
                      <a:pt x="28" y="0"/>
                      <a:pt x="20" y="7"/>
                    </a:cubicBezTo>
                    <a:cubicBezTo>
                      <a:pt x="16" y="2"/>
                      <a:pt x="16" y="2"/>
                      <a:pt x="16" y="2"/>
                    </a:cubicBezTo>
                    <a:cubicBezTo>
                      <a:pt x="2" y="14"/>
                      <a:pt x="2" y="14"/>
                      <a:pt x="2" y="14"/>
                    </a:cubicBezTo>
                    <a:cubicBezTo>
                      <a:pt x="6" y="18"/>
                      <a:pt x="6" y="18"/>
                      <a:pt x="6" y="18"/>
                    </a:cubicBezTo>
                    <a:cubicBezTo>
                      <a:pt x="6" y="18"/>
                      <a:pt x="0" y="29"/>
                      <a:pt x="6" y="39"/>
                    </a:cubicBezTo>
                    <a:cubicBezTo>
                      <a:pt x="11" y="47"/>
                      <a:pt x="27" y="55"/>
                      <a:pt x="47" y="55"/>
                    </a:cubicBezTo>
                    <a:cubicBezTo>
                      <a:pt x="66" y="55"/>
                      <a:pt x="67" y="67"/>
                      <a:pt x="66" y="70"/>
                    </a:cubicBezTo>
                    <a:cubicBezTo>
                      <a:pt x="64" y="76"/>
                      <a:pt x="59" y="71"/>
                      <a:pt x="56" y="69"/>
                    </a:cubicBezTo>
                    <a:cubicBezTo>
                      <a:pt x="55" y="68"/>
                      <a:pt x="46" y="59"/>
                      <a:pt x="46" y="60"/>
                    </a:cubicBezTo>
                    <a:cubicBezTo>
                      <a:pt x="33" y="71"/>
                      <a:pt x="33" y="71"/>
                      <a:pt x="33" y="71"/>
                    </a:cubicBezTo>
                    <a:cubicBezTo>
                      <a:pt x="36" y="74"/>
                      <a:pt x="38" y="77"/>
                      <a:pt x="41" y="80"/>
                    </a:cubicBezTo>
                    <a:cubicBezTo>
                      <a:pt x="45" y="84"/>
                      <a:pt x="49" y="89"/>
                      <a:pt x="55" y="91"/>
                    </a:cubicBezTo>
                    <a:cubicBezTo>
                      <a:pt x="64" y="93"/>
                      <a:pt x="73" y="90"/>
                      <a:pt x="79" y="84"/>
                    </a:cubicBezTo>
                    <a:cubicBezTo>
                      <a:pt x="89" y="72"/>
                      <a:pt x="82" y="56"/>
                      <a:pt x="72" y="47"/>
                    </a:cubicBezTo>
                    <a:cubicBezTo>
                      <a:pt x="68" y="43"/>
                      <a:pt x="62" y="39"/>
                      <a:pt x="56" y="38"/>
                    </a:cubicBezTo>
                    <a:cubicBezTo>
                      <a:pt x="49" y="38"/>
                      <a:pt x="42" y="40"/>
                      <a:pt x="34" y="38"/>
                    </a:cubicBezTo>
                    <a:cubicBezTo>
                      <a:pt x="30" y="37"/>
                      <a:pt x="27" y="35"/>
                      <a:pt x="24" y="31"/>
                    </a:cubicBezTo>
                    <a:cubicBezTo>
                      <a:pt x="17" y="23"/>
                      <a:pt x="21" y="19"/>
                      <a:pt x="27" y="21"/>
                    </a:cubicBezTo>
                    <a:cubicBezTo>
                      <a:pt x="32" y="23"/>
                      <a:pt x="38" y="31"/>
                      <a:pt x="38" y="31"/>
                    </a:cubicBezTo>
                    <a:lnTo>
                      <a:pt x="48" y="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789" y="1262"/>
                <a:ext cx="592" cy="290"/>
              </a:xfrm>
              <a:custGeom>
                <a:avLst/>
                <a:gdLst>
                  <a:gd name="T0" fmla="*/ 0 w 592"/>
                  <a:gd name="T1" fmla="*/ 82 h 290"/>
                  <a:gd name="T2" fmla="*/ 158 w 592"/>
                  <a:gd name="T3" fmla="*/ 290 h 290"/>
                  <a:gd name="T4" fmla="*/ 592 w 592"/>
                  <a:gd name="T5" fmla="*/ 0 h 290"/>
                </a:gdLst>
                <a:ahLst/>
                <a:cxnLst>
                  <a:cxn ang="0">
                    <a:pos x="T0" y="T1"/>
                  </a:cxn>
                  <a:cxn ang="0">
                    <a:pos x="T2" y="T3"/>
                  </a:cxn>
                  <a:cxn ang="0">
                    <a:pos x="T4" y="T5"/>
                  </a:cxn>
                </a:cxnLst>
                <a:rect l="0" t="0" r="r" b="b"/>
                <a:pathLst>
                  <a:path w="592" h="290">
                    <a:moveTo>
                      <a:pt x="0" y="82"/>
                    </a:moveTo>
                    <a:lnTo>
                      <a:pt x="158" y="290"/>
                    </a:lnTo>
                    <a:lnTo>
                      <a:pt x="592" y="0"/>
                    </a:lnTo>
                  </a:path>
                </a:pathLst>
              </a:custGeom>
              <a:noFill/>
              <a:ln w="381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771" y="1344"/>
                <a:ext cx="590" cy="287"/>
              </a:xfrm>
              <a:custGeom>
                <a:avLst/>
                <a:gdLst>
                  <a:gd name="T0" fmla="*/ 0 w 590"/>
                  <a:gd name="T1" fmla="*/ 80 h 287"/>
                  <a:gd name="T2" fmla="*/ 158 w 590"/>
                  <a:gd name="T3" fmla="*/ 287 h 287"/>
                  <a:gd name="T4" fmla="*/ 590 w 590"/>
                  <a:gd name="T5" fmla="*/ 0 h 287"/>
                </a:gdLst>
                <a:ahLst/>
                <a:cxnLst>
                  <a:cxn ang="0">
                    <a:pos x="T0" y="T1"/>
                  </a:cxn>
                  <a:cxn ang="0">
                    <a:pos x="T2" y="T3"/>
                  </a:cxn>
                  <a:cxn ang="0">
                    <a:pos x="T4" y="T5"/>
                  </a:cxn>
                </a:cxnLst>
                <a:rect l="0" t="0" r="r" b="b"/>
                <a:pathLst>
                  <a:path w="590" h="287">
                    <a:moveTo>
                      <a:pt x="0" y="80"/>
                    </a:moveTo>
                    <a:lnTo>
                      <a:pt x="158" y="287"/>
                    </a:lnTo>
                    <a:lnTo>
                      <a:pt x="590" y="0"/>
                    </a:lnTo>
                  </a:path>
                </a:pathLst>
              </a:custGeom>
              <a:noFill/>
              <a:ln w="3810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7" name="object 5"/>
          <p:cNvSpPr txBox="1"/>
          <p:nvPr/>
        </p:nvSpPr>
        <p:spPr>
          <a:xfrm>
            <a:off x="5638418" y="2831720"/>
            <a:ext cx="3641518" cy="1080000"/>
          </a:xfrm>
          <a:prstGeom prst="rect">
            <a:avLst/>
          </a:prstGeom>
        </p:spPr>
        <p:txBody>
          <a:bodyPr vert="horz" wrap="square" lIns="0" tIns="0" rIns="0" bIns="0" rtlCol="0" anchor="ctr" anchorCtr="0">
            <a:spAutoFit/>
          </a:bodyPr>
          <a:lstStyle/>
          <a:p>
            <a:pPr marL="12700" marR="168275">
              <a:lnSpc>
                <a:spcPct val="111100"/>
              </a:lnSpc>
              <a:spcBef>
                <a:spcPts val="600"/>
              </a:spcBef>
            </a:pPr>
            <a:r>
              <a:rPr lang="en-US" sz="1200" b="1" dirty="0">
                <a:solidFill>
                  <a:schemeClr val="tx2"/>
                </a:solidFill>
                <a:latin typeface="BentonSans"/>
                <a:cs typeface="BentonSans Medium"/>
              </a:rPr>
              <a:t>Digitization enabling banks to differentiate </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Improving customer experience, leading to greater share of wallet and customer loyalty</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Reducing cycle times &amp; lowering costs</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Improving targeting &amp; offers with Big Data</a:t>
            </a:r>
          </a:p>
        </p:txBody>
      </p:sp>
      <p:grpSp>
        <p:nvGrpSpPr>
          <p:cNvPr id="18" name="Group 17"/>
          <p:cNvGrpSpPr/>
          <p:nvPr/>
        </p:nvGrpSpPr>
        <p:grpSpPr>
          <a:xfrm>
            <a:off x="4696892" y="2952620"/>
            <a:ext cx="838200" cy="838200"/>
            <a:chOff x="650876" y="3229356"/>
            <a:chExt cx="838200" cy="838200"/>
          </a:xfrm>
        </p:grpSpPr>
        <p:grpSp>
          <p:nvGrpSpPr>
            <p:cNvPr id="19" name="Group 18"/>
            <p:cNvGrpSpPr>
              <a:grpSpLocks noChangeAspect="1"/>
            </p:cNvGrpSpPr>
            <p:nvPr/>
          </p:nvGrpSpPr>
          <p:grpSpPr>
            <a:xfrm>
              <a:off x="726361" y="3417713"/>
              <a:ext cx="687231" cy="461487"/>
              <a:chOff x="6110288" y="2778126"/>
              <a:chExt cx="763588" cy="512763"/>
            </a:xfrm>
            <a:solidFill>
              <a:schemeClr val="accent5"/>
            </a:solidFill>
          </p:grpSpPr>
          <p:sp>
            <p:nvSpPr>
              <p:cNvPr id="21" name="Freeform 192"/>
              <p:cNvSpPr>
                <a:spLocks/>
              </p:cNvSpPr>
              <p:nvPr/>
            </p:nvSpPr>
            <p:spPr bwMode="auto">
              <a:xfrm>
                <a:off x="6110288" y="2778126"/>
                <a:ext cx="327025" cy="512763"/>
              </a:xfrm>
              <a:custGeom>
                <a:avLst/>
                <a:gdLst/>
                <a:ahLst/>
                <a:cxnLst>
                  <a:cxn ang="0">
                    <a:pos x="95" y="87"/>
                  </a:cxn>
                  <a:cxn ang="0">
                    <a:pos x="93" y="87"/>
                  </a:cxn>
                  <a:cxn ang="0">
                    <a:pos x="90" y="90"/>
                  </a:cxn>
                  <a:cxn ang="0">
                    <a:pos x="86" y="96"/>
                  </a:cxn>
                  <a:cxn ang="0">
                    <a:pos x="79" y="95"/>
                  </a:cxn>
                  <a:cxn ang="0">
                    <a:pos x="78" y="94"/>
                  </a:cxn>
                  <a:cxn ang="0">
                    <a:pos x="71" y="78"/>
                  </a:cxn>
                  <a:cxn ang="0">
                    <a:pos x="72" y="71"/>
                  </a:cxn>
                  <a:cxn ang="0">
                    <a:pos x="78" y="57"/>
                  </a:cxn>
                  <a:cxn ang="0">
                    <a:pos x="79" y="57"/>
                  </a:cxn>
                  <a:cxn ang="0">
                    <a:pos x="86" y="56"/>
                  </a:cxn>
                  <a:cxn ang="0">
                    <a:pos x="90" y="61"/>
                  </a:cxn>
                  <a:cxn ang="0">
                    <a:pos x="93" y="65"/>
                  </a:cxn>
                  <a:cxn ang="0">
                    <a:pos x="96" y="65"/>
                  </a:cxn>
                  <a:cxn ang="0">
                    <a:pos x="97" y="61"/>
                  </a:cxn>
                  <a:cxn ang="0">
                    <a:pos x="97" y="26"/>
                  </a:cxn>
                  <a:cxn ang="0">
                    <a:pos x="63" y="26"/>
                  </a:cxn>
                  <a:cxn ang="0">
                    <a:pos x="58" y="19"/>
                  </a:cxn>
                  <a:cxn ang="0">
                    <a:pos x="66" y="6"/>
                  </a:cxn>
                  <a:cxn ang="0">
                    <a:pos x="54" y="1"/>
                  </a:cxn>
                  <a:cxn ang="0">
                    <a:pos x="54" y="1"/>
                  </a:cxn>
                  <a:cxn ang="0">
                    <a:pos x="48" y="0"/>
                  </a:cxn>
                  <a:cxn ang="0">
                    <a:pos x="34" y="6"/>
                  </a:cxn>
                  <a:cxn ang="0">
                    <a:pos x="42" y="18"/>
                  </a:cxn>
                  <a:cxn ang="0">
                    <a:pos x="35" y="26"/>
                  </a:cxn>
                  <a:cxn ang="0">
                    <a:pos x="33" y="26"/>
                  </a:cxn>
                  <a:cxn ang="0">
                    <a:pos x="0" y="26"/>
                  </a:cxn>
                  <a:cxn ang="0">
                    <a:pos x="0" y="61"/>
                  </a:cxn>
                  <a:cxn ang="0">
                    <a:pos x="8" y="68"/>
                  </a:cxn>
                  <a:cxn ang="0">
                    <a:pos x="20" y="60"/>
                  </a:cxn>
                  <a:cxn ang="0">
                    <a:pos x="26" y="74"/>
                  </a:cxn>
                  <a:cxn ang="0">
                    <a:pos x="26" y="80"/>
                  </a:cxn>
                  <a:cxn ang="0">
                    <a:pos x="26" y="80"/>
                  </a:cxn>
                  <a:cxn ang="0">
                    <a:pos x="20" y="92"/>
                  </a:cxn>
                  <a:cxn ang="0">
                    <a:pos x="8" y="84"/>
                  </a:cxn>
                  <a:cxn ang="0">
                    <a:pos x="0" y="91"/>
                  </a:cxn>
                  <a:cxn ang="0">
                    <a:pos x="0" y="126"/>
                  </a:cxn>
                  <a:cxn ang="0">
                    <a:pos x="35" y="126"/>
                  </a:cxn>
                  <a:cxn ang="0">
                    <a:pos x="36" y="126"/>
                  </a:cxn>
                  <a:cxn ang="0">
                    <a:pos x="42" y="133"/>
                  </a:cxn>
                  <a:cxn ang="0">
                    <a:pos x="34" y="145"/>
                  </a:cxn>
                  <a:cxn ang="0">
                    <a:pos x="46" y="151"/>
                  </a:cxn>
                  <a:cxn ang="0">
                    <a:pos x="46" y="151"/>
                  </a:cxn>
                  <a:cxn ang="0">
                    <a:pos x="52" y="152"/>
                  </a:cxn>
                  <a:cxn ang="0">
                    <a:pos x="66" y="146"/>
                  </a:cxn>
                  <a:cxn ang="0">
                    <a:pos x="58" y="133"/>
                  </a:cxn>
                  <a:cxn ang="0">
                    <a:pos x="65" y="126"/>
                  </a:cxn>
                  <a:cxn ang="0">
                    <a:pos x="97" y="126"/>
                  </a:cxn>
                  <a:cxn ang="0">
                    <a:pos x="97" y="91"/>
                  </a:cxn>
                  <a:cxn ang="0">
                    <a:pos x="95" y="87"/>
                  </a:cxn>
                </a:cxnLst>
                <a:rect l="0" t="0" r="r" b="b"/>
                <a:pathLst>
                  <a:path w="97" h="152">
                    <a:moveTo>
                      <a:pt x="95" y="87"/>
                    </a:moveTo>
                    <a:cubicBezTo>
                      <a:pt x="95" y="87"/>
                      <a:pt x="94" y="86"/>
                      <a:pt x="93" y="87"/>
                    </a:cubicBezTo>
                    <a:cubicBezTo>
                      <a:pt x="91" y="87"/>
                      <a:pt x="91" y="88"/>
                      <a:pt x="90" y="90"/>
                    </a:cubicBezTo>
                    <a:cubicBezTo>
                      <a:pt x="90" y="92"/>
                      <a:pt x="89" y="95"/>
                      <a:pt x="86" y="96"/>
                    </a:cubicBezTo>
                    <a:cubicBezTo>
                      <a:pt x="84" y="96"/>
                      <a:pt x="82" y="96"/>
                      <a:pt x="79" y="95"/>
                    </a:cubicBezTo>
                    <a:cubicBezTo>
                      <a:pt x="78" y="94"/>
                      <a:pt x="78" y="94"/>
                      <a:pt x="78" y="94"/>
                    </a:cubicBezTo>
                    <a:cubicBezTo>
                      <a:pt x="74" y="91"/>
                      <a:pt x="72" y="85"/>
                      <a:pt x="71" y="78"/>
                    </a:cubicBezTo>
                    <a:cubicBezTo>
                      <a:pt x="71" y="75"/>
                      <a:pt x="71" y="73"/>
                      <a:pt x="72" y="71"/>
                    </a:cubicBezTo>
                    <a:cubicBezTo>
                      <a:pt x="72" y="68"/>
                      <a:pt x="74" y="61"/>
                      <a:pt x="78" y="57"/>
                    </a:cubicBezTo>
                    <a:cubicBezTo>
                      <a:pt x="79" y="57"/>
                      <a:pt x="79" y="57"/>
                      <a:pt x="79" y="57"/>
                    </a:cubicBezTo>
                    <a:cubicBezTo>
                      <a:pt x="82" y="56"/>
                      <a:pt x="84" y="55"/>
                      <a:pt x="86" y="56"/>
                    </a:cubicBezTo>
                    <a:cubicBezTo>
                      <a:pt x="89" y="57"/>
                      <a:pt x="90" y="60"/>
                      <a:pt x="90" y="61"/>
                    </a:cubicBezTo>
                    <a:cubicBezTo>
                      <a:pt x="91" y="64"/>
                      <a:pt x="92" y="65"/>
                      <a:pt x="93" y="65"/>
                    </a:cubicBezTo>
                    <a:cubicBezTo>
                      <a:pt x="95" y="65"/>
                      <a:pt x="95" y="65"/>
                      <a:pt x="96" y="65"/>
                    </a:cubicBezTo>
                    <a:cubicBezTo>
                      <a:pt x="97" y="64"/>
                      <a:pt x="97" y="62"/>
                      <a:pt x="97" y="61"/>
                    </a:cubicBezTo>
                    <a:cubicBezTo>
                      <a:pt x="97" y="26"/>
                      <a:pt x="97" y="26"/>
                      <a:pt x="97" y="26"/>
                    </a:cubicBezTo>
                    <a:cubicBezTo>
                      <a:pt x="63" y="26"/>
                      <a:pt x="63" y="26"/>
                      <a:pt x="63" y="26"/>
                    </a:cubicBezTo>
                    <a:cubicBezTo>
                      <a:pt x="61" y="25"/>
                      <a:pt x="57" y="24"/>
                      <a:pt x="58" y="19"/>
                    </a:cubicBezTo>
                    <a:cubicBezTo>
                      <a:pt x="60" y="12"/>
                      <a:pt x="71" y="16"/>
                      <a:pt x="66" y="6"/>
                    </a:cubicBezTo>
                    <a:cubicBezTo>
                      <a:pt x="64" y="3"/>
                      <a:pt x="59" y="1"/>
                      <a:pt x="54" y="1"/>
                    </a:cubicBezTo>
                    <a:cubicBezTo>
                      <a:pt x="54" y="1"/>
                      <a:pt x="54" y="1"/>
                      <a:pt x="54" y="1"/>
                    </a:cubicBezTo>
                    <a:cubicBezTo>
                      <a:pt x="52" y="0"/>
                      <a:pt x="50" y="0"/>
                      <a:pt x="48" y="0"/>
                    </a:cubicBezTo>
                    <a:cubicBezTo>
                      <a:pt x="43" y="0"/>
                      <a:pt x="37" y="2"/>
                      <a:pt x="34" y="6"/>
                    </a:cubicBezTo>
                    <a:cubicBezTo>
                      <a:pt x="29" y="16"/>
                      <a:pt x="40" y="11"/>
                      <a:pt x="42" y="18"/>
                    </a:cubicBezTo>
                    <a:cubicBezTo>
                      <a:pt x="43" y="25"/>
                      <a:pt x="35" y="26"/>
                      <a:pt x="35" y="26"/>
                    </a:cubicBezTo>
                    <a:cubicBezTo>
                      <a:pt x="33" y="26"/>
                      <a:pt x="33" y="26"/>
                      <a:pt x="33" y="26"/>
                    </a:cubicBezTo>
                    <a:cubicBezTo>
                      <a:pt x="0" y="26"/>
                      <a:pt x="0" y="26"/>
                      <a:pt x="0" y="26"/>
                    </a:cubicBezTo>
                    <a:cubicBezTo>
                      <a:pt x="0" y="61"/>
                      <a:pt x="0" y="61"/>
                      <a:pt x="0" y="61"/>
                    </a:cubicBezTo>
                    <a:cubicBezTo>
                      <a:pt x="0" y="61"/>
                      <a:pt x="1" y="69"/>
                      <a:pt x="8" y="68"/>
                    </a:cubicBezTo>
                    <a:cubicBezTo>
                      <a:pt x="15" y="66"/>
                      <a:pt x="10" y="55"/>
                      <a:pt x="20" y="60"/>
                    </a:cubicBezTo>
                    <a:cubicBezTo>
                      <a:pt x="24" y="63"/>
                      <a:pt x="26" y="69"/>
                      <a:pt x="26" y="74"/>
                    </a:cubicBezTo>
                    <a:cubicBezTo>
                      <a:pt x="26" y="76"/>
                      <a:pt x="26" y="78"/>
                      <a:pt x="26" y="80"/>
                    </a:cubicBezTo>
                    <a:cubicBezTo>
                      <a:pt x="26" y="80"/>
                      <a:pt x="26" y="80"/>
                      <a:pt x="26" y="80"/>
                    </a:cubicBezTo>
                    <a:cubicBezTo>
                      <a:pt x="25" y="85"/>
                      <a:pt x="23" y="90"/>
                      <a:pt x="20" y="92"/>
                    </a:cubicBezTo>
                    <a:cubicBezTo>
                      <a:pt x="10" y="97"/>
                      <a:pt x="15" y="86"/>
                      <a:pt x="8" y="84"/>
                    </a:cubicBezTo>
                    <a:cubicBezTo>
                      <a:pt x="1" y="83"/>
                      <a:pt x="0" y="90"/>
                      <a:pt x="0" y="91"/>
                    </a:cubicBezTo>
                    <a:cubicBezTo>
                      <a:pt x="0" y="126"/>
                      <a:pt x="0" y="126"/>
                      <a:pt x="0" y="126"/>
                    </a:cubicBezTo>
                    <a:cubicBezTo>
                      <a:pt x="35" y="126"/>
                      <a:pt x="35" y="126"/>
                      <a:pt x="35" y="126"/>
                    </a:cubicBezTo>
                    <a:cubicBezTo>
                      <a:pt x="36" y="126"/>
                      <a:pt x="36" y="126"/>
                      <a:pt x="36" y="126"/>
                    </a:cubicBezTo>
                    <a:cubicBezTo>
                      <a:pt x="39" y="126"/>
                      <a:pt x="43" y="128"/>
                      <a:pt x="42" y="133"/>
                    </a:cubicBezTo>
                    <a:cubicBezTo>
                      <a:pt x="41" y="140"/>
                      <a:pt x="29" y="135"/>
                      <a:pt x="34" y="145"/>
                    </a:cubicBezTo>
                    <a:cubicBezTo>
                      <a:pt x="36" y="149"/>
                      <a:pt x="41" y="150"/>
                      <a:pt x="46" y="151"/>
                    </a:cubicBezTo>
                    <a:cubicBezTo>
                      <a:pt x="46" y="151"/>
                      <a:pt x="46" y="151"/>
                      <a:pt x="46" y="151"/>
                    </a:cubicBezTo>
                    <a:cubicBezTo>
                      <a:pt x="48" y="151"/>
                      <a:pt x="50" y="152"/>
                      <a:pt x="52" y="152"/>
                    </a:cubicBezTo>
                    <a:cubicBezTo>
                      <a:pt x="57" y="151"/>
                      <a:pt x="63" y="150"/>
                      <a:pt x="66" y="146"/>
                    </a:cubicBezTo>
                    <a:cubicBezTo>
                      <a:pt x="71" y="136"/>
                      <a:pt x="60" y="140"/>
                      <a:pt x="58" y="133"/>
                    </a:cubicBezTo>
                    <a:cubicBezTo>
                      <a:pt x="57" y="126"/>
                      <a:pt x="65" y="126"/>
                      <a:pt x="65" y="126"/>
                    </a:cubicBezTo>
                    <a:cubicBezTo>
                      <a:pt x="97" y="126"/>
                      <a:pt x="97" y="126"/>
                      <a:pt x="97" y="126"/>
                    </a:cubicBezTo>
                    <a:cubicBezTo>
                      <a:pt x="97" y="91"/>
                      <a:pt x="97" y="91"/>
                      <a:pt x="97" y="91"/>
                    </a:cubicBezTo>
                    <a:cubicBezTo>
                      <a:pt x="97" y="90"/>
                      <a:pt x="97" y="88"/>
                      <a:pt x="95" y="87"/>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BentonSans"/>
                </a:endParaRPr>
              </a:p>
            </p:txBody>
          </p:sp>
          <p:sp>
            <p:nvSpPr>
              <p:cNvPr id="22" name="Freeform 193"/>
              <p:cNvSpPr>
                <a:spLocks/>
              </p:cNvSpPr>
              <p:nvPr/>
            </p:nvSpPr>
            <p:spPr bwMode="auto">
              <a:xfrm>
                <a:off x="6370638" y="2865438"/>
                <a:ext cx="503238" cy="338138"/>
              </a:xfrm>
              <a:custGeom>
                <a:avLst/>
                <a:gdLst/>
                <a:ahLst/>
                <a:cxnLst>
                  <a:cxn ang="0">
                    <a:pos x="143" y="33"/>
                  </a:cxn>
                  <a:cxn ang="0">
                    <a:pos x="130" y="41"/>
                  </a:cxn>
                  <a:cxn ang="0">
                    <a:pos x="123" y="35"/>
                  </a:cxn>
                  <a:cxn ang="0">
                    <a:pos x="123" y="0"/>
                  </a:cxn>
                  <a:cxn ang="0">
                    <a:pos x="88" y="0"/>
                  </a:cxn>
                  <a:cxn ang="0">
                    <a:pos x="81" y="7"/>
                  </a:cxn>
                  <a:cxn ang="0">
                    <a:pos x="89" y="20"/>
                  </a:cxn>
                  <a:cxn ang="0">
                    <a:pos x="74" y="25"/>
                  </a:cxn>
                  <a:cxn ang="0">
                    <a:pos x="69" y="25"/>
                  </a:cxn>
                  <a:cxn ang="0">
                    <a:pos x="69" y="25"/>
                  </a:cxn>
                  <a:cxn ang="0">
                    <a:pos x="56" y="19"/>
                  </a:cxn>
                  <a:cxn ang="0">
                    <a:pos x="64" y="7"/>
                  </a:cxn>
                  <a:cxn ang="0">
                    <a:pos x="59" y="0"/>
                  </a:cxn>
                  <a:cxn ang="0">
                    <a:pos x="26" y="0"/>
                  </a:cxn>
                  <a:cxn ang="0">
                    <a:pos x="26" y="35"/>
                  </a:cxn>
                  <a:cxn ang="0">
                    <a:pos x="22" y="43"/>
                  </a:cxn>
                  <a:cxn ang="0">
                    <a:pos x="15" y="44"/>
                  </a:cxn>
                  <a:cxn ang="0">
                    <a:pos x="8" y="37"/>
                  </a:cxn>
                  <a:cxn ang="0">
                    <a:pos x="7" y="35"/>
                  </a:cxn>
                  <a:cxn ang="0">
                    <a:pos x="5" y="36"/>
                  </a:cxn>
                  <a:cxn ang="0">
                    <a:pos x="0" y="46"/>
                  </a:cxn>
                  <a:cxn ang="0">
                    <a:pos x="0" y="46"/>
                  </a:cxn>
                  <a:cxn ang="0">
                    <a:pos x="0" y="51"/>
                  </a:cxn>
                  <a:cxn ang="0">
                    <a:pos x="4" y="64"/>
                  </a:cxn>
                  <a:cxn ang="0">
                    <a:pos x="7" y="65"/>
                  </a:cxn>
                  <a:cxn ang="0">
                    <a:pos x="8" y="62"/>
                  </a:cxn>
                  <a:cxn ang="0">
                    <a:pos x="15" y="55"/>
                  </a:cxn>
                  <a:cxn ang="0">
                    <a:pos x="22" y="57"/>
                  </a:cxn>
                  <a:cxn ang="0">
                    <a:pos x="25" y="65"/>
                  </a:cxn>
                  <a:cxn ang="0">
                    <a:pos x="26" y="100"/>
                  </a:cxn>
                  <a:cxn ang="0">
                    <a:pos x="23" y="100"/>
                  </a:cxn>
                  <a:cxn ang="0">
                    <a:pos x="58" y="100"/>
                  </a:cxn>
                  <a:cxn ang="0">
                    <a:pos x="64" y="92"/>
                  </a:cxn>
                  <a:cxn ang="0">
                    <a:pos x="56" y="80"/>
                  </a:cxn>
                  <a:cxn ang="0">
                    <a:pos x="71" y="74"/>
                  </a:cxn>
                  <a:cxn ang="0">
                    <a:pos x="77" y="74"/>
                  </a:cxn>
                  <a:cxn ang="0">
                    <a:pos x="77" y="74"/>
                  </a:cxn>
                  <a:cxn ang="0">
                    <a:pos x="89" y="80"/>
                  </a:cxn>
                  <a:cxn ang="0">
                    <a:pos x="81" y="93"/>
                  </a:cxn>
                  <a:cxn ang="0">
                    <a:pos x="86" y="100"/>
                  </a:cxn>
                  <a:cxn ang="0">
                    <a:pos x="123" y="100"/>
                  </a:cxn>
                  <a:cxn ang="0">
                    <a:pos x="123" y="64"/>
                  </a:cxn>
                  <a:cxn ang="0">
                    <a:pos x="130" y="58"/>
                  </a:cxn>
                  <a:cxn ang="0">
                    <a:pos x="142" y="66"/>
                  </a:cxn>
                  <a:cxn ang="0">
                    <a:pos x="148" y="54"/>
                  </a:cxn>
                  <a:cxn ang="0">
                    <a:pos x="148" y="54"/>
                  </a:cxn>
                  <a:cxn ang="0">
                    <a:pos x="149" y="48"/>
                  </a:cxn>
                  <a:cxn ang="0">
                    <a:pos x="143" y="33"/>
                  </a:cxn>
                </a:cxnLst>
                <a:rect l="0" t="0" r="r" b="b"/>
                <a:pathLst>
                  <a:path w="149" h="100">
                    <a:moveTo>
                      <a:pt x="143" y="33"/>
                    </a:moveTo>
                    <a:cubicBezTo>
                      <a:pt x="133" y="29"/>
                      <a:pt x="137" y="40"/>
                      <a:pt x="130" y="41"/>
                    </a:cubicBezTo>
                    <a:cubicBezTo>
                      <a:pt x="123" y="43"/>
                      <a:pt x="123" y="35"/>
                      <a:pt x="123" y="35"/>
                    </a:cubicBezTo>
                    <a:cubicBezTo>
                      <a:pt x="123" y="0"/>
                      <a:pt x="123" y="0"/>
                      <a:pt x="123" y="0"/>
                    </a:cubicBezTo>
                    <a:cubicBezTo>
                      <a:pt x="88" y="0"/>
                      <a:pt x="88" y="0"/>
                      <a:pt x="88" y="0"/>
                    </a:cubicBezTo>
                    <a:cubicBezTo>
                      <a:pt x="88" y="0"/>
                      <a:pt x="80" y="0"/>
                      <a:pt x="81" y="7"/>
                    </a:cubicBezTo>
                    <a:cubicBezTo>
                      <a:pt x="82" y="14"/>
                      <a:pt x="94" y="9"/>
                      <a:pt x="89" y="20"/>
                    </a:cubicBezTo>
                    <a:cubicBezTo>
                      <a:pt x="86" y="23"/>
                      <a:pt x="80" y="25"/>
                      <a:pt x="74" y="25"/>
                    </a:cubicBezTo>
                    <a:cubicBezTo>
                      <a:pt x="72" y="26"/>
                      <a:pt x="70" y="25"/>
                      <a:pt x="69" y="25"/>
                    </a:cubicBezTo>
                    <a:cubicBezTo>
                      <a:pt x="69" y="25"/>
                      <a:pt x="69" y="25"/>
                      <a:pt x="69" y="25"/>
                    </a:cubicBezTo>
                    <a:cubicBezTo>
                      <a:pt x="64" y="24"/>
                      <a:pt x="59" y="23"/>
                      <a:pt x="56" y="19"/>
                    </a:cubicBezTo>
                    <a:cubicBezTo>
                      <a:pt x="52" y="9"/>
                      <a:pt x="63" y="14"/>
                      <a:pt x="64" y="7"/>
                    </a:cubicBezTo>
                    <a:cubicBezTo>
                      <a:pt x="65" y="2"/>
                      <a:pt x="62" y="0"/>
                      <a:pt x="59" y="0"/>
                    </a:cubicBezTo>
                    <a:cubicBezTo>
                      <a:pt x="26" y="0"/>
                      <a:pt x="26" y="0"/>
                      <a:pt x="26" y="0"/>
                    </a:cubicBezTo>
                    <a:cubicBezTo>
                      <a:pt x="26" y="35"/>
                      <a:pt x="26" y="35"/>
                      <a:pt x="26" y="35"/>
                    </a:cubicBezTo>
                    <a:cubicBezTo>
                      <a:pt x="25" y="37"/>
                      <a:pt x="25" y="41"/>
                      <a:pt x="22" y="43"/>
                    </a:cubicBezTo>
                    <a:cubicBezTo>
                      <a:pt x="21" y="44"/>
                      <a:pt x="18" y="45"/>
                      <a:pt x="15" y="44"/>
                    </a:cubicBezTo>
                    <a:cubicBezTo>
                      <a:pt x="11" y="43"/>
                      <a:pt x="9" y="40"/>
                      <a:pt x="8" y="37"/>
                    </a:cubicBezTo>
                    <a:cubicBezTo>
                      <a:pt x="8" y="37"/>
                      <a:pt x="8" y="35"/>
                      <a:pt x="7" y="35"/>
                    </a:cubicBezTo>
                    <a:cubicBezTo>
                      <a:pt x="7" y="35"/>
                      <a:pt x="7" y="35"/>
                      <a:pt x="5" y="36"/>
                    </a:cubicBezTo>
                    <a:cubicBezTo>
                      <a:pt x="2" y="38"/>
                      <a:pt x="1" y="42"/>
                      <a:pt x="0" y="46"/>
                    </a:cubicBezTo>
                    <a:cubicBezTo>
                      <a:pt x="0" y="46"/>
                      <a:pt x="0" y="46"/>
                      <a:pt x="0" y="46"/>
                    </a:cubicBezTo>
                    <a:cubicBezTo>
                      <a:pt x="0" y="48"/>
                      <a:pt x="0" y="50"/>
                      <a:pt x="0" y="51"/>
                    </a:cubicBezTo>
                    <a:cubicBezTo>
                      <a:pt x="0" y="56"/>
                      <a:pt x="1" y="61"/>
                      <a:pt x="4" y="64"/>
                    </a:cubicBezTo>
                    <a:cubicBezTo>
                      <a:pt x="6" y="65"/>
                      <a:pt x="7" y="65"/>
                      <a:pt x="7" y="65"/>
                    </a:cubicBezTo>
                    <a:cubicBezTo>
                      <a:pt x="7" y="64"/>
                      <a:pt x="8" y="63"/>
                      <a:pt x="8" y="62"/>
                    </a:cubicBezTo>
                    <a:cubicBezTo>
                      <a:pt x="9" y="60"/>
                      <a:pt x="10" y="56"/>
                      <a:pt x="15" y="55"/>
                    </a:cubicBezTo>
                    <a:cubicBezTo>
                      <a:pt x="18" y="55"/>
                      <a:pt x="20" y="56"/>
                      <a:pt x="22" y="57"/>
                    </a:cubicBezTo>
                    <a:cubicBezTo>
                      <a:pt x="25" y="59"/>
                      <a:pt x="25" y="64"/>
                      <a:pt x="25" y="65"/>
                    </a:cubicBezTo>
                    <a:cubicBezTo>
                      <a:pt x="26" y="100"/>
                      <a:pt x="26" y="100"/>
                      <a:pt x="26" y="100"/>
                    </a:cubicBezTo>
                    <a:cubicBezTo>
                      <a:pt x="23" y="100"/>
                      <a:pt x="23" y="100"/>
                      <a:pt x="23" y="100"/>
                    </a:cubicBezTo>
                    <a:cubicBezTo>
                      <a:pt x="58" y="100"/>
                      <a:pt x="58" y="100"/>
                      <a:pt x="58" y="100"/>
                    </a:cubicBezTo>
                    <a:cubicBezTo>
                      <a:pt x="58" y="100"/>
                      <a:pt x="66" y="99"/>
                      <a:pt x="64" y="92"/>
                    </a:cubicBezTo>
                    <a:cubicBezTo>
                      <a:pt x="63" y="85"/>
                      <a:pt x="52" y="90"/>
                      <a:pt x="56" y="80"/>
                    </a:cubicBezTo>
                    <a:cubicBezTo>
                      <a:pt x="60" y="76"/>
                      <a:pt x="66" y="74"/>
                      <a:pt x="71" y="74"/>
                    </a:cubicBezTo>
                    <a:cubicBezTo>
                      <a:pt x="73" y="74"/>
                      <a:pt x="75" y="74"/>
                      <a:pt x="77" y="74"/>
                    </a:cubicBezTo>
                    <a:cubicBezTo>
                      <a:pt x="77" y="74"/>
                      <a:pt x="77" y="74"/>
                      <a:pt x="77" y="74"/>
                    </a:cubicBezTo>
                    <a:cubicBezTo>
                      <a:pt x="81" y="75"/>
                      <a:pt x="86" y="77"/>
                      <a:pt x="89" y="80"/>
                    </a:cubicBezTo>
                    <a:cubicBezTo>
                      <a:pt x="94" y="90"/>
                      <a:pt x="82" y="86"/>
                      <a:pt x="81" y="93"/>
                    </a:cubicBezTo>
                    <a:cubicBezTo>
                      <a:pt x="80" y="98"/>
                      <a:pt x="84" y="99"/>
                      <a:pt x="86" y="100"/>
                    </a:cubicBezTo>
                    <a:cubicBezTo>
                      <a:pt x="123" y="100"/>
                      <a:pt x="123" y="100"/>
                      <a:pt x="123" y="100"/>
                    </a:cubicBezTo>
                    <a:cubicBezTo>
                      <a:pt x="123" y="64"/>
                      <a:pt x="123" y="64"/>
                      <a:pt x="123" y="64"/>
                    </a:cubicBezTo>
                    <a:cubicBezTo>
                      <a:pt x="123" y="63"/>
                      <a:pt x="124" y="57"/>
                      <a:pt x="130" y="58"/>
                    </a:cubicBezTo>
                    <a:cubicBezTo>
                      <a:pt x="137" y="59"/>
                      <a:pt x="132" y="71"/>
                      <a:pt x="142" y="66"/>
                    </a:cubicBezTo>
                    <a:cubicBezTo>
                      <a:pt x="146" y="63"/>
                      <a:pt x="148" y="59"/>
                      <a:pt x="148" y="54"/>
                    </a:cubicBezTo>
                    <a:cubicBezTo>
                      <a:pt x="148" y="54"/>
                      <a:pt x="148" y="54"/>
                      <a:pt x="148" y="54"/>
                    </a:cubicBezTo>
                    <a:cubicBezTo>
                      <a:pt x="149" y="52"/>
                      <a:pt x="149" y="50"/>
                      <a:pt x="149" y="48"/>
                    </a:cubicBezTo>
                    <a:cubicBezTo>
                      <a:pt x="148" y="43"/>
                      <a:pt x="147" y="37"/>
                      <a:pt x="143" y="33"/>
                    </a:cubicBezTo>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BentonSans"/>
                </a:endParaRPr>
              </a:p>
            </p:txBody>
          </p:sp>
        </p:grpSp>
        <p:sp>
          <p:nvSpPr>
            <p:cNvPr id="20" name="Oval 19"/>
            <p:cNvSpPr/>
            <p:nvPr/>
          </p:nvSpPr>
          <p:spPr>
            <a:xfrm>
              <a:off x="650876" y="3229356"/>
              <a:ext cx="838200" cy="838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bject 5"/>
          <p:cNvSpPr txBox="1"/>
          <p:nvPr/>
        </p:nvSpPr>
        <p:spPr>
          <a:xfrm>
            <a:off x="5638418" y="4055748"/>
            <a:ext cx="3802156" cy="1080000"/>
          </a:xfrm>
          <a:prstGeom prst="rect">
            <a:avLst/>
          </a:prstGeom>
        </p:spPr>
        <p:txBody>
          <a:bodyPr vert="horz" wrap="square" lIns="0" tIns="0" rIns="0" bIns="0" rtlCol="0" anchor="ctr" anchorCtr="0">
            <a:noAutofit/>
          </a:bodyPr>
          <a:lstStyle/>
          <a:p>
            <a:pPr marL="12700" marR="168275">
              <a:lnSpc>
                <a:spcPct val="111100"/>
              </a:lnSpc>
            </a:pPr>
            <a:r>
              <a:rPr lang="en-US" sz="1200" b="1" dirty="0">
                <a:solidFill>
                  <a:schemeClr val="tx2"/>
                </a:solidFill>
                <a:latin typeface="BentonSans"/>
                <a:cs typeface="BentonSans Medium"/>
              </a:rPr>
              <a:t>Best practice banks are deploying 7 core </a:t>
            </a:r>
            <a:r>
              <a:rPr lang="en-US" sz="1200" b="1" dirty="0" smtClean="0">
                <a:solidFill>
                  <a:schemeClr val="tx2"/>
                </a:solidFill>
                <a:latin typeface="BentonSans"/>
                <a:cs typeface="BentonSans Medium"/>
              </a:rPr>
              <a:t>capabilities for </a:t>
            </a:r>
            <a:r>
              <a:rPr lang="en-US" sz="1200" b="1" dirty="0">
                <a:solidFill>
                  <a:schemeClr val="tx2"/>
                </a:solidFill>
                <a:latin typeface="BentonSans"/>
                <a:cs typeface="BentonSans Medium"/>
              </a:rPr>
              <a:t>digital </a:t>
            </a:r>
            <a:r>
              <a:rPr lang="en-US" sz="1200" b="1" dirty="0" smtClean="0">
                <a:solidFill>
                  <a:schemeClr val="tx2"/>
                </a:solidFill>
                <a:latin typeface="BentonSans"/>
                <a:cs typeface="BentonSans Medium"/>
              </a:rPr>
              <a:t>lending</a:t>
            </a:r>
            <a:endParaRPr lang="en-US" sz="1200" b="1" dirty="0">
              <a:solidFill>
                <a:schemeClr val="tx2"/>
              </a:solidFill>
              <a:latin typeface="BentonSans"/>
              <a:cs typeface="BentonSans Medium"/>
            </a:endParaRPr>
          </a:p>
        </p:txBody>
      </p:sp>
      <p:grpSp>
        <p:nvGrpSpPr>
          <p:cNvPr id="25" name="Group 24"/>
          <p:cNvGrpSpPr/>
          <p:nvPr/>
        </p:nvGrpSpPr>
        <p:grpSpPr>
          <a:xfrm>
            <a:off x="4696892" y="4176648"/>
            <a:ext cx="838200" cy="838200"/>
            <a:chOff x="663161" y="4690866"/>
            <a:chExt cx="838200" cy="838200"/>
          </a:xfrm>
        </p:grpSpPr>
        <p:grpSp>
          <p:nvGrpSpPr>
            <p:cNvPr id="26" name="Group 25"/>
            <p:cNvGrpSpPr>
              <a:grpSpLocks noChangeAspect="1"/>
            </p:cNvGrpSpPr>
            <p:nvPr/>
          </p:nvGrpSpPr>
          <p:grpSpPr>
            <a:xfrm>
              <a:off x="781656" y="4832946"/>
              <a:ext cx="625995" cy="554041"/>
              <a:chOff x="5861122" y="1592331"/>
              <a:chExt cx="713955" cy="631890"/>
            </a:xfrm>
          </p:grpSpPr>
          <p:sp>
            <p:nvSpPr>
              <p:cNvPr id="28" name="Oval 59"/>
              <p:cNvSpPr>
                <a:spLocks noChangeArrowheads="1"/>
              </p:cNvSpPr>
              <p:nvPr/>
            </p:nvSpPr>
            <p:spPr bwMode="auto">
              <a:xfrm>
                <a:off x="5877081" y="1592331"/>
                <a:ext cx="631887" cy="631890"/>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0"/>
              <p:cNvSpPr>
                <a:spLocks noEditPoints="1"/>
              </p:cNvSpPr>
              <p:nvPr/>
            </p:nvSpPr>
            <p:spPr bwMode="auto">
              <a:xfrm>
                <a:off x="6073121" y="1827580"/>
                <a:ext cx="433571" cy="83431"/>
              </a:xfrm>
              <a:custGeom>
                <a:avLst/>
                <a:gdLst/>
                <a:ahLst/>
                <a:cxnLst>
                  <a:cxn ang="0">
                    <a:pos x="90" y="41"/>
                  </a:cxn>
                  <a:cxn ang="0">
                    <a:pos x="99" y="52"/>
                  </a:cxn>
                  <a:cxn ang="0">
                    <a:pos x="62" y="52"/>
                  </a:cxn>
                  <a:cxn ang="0">
                    <a:pos x="55" y="40"/>
                  </a:cxn>
                  <a:cxn ang="0">
                    <a:pos x="62" y="52"/>
                  </a:cxn>
                  <a:cxn ang="0">
                    <a:pos x="108" y="40"/>
                  </a:cxn>
                  <a:cxn ang="0">
                    <a:pos x="117" y="52"/>
                  </a:cxn>
                  <a:cxn ang="0">
                    <a:pos x="44" y="51"/>
                  </a:cxn>
                  <a:cxn ang="0">
                    <a:pos x="37" y="38"/>
                  </a:cxn>
                  <a:cxn ang="0">
                    <a:pos x="44" y="51"/>
                  </a:cxn>
                  <a:cxn ang="0">
                    <a:pos x="126" y="39"/>
                  </a:cxn>
                  <a:cxn ang="0">
                    <a:pos x="135" y="50"/>
                  </a:cxn>
                  <a:cxn ang="0">
                    <a:pos x="26" y="49"/>
                  </a:cxn>
                  <a:cxn ang="0">
                    <a:pos x="19" y="36"/>
                  </a:cxn>
                  <a:cxn ang="0">
                    <a:pos x="26" y="49"/>
                  </a:cxn>
                  <a:cxn ang="0">
                    <a:pos x="144" y="37"/>
                  </a:cxn>
                  <a:cxn ang="0">
                    <a:pos x="153" y="48"/>
                  </a:cxn>
                  <a:cxn ang="0">
                    <a:pos x="8" y="47"/>
                  </a:cxn>
                  <a:cxn ang="0">
                    <a:pos x="2" y="34"/>
                  </a:cxn>
                  <a:cxn ang="0">
                    <a:pos x="8" y="47"/>
                  </a:cxn>
                  <a:cxn ang="0">
                    <a:pos x="161" y="35"/>
                  </a:cxn>
                  <a:cxn ang="0">
                    <a:pos x="171" y="45"/>
                  </a:cxn>
                  <a:cxn ang="0">
                    <a:pos x="181" y="44"/>
                  </a:cxn>
                  <a:cxn ang="0">
                    <a:pos x="187" y="30"/>
                  </a:cxn>
                  <a:cxn ang="0">
                    <a:pos x="181" y="44"/>
                  </a:cxn>
                  <a:cxn ang="0">
                    <a:pos x="213" y="23"/>
                  </a:cxn>
                  <a:cxn ang="0">
                    <a:pos x="225" y="33"/>
                  </a:cxn>
                  <a:cxn ang="0">
                    <a:pos x="234" y="29"/>
                  </a:cxn>
                  <a:cxn ang="0">
                    <a:pos x="238" y="15"/>
                  </a:cxn>
                  <a:cxn ang="0">
                    <a:pos x="234" y="29"/>
                  </a:cxn>
                  <a:cxn ang="0">
                    <a:pos x="247" y="12"/>
                  </a:cxn>
                  <a:cxn ang="0">
                    <a:pos x="259" y="19"/>
                  </a:cxn>
                  <a:cxn ang="0">
                    <a:pos x="268" y="15"/>
                  </a:cxn>
                  <a:cxn ang="0">
                    <a:pos x="270" y="0"/>
                  </a:cxn>
                  <a:cxn ang="0">
                    <a:pos x="268" y="15"/>
                  </a:cxn>
                </a:cxnLst>
                <a:rect l="0" t="0" r="r" b="b"/>
                <a:pathLst>
                  <a:path w="275" h="53">
                    <a:moveTo>
                      <a:pt x="91" y="53"/>
                    </a:moveTo>
                    <a:cubicBezTo>
                      <a:pt x="90" y="41"/>
                      <a:pt x="90" y="41"/>
                      <a:pt x="90" y="41"/>
                    </a:cubicBezTo>
                    <a:cubicBezTo>
                      <a:pt x="93" y="41"/>
                      <a:pt x="96" y="41"/>
                      <a:pt x="98" y="40"/>
                    </a:cubicBezTo>
                    <a:cubicBezTo>
                      <a:pt x="99" y="52"/>
                      <a:pt x="99" y="52"/>
                      <a:pt x="99" y="52"/>
                    </a:cubicBezTo>
                    <a:cubicBezTo>
                      <a:pt x="96" y="53"/>
                      <a:pt x="93" y="53"/>
                      <a:pt x="91" y="53"/>
                    </a:cubicBezTo>
                    <a:close/>
                    <a:moveTo>
                      <a:pt x="62" y="52"/>
                    </a:moveTo>
                    <a:cubicBezTo>
                      <a:pt x="60" y="52"/>
                      <a:pt x="57" y="52"/>
                      <a:pt x="54" y="52"/>
                    </a:cubicBezTo>
                    <a:cubicBezTo>
                      <a:pt x="55" y="40"/>
                      <a:pt x="55" y="40"/>
                      <a:pt x="55" y="40"/>
                    </a:cubicBezTo>
                    <a:cubicBezTo>
                      <a:pt x="57" y="40"/>
                      <a:pt x="60" y="40"/>
                      <a:pt x="63" y="40"/>
                    </a:cubicBezTo>
                    <a:lnTo>
                      <a:pt x="62" y="52"/>
                    </a:lnTo>
                    <a:close/>
                    <a:moveTo>
                      <a:pt x="109" y="52"/>
                    </a:moveTo>
                    <a:cubicBezTo>
                      <a:pt x="108" y="40"/>
                      <a:pt x="108" y="40"/>
                      <a:pt x="108" y="40"/>
                    </a:cubicBezTo>
                    <a:cubicBezTo>
                      <a:pt x="111" y="40"/>
                      <a:pt x="114" y="40"/>
                      <a:pt x="116" y="40"/>
                    </a:cubicBezTo>
                    <a:cubicBezTo>
                      <a:pt x="117" y="52"/>
                      <a:pt x="117" y="52"/>
                      <a:pt x="117" y="52"/>
                    </a:cubicBezTo>
                    <a:cubicBezTo>
                      <a:pt x="114" y="52"/>
                      <a:pt x="112" y="52"/>
                      <a:pt x="109" y="52"/>
                    </a:cubicBezTo>
                    <a:close/>
                    <a:moveTo>
                      <a:pt x="44" y="51"/>
                    </a:moveTo>
                    <a:cubicBezTo>
                      <a:pt x="41" y="51"/>
                      <a:pt x="39" y="51"/>
                      <a:pt x="36" y="50"/>
                    </a:cubicBezTo>
                    <a:cubicBezTo>
                      <a:pt x="37" y="38"/>
                      <a:pt x="37" y="38"/>
                      <a:pt x="37" y="38"/>
                    </a:cubicBezTo>
                    <a:cubicBezTo>
                      <a:pt x="40" y="39"/>
                      <a:pt x="42" y="39"/>
                      <a:pt x="45" y="39"/>
                    </a:cubicBezTo>
                    <a:lnTo>
                      <a:pt x="44" y="51"/>
                    </a:lnTo>
                    <a:close/>
                    <a:moveTo>
                      <a:pt x="127" y="51"/>
                    </a:moveTo>
                    <a:cubicBezTo>
                      <a:pt x="126" y="39"/>
                      <a:pt x="126" y="39"/>
                      <a:pt x="126" y="39"/>
                    </a:cubicBezTo>
                    <a:cubicBezTo>
                      <a:pt x="129" y="39"/>
                      <a:pt x="131" y="39"/>
                      <a:pt x="134" y="38"/>
                    </a:cubicBezTo>
                    <a:cubicBezTo>
                      <a:pt x="135" y="50"/>
                      <a:pt x="135" y="50"/>
                      <a:pt x="135" y="50"/>
                    </a:cubicBezTo>
                    <a:cubicBezTo>
                      <a:pt x="132" y="51"/>
                      <a:pt x="130" y="51"/>
                      <a:pt x="127" y="51"/>
                    </a:cubicBezTo>
                    <a:close/>
                    <a:moveTo>
                      <a:pt x="26" y="49"/>
                    </a:moveTo>
                    <a:cubicBezTo>
                      <a:pt x="23" y="49"/>
                      <a:pt x="20" y="49"/>
                      <a:pt x="18" y="48"/>
                    </a:cubicBezTo>
                    <a:cubicBezTo>
                      <a:pt x="19" y="36"/>
                      <a:pt x="19" y="36"/>
                      <a:pt x="19" y="36"/>
                    </a:cubicBezTo>
                    <a:cubicBezTo>
                      <a:pt x="22" y="37"/>
                      <a:pt x="25" y="37"/>
                      <a:pt x="27" y="37"/>
                    </a:cubicBezTo>
                    <a:lnTo>
                      <a:pt x="26" y="49"/>
                    </a:lnTo>
                    <a:close/>
                    <a:moveTo>
                      <a:pt x="145" y="49"/>
                    </a:moveTo>
                    <a:cubicBezTo>
                      <a:pt x="144" y="37"/>
                      <a:pt x="144" y="37"/>
                      <a:pt x="144" y="37"/>
                    </a:cubicBezTo>
                    <a:cubicBezTo>
                      <a:pt x="146" y="37"/>
                      <a:pt x="149" y="37"/>
                      <a:pt x="152" y="36"/>
                    </a:cubicBezTo>
                    <a:cubicBezTo>
                      <a:pt x="153" y="48"/>
                      <a:pt x="153" y="48"/>
                      <a:pt x="153" y="48"/>
                    </a:cubicBezTo>
                    <a:cubicBezTo>
                      <a:pt x="151" y="49"/>
                      <a:pt x="148" y="49"/>
                      <a:pt x="145" y="49"/>
                    </a:cubicBezTo>
                    <a:close/>
                    <a:moveTo>
                      <a:pt x="8" y="47"/>
                    </a:moveTo>
                    <a:cubicBezTo>
                      <a:pt x="5" y="46"/>
                      <a:pt x="2" y="46"/>
                      <a:pt x="0" y="46"/>
                    </a:cubicBezTo>
                    <a:cubicBezTo>
                      <a:pt x="2" y="34"/>
                      <a:pt x="2" y="34"/>
                      <a:pt x="2" y="34"/>
                    </a:cubicBezTo>
                    <a:cubicBezTo>
                      <a:pt x="4" y="34"/>
                      <a:pt x="7" y="35"/>
                      <a:pt x="10" y="35"/>
                    </a:cubicBezTo>
                    <a:lnTo>
                      <a:pt x="8" y="47"/>
                    </a:lnTo>
                    <a:close/>
                    <a:moveTo>
                      <a:pt x="163" y="47"/>
                    </a:moveTo>
                    <a:cubicBezTo>
                      <a:pt x="161" y="35"/>
                      <a:pt x="161" y="35"/>
                      <a:pt x="161" y="35"/>
                    </a:cubicBezTo>
                    <a:cubicBezTo>
                      <a:pt x="164" y="35"/>
                      <a:pt x="167" y="34"/>
                      <a:pt x="169" y="34"/>
                    </a:cubicBezTo>
                    <a:cubicBezTo>
                      <a:pt x="171" y="45"/>
                      <a:pt x="171" y="45"/>
                      <a:pt x="171" y="45"/>
                    </a:cubicBezTo>
                    <a:cubicBezTo>
                      <a:pt x="169" y="46"/>
                      <a:pt x="166" y="46"/>
                      <a:pt x="163" y="47"/>
                    </a:cubicBezTo>
                    <a:close/>
                    <a:moveTo>
                      <a:pt x="181" y="44"/>
                    </a:moveTo>
                    <a:cubicBezTo>
                      <a:pt x="179" y="32"/>
                      <a:pt x="179" y="32"/>
                      <a:pt x="179" y="32"/>
                    </a:cubicBezTo>
                    <a:cubicBezTo>
                      <a:pt x="182" y="31"/>
                      <a:pt x="184" y="31"/>
                      <a:pt x="187" y="30"/>
                    </a:cubicBezTo>
                    <a:cubicBezTo>
                      <a:pt x="189" y="42"/>
                      <a:pt x="189" y="42"/>
                      <a:pt x="189" y="42"/>
                    </a:cubicBezTo>
                    <a:cubicBezTo>
                      <a:pt x="187" y="43"/>
                      <a:pt x="184" y="43"/>
                      <a:pt x="181" y="44"/>
                    </a:cubicBezTo>
                    <a:close/>
                    <a:moveTo>
                      <a:pt x="217" y="35"/>
                    </a:moveTo>
                    <a:cubicBezTo>
                      <a:pt x="213" y="23"/>
                      <a:pt x="213" y="23"/>
                      <a:pt x="213" y="23"/>
                    </a:cubicBezTo>
                    <a:cubicBezTo>
                      <a:pt x="216" y="23"/>
                      <a:pt x="219" y="22"/>
                      <a:pt x="221" y="21"/>
                    </a:cubicBezTo>
                    <a:cubicBezTo>
                      <a:pt x="225" y="33"/>
                      <a:pt x="225" y="33"/>
                      <a:pt x="225" y="33"/>
                    </a:cubicBezTo>
                    <a:cubicBezTo>
                      <a:pt x="222" y="33"/>
                      <a:pt x="219" y="34"/>
                      <a:pt x="217" y="35"/>
                    </a:cubicBezTo>
                    <a:close/>
                    <a:moveTo>
                      <a:pt x="234" y="29"/>
                    </a:moveTo>
                    <a:cubicBezTo>
                      <a:pt x="230" y="18"/>
                      <a:pt x="230" y="18"/>
                      <a:pt x="230" y="18"/>
                    </a:cubicBezTo>
                    <a:cubicBezTo>
                      <a:pt x="233" y="17"/>
                      <a:pt x="235" y="16"/>
                      <a:pt x="238" y="15"/>
                    </a:cubicBezTo>
                    <a:cubicBezTo>
                      <a:pt x="242" y="27"/>
                      <a:pt x="242" y="27"/>
                      <a:pt x="242" y="27"/>
                    </a:cubicBezTo>
                    <a:cubicBezTo>
                      <a:pt x="239" y="27"/>
                      <a:pt x="237" y="28"/>
                      <a:pt x="234" y="29"/>
                    </a:cubicBezTo>
                    <a:close/>
                    <a:moveTo>
                      <a:pt x="251" y="23"/>
                    </a:moveTo>
                    <a:cubicBezTo>
                      <a:pt x="247" y="12"/>
                      <a:pt x="247" y="12"/>
                      <a:pt x="247" y="12"/>
                    </a:cubicBezTo>
                    <a:cubicBezTo>
                      <a:pt x="249" y="11"/>
                      <a:pt x="252" y="10"/>
                      <a:pt x="254" y="8"/>
                    </a:cubicBezTo>
                    <a:cubicBezTo>
                      <a:pt x="259" y="19"/>
                      <a:pt x="259" y="19"/>
                      <a:pt x="259" y="19"/>
                    </a:cubicBezTo>
                    <a:cubicBezTo>
                      <a:pt x="257" y="20"/>
                      <a:pt x="254" y="22"/>
                      <a:pt x="251" y="23"/>
                    </a:cubicBezTo>
                    <a:close/>
                    <a:moveTo>
                      <a:pt x="268" y="15"/>
                    </a:moveTo>
                    <a:cubicBezTo>
                      <a:pt x="263" y="4"/>
                      <a:pt x="263" y="4"/>
                      <a:pt x="263" y="4"/>
                    </a:cubicBezTo>
                    <a:cubicBezTo>
                      <a:pt x="265" y="3"/>
                      <a:pt x="267" y="2"/>
                      <a:pt x="270" y="0"/>
                    </a:cubicBezTo>
                    <a:cubicBezTo>
                      <a:pt x="275" y="11"/>
                      <a:pt x="275" y="11"/>
                      <a:pt x="275" y="11"/>
                    </a:cubicBezTo>
                    <a:cubicBezTo>
                      <a:pt x="273" y="12"/>
                      <a:pt x="271" y="14"/>
                      <a:pt x="268"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1"/>
              <p:cNvSpPr>
                <a:spLocks/>
              </p:cNvSpPr>
              <p:nvPr/>
            </p:nvSpPr>
            <p:spPr bwMode="auto">
              <a:xfrm>
                <a:off x="6051237" y="1876818"/>
                <a:ext cx="8206" cy="20516"/>
              </a:xfrm>
              <a:custGeom>
                <a:avLst/>
                <a:gdLst/>
                <a:ahLst/>
                <a:cxnLst>
                  <a:cxn ang="0">
                    <a:pos x="4" y="15"/>
                  </a:cxn>
                  <a:cxn ang="0">
                    <a:pos x="0" y="14"/>
                  </a:cxn>
                  <a:cxn ang="0">
                    <a:pos x="2" y="0"/>
                  </a:cxn>
                  <a:cxn ang="0">
                    <a:pos x="6" y="1"/>
                  </a:cxn>
                  <a:cxn ang="0">
                    <a:pos x="4" y="15"/>
                  </a:cxn>
                </a:cxnLst>
                <a:rect l="0" t="0" r="r" b="b"/>
                <a:pathLst>
                  <a:path w="6" h="15">
                    <a:moveTo>
                      <a:pt x="4" y="15"/>
                    </a:moveTo>
                    <a:lnTo>
                      <a:pt x="0" y="14"/>
                    </a:lnTo>
                    <a:lnTo>
                      <a:pt x="2" y="0"/>
                    </a:lnTo>
                    <a:lnTo>
                      <a:pt x="6" y="1"/>
                    </a:lnTo>
                    <a:lnTo>
                      <a:pt x="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2"/>
              <p:cNvSpPr>
                <a:spLocks/>
              </p:cNvSpPr>
              <p:nvPr/>
            </p:nvSpPr>
            <p:spPr bwMode="auto">
              <a:xfrm>
                <a:off x="6018411" y="1864509"/>
                <a:ext cx="46503" cy="46503"/>
              </a:xfrm>
              <a:custGeom>
                <a:avLst/>
                <a:gdLst/>
                <a:ahLst/>
                <a:cxnLst>
                  <a:cxn ang="0">
                    <a:pos x="34" y="0"/>
                  </a:cxn>
                  <a:cxn ang="0">
                    <a:pos x="0" y="10"/>
                  </a:cxn>
                  <a:cxn ang="0">
                    <a:pos x="26" y="34"/>
                  </a:cxn>
                  <a:cxn ang="0">
                    <a:pos x="34" y="0"/>
                  </a:cxn>
                </a:cxnLst>
                <a:rect l="0" t="0" r="r" b="b"/>
                <a:pathLst>
                  <a:path w="34" h="34">
                    <a:moveTo>
                      <a:pt x="34" y="0"/>
                    </a:moveTo>
                    <a:lnTo>
                      <a:pt x="0" y="10"/>
                    </a:lnTo>
                    <a:lnTo>
                      <a:pt x="26" y="34"/>
                    </a:lnTo>
                    <a:lnTo>
                      <a:pt x="3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3"/>
              <p:cNvSpPr>
                <a:spLocks/>
              </p:cNvSpPr>
              <p:nvPr/>
            </p:nvSpPr>
            <p:spPr bwMode="auto">
              <a:xfrm>
                <a:off x="6026618" y="2153099"/>
                <a:ext cx="17781" cy="19148"/>
              </a:xfrm>
              <a:custGeom>
                <a:avLst/>
                <a:gdLst/>
                <a:ahLst/>
                <a:cxnLst>
                  <a:cxn ang="0">
                    <a:pos x="8" y="12"/>
                  </a:cxn>
                  <a:cxn ang="0">
                    <a:pos x="0" y="3"/>
                  </a:cxn>
                  <a:cxn ang="0">
                    <a:pos x="3" y="0"/>
                  </a:cxn>
                  <a:cxn ang="0">
                    <a:pos x="11" y="9"/>
                  </a:cxn>
                  <a:cxn ang="0">
                    <a:pos x="8" y="12"/>
                  </a:cxn>
                </a:cxnLst>
                <a:rect l="0" t="0" r="r" b="b"/>
                <a:pathLst>
                  <a:path w="11" h="12">
                    <a:moveTo>
                      <a:pt x="8" y="12"/>
                    </a:moveTo>
                    <a:cubicBezTo>
                      <a:pt x="0" y="3"/>
                      <a:pt x="0" y="3"/>
                      <a:pt x="0" y="3"/>
                    </a:cubicBezTo>
                    <a:cubicBezTo>
                      <a:pt x="1" y="2"/>
                      <a:pt x="2" y="1"/>
                      <a:pt x="3" y="0"/>
                    </a:cubicBezTo>
                    <a:cubicBezTo>
                      <a:pt x="11" y="9"/>
                      <a:pt x="11" y="9"/>
                      <a:pt x="11" y="9"/>
                    </a:cubicBezTo>
                    <a:cubicBezTo>
                      <a:pt x="10" y="10"/>
                      <a:pt x="9" y="11"/>
                      <a:pt x="8" y="1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4"/>
              <p:cNvSpPr>
                <a:spLocks noEditPoints="1"/>
              </p:cNvSpPr>
              <p:nvPr/>
            </p:nvSpPr>
            <p:spPr bwMode="auto">
              <a:xfrm>
                <a:off x="6041662" y="1841257"/>
                <a:ext cx="183276" cy="314578"/>
              </a:xfrm>
              <a:custGeom>
                <a:avLst/>
                <a:gdLst/>
                <a:ahLst/>
                <a:cxnLst>
                  <a:cxn ang="0">
                    <a:pos x="9" y="199"/>
                  </a:cxn>
                  <a:cxn ang="0">
                    <a:pos x="0" y="190"/>
                  </a:cxn>
                  <a:cxn ang="0">
                    <a:pos x="6" y="185"/>
                  </a:cxn>
                  <a:cxn ang="0">
                    <a:pos x="14" y="193"/>
                  </a:cxn>
                  <a:cxn ang="0">
                    <a:pos x="9" y="199"/>
                  </a:cxn>
                  <a:cxn ang="0">
                    <a:pos x="21" y="185"/>
                  </a:cxn>
                  <a:cxn ang="0">
                    <a:pos x="12" y="177"/>
                  </a:cxn>
                  <a:cxn ang="0">
                    <a:pos x="17" y="171"/>
                  </a:cxn>
                  <a:cxn ang="0">
                    <a:pos x="26" y="179"/>
                  </a:cxn>
                  <a:cxn ang="0">
                    <a:pos x="21" y="185"/>
                  </a:cxn>
                  <a:cxn ang="0">
                    <a:pos x="33" y="171"/>
                  </a:cxn>
                  <a:cxn ang="0">
                    <a:pos x="23" y="164"/>
                  </a:cxn>
                  <a:cxn ang="0">
                    <a:pos x="28" y="157"/>
                  </a:cxn>
                  <a:cxn ang="0">
                    <a:pos x="37" y="164"/>
                  </a:cxn>
                  <a:cxn ang="0">
                    <a:pos x="33" y="171"/>
                  </a:cxn>
                  <a:cxn ang="0">
                    <a:pos x="43" y="156"/>
                  </a:cxn>
                  <a:cxn ang="0">
                    <a:pos x="33" y="149"/>
                  </a:cxn>
                  <a:cxn ang="0">
                    <a:pos x="38" y="143"/>
                  </a:cxn>
                  <a:cxn ang="0">
                    <a:pos x="48" y="150"/>
                  </a:cxn>
                  <a:cxn ang="0">
                    <a:pos x="43" y="156"/>
                  </a:cxn>
                  <a:cxn ang="0">
                    <a:pos x="63" y="126"/>
                  </a:cxn>
                  <a:cxn ang="0">
                    <a:pos x="53" y="120"/>
                  </a:cxn>
                  <a:cxn ang="0">
                    <a:pos x="57" y="113"/>
                  </a:cxn>
                  <a:cxn ang="0">
                    <a:pos x="67" y="119"/>
                  </a:cxn>
                  <a:cxn ang="0">
                    <a:pos x="63" y="126"/>
                  </a:cxn>
                  <a:cxn ang="0">
                    <a:pos x="72" y="110"/>
                  </a:cxn>
                  <a:cxn ang="0">
                    <a:pos x="61" y="104"/>
                  </a:cxn>
                  <a:cxn ang="0">
                    <a:pos x="65" y="97"/>
                  </a:cxn>
                  <a:cxn ang="0">
                    <a:pos x="76" y="103"/>
                  </a:cxn>
                  <a:cxn ang="0">
                    <a:pos x="72" y="110"/>
                  </a:cxn>
                  <a:cxn ang="0">
                    <a:pos x="80" y="94"/>
                  </a:cxn>
                  <a:cxn ang="0">
                    <a:pos x="69" y="89"/>
                  </a:cxn>
                  <a:cxn ang="0">
                    <a:pos x="73" y="82"/>
                  </a:cxn>
                  <a:cxn ang="0">
                    <a:pos x="84" y="87"/>
                  </a:cxn>
                  <a:cxn ang="0">
                    <a:pos x="80" y="94"/>
                  </a:cxn>
                  <a:cxn ang="0">
                    <a:pos x="88" y="78"/>
                  </a:cxn>
                  <a:cxn ang="0">
                    <a:pos x="77" y="73"/>
                  </a:cxn>
                  <a:cxn ang="0">
                    <a:pos x="78" y="71"/>
                  </a:cxn>
                  <a:cxn ang="0">
                    <a:pos x="80" y="66"/>
                  </a:cxn>
                  <a:cxn ang="0">
                    <a:pos x="91" y="71"/>
                  </a:cxn>
                  <a:cxn ang="0">
                    <a:pos x="89" y="76"/>
                  </a:cxn>
                  <a:cxn ang="0">
                    <a:pos x="88" y="78"/>
                  </a:cxn>
                  <a:cxn ang="0">
                    <a:pos x="95" y="61"/>
                  </a:cxn>
                  <a:cxn ang="0">
                    <a:pos x="84" y="57"/>
                  </a:cxn>
                  <a:cxn ang="0">
                    <a:pos x="87" y="49"/>
                  </a:cxn>
                  <a:cxn ang="0">
                    <a:pos x="99" y="54"/>
                  </a:cxn>
                  <a:cxn ang="0">
                    <a:pos x="95" y="61"/>
                  </a:cxn>
                  <a:cxn ang="0">
                    <a:pos x="102" y="45"/>
                  </a:cxn>
                  <a:cxn ang="0">
                    <a:pos x="91" y="40"/>
                  </a:cxn>
                  <a:cxn ang="0">
                    <a:pos x="94" y="33"/>
                  </a:cxn>
                  <a:cxn ang="0">
                    <a:pos x="105" y="37"/>
                  </a:cxn>
                  <a:cxn ang="0">
                    <a:pos x="102" y="45"/>
                  </a:cxn>
                  <a:cxn ang="0">
                    <a:pos x="109" y="28"/>
                  </a:cxn>
                  <a:cxn ang="0">
                    <a:pos x="97" y="24"/>
                  </a:cxn>
                  <a:cxn ang="0">
                    <a:pos x="100" y="16"/>
                  </a:cxn>
                  <a:cxn ang="0">
                    <a:pos x="111" y="20"/>
                  </a:cxn>
                  <a:cxn ang="0">
                    <a:pos x="109" y="28"/>
                  </a:cxn>
                  <a:cxn ang="0">
                    <a:pos x="114" y="11"/>
                  </a:cxn>
                  <a:cxn ang="0">
                    <a:pos x="103" y="7"/>
                  </a:cxn>
                  <a:cxn ang="0">
                    <a:pos x="105" y="0"/>
                  </a:cxn>
                  <a:cxn ang="0">
                    <a:pos x="116" y="3"/>
                  </a:cxn>
                  <a:cxn ang="0">
                    <a:pos x="114" y="11"/>
                  </a:cxn>
                </a:cxnLst>
                <a:rect l="0" t="0" r="r" b="b"/>
                <a:pathLst>
                  <a:path w="116" h="199">
                    <a:moveTo>
                      <a:pt x="9" y="199"/>
                    </a:moveTo>
                    <a:cubicBezTo>
                      <a:pt x="0" y="190"/>
                      <a:pt x="0" y="190"/>
                      <a:pt x="0" y="190"/>
                    </a:cubicBezTo>
                    <a:cubicBezTo>
                      <a:pt x="2" y="188"/>
                      <a:pt x="4" y="187"/>
                      <a:pt x="6" y="185"/>
                    </a:cubicBezTo>
                    <a:cubicBezTo>
                      <a:pt x="14" y="193"/>
                      <a:pt x="14" y="193"/>
                      <a:pt x="14" y="193"/>
                    </a:cubicBezTo>
                    <a:cubicBezTo>
                      <a:pt x="13" y="195"/>
                      <a:pt x="11" y="197"/>
                      <a:pt x="9" y="199"/>
                    </a:cubicBezTo>
                    <a:close/>
                    <a:moveTo>
                      <a:pt x="21" y="185"/>
                    </a:moveTo>
                    <a:cubicBezTo>
                      <a:pt x="12" y="177"/>
                      <a:pt x="12" y="177"/>
                      <a:pt x="12" y="177"/>
                    </a:cubicBezTo>
                    <a:cubicBezTo>
                      <a:pt x="14" y="175"/>
                      <a:pt x="15" y="173"/>
                      <a:pt x="17" y="171"/>
                    </a:cubicBezTo>
                    <a:cubicBezTo>
                      <a:pt x="26" y="179"/>
                      <a:pt x="26" y="179"/>
                      <a:pt x="26" y="179"/>
                    </a:cubicBezTo>
                    <a:cubicBezTo>
                      <a:pt x="25" y="181"/>
                      <a:pt x="23" y="183"/>
                      <a:pt x="21" y="185"/>
                    </a:cubicBezTo>
                    <a:close/>
                    <a:moveTo>
                      <a:pt x="33" y="171"/>
                    </a:moveTo>
                    <a:cubicBezTo>
                      <a:pt x="23" y="164"/>
                      <a:pt x="23" y="164"/>
                      <a:pt x="23" y="164"/>
                    </a:cubicBezTo>
                    <a:cubicBezTo>
                      <a:pt x="25" y="161"/>
                      <a:pt x="26" y="159"/>
                      <a:pt x="28" y="157"/>
                    </a:cubicBezTo>
                    <a:cubicBezTo>
                      <a:pt x="37" y="164"/>
                      <a:pt x="37" y="164"/>
                      <a:pt x="37" y="164"/>
                    </a:cubicBezTo>
                    <a:cubicBezTo>
                      <a:pt x="36" y="167"/>
                      <a:pt x="34" y="169"/>
                      <a:pt x="33" y="171"/>
                    </a:cubicBezTo>
                    <a:close/>
                    <a:moveTo>
                      <a:pt x="43" y="156"/>
                    </a:moveTo>
                    <a:cubicBezTo>
                      <a:pt x="33" y="149"/>
                      <a:pt x="33" y="149"/>
                      <a:pt x="33" y="149"/>
                    </a:cubicBezTo>
                    <a:cubicBezTo>
                      <a:pt x="35" y="147"/>
                      <a:pt x="36" y="145"/>
                      <a:pt x="38" y="143"/>
                    </a:cubicBezTo>
                    <a:cubicBezTo>
                      <a:pt x="48" y="150"/>
                      <a:pt x="48" y="150"/>
                      <a:pt x="48" y="150"/>
                    </a:cubicBezTo>
                    <a:cubicBezTo>
                      <a:pt x="46" y="152"/>
                      <a:pt x="45" y="154"/>
                      <a:pt x="43" y="156"/>
                    </a:cubicBezTo>
                    <a:close/>
                    <a:moveTo>
                      <a:pt x="63" y="126"/>
                    </a:moveTo>
                    <a:cubicBezTo>
                      <a:pt x="53" y="120"/>
                      <a:pt x="53" y="120"/>
                      <a:pt x="53" y="120"/>
                    </a:cubicBezTo>
                    <a:cubicBezTo>
                      <a:pt x="54" y="117"/>
                      <a:pt x="55" y="115"/>
                      <a:pt x="57" y="113"/>
                    </a:cubicBezTo>
                    <a:cubicBezTo>
                      <a:pt x="67" y="119"/>
                      <a:pt x="67" y="119"/>
                      <a:pt x="67" y="119"/>
                    </a:cubicBezTo>
                    <a:cubicBezTo>
                      <a:pt x="66" y="121"/>
                      <a:pt x="64" y="124"/>
                      <a:pt x="63" y="126"/>
                    </a:cubicBezTo>
                    <a:close/>
                    <a:moveTo>
                      <a:pt x="72" y="110"/>
                    </a:moveTo>
                    <a:cubicBezTo>
                      <a:pt x="61" y="104"/>
                      <a:pt x="61" y="104"/>
                      <a:pt x="61" y="104"/>
                    </a:cubicBezTo>
                    <a:cubicBezTo>
                      <a:pt x="63" y="102"/>
                      <a:pt x="64" y="100"/>
                      <a:pt x="65" y="97"/>
                    </a:cubicBezTo>
                    <a:cubicBezTo>
                      <a:pt x="76" y="103"/>
                      <a:pt x="76" y="103"/>
                      <a:pt x="76" y="103"/>
                    </a:cubicBezTo>
                    <a:cubicBezTo>
                      <a:pt x="74" y="105"/>
                      <a:pt x="73" y="108"/>
                      <a:pt x="72" y="110"/>
                    </a:cubicBezTo>
                    <a:close/>
                    <a:moveTo>
                      <a:pt x="80" y="94"/>
                    </a:moveTo>
                    <a:cubicBezTo>
                      <a:pt x="69" y="89"/>
                      <a:pt x="69" y="89"/>
                      <a:pt x="69" y="89"/>
                    </a:cubicBezTo>
                    <a:cubicBezTo>
                      <a:pt x="71" y="86"/>
                      <a:pt x="72" y="84"/>
                      <a:pt x="73" y="82"/>
                    </a:cubicBezTo>
                    <a:cubicBezTo>
                      <a:pt x="84" y="87"/>
                      <a:pt x="84" y="87"/>
                      <a:pt x="84" y="87"/>
                    </a:cubicBezTo>
                    <a:cubicBezTo>
                      <a:pt x="83" y="89"/>
                      <a:pt x="81" y="92"/>
                      <a:pt x="80" y="94"/>
                    </a:cubicBezTo>
                    <a:close/>
                    <a:moveTo>
                      <a:pt x="88" y="78"/>
                    </a:moveTo>
                    <a:cubicBezTo>
                      <a:pt x="77" y="73"/>
                      <a:pt x="77" y="73"/>
                      <a:pt x="77" y="73"/>
                    </a:cubicBezTo>
                    <a:cubicBezTo>
                      <a:pt x="78" y="71"/>
                      <a:pt x="78" y="71"/>
                      <a:pt x="78" y="71"/>
                    </a:cubicBezTo>
                    <a:cubicBezTo>
                      <a:pt x="79" y="69"/>
                      <a:pt x="80" y="68"/>
                      <a:pt x="80" y="66"/>
                    </a:cubicBezTo>
                    <a:cubicBezTo>
                      <a:pt x="91" y="71"/>
                      <a:pt x="91" y="71"/>
                      <a:pt x="91" y="71"/>
                    </a:cubicBezTo>
                    <a:cubicBezTo>
                      <a:pt x="91" y="72"/>
                      <a:pt x="90" y="74"/>
                      <a:pt x="89" y="76"/>
                    </a:cubicBezTo>
                    <a:lnTo>
                      <a:pt x="88" y="78"/>
                    </a:lnTo>
                    <a:close/>
                    <a:moveTo>
                      <a:pt x="95" y="61"/>
                    </a:moveTo>
                    <a:cubicBezTo>
                      <a:pt x="84" y="57"/>
                      <a:pt x="84" y="57"/>
                      <a:pt x="84" y="57"/>
                    </a:cubicBezTo>
                    <a:cubicBezTo>
                      <a:pt x="85" y="54"/>
                      <a:pt x="86" y="52"/>
                      <a:pt x="87" y="49"/>
                    </a:cubicBezTo>
                    <a:cubicBezTo>
                      <a:pt x="99" y="54"/>
                      <a:pt x="99" y="54"/>
                      <a:pt x="99" y="54"/>
                    </a:cubicBezTo>
                    <a:cubicBezTo>
                      <a:pt x="98" y="56"/>
                      <a:pt x="96" y="59"/>
                      <a:pt x="95" y="61"/>
                    </a:cubicBezTo>
                    <a:close/>
                    <a:moveTo>
                      <a:pt x="102" y="45"/>
                    </a:moveTo>
                    <a:cubicBezTo>
                      <a:pt x="91" y="40"/>
                      <a:pt x="91" y="40"/>
                      <a:pt x="91" y="40"/>
                    </a:cubicBezTo>
                    <a:cubicBezTo>
                      <a:pt x="92" y="38"/>
                      <a:pt x="93" y="35"/>
                      <a:pt x="94" y="33"/>
                    </a:cubicBezTo>
                    <a:cubicBezTo>
                      <a:pt x="105" y="37"/>
                      <a:pt x="105" y="37"/>
                      <a:pt x="105" y="37"/>
                    </a:cubicBezTo>
                    <a:cubicBezTo>
                      <a:pt x="104" y="40"/>
                      <a:pt x="103" y="42"/>
                      <a:pt x="102" y="45"/>
                    </a:cubicBezTo>
                    <a:close/>
                    <a:moveTo>
                      <a:pt x="109" y="28"/>
                    </a:moveTo>
                    <a:cubicBezTo>
                      <a:pt x="97" y="24"/>
                      <a:pt x="97" y="24"/>
                      <a:pt x="97" y="24"/>
                    </a:cubicBezTo>
                    <a:cubicBezTo>
                      <a:pt x="98" y="21"/>
                      <a:pt x="99" y="19"/>
                      <a:pt x="100" y="16"/>
                    </a:cubicBezTo>
                    <a:cubicBezTo>
                      <a:pt x="111" y="20"/>
                      <a:pt x="111" y="20"/>
                      <a:pt x="111" y="20"/>
                    </a:cubicBezTo>
                    <a:cubicBezTo>
                      <a:pt x="110" y="23"/>
                      <a:pt x="109" y="25"/>
                      <a:pt x="109" y="28"/>
                    </a:cubicBezTo>
                    <a:close/>
                    <a:moveTo>
                      <a:pt x="114" y="11"/>
                    </a:moveTo>
                    <a:cubicBezTo>
                      <a:pt x="103" y="7"/>
                      <a:pt x="103" y="7"/>
                      <a:pt x="103" y="7"/>
                    </a:cubicBezTo>
                    <a:cubicBezTo>
                      <a:pt x="103" y="5"/>
                      <a:pt x="104" y="2"/>
                      <a:pt x="105" y="0"/>
                    </a:cubicBezTo>
                    <a:cubicBezTo>
                      <a:pt x="116" y="3"/>
                      <a:pt x="116" y="3"/>
                      <a:pt x="116" y="3"/>
                    </a:cubicBezTo>
                    <a:cubicBezTo>
                      <a:pt x="116" y="5"/>
                      <a:pt x="115" y="8"/>
                      <a:pt x="114"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5"/>
              <p:cNvSpPr>
                <a:spLocks/>
              </p:cNvSpPr>
              <p:nvPr/>
            </p:nvSpPr>
            <p:spPr bwMode="auto">
              <a:xfrm>
                <a:off x="6209893" y="1819373"/>
                <a:ext cx="20516" cy="10942"/>
              </a:xfrm>
              <a:custGeom>
                <a:avLst/>
                <a:gdLst/>
                <a:ahLst/>
                <a:cxnLst>
                  <a:cxn ang="0">
                    <a:pos x="14" y="8"/>
                  </a:cxn>
                  <a:cxn ang="0">
                    <a:pos x="0" y="5"/>
                  </a:cxn>
                  <a:cxn ang="0">
                    <a:pos x="1" y="0"/>
                  </a:cxn>
                  <a:cxn ang="0">
                    <a:pos x="15" y="4"/>
                  </a:cxn>
                  <a:cxn ang="0">
                    <a:pos x="14" y="8"/>
                  </a:cxn>
                </a:cxnLst>
                <a:rect l="0" t="0" r="r" b="b"/>
                <a:pathLst>
                  <a:path w="15" h="8">
                    <a:moveTo>
                      <a:pt x="14" y="8"/>
                    </a:moveTo>
                    <a:lnTo>
                      <a:pt x="0" y="5"/>
                    </a:lnTo>
                    <a:lnTo>
                      <a:pt x="1" y="0"/>
                    </a:lnTo>
                    <a:lnTo>
                      <a:pt x="15" y="4"/>
                    </a:lnTo>
                    <a:lnTo>
                      <a:pt x="14"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6"/>
              <p:cNvSpPr>
                <a:spLocks/>
              </p:cNvSpPr>
              <p:nvPr/>
            </p:nvSpPr>
            <p:spPr bwMode="auto">
              <a:xfrm>
                <a:off x="6196216" y="1789283"/>
                <a:ext cx="46503" cy="45135"/>
              </a:xfrm>
              <a:custGeom>
                <a:avLst/>
                <a:gdLst/>
                <a:ahLst/>
                <a:cxnLst>
                  <a:cxn ang="0">
                    <a:pos x="34" y="33"/>
                  </a:cxn>
                  <a:cxn ang="0">
                    <a:pos x="23" y="0"/>
                  </a:cxn>
                  <a:cxn ang="0">
                    <a:pos x="0" y="26"/>
                  </a:cxn>
                  <a:cxn ang="0">
                    <a:pos x="34" y="33"/>
                  </a:cxn>
                </a:cxnLst>
                <a:rect l="0" t="0" r="r" b="b"/>
                <a:pathLst>
                  <a:path w="34" h="33">
                    <a:moveTo>
                      <a:pt x="34" y="33"/>
                    </a:moveTo>
                    <a:lnTo>
                      <a:pt x="23" y="0"/>
                    </a:lnTo>
                    <a:lnTo>
                      <a:pt x="0" y="26"/>
                    </a:lnTo>
                    <a:lnTo>
                      <a:pt x="34"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67"/>
              <p:cNvSpPr>
                <a:spLocks/>
              </p:cNvSpPr>
              <p:nvPr/>
            </p:nvSpPr>
            <p:spPr bwMode="auto">
              <a:xfrm>
                <a:off x="6316576" y="2184557"/>
                <a:ext cx="12310" cy="19148"/>
              </a:xfrm>
              <a:custGeom>
                <a:avLst/>
                <a:gdLst/>
                <a:ahLst/>
                <a:cxnLst>
                  <a:cxn ang="0">
                    <a:pos x="3" y="12"/>
                  </a:cxn>
                  <a:cxn ang="0">
                    <a:pos x="0" y="11"/>
                  </a:cxn>
                  <a:cxn ang="0">
                    <a:pos x="5" y="0"/>
                  </a:cxn>
                  <a:cxn ang="0">
                    <a:pos x="8" y="1"/>
                  </a:cxn>
                  <a:cxn ang="0">
                    <a:pos x="3" y="12"/>
                  </a:cxn>
                </a:cxnLst>
                <a:rect l="0" t="0" r="r" b="b"/>
                <a:pathLst>
                  <a:path w="8" h="12">
                    <a:moveTo>
                      <a:pt x="3" y="12"/>
                    </a:moveTo>
                    <a:cubicBezTo>
                      <a:pt x="2" y="12"/>
                      <a:pt x="1" y="11"/>
                      <a:pt x="0" y="11"/>
                    </a:cubicBezTo>
                    <a:cubicBezTo>
                      <a:pt x="5" y="0"/>
                      <a:pt x="5" y="0"/>
                      <a:pt x="5" y="0"/>
                    </a:cubicBezTo>
                    <a:cubicBezTo>
                      <a:pt x="6" y="0"/>
                      <a:pt x="7" y="1"/>
                      <a:pt x="8" y="1"/>
                    </a:cubicBezTo>
                    <a:lnTo>
                      <a:pt x="3"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8"/>
              <p:cNvSpPr>
                <a:spLocks noEditPoints="1"/>
              </p:cNvSpPr>
              <p:nvPr/>
            </p:nvSpPr>
            <p:spPr bwMode="auto">
              <a:xfrm>
                <a:off x="6039465" y="2004017"/>
                <a:ext cx="242090" cy="190114"/>
              </a:xfrm>
              <a:custGeom>
                <a:avLst/>
                <a:gdLst/>
                <a:ahLst/>
                <a:cxnLst>
                  <a:cxn ang="0">
                    <a:pos x="148" y="120"/>
                  </a:cxn>
                  <a:cxn ang="0">
                    <a:pos x="141" y="117"/>
                  </a:cxn>
                  <a:cxn ang="0">
                    <a:pos x="146" y="106"/>
                  </a:cxn>
                  <a:cxn ang="0">
                    <a:pos x="153" y="109"/>
                  </a:cxn>
                  <a:cxn ang="0">
                    <a:pos x="148" y="120"/>
                  </a:cxn>
                  <a:cxn ang="0">
                    <a:pos x="132" y="112"/>
                  </a:cxn>
                  <a:cxn ang="0">
                    <a:pos x="125" y="108"/>
                  </a:cxn>
                  <a:cxn ang="0">
                    <a:pos x="131" y="98"/>
                  </a:cxn>
                  <a:cxn ang="0">
                    <a:pos x="137" y="102"/>
                  </a:cxn>
                  <a:cxn ang="0">
                    <a:pos x="132" y="112"/>
                  </a:cxn>
                  <a:cxn ang="0">
                    <a:pos x="116" y="103"/>
                  </a:cxn>
                  <a:cxn ang="0">
                    <a:pos x="109" y="99"/>
                  </a:cxn>
                  <a:cxn ang="0">
                    <a:pos x="116" y="89"/>
                  </a:cxn>
                  <a:cxn ang="0">
                    <a:pos x="122" y="93"/>
                  </a:cxn>
                  <a:cxn ang="0">
                    <a:pos x="116" y="103"/>
                  </a:cxn>
                  <a:cxn ang="0">
                    <a:pos x="101" y="94"/>
                  </a:cxn>
                  <a:cxn ang="0">
                    <a:pos x="94" y="89"/>
                  </a:cxn>
                  <a:cxn ang="0">
                    <a:pos x="101" y="79"/>
                  </a:cxn>
                  <a:cxn ang="0">
                    <a:pos x="108" y="84"/>
                  </a:cxn>
                  <a:cxn ang="0">
                    <a:pos x="101" y="94"/>
                  </a:cxn>
                  <a:cxn ang="0">
                    <a:pos x="86" y="84"/>
                  </a:cxn>
                  <a:cxn ang="0">
                    <a:pos x="80" y="79"/>
                  </a:cxn>
                  <a:cxn ang="0">
                    <a:pos x="87" y="69"/>
                  </a:cxn>
                  <a:cxn ang="0">
                    <a:pos x="93" y="74"/>
                  </a:cxn>
                  <a:cxn ang="0">
                    <a:pos x="86" y="84"/>
                  </a:cxn>
                  <a:cxn ang="0">
                    <a:pos x="72" y="73"/>
                  </a:cxn>
                  <a:cxn ang="0">
                    <a:pos x="65" y="68"/>
                  </a:cxn>
                  <a:cxn ang="0">
                    <a:pos x="73" y="59"/>
                  </a:cxn>
                  <a:cxn ang="0">
                    <a:pos x="79" y="63"/>
                  </a:cxn>
                  <a:cxn ang="0">
                    <a:pos x="72" y="73"/>
                  </a:cxn>
                  <a:cxn ang="0">
                    <a:pos x="58" y="62"/>
                  </a:cxn>
                  <a:cxn ang="0">
                    <a:pos x="51" y="57"/>
                  </a:cxn>
                  <a:cxn ang="0">
                    <a:pos x="59" y="48"/>
                  </a:cxn>
                  <a:cxn ang="0">
                    <a:pos x="65" y="53"/>
                  </a:cxn>
                  <a:cxn ang="0">
                    <a:pos x="58" y="62"/>
                  </a:cxn>
                  <a:cxn ang="0">
                    <a:pos x="44" y="51"/>
                  </a:cxn>
                  <a:cxn ang="0">
                    <a:pos x="38" y="45"/>
                  </a:cxn>
                  <a:cxn ang="0">
                    <a:pos x="46" y="36"/>
                  </a:cxn>
                  <a:cxn ang="0">
                    <a:pos x="52" y="42"/>
                  </a:cxn>
                  <a:cxn ang="0">
                    <a:pos x="44" y="51"/>
                  </a:cxn>
                  <a:cxn ang="0">
                    <a:pos x="18" y="26"/>
                  </a:cxn>
                  <a:cxn ang="0">
                    <a:pos x="12" y="21"/>
                  </a:cxn>
                  <a:cxn ang="0">
                    <a:pos x="20" y="12"/>
                  </a:cxn>
                  <a:cxn ang="0">
                    <a:pos x="26" y="18"/>
                  </a:cxn>
                  <a:cxn ang="0">
                    <a:pos x="18" y="26"/>
                  </a:cxn>
                  <a:cxn ang="0">
                    <a:pos x="5" y="14"/>
                  </a:cxn>
                  <a:cxn ang="0">
                    <a:pos x="0" y="8"/>
                  </a:cxn>
                  <a:cxn ang="0">
                    <a:pos x="9" y="0"/>
                  </a:cxn>
                  <a:cxn ang="0">
                    <a:pos x="14" y="5"/>
                  </a:cxn>
                  <a:cxn ang="0">
                    <a:pos x="5" y="14"/>
                  </a:cxn>
                </a:cxnLst>
                <a:rect l="0" t="0" r="r" b="b"/>
                <a:pathLst>
                  <a:path w="153" h="120">
                    <a:moveTo>
                      <a:pt x="148" y="120"/>
                    </a:moveTo>
                    <a:cubicBezTo>
                      <a:pt x="145" y="119"/>
                      <a:pt x="143" y="118"/>
                      <a:pt x="141" y="117"/>
                    </a:cubicBezTo>
                    <a:cubicBezTo>
                      <a:pt x="146" y="106"/>
                      <a:pt x="146" y="106"/>
                      <a:pt x="146" y="106"/>
                    </a:cubicBezTo>
                    <a:cubicBezTo>
                      <a:pt x="148" y="107"/>
                      <a:pt x="151" y="108"/>
                      <a:pt x="153" y="109"/>
                    </a:cubicBezTo>
                    <a:lnTo>
                      <a:pt x="148" y="120"/>
                    </a:lnTo>
                    <a:close/>
                    <a:moveTo>
                      <a:pt x="132" y="112"/>
                    </a:moveTo>
                    <a:cubicBezTo>
                      <a:pt x="129" y="111"/>
                      <a:pt x="127" y="110"/>
                      <a:pt x="125" y="108"/>
                    </a:cubicBezTo>
                    <a:cubicBezTo>
                      <a:pt x="131" y="98"/>
                      <a:pt x="131" y="98"/>
                      <a:pt x="131" y="98"/>
                    </a:cubicBezTo>
                    <a:cubicBezTo>
                      <a:pt x="133" y="99"/>
                      <a:pt x="135" y="100"/>
                      <a:pt x="137" y="102"/>
                    </a:cubicBezTo>
                    <a:lnTo>
                      <a:pt x="132" y="112"/>
                    </a:lnTo>
                    <a:close/>
                    <a:moveTo>
                      <a:pt x="116" y="103"/>
                    </a:moveTo>
                    <a:cubicBezTo>
                      <a:pt x="114" y="102"/>
                      <a:pt x="112" y="100"/>
                      <a:pt x="109" y="99"/>
                    </a:cubicBezTo>
                    <a:cubicBezTo>
                      <a:pt x="116" y="89"/>
                      <a:pt x="116" y="89"/>
                      <a:pt x="116" y="89"/>
                    </a:cubicBezTo>
                    <a:cubicBezTo>
                      <a:pt x="118" y="90"/>
                      <a:pt x="120" y="92"/>
                      <a:pt x="122" y="93"/>
                    </a:cubicBezTo>
                    <a:lnTo>
                      <a:pt x="116" y="103"/>
                    </a:lnTo>
                    <a:close/>
                    <a:moveTo>
                      <a:pt x="101" y="94"/>
                    </a:moveTo>
                    <a:cubicBezTo>
                      <a:pt x="99" y="92"/>
                      <a:pt x="97" y="91"/>
                      <a:pt x="94" y="89"/>
                    </a:cubicBezTo>
                    <a:cubicBezTo>
                      <a:pt x="101" y="79"/>
                      <a:pt x="101" y="79"/>
                      <a:pt x="101" y="79"/>
                    </a:cubicBezTo>
                    <a:cubicBezTo>
                      <a:pt x="103" y="81"/>
                      <a:pt x="105" y="82"/>
                      <a:pt x="108" y="84"/>
                    </a:cubicBezTo>
                    <a:lnTo>
                      <a:pt x="101" y="94"/>
                    </a:lnTo>
                    <a:close/>
                    <a:moveTo>
                      <a:pt x="86" y="84"/>
                    </a:moveTo>
                    <a:cubicBezTo>
                      <a:pt x="84" y="82"/>
                      <a:pt x="82" y="81"/>
                      <a:pt x="80" y="79"/>
                    </a:cubicBezTo>
                    <a:cubicBezTo>
                      <a:pt x="87" y="69"/>
                      <a:pt x="87" y="69"/>
                      <a:pt x="87" y="69"/>
                    </a:cubicBezTo>
                    <a:cubicBezTo>
                      <a:pt x="89" y="71"/>
                      <a:pt x="91" y="72"/>
                      <a:pt x="93" y="74"/>
                    </a:cubicBezTo>
                    <a:lnTo>
                      <a:pt x="86" y="84"/>
                    </a:lnTo>
                    <a:close/>
                    <a:moveTo>
                      <a:pt x="72" y="73"/>
                    </a:moveTo>
                    <a:cubicBezTo>
                      <a:pt x="70" y="71"/>
                      <a:pt x="68" y="70"/>
                      <a:pt x="65" y="68"/>
                    </a:cubicBezTo>
                    <a:cubicBezTo>
                      <a:pt x="73" y="59"/>
                      <a:pt x="73" y="59"/>
                      <a:pt x="73" y="59"/>
                    </a:cubicBezTo>
                    <a:cubicBezTo>
                      <a:pt x="75" y="60"/>
                      <a:pt x="77" y="62"/>
                      <a:pt x="79" y="63"/>
                    </a:cubicBezTo>
                    <a:lnTo>
                      <a:pt x="72" y="73"/>
                    </a:lnTo>
                    <a:close/>
                    <a:moveTo>
                      <a:pt x="58" y="62"/>
                    </a:moveTo>
                    <a:cubicBezTo>
                      <a:pt x="56" y="60"/>
                      <a:pt x="53" y="59"/>
                      <a:pt x="51" y="57"/>
                    </a:cubicBezTo>
                    <a:cubicBezTo>
                      <a:pt x="59" y="48"/>
                      <a:pt x="59" y="48"/>
                      <a:pt x="59" y="48"/>
                    </a:cubicBezTo>
                    <a:cubicBezTo>
                      <a:pt x="61" y="49"/>
                      <a:pt x="63" y="51"/>
                      <a:pt x="65" y="53"/>
                    </a:cubicBezTo>
                    <a:lnTo>
                      <a:pt x="58" y="62"/>
                    </a:lnTo>
                    <a:close/>
                    <a:moveTo>
                      <a:pt x="44" y="51"/>
                    </a:moveTo>
                    <a:cubicBezTo>
                      <a:pt x="42" y="49"/>
                      <a:pt x="40" y="47"/>
                      <a:pt x="38" y="45"/>
                    </a:cubicBezTo>
                    <a:cubicBezTo>
                      <a:pt x="46" y="36"/>
                      <a:pt x="46" y="36"/>
                      <a:pt x="46" y="36"/>
                    </a:cubicBezTo>
                    <a:cubicBezTo>
                      <a:pt x="48" y="38"/>
                      <a:pt x="50" y="40"/>
                      <a:pt x="52" y="42"/>
                    </a:cubicBezTo>
                    <a:lnTo>
                      <a:pt x="44" y="51"/>
                    </a:lnTo>
                    <a:close/>
                    <a:moveTo>
                      <a:pt x="18" y="26"/>
                    </a:moveTo>
                    <a:cubicBezTo>
                      <a:pt x="16" y="24"/>
                      <a:pt x="14" y="23"/>
                      <a:pt x="12" y="21"/>
                    </a:cubicBezTo>
                    <a:cubicBezTo>
                      <a:pt x="20" y="12"/>
                      <a:pt x="20" y="12"/>
                      <a:pt x="20" y="12"/>
                    </a:cubicBezTo>
                    <a:cubicBezTo>
                      <a:pt x="22" y="14"/>
                      <a:pt x="24" y="16"/>
                      <a:pt x="26" y="18"/>
                    </a:cubicBezTo>
                    <a:lnTo>
                      <a:pt x="18" y="26"/>
                    </a:lnTo>
                    <a:close/>
                    <a:moveTo>
                      <a:pt x="5" y="14"/>
                    </a:moveTo>
                    <a:cubicBezTo>
                      <a:pt x="3" y="12"/>
                      <a:pt x="1" y="10"/>
                      <a:pt x="0" y="8"/>
                    </a:cubicBezTo>
                    <a:cubicBezTo>
                      <a:pt x="9" y="0"/>
                      <a:pt x="9" y="0"/>
                      <a:pt x="9" y="0"/>
                    </a:cubicBezTo>
                    <a:cubicBezTo>
                      <a:pt x="10" y="2"/>
                      <a:pt x="12" y="3"/>
                      <a:pt x="14" y="5"/>
                    </a:cubicBezTo>
                    <a:lnTo>
                      <a:pt x="5"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9"/>
              <p:cNvSpPr>
                <a:spLocks/>
              </p:cNvSpPr>
              <p:nvPr/>
            </p:nvSpPr>
            <p:spPr bwMode="auto">
              <a:xfrm>
                <a:off x="6052604" y="1987604"/>
                <a:ext cx="19148" cy="16413"/>
              </a:xfrm>
              <a:custGeom>
                <a:avLst/>
                <a:gdLst/>
                <a:ahLst/>
                <a:cxnLst>
                  <a:cxn ang="0">
                    <a:pos x="3" y="12"/>
                  </a:cxn>
                  <a:cxn ang="0">
                    <a:pos x="0" y="9"/>
                  </a:cxn>
                  <a:cxn ang="0">
                    <a:pos x="11" y="0"/>
                  </a:cxn>
                  <a:cxn ang="0">
                    <a:pos x="14" y="3"/>
                  </a:cxn>
                  <a:cxn ang="0">
                    <a:pos x="3" y="12"/>
                  </a:cxn>
                </a:cxnLst>
                <a:rect l="0" t="0" r="r" b="b"/>
                <a:pathLst>
                  <a:path w="14" h="12">
                    <a:moveTo>
                      <a:pt x="3" y="12"/>
                    </a:moveTo>
                    <a:lnTo>
                      <a:pt x="0" y="9"/>
                    </a:lnTo>
                    <a:lnTo>
                      <a:pt x="11" y="0"/>
                    </a:lnTo>
                    <a:lnTo>
                      <a:pt x="14" y="3"/>
                    </a:lnTo>
                    <a:lnTo>
                      <a:pt x="3"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0"/>
              <p:cNvSpPr>
                <a:spLocks/>
              </p:cNvSpPr>
              <p:nvPr/>
            </p:nvSpPr>
            <p:spPr bwMode="auto">
              <a:xfrm>
                <a:off x="6037560" y="1968456"/>
                <a:ext cx="45136" cy="45135"/>
              </a:xfrm>
              <a:custGeom>
                <a:avLst/>
                <a:gdLst/>
                <a:ahLst/>
                <a:cxnLst>
                  <a:cxn ang="0">
                    <a:pos x="33" y="11"/>
                  </a:cxn>
                  <a:cxn ang="0">
                    <a:pos x="0" y="0"/>
                  </a:cxn>
                  <a:cxn ang="0">
                    <a:pos x="6" y="33"/>
                  </a:cxn>
                  <a:cxn ang="0">
                    <a:pos x="33" y="11"/>
                  </a:cxn>
                </a:cxnLst>
                <a:rect l="0" t="0" r="r" b="b"/>
                <a:pathLst>
                  <a:path w="33" h="33">
                    <a:moveTo>
                      <a:pt x="33" y="11"/>
                    </a:moveTo>
                    <a:lnTo>
                      <a:pt x="0" y="0"/>
                    </a:lnTo>
                    <a:lnTo>
                      <a:pt x="6" y="33"/>
                    </a:lnTo>
                    <a:lnTo>
                      <a:pt x="3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1"/>
              <p:cNvSpPr>
                <a:spLocks noEditPoints="1"/>
              </p:cNvSpPr>
              <p:nvPr/>
            </p:nvSpPr>
            <p:spPr bwMode="auto">
              <a:xfrm>
                <a:off x="6093636" y="1608743"/>
                <a:ext cx="320049" cy="303636"/>
              </a:xfrm>
              <a:custGeom>
                <a:avLst/>
                <a:gdLst/>
                <a:ahLst/>
                <a:cxnLst>
                  <a:cxn ang="0">
                    <a:pos x="189" y="185"/>
                  </a:cxn>
                  <a:cxn ang="0">
                    <a:pos x="203" y="185"/>
                  </a:cxn>
                  <a:cxn ang="0">
                    <a:pos x="183" y="177"/>
                  </a:cxn>
                  <a:cxn ang="0">
                    <a:pos x="188" y="164"/>
                  </a:cxn>
                  <a:cxn ang="0">
                    <a:pos x="183" y="177"/>
                  </a:cxn>
                  <a:cxn ang="0">
                    <a:pos x="168" y="157"/>
                  </a:cxn>
                  <a:cxn ang="0">
                    <a:pos x="182" y="156"/>
                  </a:cxn>
                  <a:cxn ang="0">
                    <a:pos x="161" y="150"/>
                  </a:cxn>
                  <a:cxn ang="0">
                    <a:pos x="166" y="136"/>
                  </a:cxn>
                  <a:cxn ang="0">
                    <a:pos x="161" y="150"/>
                  </a:cxn>
                  <a:cxn ang="0">
                    <a:pos x="145" y="130"/>
                  </a:cxn>
                  <a:cxn ang="0">
                    <a:pos x="160" y="128"/>
                  </a:cxn>
                  <a:cxn ang="0">
                    <a:pos x="139" y="122"/>
                  </a:cxn>
                  <a:cxn ang="0">
                    <a:pos x="143" y="108"/>
                  </a:cxn>
                  <a:cxn ang="0">
                    <a:pos x="139" y="122"/>
                  </a:cxn>
                  <a:cxn ang="0">
                    <a:pos x="122" y="103"/>
                  </a:cxn>
                  <a:cxn ang="0">
                    <a:pos x="137" y="101"/>
                  </a:cxn>
                  <a:cxn ang="0">
                    <a:pos x="116" y="96"/>
                  </a:cxn>
                  <a:cxn ang="0">
                    <a:pos x="119" y="82"/>
                  </a:cxn>
                  <a:cxn ang="0">
                    <a:pos x="116" y="96"/>
                  </a:cxn>
                  <a:cxn ang="0">
                    <a:pos x="98" y="78"/>
                  </a:cxn>
                  <a:cxn ang="0">
                    <a:pos x="112" y="75"/>
                  </a:cxn>
                  <a:cxn ang="0">
                    <a:pos x="90" y="71"/>
                  </a:cxn>
                  <a:cxn ang="0">
                    <a:pos x="92" y="57"/>
                  </a:cxn>
                  <a:cxn ang="0">
                    <a:pos x="90" y="71"/>
                  </a:cxn>
                  <a:cxn ang="0">
                    <a:pos x="57" y="45"/>
                  </a:cxn>
                  <a:cxn ang="0">
                    <a:pos x="70" y="40"/>
                  </a:cxn>
                  <a:cxn ang="0">
                    <a:pos x="49" y="39"/>
                  </a:cxn>
                  <a:cxn ang="0">
                    <a:pos x="49" y="25"/>
                  </a:cxn>
                  <a:cxn ang="0">
                    <a:pos x="49" y="39"/>
                  </a:cxn>
                  <a:cxn ang="0">
                    <a:pos x="27" y="26"/>
                  </a:cxn>
                  <a:cxn ang="0">
                    <a:pos x="40" y="19"/>
                  </a:cxn>
                  <a:cxn ang="0">
                    <a:pos x="19" y="21"/>
                  </a:cxn>
                  <a:cxn ang="0">
                    <a:pos x="17" y="7"/>
                  </a:cxn>
                  <a:cxn ang="0">
                    <a:pos x="19" y="21"/>
                  </a:cxn>
                  <a:cxn ang="0">
                    <a:pos x="0" y="11"/>
                  </a:cxn>
                  <a:cxn ang="0">
                    <a:pos x="12" y="3"/>
                  </a:cxn>
                </a:cxnLst>
                <a:rect l="0" t="0" r="r" b="b"/>
                <a:pathLst>
                  <a:path w="203" h="192">
                    <a:moveTo>
                      <a:pt x="193" y="192"/>
                    </a:moveTo>
                    <a:cubicBezTo>
                      <a:pt x="192" y="189"/>
                      <a:pt x="190" y="187"/>
                      <a:pt x="189" y="185"/>
                    </a:cubicBezTo>
                    <a:cubicBezTo>
                      <a:pt x="199" y="178"/>
                      <a:pt x="199" y="178"/>
                      <a:pt x="199" y="178"/>
                    </a:cubicBezTo>
                    <a:cubicBezTo>
                      <a:pt x="200" y="181"/>
                      <a:pt x="202" y="183"/>
                      <a:pt x="203" y="185"/>
                    </a:cubicBezTo>
                    <a:lnTo>
                      <a:pt x="193" y="192"/>
                    </a:lnTo>
                    <a:close/>
                    <a:moveTo>
                      <a:pt x="183" y="177"/>
                    </a:moveTo>
                    <a:cubicBezTo>
                      <a:pt x="182" y="175"/>
                      <a:pt x="180" y="173"/>
                      <a:pt x="179" y="171"/>
                    </a:cubicBezTo>
                    <a:cubicBezTo>
                      <a:pt x="188" y="164"/>
                      <a:pt x="188" y="164"/>
                      <a:pt x="188" y="164"/>
                    </a:cubicBezTo>
                    <a:cubicBezTo>
                      <a:pt x="190" y="166"/>
                      <a:pt x="191" y="168"/>
                      <a:pt x="193" y="170"/>
                    </a:cubicBezTo>
                    <a:lnTo>
                      <a:pt x="183" y="177"/>
                    </a:lnTo>
                    <a:close/>
                    <a:moveTo>
                      <a:pt x="173" y="163"/>
                    </a:moveTo>
                    <a:cubicBezTo>
                      <a:pt x="171" y="161"/>
                      <a:pt x="169" y="159"/>
                      <a:pt x="168" y="157"/>
                    </a:cubicBezTo>
                    <a:cubicBezTo>
                      <a:pt x="177" y="150"/>
                      <a:pt x="177" y="150"/>
                      <a:pt x="177" y="150"/>
                    </a:cubicBezTo>
                    <a:cubicBezTo>
                      <a:pt x="179" y="152"/>
                      <a:pt x="180" y="154"/>
                      <a:pt x="182" y="156"/>
                    </a:cubicBezTo>
                    <a:lnTo>
                      <a:pt x="173" y="163"/>
                    </a:lnTo>
                    <a:close/>
                    <a:moveTo>
                      <a:pt x="161" y="150"/>
                    </a:moveTo>
                    <a:cubicBezTo>
                      <a:pt x="156" y="143"/>
                      <a:pt x="156" y="143"/>
                      <a:pt x="156" y="143"/>
                    </a:cubicBezTo>
                    <a:cubicBezTo>
                      <a:pt x="166" y="136"/>
                      <a:pt x="166" y="136"/>
                      <a:pt x="166" y="136"/>
                    </a:cubicBezTo>
                    <a:cubicBezTo>
                      <a:pt x="171" y="142"/>
                      <a:pt x="171" y="142"/>
                      <a:pt x="171" y="142"/>
                    </a:cubicBezTo>
                    <a:lnTo>
                      <a:pt x="161" y="150"/>
                    </a:lnTo>
                    <a:close/>
                    <a:moveTo>
                      <a:pt x="150" y="136"/>
                    </a:moveTo>
                    <a:cubicBezTo>
                      <a:pt x="149" y="134"/>
                      <a:pt x="147" y="132"/>
                      <a:pt x="145" y="130"/>
                    </a:cubicBezTo>
                    <a:cubicBezTo>
                      <a:pt x="155" y="122"/>
                      <a:pt x="155" y="122"/>
                      <a:pt x="155" y="122"/>
                    </a:cubicBezTo>
                    <a:cubicBezTo>
                      <a:pt x="156" y="124"/>
                      <a:pt x="158" y="126"/>
                      <a:pt x="160" y="128"/>
                    </a:cubicBezTo>
                    <a:lnTo>
                      <a:pt x="150" y="136"/>
                    </a:lnTo>
                    <a:close/>
                    <a:moveTo>
                      <a:pt x="139" y="122"/>
                    </a:moveTo>
                    <a:cubicBezTo>
                      <a:pt x="137" y="120"/>
                      <a:pt x="136" y="118"/>
                      <a:pt x="134" y="116"/>
                    </a:cubicBezTo>
                    <a:cubicBezTo>
                      <a:pt x="143" y="108"/>
                      <a:pt x="143" y="108"/>
                      <a:pt x="143" y="108"/>
                    </a:cubicBezTo>
                    <a:cubicBezTo>
                      <a:pt x="145" y="110"/>
                      <a:pt x="147" y="112"/>
                      <a:pt x="148" y="114"/>
                    </a:cubicBezTo>
                    <a:lnTo>
                      <a:pt x="139" y="122"/>
                    </a:lnTo>
                    <a:close/>
                    <a:moveTo>
                      <a:pt x="128" y="109"/>
                    </a:moveTo>
                    <a:cubicBezTo>
                      <a:pt x="126" y="107"/>
                      <a:pt x="124" y="105"/>
                      <a:pt x="122" y="103"/>
                    </a:cubicBezTo>
                    <a:cubicBezTo>
                      <a:pt x="131" y="95"/>
                      <a:pt x="131" y="95"/>
                      <a:pt x="131" y="95"/>
                    </a:cubicBezTo>
                    <a:cubicBezTo>
                      <a:pt x="133" y="97"/>
                      <a:pt x="135" y="99"/>
                      <a:pt x="137" y="101"/>
                    </a:cubicBezTo>
                    <a:lnTo>
                      <a:pt x="128" y="109"/>
                    </a:lnTo>
                    <a:close/>
                    <a:moveTo>
                      <a:pt x="116" y="96"/>
                    </a:moveTo>
                    <a:cubicBezTo>
                      <a:pt x="114" y="94"/>
                      <a:pt x="112" y="92"/>
                      <a:pt x="110" y="90"/>
                    </a:cubicBezTo>
                    <a:cubicBezTo>
                      <a:pt x="119" y="82"/>
                      <a:pt x="119" y="82"/>
                      <a:pt x="119" y="82"/>
                    </a:cubicBezTo>
                    <a:cubicBezTo>
                      <a:pt x="121" y="84"/>
                      <a:pt x="122" y="86"/>
                      <a:pt x="124" y="87"/>
                    </a:cubicBezTo>
                    <a:lnTo>
                      <a:pt x="116" y="96"/>
                    </a:lnTo>
                    <a:close/>
                    <a:moveTo>
                      <a:pt x="103" y="83"/>
                    </a:moveTo>
                    <a:cubicBezTo>
                      <a:pt x="101" y="82"/>
                      <a:pt x="99" y="80"/>
                      <a:pt x="98" y="78"/>
                    </a:cubicBezTo>
                    <a:cubicBezTo>
                      <a:pt x="106" y="69"/>
                      <a:pt x="106" y="69"/>
                      <a:pt x="106" y="69"/>
                    </a:cubicBezTo>
                    <a:cubicBezTo>
                      <a:pt x="108" y="71"/>
                      <a:pt x="110" y="73"/>
                      <a:pt x="112" y="75"/>
                    </a:cubicBezTo>
                    <a:lnTo>
                      <a:pt x="103" y="83"/>
                    </a:lnTo>
                    <a:close/>
                    <a:moveTo>
                      <a:pt x="90" y="71"/>
                    </a:moveTo>
                    <a:cubicBezTo>
                      <a:pt x="88" y="70"/>
                      <a:pt x="86" y="68"/>
                      <a:pt x="84" y="66"/>
                    </a:cubicBezTo>
                    <a:cubicBezTo>
                      <a:pt x="92" y="57"/>
                      <a:pt x="92" y="57"/>
                      <a:pt x="92" y="57"/>
                    </a:cubicBezTo>
                    <a:cubicBezTo>
                      <a:pt x="94" y="59"/>
                      <a:pt x="96" y="61"/>
                      <a:pt x="98" y="63"/>
                    </a:cubicBezTo>
                    <a:lnTo>
                      <a:pt x="90" y="71"/>
                    </a:lnTo>
                    <a:close/>
                    <a:moveTo>
                      <a:pt x="63" y="49"/>
                    </a:moveTo>
                    <a:cubicBezTo>
                      <a:pt x="61" y="48"/>
                      <a:pt x="59" y="46"/>
                      <a:pt x="57" y="45"/>
                    </a:cubicBezTo>
                    <a:cubicBezTo>
                      <a:pt x="64" y="35"/>
                      <a:pt x="64" y="35"/>
                      <a:pt x="64" y="35"/>
                    </a:cubicBezTo>
                    <a:cubicBezTo>
                      <a:pt x="66" y="36"/>
                      <a:pt x="68" y="38"/>
                      <a:pt x="70" y="40"/>
                    </a:cubicBezTo>
                    <a:lnTo>
                      <a:pt x="63" y="49"/>
                    </a:lnTo>
                    <a:close/>
                    <a:moveTo>
                      <a:pt x="49" y="39"/>
                    </a:moveTo>
                    <a:cubicBezTo>
                      <a:pt x="47" y="38"/>
                      <a:pt x="45" y="36"/>
                      <a:pt x="42" y="35"/>
                    </a:cubicBezTo>
                    <a:cubicBezTo>
                      <a:pt x="49" y="25"/>
                      <a:pt x="49" y="25"/>
                      <a:pt x="49" y="25"/>
                    </a:cubicBezTo>
                    <a:cubicBezTo>
                      <a:pt x="51" y="26"/>
                      <a:pt x="53" y="28"/>
                      <a:pt x="56" y="29"/>
                    </a:cubicBezTo>
                    <a:lnTo>
                      <a:pt x="49" y="39"/>
                    </a:lnTo>
                    <a:close/>
                    <a:moveTo>
                      <a:pt x="34" y="30"/>
                    </a:moveTo>
                    <a:cubicBezTo>
                      <a:pt x="32" y="28"/>
                      <a:pt x="30" y="27"/>
                      <a:pt x="27" y="26"/>
                    </a:cubicBezTo>
                    <a:cubicBezTo>
                      <a:pt x="33" y="15"/>
                      <a:pt x="33" y="15"/>
                      <a:pt x="33" y="15"/>
                    </a:cubicBezTo>
                    <a:cubicBezTo>
                      <a:pt x="36" y="17"/>
                      <a:pt x="38" y="18"/>
                      <a:pt x="40" y="19"/>
                    </a:cubicBezTo>
                    <a:lnTo>
                      <a:pt x="34" y="30"/>
                    </a:lnTo>
                    <a:close/>
                    <a:moveTo>
                      <a:pt x="19" y="21"/>
                    </a:moveTo>
                    <a:cubicBezTo>
                      <a:pt x="17" y="20"/>
                      <a:pt x="14" y="19"/>
                      <a:pt x="12" y="18"/>
                    </a:cubicBezTo>
                    <a:cubicBezTo>
                      <a:pt x="17" y="7"/>
                      <a:pt x="17" y="7"/>
                      <a:pt x="17" y="7"/>
                    </a:cubicBezTo>
                    <a:cubicBezTo>
                      <a:pt x="20" y="8"/>
                      <a:pt x="22" y="9"/>
                      <a:pt x="25" y="11"/>
                    </a:cubicBezTo>
                    <a:lnTo>
                      <a:pt x="19" y="21"/>
                    </a:lnTo>
                    <a:close/>
                    <a:moveTo>
                      <a:pt x="7" y="14"/>
                    </a:moveTo>
                    <a:cubicBezTo>
                      <a:pt x="5" y="13"/>
                      <a:pt x="3" y="12"/>
                      <a:pt x="0" y="11"/>
                    </a:cubicBezTo>
                    <a:cubicBezTo>
                      <a:pt x="5" y="0"/>
                      <a:pt x="5" y="0"/>
                      <a:pt x="5" y="0"/>
                    </a:cubicBezTo>
                    <a:cubicBezTo>
                      <a:pt x="7" y="0"/>
                      <a:pt x="10" y="2"/>
                      <a:pt x="12" y="3"/>
                    </a:cubicBezTo>
                    <a:lnTo>
                      <a:pt x="7"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2"/>
              <p:cNvSpPr>
                <a:spLocks/>
              </p:cNvSpPr>
              <p:nvPr/>
            </p:nvSpPr>
            <p:spPr bwMode="auto">
              <a:xfrm>
                <a:off x="6405478" y="1916482"/>
                <a:ext cx="20516" cy="13677"/>
              </a:xfrm>
              <a:custGeom>
                <a:avLst/>
                <a:gdLst/>
                <a:ahLst/>
                <a:cxnLst>
                  <a:cxn ang="0">
                    <a:pos x="2" y="9"/>
                  </a:cxn>
                  <a:cxn ang="0">
                    <a:pos x="0" y="6"/>
                  </a:cxn>
                  <a:cxn ang="0">
                    <a:pos x="11" y="0"/>
                  </a:cxn>
                  <a:cxn ang="0">
                    <a:pos x="13" y="4"/>
                  </a:cxn>
                  <a:cxn ang="0">
                    <a:pos x="2" y="9"/>
                  </a:cxn>
                </a:cxnLst>
                <a:rect l="0" t="0" r="r" b="b"/>
                <a:pathLst>
                  <a:path w="13" h="9">
                    <a:moveTo>
                      <a:pt x="2" y="9"/>
                    </a:moveTo>
                    <a:cubicBezTo>
                      <a:pt x="1" y="8"/>
                      <a:pt x="1" y="7"/>
                      <a:pt x="0" y="6"/>
                    </a:cubicBezTo>
                    <a:cubicBezTo>
                      <a:pt x="11" y="0"/>
                      <a:pt x="11" y="0"/>
                      <a:pt x="11" y="0"/>
                    </a:cubicBezTo>
                    <a:cubicBezTo>
                      <a:pt x="11" y="1"/>
                      <a:pt x="12" y="2"/>
                      <a:pt x="13" y="4"/>
                    </a:cubicBezTo>
                    <a:lnTo>
                      <a:pt x="2"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73"/>
              <p:cNvSpPr>
                <a:spLocks/>
              </p:cNvSpPr>
              <p:nvPr/>
            </p:nvSpPr>
            <p:spPr bwMode="auto">
              <a:xfrm>
                <a:off x="6393169" y="1909643"/>
                <a:ext cx="42400" cy="47870"/>
              </a:xfrm>
              <a:custGeom>
                <a:avLst/>
                <a:gdLst/>
                <a:ahLst/>
                <a:cxnLst>
                  <a:cxn ang="0">
                    <a:pos x="0" y="15"/>
                  </a:cxn>
                  <a:cxn ang="0">
                    <a:pos x="28" y="35"/>
                  </a:cxn>
                  <a:cxn ang="0">
                    <a:pos x="31" y="0"/>
                  </a:cxn>
                  <a:cxn ang="0">
                    <a:pos x="0" y="15"/>
                  </a:cxn>
                </a:cxnLst>
                <a:rect l="0" t="0" r="r" b="b"/>
                <a:pathLst>
                  <a:path w="31" h="35">
                    <a:moveTo>
                      <a:pt x="0" y="15"/>
                    </a:moveTo>
                    <a:lnTo>
                      <a:pt x="28" y="35"/>
                    </a:lnTo>
                    <a:lnTo>
                      <a:pt x="31" y="0"/>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4"/>
              <p:cNvSpPr>
                <a:spLocks/>
              </p:cNvSpPr>
              <p:nvPr/>
            </p:nvSpPr>
            <p:spPr bwMode="auto">
              <a:xfrm>
                <a:off x="5893948" y="1921953"/>
                <a:ext cx="21884" cy="17780"/>
              </a:xfrm>
              <a:custGeom>
                <a:avLst/>
                <a:gdLst/>
                <a:ahLst/>
                <a:cxnLst>
                  <a:cxn ang="0">
                    <a:pos x="11" y="11"/>
                  </a:cxn>
                  <a:cxn ang="0">
                    <a:pos x="0" y="6"/>
                  </a:cxn>
                  <a:cxn ang="0">
                    <a:pos x="3" y="0"/>
                  </a:cxn>
                  <a:cxn ang="0">
                    <a:pos x="14" y="6"/>
                  </a:cxn>
                  <a:cxn ang="0">
                    <a:pos x="11" y="11"/>
                  </a:cxn>
                </a:cxnLst>
                <a:rect l="0" t="0" r="r" b="b"/>
                <a:pathLst>
                  <a:path w="14" h="11">
                    <a:moveTo>
                      <a:pt x="11" y="11"/>
                    </a:moveTo>
                    <a:cubicBezTo>
                      <a:pt x="0" y="6"/>
                      <a:pt x="0" y="6"/>
                      <a:pt x="0" y="6"/>
                    </a:cubicBezTo>
                    <a:cubicBezTo>
                      <a:pt x="2" y="3"/>
                      <a:pt x="2" y="1"/>
                      <a:pt x="3" y="0"/>
                    </a:cubicBezTo>
                    <a:cubicBezTo>
                      <a:pt x="14" y="6"/>
                      <a:pt x="14" y="6"/>
                      <a:pt x="14" y="6"/>
                    </a:cubicBezTo>
                    <a:cubicBezTo>
                      <a:pt x="13" y="7"/>
                      <a:pt x="12" y="8"/>
                      <a:pt x="1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5"/>
              <p:cNvSpPr>
                <a:spLocks noEditPoints="1"/>
              </p:cNvSpPr>
              <p:nvPr/>
            </p:nvSpPr>
            <p:spPr bwMode="auto">
              <a:xfrm>
                <a:off x="5923048" y="1659349"/>
                <a:ext cx="365182" cy="259869"/>
              </a:xfrm>
              <a:custGeom>
                <a:avLst/>
                <a:gdLst/>
                <a:ahLst/>
                <a:cxnLst>
                  <a:cxn ang="0">
                    <a:pos x="0" y="157"/>
                  </a:cxn>
                  <a:cxn ang="0">
                    <a:pos x="14" y="157"/>
                  </a:cxn>
                  <a:cxn ang="0">
                    <a:pos x="20" y="150"/>
                  </a:cxn>
                  <a:cxn ang="0">
                    <a:pos x="15" y="136"/>
                  </a:cxn>
                  <a:cxn ang="0">
                    <a:pos x="20" y="150"/>
                  </a:cxn>
                  <a:cxn ang="0">
                    <a:pos x="22" y="128"/>
                  </a:cxn>
                  <a:cxn ang="0">
                    <a:pos x="36" y="130"/>
                  </a:cxn>
                  <a:cxn ang="0">
                    <a:pos x="43" y="123"/>
                  </a:cxn>
                  <a:cxn ang="0">
                    <a:pos x="40" y="109"/>
                  </a:cxn>
                  <a:cxn ang="0">
                    <a:pos x="43" y="123"/>
                  </a:cxn>
                  <a:cxn ang="0">
                    <a:pos x="48" y="102"/>
                  </a:cxn>
                  <a:cxn ang="0">
                    <a:pos x="62" y="106"/>
                  </a:cxn>
                  <a:cxn ang="0">
                    <a:pos x="69" y="99"/>
                  </a:cxn>
                  <a:cxn ang="0">
                    <a:pos x="68" y="85"/>
                  </a:cxn>
                  <a:cxn ang="0">
                    <a:pos x="69" y="99"/>
                  </a:cxn>
                  <a:cxn ang="0">
                    <a:pos x="76" y="79"/>
                  </a:cxn>
                  <a:cxn ang="0">
                    <a:pos x="90" y="84"/>
                  </a:cxn>
                  <a:cxn ang="0">
                    <a:pos x="98" y="78"/>
                  </a:cxn>
                  <a:cxn ang="0">
                    <a:pos x="97" y="63"/>
                  </a:cxn>
                  <a:cxn ang="0">
                    <a:pos x="98" y="78"/>
                  </a:cxn>
                  <a:cxn ang="0">
                    <a:pos x="106" y="58"/>
                  </a:cxn>
                  <a:cxn ang="0">
                    <a:pos x="119" y="64"/>
                  </a:cxn>
                  <a:cxn ang="0">
                    <a:pos x="128" y="58"/>
                  </a:cxn>
                  <a:cxn ang="0">
                    <a:pos x="128" y="44"/>
                  </a:cxn>
                  <a:cxn ang="0">
                    <a:pos x="128" y="58"/>
                  </a:cxn>
                  <a:cxn ang="0">
                    <a:pos x="137" y="39"/>
                  </a:cxn>
                  <a:cxn ang="0">
                    <a:pos x="150" y="46"/>
                  </a:cxn>
                  <a:cxn ang="0">
                    <a:pos x="159" y="41"/>
                  </a:cxn>
                  <a:cxn ang="0">
                    <a:pos x="161" y="27"/>
                  </a:cxn>
                  <a:cxn ang="0">
                    <a:pos x="159" y="41"/>
                  </a:cxn>
                  <a:cxn ang="0">
                    <a:pos x="170" y="23"/>
                  </a:cxn>
                  <a:cxn ang="0">
                    <a:pos x="182" y="30"/>
                  </a:cxn>
                  <a:cxn ang="0">
                    <a:pos x="191" y="26"/>
                  </a:cxn>
                  <a:cxn ang="0">
                    <a:pos x="194" y="12"/>
                  </a:cxn>
                  <a:cxn ang="0">
                    <a:pos x="191" y="26"/>
                  </a:cxn>
                  <a:cxn ang="0">
                    <a:pos x="203" y="8"/>
                  </a:cxn>
                  <a:cxn ang="0">
                    <a:pos x="215" y="17"/>
                  </a:cxn>
                  <a:cxn ang="0">
                    <a:pos x="224" y="14"/>
                  </a:cxn>
                  <a:cxn ang="0">
                    <a:pos x="228" y="0"/>
                  </a:cxn>
                  <a:cxn ang="0">
                    <a:pos x="224" y="14"/>
                  </a:cxn>
                </a:cxnLst>
                <a:rect l="0" t="0" r="r" b="b"/>
                <a:pathLst>
                  <a:path w="232" h="164">
                    <a:moveTo>
                      <a:pt x="10" y="164"/>
                    </a:moveTo>
                    <a:cubicBezTo>
                      <a:pt x="0" y="157"/>
                      <a:pt x="0" y="157"/>
                      <a:pt x="0" y="157"/>
                    </a:cubicBezTo>
                    <a:cubicBezTo>
                      <a:pt x="1" y="155"/>
                      <a:pt x="3" y="153"/>
                      <a:pt x="4" y="151"/>
                    </a:cubicBezTo>
                    <a:cubicBezTo>
                      <a:pt x="14" y="157"/>
                      <a:pt x="14" y="157"/>
                      <a:pt x="14" y="157"/>
                    </a:cubicBezTo>
                    <a:cubicBezTo>
                      <a:pt x="12" y="160"/>
                      <a:pt x="11" y="162"/>
                      <a:pt x="10" y="164"/>
                    </a:cubicBezTo>
                    <a:close/>
                    <a:moveTo>
                      <a:pt x="20" y="150"/>
                    </a:moveTo>
                    <a:cubicBezTo>
                      <a:pt x="10" y="142"/>
                      <a:pt x="10" y="142"/>
                      <a:pt x="10" y="142"/>
                    </a:cubicBezTo>
                    <a:cubicBezTo>
                      <a:pt x="12" y="140"/>
                      <a:pt x="14" y="138"/>
                      <a:pt x="15" y="136"/>
                    </a:cubicBezTo>
                    <a:cubicBezTo>
                      <a:pt x="25" y="144"/>
                      <a:pt x="25" y="144"/>
                      <a:pt x="25" y="144"/>
                    </a:cubicBezTo>
                    <a:cubicBezTo>
                      <a:pt x="23" y="146"/>
                      <a:pt x="21" y="148"/>
                      <a:pt x="20" y="150"/>
                    </a:cubicBezTo>
                    <a:close/>
                    <a:moveTo>
                      <a:pt x="31" y="136"/>
                    </a:moveTo>
                    <a:cubicBezTo>
                      <a:pt x="22" y="128"/>
                      <a:pt x="22" y="128"/>
                      <a:pt x="22" y="128"/>
                    </a:cubicBezTo>
                    <a:cubicBezTo>
                      <a:pt x="24" y="126"/>
                      <a:pt x="26" y="124"/>
                      <a:pt x="28" y="122"/>
                    </a:cubicBezTo>
                    <a:cubicBezTo>
                      <a:pt x="36" y="130"/>
                      <a:pt x="36" y="130"/>
                      <a:pt x="36" y="130"/>
                    </a:cubicBezTo>
                    <a:cubicBezTo>
                      <a:pt x="34" y="132"/>
                      <a:pt x="33" y="134"/>
                      <a:pt x="31" y="136"/>
                    </a:cubicBezTo>
                    <a:close/>
                    <a:moveTo>
                      <a:pt x="43" y="123"/>
                    </a:moveTo>
                    <a:cubicBezTo>
                      <a:pt x="35" y="115"/>
                      <a:pt x="35" y="115"/>
                      <a:pt x="35" y="115"/>
                    </a:cubicBezTo>
                    <a:cubicBezTo>
                      <a:pt x="37" y="113"/>
                      <a:pt x="38" y="111"/>
                      <a:pt x="40" y="109"/>
                    </a:cubicBezTo>
                    <a:cubicBezTo>
                      <a:pt x="49" y="118"/>
                      <a:pt x="49" y="118"/>
                      <a:pt x="49" y="118"/>
                    </a:cubicBezTo>
                    <a:cubicBezTo>
                      <a:pt x="47" y="120"/>
                      <a:pt x="45" y="121"/>
                      <a:pt x="43" y="123"/>
                    </a:cubicBezTo>
                    <a:close/>
                    <a:moveTo>
                      <a:pt x="56" y="111"/>
                    </a:moveTo>
                    <a:cubicBezTo>
                      <a:pt x="48" y="102"/>
                      <a:pt x="48" y="102"/>
                      <a:pt x="48" y="102"/>
                    </a:cubicBezTo>
                    <a:cubicBezTo>
                      <a:pt x="50" y="100"/>
                      <a:pt x="52" y="98"/>
                      <a:pt x="54" y="97"/>
                    </a:cubicBezTo>
                    <a:cubicBezTo>
                      <a:pt x="62" y="106"/>
                      <a:pt x="62" y="106"/>
                      <a:pt x="62" y="106"/>
                    </a:cubicBezTo>
                    <a:cubicBezTo>
                      <a:pt x="60" y="107"/>
                      <a:pt x="58" y="109"/>
                      <a:pt x="56" y="111"/>
                    </a:cubicBezTo>
                    <a:close/>
                    <a:moveTo>
                      <a:pt x="69" y="99"/>
                    </a:moveTo>
                    <a:cubicBezTo>
                      <a:pt x="62" y="90"/>
                      <a:pt x="62" y="90"/>
                      <a:pt x="62" y="90"/>
                    </a:cubicBezTo>
                    <a:cubicBezTo>
                      <a:pt x="64" y="88"/>
                      <a:pt x="66" y="87"/>
                      <a:pt x="68" y="85"/>
                    </a:cubicBezTo>
                    <a:cubicBezTo>
                      <a:pt x="75" y="94"/>
                      <a:pt x="75" y="94"/>
                      <a:pt x="75" y="94"/>
                    </a:cubicBezTo>
                    <a:cubicBezTo>
                      <a:pt x="73" y="96"/>
                      <a:pt x="71" y="98"/>
                      <a:pt x="69" y="99"/>
                    </a:cubicBezTo>
                    <a:close/>
                    <a:moveTo>
                      <a:pt x="83" y="88"/>
                    </a:moveTo>
                    <a:cubicBezTo>
                      <a:pt x="76" y="79"/>
                      <a:pt x="76" y="79"/>
                      <a:pt x="76" y="79"/>
                    </a:cubicBezTo>
                    <a:cubicBezTo>
                      <a:pt x="78" y="77"/>
                      <a:pt x="80" y="75"/>
                      <a:pt x="83" y="74"/>
                    </a:cubicBezTo>
                    <a:cubicBezTo>
                      <a:pt x="90" y="84"/>
                      <a:pt x="90" y="84"/>
                      <a:pt x="90" y="84"/>
                    </a:cubicBezTo>
                    <a:cubicBezTo>
                      <a:pt x="87" y="85"/>
                      <a:pt x="85" y="87"/>
                      <a:pt x="83" y="88"/>
                    </a:cubicBezTo>
                    <a:close/>
                    <a:moveTo>
                      <a:pt x="98" y="78"/>
                    </a:moveTo>
                    <a:cubicBezTo>
                      <a:pt x="91" y="68"/>
                      <a:pt x="91" y="68"/>
                      <a:pt x="91" y="68"/>
                    </a:cubicBezTo>
                    <a:cubicBezTo>
                      <a:pt x="93" y="66"/>
                      <a:pt x="95" y="65"/>
                      <a:pt x="97" y="63"/>
                    </a:cubicBezTo>
                    <a:cubicBezTo>
                      <a:pt x="104" y="73"/>
                      <a:pt x="104" y="73"/>
                      <a:pt x="104" y="73"/>
                    </a:cubicBezTo>
                    <a:cubicBezTo>
                      <a:pt x="102" y="75"/>
                      <a:pt x="100" y="76"/>
                      <a:pt x="98" y="78"/>
                    </a:cubicBezTo>
                    <a:close/>
                    <a:moveTo>
                      <a:pt x="112" y="68"/>
                    </a:moveTo>
                    <a:cubicBezTo>
                      <a:pt x="106" y="58"/>
                      <a:pt x="106" y="58"/>
                      <a:pt x="106" y="58"/>
                    </a:cubicBezTo>
                    <a:cubicBezTo>
                      <a:pt x="108" y="56"/>
                      <a:pt x="110" y="55"/>
                      <a:pt x="113" y="53"/>
                    </a:cubicBezTo>
                    <a:cubicBezTo>
                      <a:pt x="119" y="64"/>
                      <a:pt x="119" y="64"/>
                      <a:pt x="119" y="64"/>
                    </a:cubicBezTo>
                    <a:cubicBezTo>
                      <a:pt x="117" y="65"/>
                      <a:pt x="115" y="66"/>
                      <a:pt x="112" y="68"/>
                    </a:cubicBezTo>
                    <a:close/>
                    <a:moveTo>
                      <a:pt x="128" y="58"/>
                    </a:moveTo>
                    <a:cubicBezTo>
                      <a:pt x="121" y="48"/>
                      <a:pt x="121" y="48"/>
                      <a:pt x="121" y="48"/>
                    </a:cubicBezTo>
                    <a:cubicBezTo>
                      <a:pt x="124" y="47"/>
                      <a:pt x="126" y="45"/>
                      <a:pt x="128" y="44"/>
                    </a:cubicBezTo>
                    <a:cubicBezTo>
                      <a:pt x="134" y="54"/>
                      <a:pt x="134" y="54"/>
                      <a:pt x="134" y="54"/>
                    </a:cubicBezTo>
                    <a:cubicBezTo>
                      <a:pt x="132" y="56"/>
                      <a:pt x="130" y="57"/>
                      <a:pt x="128" y="58"/>
                    </a:cubicBezTo>
                    <a:close/>
                    <a:moveTo>
                      <a:pt x="143" y="50"/>
                    </a:moveTo>
                    <a:cubicBezTo>
                      <a:pt x="137" y="39"/>
                      <a:pt x="137" y="39"/>
                      <a:pt x="137" y="39"/>
                    </a:cubicBezTo>
                    <a:cubicBezTo>
                      <a:pt x="140" y="38"/>
                      <a:pt x="142" y="37"/>
                      <a:pt x="144" y="35"/>
                    </a:cubicBezTo>
                    <a:cubicBezTo>
                      <a:pt x="150" y="46"/>
                      <a:pt x="150" y="46"/>
                      <a:pt x="150" y="46"/>
                    </a:cubicBezTo>
                    <a:cubicBezTo>
                      <a:pt x="148" y="47"/>
                      <a:pt x="145" y="48"/>
                      <a:pt x="143" y="50"/>
                    </a:cubicBezTo>
                    <a:close/>
                    <a:moveTo>
                      <a:pt x="159" y="41"/>
                    </a:moveTo>
                    <a:cubicBezTo>
                      <a:pt x="153" y="31"/>
                      <a:pt x="153" y="31"/>
                      <a:pt x="153" y="31"/>
                    </a:cubicBezTo>
                    <a:cubicBezTo>
                      <a:pt x="156" y="29"/>
                      <a:pt x="158" y="28"/>
                      <a:pt x="161" y="27"/>
                    </a:cubicBezTo>
                    <a:cubicBezTo>
                      <a:pt x="166" y="38"/>
                      <a:pt x="166" y="38"/>
                      <a:pt x="166" y="38"/>
                    </a:cubicBezTo>
                    <a:cubicBezTo>
                      <a:pt x="164" y="39"/>
                      <a:pt x="161" y="40"/>
                      <a:pt x="159" y="41"/>
                    </a:cubicBezTo>
                    <a:close/>
                    <a:moveTo>
                      <a:pt x="175" y="33"/>
                    </a:moveTo>
                    <a:cubicBezTo>
                      <a:pt x="170" y="23"/>
                      <a:pt x="170" y="23"/>
                      <a:pt x="170" y="23"/>
                    </a:cubicBezTo>
                    <a:cubicBezTo>
                      <a:pt x="172" y="21"/>
                      <a:pt x="175" y="20"/>
                      <a:pt x="177" y="19"/>
                    </a:cubicBezTo>
                    <a:cubicBezTo>
                      <a:pt x="182" y="30"/>
                      <a:pt x="182" y="30"/>
                      <a:pt x="182" y="30"/>
                    </a:cubicBezTo>
                    <a:cubicBezTo>
                      <a:pt x="180" y="31"/>
                      <a:pt x="177" y="32"/>
                      <a:pt x="175" y="33"/>
                    </a:cubicBezTo>
                    <a:close/>
                    <a:moveTo>
                      <a:pt x="191" y="26"/>
                    </a:moveTo>
                    <a:cubicBezTo>
                      <a:pt x="186" y="15"/>
                      <a:pt x="186" y="15"/>
                      <a:pt x="186" y="15"/>
                    </a:cubicBezTo>
                    <a:cubicBezTo>
                      <a:pt x="189" y="14"/>
                      <a:pt x="191" y="13"/>
                      <a:pt x="194" y="12"/>
                    </a:cubicBezTo>
                    <a:cubicBezTo>
                      <a:pt x="198" y="23"/>
                      <a:pt x="198" y="23"/>
                      <a:pt x="198" y="23"/>
                    </a:cubicBezTo>
                    <a:cubicBezTo>
                      <a:pt x="196" y="24"/>
                      <a:pt x="194" y="25"/>
                      <a:pt x="191" y="26"/>
                    </a:cubicBezTo>
                    <a:close/>
                    <a:moveTo>
                      <a:pt x="208" y="20"/>
                    </a:moveTo>
                    <a:cubicBezTo>
                      <a:pt x="203" y="8"/>
                      <a:pt x="203" y="8"/>
                      <a:pt x="203" y="8"/>
                    </a:cubicBezTo>
                    <a:cubicBezTo>
                      <a:pt x="206" y="7"/>
                      <a:pt x="208" y="6"/>
                      <a:pt x="211" y="6"/>
                    </a:cubicBezTo>
                    <a:cubicBezTo>
                      <a:pt x="215" y="17"/>
                      <a:pt x="215" y="17"/>
                      <a:pt x="215" y="17"/>
                    </a:cubicBezTo>
                    <a:cubicBezTo>
                      <a:pt x="213" y="18"/>
                      <a:pt x="210" y="19"/>
                      <a:pt x="208" y="20"/>
                    </a:cubicBezTo>
                    <a:close/>
                    <a:moveTo>
                      <a:pt x="224" y="14"/>
                    </a:moveTo>
                    <a:cubicBezTo>
                      <a:pt x="221" y="2"/>
                      <a:pt x="221" y="2"/>
                      <a:pt x="221" y="2"/>
                    </a:cubicBezTo>
                    <a:cubicBezTo>
                      <a:pt x="223" y="1"/>
                      <a:pt x="226" y="0"/>
                      <a:pt x="228" y="0"/>
                    </a:cubicBezTo>
                    <a:cubicBezTo>
                      <a:pt x="232" y="11"/>
                      <a:pt x="232" y="11"/>
                      <a:pt x="232" y="11"/>
                    </a:cubicBezTo>
                    <a:cubicBezTo>
                      <a:pt x="229" y="12"/>
                      <a:pt x="227" y="13"/>
                      <a:pt x="224"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76"/>
              <p:cNvSpPr>
                <a:spLocks/>
              </p:cNvSpPr>
              <p:nvPr/>
            </p:nvSpPr>
            <p:spPr bwMode="auto">
              <a:xfrm>
                <a:off x="6283751" y="1653878"/>
                <a:ext cx="10942" cy="19148"/>
              </a:xfrm>
              <a:custGeom>
                <a:avLst/>
                <a:gdLst/>
                <a:ahLst/>
                <a:cxnLst>
                  <a:cxn ang="0">
                    <a:pos x="4" y="14"/>
                  </a:cxn>
                  <a:cxn ang="0">
                    <a:pos x="0" y="1"/>
                  </a:cxn>
                  <a:cxn ang="0">
                    <a:pos x="5" y="0"/>
                  </a:cxn>
                  <a:cxn ang="0">
                    <a:pos x="8" y="13"/>
                  </a:cxn>
                  <a:cxn ang="0">
                    <a:pos x="4" y="14"/>
                  </a:cxn>
                </a:cxnLst>
                <a:rect l="0" t="0" r="r" b="b"/>
                <a:pathLst>
                  <a:path w="8" h="14">
                    <a:moveTo>
                      <a:pt x="4" y="14"/>
                    </a:moveTo>
                    <a:lnTo>
                      <a:pt x="0" y="1"/>
                    </a:lnTo>
                    <a:lnTo>
                      <a:pt x="5" y="0"/>
                    </a:lnTo>
                    <a:lnTo>
                      <a:pt x="8" y="13"/>
                    </a:lnTo>
                    <a:lnTo>
                      <a:pt x="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7"/>
              <p:cNvSpPr>
                <a:spLocks/>
              </p:cNvSpPr>
              <p:nvPr/>
            </p:nvSpPr>
            <p:spPr bwMode="auto">
              <a:xfrm>
                <a:off x="6281015" y="1641568"/>
                <a:ext cx="43767" cy="45135"/>
              </a:xfrm>
              <a:custGeom>
                <a:avLst/>
                <a:gdLst/>
                <a:ahLst/>
                <a:cxnLst>
                  <a:cxn ang="0">
                    <a:pos x="8" y="33"/>
                  </a:cxn>
                  <a:cxn ang="0">
                    <a:pos x="32" y="9"/>
                  </a:cxn>
                  <a:cxn ang="0">
                    <a:pos x="0" y="0"/>
                  </a:cxn>
                  <a:cxn ang="0">
                    <a:pos x="8" y="33"/>
                  </a:cxn>
                </a:cxnLst>
                <a:rect l="0" t="0" r="r" b="b"/>
                <a:pathLst>
                  <a:path w="32" h="33">
                    <a:moveTo>
                      <a:pt x="8" y="33"/>
                    </a:moveTo>
                    <a:lnTo>
                      <a:pt x="32" y="9"/>
                    </a:lnTo>
                    <a:lnTo>
                      <a:pt x="0" y="0"/>
                    </a:lnTo>
                    <a:lnTo>
                      <a:pt x="8"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78"/>
              <p:cNvSpPr>
                <a:spLocks noEditPoints="1"/>
              </p:cNvSpPr>
              <p:nvPr/>
            </p:nvSpPr>
            <p:spPr bwMode="auto">
              <a:xfrm>
                <a:off x="6476600" y="1719529"/>
                <a:ext cx="98477" cy="117625"/>
              </a:xfrm>
              <a:custGeom>
                <a:avLst/>
                <a:gdLst/>
                <a:ahLst/>
                <a:cxnLst>
                  <a:cxn ang="0">
                    <a:pos x="31" y="74"/>
                  </a:cxn>
                  <a:cxn ang="0">
                    <a:pos x="25" y="63"/>
                  </a:cxn>
                  <a:cxn ang="0">
                    <a:pos x="32" y="59"/>
                  </a:cxn>
                  <a:cxn ang="0">
                    <a:pos x="38" y="70"/>
                  </a:cxn>
                  <a:cxn ang="0">
                    <a:pos x="31" y="74"/>
                  </a:cxn>
                  <a:cxn ang="0">
                    <a:pos x="47" y="63"/>
                  </a:cxn>
                  <a:cxn ang="0">
                    <a:pos x="39" y="54"/>
                  </a:cxn>
                  <a:cxn ang="0">
                    <a:pos x="44" y="49"/>
                  </a:cxn>
                  <a:cxn ang="0">
                    <a:pos x="53" y="57"/>
                  </a:cxn>
                  <a:cxn ang="0">
                    <a:pos x="47" y="63"/>
                  </a:cxn>
                  <a:cxn ang="0">
                    <a:pos x="59" y="47"/>
                  </a:cxn>
                  <a:cxn ang="0">
                    <a:pos x="48" y="42"/>
                  </a:cxn>
                  <a:cxn ang="0">
                    <a:pos x="50" y="36"/>
                  </a:cxn>
                  <a:cxn ang="0">
                    <a:pos x="62" y="37"/>
                  </a:cxn>
                  <a:cxn ang="0">
                    <a:pos x="59" y="47"/>
                  </a:cxn>
                  <a:cxn ang="0">
                    <a:pos x="49" y="29"/>
                  </a:cxn>
                  <a:cxn ang="0">
                    <a:pos x="46" y="24"/>
                  </a:cxn>
                  <a:cxn ang="0">
                    <a:pos x="55" y="16"/>
                  </a:cxn>
                  <a:cxn ang="0">
                    <a:pos x="60" y="25"/>
                  </a:cxn>
                  <a:cxn ang="0">
                    <a:pos x="49" y="29"/>
                  </a:cxn>
                  <a:cxn ang="0">
                    <a:pos x="39" y="19"/>
                  </a:cxn>
                  <a:cxn ang="0">
                    <a:pos x="33" y="16"/>
                  </a:cxn>
                  <a:cxn ang="0">
                    <a:pos x="38" y="5"/>
                  </a:cxn>
                  <a:cxn ang="0">
                    <a:pos x="46" y="9"/>
                  </a:cxn>
                  <a:cxn ang="0">
                    <a:pos x="39" y="19"/>
                  </a:cxn>
                  <a:cxn ang="0">
                    <a:pos x="25" y="13"/>
                  </a:cxn>
                  <a:cxn ang="0">
                    <a:pos x="17" y="12"/>
                  </a:cxn>
                  <a:cxn ang="0">
                    <a:pos x="19" y="0"/>
                  </a:cxn>
                  <a:cxn ang="0">
                    <a:pos x="27" y="1"/>
                  </a:cxn>
                  <a:cxn ang="0">
                    <a:pos x="25" y="13"/>
                  </a:cxn>
                  <a:cxn ang="0">
                    <a:pos x="0" y="12"/>
                  </a:cxn>
                  <a:cxn ang="0">
                    <a:pos x="0" y="0"/>
                  </a:cxn>
                  <a:cxn ang="0">
                    <a:pos x="6" y="0"/>
                  </a:cxn>
                  <a:cxn ang="0">
                    <a:pos x="8" y="0"/>
                  </a:cxn>
                  <a:cxn ang="0">
                    <a:pos x="8" y="12"/>
                  </a:cxn>
                  <a:cxn ang="0">
                    <a:pos x="6" y="12"/>
                  </a:cxn>
                  <a:cxn ang="0">
                    <a:pos x="0" y="12"/>
                  </a:cxn>
                </a:cxnLst>
                <a:rect l="0" t="0" r="r" b="b"/>
                <a:pathLst>
                  <a:path w="62" h="74">
                    <a:moveTo>
                      <a:pt x="31" y="74"/>
                    </a:moveTo>
                    <a:cubicBezTo>
                      <a:pt x="25" y="63"/>
                      <a:pt x="25" y="63"/>
                      <a:pt x="25" y="63"/>
                    </a:cubicBezTo>
                    <a:cubicBezTo>
                      <a:pt x="28" y="62"/>
                      <a:pt x="30" y="61"/>
                      <a:pt x="32" y="59"/>
                    </a:cubicBezTo>
                    <a:cubicBezTo>
                      <a:pt x="38" y="70"/>
                      <a:pt x="38" y="70"/>
                      <a:pt x="38" y="70"/>
                    </a:cubicBezTo>
                    <a:cubicBezTo>
                      <a:pt x="36" y="71"/>
                      <a:pt x="33" y="72"/>
                      <a:pt x="31" y="74"/>
                    </a:cubicBezTo>
                    <a:close/>
                    <a:moveTo>
                      <a:pt x="47" y="63"/>
                    </a:moveTo>
                    <a:cubicBezTo>
                      <a:pt x="39" y="54"/>
                      <a:pt x="39" y="54"/>
                      <a:pt x="39" y="54"/>
                    </a:cubicBezTo>
                    <a:cubicBezTo>
                      <a:pt x="41" y="52"/>
                      <a:pt x="42" y="51"/>
                      <a:pt x="44" y="49"/>
                    </a:cubicBezTo>
                    <a:cubicBezTo>
                      <a:pt x="53" y="57"/>
                      <a:pt x="53" y="57"/>
                      <a:pt x="53" y="57"/>
                    </a:cubicBezTo>
                    <a:cubicBezTo>
                      <a:pt x="51" y="59"/>
                      <a:pt x="49" y="61"/>
                      <a:pt x="47" y="63"/>
                    </a:cubicBezTo>
                    <a:close/>
                    <a:moveTo>
                      <a:pt x="59" y="47"/>
                    </a:moveTo>
                    <a:cubicBezTo>
                      <a:pt x="48" y="42"/>
                      <a:pt x="48" y="42"/>
                      <a:pt x="48" y="42"/>
                    </a:cubicBezTo>
                    <a:cubicBezTo>
                      <a:pt x="49" y="40"/>
                      <a:pt x="50" y="38"/>
                      <a:pt x="50" y="36"/>
                    </a:cubicBezTo>
                    <a:cubicBezTo>
                      <a:pt x="62" y="37"/>
                      <a:pt x="62" y="37"/>
                      <a:pt x="62" y="37"/>
                    </a:cubicBezTo>
                    <a:cubicBezTo>
                      <a:pt x="61" y="40"/>
                      <a:pt x="61" y="44"/>
                      <a:pt x="59" y="47"/>
                    </a:cubicBezTo>
                    <a:close/>
                    <a:moveTo>
                      <a:pt x="49" y="29"/>
                    </a:moveTo>
                    <a:cubicBezTo>
                      <a:pt x="48" y="27"/>
                      <a:pt x="47" y="25"/>
                      <a:pt x="46" y="24"/>
                    </a:cubicBezTo>
                    <a:cubicBezTo>
                      <a:pt x="55" y="16"/>
                      <a:pt x="55" y="16"/>
                      <a:pt x="55" y="16"/>
                    </a:cubicBezTo>
                    <a:cubicBezTo>
                      <a:pt x="57" y="19"/>
                      <a:pt x="59" y="22"/>
                      <a:pt x="60" y="25"/>
                    </a:cubicBezTo>
                    <a:lnTo>
                      <a:pt x="49" y="29"/>
                    </a:lnTo>
                    <a:close/>
                    <a:moveTo>
                      <a:pt x="39" y="19"/>
                    </a:moveTo>
                    <a:cubicBezTo>
                      <a:pt x="38" y="18"/>
                      <a:pt x="35" y="17"/>
                      <a:pt x="33" y="16"/>
                    </a:cubicBezTo>
                    <a:cubicBezTo>
                      <a:pt x="38" y="5"/>
                      <a:pt x="38" y="5"/>
                      <a:pt x="38" y="5"/>
                    </a:cubicBezTo>
                    <a:cubicBezTo>
                      <a:pt x="40" y="6"/>
                      <a:pt x="43" y="7"/>
                      <a:pt x="46" y="9"/>
                    </a:cubicBezTo>
                    <a:lnTo>
                      <a:pt x="39" y="19"/>
                    </a:lnTo>
                    <a:close/>
                    <a:moveTo>
                      <a:pt x="25" y="13"/>
                    </a:moveTo>
                    <a:cubicBezTo>
                      <a:pt x="22" y="13"/>
                      <a:pt x="20" y="12"/>
                      <a:pt x="17" y="12"/>
                    </a:cubicBezTo>
                    <a:cubicBezTo>
                      <a:pt x="19" y="0"/>
                      <a:pt x="19" y="0"/>
                      <a:pt x="19" y="0"/>
                    </a:cubicBezTo>
                    <a:cubicBezTo>
                      <a:pt x="21" y="0"/>
                      <a:pt x="24" y="1"/>
                      <a:pt x="27" y="1"/>
                    </a:cubicBezTo>
                    <a:lnTo>
                      <a:pt x="25" y="13"/>
                    </a:lnTo>
                    <a:close/>
                    <a:moveTo>
                      <a:pt x="0" y="12"/>
                    </a:moveTo>
                    <a:cubicBezTo>
                      <a:pt x="0" y="0"/>
                      <a:pt x="0" y="0"/>
                      <a:pt x="0" y="0"/>
                    </a:cubicBezTo>
                    <a:cubicBezTo>
                      <a:pt x="2" y="0"/>
                      <a:pt x="4" y="0"/>
                      <a:pt x="6" y="0"/>
                    </a:cubicBezTo>
                    <a:cubicBezTo>
                      <a:pt x="8" y="0"/>
                      <a:pt x="8" y="0"/>
                      <a:pt x="8" y="0"/>
                    </a:cubicBezTo>
                    <a:cubicBezTo>
                      <a:pt x="8" y="12"/>
                      <a:pt x="8" y="12"/>
                      <a:pt x="8" y="12"/>
                    </a:cubicBezTo>
                    <a:cubicBezTo>
                      <a:pt x="6" y="12"/>
                      <a:pt x="6" y="12"/>
                      <a:pt x="6" y="12"/>
                    </a:cubicBezTo>
                    <a:cubicBezTo>
                      <a:pt x="4" y="12"/>
                      <a:pt x="2" y="12"/>
                      <a:pt x="0" y="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9"/>
              <p:cNvSpPr>
                <a:spLocks noEditPoints="1"/>
              </p:cNvSpPr>
              <p:nvPr/>
            </p:nvSpPr>
            <p:spPr bwMode="auto">
              <a:xfrm>
                <a:off x="5910360" y="2075139"/>
                <a:ext cx="116257" cy="132669"/>
              </a:xfrm>
              <a:custGeom>
                <a:avLst/>
                <a:gdLst/>
                <a:ahLst/>
                <a:cxnLst>
                  <a:cxn ang="0">
                    <a:pos x="33" y="84"/>
                  </a:cxn>
                  <a:cxn ang="0">
                    <a:pos x="30" y="84"/>
                  </a:cxn>
                  <a:cxn ang="0">
                    <a:pos x="31" y="72"/>
                  </a:cxn>
                  <a:cxn ang="0">
                    <a:pos x="37" y="71"/>
                  </a:cxn>
                  <a:cxn ang="0">
                    <a:pos x="39" y="83"/>
                  </a:cxn>
                  <a:cxn ang="0">
                    <a:pos x="33" y="84"/>
                  </a:cxn>
                  <a:cxn ang="0">
                    <a:pos x="18" y="80"/>
                  </a:cxn>
                  <a:cxn ang="0">
                    <a:pos x="10" y="74"/>
                  </a:cxn>
                  <a:cxn ang="0">
                    <a:pos x="18" y="66"/>
                  </a:cxn>
                  <a:cxn ang="0">
                    <a:pos x="23" y="70"/>
                  </a:cxn>
                  <a:cxn ang="0">
                    <a:pos x="18" y="80"/>
                  </a:cxn>
                  <a:cxn ang="0">
                    <a:pos x="50" y="80"/>
                  </a:cxn>
                  <a:cxn ang="0">
                    <a:pos x="46" y="69"/>
                  </a:cxn>
                  <a:cxn ang="0">
                    <a:pos x="52" y="66"/>
                  </a:cxn>
                  <a:cxn ang="0">
                    <a:pos x="58" y="76"/>
                  </a:cxn>
                  <a:cxn ang="0">
                    <a:pos x="50" y="80"/>
                  </a:cxn>
                  <a:cxn ang="0">
                    <a:pos x="67" y="71"/>
                  </a:cxn>
                  <a:cxn ang="0">
                    <a:pos x="60" y="61"/>
                  </a:cxn>
                  <a:cxn ang="0">
                    <a:pos x="66" y="56"/>
                  </a:cxn>
                  <a:cxn ang="0">
                    <a:pos x="74" y="66"/>
                  </a:cxn>
                  <a:cxn ang="0">
                    <a:pos x="67" y="71"/>
                  </a:cxn>
                  <a:cxn ang="0">
                    <a:pos x="3" y="64"/>
                  </a:cxn>
                  <a:cxn ang="0">
                    <a:pos x="0" y="55"/>
                  </a:cxn>
                  <a:cxn ang="0">
                    <a:pos x="12" y="53"/>
                  </a:cxn>
                  <a:cxn ang="0">
                    <a:pos x="14" y="59"/>
                  </a:cxn>
                  <a:cxn ang="0">
                    <a:pos x="3" y="64"/>
                  </a:cxn>
                  <a:cxn ang="0">
                    <a:pos x="12" y="44"/>
                  </a:cxn>
                  <a:cxn ang="0">
                    <a:pos x="0" y="44"/>
                  </a:cxn>
                  <a:cxn ang="0">
                    <a:pos x="1" y="35"/>
                  </a:cxn>
                  <a:cxn ang="0">
                    <a:pos x="12" y="37"/>
                  </a:cxn>
                  <a:cxn ang="0">
                    <a:pos x="12" y="44"/>
                  </a:cxn>
                  <a:cxn ang="0">
                    <a:pos x="15" y="29"/>
                  </a:cxn>
                  <a:cxn ang="0">
                    <a:pos x="3" y="25"/>
                  </a:cxn>
                  <a:cxn ang="0">
                    <a:pos x="7" y="17"/>
                  </a:cxn>
                  <a:cxn ang="0">
                    <a:pos x="17" y="22"/>
                  </a:cxn>
                  <a:cxn ang="0">
                    <a:pos x="15" y="29"/>
                  </a:cxn>
                  <a:cxn ang="0">
                    <a:pos x="22" y="13"/>
                  </a:cxn>
                  <a:cxn ang="0">
                    <a:pos x="11" y="7"/>
                  </a:cxn>
                  <a:cxn ang="0">
                    <a:pos x="16" y="0"/>
                  </a:cxn>
                  <a:cxn ang="0">
                    <a:pos x="26" y="7"/>
                  </a:cxn>
                  <a:cxn ang="0">
                    <a:pos x="22" y="13"/>
                  </a:cxn>
                </a:cxnLst>
                <a:rect l="0" t="0" r="r" b="b"/>
                <a:pathLst>
                  <a:path w="74" h="84">
                    <a:moveTo>
                      <a:pt x="33" y="84"/>
                    </a:moveTo>
                    <a:cubicBezTo>
                      <a:pt x="32" y="84"/>
                      <a:pt x="31" y="84"/>
                      <a:pt x="30" y="84"/>
                    </a:cubicBezTo>
                    <a:cubicBezTo>
                      <a:pt x="31" y="72"/>
                      <a:pt x="31" y="72"/>
                      <a:pt x="31" y="72"/>
                    </a:cubicBezTo>
                    <a:cubicBezTo>
                      <a:pt x="33" y="72"/>
                      <a:pt x="35" y="72"/>
                      <a:pt x="37" y="71"/>
                    </a:cubicBezTo>
                    <a:cubicBezTo>
                      <a:pt x="39" y="83"/>
                      <a:pt x="39" y="83"/>
                      <a:pt x="39" y="83"/>
                    </a:cubicBezTo>
                    <a:cubicBezTo>
                      <a:pt x="37" y="83"/>
                      <a:pt x="35" y="84"/>
                      <a:pt x="33" y="84"/>
                    </a:cubicBezTo>
                    <a:close/>
                    <a:moveTo>
                      <a:pt x="18" y="80"/>
                    </a:moveTo>
                    <a:cubicBezTo>
                      <a:pt x="15" y="79"/>
                      <a:pt x="12" y="77"/>
                      <a:pt x="10" y="74"/>
                    </a:cubicBezTo>
                    <a:cubicBezTo>
                      <a:pt x="18" y="66"/>
                      <a:pt x="18" y="66"/>
                      <a:pt x="18" y="66"/>
                    </a:cubicBezTo>
                    <a:cubicBezTo>
                      <a:pt x="20" y="67"/>
                      <a:pt x="21" y="69"/>
                      <a:pt x="23" y="70"/>
                    </a:cubicBezTo>
                    <a:lnTo>
                      <a:pt x="18" y="80"/>
                    </a:lnTo>
                    <a:close/>
                    <a:moveTo>
                      <a:pt x="50" y="80"/>
                    </a:moveTo>
                    <a:cubicBezTo>
                      <a:pt x="46" y="69"/>
                      <a:pt x="46" y="69"/>
                      <a:pt x="46" y="69"/>
                    </a:cubicBezTo>
                    <a:cubicBezTo>
                      <a:pt x="48" y="68"/>
                      <a:pt x="50" y="67"/>
                      <a:pt x="52" y="66"/>
                    </a:cubicBezTo>
                    <a:cubicBezTo>
                      <a:pt x="58" y="76"/>
                      <a:pt x="58" y="76"/>
                      <a:pt x="58" y="76"/>
                    </a:cubicBezTo>
                    <a:cubicBezTo>
                      <a:pt x="55" y="78"/>
                      <a:pt x="52" y="79"/>
                      <a:pt x="50" y="80"/>
                    </a:cubicBezTo>
                    <a:close/>
                    <a:moveTo>
                      <a:pt x="67" y="71"/>
                    </a:moveTo>
                    <a:cubicBezTo>
                      <a:pt x="60" y="61"/>
                      <a:pt x="60" y="61"/>
                      <a:pt x="60" y="61"/>
                    </a:cubicBezTo>
                    <a:cubicBezTo>
                      <a:pt x="62" y="60"/>
                      <a:pt x="64" y="58"/>
                      <a:pt x="66" y="56"/>
                    </a:cubicBezTo>
                    <a:cubicBezTo>
                      <a:pt x="74" y="66"/>
                      <a:pt x="74" y="66"/>
                      <a:pt x="74" y="66"/>
                    </a:cubicBezTo>
                    <a:cubicBezTo>
                      <a:pt x="71" y="67"/>
                      <a:pt x="69" y="69"/>
                      <a:pt x="67" y="71"/>
                    </a:cubicBezTo>
                    <a:close/>
                    <a:moveTo>
                      <a:pt x="3" y="64"/>
                    </a:moveTo>
                    <a:cubicBezTo>
                      <a:pt x="2" y="61"/>
                      <a:pt x="1" y="58"/>
                      <a:pt x="0" y="55"/>
                    </a:cubicBezTo>
                    <a:cubicBezTo>
                      <a:pt x="12" y="53"/>
                      <a:pt x="12" y="53"/>
                      <a:pt x="12" y="53"/>
                    </a:cubicBezTo>
                    <a:cubicBezTo>
                      <a:pt x="13" y="55"/>
                      <a:pt x="13" y="58"/>
                      <a:pt x="14" y="59"/>
                    </a:cubicBezTo>
                    <a:lnTo>
                      <a:pt x="3" y="64"/>
                    </a:lnTo>
                    <a:close/>
                    <a:moveTo>
                      <a:pt x="12" y="44"/>
                    </a:moveTo>
                    <a:cubicBezTo>
                      <a:pt x="0" y="44"/>
                      <a:pt x="0" y="44"/>
                      <a:pt x="0" y="44"/>
                    </a:cubicBezTo>
                    <a:cubicBezTo>
                      <a:pt x="0" y="41"/>
                      <a:pt x="0" y="38"/>
                      <a:pt x="1" y="35"/>
                    </a:cubicBezTo>
                    <a:cubicBezTo>
                      <a:pt x="12" y="37"/>
                      <a:pt x="12" y="37"/>
                      <a:pt x="12" y="37"/>
                    </a:cubicBezTo>
                    <a:cubicBezTo>
                      <a:pt x="12" y="40"/>
                      <a:pt x="12" y="42"/>
                      <a:pt x="12" y="44"/>
                    </a:cubicBezTo>
                    <a:close/>
                    <a:moveTo>
                      <a:pt x="15" y="29"/>
                    </a:moveTo>
                    <a:cubicBezTo>
                      <a:pt x="3" y="25"/>
                      <a:pt x="3" y="25"/>
                      <a:pt x="3" y="25"/>
                    </a:cubicBezTo>
                    <a:cubicBezTo>
                      <a:pt x="4" y="22"/>
                      <a:pt x="5" y="19"/>
                      <a:pt x="7" y="17"/>
                    </a:cubicBezTo>
                    <a:cubicBezTo>
                      <a:pt x="17" y="22"/>
                      <a:pt x="17" y="22"/>
                      <a:pt x="17" y="22"/>
                    </a:cubicBezTo>
                    <a:cubicBezTo>
                      <a:pt x="16" y="24"/>
                      <a:pt x="16" y="26"/>
                      <a:pt x="15" y="29"/>
                    </a:cubicBezTo>
                    <a:close/>
                    <a:moveTo>
                      <a:pt x="22" y="13"/>
                    </a:moveTo>
                    <a:cubicBezTo>
                      <a:pt x="11" y="7"/>
                      <a:pt x="11" y="7"/>
                      <a:pt x="11" y="7"/>
                    </a:cubicBezTo>
                    <a:cubicBezTo>
                      <a:pt x="13" y="5"/>
                      <a:pt x="14" y="3"/>
                      <a:pt x="16" y="0"/>
                    </a:cubicBezTo>
                    <a:cubicBezTo>
                      <a:pt x="26" y="7"/>
                      <a:pt x="26" y="7"/>
                      <a:pt x="26" y="7"/>
                    </a:cubicBezTo>
                    <a:cubicBezTo>
                      <a:pt x="24" y="9"/>
                      <a:pt x="23" y="11"/>
                      <a:pt x="22" y="1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noEditPoints="1"/>
              </p:cNvSpPr>
              <p:nvPr/>
            </p:nvSpPr>
            <p:spPr bwMode="auto">
              <a:xfrm>
                <a:off x="6328886" y="2118906"/>
                <a:ext cx="114889" cy="105315"/>
              </a:xfrm>
              <a:custGeom>
                <a:avLst/>
                <a:gdLst/>
                <a:ahLst/>
                <a:cxnLst>
                  <a:cxn ang="0">
                    <a:pos x="38" y="67"/>
                  </a:cxn>
                  <a:cxn ang="0">
                    <a:pos x="37" y="67"/>
                  </a:cxn>
                  <a:cxn ang="0">
                    <a:pos x="37" y="55"/>
                  </a:cxn>
                  <a:cxn ang="0">
                    <a:pos x="38" y="55"/>
                  </a:cxn>
                  <a:cxn ang="0">
                    <a:pos x="44" y="54"/>
                  </a:cxn>
                  <a:cxn ang="0">
                    <a:pos x="46" y="66"/>
                  </a:cxn>
                  <a:cxn ang="0">
                    <a:pos x="38" y="67"/>
                  </a:cxn>
                  <a:cxn ang="0">
                    <a:pos x="26" y="65"/>
                  </a:cxn>
                  <a:cxn ang="0">
                    <a:pos x="18" y="63"/>
                  </a:cxn>
                  <a:cxn ang="0">
                    <a:pos x="21" y="52"/>
                  </a:cxn>
                  <a:cxn ang="0">
                    <a:pos x="28" y="54"/>
                  </a:cxn>
                  <a:cxn ang="0">
                    <a:pos x="26" y="65"/>
                  </a:cxn>
                  <a:cxn ang="0">
                    <a:pos x="57" y="62"/>
                  </a:cxn>
                  <a:cxn ang="0">
                    <a:pos x="52" y="52"/>
                  </a:cxn>
                  <a:cxn ang="0">
                    <a:pos x="57" y="48"/>
                  </a:cxn>
                  <a:cxn ang="0">
                    <a:pos x="65" y="57"/>
                  </a:cxn>
                  <a:cxn ang="0">
                    <a:pos x="57" y="62"/>
                  </a:cxn>
                  <a:cxn ang="0">
                    <a:pos x="8" y="60"/>
                  </a:cxn>
                  <a:cxn ang="0">
                    <a:pos x="0" y="57"/>
                  </a:cxn>
                  <a:cxn ang="0">
                    <a:pos x="5" y="46"/>
                  </a:cxn>
                  <a:cxn ang="0">
                    <a:pos x="12" y="49"/>
                  </a:cxn>
                  <a:cxn ang="0">
                    <a:pos x="8" y="60"/>
                  </a:cxn>
                  <a:cxn ang="0">
                    <a:pos x="72" y="46"/>
                  </a:cxn>
                  <a:cxn ang="0">
                    <a:pos x="60" y="42"/>
                  </a:cxn>
                  <a:cxn ang="0">
                    <a:pos x="61" y="36"/>
                  </a:cxn>
                  <a:cxn ang="0">
                    <a:pos x="73" y="36"/>
                  </a:cxn>
                  <a:cxn ang="0">
                    <a:pos x="73" y="36"/>
                  </a:cxn>
                  <a:cxn ang="0">
                    <a:pos x="72" y="46"/>
                  </a:cxn>
                  <a:cxn ang="0">
                    <a:pos x="60" y="28"/>
                  </a:cxn>
                  <a:cxn ang="0">
                    <a:pos x="57" y="21"/>
                  </a:cxn>
                  <a:cxn ang="0">
                    <a:pos x="68" y="16"/>
                  </a:cxn>
                  <a:cxn ang="0">
                    <a:pos x="71" y="24"/>
                  </a:cxn>
                  <a:cxn ang="0">
                    <a:pos x="60" y="28"/>
                  </a:cxn>
                  <a:cxn ang="0">
                    <a:pos x="53" y="14"/>
                  </a:cxn>
                  <a:cxn ang="0">
                    <a:pos x="48" y="8"/>
                  </a:cxn>
                  <a:cxn ang="0">
                    <a:pos x="57" y="0"/>
                  </a:cxn>
                  <a:cxn ang="0">
                    <a:pos x="62" y="7"/>
                  </a:cxn>
                  <a:cxn ang="0">
                    <a:pos x="53" y="14"/>
                  </a:cxn>
                </a:cxnLst>
                <a:rect l="0" t="0" r="r" b="b"/>
                <a:pathLst>
                  <a:path w="73" h="67">
                    <a:moveTo>
                      <a:pt x="38" y="67"/>
                    </a:moveTo>
                    <a:cubicBezTo>
                      <a:pt x="37" y="67"/>
                      <a:pt x="37" y="67"/>
                      <a:pt x="37" y="67"/>
                    </a:cubicBezTo>
                    <a:cubicBezTo>
                      <a:pt x="37" y="55"/>
                      <a:pt x="37" y="55"/>
                      <a:pt x="37" y="55"/>
                    </a:cubicBezTo>
                    <a:cubicBezTo>
                      <a:pt x="38" y="55"/>
                      <a:pt x="38" y="55"/>
                      <a:pt x="38" y="55"/>
                    </a:cubicBezTo>
                    <a:cubicBezTo>
                      <a:pt x="40" y="55"/>
                      <a:pt x="42" y="54"/>
                      <a:pt x="44" y="54"/>
                    </a:cubicBezTo>
                    <a:cubicBezTo>
                      <a:pt x="46" y="66"/>
                      <a:pt x="46" y="66"/>
                      <a:pt x="46" y="66"/>
                    </a:cubicBezTo>
                    <a:cubicBezTo>
                      <a:pt x="44" y="66"/>
                      <a:pt x="41" y="67"/>
                      <a:pt x="38" y="67"/>
                    </a:cubicBezTo>
                    <a:close/>
                    <a:moveTo>
                      <a:pt x="26" y="65"/>
                    </a:moveTo>
                    <a:cubicBezTo>
                      <a:pt x="23" y="65"/>
                      <a:pt x="21" y="64"/>
                      <a:pt x="18" y="63"/>
                    </a:cubicBezTo>
                    <a:cubicBezTo>
                      <a:pt x="21" y="52"/>
                      <a:pt x="21" y="52"/>
                      <a:pt x="21" y="52"/>
                    </a:cubicBezTo>
                    <a:cubicBezTo>
                      <a:pt x="24" y="53"/>
                      <a:pt x="26" y="53"/>
                      <a:pt x="28" y="54"/>
                    </a:cubicBezTo>
                    <a:lnTo>
                      <a:pt x="26" y="65"/>
                    </a:lnTo>
                    <a:close/>
                    <a:moveTo>
                      <a:pt x="57" y="62"/>
                    </a:moveTo>
                    <a:cubicBezTo>
                      <a:pt x="52" y="52"/>
                      <a:pt x="52" y="52"/>
                      <a:pt x="52" y="52"/>
                    </a:cubicBezTo>
                    <a:cubicBezTo>
                      <a:pt x="54" y="51"/>
                      <a:pt x="55" y="50"/>
                      <a:pt x="57" y="48"/>
                    </a:cubicBezTo>
                    <a:cubicBezTo>
                      <a:pt x="65" y="57"/>
                      <a:pt x="65" y="57"/>
                      <a:pt x="65" y="57"/>
                    </a:cubicBezTo>
                    <a:cubicBezTo>
                      <a:pt x="63" y="59"/>
                      <a:pt x="60" y="61"/>
                      <a:pt x="57" y="62"/>
                    </a:cubicBezTo>
                    <a:close/>
                    <a:moveTo>
                      <a:pt x="8" y="60"/>
                    </a:moveTo>
                    <a:cubicBezTo>
                      <a:pt x="5" y="59"/>
                      <a:pt x="3" y="58"/>
                      <a:pt x="0" y="57"/>
                    </a:cubicBezTo>
                    <a:cubicBezTo>
                      <a:pt x="5" y="46"/>
                      <a:pt x="5" y="46"/>
                      <a:pt x="5" y="46"/>
                    </a:cubicBezTo>
                    <a:cubicBezTo>
                      <a:pt x="8" y="47"/>
                      <a:pt x="10" y="48"/>
                      <a:pt x="12" y="49"/>
                    </a:cubicBezTo>
                    <a:lnTo>
                      <a:pt x="8" y="60"/>
                    </a:lnTo>
                    <a:close/>
                    <a:moveTo>
                      <a:pt x="72" y="46"/>
                    </a:moveTo>
                    <a:cubicBezTo>
                      <a:pt x="60" y="42"/>
                      <a:pt x="60" y="42"/>
                      <a:pt x="60" y="42"/>
                    </a:cubicBezTo>
                    <a:cubicBezTo>
                      <a:pt x="61" y="40"/>
                      <a:pt x="61" y="38"/>
                      <a:pt x="61" y="36"/>
                    </a:cubicBezTo>
                    <a:cubicBezTo>
                      <a:pt x="73" y="36"/>
                      <a:pt x="73" y="36"/>
                      <a:pt x="73" y="36"/>
                    </a:cubicBezTo>
                    <a:cubicBezTo>
                      <a:pt x="73" y="36"/>
                      <a:pt x="73" y="36"/>
                      <a:pt x="73" y="36"/>
                    </a:cubicBezTo>
                    <a:cubicBezTo>
                      <a:pt x="73" y="40"/>
                      <a:pt x="73" y="43"/>
                      <a:pt x="72" y="46"/>
                    </a:cubicBezTo>
                    <a:close/>
                    <a:moveTo>
                      <a:pt x="60" y="28"/>
                    </a:moveTo>
                    <a:cubicBezTo>
                      <a:pt x="59" y="26"/>
                      <a:pt x="58" y="24"/>
                      <a:pt x="57" y="21"/>
                    </a:cubicBezTo>
                    <a:cubicBezTo>
                      <a:pt x="68" y="16"/>
                      <a:pt x="68" y="16"/>
                      <a:pt x="68" y="16"/>
                    </a:cubicBezTo>
                    <a:cubicBezTo>
                      <a:pt x="69" y="19"/>
                      <a:pt x="71" y="22"/>
                      <a:pt x="71" y="24"/>
                    </a:cubicBezTo>
                    <a:lnTo>
                      <a:pt x="60" y="28"/>
                    </a:lnTo>
                    <a:close/>
                    <a:moveTo>
                      <a:pt x="53" y="14"/>
                    </a:moveTo>
                    <a:cubicBezTo>
                      <a:pt x="51" y="12"/>
                      <a:pt x="50" y="10"/>
                      <a:pt x="48" y="8"/>
                    </a:cubicBezTo>
                    <a:cubicBezTo>
                      <a:pt x="57" y="0"/>
                      <a:pt x="57" y="0"/>
                      <a:pt x="57" y="0"/>
                    </a:cubicBezTo>
                    <a:cubicBezTo>
                      <a:pt x="59" y="2"/>
                      <a:pt x="61" y="4"/>
                      <a:pt x="62" y="7"/>
                    </a:cubicBezTo>
                    <a:lnTo>
                      <a:pt x="53" y="1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81"/>
              <p:cNvSpPr>
                <a:spLocks noEditPoints="1"/>
              </p:cNvSpPr>
              <p:nvPr/>
            </p:nvSpPr>
            <p:spPr bwMode="auto">
              <a:xfrm>
                <a:off x="5974644" y="1593698"/>
                <a:ext cx="109418" cy="110786"/>
              </a:xfrm>
              <a:custGeom>
                <a:avLst/>
                <a:gdLst/>
                <a:ahLst/>
                <a:cxnLst>
                  <a:cxn ang="0">
                    <a:pos x="22" y="70"/>
                  </a:cxn>
                  <a:cxn ang="0">
                    <a:pos x="16" y="64"/>
                  </a:cxn>
                  <a:cxn ang="0">
                    <a:pos x="25" y="55"/>
                  </a:cxn>
                  <a:cxn ang="0">
                    <a:pos x="30" y="60"/>
                  </a:cxn>
                  <a:cxn ang="0">
                    <a:pos x="22" y="70"/>
                  </a:cxn>
                  <a:cxn ang="0">
                    <a:pos x="9" y="56"/>
                  </a:cxn>
                  <a:cxn ang="0">
                    <a:pos x="4" y="48"/>
                  </a:cxn>
                  <a:cxn ang="0">
                    <a:pos x="15" y="43"/>
                  </a:cxn>
                  <a:cxn ang="0">
                    <a:pos x="19" y="48"/>
                  </a:cxn>
                  <a:cxn ang="0">
                    <a:pos x="9" y="56"/>
                  </a:cxn>
                  <a:cxn ang="0">
                    <a:pos x="1" y="37"/>
                  </a:cxn>
                  <a:cxn ang="0">
                    <a:pos x="0" y="31"/>
                  </a:cxn>
                  <a:cxn ang="0">
                    <a:pos x="0" y="27"/>
                  </a:cxn>
                  <a:cxn ang="0">
                    <a:pos x="12" y="29"/>
                  </a:cxn>
                  <a:cxn ang="0">
                    <a:pos x="12" y="31"/>
                  </a:cxn>
                  <a:cxn ang="0">
                    <a:pos x="12" y="35"/>
                  </a:cxn>
                  <a:cxn ang="0">
                    <a:pos x="1" y="37"/>
                  </a:cxn>
                  <a:cxn ang="0">
                    <a:pos x="15" y="22"/>
                  </a:cxn>
                  <a:cxn ang="0">
                    <a:pos x="5" y="15"/>
                  </a:cxn>
                  <a:cxn ang="0">
                    <a:pos x="12" y="8"/>
                  </a:cxn>
                  <a:cxn ang="0">
                    <a:pos x="19" y="18"/>
                  </a:cxn>
                  <a:cxn ang="0">
                    <a:pos x="15" y="22"/>
                  </a:cxn>
                  <a:cxn ang="0">
                    <a:pos x="66" y="16"/>
                  </a:cxn>
                  <a:cxn ang="0">
                    <a:pos x="59" y="14"/>
                  </a:cxn>
                  <a:cxn ang="0">
                    <a:pos x="61" y="2"/>
                  </a:cxn>
                  <a:cxn ang="0">
                    <a:pos x="69" y="4"/>
                  </a:cxn>
                  <a:cxn ang="0">
                    <a:pos x="66" y="16"/>
                  </a:cxn>
                  <a:cxn ang="0">
                    <a:pos x="26" y="14"/>
                  </a:cxn>
                  <a:cxn ang="0">
                    <a:pos x="22" y="3"/>
                  </a:cxn>
                  <a:cxn ang="0">
                    <a:pos x="31" y="1"/>
                  </a:cxn>
                  <a:cxn ang="0">
                    <a:pos x="33" y="13"/>
                  </a:cxn>
                  <a:cxn ang="0">
                    <a:pos x="26" y="14"/>
                  </a:cxn>
                  <a:cxn ang="0">
                    <a:pos x="49" y="13"/>
                  </a:cxn>
                  <a:cxn ang="0">
                    <a:pos x="42" y="12"/>
                  </a:cxn>
                  <a:cxn ang="0">
                    <a:pos x="42" y="0"/>
                  </a:cxn>
                  <a:cxn ang="0">
                    <a:pos x="51" y="1"/>
                  </a:cxn>
                  <a:cxn ang="0">
                    <a:pos x="49" y="13"/>
                  </a:cxn>
                </a:cxnLst>
                <a:rect l="0" t="0" r="r" b="b"/>
                <a:pathLst>
                  <a:path w="69" h="70">
                    <a:moveTo>
                      <a:pt x="22" y="70"/>
                    </a:moveTo>
                    <a:cubicBezTo>
                      <a:pt x="20" y="68"/>
                      <a:pt x="18" y="66"/>
                      <a:pt x="16" y="64"/>
                    </a:cubicBezTo>
                    <a:cubicBezTo>
                      <a:pt x="25" y="55"/>
                      <a:pt x="25" y="55"/>
                      <a:pt x="25" y="55"/>
                    </a:cubicBezTo>
                    <a:cubicBezTo>
                      <a:pt x="26" y="57"/>
                      <a:pt x="28" y="59"/>
                      <a:pt x="30" y="60"/>
                    </a:cubicBezTo>
                    <a:lnTo>
                      <a:pt x="22" y="70"/>
                    </a:lnTo>
                    <a:close/>
                    <a:moveTo>
                      <a:pt x="9" y="56"/>
                    </a:moveTo>
                    <a:cubicBezTo>
                      <a:pt x="7" y="53"/>
                      <a:pt x="6" y="50"/>
                      <a:pt x="4" y="48"/>
                    </a:cubicBezTo>
                    <a:cubicBezTo>
                      <a:pt x="15" y="43"/>
                      <a:pt x="15" y="43"/>
                      <a:pt x="15" y="43"/>
                    </a:cubicBezTo>
                    <a:cubicBezTo>
                      <a:pt x="16" y="44"/>
                      <a:pt x="17" y="46"/>
                      <a:pt x="19" y="48"/>
                    </a:cubicBezTo>
                    <a:lnTo>
                      <a:pt x="9" y="56"/>
                    </a:lnTo>
                    <a:close/>
                    <a:moveTo>
                      <a:pt x="1" y="37"/>
                    </a:moveTo>
                    <a:cubicBezTo>
                      <a:pt x="0" y="35"/>
                      <a:pt x="0" y="33"/>
                      <a:pt x="0" y="31"/>
                    </a:cubicBezTo>
                    <a:cubicBezTo>
                      <a:pt x="0" y="30"/>
                      <a:pt x="0" y="28"/>
                      <a:pt x="0" y="27"/>
                    </a:cubicBezTo>
                    <a:cubicBezTo>
                      <a:pt x="12" y="29"/>
                      <a:pt x="12" y="29"/>
                      <a:pt x="12" y="29"/>
                    </a:cubicBezTo>
                    <a:cubicBezTo>
                      <a:pt x="12" y="29"/>
                      <a:pt x="12" y="30"/>
                      <a:pt x="12" y="31"/>
                    </a:cubicBezTo>
                    <a:cubicBezTo>
                      <a:pt x="12" y="32"/>
                      <a:pt x="12" y="33"/>
                      <a:pt x="12" y="35"/>
                    </a:cubicBezTo>
                    <a:lnTo>
                      <a:pt x="1" y="37"/>
                    </a:lnTo>
                    <a:close/>
                    <a:moveTo>
                      <a:pt x="15" y="22"/>
                    </a:moveTo>
                    <a:cubicBezTo>
                      <a:pt x="5" y="15"/>
                      <a:pt x="5" y="15"/>
                      <a:pt x="5" y="15"/>
                    </a:cubicBezTo>
                    <a:cubicBezTo>
                      <a:pt x="7" y="12"/>
                      <a:pt x="9" y="10"/>
                      <a:pt x="12" y="8"/>
                    </a:cubicBezTo>
                    <a:cubicBezTo>
                      <a:pt x="19" y="18"/>
                      <a:pt x="19" y="18"/>
                      <a:pt x="19" y="18"/>
                    </a:cubicBezTo>
                    <a:cubicBezTo>
                      <a:pt x="17" y="19"/>
                      <a:pt x="16" y="20"/>
                      <a:pt x="15" y="22"/>
                    </a:cubicBezTo>
                    <a:close/>
                    <a:moveTo>
                      <a:pt x="66" y="16"/>
                    </a:moveTo>
                    <a:cubicBezTo>
                      <a:pt x="63" y="15"/>
                      <a:pt x="61" y="15"/>
                      <a:pt x="59" y="14"/>
                    </a:cubicBezTo>
                    <a:cubicBezTo>
                      <a:pt x="61" y="2"/>
                      <a:pt x="61" y="2"/>
                      <a:pt x="61" y="2"/>
                    </a:cubicBezTo>
                    <a:cubicBezTo>
                      <a:pt x="64" y="3"/>
                      <a:pt x="66" y="4"/>
                      <a:pt x="69" y="4"/>
                    </a:cubicBezTo>
                    <a:lnTo>
                      <a:pt x="66" y="16"/>
                    </a:lnTo>
                    <a:close/>
                    <a:moveTo>
                      <a:pt x="26" y="14"/>
                    </a:moveTo>
                    <a:cubicBezTo>
                      <a:pt x="22" y="3"/>
                      <a:pt x="22" y="3"/>
                      <a:pt x="22" y="3"/>
                    </a:cubicBezTo>
                    <a:cubicBezTo>
                      <a:pt x="25" y="2"/>
                      <a:pt x="28" y="1"/>
                      <a:pt x="31" y="1"/>
                    </a:cubicBezTo>
                    <a:cubicBezTo>
                      <a:pt x="33" y="13"/>
                      <a:pt x="33" y="13"/>
                      <a:pt x="33" y="13"/>
                    </a:cubicBezTo>
                    <a:cubicBezTo>
                      <a:pt x="31" y="13"/>
                      <a:pt x="28" y="13"/>
                      <a:pt x="26" y="14"/>
                    </a:cubicBezTo>
                    <a:close/>
                    <a:moveTo>
                      <a:pt x="49" y="13"/>
                    </a:moveTo>
                    <a:cubicBezTo>
                      <a:pt x="47" y="12"/>
                      <a:pt x="44" y="12"/>
                      <a:pt x="42" y="12"/>
                    </a:cubicBezTo>
                    <a:cubicBezTo>
                      <a:pt x="42" y="0"/>
                      <a:pt x="42" y="0"/>
                      <a:pt x="42" y="0"/>
                    </a:cubicBezTo>
                    <a:cubicBezTo>
                      <a:pt x="45" y="0"/>
                      <a:pt x="48" y="0"/>
                      <a:pt x="51" y="1"/>
                    </a:cubicBezTo>
                    <a:lnTo>
                      <a:pt x="49" y="1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82"/>
              <p:cNvSpPr>
                <a:spLocks noEditPoints="1"/>
              </p:cNvSpPr>
              <p:nvPr/>
            </p:nvSpPr>
            <p:spPr bwMode="auto">
              <a:xfrm>
                <a:off x="5861122" y="1946572"/>
                <a:ext cx="101212" cy="117625"/>
              </a:xfrm>
              <a:custGeom>
                <a:avLst/>
                <a:gdLst/>
                <a:ahLst/>
                <a:cxnLst>
                  <a:cxn ang="0">
                    <a:pos x="26" y="75"/>
                  </a:cxn>
                  <a:cxn ang="0">
                    <a:pos x="17" y="72"/>
                  </a:cxn>
                  <a:cxn ang="0">
                    <a:pos x="22" y="61"/>
                  </a:cxn>
                  <a:cxn ang="0">
                    <a:pos x="28" y="63"/>
                  </a:cxn>
                  <a:cxn ang="0">
                    <a:pos x="26" y="75"/>
                  </a:cxn>
                  <a:cxn ang="0">
                    <a:pos x="38" y="74"/>
                  </a:cxn>
                  <a:cxn ang="0">
                    <a:pos x="36" y="63"/>
                  </a:cxn>
                  <a:cxn ang="0">
                    <a:pos x="43" y="61"/>
                  </a:cxn>
                  <a:cxn ang="0">
                    <a:pos x="47" y="72"/>
                  </a:cxn>
                  <a:cxn ang="0">
                    <a:pos x="38" y="74"/>
                  </a:cxn>
                  <a:cxn ang="0">
                    <a:pos x="57" y="68"/>
                  </a:cxn>
                  <a:cxn ang="0">
                    <a:pos x="51" y="57"/>
                  </a:cxn>
                  <a:cxn ang="0">
                    <a:pos x="58" y="54"/>
                  </a:cxn>
                  <a:cxn ang="0">
                    <a:pos x="64" y="64"/>
                  </a:cxn>
                  <a:cxn ang="0">
                    <a:pos x="57" y="68"/>
                  </a:cxn>
                  <a:cxn ang="0">
                    <a:pos x="7" y="64"/>
                  </a:cxn>
                  <a:cxn ang="0">
                    <a:pos x="2" y="55"/>
                  </a:cxn>
                  <a:cxn ang="0">
                    <a:pos x="14" y="52"/>
                  </a:cxn>
                  <a:cxn ang="0">
                    <a:pos x="16" y="57"/>
                  </a:cxn>
                  <a:cxn ang="0">
                    <a:pos x="7" y="64"/>
                  </a:cxn>
                  <a:cxn ang="0">
                    <a:pos x="0" y="44"/>
                  </a:cxn>
                  <a:cxn ang="0">
                    <a:pos x="0" y="43"/>
                  </a:cxn>
                  <a:cxn ang="0">
                    <a:pos x="1" y="35"/>
                  </a:cxn>
                  <a:cxn ang="0">
                    <a:pos x="13" y="37"/>
                  </a:cxn>
                  <a:cxn ang="0">
                    <a:pos x="12" y="43"/>
                  </a:cxn>
                  <a:cxn ang="0">
                    <a:pos x="12" y="44"/>
                  </a:cxn>
                  <a:cxn ang="0">
                    <a:pos x="0" y="44"/>
                  </a:cxn>
                  <a:cxn ang="0">
                    <a:pos x="15" y="28"/>
                  </a:cxn>
                  <a:cxn ang="0">
                    <a:pos x="4" y="24"/>
                  </a:cxn>
                  <a:cxn ang="0">
                    <a:pos x="7" y="16"/>
                  </a:cxn>
                  <a:cxn ang="0">
                    <a:pos x="18" y="21"/>
                  </a:cxn>
                  <a:cxn ang="0">
                    <a:pos x="15" y="28"/>
                  </a:cxn>
                  <a:cxn ang="0">
                    <a:pos x="22" y="13"/>
                  </a:cxn>
                  <a:cxn ang="0">
                    <a:pos x="12" y="7"/>
                  </a:cxn>
                  <a:cxn ang="0">
                    <a:pos x="16" y="0"/>
                  </a:cxn>
                  <a:cxn ang="0">
                    <a:pos x="26" y="6"/>
                  </a:cxn>
                  <a:cxn ang="0">
                    <a:pos x="22" y="13"/>
                  </a:cxn>
                </a:cxnLst>
                <a:rect l="0" t="0" r="r" b="b"/>
                <a:pathLst>
                  <a:path w="64" h="75">
                    <a:moveTo>
                      <a:pt x="26" y="75"/>
                    </a:moveTo>
                    <a:cubicBezTo>
                      <a:pt x="23" y="74"/>
                      <a:pt x="20" y="73"/>
                      <a:pt x="17" y="72"/>
                    </a:cubicBezTo>
                    <a:cubicBezTo>
                      <a:pt x="22" y="61"/>
                      <a:pt x="22" y="61"/>
                      <a:pt x="22" y="61"/>
                    </a:cubicBezTo>
                    <a:cubicBezTo>
                      <a:pt x="24" y="62"/>
                      <a:pt x="26" y="63"/>
                      <a:pt x="28" y="63"/>
                    </a:cubicBezTo>
                    <a:lnTo>
                      <a:pt x="26" y="75"/>
                    </a:lnTo>
                    <a:close/>
                    <a:moveTo>
                      <a:pt x="38" y="74"/>
                    </a:moveTo>
                    <a:cubicBezTo>
                      <a:pt x="36" y="63"/>
                      <a:pt x="36" y="63"/>
                      <a:pt x="36" y="63"/>
                    </a:cubicBezTo>
                    <a:cubicBezTo>
                      <a:pt x="38" y="62"/>
                      <a:pt x="41" y="62"/>
                      <a:pt x="43" y="61"/>
                    </a:cubicBezTo>
                    <a:cubicBezTo>
                      <a:pt x="47" y="72"/>
                      <a:pt x="47" y="72"/>
                      <a:pt x="47" y="72"/>
                    </a:cubicBezTo>
                    <a:cubicBezTo>
                      <a:pt x="44" y="73"/>
                      <a:pt x="41" y="74"/>
                      <a:pt x="38" y="74"/>
                    </a:cubicBezTo>
                    <a:close/>
                    <a:moveTo>
                      <a:pt x="57" y="68"/>
                    </a:moveTo>
                    <a:cubicBezTo>
                      <a:pt x="51" y="57"/>
                      <a:pt x="51" y="57"/>
                      <a:pt x="51" y="57"/>
                    </a:cubicBezTo>
                    <a:cubicBezTo>
                      <a:pt x="53" y="56"/>
                      <a:pt x="56" y="55"/>
                      <a:pt x="58" y="54"/>
                    </a:cubicBezTo>
                    <a:cubicBezTo>
                      <a:pt x="64" y="64"/>
                      <a:pt x="64" y="64"/>
                      <a:pt x="64" y="64"/>
                    </a:cubicBezTo>
                    <a:cubicBezTo>
                      <a:pt x="62" y="65"/>
                      <a:pt x="59" y="67"/>
                      <a:pt x="57" y="68"/>
                    </a:cubicBezTo>
                    <a:close/>
                    <a:moveTo>
                      <a:pt x="7" y="64"/>
                    </a:moveTo>
                    <a:cubicBezTo>
                      <a:pt x="5" y="62"/>
                      <a:pt x="3" y="59"/>
                      <a:pt x="2" y="55"/>
                    </a:cubicBezTo>
                    <a:cubicBezTo>
                      <a:pt x="14" y="52"/>
                      <a:pt x="14" y="52"/>
                      <a:pt x="14" y="52"/>
                    </a:cubicBezTo>
                    <a:cubicBezTo>
                      <a:pt x="14" y="54"/>
                      <a:pt x="15" y="55"/>
                      <a:pt x="16" y="57"/>
                    </a:cubicBezTo>
                    <a:lnTo>
                      <a:pt x="7" y="64"/>
                    </a:lnTo>
                    <a:close/>
                    <a:moveTo>
                      <a:pt x="0" y="44"/>
                    </a:moveTo>
                    <a:cubicBezTo>
                      <a:pt x="0" y="43"/>
                      <a:pt x="0" y="43"/>
                      <a:pt x="0" y="43"/>
                    </a:cubicBezTo>
                    <a:cubicBezTo>
                      <a:pt x="0" y="40"/>
                      <a:pt x="1" y="38"/>
                      <a:pt x="1" y="35"/>
                    </a:cubicBezTo>
                    <a:cubicBezTo>
                      <a:pt x="13" y="37"/>
                      <a:pt x="13" y="37"/>
                      <a:pt x="13" y="37"/>
                    </a:cubicBezTo>
                    <a:cubicBezTo>
                      <a:pt x="12" y="39"/>
                      <a:pt x="12" y="41"/>
                      <a:pt x="12" y="43"/>
                    </a:cubicBezTo>
                    <a:cubicBezTo>
                      <a:pt x="12" y="44"/>
                      <a:pt x="12" y="44"/>
                      <a:pt x="12" y="44"/>
                    </a:cubicBezTo>
                    <a:lnTo>
                      <a:pt x="0" y="44"/>
                    </a:lnTo>
                    <a:close/>
                    <a:moveTo>
                      <a:pt x="15" y="28"/>
                    </a:moveTo>
                    <a:cubicBezTo>
                      <a:pt x="4" y="24"/>
                      <a:pt x="4" y="24"/>
                      <a:pt x="4" y="24"/>
                    </a:cubicBezTo>
                    <a:cubicBezTo>
                      <a:pt x="5" y="22"/>
                      <a:pt x="6" y="19"/>
                      <a:pt x="7" y="16"/>
                    </a:cubicBezTo>
                    <a:cubicBezTo>
                      <a:pt x="18" y="21"/>
                      <a:pt x="18" y="21"/>
                      <a:pt x="18" y="21"/>
                    </a:cubicBezTo>
                    <a:cubicBezTo>
                      <a:pt x="17" y="23"/>
                      <a:pt x="16" y="26"/>
                      <a:pt x="15" y="28"/>
                    </a:cubicBezTo>
                    <a:close/>
                    <a:moveTo>
                      <a:pt x="22" y="13"/>
                    </a:moveTo>
                    <a:cubicBezTo>
                      <a:pt x="12" y="7"/>
                      <a:pt x="12" y="7"/>
                      <a:pt x="12" y="7"/>
                    </a:cubicBezTo>
                    <a:cubicBezTo>
                      <a:pt x="13" y="4"/>
                      <a:pt x="14" y="2"/>
                      <a:pt x="16" y="0"/>
                    </a:cubicBezTo>
                    <a:cubicBezTo>
                      <a:pt x="26" y="6"/>
                      <a:pt x="26" y="6"/>
                      <a:pt x="26" y="6"/>
                    </a:cubicBezTo>
                    <a:cubicBezTo>
                      <a:pt x="24" y="8"/>
                      <a:pt x="23" y="10"/>
                      <a:pt x="22" y="1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83"/>
              <p:cNvSpPr>
                <a:spLocks/>
              </p:cNvSpPr>
              <p:nvPr/>
            </p:nvSpPr>
            <p:spPr bwMode="auto">
              <a:xfrm>
                <a:off x="6107313" y="2042313"/>
                <a:ext cx="25987" cy="27355"/>
              </a:xfrm>
              <a:custGeom>
                <a:avLst/>
                <a:gdLst/>
                <a:ahLst/>
                <a:cxnLst>
                  <a:cxn ang="0">
                    <a:pos x="8" y="0"/>
                  </a:cxn>
                  <a:cxn ang="0">
                    <a:pos x="0" y="10"/>
                  </a:cxn>
                  <a:cxn ang="0">
                    <a:pos x="11" y="20"/>
                  </a:cxn>
                  <a:cxn ang="0">
                    <a:pos x="19" y="8"/>
                  </a:cxn>
                  <a:cxn ang="0">
                    <a:pos x="8" y="0"/>
                  </a:cxn>
                </a:cxnLst>
                <a:rect l="0" t="0" r="r" b="b"/>
                <a:pathLst>
                  <a:path w="19" h="20">
                    <a:moveTo>
                      <a:pt x="8" y="0"/>
                    </a:moveTo>
                    <a:lnTo>
                      <a:pt x="0" y="10"/>
                    </a:lnTo>
                    <a:lnTo>
                      <a:pt x="11" y="20"/>
                    </a:lnTo>
                    <a:lnTo>
                      <a:pt x="19" y="8"/>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 name="Oval 26"/>
            <p:cNvSpPr/>
            <p:nvPr/>
          </p:nvSpPr>
          <p:spPr>
            <a:xfrm>
              <a:off x="663161" y="4690866"/>
              <a:ext cx="838200" cy="838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bject 5"/>
          <p:cNvSpPr txBox="1"/>
          <p:nvPr/>
        </p:nvSpPr>
        <p:spPr>
          <a:xfrm>
            <a:off x="5638419" y="5422423"/>
            <a:ext cx="3332592" cy="794705"/>
          </a:xfrm>
          <a:prstGeom prst="rect">
            <a:avLst/>
          </a:prstGeom>
        </p:spPr>
        <p:txBody>
          <a:bodyPr vert="horz" wrap="square" lIns="0" tIns="0" rIns="0" bIns="0" rtlCol="0" anchor="ctr" anchorCtr="0">
            <a:spAutoFit/>
          </a:bodyPr>
          <a:lstStyle/>
          <a:p>
            <a:pPr marL="12700" marR="168275">
              <a:lnSpc>
                <a:spcPct val="111100"/>
              </a:lnSpc>
              <a:spcBef>
                <a:spcPts val="600"/>
              </a:spcBef>
            </a:pPr>
            <a:r>
              <a:rPr lang="en-US" sz="1200" b="1" dirty="0">
                <a:solidFill>
                  <a:schemeClr val="tx2"/>
                </a:solidFill>
                <a:latin typeface="BentonSans"/>
                <a:cs typeface="BentonSans Medium"/>
              </a:rPr>
              <a:t>Our study provides insight across complex </a:t>
            </a:r>
            <a:r>
              <a:rPr lang="en-US" sz="1200" b="1" dirty="0" smtClean="0">
                <a:solidFill>
                  <a:schemeClr val="tx2"/>
                </a:solidFill>
                <a:latin typeface="BentonSans"/>
                <a:cs typeface="BentonSans Medium"/>
              </a:rPr>
              <a:t>and </a:t>
            </a:r>
            <a:r>
              <a:rPr lang="en-US" sz="1200" b="1" dirty="0">
                <a:solidFill>
                  <a:schemeClr val="tx2"/>
                </a:solidFill>
                <a:latin typeface="BentonSans"/>
                <a:cs typeface="BentonSans Medium"/>
              </a:rPr>
              <a:t>simple loan classes </a:t>
            </a:r>
          </a:p>
          <a:p>
            <a:pPr marL="120650" marR="247015" indent="-108585">
              <a:lnSpc>
                <a:spcPts val="1200"/>
              </a:lnSpc>
              <a:spcBef>
                <a:spcPts val="600"/>
              </a:spcBef>
              <a:buFont typeface="BentonSans Light"/>
              <a:buChar char="•"/>
              <a:tabLst>
                <a:tab pos="120650" algn="l"/>
              </a:tabLst>
            </a:pPr>
            <a:r>
              <a:rPr lang="en-US" sz="1100" dirty="0">
                <a:latin typeface="BentonSans"/>
                <a:cs typeface="BentonSans Regular"/>
              </a:rPr>
              <a:t>Mortgages, small business loans, personal loans, and credit cards</a:t>
            </a:r>
          </a:p>
        </p:txBody>
      </p:sp>
      <p:grpSp>
        <p:nvGrpSpPr>
          <p:cNvPr id="55" name="Group 54"/>
          <p:cNvGrpSpPr/>
          <p:nvPr/>
        </p:nvGrpSpPr>
        <p:grpSpPr>
          <a:xfrm>
            <a:off x="4696892" y="5400676"/>
            <a:ext cx="838200" cy="838200"/>
            <a:chOff x="878494" y="5787552"/>
            <a:chExt cx="838200" cy="838200"/>
          </a:xfrm>
        </p:grpSpPr>
        <p:sp>
          <p:nvSpPr>
            <p:cNvPr id="56" name="Freeform 55"/>
            <p:cNvSpPr>
              <a:spLocks noChangeAspect="1" noEditPoints="1"/>
            </p:cNvSpPr>
            <p:nvPr/>
          </p:nvSpPr>
          <p:spPr bwMode="auto">
            <a:xfrm>
              <a:off x="1041562" y="5950620"/>
              <a:ext cx="512064" cy="512064"/>
            </a:xfrm>
            <a:custGeom>
              <a:avLst/>
              <a:gdLst>
                <a:gd name="T0" fmla="*/ 232 w 448"/>
                <a:gd name="T1" fmla="*/ 50 h 448"/>
                <a:gd name="T2" fmla="*/ 51 w 448"/>
                <a:gd name="T3" fmla="*/ 50 h 448"/>
                <a:gd name="T4" fmla="*/ 51 w 448"/>
                <a:gd name="T5" fmla="*/ 232 h 448"/>
                <a:gd name="T6" fmla="*/ 217 w 448"/>
                <a:gd name="T7" fmla="*/ 245 h 448"/>
                <a:gd name="T8" fmla="*/ 260 w 448"/>
                <a:gd name="T9" fmla="*/ 287 h 448"/>
                <a:gd name="T10" fmla="*/ 255 w 448"/>
                <a:gd name="T11" fmla="*/ 292 h 448"/>
                <a:gd name="T12" fmla="*/ 256 w 448"/>
                <a:gd name="T13" fmla="*/ 311 h 448"/>
                <a:gd name="T14" fmla="*/ 386 w 448"/>
                <a:gd name="T15" fmla="*/ 442 h 448"/>
                <a:gd name="T16" fmla="*/ 405 w 448"/>
                <a:gd name="T17" fmla="*/ 443 h 448"/>
                <a:gd name="T18" fmla="*/ 410 w 448"/>
                <a:gd name="T19" fmla="*/ 438 h 448"/>
                <a:gd name="T20" fmla="*/ 438 w 448"/>
                <a:gd name="T21" fmla="*/ 410 h 448"/>
                <a:gd name="T22" fmla="*/ 443 w 448"/>
                <a:gd name="T23" fmla="*/ 404 h 448"/>
                <a:gd name="T24" fmla="*/ 442 w 448"/>
                <a:gd name="T25" fmla="*/ 386 h 448"/>
                <a:gd name="T26" fmla="*/ 312 w 448"/>
                <a:gd name="T27" fmla="*/ 255 h 448"/>
                <a:gd name="T28" fmla="*/ 293 w 448"/>
                <a:gd name="T29" fmla="*/ 254 h 448"/>
                <a:gd name="T30" fmla="*/ 288 w 448"/>
                <a:gd name="T31" fmla="*/ 259 h 448"/>
                <a:gd name="T32" fmla="*/ 245 w 448"/>
                <a:gd name="T33" fmla="*/ 216 h 448"/>
                <a:gd name="T34" fmla="*/ 232 w 448"/>
                <a:gd name="T35" fmla="*/ 50 h 448"/>
                <a:gd name="T36" fmla="*/ 63 w 448"/>
                <a:gd name="T37" fmla="*/ 219 h 448"/>
                <a:gd name="T38" fmla="*/ 63 w 448"/>
                <a:gd name="T39" fmla="*/ 63 h 448"/>
                <a:gd name="T40" fmla="*/ 220 w 448"/>
                <a:gd name="T41" fmla="*/ 63 h 448"/>
                <a:gd name="T42" fmla="*/ 220 w 448"/>
                <a:gd name="T43" fmla="*/ 219 h 448"/>
                <a:gd name="T44" fmla="*/ 63 w 448"/>
                <a:gd name="T45" fmla="*/ 2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448">
                  <a:moveTo>
                    <a:pt x="232" y="50"/>
                  </a:moveTo>
                  <a:cubicBezTo>
                    <a:pt x="182" y="0"/>
                    <a:pt x="101" y="0"/>
                    <a:pt x="51" y="50"/>
                  </a:cubicBezTo>
                  <a:cubicBezTo>
                    <a:pt x="0" y="100"/>
                    <a:pt x="0" y="181"/>
                    <a:pt x="51" y="232"/>
                  </a:cubicBezTo>
                  <a:cubicBezTo>
                    <a:pt x="96" y="277"/>
                    <a:pt x="167" y="281"/>
                    <a:pt x="217" y="245"/>
                  </a:cubicBezTo>
                  <a:cubicBezTo>
                    <a:pt x="260" y="287"/>
                    <a:pt x="260" y="287"/>
                    <a:pt x="260" y="287"/>
                  </a:cubicBezTo>
                  <a:cubicBezTo>
                    <a:pt x="255" y="292"/>
                    <a:pt x="255" y="292"/>
                    <a:pt x="255" y="292"/>
                  </a:cubicBezTo>
                  <a:cubicBezTo>
                    <a:pt x="250" y="297"/>
                    <a:pt x="250" y="306"/>
                    <a:pt x="256" y="311"/>
                  </a:cubicBezTo>
                  <a:cubicBezTo>
                    <a:pt x="386" y="442"/>
                    <a:pt x="386" y="442"/>
                    <a:pt x="386" y="442"/>
                  </a:cubicBezTo>
                  <a:cubicBezTo>
                    <a:pt x="392" y="447"/>
                    <a:pt x="400" y="448"/>
                    <a:pt x="405" y="443"/>
                  </a:cubicBezTo>
                  <a:cubicBezTo>
                    <a:pt x="410" y="438"/>
                    <a:pt x="410" y="438"/>
                    <a:pt x="410" y="438"/>
                  </a:cubicBezTo>
                  <a:cubicBezTo>
                    <a:pt x="438" y="410"/>
                    <a:pt x="438" y="410"/>
                    <a:pt x="438" y="410"/>
                  </a:cubicBezTo>
                  <a:cubicBezTo>
                    <a:pt x="443" y="404"/>
                    <a:pt x="443" y="404"/>
                    <a:pt x="443" y="404"/>
                  </a:cubicBezTo>
                  <a:cubicBezTo>
                    <a:pt x="448" y="400"/>
                    <a:pt x="448" y="391"/>
                    <a:pt x="442" y="386"/>
                  </a:cubicBezTo>
                  <a:cubicBezTo>
                    <a:pt x="312" y="255"/>
                    <a:pt x="312" y="255"/>
                    <a:pt x="312" y="255"/>
                  </a:cubicBezTo>
                  <a:cubicBezTo>
                    <a:pt x="307" y="250"/>
                    <a:pt x="298" y="249"/>
                    <a:pt x="293" y="254"/>
                  </a:cubicBezTo>
                  <a:cubicBezTo>
                    <a:pt x="288" y="259"/>
                    <a:pt x="288" y="259"/>
                    <a:pt x="288" y="259"/>
                  </a:cubicBezTo>
                  <a:cubicBezTo>
                    <a:pt x="245" y="216"/>
                    <a:pt x="245" y="216"/>
                    <a:pt x="245" y="216"/>
                  </a:cubicBezTo>
                  <a:cubicBezTo>
                    <a:pt x="282" y="166"/>
                    <a:pt x="278" y="95"/>
                    <a:pt x="232" y="50"/>
                  </a:cubicBezTo>
                  <a:close/>
                  <a:moveTo>
                    <a:pt x="63" y="219"/>
                  </a:moveTo>
                  <a:cubicBezTo>
                    <a:pt x="20" y="176"/>
                    <a:pt x="20" y="106"/>
                    <a:pt x="63" y="63"/>
                  </a:cubicBezTo>
                  <a:cubicBezTo>
                    <a:pt x="106" y="19"/>
                    <a:pt x="176" y="19"/>
                    <a:pt x="220" y="63"/>
                  </a:cubicBezTo>
                  <a:cubicBezTo>
                    <a:pt x="263" y="106"/>
                    <a:pt x="263" y="176"/>
                    <a:pt x="220" y="219"/>
                  </a:cubicBezTo>
                  <a:cubicBezTo>
                    <a:pt x="176" y="262"/>
                    <a:pt x="106" y="262"/>
                    <a:pt x="63" y="219"/>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Oval 56"/>
            <p:cNvSpPr/>
            <p:nvPr/>
          </p:nvSpPr>
          <p:spPr>
            <a:xfrm>
              <a:off x="878494" y="5787552"/>
              <a:ext cx="838200" cy="838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a:off x="4772377" y="2784420"/>
            <a:ext cx="4050352" cy="0"/>
          </a:xfrm>
          <a:prstGeom prst="line">
            <a:avLst/>
          </a:prstGeom>
          <a:ln w="25400">
            <a:solidFill>
              <a:srgbClr val="0076CB"/>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72377" y="4055748"/>
            <a:ext cx="4050352" cy="0"/>
          </a:xfrm>
          <a:prstGeom prst="line">
            <a:avLst/>
          </a:prstGeom>
          <a:ln w="25400">
            <a:solidFill>
              <a:srgbClr val="0076CB"/>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772377" y="5226939"/>
            <a:ext cx="4050352" cy="0"/>
          </a:xfrm>
          <a:prstGeom prst="line">
            <a:avLst/>
          </a:prstGeom>
          <a:ln w="25400">
            <a:solidFill>
              <a:srgbClr val="0076CB"/>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56290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Bain &amp; SAP </a:t>
            </a:r>
            <a:r>
              <a:rPr lang="en-IE" dirty="0"/>
              <a:t>Digital Lending Benchmark Study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591" y="2309323"/>
            <a:ext cx="6779950" cy="4106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9381" y="1352643"/>
            <a:ext cx="8493126" cy="646331"/>
          </a:xfrm>
          <a:prstGeom prst="rect">
            <a:avLst/>
          </a:prstGeom>
          <a:ln>
            <a:solidFill>
              <a:schemeClr val="accent1"/>
            </a:solidFill>
          </a:ln>
        </p:spPr>
        <p:txBody>
          <a:bodyPr wrap="square">
            <a:spAutoFit/>
          </a:bodyPr>
          <a:lstStyle/>
          <a:p>
            <a:pPr>
              <a:spcBef>
                <a:spcPts val="3499"/>
              </a:spcBef>
              <a:buSzPct val="100000"/>
            </a:pPr>
            <a:r>
              <a:rPr lang="en-US" dirty="0" smtClean="0"/>
              <a:t>Enables banks understand </a:t>
            </a:r>
            <a:r>
              <a:rPr lang="en-US" dirty="0"/>
              <a:t>their progress transforming lending for a digital, </a:t>
            </a:r>
            <a:r>
              <a:rPr lang="en-US" dirty="0" err="1"/>
              <a:t>omnichannel</a:t>
            </a:r>
            <a:r>
              <a:rPr lang="en-US" dirty="0"/>
              <a:t> world</a:t>
            </a:r>
          </a:p>
        </p:txBody>
      </p:sp>
      <p:sp>
        <p:nvSpPr>
          <p:cNvPr id="4" name="TextBox 3"/>
          <p:cNvSpPr txBox="1"/>
          <p:nvPr/>
        </p:nvSpPr>
        <p:spPr>
          <a:xfrm>
            <a:off x="2789548" y="2097827"/>
            <a:ext cx="3205924" cy="184666"/>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IE" sz="1200" b="1" kern="0" dirty="0" smtClean="0">
                <a:solidFill>
                  <a:schemeClr val="accent1"/>
                </a:solidFill>
                <a:ea typeface="Arial Unicode MS" pitchFamily="34" charset="-128"/>
                <a:cs typeface="Arial Unicode MS" pitchFamily="34" charset="-128"/>
              </a:rPr>
              <a:t>Benchmark Schematic</a:t>
            </a:r>
          </a:p>
        </p:txBody>
      </p:sp>
      <p:sp>
        <p:nvSpPr>
          <p:cNvPr id="6" name="Rectangle 5"/>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7407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p:txBody>
          <a:bodyPr/>
          <a:lstStyle/>
          <a:p>
            <a:r>
              <a:rPr lang="en-US" dirty="0" smtClean="0"/>
              <a:t>Thank you</a:t>
            </a:r>
            <a:endParaRPr lang="en-US" dirty="0"/>
          </a:p>
        </p:txBody>
      </p:sp>
      <p:sp>
        <p:nvSpPr>
          <p:cNvPr id="3" name="Text Placeholder 2"/>
          <p:cNvSpPr>
            <a:spLocks noGrp="1"/>
          </p:cNvSpPr>
          <p:nvPr>
            <p:ph type="body" sz="quarter" idx="10"/>
          </p:nvPr>
        </p:nvSpPr>
        <p:spPr bwMode="gray"/>
        <p:txBody>
          <a:bodyPr/>
          <a:lstStyle/>
          <a:p>
            <a:r>
              <a:rPr lang="en-US" dirty="0" smtClean="0"/>
              <a:t>Contact information:</a:t>
            </a:r>
          </a:p>
          <a:p>
            <a:endParaRPr lang="en-US" dirty="0" smtClean="0"/>
          </a:p>
          <a:p>
            <a:r>
              <a:rPr lang="en-US" dirty="0" smtClean="0"/>
              <a:t>Udo Roos					</a:t>
            </a:r>
          </a:p>
          <a:p>
            <a:r>
              <a:rPr lang="en-US" dirty="0" smtClean="0"/>
              <a:t>Vice President	</a:t>
            </a:r>
            <a:r>
              <a:rPr lang="en-US" dirty="0"/>
              <a:t>  </a:t>
            </a:r>
            <a:r>
              <a:rPr lang="en-US" dirty="0" smtClean="0"/>
              <a:t>			</a:t>
            </a:r>
          </a:p>
          <a:p>
            <a:r>
              <a:rPr lang="en-US" dirty="0" smtClean="0"/>
              <a:t>SAP Financial Services MEE</a:t>
            </a:r>
            <a:r>
              <a:rPr lang="cs-CZ" dirty="0" smtClean="0"/>
              <a:t>					</a:t>
            </a:r>
            <a:endParaRPr lang="en-US" dirty="0" smtClean="0"/>
          </a:p>
          <a:p>
            <a:r>
              <a:rPr lang="en-US" dirty="0" smtClean="0">
                <a:hlinkClick r:id="rId3"/>
              </a:rPr>
              <a:t>Udo.Roos@sap.com</a:t>
            </a:r>
            <a:r>
              <a:rPr lang="en-US" dirty="0" smtClean="0"/>
              <a:t> </a:t>
            </a:r>
            <a:r>
              <a:rPr lang="cs-CZ" dirty="0" smtClean="0"/>
              <a:t>				</a:t>
            </a:r>
            <a:endParaRPr lang="de-DE" dirty="0" smtClean="0"/>
          </a:p>
          <a:p>
            <a:r>
              <a:rPr lang="de-DE" dirty="0" smtClean="0"/>
              <a:t>+</a:t>
            </a:r>
            <a:r>
              <a:rPr lang="de-DE" dirty="0"/>
              <a:t>49 </a:t>
            </a:r>
            <a:r>
              <a:rPr lang="de-DE" dirty="0" smtClean="0"/>
              <a:t>160-8896678</a:t>
            </a:r>
            <a:r>
              <a:rPr lang="cs-CZ" dirty="0" smtClean="0"/>
              <a:t>					</a:t>
            </a:r>
            <a:endParaRPr lang="en-US" dirty="0" smtClean="0"/>
          </a:p>
        </p:txBody>
      </p:sp>
    </p:spTree>
    <p:extLst>
      <p:ext uri="{BB962C8B-B14F-4D97-AF65-F5344CB8AC3E}">
        <p14:creationId xmlns:p14="http://schemas.microsoft.com/office/powerpoint/2010/main" val="3041705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223857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SAP Region Middle &amp; Eastern Europe (MEE)</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15" y="1446130"/>
            <a:ext cx="7942643" cy="4756204"/>
          </a:xfrm>
          <a:prstGeom prst="rect">
            <a:avLst/>
          </a:prstGeom>
          <a:solidFill>
            <a:schemeClr val="bg1"/>
          </a:solidFill>
          <a:ln>
            <a:noFill/>
          </a:ln>
          <a:effectLst/>
        </p:spPr>
      </p:pic>
      <p:grpSp>
        <p:nvGrpSpPr>
          <p:cNvPr id="195" name="Group 194"/>
          <p:cNvGrpSpPr/>
          <p:nvPr/>
        </p:nvGrpSpPr>
        <p:grpSpPr>
          <a:xfrm>
            <a:off x="392945" y="2202113"/>
            <a:ext cx="8259408" cy="3352333"/>
            <a:chOff x="111419" y="1921728"/>
            <a:chExt cx="8944091" cy="3630232"/>
          </a:xfrm>
        </p:grpSpPr>
        <p:sp>
          <p:nvSpPr>
            <p:cNvPr id="100" name="Freeform 5"/>
            <p:cNvSpPr>
              <a:spLocks/>
            </p:cNvSpPr>
            <p:nvPr/>
          </p:nvSpPr>
          <p:spPr bwMode="gray">
            <a:xfrm>
              <a:off x="952316" y="3772602"/>
              <a:ext cx="461996" cy="629958"/>
            </a:xfrm>
            <a:custGeom>
              <a:avLst/>
              <a:gdLst/>
              <a:ahLst/>
              <a:cxnLst>
                <a:cxn ang="0">
                  <a:pos x="136" y="73"/>
                </a:cxn>
                <a:cxn ang="0">
                  <a:pos x="130" y="50"/>
                </a:cxn>
                <a:cxn ang="0">
                  <a:pos x="120" y="25"/>
                </a:cxn>
                <a:cxn ang="0">
                  <a:pos x="113" y="21"/>
                </a:cxn>
                <a:cxn ang="0">
                  <a:pos x="105" y="17"/>
                </a:cxn>
                <a:cxn ang="0">
                  <a:pos x="93" y="15"/>
                </a:cxn>
                <a:cxn ang="0">
                  <a:pos x="85" y="21"/>
                </a:cxn>
                <a:cxn ang="0">
                  <a:pos x="75" y="26"/>
                </a:cxn>
                <a:cxn ang="0">
                  <a:pos x="66" y="23"/>
                </a:cxn>
                <a:cxn ang="0">
                  <a:pos x="50" y="10"/>
                </a:cxn>
                <a:cxn ang="0">
                  <a:pos x="42" y="1"/>
                </a:cxn>
                <a:cxn ang="0">
                  <a:pos x="31" y="3"/>
                </a:cxn>
                <a:cxn ang="0">
                  <a:pos x="29" y="8"/>
                </a:cxn>
                <a:cxn ang="0">
                  <a:pos x="28" y="17"/>
                </a:cxn>
                <a:cxn ang="0">
                  <a:pos x="30" y="21"/>
                </a:cxn>
                <a:cxn ang="0">
                  <a:pos x="34" y="25"/>
                </a:cxn>
                <a:cxn ang="0">
                  <a:pos x="36" y="28"/>
                </a:cxn>
                <a:cxn ang="0">
                  <a:pos x="28" y="29"/>
                </a:cxn>
                <a:cxn ang="0">
                  <a:pos x="22" y="33"/>
                </a:cxn>
                <a:cxn ang="0">
                  <a:pos x="17" y="48"/>
                </a:cxn>
                <a:cxn ang="0">
                  <a:pos x="12" y="57"/>
                </a:cxn>
                <a:cxn ang="0">
                  <a:pos x="9" y="70"/>
                </a:cxn>
                <a:cxn ang="0">
                  <a:pos x="3" y="94"/>
                </a:cxn>
                <a:cxn ang="0">
                  <a:pos x="5" y="96"/>
                </a:cxn>
                <a:cxn ang="0">
                  <a:pos x="9" y="121"/>
                </a:cxn>
                <a:cxn ang="0">
                  <a:pos x="16" y="137"/>
                </a:cxn>
                <a:cxn ang="0">
                  <a:pos x="25" y="138"/>
                </a:cxn>
                <a:cxn ang="0">
                  <a:pos x="36" y="141"/>
                </a:cxn>
                <a:cxn ang="0">
                  <a:pos x="30" y="152"/>
                </a:cxn>
                <a:cxn ang="0">
                  <a:pos x="26" y="166"/>
                </a:cxn>
                <a:cxn ang="0">
                  <a:pos x="29" y="176"/>
                </a:cxn>
                <a:cxn ang="0">
                  <a:pos x="44" y="175"/>
                </a:cxn>
                <a:cxn ang="0">
                  <a:pos x="60" y="175"/>
                </a:cxn>
                <a:cxn ang="0">
                  <a:pos x="81" y="175"/>
                </a:cxn>
                <a:cxn ang="0">
                  <a:pos x="105" y="175"/>
                </a:cxn>
                <a:cxn ang="0">
                  <a:pos x="122" y="172"/>
                </a:cxn>
                <a:cxn ang="0">
                  <a:pos x="119" y="169"/>
                </a:cxn>
                <a:cxn ang="0">
                  <a:pos x="117" y="165"/>
                </a:cxn>
                <a:cxn ang="0">
                  <a:pos x="117" y="161"/>
                </a:cxn>
                <a:cxn ang="0">
                  <a:pos x="119" y="156"/>
                </a:cxn>
                <a:cxn ang="0">
                  <a:pos x="120" y="151"/>
                </a:cxn>
                <a:cxn ang="0">
                  <a:pos x="122" y="148"/>
                </a:cxn>
                <a:cxn ang="0">
                  <a:pos x="126" y="148"/>
                </a:cxn>
                <a:cxn ang="0">
                  <a:pos x="106" y="129"/>
                </a:cxn>
                <a:cxn ang="0">
                  <a:pos x="99" y="115"/>
                </a:cxn>
                <a:cxn ang="0">
                  <a:pos x="100" y="107"/>
                </a:cxn>
                <a:cxn ang="0">
                  <a:pos x="119" y="101"/>
                </a:cxn>
                <a:cxn ang="0">
                  <a:pos x="133" y="91"/>
                </a:cxn>
              </a:cxnLst>
              <a:rect l="0" t="0" r="r" b="b"/>
              <a:pathLst>
                <a:path w="139" h="176">
                  <a:moveTo>
                    <a:pt x="139" y="90"/>
                  </a:moveTo>
                  <a:lnTo>
                    <a:pt x="137" y="82"/>
                  </a:lnTo>
                  <a:lnTo>
                    <a:pt x="136" y="73"/>
                  </a:lnTo>
                  <a:lnTo>
                    <a:pt x="133" y="66"/>
                  </a:lnTo>
                  <a:lnTo>
                    <a:pt x="132" y="58"/>
                  </a:lnTo>
                  <a:lnTo>
                    <a:pt x="130" y="50"/>
                  </a:lnTo>
                  <a:lnTo>
                    <a:pt x="127" y="40"/>
                  </a:lnTo>
                  <a:lnTo>
                    <a:pt x="124" y="33"/>
                  </a:lnTo>
                  <a:lnTo>
                    <a:pt x="120" y="25"/>
                  </a:lnTo>
                  <a:lnTo>
                    <a:pt x="117" y="23"/>
                  </a:lnTo>
                  <a:lnTo>
                    <a:pt x="114" y="22"/>
                  </a:lnTo>
                  <a:lnTo>
                    <a:pt x="113" y="21"/>
                  </a:lnTo>
                  <a:lnTo>
                    <a:pt x="111" y="19"/>
                  </a:lnTo>
                  <a:lnTo>
                    <a:pt x="108" y="18"/>
                  </a:lnTo>
                  <a:lnTo>
                    <a:pt x="105" y="17"/>
                  </a:lnTo>
                  <a:lnTo>
                    <a:pt x="100" y="15"/>
                  </a:lnTo>
                  <a:lnTo>
                    <a:pt x="95" y="14"/>
                  </a:lnTo>
                  <a:lnTo>
                    <a:pt x="93" y="15"/>
                  </a:lnTo>
                  <a:lnTo>
                    <a:pt x="89" y="17"/>
                  </a:lnTo>
                  <a:lnTo>
                    <a:pt x="87" y="18"/>
                  </a:lnTo>
                  <a:lnTo>
                    <a:pt x="85" y="21"/>
                  </a:lnTo>
                  <a:lnTo>
                    <a:pt x="82" y="23"/>
                  </a:lnTo>
                  <a:lnTo>
                    <a:pt x="79" y="25"/>
                  </a:lnTo>
                  <a:lnTo>
                    <a:pt x="75" y="26"/>
                  </a:lnTo>
                  <a:lnTo>
                    <a:pt x="71" y="26"/>
                  </a:lnTo>
                  <a:lnTo>
                    <a:pt x="69" y="26"/>
                  </a:lnTo>
                  <a:lnTo>
                    <a:pt x="66" y="23"/>
                  </a:lnTo>
                  <a:lnTo>
                    <a:pt x="61" y="19"/>
                  </a:lnTo>
                  <a:lnTo>
                    <a:pt x="55" y="14"/>
                  </a:lnTo>
                  <a:lnTo>
                    <a:pt x="50" y="10"/>
                  </a:lnTo>
                  <a:lnTo>
                    <a:pt x="46" y="5"/>
                  </a:lnTo>
                  <a:lnTo>
                    <a:pt x="43" y="3"/>
                  </a:lnTo>
                  <a:lnTo>
                    <a:pt x="42" y="1"/>
                  </a:lnTo>
                  <a:lnTo>
                    <a:pt x="36" y="0"/>
                  </a:lnTo>
                  <a:lnTo>
                    <a:pt x="34" y="1"/>
                  </a:lnTo>
                  <a:lnTo>
                    <a:pt x="31" y="3"/>
                  </a:lnTo>
                  <a:lnTo>
                    <a:pt x="31" y="4"/>
                  </a:lnTo>
                  <a:lnTo>
                    <a:pt x="30" y="7"/>
                  </a:lnTo>
                  <a:lnTo>
                    <a:pt x="29" y="8"/>
                  </a:lnTo>
                  <a:lnTo>
                    <a:pt x="29" y="11"/>
                  </a:lnTo>
                  <a:lnTo>
                    <a:pt x="28" y="14"/>
                  </a:lnTo>
                  <a:lnTo>
                    <a:pt x="28" y="17"/>
                  </a:lnTo>
                  <a:lnTo>
                    <a:pt x="29" y="18"/>
                  </a:lnTo>
                  <a:lnTo>
                    <a:pt x="29" y="19"/>
                  </a:lnTo>
                  <a:lnTo>
                    <a:pt x="30" y="21"/>
                  </a:lnTo>
                  <a:lnTo>
                    <a:pt x="31" y="22"/>
                  </a:lnTo>
                  <a:lnTo>
                    <a:pt x="32" y="23"/>
                  </a:lnTo>
                  <a:lnTo>
                    <a:pt x="34" y="25"/>
                  </a:lnTo>
                  <a:lnTo>
                    <a:pt x="36" y="26"/>
                  </a:lnTo>
                  <a:lnTo>
                    <a:pt x="38" y="26"/>
                  </a:lnTo>
                  <a:lnTo>
                    <a:pt x="36" y="28"/>
                  </a:lnTo>
                  <a:lnTo>
                    <a:pt x="32" y="28"/>
                  </a:lnTo>
                  <a:lnTo>
                    <a:pt x="30" y="29"/>
                  </a:lnTo>
                  <a:lnTo>
                    <a:pt x="28" y="29"/>
                  </a:lnTo>
                  <a:lnTo>
                    <a:pt x="26" y="30"/>
                  </a:lnTo>
                  <a:lnTo>
                    <a:pt x="24" y="32"/>
                  </a:lnTo>
                  <a:lnTo>
                    <a:pt x="22" y="33"/>
                  </a:lnTo>
                  <a:lnTo>
                    <a:pt x="19" y="35"/>
                  </a:lnTo>
                  <a:lnTo>
                    <a:pt x="18" y="42"/>
                  </a:lnTo>
                  <a:lnTo>
                    <a:pt x="17" y="48"/>
                  </a:lnTo>
                  <a:lnTo>
                    <a:pt x="16" y="52"/>
                  </a:lnTo>
                  <a:lnTo>
                    <a:pt x="13" y="55"/>
                  </a:lnTo>
                  <a:lnTo>
                    <a:pt x="12" y="57"/>
                  </a:lnTo>
                  <a:lnTo>
                    <a:pt x="10" y="59"/>
                  </a:lnTo>
                  <a:lnTo>
                    <a:pt x="10" y="63"/>
                  </a:lnTo>
                  <a:lnTo>
                    <a:pt x="9" y="70"/>
                  </a:lnTo>
                  <a:lnTo>
                    <a:pt x="0" y="93"/>
                  </a:lnTo>
                  <a:lnTo>
                    <a:pt x="1" y="93"/>
                  </a:lnTo>
                  <a:lnTo>
                    <a:pt x="3" y="94"/>
                  </a:lnTo>
                  <a:lnTo>
                    <a:pt x="4" y="94"/>
                  </a:lnTo>
                  <a:lnTo>
                    <a:pt x="4" y="96"/>
                  </a:lnTo>
                  <a:lnTo>
                    <a:pt x="5" y="96"/>
                  </a:lnTo>
                  <a:lnTo>
                    <a:pt x="6" y="96"/>
                  </a:lnTo>
                  <a:lnTo>
                    <a:pt x="13" y="108"/>
                  </a:lnTo>
                  <a:lnTo>
                    <a:pt x="9" y="121"/>
                  </a:lnTo>
                  <a:lnTo>
                    <a:pt x="9" y="137"/>
                  </a:lnTo>
                  <a:lnTo>
                    <a:pt x="12" y="137"/>
                  </a:lnTo>
                  <a:lnTo>
                    <a:pt x="16" y="137"/>
                  </a:lnTo>
                  <a:lnTo>
                    <a:pt x="18" y="137"/>
                  </a:lnTo>
                  <a:lnTo>
                    <a:pt x="22" y="138"/>
                  </a:lnTo>
                  <a:lnTo>
                    <a:pt x="25" y="138"/>
                  </a:lnTo>
                  <a:lnTo>
                    <a:pt x="28" y="140"/>
                  </a:lnTo>
                  <a:lnTo>
                    <a:pt x="31" y="140"/>
                  </a:lnTo>
                  <a:lnTo>
                    <a:pt x="36" y="141"/>
                  </a:lnTo>
                  <a:lnTo>
                    <a:pt x="34" y="144"/>
                  </a:lnTo>
                  <a:lnTo>
                    <a:pt x="31" y="148"/>
                  </a:lnTo>
                  <a:lnTo>
                    <a:pt x="30" y="152"/>
                  </a:lnTo>
                  <a:lnTo>
                    <a:pt x="29" y="156"/>
                  </a:lnTo>
                  <a:lnTo>
                    <a:pt x="28" y="162"/>
                  </a:lnTo>
                  <a:lnTo>
                    <a:pt x="26" y="166"/>
                  </a:lnTo>
                  <a:lnTo>
                    <a:pt x="25" y="172"/>
                  </a:lnTo>
                  <a:lnTo>
                    <a:pt x="24" y="176"/>
                  </a:lnTo>
                  <a:lnTo>
                    <a:pt x="29" y="176"/>
                  </a:lnTo>
                  <a:lnTo>
                    <a:pt x="34" y="175"/>
                  </a:lnTo>
                  <a:lnTo>
                    <a:pt x="39" y="175"/>
                  </a:lnTo>
                  <a:lnTo>
                    <a:pt x="44" y="175"/>
                  </a:lnTo>
                  <a:lnTo>
                    <a:pt x="49" y="175"/>
                  </a:lnTo>
                  <a:lnTo>
                    <a:pt x="55" y="175"/>
                  </a:lnTo>
                  <a:lnTo>
                    <a:pt x="60" y="175"/>
                  </a:lnTo>
                  <a:lnTo>
                    <a:pt x="66" y="173"/>
                  </a:lnTo>
                  <a:lnTo>
                    <a:pt x="74" y="175"/>
                  </a:lnTo>
                  <a:lnTo>
                    <a:pt x="81" y="175"/>
                  </a:lnTo>
                  <a:lnTo>
                    <a:pt x="89" y="176"/>
                  </a:lnTo>
                  <a:lnTo>
                    <a:pt x="96" y="176"/>
                  </a:lnTo>
                  <a:lnTo>
                    <a:pt x="105" y="175"/>
                  </a:lnTo>
                  <a:lnTo>
                    <a:pt x="111" y="175"/>
                  </a:lnTo>
                  <a:lnTo>
                    <a:pt x="117" y="173"/>
                  </a:lnTo>
                  <a:lnTo>
                    <a:pt x="122" y="172"/>
                  </a:lnTo>
                  <a:lnTo>
                    <a:pt x="121" y="170"/>
                  </a:lnTo>
                  <a:lnTo>
                    <a:pt x="120" y="169"/>
                  </a:lnTo>
                  <a:lnTo>
                    <a:pt x="119" y="169"/>
                  </a:lnTo>
                  <a:lnTo>
                    <a:pt x="118" y="168"/>
                  </a:lnTo>
                  <a:lnTo>
                    <a:pt x="117" y="166"/>
                  </a:lnTo>
                  <a:lnTo>
                    <a:pt x="117" y="165"/>
                  </a:lnTo>
                  <a:lnTo>
                    <a:pt x="115" y="163"/>
                  </a:lnTo>
                  <a:lnTo>
                    <a:pt x="115" y="161"/>
                  </a:lnTo>
                  <a:lnTo>
                    <a:pt x="117" y="161"/>
                  </a:lnTo>
                  <a:lnTo>
                    <a:pt x="118" y="161"/>
                  </a:lnTo>
                  <a:lnTo>
                    <a:pt x="118" y="159"/>
                  </a:lnTo>
                  <a:lnTo>
                    <a:pt x="119" y="156"/>
                  </a:lnTo>
                  <a:lnTo>
                    <a:pt x="119" y="155"/>
                  </a:lnTo>
                  <a:lnTo>
                    <a:pt x="119" y="152"/>
                  </a:lnTo>
                  <a:lnTo>
                    <a:pt x="120" y="151"/>
                  </a:lnTo>
                  <a:lnTo>
                    <a:pt x="120" y="148"/>
                  </a:lnTo>
                  <a:lnTo>
                    <a:pt x="121" y="148"/>
                  </a:lnTo>
                  <a:lnTo>
                    <a:pt x="122" y="148"/>
                  </a:lnTo>
                  <a:lnTo>
                    <a:pt x="124" y="148"/>
                  </a:lnTo>
                  <a:lnTo>
                    <a:pt x="125" y="148"/>
                  </a:lnTo>
                  <a:lnTo>
                    <a:pt x="126" y="148"/>
                  </a:lnTo>
                  <a:lnTo>
                    <a:pt x="117" y="141"/>
                  </a:lnTo>
                  <a:lnTo>
                    <a:pt x="109" y="136"/>
                  </a:lnTo>
                  <a:lnTo>
                    <a:pt x="106" y="129"/>
                  </a:lnTo>
                  <a:lnTo>
                    <a:pt x="102" y="123"/>
                  </a:lnTo>
                  <a:lnTo>
                    <a:pt x="101" y="119"/>
                  </a:lnTo>
                  <a:lnTo>
                    <a:pt x="99" y="115"/>
                  </a:lnTo>
                  <a:lnTo>
                    <a:pt x="96" y="109"/>
                  </a:lnTo>
                  <a:lnTo>
                    <a:pt x="91" y="105"/>
                  </a:lnTo>
                  <a:lnTo>
                    <a:pt x="100" y="107"/>
                  </a:lnTo>
                  <a:lnTo>
                    <a:pt x="108" y="107"/>
                  </a:lnTo>
                  <a:lnTo>
                    <a:pt x="114" y="104"/>
                  </a:lnTo>
                  <a:lnTo>
                    <a:pt x="119" y="101"/>
                  </a:lnTo>
                  <a:lnTo>
                    <a:pt x="122" y="97"/>
                  </a:lnTo>
                  <a:lnTo>
                    <a:pt x="127" y="94"/>
                  </a:lnTo>
                  <a:lnTo>
                    <a:pt x="133" y="91"/>
                  </a:lnTo>
                  <a:lnTo>
                    <a:pt x="139" y="9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1" name="Freeform 7"/>
            <p:cNvSpPr>
              <a:spLocks/>
            </p:cNvSpPr>
            <p:nvPr/>
          </p:nvSpPr>
          <p:spPr bwMode="gray">
            <a:xfrm>
              <a:off x="826015" y="3897878"/>
              <a:ext cx="196099" cy="211180"/>
            </a:xfrm>
            <a:custGeom>
              <a:avLst/>
              <a:gdLst/>
              <a:ahLst/>
              <a:cxnLst>
                <a:cxn ang="0">
                  <a:pos x="0" y="46"/>
                </a:cxn>
                <a:cxn ang="0">
                  <a:pos x="1" y="48"/>
                </a:cxn>
                <a:cxn ang="0">
                  <a:pos x="1" y="41"/>
                </a:cxn>
                <a:cxn ang="0">
                  <a:pos x="3" y="35"/>
                </a:cxn>
                <a:cxn ang="0">
                  <a:pos x="4" y="31"/>
                </a:cxn>
                <a:cxn ang="0">
                  <a:pos x="7" y="27"/>
                </a:cxn>
                <a:cxn ang="0">
                  <a:pos x="8" y="23"/>
                </a:cxn>
                <a:cxn ang="0">
                  <a:pos x="10" y="19"/>
                </a:cxn>
                <a:cxn ang="0">
                  <a:pos x="11" y="16"/>
                </a:cxn>
                <a:cxn ang="0">
                  <a:pos x="12" y="12"/>
                </a:cxn>
                <a:cxn ang="0">
                  <a:pos x="13" y="16"/>
                </a:cxn>
                <a:cxn ang="0">
                  <a:pos x="13" y="20"/>
                </a:cxn>
                <a:cxn ang="0">
                  <a:pos x="17" y="24"/>
                </a:cxn>
                <a:cxn ang="0">
                  <a:pos x="19" y="27"/>
                </a:cxn>
                <a:cxn ang="0">
                  <a:pos x="29" y="27"/>
                </a:cxn>
                <a:cxn ang="0">
                  <a:pos x="27" y="17"/>
                </a:cxn>
                <a:cxn ang="0">
                  <a:pos x="24" y="16"/>
                </a:cxn>
                <a:cxn ang="0">
                  <a:pos x="21" y="12"/>
                </a:cxn>
                <a:cxn ang="0">
                  <a:pos x="20" y="8"/>
                </a:cxn>
                <a:cxn ang="0">
                  <a:pos x="24" y="7"/>
                </a:cxn>
                <a:cxn ang="0">
                  <a:pos x="29" y="7"/>
                </a:cxn>
                <a:cxn ang="0">
                  <a:pos x="32" y="5"/>
                </a:cxn>
                <a:cxn ang="0">
                  <a:pos x="37" y="4"/>
                </a:cxn>
                <a:cxn ang="0">
                  <a:pos x="40" y="4"/>
                </a:cxn>
                <a:cxn ang="0">
                  <a:pos x="43" y="2"/>
                </a:cxn>
                <a:cxn ang="0">
                  <a:pos x="46" y="2"/>
                </a:cxn>
                <a:cxn ang="0">
                  <a:pos x="50" y="2"/>
                </a:cxn>
                <a:cxn ang="0">
                  <a:pos x="53" y="1"/>
                </a:cxn>
                <a:cxn ang="0">
                  <a:pos x="57" y="1"/>
                </a:cxn>
                <a:cxn ang="0">
                  <a:pos x="59" y="0"/>
                </a:cxn>
                <a:cxn ang="0">
                  <a:pos x="57" y="12"/>
                </a:cxn>
                <a:cxn ang="0">
                  <a:pos x="53" y="20"/>
                </a:cxn>
                <a:cxn ang="0">
                  <a:pos x="50" y="24"/>
                </a:cxn>
                <a:cxn ang="0">
                  <a:pos x="49" y="35"/>
                </a:cxn>
                <a:cxn ang="0">
                  <a:pos x="31" y="52"/>
                </a:cxn>
                <a:cxn ang="0">
                  <a:pos x="26" y="50"/>
                </a:cxn>
                <a:cxn ang="0">
                  <a:pos x="18" y="49"/>
                </a:cxn>
                <a:cxn ang="0">
                  <a:pos x="6" y="48"/>
                </a:cxn>
                <a:cxn ang="0">
                  <a:pos x="0" y="46"/>
                </a:cxn>
              </a:cxnLst>
              <a:rect l="0" t="0" r="r" b="b"/>
              <a:pathLst>
                <a:path w="59" h="59">
                  <a:moveTo>
                    <a:pt x="0" y="46"/>
                  </a:moveTo>
                  <a:lnTo>
                    <a:pt x="0" y="46"/>
                  </a:lnTo>
                  <a:lnTo>
                    <a:pt x="1" y="46"/>
                  </a:lnTo>
                  <a:lnTo>
                    <a:pt x="1" y="48"/>
                  </a:lnTo>
                  <a:lnTo>
                    <a:pt x="3" y="46"/>
                  </a:lnTo>
                  <a:lnTo>
                    <a:pt x="1" y="41"/>
                  </a:lnTo>
                  <a:lnTo>
                    <a:pt x="1" y="38"/>
                  </a:lnTo>
                  <a:lnTo>
                    <a:pt x="3" y="35"/>
                  </a:lnTo>
                  <a:lnTo>
                    <a:pt x="3" y="34"/>
                  </a:lnTo>
                  <a:lnTo>
                    <a:pt x="4" y="31"/>
                  </a:lnTo>
                  <a:lnTo>
                    <a:pt x="5" y="30"/>
                  </a:lnTo>
                  <a:lnTo>
                    <a:pt x="7" y="27"/>
                  </a:lnTo>
                  <a:lnTo>
                    <a:pt x="8" y="26"/>
                  </a:lnTo>
                  <a:lnTo>
                    <a:pt x="8" y="23"/>
                  </a:lnTo>
                  <a:lnTo>
                    <a:pt x="8" y="22"/>
                  </a:lnTo>
                  <a:lnTo>
                    <a:pt x="10" y="19"/>
                  </a:lnTo>
                  <a:lnTo>
                    <a:pt x="10" y="17"/>
                  </a:lnTo>
                  <a:lnTo>
                    <a:pt x="11" y="16"/>
                  </a:lnTo>
                  <a:lnTo>
                    <a:pt x="11" y="14"/>
                  </a:lnTo>
                  <a:lnTo>
                    <a:pt x="12" y="12"/>
                  </a:lnTo>
                  <a:lnTo>
                    <a:pt x="13" y="12"/>
                  </a:lnTo>
                  <a:lnTo>
                    <a:pt x="13" y="16"/>
                  </a:lnTo>
                  <a:lnTo>
                    <a:pt x="13" y="17"/>
                  </a:lnTo>
                  <a:lnTo>
                    <a:pt x="13" y="20"/>
                  </a:lnTo>
                  <a:lnTo>
                    <a:pt x="14" y="22"/>
                  </a:lnTo>
                  <a:lnTo>
                    <a:pt x="17" y="24"/>
                  </a:lnTo>
                  <a:lnTo>
                    <a:pt x="18" y="26"/>
                  </a:lnTo>
                  <a:lnTo>
                    <a:pt x="19" y="27"/>
                  </a:lnTo>
                  <a:lnTo>
                    <a:pt x="20" y="27"/>
                  </a:lnTo>
                  <a:lnTo>
                    <a:pt x="29" y="27"/>
                  </a:lnTo>
                  <a:lnTo>
                    <a:pt x="29" y="17"/>
                  </a:lnTo>
                  <a:lnTo>
                    <a:pt x="27" y="17"/>
                  </a:lnTo>
                  <a:lnTo>
                    <a:pt x="25" y="17"/>
                  </a:lnTo>
                  <a:lnTo>
                    <a:pt x="24" y="16"/>
                  </a:lnTo>
                  <a:lnTo>
                    <a:pt x="23" y="14"/>
                  </a:lnTo>
                  <a:lnTo>
                    <a:pt x="21" y="12"/>
                  </a:lnTo>
                  <a:lnTo>
                    <a:pt x="21" y="11"/>
                  </a:lnTo>
                  <a:lnTo>
                    <a:pt x="20" y="8"/>
                  </a:lnTo>
                  <a:lnTo>
                    <a:pt x="20" y="7"/>
                  </a:lnTo>
                  <a:lnTo>
                    <a:pt x="24" y="7"/>
                  </a:lnTo>
                  <a:lnTo>
                    <a:pt x="26" y="7"/>
                  </a:lnTo>
                  <a:lnTo>
                    <a:pt x="29" y="7"/>
                  </a:lnTo>
                  <a:lnTo>
                    <a:pt x="31" y="5"/>
                  </a:lnTo>
                  <a:lnTo>
                    <a:pt x="32" y="5"/>
                  </a:lnTo>
                  <a:lnTo>
                    <a:pt x="34" y="5"/>
                  </a:lnTo>
                  <a:lnTo>
                    <a:pt x="37" y="4"/>
                  </a:lnTo>
                  <a:lnTo>
                    <a:pt x="39" y="4"/>
                  </a:lnTo>
                  <a:lnTo>
                    <a:pt x="40" y="4"/>
                  </a:lnTo>
                  <a:lnTo>
                    <a:pt x="42" y="4"/>
                  </a:lnTo>
                  <a:lnTo>
                    <a:pt x="43" y="2"/>
                  </a:lnTo>
                  <a:lnTo>
                    <a:pt x="45" y="2"/>
                  </a:lnTo>
                  <a:lnTo>
                    <a:pt x="46" y="2"/>
                  </a:lnTo>
                  <a:lnTo>
                    <a:pt x="49" y="2"/>
                  </a:lnTo>
                  <a:lnTo>
                    <a:pt x="50" y="2"/>
                  </a:lnTo>
                  <a:lnTo>
                    <a:pt x="52" y="1"/>
                  </a:lnTo>
                  <a:lnTo>
                    <a:pt x="53" y="1"/>
                  </a:lnTo>
                  <a:lnTo>
                    <a:pt x="55" y="1"/>
                  </a:lnTo>
                  <a:lnTo>
                    <a:pt x="57" y="1"/>
                  </a:lnTo>
                  <a:lnTo>
                    <a:pt x="58" y="0"/>
                  </a:lnTo>
                  <a:lnTo>
                    <a:pt x="59" y="0"/>
                  </a:lnTo>
                  <a:lnTo>
                    <a:pt x="58" y="7"/>
                  </a:lnTo>
                  <a:lnTo>
                    <a:pt x="57" y="12"/>
                  </a:lnTo>
                  <a:lnTo>
                    <a:pt x="56" y="17"/>
                  </a:lnTo>
                  <a:lnTo>
                    <a:pt x="53" y="20"/>
                  </a:lnTo>
                  <a:lnTo>
                    <a:pt x="52" y="22"/>
                  </a:lnTo>
                  <a:lnTo>
                    <a:pt x="50" y="24"/>
                  </a:lnTo>
                  <a:lnTo>
                    <a:pt x="50" y="28"/>
                  </a:lnTo>
                  <a:lnTo>
                    <a:pt x="49" y="35"/>
                  </a:lnTo>
                  <a:lnTo>
                    <a:pt x="39" y="59"/>
                  </a:lnTo>
                  <a:lnTo>
                    <a:pt x="31" y="52"/>
                  </a:lnTo>
                  <a:lnTo>
                    <a:pt x="30" y="50"/>
                  </a:lnTo>
                  <a:lnTo>
                    <a:pt x="26" y="50"/>
                  </a:lnTo>
                  <a:lnTo>
                    <a:pt x="23" y="49"/>
                  </a:lnTo>
                  <a:lnTo>
                    <a:pt x="18" y="49"/>
                  </a:lnTo>
                  <a:lnTo>
                    <a:pt x="11" y="48"/>
                  </a:lnTo>
                  <a:lnTo>
                    <a:pt x="6" y="48"/>
                  </a:lnTo>
                  <a:lnTo>
                    <a:pt x="3" y="46"/>
                  </a:lnTo>
                  <a:lnTo>
                    <a:pt x="0" y="4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2" name="Freeform 8"/>
            <p:cNvSpPr>
              <a:spLocks/>
            </p:cNvSpPr>
            <p:nvPr/>
          </p:nvSpPr>
          <p:spPr bwMode="gray">
            <a:xfrm>
              <a:off x="782807" y="4066106"/>
              <a:ext cx="206071" cy="157490"/>
            </a:xfrm>
            <a:custGeom>
              <a:avLst/>
              <a:gdLst/>
              <a:ahLst/>
              <a:cxnLst>
                <a:cxn ang="0">
                  <a:pos x="62" y="29"/>
                </a:cxn>
                <a:cxn ang="0">
                  <a:pos x="59" y="29"/>
                </a:cxn>
                <a:cxn ang="0">
                  <a:pos x="57" y="30"/>
                </a:cxn>
                <a:cxn ang="0">
                  <a:pos x="54" y="32"/>
                </a:cxn>
                <a:cxn ang="0">
                  <a:pos x="52" y="35"/>
                </a:cxn>
                <a:cxn ang="0">
                  <a:pos x="50" y="37"/>
                </a:cxn>
                <a:cxn ang="0">
                  <a:pos x="47" y="40"/>
                </a:cxn>
                <a:cxn ang="0">
                  <a:pos x="45" y="42"/>
                </a:cxn>
                <a:cxn ang="0">
                  <a:pos x="44" y="44"/>
                </a:cxn>
                <a:cxn ang="0">
                  <a:pos x="38" y="41"/>
                </a:cxn>
                <a:cxn ang="0">
                  <a:pos x="33" y="38"/>
                </a:cxn>
                <a:cxn ang="0">
                  <a:pos x="28" y="34"/>
                </a:cxn>
                <a:cxn ang="0">
                  <a:pos x="24" y="30"/>
                </a:cxn>
                <a:cxn ang="0">
                  <a:pos x="18" y="26"/>
                </a:cxn>
                <a:cxn ang="0">
                  <a:pos x="12" y="23"/>
                </a:cxn>
                <a:cxn ang="0">
                  <a:pos x="6" y="21"/>
                </a:cxn>
                <a:cxn ang="0">
                  <a:pos x="0" y="18"/>
                </a:cxn>
                <a:cxn ang="0">
                  <a:pos x="0" y="4"/>
                </a:cxn>
                <a:cxn ang="0">
                  <a:pos x="1" y="4"/>
                </a:cxn>
                <a:cxn ang="0">
                  <a:pos x="2" y="3"/>
                </a:cxn>
                <a:cxn ang="0">
                  <a:pos x="4" y="3"/>
                </a:cxn>
                <a:cxn ang="0">
                  <a:pos x="5" y="3"/>
                </a:cxn>
                <a:cxn ang="0">
                  <a:pos x="6" y="1"/>
                </a:cxn>
                <a:cxn ang="0">
                  <a:pos x="7" y="1"/>
                </a:cxn>
                <a:cxn ang="0">
                  <a:pos x="10" y="0"/>
                </a:cxn>
                <a:cxn ang="0">
                  <a:pos x="11" y="0"/>
                </a:cxn>
                <a:cxn ang="0">
                  <a:pos x="13" y="1"/>
                </a:cxn>
                <a:cxn ang="0">
                  <a:pos x="19" y="1"/>
                </a:cxn>
                <a:cxn ang="0">
                  <a:pos x="24" y="3"/>
                </a:cxn>
                <a:cxn ang="0">
                  <a:pos x="30" y="3"/>
                </a:cxn>
                <a:cxn ang="0">
                  <a:pos x="34" y="3"/>
                </a:cxn>
                <a:cxn ang="0">
                  <a:pos x="40" y="3"/>
                </a:cxn>
                <a:cxn ang="0">
                  <a:pos x="45" y="3"/>
                </a:cxn>
                <a:cxn ang="0">
                  <a:pos x="48" y="3"/>
                </a:cxn>
                <a:cxn ang="0">
                  <a:pos x="50" y="4"/>
                </a:cxn>
                <a:cxn ang="0">
                  <a:pos x="50" y="6"/>
                </a:cxn>
                <a:cxn ang="0">
                  <a:pos x="51" y="7"/>
                </a:cxn>
                <a:cxn ang="0">
                  <a:pos x="51" y="8"/>
                </a:cxn>
                <a:cxn ang="0">
                  <a:pos x="52" y="10"/>
                </a:cxn>
                <a:cxn ang="0">
                  <a:pos x="53" y="10"/>
                </a:cxn>
                <a:cxn ang="0">
                  <a:pos x="53" y="12"/>
                </a:cxn>
                <a:cxn ang="0">
                  <a:pos x="53" y="14"/>
                </a:cxn>
                <a:cxn ang="0">
                  <a:pos x="54" y="14"/>
                </a:cxn>
                <a:cxn ang="0">
                  <a:pos x="56" y="14"/>
                </a:cxn>
                <a:cxn ang="0">
                  <a:pos x="57" y="14"/>
                </a:cxn>
                <a:cxn ang="0">
                  <a:pos x="57" y="15"/>
                </a:cxn>
                <a:cxn ang="0">
                  <a:pos x="58" y="15"/>
                </a:cxn>
                <a:cxn ang="0">
                  <a:pos x="59" y="14"/>
                </a:cxn>
                <a:cxn ang="0">
                  <a:pos x="62" y="29"/>
                </a:cxn>
              </a:cxnLst>
              <a:rect l="0" t="0" r="r" b="b"/>
              <a:pathLst>
                <a:path w="62" h="44">
                  <a:moveTo>
                    <a:pt x="62" y="29"/>
                  </a:moveTo>
                  <a:lnTo>
                    <a:pt x="59" y="29"/>
                  </a:lnTo>
                  <a:lnTo>
                    <a:pt x="57" y="30"/>
                  </a:lnTo>
                  <a:lnTo>
                    <a:pt x="54" y="32"/>
                  </a:lnTo>
                  <a:lnTo>
                    <a:pt x="52" y="35"/>
                  </a:lnTo>
                  <a:lnTo>
                    <a:pt x="50" y="37"/>
                  </a:lnTo>
                  <a:lnTo>
                    <a:pt x="47" y="40"/>
                  </a:lnTo>
                  <a:lnTo>
                    <a:pt x="45" y="42"/>
                  </a:lnTo>
                  <a:lnTo>
                    <a:pt x="44" y="44"/>
                  </a:lnTo>
                  <a:lnTo>
                    <a:pt x="38" y="41"/>
                  </a:lnTo>
                  <a:lnTo>
                    <a:pt x="33" y="38"/>
                  </a:lnTo>
                  <a:lnTo>
                    <a:pt x="28" y="34"/>
                  </a:lnTo>
                  <a:lnTo>
                    <a:pt x="24" y="30"/>
                  </a:lnTo>
                  <a:lnTo>
                    <a:pt x="18" y="26"/>
                  </a:lnTo>
                  <a:lnTo>
                    <a:pt x="12" y="23"/>
                  </a:lnTo>
                  <a:lnTo>
                    <a:pt x="6" y="21"/>
                  </a:lnTo>
                  <a:lnTo>
                    <a:pt x="0" y="18"/>
                  </a:lnTo>
                  <a:lnTo>
                    <a:pt x="0" y="4"/>
                  </a:lnTo>
                  <a:lnTo>
                    <a:pt x="1" y="4"/>
                  </a:lnTo>
                  <a:lnTo>
                    <a:pt x="2" y="3"/>
                  </a:lnTo>
                  <a:lnTo>
                    <a:pt x="4" y="3"/>
                  </a:lnTo>
                  <a:lnTo>
                    <a:pt x="5" y="3"/>
                  </a:lnTo>
                  <a:lnTo>
                    <a:pt x="6" y="1"/>
                  </a:lnTo>
                  <a:lnTo>
                    <a:pt x="7" y="1"/>
                  </a:lnTo>
                  <a:lnTo>
                    <a:pt x="10" y="0"/>
                  </a:lnTo>
                  <a:lnTo>
                    <a:pt x="11" y="0"/>
                  </a:lnTo>
                  <a:lnTo>
                    <a:pt x="13" y="1"/>
                  </a:lnTo>
                  <a:lnTo>
                    <a:pt x="19" y="1"/>
                  </a:lnTo>
                  <a:lnTo>
                    <a:pt x="24" y="3"/>
                  </a:lnTo>
                  <a:lnTo>
                    <a:pt x="30" y="3"/>
                  </a:lnTo>
                  <a:lnTo>
                    <a:pt x="34" y="3"/>
                  </a:lnTo>
                  <a:lnTo>
                    <a:pt x="40" y="3"/>
                  </a:lnTo>
                  <a:lnTo>
                    <a:pt x="45" y="3"/>
                  </a:lnTo>
                  <a:lnTo>
                    <a:pt x="48" y="3"/>
                  </a:lnTo>
                  <a:lnTo>
                    <a:pt x="50" y="4"/>
                  </a:lnTo>
                  <a:lnTo>
                    <a:pt x="50" y="6"/>
                  </a:lnTo>
                  <a:lnTo>
                    <a:pt x="51" y="7"/>
                  </a:lnTo>
                  <a:lnTo>
                    <a:pt x="51" y="8"/>
                  </a:lnTo>
                  <a:lnTo>
                    <a:pt x="52" y="10"/>
                  </a:lnTo>
                  <a:lnTo>
                    <a:pt x="53" y="10"/>
                  </a:lnTo>
                  <a:lnTo>
                    <a:pt x="53" y="12"/>
                  </a:lnTo>
                  <a:lnTo>
                    <a:pt x="53" y="14"/>
                  </a:lnTo>
                  <a:lnTo>
                    <a:pt x="54" y="14"/>
                  </a:lnTo>
                  <a:lnTo>
                    <a:pt x="56" y="14"/>
                  </a:lnTo>
                  <a:lnTo>
                    <a:pt x="57" y="14"/>
                  </a:lnTo>
                  <a:lnTo>
                    <a:pt x="57" y="15"/>
                  </a:lnTo>
                  <a:lnTo>
                    <a:pt x="58" y="15"/>
                  </a:lnTo>
                  <a:lnTo>
                    <a:pt x="59" y="14"/>
                  </a:lnTo>
                  <a:lnTo>
                    <a:pt x="62" y="2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3" name="Freeform 9"/>
            <p:cNvSpPr>
              <a:spLocks/>
            </p:cNvSpPr>
            <p:nvPr/>
          </p:nvSpPr>
          <p:spPr bwMode="gray">
            <a:xfrm>
              <a:off x="935696" y="4169907"/>
              <a:ext cx="59827" cy="82323"/>
            </a:xfrm>
            <a:custGeom>
              <a:avLst/>
              <a:gdLst/>
              <a:ahLst/>
              <a:cxnLst>
                <a:cxn ang="0">
                  <a:pos x="0" y="12"/>
                </a:cxn>
                <a:cxn ang="0">
                  <a:pos x="2" y="10"/>
                </a:cxn>
                <a:cxn ang="0">
                  <a:pos x="2" y="8"/>
                </a:cxn>
                <a:cxn ang="0">
                  <a:pos x="2" y="7"/>
                </a:cxn>
                <a:cxn ang="0">
                  <a:pos x="3" y="7"/>
                </a:cxn>
                <a:cxn ang="0">
                  <a:pos x="6" y="7"/>
                </a:cxn>
                <a:cxn ang="0">
                  <a:pos x="18" y="0"/>
                </a:cxn>
                <a:cxn ang="0">
                  <a:pos x="16" y="23"/>
                </a:cxn>
                <a:cxn ang="0">
                  <a:pos x="14" y="22"/>
                </a:cxn>
                <a:cxn ang="0">
                  <a:pos x="12" y="22"/>
                </a:cxn>
                <a:cxn ang="0">
                  <a:pos x="10" y="19"/>
                </a:cxn>
                <a:cxn ang="0">
                  <a:pos x="7" y="18"/>
                </a:cxn>
                <a:cxn ang="0">
                  <a:pos x="5" y="15"/>
                </a:cxn>
                <a:cxn ang="0">
                  <a:pos x="3" y="14"/>
                </a:cxn>
                <a:cxn ang="0">
                  <a:pos x="2" y="12"/>
                </a:cxn>
                <a:cxn ang="0">
                  <a:pos x="0" y="12"/>
                </a:cxn>
              </a:cxnLst>
              <a:rect l="0" t="0" r="r" b="b"/>
              <a:pathLst>
                <a:path w="18" h="23">
                  <a:moveTo>
                    <a:pt x="0" y="12"/>
                  </a:moveTo>
                  <a:lnTo>
                    <a:pt x="2" y="10"/>
                  </a:lnTo>
                  <a:lnTo>
                    <a:pt x="2" y="8"/>
                  </a:lnTo>
                  <a:lnTo>
                    <a:pt x="2" y="7"/>
                  </a:lnTo>
                  <a:lnTo>
                    <a:pt x="3" y="7"/>
                  </a:lnTo>
                  <a:lnTo>
                    <a:pt x="6" y="7"/>
                  </a:lnTo>
                  <a:lnTo>
                    <a:pt x="18" y="0"/>
                  </a:lnTo>
                  <a:lnTo>
                    <a:pt x="16" y="23"/>
                  </a:lnTo>
                  <a:lnTo>
                    <a:pt x="14" y="22"/>
                  </a:lnTo>
                  <a:lnTo>
                    <a:pt x="12" y="22"/>
                  </a:lnTo>
                  <a:lnTo>
                    <a:pt x="10" y="19"/>
                  </a:lnTo>
                  <a:lnTo>
                    <a:pt x="7" y="18"/>
                  </a:lnTo>
                  <a:lnTo>
                    <a:pt x="5" y="15"/>
                  </a:lnTo>
                  <a:lnTo>
                    <a:pt x="3" y="14"/>
                  </a:lnTo>
                  <a:lnTo>
                    <a:pt x="2" y="12"/>
                  </a:lnTo>
                  <a:lnTo>
                    <a:pt x="0" y="1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4" name="Freeform 13"/>
            <p:cNvSpPr>
              <a:spLocks/>
            </p:cNvSpPr>
            <p:nvPr/>
          </p:nvSpPr>
          <p:spPr bwMode="gray">
            <a:xfrm>
              <a:off x="5150155" y="4003794"/>
              <a:ext cx="1731650" cy="875059"/>
            </a:xfrm>
            <a:custGeom>
              <a:avLst/>
              <a:gdLst/>
              <a:ahLst/>
              <a:cxnLst>
                <a:cxn ang="0">
                  <a:pos x="16" y="91"/>
                </a:cxn>
                <a:cxn ang="0">
                  <a:pos x="49" y="104"/>
                </a:cxn>
                <a:cxn ang="0">
                  <a:pos x="66" y="117"/>
                </a:cxn>
                <a:cxn ang="0">
                  <a:pos x="78" y="132"/>
                </a:cxn>
                <a:cxn ang="0">
                  <a:pos x="79" y="137"/>
                </a:cxn>
                <a:cxn ang="0">
                  <a:pos x="79" y="143"/>
                </a:cxn>
                <a:cxn ang="0">
                  <a:pos x="79" y="149"/>
                </a:cxn>
                <a:cxn ang="0">
                  <a:pos x="80" y="154"/>
                </a:cxn>
                <a:cxn ang="0">
                  <a:pos x="87" y="160"/>
                </a:cxn>
                <a:cxn ang="0">
                  <a:pos x="95" y="161"/>
                </a:cxn>
                <a:cxn ang="0">
                  <a:pos x="136" y="172"/>
                </a:cxn>
                <a:cxn ang="0">
                  <a:pos x="169" y="184"/>
                </a:cxn>
                <a:cxn ang="0">
                  <a:pos x="187" y="208"/>
                </a:cxn>
                <a:cxn ang="0">
                  <a:pos x="211" y="218"/>
                </a:cxn>
                <a:cxn ang="0">
                  <a:pos x="292" y="229"/>
                </a:cxn>
                <a:cxn ang="0">
                  <a:pos x="330" y="243"/>
                </a:cxn>
                <a:cxn ang="0">
                  <a:pos x="352" y="242"/>
                </a:cxn>
                <a:cxn ang="0">
                  <a:pos x="374" y="228"/>
                </a:cxn>
                <a:cxn ang="0">
                  <a:pos x="416" y="221"/>
                </a:cxn>
                <a:cxn ang="0">
                  <a:pos x="431" y="205"/>
                </a:cxn>
                <a:cxn ang="0">
                  <a:pos x="435" y="186"/>
                </a:cxn>
                <a:cxn ang="0">
                  <a:pos x="428" y="172"/>
                </a:cxn>
                <a:cxn ang="0">
                  <a:pos x="459" y="158"/>
                </a:cxn>
                <a:cxn ang="0">
                  <a:pos x="479" y="142"/>
                </a:cxn>
                <a:cxn ang="0">
                  <a:pos x="500" y="132"/>
                </a:cxn>
                <a:cxn ang="0">
                  <a:pos x="514" y="126"/>
                </a:cxn>
                <a:cxn ang="0">
                  <a:pos x="521" y="117"/>
                </a:cxn>
                <a:cxn ang="0">
                  <a:pos x="513" y="111"/>
                </a:cxn>
                <a:cxn ang="0">
                  <a:pos x="510" y="104"/>
                </a:cxn>
                <a:cxn ang="0">
                  <a:pos x="501" y="98"/>
                </a:cxn>
                <a:cxn ang="0">
                  <a:pos x="493" y="96"/>
                </a:cxn>
                <a:cxn ang="0">
                  <a:pos x="483" y="98"/>
                </a:cxn>
                <a:cxn ang="0">
                  <a:pos x="474" y="101"/>
                </a:cxn>
                <a:cxn ang="0">
                  <a:pos x="451" y="93"/>
                </a:cxn>
                <a:cxn ang="0">
                  <a:pos x="441" y="66"/>
                </a:cxn>
                <a:cxn ang="0">
                  <a:pos x="429" y="49"/>
                </a:cxn>
                <a:cxn ang="0">
                  <a:pos x="403" y="46"/>
                </a:cxn>
                <a:cxn ang="0">
                  <a:pos x="389" y="56"/>
                </a:cxn>
                <a:cxn ang="0">
                  <a:pos x="377" y="66"/>
                </a:cxn>
                <a:cxn ang="0">
                  <a:pos x="355" y="66"/>
                </a:cxn>
                <a:cxn ang="0">
                  <a:pos x="324" y="66"/>
                </a:cxn>
                <a:cxn ang="0">
                  <a:pos x="300" y="50"/>
                </a:cxn>
                <a:cxn ang="0">
                  <a:pos x="268" y="38"/>
                </a:cxn>
                <a:cxn ang="0">
                  <a:pos x="253" y="42"/>
                </a:cxn>
                <a:cxn ang="0">
                  <a:pos x="240" y="46"/>
                </a:cxn>
                <a:cxn ang="0">
                  <a:pos x="214" y="39"/>
                </a:cxn>
                <a:cxn ang="0">
                  <a:pos x="201" y="15"/>
                </a:cxn>
                <a:cxn ang="0">
                  <a:pos x="138" y="5"/>
                </a:cxn>
                <a:cxn ang="0">
                  <a:pos x="138" y="11"/>
                </a:cxn>
                <a:cxn ang="0">
                  <a:pos x="143" y="26"/>
                </a:cxn>
                <a:cxn ang="0">
                  <a:pos x="154" y="43"/>
                </a:cxn>
                <a:cxn ang="0">
                  <a:pos x="95" y="47"/>
                </a:cxn>
                <a:cxn ang="0">
                  <a:pos x="92" y="39"/>
                </a:cxn>
                <a:cxn ang="0">
                  <a:pos x="89" y="33"/>
                </a:cxn>
                <a:cxn ang="0">
                  <a:pos x="85" y="33"/>
                </a:cxn>
                <a:cxn ang="0">
                  <a:pos x="70" y="38"/>
                </a:cxn>
                <a:cxn ang="0">
                  <a:pos x="61" y="33"/>
                </a:cxn>
                <a:cxn ang="0">
                  <a:pos x="44" y="36"/>
                </a:cxn>
                <a:cxn ang="0">
                  <a:pos x="24" y="54"/>
                </a:cxn>
                <a:cxn ang="0">
                  <a:pos x="8" y="60"/>
                </a:cxn>
                <a:cxn ang="0">
                  <a:pos x="1" y="69"/>
                </a:cxn>
              </a:cxnLst>
              <a:rect l="0" t="0" r="r" b="b"/>
              <a:pathLst>
                <a:path w="521" h="244">
                  <a:moveTo>
                    <a:pt x="0" y="72"/>
                  </a:moveTo>
                  <a:lnTo>
                    <a:pt x="4" y="79"/>
                  </a:lnTo>
                  <a:lnTo>
                    <a:pt x="10" y="86"/>
                  </a:lnTo>
                  <a:lnTo>
                    <a:pt x="16" y="91"/>
                  </a:lnTo>
                  <a:lnTo>
                    <a:pt x="23" y="96"/>
                  </a:lnTo>
                  <a:lnTo>
                    <a:pt x="31" y="100"/>
                  </a:lnTo>
                  <a:lnTo>
                    <a:pt x="41" y="101"/>
                  </a:lnTo>
                  <a:lnTo>
                    <a:pt x="49" y="104"/>
                  </a:lnTo>
                  <a:lnTo>
                    <a:pt x="60" y="104"/>
                  </a:lnTo>
                  <a:lnTo>
                    <a:pt x="61" y="108"/>
                  </a:lnTo>
                  <a:lnTo>
                    <a:pt x="62" y="112"/>
                  </a:lnTo>
                  <a:lnTo>
                    <a:pt x="66" y="117"/>
                  </a:lnTo>
                  <a:lnTo>
                    <a:pt x="68" y="122"/>
                  </a:lnTo>
                  <a:lnTo>
                    <a:pt x="72" y="126"/>
                  </a:lnTo>
                  <a:lnTo>
                    <a:pt x="75" y="129"/>
                  </a:lnTo>
                  <a:lnTo>
                    <a:pt x="78" y="132"/>
                  </a:lnTo>
                  <a:lnTo>
                    <a:pt x="79" y="133"/>
                  </a:lnTo>
                  <a:lnTo>
                    <a:pt x="79" y="135"/>
                  </a:lnTo>
                  <a:lnTo>
                    <a:pt x="79" y="136"/>
                  </a:lnTo>
                  <a:lnTo>
                    <a:pt x="79" y="137"/>
                  </a:lnTo>
                  <a:lnTo>
                    <a:pt x="79" y="139"/>
                  </a:lnTo>
                  <a:lnTo>
                    <a:pt x="79" y="140"/>
                  </a:lnTo>
                  <a:lnTo>
                    <a:pt x="79" y="142"/>
                  </a:lnTo>
                  <a:lnTo>
                    <a:pt x="79" y="143"/>
                  </a:lnTo>
                  <a:lnTo>
                    <a:pt x="79" y="144"/>
                  </a:lnTo>
                  <a:lnTo>
                    <a:pt x="79" y="146"/>
                  </a:lnTo>
                  <a:lnTo>
                    <a:pt x="79" y="147"/>
                  </a:lnTo>
                  <a:lnTo>
                    <a:pt x="79" y="149"/>
                  </a:lnTo>
                  <a:lnTo>
                    <a:pt x="79" y="150"/>
                  </a:lnTo>
                  <a:lnTo>
                    <a:pt x="80" y="151"/>
                  </a:lnTo>
                  <a:lnTo>
                    <a:pt x="80" y="153"/>
                  </a:lnTo>
                  <a:lnTo>
                    <a:pt x="80" y="154"/>
                  </a:lnTo>
                  <a:lnTo>
                    <a:pt x="81" y="157"/>
                  </a:lnTo>
                  <a:lnTo>
                    <a:pt x="83" y="158"/>
                  </a:lnTo>
                  <a:lnTo>
                    <a:pt x="85" y="158"/>
                  </a:lnTo>
                  <a:lnTo>
                    <a:pt x="87" y="160"/>
                  </a:lnTo>
                  <a:lnTo>
                    <a:pt x="91" y="160"/>
                  </a:lnTo>
                  <a:lnTo>
                    <a:pt x="93" y="161"/>
                  </a:lnTo>
                  <a:lnTo>
                    <a:pt x="94" y="161"/>
                  </a:lnTo>
                  <a:lnTo>
                    <a:pt x="95" y="161"/>
                  </a:lnTo>
                  <a:lnTo>
                    <a:pt x="106" y="163"/>
                  </a:lnTo>
                  <a:lnTo>
                    <a:pt x="116" y="165"/>
                  </a:lnTo>
                  <a:lnTo>
                    <a:pt x="125" y="168"/>
                  </a:lnTo>
                  <a:lnTo>
                    <a:pt x="136" y="172"/>
                  </a:lnTo>
                  <a:lnTo>
                    <a:pt x="144" y="176"/>
                  </a:lnTo>
                  <a:lnTo>
                    <a:pt x="154" y="181"/>
                  </a:lnTo>
                  <a:lnTo>
                    <a:pt x="162" y="184"/>
                  </a:lnTo>
                  <a:lnTo>
                    <a:pt x="169" y="184"/>
                  </a:lnTo>
                  <a:lnTo>
                    <a:pt x="173" y="190"/>
                  </a:lnTo>
                  <a:lnTo>
                    <a:pt x="176" y="197"/>
                  </a:lnTo>
                  <a:lnTo>
                    <a:pt x="181" y="203"/>
                  </a:lnTo>
                  <a:lnTo>
                    <a:pt x="187" y="208"/>
                  </a:lnTo>
                  <a:lnTo>
                    <a:pt x="193" y="212"/>
                  </a:lnTo>
                  <a:lnTo>
                    <a:pt x="199" y="215"/>
                  </a:lnTo>
                  <a:lnTo>
                    <a:pt x="205" y="218"/>
                  </a:lnTo>
                  <a:lnTo>
                    <a:pt x="211" y="218"/>
                  </a:lnTo>
                  <a:lnTo>
                    <a:pt x="230" y="222"/>
                  </a:lnTo>
                  <a:lnTo>
                    <a:pt x="281" y="222"/>
                  </a:lnTo>
                  <a:lnTo>
                    <a:pt x="284" y="225"/>
                  </a:lnTo>
                  <a:lnTo>
                    <a:pt x="292" y="229"/>
                  </a:lnTo>
                  <a:lnTo>
                    <a:pt x="300" y="233"/>
                  </a:lnTo>
                  <a:lnTo>
                    <a:pt x="311" y="236"/>
                  </a:lnTo>
                  <a:lnTo>
                    <a:pt x="320" y="240"/>
                  </a:lnTo>
                  <a:lnTo>
                    <a:pt x="330" y="243"/>
                  </a:lnTo>
                  <a:lnTo>
                    <a:pt x="338" y="244"/>
                  </a:lnTo>
                  <a:lnTo>
                    <a:pt x="345" y="244"/>
                  </a:lnTo>
                  <a:lnTo>
                    <a:pt x="348" y="244"/>
                  </a:lnTo>
                  <a:lnTo>
                    <a:pt x="352" y="242"/>
                  </a:lnTo>
                  <a:lnTo>
                    <a:pt x="357" y="239"/>
                  </a:lnTo>
                  <a:lnTo>
                    <a:pt x="362" y="236"/>
                  </a:lnTo>
                  <a:lnTo>
                    <a:pt x="368" y="232"/>
                  </a:lnTo>
                  <a:lnTo>
                    <a:pt x="374" y="228"/>
                  </a:lnTo>
                  <a:lnTo>
                    <a:pt x="378" y="225"/>
                  </a:lnTo>
                  <a:lnTo>
                    <a:pt x="383" y="222"/>
                  </a:lnTo>
                  <a:lnTo>
                    <a:pt x="414" y="222"/>
                  </a:lnTo>
                  <a:lnTo>
                    <a:pt x="416" y="221"/>
                  </a:lnTo>
                  <a:lnTo>
                    <a:pt x="420" y="218"/>
                  </a:lnTo>
                  <a:lnTo>
                    <a:pt x="424" y="214"/>
                  </a:lnTo>
                  <a:lnTo>
                    <a:pt x="427" y="210"/>
                  </a:lnTo>
                  <a:lnTo>
                    <a:pt x="431" y="205"/>
                  </a:lnTo>
                  <a:lnTo>
                    <a:pt x="433" y="200"/>
                  </a:lnTo>
                  <a:lnTo>
                    <a:pt x="434" y="194"/>
                  </a:lnTo>
                  <a:lnTo>
                    <a:pt x="435" y="190"/>
                  </a:lnTo>
                  <a:lnTo>
                    <a:pt x="435" y="186"/>
                  </a:lnTo>
                  <a:lnTo>
                    <a:pt x="434" y="182"/>
                  </a:lnTo>
                  <a:lnTo>
                    <a:pt x="432" y="179"/>
                  </a:lnTo>
                  <a:lnTo>
                    <a:pt x="431" y="175"/>
                  </a:lnTo>
                  <a:lnTo>
                    <a:pt x="428" y="172"/>
                  </a:lnTo>
                  <a:lnTo>
                    <a:pt x="426" y="168"/>
                  </a:lnTo>
                  <a:lnTo>
                    <a:pt x="425" y="164"/>
                  </a:lnTo>
                  <a:lnTo>
                    <a:pt x="425" y="158"/>
                  </a:lnTo>
                  <a:lnTo>
                    <a:pt x="459" y="158"/>
                  </a:lnTo>
                  <a:lnTo>
                    <a:pt x="462" y="156"/>
                  </a:lnTo>
                  <a:lnTo>
                    <a:pt x="466" y="151"/>
                  </a:lnTo>
                  <a:lnTo>
                    <a:pt x="472" y="147"/>
                  </a:lnTo>
                  <a:lnTo>
                    <a:pt x="479" y="142"/>
                  </a:lnTo>
                  <a:lnTo>
                    <a:pt x="487" y="137"/>
                  </a:lnTo>
                  <a:lnTo>
                    <a:pt x="493" y="135"/>
                  </a:lnTo>
                  <a:lnTo>
                    <a:pt x="497" y="132"/>
                  </a:lnTo>
                  <a:lnTo>
                    <a:pt x="500" y="132"/>
                  </a:lnTo>
                  <a:lnTo>
                    <a:pt x="503" y="130"/>
                  </a:lnTo>
                  <a:lnTo>
                    <a:pt x="507" y="129"/>
                  </a:lnTo>
                  <a:lnTo>
                    <a:pt x="510" y="128"/>
                  </a:lnTo>
                  <a:lnTo>
                    <a:pt x="514" y="126"/>
                  </a:lnTo>
                  <a:lnTo>
                    <a:pt x="516" y="124"/>
                  </a:lnTo>
                  <a:lnTo>
                    <a:pt x="519" y="121"/>
                  </a:lnTo>
                  <a:lnTo>
                    <a:pt x="520" y="118"/>
                  </a:lnTo>
                  <a:lnTo>
                    <a:pt x="521" y="117"/>
                  </a:lnTo>
                  <a:lnTo>
                    <a:pt x="519" y="115"/>
                  </a:lnTo>
                  <a:lnTo>
                    <a:pt x="516" y="114"/>
                  </a:lnTo>
                  <a:lnTo>
                    <a:pt x="515" y="112"/>
                  </a:lnTo>
                  <a:lnTo>
                    <a:pt x="513" y="111"/>
                  </a:lnTo>
                  <a:lnTo>
                    <a:pt x="512" y="110"/>
                  </a:lnTo>
                  <a:lnTo>
                    <a:pt x="510" y="108"/>
                  </a:lnTo>
                  <a:lnTo>
                    <a:pt x="510" y="105"/>
                  </a:lnTo>
                  <a:lnTo>
                    <a:pt x="510" y="104"/>
                  </a:lnTo>
                  <a:lnTo>
                    <a:pt x="507" y="103"/>
                  </a:lnTo>
                  <a:lnTo>
                    <a:pt x="504" y="101"/>
                  </a:lnTo>
                  <a:lnTo>
                    <a:pt x="503" y="100"/>
                  </a:lnTo>
                  <a:lnTo>
                    <a:pt x="501" y="98"/>
                  </a:lnTo>
                  <a:lnTo>
                    <a:pt x="498" y="98"/>
                  </a:lnTo>
                  <a:lnTo>
                    <a:pt x="497" y="97"/>
                  </a:lnTo>
                  <a:lnTo>
                    <a:pt x="495" y="97"/>
                  </a:lnTo>
                  <a:lnTo>
                    <a:pt x="493" y="96"/>
                  </a:lnTo>
                  <a:lnTo>
                    <a:pt x="489" y="97"/>
                  </a:lnTo>
                  <a:lnTo>
                    <a:pt x="487" y="97"/>
                  </a:lnTo>
                  <a:lnTo>
                    <a:pt x="484" y="98"/>
                  </a:lnTo>
                  <a:lnTo>
                    <a:pt x="483" y="98"/>
                  </a:lnTo>
                  <a:lnTo>
                    <a:pt x="482" y="100"/>
                  </a:lnTo>
                  <a:lnTo>
                    <a:pt x="479" y="100"/>
                  </a:lnTo>
                  <a:lnTo>
                    <a:pt x="477" y="101"/>
                  </a:lnTo>
                  <a:lnTo>
                    <a:pt x="474" y="101"/>
                  </a:lnTo>
                  <a:lnTo>
                    <a:pt x="466" y="101"/>
                  </a:lnTo>
                  <a:lnTo>
                    <a:pt x="459" y="98"/>
                  </a:lnTo>
                  <a:lnTo>
                    <a:pt x="454" y="96"/>
                  </a:lnTo>
                  <a:lnTo>
                    <a:pt x="451" y="93"/>
                  </a:lnTo>
                  <a:lnTo>
                    <a:pt x="447" y="87"/>
                  </a:lnTo>
                  <a:lnTo>
                    <a:pt x="445" y="82"/>
                  </a:lnTo>
                  <a:lnTo>
                    <a:pt x="444" y="75"/>
                  </a:lnTo>
                  <a:lnTo>
                    <a:pt x="441" y="66"/>
                  </a:lnTo>
                  <a:lnTo>
                    <a:pt x="441" y="53"/>
                  </a:lnTo>
                  <a:lnTo>
                    <a:pt x="439" y="51"/>
                  </a:lnTo>
                  <a:lnTo>
                    <a:pt x="434" y="50"/>
                  </a:lnTo>
                  <a:lnTo>
                    <a:pt x="429" y="49"/>
                  </a:lnTo>
                  <a:lnTo>
                    <a:pt x="424" y="47"/>
                  </a:lnTo>
                  <a:lnTo>
                    <a:pt x="418" y="46"/>
                  </a:lnTo>
                  <a:lnTo>
                    <a:pt x="410" y="46"/>
                  </a:lnTo>
                  <a:lnTo>
                    <a:pt x="403" y="46"/>
                  </a:lnTo>
                  <a:lnTo>
                    <a:pt x="399" y="46"/>
                  </a:lnTo>
                  <a:lnTo>
                    <a:pt x="395" y="49"/>
                  </a:lnTo>
                  <a:lnTo>
                    <a:pt x="393" y="51"/>
                  </a:lnTo>
                  <a:lnTo>
                    <a:pt x="389" y="56"/>
                  </a:lnTo>
                  <a:lnTo>
                    <a:pt x="388" y="58"/>
                  </a:lnTo>
                  <a:lnTo>
                    <a:pt x="386" y="64"/>
                  </a:lnTo>
                  <a:lnTo>
                    <a:pt x="382" y="65"/>
                  </a:lnTo>
                  <a:lnTo>
                    <a:pt x="377" y="66"/>
                  </a:lnTo>
                  <a:lnTo>
                    <a:pt x="371" y="66"/>
                  </a:lnTo>
                  <a:lnTo>
                    <a:pt x="365" y="66"/>
                  </a:lnTo>
                  <a:lnTo>
                    <a:pt x="361" y="66"/>
                  </a:lnTo>
                  <a:lnTo>
                    <a:pt x="355" y="66"/>
                  </a:lnTo>
                  <a:lnTo>
                    <a:pt x="349" y="66"/>
                  </a:lnTo>
                  <a:lnTo>
                    <a:pt x="342" y="66"/>
                  </a:lnTo>
                  <a:lnTo>
                    <a:pt x="333" y="66"/>
                  </a:lnTo>
                  <a:lnTo>
                    <a:pt x="324" y="66"/>
                  </a:lnTo>
                  <a:lnTo>
                    <a:pt x="318" y="64"/>
                  </a:lnTo>
                  <a:lnTo>
                    <a:pt x="312" y="58"/>
                  </a:lnTo>
                  <a:lnTo>
                    <a:pt x="306" y="54"/>
                  </a:lnTo>
                  <a:lnTo>
                    <a:pt x="300" y="50"/>
                  </a:lnTo>
                  <a:lnTo>
                    <a:pt x="293" y="44"/>
                  </a:lnTo>
                  <a:lnTo>
                    <a:pt x="286" y="42"/>
                  </a:lnTo>
                  <a:lnTo>
                    <a:pt x="277" y="39"/>
                  </a:lnTo>
                  <a:lnTo>
                    <a:pt x="268" y="38"/>
                  </a:lnTo>
                  <a:lnTo>
                    <a:pt x="264" y="38"/>
                  </a:lnTo>
                  <a:lnTo>
                    <a:pt x="261" y="39"/>
                  </a:lnTo>
                  <a:lnTo>
                    <a:pt x="257" y="40"/>
                  </a:lnTo>
                  <a:lnTo>
                    <a:pt x="253" y="42"/>
                  </a:lnTo>
                  <a:lnTo>
                    <a:pt x="251" y="43"/>
                  </a:lnTo>
                  <a:lnTo>
                    <a:pt x="248" y="44"/>
                  </a:lnTo>
                  <a:lnTo>
                    <a:pt x="244" y="44"/>
                  </a:lnTo>
                  <a:lnTo>
                    <a:pt x="240" y="46"/>
                  </a:lnTo>
                  <a:lnTo>
                    <a:pt x="232" y="44"/>
                  </a:lnTo>
                  <a:lnTo>
                    <a:pt x="226" y="43"/>
                  </a:lnTo>
                  <a:lnTo>
                    <a:pt x="220" y="42"/>
                  </a:lnTo>
                  <a:lnTo>
                    <a:pt x="214" y="39"/>
                  </a:lnTo>
                  <a:lnTo>
                    <a:pt x="209" y="35"/>
                  </a:lnTo>
                  <a:lnTo>
                    <a:pt x="206" y="29"/>
                  </a:lnTo>
                  <a:lnTo>
                    <a:pt x="203" y="24"/>
                  </a:lnTo>
                  <a:lnTo>
                    <a:pt x="201" y="15"/>
                  </a:lnTo>
                  <a:lnTo>
                    <a:pt x="142" y="0"/>
                  </a:lnTo>
                  <a:lnTo>
                    <a:pt x="138" y="3"/>
                  </a:lnTo>
                  <a:lnTo>
                    <a:pt x="138" y="4"/>
                  </a:lnTo>
                  <a:lnTo>
                    <a:pt x="138" y="5"/>
                  </a:lnTo>
                  <a:lnTo>
                    <a:pt x="138" y="7"/>
                  </a:lnTo>
                  <a:lnTo>
                    <a:pt x="138" y="8"/>
                  </a:lnTo>
                  <a:lnTo>
                    <a:pt x="138" y="10"/>
                  </a:lnTo>
                  <a:lnTo>
                    <a:pt x="138" y="11"/>
                  </a:lnTo>
                  <a:lnTo>
                    <a:pt x="138" y="12"/>
                  </a:lnTo>
                  <a:lnTo>
                    <a:pt x="138" y="18"/>
                  </a:lnTo>
                  <a:lnTo>
                    <a:pt x="140" y="22"/>
                  </a:lnTo>
                  <a:lnTo>
                    <a:pt x="143" y="26"/>
                  </a:lnTo>
                  <a:lnTo>
                    <a:pt x="146" y="29"/>
                  </a:lnTo>
                  <a:lnTo>
                    <a:pt x="150" y="33"/>
                  </a:lnTo>
                  <a:lnTo>
                    <a:pt x="152" y="38"/>
                  </a:lnTo>
                  <a:lnTo>
                    <a:pt x="154" y="43"/>
                  </a:lnTo>
                  <a:lnTo>
                    <a:pt x="152" y="50"/>
                  </a:lnTo>
                  <a:lnTo>
                    <a:pt x="95" y="50"/>
                  </a:lnTo>
                  <a:lnTo>
                    <a:pt x="95" y="49"/>
                  </a:lnTo>
                  <a:lnTo>
                    <a:pt x="95" y="47"/>
                  </a:lnTo>
                  <a:lnTo>
                    <a:pt x="94" y="46"/>
                  </a:lnTo>
                  <a:lnTo>
                    <a:pt x="94" y="43"/>
                  </a:lnTo>
                  <a:lnTo>
                    <a:pt x="93" y="42"/>
                  </a:lnTo>
                  <a:lnTo>
                    <a:pt x="92" y="39"/>
                  </a:lnTo>
                  <a:lnTo>
                    <a:pt x="92" y="36"/>
                  </a:lnTo>
                  <a:lnTo>
                    <a:pt x="92" y="33"/>
                  </a:lnTo>
                  <a:lnTo>
                    <a:pt x="91" y="33"/>
                  </a:lnTo>
                  <a:lnTo>
                    <a:pt x="89" y="33"/>
                  </a:lnTo>
                  <a:lnTo>
                    <a:pt x="88" y="33"/>
                  </a:lnTo>
                  <a:lnTo>
                    <a:pt x="87" y="33"/>
                  </a:lnTo>
                  <a:lnTo>
                    <a:pt x="86" y="33"/>
                  </a:lnTo>
                  <a:lnTo>
                    <a:pt x="85" y="33"/>
                  </a:lnTo>
                  <a:lnTo>
                    <a:pt x="83" y="33"/>
                  </a:lnTo>
                  <a:lnTo>
                    <a:pt x="75" y="38"/>
                  </a:lnTo>
                  <a:lnTo>
                    <a:pt x="73" y="38"/>
                  </a:lnTo>
                  <a:lnTo>
                    <a:pt x="70" y="38"/>
                  </a:lnTo>
                  <a:lnTo>
                    <a:pt x="68" y="36"/>
                  </a:lnTo>
                  <a:lnTo>
                    <a:pt x="66" y="35"/>
                  </a:lnTo>
                  <a:lnTo>
                    <a:pt x="63" y="35"/>
                  </a:lnTo>
                  <a:lnTo>
                    <a:pt x="61" y="33"/>
                  </a:lnTo>
                  <a:lnTo>
                    <a:pt x="58" y="33"/>
                  </a:lnTo>
                  <a:lnTo>
                    <a:pt x="55" y="33"/>
                  </a:lnTo>
                  <a:lnTo>
                    <a:pt x="49" y="33"/>
                  </a:lnTo>
                  <a:lnTo>
                    <a:pt x="44" y="36"/>
                  </a:lnTo>
                  <a:lnTo>
                    <a:pt x="38" y="40"/>
                  </a:lnTo>
                  <a:lnTo>
                    <a:pt x="33" y="46"/>
                  </a:lnTo>
                  <a:lnTo>
                    <a:pt x="29" y="50"/>
                  </a:lnTo>
                  <a:lnTo>
                    <a:pt x="24" y="54"/>
                  </a:lnTo>
                  <a:lnTo>
                    <a:pt x="19" y="57"/>
                  </a:lnTo>
                  <a:lnTo>
                    <a:pt x="12" y="58"/>
                  </a:lnTo>
                  <a:lnTo>
                    <a:pt x="10" y="58"/>
                  </a:lnTo>
                  <a:lnTo>
                    <a:pt x="8" y="60"/>
                  </a:lnTo>
                  <a:lnTo>
                    <a:pt x="6" y="62"/>
                  </a:lnTo>
                  <a:lnTo>
                    <a:pt x="4" y="64"/>
                  </a:lnTo>
                  <a:lnTo>
                    <a:pt x="3" y="66"/>
                  </a:lnTo>
                  <a:lnTo>
                    <a:pt x="1" y="69"/>
                  </a:lnTo>
                  <a:lnTo>
                    <a:pt x="0" y="7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5" name="Freeform 276"/>
            <p:cNvSpPr>
              <a:spLocks/>
            </p:cNvSpPr>
            <p:nvPr/>
          </p:nvSpPr>
          <p:spPr bwMode="gray">
            <a:xfrm>
              <a:off x="111419" y="3697385"/>
              <a:ext cx="232659" cy="391003"/>
            </a:xfrm>
            <a:custGeom>
              <a:avLst/>
              <a:gdLst/>
              <a:ahLst/>
              <a:cxnLst>
                <a:cxn ang="0">
                  <a:pos x="56" y="26"/>
                </a:cxn>
                <a:cxn ang="0">
                  <a:pos x="53" y="32"/>
                </a:cxn>
                <a:cxn ang="0">
                  <a:pos x="47" y="34"/>
                </a:cxn>
                <a:cxn ang="0">
                  <a:pos x="53" y="41"/>
                </a:cxn>
                <a:cxn ang="0">
                  <a:pos x="64" y="44"/>
                </a:cxn>
                <a:cxn ang="0">
                  <a:pos x="70" y="47"/>
                </a:cxn>
                <a:cxn ang="0">
                  <a:pos x="70" y="55"/>
                </a:cxn>
                <a:cxn ang="0">
                  <a:pos x="70" y="65"/>
                </a:cxn>
                <a:cxn ang="0">
                  <a:pos x="68" y="72"/>
                </a:cxn>
                <a:cxn ang="0">
                  <a:pos x="62" y="79"/>
                </a:cxn>
                <a:cxn ang="0">
                  <a:pos x="59" y="87"/>
                </a:cxn>
                <a:cxn ang="0">
                  <a:pos x="53" y="88"/>
                </a:cxn>
                <a:cxn ang="0">
                  <a:pos x="48" y="91"/>
                </a:cxn>
                <a:cxn ang="0">
                  <a:pos x="45" y="94"/>
                </a:cxn>
                <a:cxn ang="0">
                  <a:pos x="40" y="97"/>
                </a:cxn>
                <a:cxn ang="0">
                  <a:pos x="36" y="99"/>
                </a:cxn>
                <a:cxn ang="0">
                  <a:pos x="25" y="101"/>
                </a:cxn>
                <a:cxn ang="0">
                  <a:pos x="13" y="105"/>
                </a:cxn>
                <a:cxn ang="0">
                  <a:pos x="1" y="109"/>
                </a:cxn>
                <a:cxn ang="0">
                  <a:pos x="3" y="102"/>
                </a:cxn>
                <a:cxn ang="0">
                  <a:pos x="0" y="102"/>
                </a:cxn>
                <a:cxn ang="0">
                  <a:pos x="2" y="87"/>
                </a:cxn>
                <a:cxn ang="0">
                  <a:pos x="6" y="84"/>
                </a:cxn>
                <a:cxn ang="0">
                  <a:pos x="9" y="83"/>
                </a:cxn>
                <a:cxn ang="0">
                  <a:pos x="15" y="80"/>
                </a:cxn>
                <a:cxn ang="0">
                  <a:pos x="21" y="78"/>
                </a:cxn>
                <a:cxn ang="0">
                  <a:pos x="16" y="78"/>
                </a:cxn>
                <a:cxn ang="0">
                  <a:pos x="12" y="79"/>
                </a:cxn>
                <a:cxn ang="0">
                  <a:pos x="10" y="75"/>
                </a:cxn>
                <a:cxn ang="0">
                  <a:pos x="12" y="69"/>
                </a:cxn>
                <a:cxn ang="0">
                  <a:pos x="14" y="64"/>
                </a:cxn>
                <a:cxn ang="0">
                  <a:pos x="6" y="61"/>
                </a:cxn>
                <a:cxn ang="0">
                  <a:pos x="1" y="55"/>
                </a:cxn>
                <a:cxn ang="0">
                  <a:pos x="2" y="48"/>
                </a:cxn>
                <a:cxn ang="0">
                  <a:pos x="8" y="44"/>
                </a:cxn>
                <a:cxn ang="0">
                  <a:pos x="9" y="40"/>
                </a:cxn>
                <a:cxn ang="0">
                  <a:pos x="15" y="39"/>
                </a:cxn>
                <a:cxn ang="0">
                  <a:pos x="21" y="39"/>
                </a:cxn>
                <a:cxn ang="0">
                  <a:pos x="26" y="39"/>
                </a:cxn>
                <a:cxn ang="0">
                  <a:pos x="32" y="34"/>
                </a:cxn>
                <a:cxn ang="0">
                  <a:pos x="33" y="22"/>
                </a:cxn>
                <a:cxn ang="0">
                  <a:pos x="36" y="15"/>
                </a:cxn>
                <a:cxn ang="0">
                  <a:pos x="40" y="7"/>
                </a:cxn>
                <a:cxn ang="0">
                  <a:pos x="48" y="0"/>
                </a:cxn>
                <a:cxn ang="0">
                  <a:pos x="56" y="7"/>
                </a:cxn>
                <a:cxn ang="0">
                  <a:pos x="60" y="17"/>
                </a:cxn>
                <a:cxn ang="0">
                  <a:pos x="56" y="22"/>
                </a:cxn>
              </a:cxnLst>
              <a:rect l="0" t="0" r="r" b="b"/>
              <a:pathLst>
                <a:path w="70" h="109">
                  <a:moveTo>
                    <a:pt x="59" y="22"/>
                  </a:moveTo>
                  <a:lnTo>
                    <a:pt x="58" y="25"/>
                  </a:lnTo>
                  <a:lnTo>
                    <a:pt x="56" y="26"/>
                  </a:lnTo>
                  <a:lnTo>
                    <a:pt x="55" y="29"/>
                  </a:lnTo>
                  <a:lnTo>
                    <a:pt x="54" y="30"/>
                  </a:lnTo>
                  <a:lnTo>
                    <a:pt x="53" y="32"/>
                  </a:lnTo>
                  <a:lnTo>
                    <a:pt x="51" y="33"/>
                  </a:lnTo>
                  <a:lnTo>
                    <a:pt x="48" y="33"/>
                  </a:lnTo>
                  <a:lnTo>
                    <a:pt x="47" y="34"/>
                  </a:lnTo>
                  <a:lnTo>
                    <a:pt x="48" y="37"/>
                  </a:lnTo>
                  <a:lnTo>
                    <a:pt x="50" y="40"/>
                  </a:lnTo>
                  <a:lnTo>
                    <a:pt x="53" y="41"/>
                  </a:lnTo>
                  <a:lnTo>
                    <a:pt x="56" y="43"/>
                  </a:lnTo>
                  <a:lnTo>
                    <a:pt x="60" y="43"/>
                  </a:lnTo>
                  <a:lnTo>
                    <a:pt x="64" y="44"/>
                  </a:lnTo>
                  <a:lnTo>
                    <a:pt x="67" y="44"/>
                  </a:lnTo>
                  <a:lnTo>
                    <a:pt x="70" y="44"/>
                  </a:lnTo>
                  <a:lnTo>
                    <a:pt x="70" y="47"/>
                  </a:lnTo>
                  <a:lnTo>
                    <a:pt x="70" y="50"/>
                  </a:lnTo>
                  <a:lnTo>
                    <a:pt x="70" y="52"/>
                  </a:lnTo>
                  <a:lnTo>
                    <a:pt x="70" y="55"/>
                  </a:lnTo>
                  <a:lnTo>
                    <a:pt x="70" y="58"/>
                  </a:lnTo>
                  <a:lnTo>
                    <a:pt x="70" y="62"/>
                  </a:lnTo>
                  <a:lnTo>
                    <a:pt x="70" y="65"/>
                  </a:lnTo>
                  <a:lnTo>
                    <a:pt x="70" y="69"/>
                  </a:lnTo>
                  <a:lnTo>
                    <a:pt x="70" y="71"/>
                  </a:lnTo>
                  <a:lnTo>
                    <a:pt x="68" y="72"/>
                  </a:lnTo>
                  <a:lnTo>
                    <a:pt x="66" y="75"/>
                  </a:lnTo>
                  <a:lnTo>
                    <a:pt x="64" y="76"/>
                  </a:lnTo>
                  <a:lnTo>
                    <a:pt x="62" y="79"/>
                  </a:lnTo>
                  <a:lnTo>
                    <a:pt x="60" y="83"/>
                  </a:lnTo>
                  <a:lnTo>
                    <a:pt x="59" y="84"/>
                  </a:lnTo>
                  <a:lnTo>
                    <a:pt x="59" y="87"/>
                  </a:lnTo>
                  <a:lnTo>
                    <a:pt x="56" y="87"/>
                  </a:lnTo>
                  <a:lnTo>
                    <a:pt x="54" y="88"/>
                  </a:lnTo>
                  <a:lnTo>
                    <a:pt x="53" y="88"/>
                  </a:lnTo>
                  <a:lnTo>
                    <a:pt x="50" y="88"/>
                  </a:lnTo>
                  <a:lnTo>
                    <a:pt x="48" y="90"/>
                  </a:lnTo>
                  <a:lnTo>
                    <a:pt x="48" y="91"/>
                  </a:lnTo>
                  <a:lnTo>
                    <a:pt x="47" y="91"/>
                  </a:lnTo>
                  <a:lnTo>
                    <a:pt x="47" y="92"/>
                  </a:lnTo>
                  <a:lnTo>
                    <a:pt x="45" y="94"/>
                  </a:lnTo>
                  <a:lnTo>
                    <a:pt x="44" y="94"/>
                  </a:lnTo>
                  <a:lnTo>
                    <a:pt x="41" y="95"/>
                  </a:lnTo>
                  <a:lnTo>
                    <a:pt x="40" y="97"/>
                  </a:lnTo>
                  <a:lnTo>
                    <a:pt x="39" y="98"/>
                  </a:lnTo>
                  <a:lnTo>
                    <a:pt x="38" y="99"/>
                  </a:lnTo>
                  <a:lnTo>
                    <a:pt x="36" y="99"/>
                  </a:lnTo>
                  <a:lnTo>
                    <a:pt x="34" y="99"/>
                  </a:lnTo>
                  <a:lnTo>
                    <a:pt x="29" y="99"/>
                  </a:lnTo>
                  <a:lnTo>
                    <a:pt x="25" y="101"/>
                  </a:lnTo>
                  <a:lnTo>
                    <a:pt x="21" y="102"/>
                  </a:lnTo>
                  <a:lnTo>
                    <a:pt x="16" y="102"/>
                  </a:lnTo>
                  <a:lnTo>
                    <a:pt x="13" y="105"/>
                  </a:lnTo>
                  <a:lnTo>
                    <a:pt x="9" y="106"/>
                  </a:lnTo>
                  <a:lnTo>
                    <a:pt x="6" y="108"/>
                  </a:lnTo>
                  <a:lnTo>
                    <a:pt x="1" y="109"/>
                  </a:lnTo>
                  <a:lnTo>
                    <a:pt x="6" y="102"/>
                  </a:lnTo>
                  <a:lnTo>
                    <a:pt x="4" y="102"/>
                  </a:lnTo>
                  <a:lnTo>
                    <a:pt x="3" y="102"/>
                  </a:lnTo>
                  <a:lnTo>
                    <a:pt x="2" y="102"/>
                  </a:lnTo>
                  <a:lnTo>
                    <a:pt x="1" y="102"/>
                  </a:lnTo>
                  <a:lnTo>
                    <a:pt x="0" y="102"/>
                  </a:lnTo>
                  <a:lnTo>
                    <a:pt x="0" y="87"/>
                  </a:lnTo>
                  <a:lnTo>
                    <a:pt x="1" y="87"/>
                  </a:lnTo>
                  <a:lnTo>
                    <a:pt x="2" y="87"/>
                  </a:lnTo>
                  <a:lnTo>
                    <a:pt x="3" y="85"/>
                  </a:lnTo>
                  <a:lnTo>
                    <a:pt x="4" y="85"/>
                  </a:lnTo>
                  <a:lnTo>
                    <a:pt x="6" y="84"/>
                  </a:lnTo>
                  <a:lnTo>
                    <a:pt x="7" y="83"/>
                  </a:lnTo>
                  <a:lnTo>
                    <a:pt x="8" y="83"/>
                  </a:lnTo>
                  <a:lnTo>
                    <a:pt x="9" y="83"/>
                  </a:lnTo>
                  <a:lnTo>
                    <a:pt x="12" y="83"/>
                  </a:lnTo>
                  <a:lnTo>
                    <a:pt x="13" y="83"/>
                  </a:lnTo>
                  <a:lnTo>
                    <a:pt x="15" y="80"/>
                  </a:lnTo>
                  <a:lnTo>
                    <a:pt x="16" y="80"/>
                  </a:lnTo>
                  <a:lnTo>
                    <a:pt x="20" y="79"/>
                  </a:lnTo>
                  <a:lnTo>
                    <a:pt x="21" y="78"/>
                  </a:lnTo>
                  <a:lnTo>
                    <a:pt x="21" y="76"/>
                  </a:lnTo>
                  <a:lnTo>
                    <a:pt x="19" y="78"/>
                  </a:lnTo>
                  <a:lnTo>
                    <a:pt x="16" y="78"/>
                  </a:lnTo>
                  <a:lnTo>
                    <a:pt x="14" y="78"/>
                  </a:lnTo>
                  <a:lnTo>
                    <a:pt x="13" y="79"/>
                  </a:lnTo>
                  <a:lnTo>
                    <a:pt x="12" y="79"/>
                  </a:lnTo>
                  <a:lnTo>
                    <a:pt x="10" y="78"/>
                  </a:lnTo>
                  <a:lnTo>
                    <a:pt x="9" y="76"/>
                  </a:lnTo>
                  <a:lnTo>
                    <a:pt x="10" y="75"/>
                  </a:lnTo>
                  <a:lnTo>
                    <a:pt x="10" y="73"/>
                  </a:lnTo>
                  <a:lnTo>
                    <a:pt x="12" y="71"/>
                  </a:lnTo>
                  <a:lnTo>
                    <a:pt x="12" y="69"/>
                  </a:lnTo>
                  <a:lnTo>
                    <a:pt x="13" y="66"/>
                  </a:lnTo>
                  <a:lnTo>
                    <a:pt x="14" y="65"/>
                  </a:lnTo>
                  <a:lnTo>
                    <a:pt x="14" y="64"/>
                  </a:lnTo>
                  <a:lnTo>
                    <a:pt x="10" y="62"/>
                  </a:lnTo>
                  <a:lnTo>
                    <a:pt x="8" y="62"/>
                  </a:lnTo>
                  <a:lnTo>
                    <a:pt x="6" y="61"/>
                  </a:lnTo>
                  <a:lnTo>
                    <a:pt x="3" y="59"/>
                  </a:lnTo>
                  <a:lnTo>
                    <a:pt x="2" y="57"/>
                  </a:lnTo>
                  <a:lnTo>
                    <a:pt x="1" y="55"/>
                  </a:lnTo>
                  <a:lnTo>
                    <a:pt x="0" y="52"/>
                  </a:lnTo>
                  <a:lnTo>
                    <a:pt x="0" y="48"/>
                  </a:lnTo>
                  <a:lnTo>
                    <a:pt x="2" y="48"/>
                  </a:lnTo>
                  <a:lnTo>
                    <a:pt x="4" y="47"/>
                  </a:lnTo>
                  <a:lnTo>
                    <a:pt x="7" y="45"/>
                  </a:lnTo>
                  <a:lnTo>
                    <a:pt x="8" y="44"/>
                  </a:lnTo>
                  <a:lnTo>
                    <a:pt x="9" y="44"/>
                  </a:lnTo>
                  <a:lnTo>
                    <a:pt x="9" y="43"/>
                  </a:lnTo>
                  <a:lnTo>
                    <a:pt x="9" y="40"/>
                  </a:lnTo>
                  <a:lnTo>
                    <a:pt x="9" y="39"/>
                  </a:lnTo>
                  <a:lnTo>
                    <a:pt x="13" y="39"/>
                  </a:lnTo>
                  <a:lnTo>
                    <a:pt x="15" y="39"/>
                  </a:lnTo>
                  <a:lnTo>
                    <a:pt x="19" y="39"/>
                  </a:lnTo>
                  <a:lnTo>
                    <a:pt x="20" y="39"/>
                  </a:lnTo>
                  <a:lnTo>
                    <a:pt x="21" y="39"/>
                  </a:lnTo>
                  <a:lnTo>
                    <a:pt x="23" y="39"/>
                  </a:lnTo>
                  <a:lnTo>
                    <a:pt x="25" y="39"/>
                  </a:lnTo>
                  <a:lnTo>
                    <a:pt x="26" y="39"/>
                  </a:lnTo>
                  <a:lnTo>
                    <a:pt x="28" y="39"/>
                  </a:lnTo>
                  <a:lnTo>
                    <a:pt x="30" y="36"/>
                  </a:lnTo>
                  <a:lnTo>
                    <a:pt x="32" y="34"/>
                  </a:lnTo>
                  <a:lnTo>
                    <a:pt x="33" y="30"/>
                  </a:lnTo>
                  <a:lnTo>
                    <a:pt x="33" y="26"/>
                  </a:lnTo>
                  <a:lnTo>
                    <a:pt x="33" y="22"/>
                  </a:lnTo>
                  <a:lnTo>
                    <a:pt x="34" y="18"/>
                  </a:lnTo>
                  <a:lnTo>
                    <a:pt x="34" y="15"/>
                  </a:lnTo>
                  <a:lnTo>
                    <a:pt x="36" y="15"/>
                  </a:lnTo>
                  <a:lnTo>
                    <a:pt x="38" y="12"/>
                  </a:lnTo>
                  <a:lnTo>
                    <a:pt x="39" y="10"/>
                  </a:lnTo>
                  <a:lnTo>
                    <a:pt x="40" y="7"/>
                  </a:lnTo>
                  <a:lnTo>
                    <a:pt x="41" y="4"/>
                  </a:lnTo>
                  <a:lnTo>
                    <a:pt x="45" y="1"/>
                  </a:lnTo>
                  <a:lnTo>
                    <a:pt x="48" y="0"/>
                  </a:lnTo>
                  <a:lnTo>
                    <a:pt x="54" y="0"/>
                  </a:lnTo>
                  <a:lnTo>
                    <a:pt x="55" y="4"/>
                  </a:lnTo>
                  <a:lnTo>
                    <a:pt x="56" y="7"/>
                  </a:lnTo>
                  <a:lnTo>
                    <a:pt x="59" y="11"/>
                  </a:lnTo>
                  <a:lnTo>
                    <a:pt x="60" y="14"/>
                  </a:lnTo>
                  <a:lnTo>
                    <a:pt x="60" y="17"/>
                  </a:lnTo>
                  <a:lnTo>
                    <a:pt x="60" y="18"/>
                  </a:lnTo>
                  <a:lnTo>
                    <a:pt x="59" y="21"/>
                  </a:lnTo>
                  <a:lnTo>
                    <a:pt x="56" y="22"/>
                  </a:lnTo>
                  <a:lnTo>
                    <a:pt x="59" y="2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6" name="Freeform 277"/>
            <p:cNvSpPr>
              <a:spLocks/>
            </p:cNvSpPr>
            <p:nvPr/>
          </p:nvSpPr>
          <p:spPr bwMode="gray">
            <a:xfrm>
              <a:off x="111419" y="4866808"/>
              <a:ext cx="202746" cy="405351"/>
            </a:xfrm>
            <a:custGeom>
              <a:avLst/>
              <a:gdLst/>
              <a:ahLst/>
              <a:cxnLst>
                <a:cxn ang="0">
                  <a:pos x="26" y="0"/>
                </a:cxn>
                <a:cxn ang="0">
                  <a:pos x="35" y="0"/>
                </a:cxn>
                <a:cxn ang="0">
                  <a:pos x="44" y="1"/>
                </a:cxn>
                <a:cxn ang="0">
                  <a:pos x="55" y="1"/>
                </a:cxn>
                <a:cxn ang="0">
                  <a:pos x="61" y="3"/>
                </a:cxn>
                <a:cxn ang="0">
                  <a:pos x="61" y="6"/>
                </a:cxn>
                <a:cxn ang="0">
                  <a:pos x="61" y="8"/>
                </a:cxn>
                <a:cxn ang="0">
                  <a:pos x="60" y="12"/>
                </a:cxn>
                <a:cxn ang="0">
                  <a:pos x="55" y="25"/>
                </a:cxn>
                <a:cxn ang="0">
                  <a:pos x="51" y="43"/>
                </a:cxn>
                <a:cxn ang="0">
                  <a:pos x="47" y="57"/>
                </a:cxn>
                <a:cxn ang="0">
                  <a:pos x="45" y="66"/>
                </a:cxn>
                <a:cxn ang="0">
                  <a:pos x="47" y="78"/>
                </a:cxn>
                <a:cxn ang="0">
                  <a:pos x="47" y="88"/>
                </a:cxn>
                <a:cxn ang="0">
                  <a:pos x="44" y="99"/>
                </a:cxn>
                <a:cxn ang="0">
                  <a:pos x="34" y="108"/>
                </a:cxn>
                <a:cxn ang="0">
                  <a:pos x="27" y="112"/>
                </a:cxn>
                <a:cxn ang="0">
                  <a:pos x="23" y="113"/>
                </a:cxn>
                <a:cxn ang="0">
                  <a:pos x="19" y="112"/>
                </a:cxn>
                <a:cxn ang="0">
                  <a:pos x="12" y="105"/>
                </a:cxn>
                <a:cxn ang="0">
                  <a:pos x="8" y="94"/>
                </a:cxn>
                <a:cxn ang="0">
                  <a:pos x="3" y="83"/>
                </a:cxn>
                <a:cxn ang="0">
                  <a:pos x="0" y="72"/>
                </a:cxn>
                <a:cxn ang="0">
                  <a:pos x="0" y="59"/>
                </a:cxn>
                <a:cxn ang="0">
                  <a:pos x="3" y="48"/>
                </a:cxn>
                <a:cxn ang="0">
                  <a:pos x="8" y="39"/>
                </a:cxn>
                <a:cxn ang="0">
                  <a:pos x="13" y="32"/>
                </a:cxn>
                <a:cxn ang="0">
                  <a:pos x="14" y="25"/>
                </a:cxn>
                <a:cxn ang="0">
                  <a:pos x="16" y="21"/>
                </a:cxn>
                <a:cxn ang="0">
                  <a:pos x="16" y="18"/>
                </a:cxn>
                <a:cxn ang="0">
                  <a:pos x="17" y="14"/>
                </a:cxn>
                <a:cxn ang="0">
                  <a:pos x="17" y="8"/>
                </a:cxn>
                <a:cxn ang="0">
                  <a:pos x="17" y="4"/>
                </a:cxn>
                <a:cxn ang="0">
                  <a:pos x="19" y="3"/>
                </a:cxn>
                <a:cxn ang="0">
                  <a:pos x="20" y="0"/>
                </a:cxn>
              </a:cxnLst>
              <a:rect l="0" t="0" r="r" b="b"/>
              <a:pathLst>
                <a:path w="61" h="113">
                  <a:moveTo>
                    <a:pt x="20" y="0"/>
                  </a:moveTo>
                  <a:lnTo>
                    <a:pt x="26" y="0"/>
                  </a:lnTo>
                  <a:lnTo>
                    <a:pt x="30" y="0"/>
                  </a:lnTo>
                  <a:lnTo>
                    <a:pt x="35" y="0"/>
                  </a:lnTo>
                  <a:lnTo>
                    <a:pt x="40" y="0"/>
                  </a:lnTo>
                  <a:lnTo>
                    <a:pt x="44" y="1"/>
                  </a:lnTo>
                  <a:lnTo>
                    <a:pt x="49" y="1"/>
                  </a:lnTo>
                  <a:lnTo>
                    <a:pt x="55" y="1"/>
                  </a:lnTo>
                  <a:lnTo>
                    <a:pt x="61" y="1"/>
                  </a:lnTo>
                  <a:lnTo>
                    <a:pt x="61" y="3"/>
                  </a:lnTo>
                  <a:lnTo>
                    <a:pt x="61" y="4"/>
                  </a:lnTo>
                  <a:lnTo>
                    <a:pt x="61" y="6"/>
                  </a:lnTo>
                  <a:lnTo>
                    <a:pt x="61" y="7"/>
                  </a:lnTo>
                  <a:lnTo>
                    <a:pt x="61" y="8"/>
                  </a:lnTo>
                  <a:lnTo>
                    <a:pt x="61" y="10"/>
                  </a:lnTo>
                  <a:lnTo>
                    <a:pt x="60" y="12"/>
                  </a:lnTo>
                  <a:lnTo>
                    <a:pt x="58" y="18"/>
                  </a:lnTo>
                  <a:lnTo>
                    <a:pt x="55" y="25"/>
                  </a:lnTo>
                  <a:lnTo>
                    <a:pt x="53" y="34"/>
                  </a:lnTo>
                  <a:lnTo>
                    <a:pt x="51" y="43"/>
                  </a:lnTo>
                  <a:lnTo>
                    <a:pt x="48" y="51"/>
                  </a:lnTo>
                  <a:lnTo>
                    <a:pt x="47" y="57"/>
                  </a:lnTo>
                  <a:lnTo>
                    <a:pt x="45" y="61"/>
                  </a:lnTo>
                  <a:lnTo>
                    <a:pt x="45" y="66"/>
                  </a:lnTo>
                  <a:lnTo>
                    <a:pt x="47" y="72"/>
                  </a:lnTo>
                  <a:lnTo>
                    <a:pt x="47" y="78"/>
                  </a:lnTo>
                  <a:lnTo>
                    <a:pt x="47" y="83"/>
                  </a:lnTo>
                  <a:lnTo>
                    <a:pt x="47" y="88"/>
                  </a:lnTo>
                  <a:lnTo>
                    <a:pt x="45" y="94"/>
                  </a:lnTo>
                  <a:lnTo>
                    <a:pt x="44" y="99"/>
                  </a:lnTo>
                  <a:lnTo>
                    <a:pt x="41" y="106"/>
                  </a:lnTo>
                  <a:lnTo>
                    <a:pt x="34" y="108"/>
                  </a:lnTo>
                  <a:lnTo>
                    <a:pt x="29" y="109"/>
                  </a:lnTo>
                  <a:lnTo>
                    <a:pt x="27" y="112"/>
                  </a:lnTo>
                  <a:lnTo>
                    <a:pt x="26" y="112"/>
                  </a:lnTo>
                  <a:lnTo>
                    <a:pt x="23" y="113"/>
                  </a:lnTo>
                  <a:lnTo>
                    <a:pt x="21" y="113"/>
                  </a:lnTo>
                  <a:lnTo>
                    <a:pt x="19" y="112"/>
                  </a:lnTo>
                  <a:lnTo>
                    <a:pt x="12" y="111"/>
                  </a:lnTo>
                  <a:lnTo>
                    <a:pt x="12" y="105"/>
                  </a:lnTo>
                  <a:lnTo>
                    <a:pt x="10" y="99"/>
                  </a:lnTo>
                  <a:lnTo>
                    <a:pt x="8" y="94"/>
                  </a:lnTo>
                  <a:lnTo>
                    <a:pt x="6" y="88"/>
                  </a:lnTo>
                  <a:lnTo>
                    <a:pt x="3" y="83"/>
                  </a:lnTo>
                  <a:lnTo>
                    <a:pt x="1" y="78"/>
                  </a:lnTo>
                  <a:lnTo>
                    <a:pt x="0" y="72"/>
                  </a:lnTo>
                  <a:lnTo>
                    <a:pt x="0" y="65"/>
                  </a:lnTo>
                  <a:lnTo>
                    <a:pt x="0" y="59"/>
                  </a:lnTo>
                  <a:lnTo>
                    <a:pt x="1" y="54"/>
                  </a:lnTo>
                  <a:lnTo>
                    <a:pt x="3" y="48"/>
                  </a:lnTo>
                  <a:lnTo>
                    <a:pt x="4" y="44"/>
                  </a:lnTo>
                  <a:lnTo>
                    <a:pt x="8" y="39"/>
                  </a:lnTo>
                  <a:lnTo>
                    <a:pt x="10" y="34"/>
                  </a:lnTo>
                  <a:lnTo>
                    <a:pt x="13" y="32"/>
                  </a:lnTo>
                  <a:lnTo>
                    <a:pt x="14" y="26"/>
                  </a:lnTo>
                  <a:lnTo>
                    <a:pt x="14" y="25"/>
                  </a:lnTo>
                  <a:lnTo>
                    <a:pt x="14" y="24"/>
                  </a:lnTo>
                  <a:lnTo>
                    <a:pt x="16" y="21"/>
                  </a:lnTo>
                  <a:lnTo>
                    <a:pt x="16" y="19"/>
                  </a:lnTo>
                  <a:lnTo>
                    <a:pt x="16" y="18"/>
                  </a:lnTo>
                  <a:lnTo>
                    <a:pt x="17" y="15"/>
                  </a:lnTo>
                  <a:lnTo>
                    <a:pt x="17" y="14"/>
                  </a:lnTo>
                  <a:lnTo>
                    <a:pt x="17" y="11"/>
                  </a:lnTo>
                  <a:lnTo>
                    <a:pt x="17" y="8"/>
                  </a:lnTo>
                  <a:lnTo>
                    <a:pt x="17" y="6"/>
                  </a:lnTo>
                  <a:lnTo>
                    <a:pt x="17" y="4"/>
                  </a:lnTo>
                  <a:lnTo>
                    <a:pt x="19" y="4"/>
                  </a:lnTo>
                  <a:lnTo>
                    <a:pt x="19" y="3"/>
                  </a:lnTo>
                  <a:lnTo>
                    <a:pt x="20" y="1"/>
                  </a:lnTo>
                  <a:lnTo>
                    <a:pt x="2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7" name="Freeform 280"/>
            <p:cNvSpPr>
              <a:spLocks/>
            </p:cNvSpPr>
            <p:nvPr/>
          </p:nvSpPr>
          <p:spPr bwMode="gray">
            <a:xfrm>
              <a:off x="1168357" y="3715321"/>
              <a:ext cx="69798" cy="100440"/>
            </a:xfrm>
            <a:custGeom>
              <a:avLst/>
              <a:gdLst/>
              <a:ahLst/>
              <a:cxnLst>
                <a:cxn ang="0">
                  <a:pos x="0" y="0"/>
                </a:cxn>
                <a:cxn ang="0">
                  <a:pos x="0" y="2"/>
                </a:cxn>
                <a:cxn ang="0">
                  <a:pos x="0" y="3"/>
                </a:cxn>
                <a:cxn ang="0">
                  <a:pos x="0" y="5"/>
                </a:cxn>
                <a:cxn ang="0">
                  <a:pos x="0" y="6"/>
                </a:cxn>
                <a:cxn ang="0">
                  <a:pos x="0" y="8"/>
                </a:cxn>
                <a:cxn ang="0">
                  <a:pos x="0" y="11"/>
                </a:cxn>
                <a:cxn ang="0">
                  <a:pos x="1" y="13"/>
                </a:cxn>
                <a:cxn ang="0">
                  <a:pos x="1" y="15"/>
                </a:cxn>
                <a:cxn ang="0">
                  <a:pos x="2" y="18"/>
                </a:cxn>
                <a:cxn ang="0">
                  <a:pos x="3" y="20"/>
                </a:cxn>
                <a:cxn ang="0">
                  <a:pos x="4" y="23"/>
                </a:cxn>
                <a:cxn ang="0">
                  <a:pos x="6" y="25"/>
                </a:cxn>
                <a:cxn ang="0">
                  <a:pos x="6" y="28"/>
                </a:cxn>
                <a:cxn ang="0">
                  <a:pos x="9" y="26"/>
                </a:cxn>
                <a:cxn ang="0">
                  <a:pos x="11" y="25"/>
                </a:cxn>
                <a:cxn ang="0">
                  <a:pos x="14" y="23"/>
                </a:cxn>
                <a:cxn ang="0">
                  <a:pos x="17" y="22"/>
                </a:cxn>
                <a:cxn ang="0">
                  <a:pos x="18" y="18"/>
                </a:cxn>
                <a:cxn ang="0">
                  <a:pos x="19" y="17"/>
                </a:cxn>
                <a:cxn ang="0">
                  <a:pos x="21" y="14"/>
                </a:cxn>
                <a:cxn ang="0">
                  <a:pos x="21" y="11"/>
                </a:cxn>
                <a:cxn ang="0">
                  <a:pos x="21" y="10"/>
                </a:cxn>
                <a:cxn ang="0">
                  <a:pos x="21" y="8"/>
                </a:cxn>
                <a:cxn ang="0">
                  <a:pos x="19" y="6"/>
                </a:cxn>
                <a:cxn ang="0">
                  <a:pos x="18" y="5"/>
                </a:cxn>
                <a:cxn ang="0">
                  <a:pos x="18" y="3"/>
                </a:cxn>
                <a:cxn ang="0">
                  <a:pos x="17" y="2"/>
                </a:cxn>
                <a:cxn ang="0">
                  <a:pos x="15" y="0"/>
                </a:cxn>
                <a:cxn ang="0">
                  <a:pos x="14" y="0"/>
                </a:cxn>
                <a:cxn ang="0">
                  <a:pos x="11" y="0"/>
                </a:cxn>
                <a:cxn ang="0">
                  <a:pos x="10" y="0"/>
                </a:cxn>
                <a:cxn ang="0">
                  <a:pos x="8" y="2"/>
                </a:cxn>
                <a:cxn ang="0">
                  <a:pos x="6" y="2"/>
                </a:cxn>
                <a:cxn ang="0">
                  <a:pos x="3" y="2"/>
                </a:cxn>
                <a:cxn ang="0">
                  <a:pos x="2" y="0"/>
                </a:cxn>
                <a:cxn ang="0">
                  <a:pos x="0" y="0"/>
                </a:cxn>
              </a:cxnLst>
              <a:rect l="0" t="0" r="r" b="b"/>
              <a:pathLst>
                <a:path w="21" h="28">
                  <a:moveTo>
                    <a:pt x="0" y="0"/>
                  </a:moveTo>
                  <a:lnTo>
                    <a:pt x="0" y="2"/>
                  </a:lnTo>
                  <a:lnTo>
                    <a:pt x="0" y="3"/>
                  </a:lnTo>
                  <a:lnTo>
                    <a:pt x="0" y="5"/>
                  </a:lnTo>
                  <a:lnTo>
                    <a:pt x="0" y="6"/>
                  </a:lnTo>
                  <a:lnTo>
                    <a:pt x="0" y="8"/>
                  </a:lnTo>
                  <a:lnTo>
                    <a:pt x="0" y="11"/>
                  </a:lnTo>
                  <a:lnTo>
                    <a:pt x="1" y="13"/>
                  </a:lnTo>
                  <a:lnTo>
                    <a:pt x="1" y="15"/>
                  </a:lnTo>
                  <a:lnTo>
                    <a:pt x="2" y="18"/>
                  </a:lnTo>
                  <a:lnTo>
                    <a:pt x="3" y="20"/>
                  </a:lnTo>
                  <a:lnTo>
                    <a:pt x="4" y="23"/>
                  </a:lnTo>
                  <a:lnTo>
                    <a:pt x="6" y="25"/>
                  </a:lnTo>
                  <a:lnTo>
                    <a:pt x="6" y="28"/>
                  </a:lnTo>
                  <a:lnTo>
                    <a:pt x="9" y="26"/>
                  </a:lnTo>
                  <a:lnTo>
                    <a:pt x="11" y="25"/>
                  </a:lnTo>
                  <a:lnTo>
                    <a:pt x="14" y="23"/>
                  </a:lnTo>
                  <a:lnTo>
                    <a:pt x="17" y="22"/>
                  </a:lnTo>
                  <a:lnTo>
                    <a:pt x="18" y="18"/>
                  </a:lnTo>
                  <a:lnTo>
                    <a:pt x="19" y="17"/>
                  </a:lnTo>
                  <a:lnTo>
                    <a:pt x="21" y="14"/>
                  </a:lnTo>
                  <a:lnTo>
                    <a:pt x="21" y="11"/>
                  </a:lnTo>
                  <a:lnTo>
                    <a:pt x="21" y="10"/>
                  </a:lnTo>
                  <a:lnTo>
                    <a:pt x="21" y="8"/>
                  </a:lnTo>
                  <a:lnTo>
                    <a:pt x="19" y="6"/>
                  </a:lnTo>
                  <a:lnTo>
                    <a:pt x="18" y="5"/>
                  </a:lnTo>
                  <a:lnTo>
                    <a:pt x="18" y="3"/>
                  </a:lnTo>
                  <a:lnTo>
                    <a:pt x="17" y="2"/>
                  </a:lnTo>
                  <a:lnTo>
                    <a:pt x="15" y="0"/>
                  </a:lnTo>
                  <a:lnTo>
                    <a:pt x="14" y="0"/>
                  </a:lnTo>
                  <a:lnTo>
                    <a:pt x="11" y="0"/>
                  </a:lnTo>
                  <a:lnTo>
                    <a:pt x="10" y="0"/>
                  </a:lnTo>
                  <a:lnTo>
                    <a:pt x="8" y="2"/>
                  </a:lnTo>
                  <a:lnTo>
                    <a:pt x="6" y="2"/>
                  </a:lnTo>
                  <a:lnTo>
                    <a:pt x="3" y="2"/>
                  </a:lnTo>
                  <a:lnTo>
                    <a:pt x="2" y="0"/>
                  </a:lnTo>
                  <a:lnTo>
                    <a:pt x="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8" name="Freeform 281"/>
            <p:cNvSpPr>
              <a:spLocks/>
            </p:cNvSpPr>
            <p:nvPr/>
          </p:nvSpPr>
          <p:spPr bwMode="gray">
            <a:xfrm>
              <a:off x="1008820" y="3582594"/>
              <a:ext cx="146244" cy="211643"/>
            </a:xfrm>
            <a:custGeom>
              <a:avLst/>
              <a:gdLst/>
              <a:ahLst/>
              <a:cxnLst>
                <a:cxn ang="0">
                  <a:pos x="25" y="55"/>
                </a:cxn>
                <a:cxn ang="0">
                  <a:pos x="24" y="55"/>
                </a:cxn>
                <a:cxn ang="0">
                  <a:pos x="22" y="55"/>
                </a:cxn>
                <a:cxn ang="0">
                  <a:pos x="21" y="55"/>
                </a:cxn>
                <a:cxn ang="0">
                  <a:pos x="20" y="55"/>
                </a:cxn>
                <a:cxn ang="0">
                  <a:pos x="19" y="55"/>
                </a:cxn>
                <a:cxn ang="0">
                  <a:pos x="18" y="55"/>
                </a:cxn>
                <a:cxn ang="0">
                  <a:pos x="16" y="55"/>
                </a:cxn>
                <a:cxn ang="0">
                  <a:pos x="14" y="53"/>
                </a:cxn>
                <a:cxn ang="0">
                  <a:pos x="13" y="52"/>
                </a:cxn>
                <a:cxn ang="0">
                  <a:pos x="8" y="51"/>
                </a:cxn>
                <a:cxn ang="0">
                  <a:pos x="6" y="48"/>
                </a:cxn>
                <a:cxn ang="0">
                  <a:pos x="3" y="45"/>
                </a:cxn>
                <a:cxn ang="0">
                  <a:pos x="2" y="41"/>
                </a:cxn>
                <a:cxn ang="0">
                  <a:pos x="1" y="38"/>
                </a:cxn>
                <a:cxn ang="0">
                  <a:pos x="0" y="36"/>
                </a:cxn>
                <a:cxn ang="0">
                  <a:pos x="1" y="33"/>
                </a:cxn>
                <a:cxn ang="0">
                  <a:pos x="1" y="30"/>
                </a:cxn>
                <a:cxn ang="0">
                  <a:pos x="2" y="27"/>
                </a:cxn>
                <a:cxn ang="0">
                  <a:pos x="2" y="23"/>
                </a:cxn>
                <a:cxn ang="0">
                  <a:pos x="3" y="19"/>
                </a:cxn>
                <a:cxn ang="0">
                  <a:pos x="5" y="14"/>
                </a:cxn>
                <a:cxn ang="0">
                  <a:pos x="6" y="11"/>
                </a:cxn>
                <a:cxn ang="0">
                  <a:pos x="7" y="7"/>
                </a:cxn>
                <a:cxn ang="0">
                  <a:pos x="12" y="7"/>
                </a:cxn>
                <a:cxn ang="0">
                  <a:pos x="15" y="7"/>
                </a:cxn>
                <a:cxn ang="0">
                  <a:pos x="18" y="5"/>
                </a:cxn>
                <a:cxn ang="0">
                  <a:pos x="20" y="4"/>
                </a:cxn>
                <a:cxn ang="0">
                  <a:pos x="22" y="3"/>
                </a:cxn>
                <a:cxn ang="0">
                  <a:pos x="25" y="3"/>
                </a:cxn>
                <a:cxn ang="0">
                  <a:pos x="27" y="1"/>
                </a:cxn>
                <a:cxn ang="0">
                  <a:pos x="29" y="0"/>
                </a:cxn>
                <a:cxn ang="0">
                  <a:pos x="31" y="1"/>
                </a:cxn>
                <a:cxn ang="0">
                  <a:pos x="32" y="1"/>
                </a:cxn>
                <a:cxn ang="0">
                  <a:pos x="34" y="3"/>
                </a:cxn>
                <a:cxn ang="0">
                  <a:pos x="36" y="4"/>
                </a:cxn>
                <a:cxn ang="0">
                  <a:pos x="38" y="5"/>
                </a:cxn>
                <a:cxn ang="0">
                  <a:pos x="39" y="7"/>
                </a:cxn>
                <a:cxn ang="0">
                  <a:pos x="39" y="8"/>
                </a:cxn>
                <a:cxn ang="0">
                  <a:pos x="38" y="10"/>
                </a:cxn>
                <a:cxn ang="0">
                  <a:pos x="36" y="11"/>
                </a:cxn>
                <a:cxn ang="0">
                  <a:pos x="35" y="12"/>
                </a:cxn>
                <a:cxn ang="0">
                  <a:pos x="35" y="14"/>
                </a:cxn>
                <a:cxn ang="0">
                  <a:pos x="34" y="16"/>
                </a:cxn>
                <a:cxn ang="0">
                  <a:pos x="35" y="18"/>
                </a:cxn>
                <a:cxn ang="0">
                  <a:pos x="35" y="20"/>
                </a:cxn>
                <a:cxn ang="0">
                  <a:pos x="38" y="23"/>
                </a:cxn>
                <a:cxn ang="0">
                  <a:pos x="39" y="25"/>
                </a:cxn>
                <a:cxn ang="0">
                  <a:pos x="40" y="27"/>
                </a:cxn>
                <a:cxn ang="0">
                  <a:pos x="41" y="29"/>
                </a:cxn>
                <a:cxn ang="0">
                  <a:pos x="42" y="30"/>
                </a:cxn>
                <a:cxn ang="0">
                  <a:pos x="44" y="30"/>
                </a:cxn>
                <a:cxn ang="0">
                  <a:pos x="39" y="33"/>
                </a:cxn>
                <a:cxn ang="0">
                  <a:pos x="35" y="36"/>
                </a:cxn>
                <a:cxn ang="0">
                  <a:pos x="31" y="38"/>
                </a:cxn>
                <a:cxn ang="0">
                  <a:pos x="28" y="43"/>
                </a:cxn>
                <a:cxn ang="0">
                  <a:pos x="27" y="48"/>
                </a:cxn>
                <a:cxn ang="0">
                  <a:pos x="27" y="52"/>
                </a:cxn>
                <a:cxn ang="0">
                  <a:pos x="27" y="56"/>
                </a:cxn>
                <a:cxn ang="0">
                  <a:pos x="29" y="59"/>
                </a:cxn>
                <a:cxn ang="0">
                  <a:pos x="25" y="55"/>
                </a:cxn>
              </a:cxnLst>
              <a:rect l="0" t="0" r="r" b="b"/>
              <a:pathLst>
                <a:path w="44" h="59">
                  <a:moveTo>
                    <a:pt x="25" y="55"/>
                  </a:moveTo>
                  <a:lnTo>
                    <a:pt x="24" y="55"/>
                  </a:lnTo>
                  <a:lnTo>
                    <a:pt x="22" y="55"/>
                  </a:lnTo>
                  <a:lnTo>
                    <a:pt x="21" y="55"/>
                  </a:lnTo>
                  <a:lnTo>
                    <a:pt x="20" y="55"/>
                  </a:lnTo>
                  <a:lnTo>
                    <a:pt x="19" y="55"/>
                  </a:lnTo>
                  <a:lnTo>
                    <a:pt x="18" y="55"/>
                  </a:lnTo>
                  <a:lnTo>
                    <a:pt x="16" y="55"/>
                  </a:lnTo>
                  <a:lnTo>
                    <a:pt x="14" y="53"/>
                  </a:lnTo>
                  <a:lnTo>
                    <a:pt x="13" y="52"/>
                  </a:lnTo>
                  <a:lnTo>
                    <a:pt x="8" y="51"/>
                  </a:lnTo>
                  <a:lnTo>
                    <a:pt x="6" y="48"/>
                  </a:lnTo>
                  <a:lnTo>
                    <a:pt x="3" y="45"/>
                  </a:lnTo>
                  <a:lnTo>
                    <a:pt x="2" y="41"/>
                  </a:lnTo>
                  <a:lnTo>
                    <a:pt x="1" y="38"/>
                  </a:lnTo>
                  <a:lnTo>
                    <a:pt x="0" y="36"/>
                  </a:lnTo>
                  <a:lnTo>
                    <a:pt x="1" y="33"/>
                  </a:lnTo>
                  <a:lnTo>
                    <a:pt x="1" y="30"/>
                  </a:lnTo>
                  <a:lnTo>
                    <a:pt x="2" y="27"/>
                  </a:lnTo>
                  <a:lnTo>
                    <a:pt x="2" y="23"/>
                  </a:lnTo>
                  <a:lnTo>
                    <a:pt x="3" y="19"/>
                  </a:lnTo>
                  <a:lnTo>
                    <a:pt x="5" y="14"/>
                  </a:lnTo>
                  <a:lnTo>
                    <a:pt x="6" y="11"/>
                  </a:lnTo>
                  <a:lnTo>
                    <a:pt x="7" y="7"/>
                  </a:lnTo>
                  <a:lnTo>
                    <a:pt x="12" y="7"/>
                  </a:lnTo>
                  <a:lnTo>
                    <a:pt x="15" y="7"/>
                  </a:lnTo>
                  <a:lnTo>
                    <a:pt x="18" y="5"/>
                  </a:lnTo>
                  <a:lnTo>
                    <a:pt x="20" y="4"/>
                  </a:lnTo>
                  <a:lnTo>
                    <a:pt x="22" y="3"/>
                  </a:lnTo>
                  <a:lnTo>
                    <a:pt x="25" y="3"/>
                  </a:lnTo>
                  <a:lnTo>
                    <a:pt x="27" y="1"/>
                  </a:lnTo>
                  <a:lnTo>
                    <a:pt x="29" y="0"/>
                  </a:lnTo>
                  <a:lnTo>
                    <a:pt x="31" y="1"/>
                  </a:lnTo>
                  <a:lnTo>
                    <a:pt x="32" y="1"/>
                  </a:lnTo>
                  <a:lnTo>
                    <a:pt x="34" y="3"/>
                  </a:lnTo>
                  <a:lnTo>
                    <a:pt x="36" y="4"/>
                  </a:lnTo>
                  <a:lnTo>
                    <a:pt x="38" y="5"/>
                  </a:lnTo>
                  <a:lnTo>
                    <a:pt x="39" y="7"/>
                  </a:lnTo>
                  <a:lnTo>
                    <a:pt x="39" y="8"/>
                  </a:lnTo>
                  <a:lnTo>
                    <a:pt x="38" y="10"/>
                  </a:lnTo>
                  <a:lnTo>
                    <a:pt x="36" y="11"/>
                  </a:lnTo>
                  <a:lnTo>
                    <a:pt x="35" y="12"/>
                  </a:lnTo>
                  <a:lnTo>
                    <a:pt x="35" y="14"/>
                  </a:lnTo>
                  <a:lnTo>
                    <a:pt x="34" y="16"/>
                  </a:lnTo>
                  <a:lnTo>
                    <a:pt x="35" y="18"/>
                  </a:lnTo>
                  <a:lnTo>
                    <a:pt x="35" y="20"/>
                  </a:lnTo>
                  <a:lnTo>
                    <a:pt x="38" y="23"/>
                  </a:lnTo>
                  <a:lnTo>
                    <a:pt x="39" y="25"/>
                  </a:lnTo>
                  <a:lnTo>
                    <a:pt x="40" y="27"/>
                  </a:lnTo>
                  <a:lnTo>
                    <a:pt x="41" y="29"/>
                  </a:lnTo>
                  <a:lnTo>
                    <a:pt x="42" y="30"/>
                  </a:lnTo>
                  <a:lnTo>
                    <a:pt x="44" y="30"/>
                  </a:lnTo>
                  <a:lnTo>
                    <a:pt x="39" y="33"/>
                  </a:lnTo>
                  <a:lnTo>
                    <a:pt x="35" y="36"/>
                  </a:lnTo>
                  <a:lnTo>
                    <a:pt x="31" y="38"/>
                  </a:lnTo>
                  <a:lnTo>
                    <a:pt x="28" y="43"/>
                  </a:lnTo>
                  <a:lnTo>
                    <a:pt x="27" y="48"/>
                  </a:lnTo>
                  <a:lnTo>
                    <a:pt x="27" y="52"/>
                  </a:lnTo>
                  <a:lnTo>
                    <a:pt x="27" y="56"/>
                  </a:lnTo>
                  <a:lnTo>
                    <a:pt x="29" y="59"/>
                  </a:lnTo>
                  <a:lnTo>
                    <a:pt x="25" y="55"/>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9" name="Freeform 284"/>
            <p:cNvSpPr>
              <a:spLocks/>
            </p:cNvSpPr>
            <p:nvPr/>
          </p:nvSpPr>
          <p:spPr bwMode="gray">
            <a:xfrm>
              <a:off x="284253" y="3205940"/>
              <a:ext cx="43208" cy="53808"/>
            </a:xfrm>
            <a:custGeom>
              <a:avLst/>
              <a:gdLst/>
              <a:ahLst/>
              <a:cxnLst>
                <a:cxn ang="0">
                  <a:pos x="0" y="6"/>
                </a:cxn>
                <a:cxn ang="0">
                  <a:pos x="8" y="0"/>
                </a:cxn>
                <a:cxn ang="0">
                  <a:pos x="9" y="2"/>
                </a:cxn>
                <a:cxn ang="0">
                  <a:pos x="12" y="3"/>
                </a:cxn>
                <a:cxn ang="0">
                  <a:pos x="12" y="6"/>
                </a:cxn>
                <a:cxn ang="0">
                  <a:pos x="13" y="8"/>
                </a:cxn>
                <a:cxn ang="0">
                  <a:pos x="13" y="10"/>
                </a:cxn>
                <a:cxn ang="0">
                  <a:pos x="13" y="12"/>
                </a:cxn>
                <a:cxn ang="0">
                  <a:pos x="13" y="15"/>
                </a:cxn>
                <a:cxn ang="0">
                  <a:pos x="12" y="13"/>
                </a:cxn>
                <a:cxn ang="0">
                  <a:pos x="8" y="13"/>
                </a:cxn>
                <a:cxn ang="0">
                  <a:pos x="7" y="12"/>
                </a:cxn>
                <a:cxn ang="0">
                  <a:pos x="6" y="10"/>
                </a:cxn>
                <a:cxn ang="0">
                  <a:pos x="2" y="8"/>
                </a:cxn>
                <a:cxn ang="0">
                  <a:pos x="1" y="7"/>
                </a:cxn>
                <a:cxn ang="0">
                  <a:pos x="1" y="6"/>
                </a:cxn>
                <a:cxn ang="0">
                  <a:pos x="0" y="6"/>
                </a:cxn>
              </a:cxnLst>
              <a:rect l="0" t="0" r="r" b="b"/>
              <a:pathLst>
                <a:path w="13" h="15">
                  <a:moveTo>
                    <a:pt x="0" y="6"/>
                  </a:moveTo>
                  <a:lnTo>
                    <a:pt x="8" y="0"/>
                  </a:lnTo>
                  <a:lnTo>
                    <a:pt x="9" y="2"/>
                  </a:lnTo>
                  <a:lnTo>
                    <a:pt x="12" y="3"/>
                  </a:lnTo>
                  <a:lnTo>
                    <a:pt x="12" y="6"/>
                  </a:lnTo>
                  <a:lnTo>
                    <a:pt x="13" y="8"/>
                  </a:lnTo>
                  <a:lnTo>
                    <a:pt x="13" y="10"/>
                  </a:lnTo>
                  <a:lnTo>
                    <a:pt x="13" y="12"/>
                  </a:lnTo>
                  <a:lnTo>
                    <a:pt x="13" y="15"/>
                  </a:lnTo>
                  <a:lnTo>
                    <a:pt x="12" y="13"/>
                  </a:lnTo>
                  <a:lnTo>
                    <a:pt x="8" y="13"/>
                  </a:lnTo>
                  <a:lnTo>
                    <a:pt x="7" y="12"/>
                  </a:lnTo>
                  <a:lnTo>
                    <a:pt x="6" y="10"/>
                  </a:lnTo>
                  <a:lnTo>
                    <a:pt x="2" y="8"/>
                  </a:lnTo>
                  <a:lnTo>
                    <a:pt x="1" y="7"/>
                  </a:lnTo>
                  <a:lnTo>
                    <a:pt x="1" y="6"/>
                  </a:lnTo>
                  <a:lnTo>
                    <a:pt x="0" y="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nvGrpSpPr>
            <p:cNvPr id="110" name="Group 285"/>
            <p:cNvGrpSpPr>
              <a:grpSpLocks/>
            </p:cNvGrpSpPr>
            <p:nvPr/>
          </p:nvGrpSpPr>
          <p:grpSpPr bwMode="auto">
            <a:xfrm>
              <a:off x="131362" y="4691037"/>
              <a:ext cx="674712" cy="663629"/>
              <a:chOff x="2500" y="1656"/>
              <a:chExt cx="203" cy="185"/>
            </a:xfrm>
            <a:solidFill>
              <a:schemeClr val="bg2"/>
            </a:solidFill>
          </p:grpSpPr>
          <p:sp>
            <p:nvSpPr>
              <p:cNvPr id="188" name="Freeform 286"/>
              <p:cNvSpPr>
                <a:spLocks/>
              </p:cNvSpPr>
              <p:nvPr/>
            </p:nvSpPr>
            <p:spPr bwMode="gray">
              <a:xfrm>
                <a:off x="2690" y="1747"/>
                <a:ext cx="13" cy="20"/>
              </a:xfrm>
              <a:custGeom>
                <a:avLst/>
                <a:gdLst/>
                <a:ahLst/>
                <a:cxnLst>
                  <a:cxn ang="0">
                    <a:pos x="13" y="20"/>
                  </a:cxn>
                  <a:cxn ang="0">
                    <a:pos x="13" y="18"/>
                  </a:cxn>
                  <a:cxn ang="0">
                    <a:pos x="13" y="17"/>
                  </a:cxn>
                  <a:cxn ang="0">
                    <a:pos x="13" y="16"/>
                  </a:cxn>
                  <a:cxn ang="0">
                    <a:pos x="13" y="13"/>
                  </a:cxn>
                  <a:cxn ang="0">
                    <a:pos x="13" y="12"/>
                  </a:cxn>
                  <a:cxn ang="0">
                    <a:pos x="13" y="11"/>
                  </a:cxn>
                  <a:cxn ang="0">
                    <a:pos x="13" y="8"/>
                  </a:cxn>
                  <a:cxn ang="0">
                    <a:pos x="12" y="6"/>
                  </a:cxn>
                  <a:cxn ang="0">
                    <a:pos x="12" y="4"/>
                  </a:cxn>
                  <a:cxn ang="0">
                    <a:pos x="9" y="4"/>
                  </a:cxn>
                  <a:cxn ang="0">
                    <a:pos x="9" y="3"/>
                  </a:cxn>
                  <a:cxn ang="0">
                    <a:pos x="8" y="1"/>
                  </a:cxn>
                  <a:cxn ang="0">
                    <a:pos x="7" y="0"/>
                  </a:cxn>
                  <a:cxn ang="0">
                    <a:pos x="6" y="0"/>
                  </a:cxn>
                  <a:cxn ang="0">
                    <a:pos x="5" y="0"/>
                  </a:cxn>
                  <a:cxn ang="0">
                    <a:pos x="2" y="0"/>
                  </a:cxn>
                  <a:cxn ang="0">
                    <a:pos x="1" y="0"/>
                  </a:cxn>
                  <a:cxn ang="0">
                    <a:pos x="0" y="0"/>
                  </a:cxn>
                  <a:cxn ang="0">
                    <a:pos x="0" y="4"/>
                  </a:cxn>
                  <a:cxn ang="0">
                    <a:pos x="1" y="9"/>
                  </a:cxn>
                  <a:cxn ang="0">
                    <a:pos x="2" y="11"/>
                  </a:cxn>
                  <a:cxn ang="0">
                    <a:pos x="5" y="13"/>
                  </a:cxn>
                  <a:cxn ang="0">
                    <a:pos x="7" y="16"/>
                  </a:cxn>
                  <a:cxn ang="0">
                    <a:pos x="8" y="17"/>
                  </a:cxn>
                  <a:cxn ang="0">
                    <a:pos x="9" y="18"/>
                  </a:cxn>
                  <a:cxn ang="0">
                    <a:pos x="13" y="20"/>
                  </a:cxn>
                </a:cxnLst>
                <a:rect l="0" t="0" r="r" b="b"/>
                <a:pathLst>
                  <a:path w="13" h="20">
                    <a:moveTo>
                      <a:pt x="13" y="20"/>
                    </a:moveTo>
                    <a:lnTo>
                      <a:pt x="13" y="18"/>
                    </a:lnTo>
                    <a:lnTo>
                      <a:pt x="13" y="17"/>
                    </a:lnTo>
                    <a:lnTo>
                      <a:pt x="13" y="16"/>
                    </a:lnTo>
                    <a:lnTo>
                      <a:pt x="13" y="13"/>
                    </a:lnTo>
                    <a:lnTo>
                      <a:pt x="13" y="12"/>
                    </a:lnTo>
                    <a:lnTo>
                      <a:pt x="13" y="11"/>
                    </a:lnTo>
                    <a:lnTo>
                      <a:pt x="13" y="8"/>
                    </a:lnTo>
                    <a:lnTo>
                      <a:pt x="12" y="6"/>
                    </a:lnTo>
                    <a:lnTo>
                      <a:pt x="12" y="4"/>
                    </a:lnTo>
                    <a:lnTo>
                      <a:pt x="9" y="4"/>
                    </a:lnTo>
                    <a:lnTo>
                      <a:pt x="9" y="3"/>
                    </a:lnTo>
                    <a:lnTo>
                      <a:pt x="8" y="1"/>
                    </a:lnTo>
                    <a:lnTo>
                      <a:pt x="7" y="0"/>
                    </a:lnTo>
                    <a:lnTo>
                      <a:pt x="6" y="0"/>
                    </a:lnTo>
                    <a:lnTo>
                      <a:pt x="5" y="0"/>
                    </a:lnTo>
                    <a:lnTo>
                      <a:pt x="2" y="0"/>
                    </a:lnTo>
                    <a:lnTo>
                      <a:pt x="1" y="0"/>
                    </a:lnTo>
                    <a:lnTo>
                      <a:pt x="0" y="0"/>
                    </a:lnTo>
                    <a:lnTo>
                      <a:pt x="0" y="4"/>
                    </a:lnTo>
                    <a:lnTo>
                      <a:pt x="1" y="9"/>
                    </a:lnTo>
                    <a:lnTo>
                      <a:pt x="2" y="11"/>
                    </a:lnTo>
                    <a:lnTo>
                      <a:pt x="5" y="13"/>
                    </a:lnTo>
                    <a:lnTo>
                      <a:pt x="7" y="16"/>
                    </a:lnTo>
                    <a:lnTo>
                      <a:pt x="8" y="17"/>
                    </a:lnTo>
                    <a:lnTo>
                      <a:pt x="9" y="18"/>
                    </a:lnTo>
                    <a:lnTo>
                      <a:pt x="13"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9" name="Freeform 287"/>
              <p:cNvSpPr>
                <a:spLocks/>
              </p:cNvSpPr>
              <p:nvPr/>
            </p:nvSpPr>
            <p:spPr bwMode="gray">
              <a:xfrm>
                <a:off x="2500" y="1656"/>
                <a:ext cx="200" cy="185"/>
              </a:xfrm>
              <a:custGeom>
                <a:avLst/>
                <a:gdLst/>
                <a:ahLst/>
                <a:cxnLst>
                  <a:cxn ang="0">
                    <a:pos x="132" y="17"/>
                  </a:cxn>
                  <a:cxn ang="0">
                    <a:pos x="148" y="28"/>
                  </a:cxn>
                  <a:cxn ang="0">
                    <a:pos x="166" y="34"/>
                  </a:cxn>
                  <a:cxn ang="0">
                    <a:pos x="169" y="31"/>
                  </a:cxn>
                  <a:cxn ang="0">
                    <a:pos x="173" y="27"/>
                  </a:cxn>
                  <a:cxn ang="0">
                    <a:pos x="177" y="29"/>
                  </a:cxn>
                  <a:cxn ang="0">
                    <a:pos x="185" y="34"/>
                  </a:cxn>
                  <a:cxn ang="0">
                    <a:pos x="194" y="34"/>
                  </a:cxn>
                  <a:cxn ang="0">
                    <a:pos x="199" y="36"/>
                  </a:cxn>
                  <a:cxn ang="0">
                    <a:pos x="200" y="45"/>
                  </a:cxn>
                  <a:cxn ang="0">
                    <a:pos x="200" y="50"/>
                  </a:cxn>
                  <a:cxn ang="0">
                    <a:pos x="180" y="61"/>
                  </a:cxn>
                  <a:cxn ang="0">
                    <a:pos x="166" y="76"/>
                  </a:cxn>
                  <a:cxn ang="0">
                    <a:pos x="154" y="88"/>
                  </a:cxn>
                  <a:cxn ang="0">
                    <a:pos x="146" y="97"/>
                  </a:cxn>
                  <a:cxn ang="0">
                    <a:pos x="146" y="120"/>
                  </a:cxn>
                  <a:cxn ang="0">
                    <a:pos x="142" y="135"/>
                  </a:cxn>
                  <a:cxn ang="0">
                    <a:pos x="127" y="153"/>
                  </a:cxn>
                  <a:cxn ang="0">
                    <a:pos x="116" y="168"/>
                  </a:cxn>
                  <a:cxn ang="0">
                    <a:pos x="111" y="171"/>
                  </a:cxn>
                  <a:cxn ang="0">
                    <a:pos x="77" y="172"/>
                  </a:cxn>
                  <a:cxn ang="0">
                    <a:pos x="63" y="183"/>
                  </a:cxn>
                  <a:cxn ang="0">
                    <a:pos x="54" y="183"/>
                  </a:cxn>
                  <a:cxn ang="0">
                    <a:pos x="47" y="171"/>
                  </a:cxn>
                  <a:cxn ang="0">
                    <a:pos x="38" y="157"/>
                  </a:cxn>
                  <a:cxn ang="0">
                    <a:pos x="38" y="143"/>
                  </a:cxn>
                  <a:cxn ang="0">
                    <a:pos x="39" y="127"/>
                  </a:cxn>
                  <a:cxn ang="0">
                    <a:pos x="38" y="110"/>
                  </a:cxn>
                  <a:cxn ang="0">
                    <a:pos x="43" y="92"/>
                  </a:cxn>
                  <a:cxn ang="0">
                    <a:pos x="51" y="68"/>
                  </a:cxn>
                  <a:cxn ang="0">
                    <a:pos x="54" y="58"/>
                  </a:cxn>
                  <a:cxn ang="0">
                    <a:pos x="54" y="54"/>
                  </a:cxn>
                  <a:cxn ang="0">
                    <a:pos x="47" y="51"/>
                  </a:cxn>
                  <a:cxn ang="0">
                    <a:pos x="29" y="49"/>
                  </a:cxn>
                  <a:cxn ang="0">
                    <a:pos x="13" y="43"/>
                  </a:cxn>
                  <a:cxn ang="0">
                    <a:pos x="4" y="38"/>
                  </a:cxn>
                  <a:cxn ang="0">
                    <a:pos x="2" y="24"/>
                  </a:cxn>
                  <a:cxn ang="0">
                    <a:pos x="0" y="16"/>
                  </a:cxn>
                  <a:cxn ang="0">
                    <a:pos x="13" y="11"/>
                  </a:cxn>
                  <a:cxn ang="0">
                    <a:pos x="21" y="3"/>
                  </a:cxn>
                  <a:cxn ang="0">
                    <a:pos x="32" y="2"/>
                  </a:cxn>
                  <a:cxn ang="0">
                    <a:pos x="45" y="4"/>
                  </a:cxn>
                  <a:cxn ang="0">
                    <a:pos x="58" y="9"/>
                  </a:cxn>
                  <a:cxn ang="0">
                    <a:pos x="69" y="10"/>
                  </a:cxn>
                  <a:cxn ang="0">
                    <a:pos x="77" y="13"/>
                  </a:cxn>
                  <a:cxn ang="0">
                    <a:pos x="84" y="16"/>
                  </a:cxn>
                  <a:cxn ang="0">
                    <a:pos x="117" y="14"/>
                  </a:cxn>
                  <a:cxn ang="0">
                    <a:pos x="121" y="10"/>
                  </a:cxn>
                  <a:cxn ang="0">
                    <a:pos x="124" y="6"/>
                  </a:cxn>
                </a:cxnLst>
                <a:rect l="0" t="0" r="r" b="b"/>
                <a:pathLst>
                  <a:path w="200" h="185">
                    <a:moveTo>
                      <a:pt x="124" y="6"/>
                    </a:moveTo>
                    <a:lnTo>
                      <a:pt x="127" y="11"/>
                    </a:lnTo>
                    <a:lnTo>
                      <a:pt x="132" y="17"/>
                    </a:lnTo>
                    <a:lnTo>
                      <a:pt x="136" y="21"/>
                    </a:lnTo>
                    <a:lnTo>
                      <a:pt x="142" y="25"/>
                    </a:lnTo>
                    <a:lnTo>
                      <a:pt x="148" y="28"/>
                    </a:lnTo>
                    <a:lnTo>
                      <a:pt x="155" y="31"/>
                    </a:lnTo>
                    <a:lnTo>
                      <a:pt x="161" y="32"/>
                    </a:lnTo>
                    <a:lnTo>
                      <a:pt x="166" y="34"/>
                    </a:lnTo>
                    <a:lnTo>
                      <a:pt x="167" y="34"/>
                    </a:lnTo>
                    <a:lnTo>
                      <a:pt x="168" y="32"/>
                    </a:lnTo>
                    <a:lnTo>
                      <a:pt x="169" y="31"/>
                    </a:lnTo>
                    <a:lnTo>
                      <a:pt x="171" y="29"/>
                    </a:lnTo>
                    <a:lnTo>
                      <a:pt x="172" y="28"/>
                    </a:lnTo>
                    <a:lnTo>
                      <a:pt x="173" y="27"/>
                    </a:lnTo>
                    <a:lnTo>
                      <a:pt x="174" y="27"/>
                    </a:lnTo>
                    <a:lnTo>
                      <a:pt x="174" y="25"/>
                    </a:lnTo>
                    <a:lnTo>
                      <a:pt x="177" y="29"/>
                    </a:lnTo>
                    <a:lnTo>
                      <a:pt x="179" y="31"/>
                    </a:lnTo>
                    <a:lnTo>
                      <a:pt x="181" y="32"/>
                    </a:lnTo>
                    <a:lnTo>
                      <a:pt x="185" y="34"/>
                    </a:lnTo>
                    <a:lnTo>
                      <a:pt x="189" y="34"/>
                    </a:lnTo>
                    <a:lnTo>
                      <a:pt x="191" y="34"/>
                    </a:lnTo>
                    <a:lnTo>
                      <a:pt x="194" y="34"/>
                    </a:lnTo>
                    <a:lnTo>
                      <a:pt x="198" y="34"/>
                    </a:lnTo>
                    <a:lnTo>
                      <a:pt x="198" y="35"/>
                    </a:lnTo>
                    <a:lnTo>
                      <a:pt x="199" y="36"/>
                    </a:lnTo>
                    <a:lnTo>
                      <a:pt x="199" y="39"/>
                    </a:lnTo>
                    <a:lnTo>
                      <a:pt x="200" y="42"/>
                    </a:lnTo>
                    <a:lnTo>
                      <a:pt x="200" y="45"/>
                    </a:lnTo>
                    <a:lnTo>
                      <a:pt x="200" y="47"/>
                    </a:lnTo>
                    <a:lnTo>
                      <a:pt x="200" y="49"/>
                    </a:lnTo>
                    <a:lnTo>
                      <a:pt x="200" y="50"/>
                    </a:lnTo>
                    <a:lnTo>
                      <a:pt x="192" y="51"/>
                    </a:lnTo>
                    <a:lnTo>
                      <a:pt x="186" y="56"/>
                    </a:lnTo>
                    <a:lnTo>
                      <a:pt x="180" y="61"/>
                    </a:lnTo>
                    <a:lnTo>
                      <a:pt x="174" y="65"/>
                    </a:lnTo>
                    <a:lnTo>
                      <a:pt x="169" y="71"/>
                    </a:lnTo>
                    <a:lnTo>
                      <a:pt x="166" y="76"/>
                    </a:lnTo>
                    <a:lnTo>
                      <a:pt x="161" y="81"/>
                    </a:lnTo>
                    <a:lnTo>
                      <a:pt x="158" y="85"/>
                    </a:lnTo>
                    <a:lnTo>
                      <a:pt x="154" y="88"/>
                    </a:lnTo>
                    <a:lnTo>
                      <a:pt x="149" y="90"/>
                    </a:lnTo>
                    <a:lnTo>
                      <a:pt x="147" y="95"/>
                    </a:lnTo>
                    <a:lnTo>
                      <a:pt x="146" y="97"/>
                    </a:lnTo>
                    <a:lnTo>
                      <a:pt x="145" y="104"/>
                    </a:lnTo>
                    <a:lnTo>
                      <a:pt x="145" y="113"/>
                    </a:lnTo>
                    <a:lnTo>
                      <a:pt x="146" y="120"/>
                    </a:lnTo>
                    <a:lnTo>
                      <a:pt x="145" y="127"/>
                    </a:lnTo>
                    <a:lnTo>
                      <a:pt x="145" y="131"/>
                    </a:lnTo>
                    <a:lnTo>
                      <a:pt x="142" y="135"/>
                    </a:lnTo>
                    <a:lnTo>
                      <a:pt x="140" y="138"/>
                    </a:lnTo>
                    <a:lnTo>
                      <a:pt x="138" y="143"/>
                    </a:lnTo>
                    <a:lnTo>
                      <a:pt x="127" y="153"/>
                    </a:lnTo>
                    <a:lnTo>
                      <a:pt x="121" y="160"/>
                    </a:lnTo>
                    <a:lnTo>
                      <a:pt x="117" y="165"/>
                    </a:lnTo>
                    <a:lnTo>
                      <a:pt x="116" y="168"/>
                    </a:lnTo>
                    <a:lnTo>
                      <a:pt x="115" y="169"/>
                    </a:lnTo>
                    <a:lnTo>
                      <a:pt x="115" y="171"/>
                    </a:lnTo>
                    <a:lnTo>
                      <a:pt x="111" y="171"/>
                    </a:lnTo>
                    <a:lnTo>
                      <a:pt x="97" y="169"/>
                    </a:lnTo>
                    <a:lnTo>
                      <a:pt x="85" y="169"/>
                    </a:lnTo>
                    <a:lnTo>
                      <a:pt x="77" y="172"/>
                    </a:lnTo>
                    <a:lnTo>
                      <a:pt x="70" y="176"/>
                    </a:lnTo>
                    <a:lnTo>
                      <a:pt x="66" y="179"/>
                    </a:lnTo>
                    <a:lnTo>
                      <a:pt x="63" y="183"/>
                    </a:lnTo>
                    <a:lnTo>
                      <a:pt x="59" y="185"/>
                    </a:lnTo>
                    <a:lnTo>
                      <a:pt x="57" y="185"/>
                    </a:lnTo>
                    <a:lnTo>
                      <a:pt x="54" y="183"/>
                    </a:lnTo>
                    <a:lnTo>
                      <a:pt x="52" y="181"/>
                    </a:lnTo>
                    <a:lnTo>
                      <a:pt x="48" y="175"/>
                    </a:lnTo>
                    <a:lnTo>
                      <a:pt x="47" y="171"/>
                    </a:lnTo>
                    <a:lnTo>
                      <a:pt x="45" y="165"/>
                    </a:lnTo>
                    <a:lnTo>
                      <a:pt x="41" y="161"/>
                    </a:lnTo>
                    <a:lnTo>
                      <a:pt x="38" y="157"/>
                    </a:lnTo>
                    <a:lnTo>
                      <a:pt x="34" y="155"/>
                    </a:lnTo>
                    <a:lnTo>
                      <a:pt x="37" y="148"/>
                    </a:lnTo>
                    <a:lnTo>
                      <a:pt x="38" y="143"/>
                    </a:lnTo>
                    <a:lnTo>
                      <a:pt x="39" y="136"/>
                    </a:lnTo>
                    <a:lnTo>
                      <a:pt x="39" y="132"/>
                    </a:lnTo>
                    <a:lnTo>
                      <a:pt x="39" y="127"/>
                    </a:lnTo>
                    <a:lnTo>
                      <a:pt x="39" y="121"/>
                    </a:lnTo>
                    <a:lnTo>
                      <a:pt x="38" y="115"/>
                    </a:lnTo>
                    <a:lnTo>
                      <a:pt x="38" y="110"/>
                    </a:lnTo>
                    <a:lnTo>
                      <a:pt x="39" y="106"/>
                    </a:lnTo>
                    <a:lnTo>
                      <a:pt x="40" y="100"/>
                    </a:lnTo>
                    <a:lnTo>
                      <a:pt x="43" y="92"/>
                    </a:lnTo>
                    <a:lnTo>
                      <a:pt x="45" y="83"/>
                    </a:lnTo>
                    <a:lnTo>
                      <a:pt x="47" y="75"/>
                    </a:lnTo>
                    <a:lnTo>
                      <a:pt x="51" y="68"/>
                    </a:lnTo>
                    <a:lnTo>
                      <a:pt x="53" y="62"/>
                    </a:lnTo>
                    <a:lnTo>
                      <a:pt x="54" y="60"/>
                    </a:lnTo>
                    <a:lnTo>
                      <a:pt x="54" y="58"/>
                    </a:lnTo>
                    <a:lnTo>
                      <a:pt x="54" y="57"/>
                    </a:lnTo>
                    <a:lnTo>
                      <a:pt x="54" y="56"/>
                    </a:lnTo>
                    <a:lnTo>
                      <a:pt x="54" y="54"/>
                    </a:lnTo>
                    <a:lnTo>
                      <a:pt x="54" y="53"/>
                    </a:lnTo>
                    <a:lnTo>
                      <a:pt x="54" y="51"/>
                    </a:lnTo>
                    <a:lnTo>
                      <a:pt x="47" y="51"/>
                    </a:lnTo>
                    <a:lnTo>
                      <a:pt x="41" y="50"/>
                    </a:lnTo>
                    <a:lnTo>
                      <a:pt x="35" y="50"/>
                    </a:lnTo>
                    <a:lnTo>
                      <a:pt x="29" y="49"/>
                    </a:lnTo>
                    <a:lnTo>
                      <a:pt x="23" y="47"/>
                    </a:lnTo>
                    <a:lnTo>
                      <a:pt x="18" y="45"/>
                    </a:lnTo>
                    <a:lnTo>
                      <a:pt x="13" y="43"/>
                    </a:lnTo>
                    <a:lnTo>
                      <a:pt x="6" y="43"/>
                    </a:lnTo>
                    <a:lnTo>
                      <a:pt x="6" y="41"/>
                    </a:lnTo>
                    <a:lnTo>
                      <a:pt x="4" y="38"/>
                    </a:lnTo>
                    <a:lnTo>
                      <a:pt x="4" y="34"/>
                    </a:lnTo>
                    <a:lnTo>
                      <a:pt x="3" y="28"/>
                    </a:lnTo>
                    <a:lnTo>
                      <a:pt x="2" y="24"/>
                    </a:lnTo>
                    <a:lnTo>
                      <a:pt x="1" y="21"/>
                    </a:lnTo>
                    <a:lnTo>
                      <a:pt x="0" y="17"/>
                    </a:lnTo>
                    <a:lnTo>
                      <a:pt x="0" y="16"/>
                    </a:lnTo>
                    <a:lnTo>
                      <a:pt x="4" y="16"/>
                    </a:lnTo>
                    <a:lnTo>
                      <a:pt x="9" y="14"/>
                    </a:lnTo>
                    <a:lnTo>
                      <a:pt x="13" y="11"/>
                    </a:lnTo>
                    <a:lnTo>
                      <a:pt x="16" y="9"/>
                    </a:lnTo>
                    <a:lnTo>
                      <a:pt x="19" y="6"/>
                    </a:lnTo>
                    <a:lnTo>
                      <a:pt x="21" y="3"/>
                    </a:lnTo>
                    <a:lnTo>
                      <a:pt x="25" y="2"/>
                    </a:lnTo>
                    <a:lnTo>
                      <a:pt x="27" y="0"/>
                    </a:lnTo>
                    <a:lnTo>
                      <a:pt x="32" y="2"/>
                    </a:lnTo>
                    <a:lnTo>
                      <a:pt x="37" y="2"/>
                    </a:lnTo>
                    <a:lnTo>
                      <a:pt x="40" y="3"/>
                    </a:lnTo>
                    <a:lnTo>
                      <a:pt x="45" y="4"/>
                    </a:lnTo>
                    <a:lnTo>
                      <a:pt x="48" y="6"/>
                    </a:lnTo>
                    <a:lnTo>
                      <a:pt x="53" y="7"/>
                    </a:lnTo>
                    <a:lnTo>
                      <a:pt x="58" y="9"/>
                    </a:lnTo>
                    <a:lnTo>
                      <a:pt x="63" y="9"/>
                    </a:lnTo>
                    <a:lnTo>
                      <a:pt x="66" y="9"/>
                    </a:lnTo>
                    <a:lnTo>
                      <a:pt x="69" y="10"/>
                    </a:lnTo>
                    <a:lnTo>
                      <a:pt x="71" y="11"/>
                    </a:lnTo>
                    <a:lnTo>
                      <a:pt x="74" y="13"/>
                    </a:lnTo>
                    <a:lnTo>
                      <a:pt x="77" y="13"/>
                    </a:lnTo>
                    <a:lnTo>
                      <a:pt x="79" y="14"/>
                    </a:lnTo>
                    <a:lnTo>
                      <a:pt x="82" y="16"/>
                    </a:lnTo>
                    <a:lnTo>
                      <a:pt x="84" y="16"/>
                    </a:lnTo>
                    <a:lnTo>
                      <a:pt x="116" y="16"/>
                    </a:lnTo>
                    <a:lnTo>
                      <a:pt x="116" y="14"/>
                    </a:lnTo>
                    <a:lnTo>
                      <a:pt x="117" y="14"/>
                    </a:lnTo>
                    <a:lnTo>
                      <a:pt x="118" y="13"/>
                    </a:lnTo>
                    <a:lnTo>
                      <a:pt x="120" y="11"/>
                    </a:lnTo>
                    <a:lnTo>
                      <a:pt x="121" y="10"/>
                    </a:lnTo>
                    <a:lnTo>
                      <a:pt x="122" y="9"/>
                    </a:lnTo>
                    <a:lnTo>
                      <a:pt x="123" y="7"/>
                    </a:lnTo>
                    <a:lnTo>
                      <a:pt x="124" y="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grpSp>
          <p:nvGrpSpPr>
            <p:cNvPr id="111" name="Group 288"/>
            <p:cNvGrpSpPr>
              <a:grpSpLocks/>
            </p:cNvGrpSpPr>
            <p:nvPr/>
          </p:nvGrpSpPr>
          <p:grpSpPr bwMode="auto">
            <a:xfrm>
              <a:off x="264310" y="3471393"/>
              <a:ext cx="455348" cy="728199"/>
              <a:chOff x="2540" y="1316"/>
              <a:chExt cx="137" cy="203"/>
            </a:xfrm>
            <a:solidFill>
              <a:schemeClr val="bg2"/>
            </a:solidFill>
          </p:grpSpPr>
          <p:sp>
            <p:nvSpPr>
              <p:cNvPr id="186" name="Freeform 289"/>
              <p:cNvSpPr>
                <a:spLocks/>
              </p:cNvSpPr>
              <p:nvPr/>
            </p:nvSpPr>
            <p:spPr bwMode="gray">
              <a:xfrm>
                <a:off x="2540" y="1401"/>
                <a:ext cx="24" cy="22"/>
              </a:xfrm>
              <a:custGeom>
                <a:avLst/>
                <a:gdLst/>
                <a:ahLst/>
                <a:cxnLst>
                  <a:cxn ang="0">
                    <a:pos x="19" y="20"/>
                  </a:cxn>
                  <a:cxn ang="0">
                    <a:pos x="17" y="20"/>
                  </a:cxn>
                  <a:cxn ang="0">
                    <a:pos x="14" y="20"/>
                  </a:cxn>
                  <a:cxn ang="0">
                    <a:pos x="11" y="22"/>
                  </a:cxn>
                  <a:cxn ang="0">
                    <a:pos x="8" y="22"/>
                  </a:cxn>
                  <a:cxn ang="0">
                    <a:pos x="5" y="22"/>
                  </a:cxn>
                  <a:cxn ang="0">
                    <a:pos x="3" y="20"/>
                  </a:cxn>
                  <a:cxn ang="0">
                    <a:pos x="0" y="19"/>
                  </a:cxn>
                  <a:cxn ang="0">
                    <a:pos x="0" y="14"/>
                  </a:cxn>
                  <a:cxn ang="0">
                    <a:pos x="1" y="14"/>
                  </a:cxn>
                  <a:cxn ang="0">
                    <a:pos x="4" y="14"/>
                  </a:cxn>
                  <a:cxn ang="0">
                    <a:pos x="5" y="12"/>
                  </a:cxn>
                  <a:cxn ang="0">
                    <a:pos x="7" y="10"/>
                  </a:cxn>
                  <a:cxn ang="0">
                    <a:pos x="8" y="8"/>
                  </a:cxn>
                  <a:cxn ang="0">
                    <a:pos x="9" y="4"/>
                  </a:cxn>
                  <a:cxn ang="0">
                    <a:pos x="11" y="3"/>
                  </a:cxn>
                  <a:cxn ang="0">
                    <a:pos x="12" y="0"/>
                  </a:cxn>
                  <a:cxn ang="0">
                    <a:pos x="14" y="2"/>
                  </a:cxn>
                  <a:cxn ang="0">
                    <a:pos x="17" y="2"/>
                  </a:cxn>
                  <a:cxn ang="0">
                    <a:pos x="19" y="2"/>
                  </a:cxn>
                  <a:cxn ang="0">
                    <a:pos x="20" y="2"/>
                  </a:cxn>
                  <a:cxn ang="0">
                    <a:pos x="21" y="2"/>
                  </a:cxn>
                  <a:cxn ang="0">
                    <a:pos x="24" y="0"/>
                  </a:cxn>
                  <a:cxn ang="0">
                    <a:pos x="24" y="3"/>
                  </a:cxn>
                  <a:cxn ang="0">
                    <a:pos x="22" y="7"/>
                  </a:cxn>
                  <a:cxn ang="0">
                    <a:pos x="22" y="10"/>
                  </a:cxn>
                  <a:cxn ang="0">
                    <a:pos x="21" y="11"/>
                  </a:cxn>
                  <a:cxn ang="0">
                    <a:pos x="20" y="14"/>
                  </a:cxn>
                  <a:cxn ang="0">
                    <a:pos x="20" y="15"/>
                  </a:cxn>
                  <a:cxn ang="0">
                    <a:pos x="20" y="19"/>
                  </a:cxn>
                  <a:cxn ang="0">
                    <a:pos x="19" y="20"/>
                  </a:cxn>
                </a:cxnLst>
                <a:rect l="0" t="0" r="r" b="b"/>
                <a:pathLst>
                  <a:path w="24" h="22">
                    <a:moveTo>
                      <a:pt x="19" y="20"/>
                    </a:moveTo>
                    <a:lnTo>
                      <a:pt x="17" y="20"/>
                    </a:lnTo>
                    <a:lnTo>
                      <a:pt x="14" y="20"/>
                    </a:lnTo>
                    <a:lnTo>
                      <a:pt x="11" y="22"/>
                    </a:lnTo>
                    <a:lnTo>
                      <a:pt x="8" y="22"/>
                    </a:lnTo>
                    <a:lnTo>
                      <a:pt x="5" y="22"/>
                    </a:lnTo>
                    <a:lnTo>
                      <a:pt x="3" y="20"/>
                    </a:lnTo>
                    <a:lnTo>
                      <a:pt x="0" y="19"/>
                    </a:lnTo>
                    <a:lnTo>
                      <a:pt x="0" y="14"/>
                    </a:lnTo>
                    <a:lnTo>
                      <a:pt x="1" y="14"/>
                    </a:lnTo>
                    <a:lnTo>
                      <a:pt x="4" y="14"/>
                    </a:lnTo>
                    <a:lnTo>
                      <a:pt x="5" y="12"/>
                    </a:lnTo>
                    <a:lnTo>
                      <a:pt x="7" y="10"/>
                    </a:lnTo>
                    <a:lnTo>
                      <a:pt x="8" y="8"/>
                    </a:lnTo>
                    <a:lnTo>
                      <a:pt x="9" y="4"/>
                    </a:lnTo>
                    <a:lnTo>
                      <a:pt x="11" y="3"/>
                    </a:lnTo>
                    <a:lnTo>
                      <a:pt x="12" y="0"/>
                    </a:lnTo>
                    <a:lnTo>
                      <a:pt x="14" y="2"/>
                    </a:lnTo>
                    <a:lnTo>
                      <a:pt x="17" y="2"/>
                    </a:lnTo>
                    <a:lnTo>
                      <a:pt x="19" y="2"/>
                    </a:lnTo>
                    <a:lnTo>
                      <a:pt x="20" y="2"/>
                    </a:lnTo>
                    <a:lnTo>
                      <a:pt x="21" y="2"/>
                    </a:lnTo>
                    <a:lnTo>
                      <a:pt x="24" y="0"/>
                    </a:lnTo>
                    <a:lnTo>
                      <a:pt x="24" y="3"/>
                    </a:lnTo>
                    <a:lnTo>
                      <a:pt x="22" y="7"/>
                    </a:lnTo>
                    <a:lnTo>
                      <a:pt x="22" y="10"/>
                    </a:lnTo>
                    <a:lnTo>
                      <a:pt x="21" y="11"/>
                    </a:lnTo>
                    <a:lnTo>
                      <a:pt x="20" y="14"/>
                    </a:lnTo>
                    <a:lnTo>
                      <a:pt x="20" y="15"/>
                    </a:lnTo>
                    <a:lnTo>
                      <a:pt x="20" y="19"/>
                    </a:lnTo>
                    <a:lnTo>
                      <a:pt x="19"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7" name="Freeform 290"/>
              <p:cNvSpPr>
                <a:spLocks/>
              </p:cNvSpPr>
              <p:nvPr/>
            </p:nvSpPr>
            <p:spPr bwMode="gray">
              <a:xfrm>
                <a:off x="2551" y="1316"/>
                <a:ext cx="126" cy="203"/>
              </a:xfrm>
              <a:custGeom>
                <a:avLst/>
                <a:gdLst/>
                <a:ahLst/>
                <a:cxnLst>
                  <a:cxn ang="0">
                    <a:pos x="8" y="2"/>
                  </a:cxn>
                  <a:cxn ang="0">
                    <a:pos x="30" y="6"/>
                  </a:cxn>
                  <a:cxn ang="0">
                    <a:pos x="33" y="13"/>
                  </a:cxn>
                  <a:cxn ang="0">
                    <a:pos x="20" y="24"/>
                  </a:cxn>
                  <a:cxn ang="0">
                    <a:pos x="42" y="29"/>
                  </a:cxn>
                  <a:cxn ang="0">
                    <a:pos x="67" y="35"/>
                  </a:cxn>
                  <a:cxn ang="0">
                    <a:pos x="67" y="41"/>
                  </a:cxn>
                  <a:cxn ang="0">
                    <a:pos x="57" y="46"/>
                  </a:cxn>
                  <a:cxn ang="0">
                    <a:pos x="44" y="50"/>
                  </a:cxn>
                  <a:cxn ang="0">
                    <a:pos x="53" y="56"/>
                  </a:cxn>
                  <a:cxn ang="0">
                    <a:pos x="63" y="57"/>
                  </a:cxn>
                  <a:cxn ang="0">
                    <a:pos x="72" y="71"/>
                  </a:cxn>
                  <a:cxn ang="0">
                    <a:pos x="82" y="85"/>
                  </a:cxn>
                  <a:cxn ang="0">
                    <a:pos x="82" y="92"/>
                  </a:cxn>
                  <a:cxn ang="0">
                    <a:pos x="84" y="97"/>
                  </a:cxn>
                  <a:cxn ang="0">
                    <a:pos x="89" y="107"/>
                  </a:cxn>
                  <a:cxn ang="0">
                    <a:pos x="96" y="114"/>
                  </a:cxn>
                  <a:cxn ang="0">
                    <a:pos x="101" y="124"/>
                  </a:cxn>
                  <a:cxn ang="0">
                    <a:pos x="107" y="127"/>
                  </a:cxn>
                  <a:cxn ang="0">
                    <a:pos x="107" y="132"/>
                  </a:cxn>
                  <a:cxn ang="0">
                    <a:pos x="113" y="134"/>
                  </a:cxn>
                  <a:cxn ang="0">
                    <a:pos x="122" y="135"/>
                  </a:cxn>
                  <a:cxn ang="0">
                    <a:pos x="124" y="142"/>
                  </a:cxn>
                  <a:cxn ang="0">
                    <a:pos x="122" y="149"/>
                  </a:cxn>
                  <a:cxn ang="0">
                    <a:pos x="120" y="157"/>
                  </a:cxn>
                  <a:cxn ang="0">
                    <a:pos x="114" y="161"/>
                  </a:cxn>
                  <a:cxn ang="0">
                    <a:pos x="114" y="165"/>
                  </a:cxn>
                  <a:cxn ang="0">
                    <a:pos x="117" y="169"/>
                  </a:cxn>
                  <a:cxn ang="0">
                    <a:pos x="116" y="174"/>
                  </a:cxn>
                  <a:cxn ang="0">
                    <a:pos x="113" y="182"/>
                  </a:cxn>
                  <a:cxn ang="0">
                    <a:pos x="46" y="189"/>
                  </a:cxn>
                  <a:cxn ang="0">
                    <a:pos x="46" y="194"/>
                  </a:cxn>
                  <a:cxn ang="0">
                    <a:pos x="33" y="196"/>
                  </a:cxn>
                  <a:cxn ang="0">
                    <a:pos x="17" y="200"/>
                  </a:cxn>
                  <a:cxn ang="0">
                    <a:pos x="19" y="190"/>
                  </a:cxn>
                  <a:cxn ang="0">
                    <a:pos x="42" y="178"/>
                  </a:cxn>
                  <a:cxn ang="0">
                    <a:pos x="56" y="168"/>
                  </a:cxn>
                  <a:cxn ang="0">
                    <a:pos x="54" y="169"/>
                  </a:cxn>
                  <a:cxn ang="0">
                    <a:pos x="50" y="172"/>
                  </a:cxn>
                  <a:cxn ang="0">
                    <a:pos x="39" y="171"/>
                  </a:cxn>
                  <a:cxn ang="0">
                    <a:pos x="22" y="165"/>
                  </a:cxn>
                  <a:cxn ang="0">
                    <a:pos x="24" y="155"/>
                  </a:cxn>
                  <a:cxn ang="0">
                    <a:pos x="32" y="153"/>
                  </a:cxn>
                  <a:cxn ang="0">
                    <a:pos x="28" y="131"/>
                  </a:cxn>
                  <a:cxn ang="0">
                    <a:pos x="45" y="124"/>
                  </a:cxn>
                  <a:cxn ang="0">
                    <a:pos x="52" y="113"/>
                  </a:cxn>
                  <a:cxn ang="0">
                    <a:pos x="45" y="104"/>
                  </a:cxn>
                  <a:cxn ang="0">
                    <a:pos x="40" y="96"/>
                  </a:cxn>
                  <a:cxn ang="0">
                    <a:pos x="26" y="92"/>
                  </a:cxn>
                  <a:cxn ang="0">
                    <a:pos x="24" y="82"/>
                  </a:cxn>
                  <a:cxn ang="0">
                    <a:pos x="30" y="72"/>
                  </a:cxn>
                  <a:cxn ang="0">
                    <a:pos x="28" y="67"/>
                  </a:cxn>
                  <a:cxn ang="0">
                    <a:pos x="21" y="76"/>
                  </a:cxn>
                  <a:cxn ang="0">
                    <a:pos x="13" y="76"/>
                  </a:cxn>
                  <a:cxn ang="0">
                    <a:pos x="6" y="62"/>
                  </a:cxn>
                  <a:cxn ang="0">
                    <a:pos x="5" y="56"/>
                  </a:cxn>
                  <a:cxn ang="0">
                    <a:pos x="5" y="38"/>
                  </a:cxn>
                  <a:cxn ang="0">
                    <a:pos x="7" y="22"/>
                  </a:cxn>
                  <a:cxn ang="0">
                    <a:pos x="3" y="16"/>
                  </a:cxn>
                  <a:cxn ang="0">
                    <a:pos x="3" y="13"/>
                  </a:cxn>
                  <a:cxn ang="0">
                    <a:pos x="5" y="9"/>
                  </a:cxn>
                  <a:cxn ang="0">
                    <a:pos x="3" y="4"/>
                  </a:cxn>
                  <a:cxn ang="0">
                    <a:pos x="0" y="0"/>
                  </a:cxn>
                </a:cxnLst>
                <a:rect l="0" t="0" r="r" b="b"/>
                <a:pathLst>
                  <a:path w="126" h="203">
                    <a:moveTo>
                      <a:pt x="0" y="0"/>
                    </a:moveTo>
                    <a:lnTo>
                      <a:pt x="2" y="0"/>
                    </a:lnTo>
                    <a:lnTo>
                      <a:pt x="5" y="0"/>
                    </a:lnTo>
                    <a:lnTo>
                      <a:pt x="8" y="2"/>
                    </a:lnTo>
                    <a:lnTo>
                      <a:pt x="13" y="3"/>
                    </a:lnTo>
                    <a:lnTo>
                      <a:pt x="18" y="3"/>
                    </a:lnTo>
                    <a:lnTo>
                      <a:pt x="22" y="4"/>
                    </a:lnTo>
                    <a:lnTo>
                      <a:pt x="30" y="6"/>
                    </a:lnTo>
                    <a:lnTo>
                      <a:pt x="37" y="6"/>
                    </a:lnTo>
                    <a:lnTo>
                      <a:pt x="37" y="9"/>
                    </a:lnTo>
                    <a:lnTo>
                      <a:pt x="35" y="11"/>
                    </a:lnTo>
                    <a:lnTo>
                      <a:pt x="33" y="13"/>
                    </a:lnTo>
                    <a:lnTo>
                      <a:pt x="30" y="16"/>
                    </a:lnTo>
                    <a:lnTo>
                      <a:pt x="25" y="18"/>
                    </a:lnTo>
                    <a:lnTo>
                      <a:pt x="20" y="22"/>
                    </a:lnTo>
                    <a:lnTo>
                      <a:pt x="20" y="24"/>
                    </a:lnTo>
                    <a:lnTo>
                      <a:pt x="20" y="25"/>
                    </a:lnTo>
                    <a:lnTo>
                      <a:pt x="22" y="25"/>
                    </a:lnTo>
                    <a:lnTo>
                      <a:pt x="26" y="27"/>
                    </a:lnTo>
                    <a:lnTo>
                      <a:pt x="42" y="29"/>
                    </a:lnTo>
                    <a:lnTo>
                      <a:pt x="67" y="31"/>
                    </a:lnTo>
                    <a:lnTo>
                      <a:pt x="67" y="32"/>
                    </a:lnTo>
                    <a:lnTo>
                      <a:pt x="67" y="34"/>
                    </a:lnTo>
                    <a:lnTo>
                      <a:pt x="67" y="35"/>
                    </a:lnTo>
                    <a:lnTo>
                      <a:pt x="67" y="36"/>
                    </a:lnTo>
                    <a:lnTo>
                      <a:pt x="67" y="38"/>
                    </a:lnTo>
                    <a:lnTo>
                      <a:pt x="67" y="39"/>
                    </a:lnTo>
                    <a:lnTo>
                      <a:pt x="67" y="41"/>
                    </a:lnTo>
                    <a:lnTo>
                      <a:pt x="66" y="42"/>
                    </a:lnTo>
                    <a:lnTo>
                      <a:pt x="64" y="43"/>
                    </a:lnTo>
                    <a:lnTo>
                      <a:pt x="60" y="45"/>
                    </a:lnTo>
                    <a:lnTo>
                      <a:pt x="57" y="46"/>
                    </a:lnTo>
                    <a:lnTo>
                      <a:pt x="53" y="49"/>
                    </a:lnTo>
                    <a:lnTo>
                      <a:pt x="48" y="49"/>
                    </a:lnTo>
                    <a:lnTo>
                      <a:pt x="46" y="50"/>
                    </a:lnTo>
                    <a:lnTo>
                      <a:pt x="44" y="50"/>
                    </a:lnTo>
                    <a:lnTo>
                      <a:pt x="45" y="53"/>
                    </a:lnTo>
                    <a:lnTo>
                      <a:pt x="47" y="54"/>
                    </a:lnTo>
                    <a:lnTo>
                      <a:pt x="50" y="56"/>
                    </a:lnTo>
                    <a:lnTo>
                      <a:pt x="53" y="56"/>
                    </a:lnTo>
                    <a:lnTo>
                      <a:pt x="57" y="57"/>
                    </a:lnTo>
                    <a:lnTo>
                      <a:pt x="59" y="57"/>
                    </a:lnTo>
                    <a:lnTo>
                      <a:pt x="62" y="57"/>
                    </a:lnTo>
                    <a:lnTo>
                      <a:pt x="63" y="57"/>
                    </a:lnTo>
                    <a:lnTo>
                      <a:pt x="64" y="61"/>
                    </a:lnTo>
                    <a:lnTo>
                      <a:pt x="66" y="64"/>
                    </a:lnTo>
                    <a:lnTo>
                      <a:pt x="69" y="68"/>
                    </a:lnTo>
                    <a:lnTo>
                      <a:pt x="72" y="71"/>
                    </a:lnTo>
                    <a:lnTo>
                      <a:pt x="76" y="75"/>
                    </a:lnTo>
                    <a:lnTo>
                      <a:pt x="79" y="78"/>
                    </a:lnTo>
                    <a:lnTo>
                      <a:pt x="81" y="82"/>
                    </a:lnTo>
                    <a:lnTo>
                      <a:pt x="82" y="85"/>
                    </a:lnTo>
                    <a:lnTo>
                      <a:pt x="82" y="86"/>
                    </a:lnTo>
                    <a:lnTo>
                      <a:pt x="82" y="88"/>
                    </a:lnTo>
                    <a:lnTo>
                      <a:pt x="82" y="90"/>
                    </a:lnTo>
                    <a:lnTo>
                      <a:pt x="82" y="92"/>
                    </a:lnTo>
                    <a:lnTo>
                      <a:pt x="82" y="93"/>
                    </a:lnTo>
                    <a:lnTo>
                      <a:pt x="82" y="95"/>
                    </a:lnTo>
                    <a:lnTo>
                      <a:pt x="83" y="96"/>
                    </a:lnTo>
                    <a:lnTo>
                      <a:pt x="84" y="97"/>
                    </a:lnTo>
                    <a:lnTo>
                      <a:pt x="85" y="100"/>
                    </a:lnTo>
                    <a:lnTo>
                      <a:pt x="87" y="103"/>
                    </a:lnTo>
                    <a:lnTo>
                      <a:pt x="88" y="104"/>
                    </a:lnTo>
                    <a:lnTo>
                      <a:pt x="89" y="107"/>
                    </a:lnTo>
                    <a:lnTo>
                      <a:pt x="90" y="110"/>
                    </a:lnTo>
                    <a:lnTo>
                      <a:pt x="91" y="111"/>
                    </a:lnTo>
                    <a:lnTo>
                      <a:pt x="92" y="113"/>
                    </a:lnTo>
                    <a:lnTo>
                      <a:pt x="96" y="114"/>
                    </a:lnTo>
                    <a:lnTo>
                      <a:pt x="96" y="117"/>
                    </a:lnTo>
                    <a:lnTo>
                      <a:pt x="97" y="120"/>
                    </a:lnTo>
                    <a:lnTo>
                      <a:pt x="98" y="121"/>
                    </a:lnTo>
                    <a:lnTo>
                      <a:pt x="101" y="124"/>
                    </a:lnTo>
                    <a:lnTo>
                      <a:pt x="102" y="125"/>
                    </a:lnTo>
                    <a:lnTo>
                      <a:pt x="104" y="125"/>
                    </a:lnTo>
                    <a:lnTo>
                      <a:pt x="105" y="127"/>
                    </a:lnTo>
                    <a:lnTo>
                      <a:pt x="107" y="127"/>
                    </a:lnTo>
                    <a:lnTo>
                      <a:pt x="107" y="128"/>
                    </a:lnTo>
                    <a:lnTo>
                      <a:pt x="107" y="129"/>
                    </a:lnTo>
                    <a:lnTo>
                      <a:pt x="107" y="131"/>
                    </a:lnTo>
                    <a:lnTo>
                      <a:pt x="107" y="132"/>
                    </a:lnTo>
                    <a:lnTo>
                      <a:pt x="107" y="134"/>
                    </a:lnTo>
                    <a:lnTo>
                      <a:pt x="107" y="135"/>
                    </a:lnTo>
                    <a:lnTo>
                      <a:pt x="110" y="134"/>
                    </a:lnTo>
                    <a:lnTo>
                      <a:pt x="113" y="134"/>
                    </a:lnTo>
                    <a:lnTo>
                      <a:pt x="116" y="134"/>
                    </a:lnTo>
                    <a:lnTo>
                      <a:pt x="117" y="134"/>
                    </a:lnTo>
                    <a:lnTo>
                      <a:pt x="120" y="134"/>
                    </a:lnTo>
                    <a:lnTo>
                      <a:pt x="122" y="135"/>
                    </a:lnTo>
                    <a:lnTo>
                      <a:pt x="123" y="136"/>
                    </a:lnTo>
                    <a:lnTo>
                      <a:pt x="126" y="136"/>
                    </a:lnTo>
                    <a:lnTo>
                      <a:pt x="124" y="139"/>
                    </a:lnTo>
                    <a:lnTo>
                      <a:pt x="124" y="142"/>
                    </a:lnTo>
                    <a:lnTo>
                      <a:pt x="123" y="143"/>
                    </a:lnTo>
                    <a:lnTo>
                      <a:pt x="122" y="146"/>
                    </a:lnTo>
                    <a:lnTo>
                      <a:pt x="122" y="147"/>
                    </a:lnTo>
                    <a:lnTo>
                      <a:pt x="122" y="149"/>
                    </a:lnTo>
                    <a:lnTo>
                      <a:pt x="122" y="153"/>
                    </a:lnTo>
                    <a:lnTo>
                      <a:pt x="123" y="155"/>
                    </a:lnTo>
                    <a:lnTo>
                      <a:pt x="122" y="157"/>
                    </a:lnTo>
                    <a:lnTo>
                      <a:pt x="120" y="157"/>
                    </a:lnTo>
                    <a:lnTo>
                      <a:pt x="118" y="158"/>
                    </a:lnTo>
                    <a:lnTo>
                      <a:pt x="116" y="160"/>
                    </a:lnTo>
                    <a:lnTo>
                      <a:pt x="115" y="160"/>
                    </a:lnTo>
                    <a:lnTo>
                      <a:pt x="114" y="161"/>
                    </a:lnTo>
                    <a:lnTo>
                      <a:pt x="114" y="162"/>
                    </a:lnTo>
                    <a:lnTo>
                      <a:pt x="113" y="162"/>
                    </a:lnTo>
                    <a:lnTo>
                      <a:pt x="113" y="164"/>
                    </a:lnTo>
                    <a:lnTo>
                      <a:pt x="114" y="165"/>
                    </a:lnTo>
                    <a:lnTo>
                      <a:pt x="115" y="167"/>
                    </a:lnTo>
                    <a:lnTo>
                      <a:pt x="115" y="168"/>
                    </a:lnTo>
                    <a:lnTo>
                      <a:pt x="116" y="168"/>
                    </a:lnTo>
                    <a:lnTo>
                      <a:pt x="117" y="169"/>
                    </a:lnTo>
                    <a:lnTo>
                      <a:pt x="118" y="169"/>
                    </a:lnTo>
                    <a:lnTo>
                      <a:pt x="120" y="171"/>
                    </a:lnTo>
                    <a:lnTo>
                      <a:pt x="117" y="172"/>
                    </a:lnTo>
                    <a:lnTo>
                      <a:pt x="116" y="174"/>
                    </a:lnTo>
                    <a:lnTo>
                      <a:pt x="115" y="176"/>
                    </a:lnTo>
                    <a:lnTo>
                      <a:pt x="114" y="178"/>
                    </a:lnTo>
                    <a:lnTo>
                      <a:pt x="114" y="181"/>
                    </a:lnTo>
                    <a:lnTo>
                      <a:pt x="113" y="182"/>
                    </a:lnTo>
                    <a:lnTo>
                      <a:pt x="113" y="185"/>
                    </a:lnTo>
                    <a:lnTo>
                      <a:pt x="111" y="188"/>
                    </a:lnTo>
                    <a:lnTo>
                      <a:pt x="46" y="188"/>
                    </a:lnTo>
                    <a:lnTo>
                      <a:pt x="46" y="189"/>
                    </a:lnTo>
                    <a:lnTo>
                      <a:pt x="46" y="190"/>
                    </a:lnTo>
                    <a:lnTo>
                      <a:pt x="46" y="192"/>
                    </a:lnTo>
                    <a:lnTo>
                      <a:pt x="46" y="193"/>
                    </a:lnTo>
                    <a:lnTo>
                      <a:pt x="46" y="194"/>
                    </a:lnTo>
                    <a:lnTo>
                      <a:pt x="46" y="196"/>
                    </a:lnTo>
                    <a:lnTo>
                      <a:pt x="41" y="196"/>
                    </a:lnTo>
                    <a:lnTo>
                      <a:pt x="37" y="196"/>
                    </a:lnTo>
                    <a:lnTo>
                      <a:pt x="33" y="196"/>
                    </a:lnTo>
                    <a:lnTo>
                      <a:pt x="27" y="196"/>
                    </a:lnTo>
                    <a:lnTo>
                      <a:pt x="24" y="197"/>
                    </a:lnTo>
                    <a:lnTo>
                      <a:pt x="20" y="199"/>
                    </a:lnTo>
                    <a:lnTo>
                      <a:pt x="17" y="200"/>
                    </a:lnTo>
                    <a:lnTo>
                      <a:pt x="15" y="203"/>
                    </a:lnTo>
                    <a:lnTo>
                      <a:pt x="15" y="197"/>
                    </a:lnTo>
                    <a:lnTo>
                      <a:pt x="17" y="193"/>
                    </a:lnTo>
                    <a:lnTo>
                      <a:pt x="19" y="190"/>
                    </a:lnTo>
                    <a:lnTo>
                      <a:pt x="21" y="188"/>
                    </a:lnTo>
                    <a:lnTo>
                      <a:pt x="27" y="183"/>
                    </a:lnTo>
                    <a:lnTo>
                      <a:pt x="35" y="181"/>
                    </a:lnTo>
                    <a:lnTo>
                      <a:pt x="42" y="178"/>
                    </a:lnTo>
                    <a:lnTo>
                      <a:pt x="50" y="175"/>
                    </a:lnTo>
                    <a:lnTo>
                      <a:pt x="52" y="174"/>
                    </a:lnTo>
                    <a:lnTo>
                      <a:pt x="54" y="171"/>
                    </a:lnTo>
                    <a:lnTo>
                      <a:pt x="56" y="168"/>
                    </a:lnTo>
                    <a:lnTo>
                      <a:pt x="57" y="165"/>
                    </a:lnTo>
                    <a:lnTo>
                      <a:pt x="56" y="167"/>
                    </a:lnTo>
                    <a:lnTo>
                      <a:pt x="56" y="168"/>
                    </a:lnTo>
                    <a:lnTo>
                      <a:pt x="54" y="169"/>
                    </a:lnTo>
                    <a:lnTo>
                      <a:pt x="53" y="171"/>
                    </a:lnTo>
                    <a:lnTo>
                      <a:pt x="52" y="172"/>
                    </a:lnTo>
                    <a:lnTo>
                      <a:pt x="51" y="172"/>
                    </a:lnTo>
                    <a:lnTo>
                      <a:pt x="50" y="172"/>
                    </a:lnTo>
                    <a:lnTo>
                      <a:pt x="47" y="172"/>
                    </a:lnTo>
                    <a:lnTo>
                      <a:pt x="46" y="172"/>
                    </a:lnTo>
                    <a:lnTo>
                      <a:pt x="42" y="172"/>
                    </a:lnTo>
                    <a:lnTo>
                      <a:pt x="39" y="171"/>
                    </a:lnTo>
                    <a:lnTo>
                      <a:pt x="34" y="169"/>
                    </a:lnTo>
                    <a:lnTo>
                      <a:pt x="28" y="168"/>
                    </a:lnTo>
                    <a:lnTo>
                      <a:pt x="25" y="167"/>
                    </a:lnTo>
                    <a:lnTo>
                      <a:pt x="22" y="165"/>
                    </a:lnTo>
                    <a:lnTo>
                      <a:pt x="21" y="162"/>
                    </a:lnTo>
                    <a:lnTo>
                      <a:pt x="21" y="160"/>
                    </a:lnTo>
                    <a:lnTo>
                      <a:pt x="22" y="157"/>
                    </a:lnTo>
                    <a:lnTo>
                      <a:pt x="24" y="155"/>
                    </a:lnTo>
                    <a:lnTo>
                      <a:pt x="26" y="154"/>
                    </a:lnTo>
                    <a:lnTo>
                      <a:pt x="27" y="153"/>
                    </a:lnTo>
                    <a:lnTo>
                      <a:pt x="30" y="153"/>
                    </a:lnTo>
                    <a:lnTo>
                      <a:pt x="32" y="153"/>
                    </a:lnTo>
                    <a:lnTo>
                      <a:pt x="33" y="153"/>
                    </a:lnTo>
                    <a:lnTo>
                      <a:pt x="33" y="136"/>
                    </a:lnTo>
                    <a:lnTo>
                      <a:pt x="26" y="136"/>
                    </a:lnTo>
                    <a:lnTo>
                      <a:pt x="28" y="131"/>
                    </a:lnTo>
                    <a:lnTo>
                      <a:pt x="33" y="128"/>
                    </a:lnTo>
                    <a:lnTo>
                      <a:pt x="38" y="127"/>
                    </a:lnTo>
                    <a:lnTo>
                      <a:pt x="41" y="125"/>
                    </a:lnTo>
                    <a:lnTo>
                      <a:pt x="45" y="124"/>
                    </a:lnTo>
                    <a:lnTo>
                      <a:pt x="48" y="121"/>
                    </a:lnTo>
                    <a:lnTo>
                      <a:pt x="52" y="118"/>
                    </a:lnTo>
                    <a:lnTo>
                      <a:pt x="54" y="114"/>
                    </a:lnTo>
                    <a:lnTo>
                      <a:pt x="52" y="113"/>
                    </a:lnTo>
                    <a:lnTo>
                      <a:pt x="50" y="110"/>
                    </a:lnTo>
                    <a:lnTo>
                      <a:pt x="48" y="108"/>
                    </a:lnTo>
                    <a:lnTo>
                      <a:pt x="46" y="107"/>
                    </a:lnTo>
                    <a:lnTo>
                      <a:pt x="45" y="104"/>
                    </a:lnTo>
                    <a:lnTo>
                      <a:pt x="45" y="102"/>
                    </a:lnTo>
                    <a:lnTo>
                      <a:pt x="44" y="100"/>
                    </a:lnTo>
                    <a:lnTo>
                      <a:pt x="44" y="97"/>
                    </a:lnTo>
                    <a:lnTo>
                      <a:pt x="40" y="96"/>
                    </a:lnTo>
                    <a:lnTo>
                      <a:pt x="37" y="96"/>
                    </a:lnTo>
                    <a:lnTo>
                      <a:pt x="33" y="95"/>
                    </a:lnTo>
                    <a:lnTo>
                      <a:pt x="28" y="93"/>
                    </a:lnTo>
                    <a:lnTo>
                      <a:pt x="26" y="92"/>
                    </a:lnTo>
                    <a:lnTo>
                      <a:pt x="25" y="89"/>
                    </a:lnTo>
                    <a:lnTo>
                      <a:pt x="24" y="88"/>
                    </a:lnTo>
                    <a:lnTo>
                      <a:pt x="24" y="85"/>
                    </a:lnTo>
                    <a:lnTo>
                      <a:pt x="24" y="82"/>
                    </a:lnTo>
                    <a:lnTo>
                      <a:pt x="25" y="79"/>
                    </a:lnTo>
                    <a:lnTo>
                      <a:pt x="26" y="76"/>
                    </a:lnTo>
                    <a:lnTo>
                      <a:pt x="27" y="74"/>
                    </a:lnTo>
                    <a:lnTo>
                      <a:pt x="30" y="72"/>
                    </a:lnTo>
                    <a:lnTo>
                      <a:pt x="32" y="69"/>
                    </a:lnTo>
                    <a:lnTo>
                      <a:pt x="33" y="67"/>
                    </a:lnTo>
                    <a:lnTo>
                      <a:pt x="33" y="64"/>
                    </a:lnTo>
                    <a:lnTo>
                      <a:pt x="28" y="67"/>
                    </a:lnTo>
                    <a:lnTo>
                      <a:pt x="26" y="69"/>
                    </a:lnTo>
                    <a:lnTo>
                      <a:pt x="25" y="71"/>
                    </a:lnTo>
                    <a:lnTo>
                      <a:pt x="22" y="74"/>
                    </a:lnTo>
                    <a:lnTo>
                      <a:pt x="21" y="76"/>
                    </a:lnTo>
                    <a:lnTo>
                      <a:pt x="20" y="79"/>
                    </a:lnTo>
                    <a:lnTo>
                      <a:pt x="19" y="82"/>
                    </a:lnTo>
                    <a:lnTo>
                      <a:pt x="17" y="85"/>
                    </a:lnTo>
                    <a:lnTo>
                      <a:pt x="13" y="76"/>
                    </a:lnTo>
                    <a:lnTo>
                      <a:pt x="9" y="71"/>
                    </a:lnTo>
                    <a:lnTo>
                      <a:pt x="8" y="68"/>
                    </a:lnTo>
                    <a:lnTo>
                      <a:pt x="7" y="65"/>
                    </a:lnTo>
                    <a:lnTo>
                      <a:pt x="6" y="62"/>
                    </a:lnTo>
                    <a:lnTo>
                      <a:pt x="6" y="61"/>
                    </a:lnTo>
                    <a:lnTo>
                      <a:pt x="6" y="60"/>
                    </a:lnTo>
                    <a:lnTo>
                      <a:pt x="6" y="57"/>
                    </a:lnTo>
                    <a:lnTo>
                      <a:pt x="5" y="56"/>
                    </a:lnTo>
                    <a:lnTo>
                      <a:pt x="5" y="53"/>
                    </a:lnTo>
                    <a:lnTo>
                      <a:pt x="5" y="48"/>
                    </a:lnTo>
                    <a:lnTo>
                      <a:pt x="5" y="42"/>
                    </a:lnTo>
                    <a:lnTo>
                      <a:pt x="5" y="38"/>
                    </a:lnTo>
                    <a:lnTo>
                      <a:pt x="6" y="34"/>
                    </a:lnTo>
                    <a:lnTo>
                      <a:pt x="6" y="29"/>
                    </a:lnTo>
                    <a:lnTo>
                      <a:pt x="6" y="25"/>
                    </a:lnTo>
                    <a:lnTo>
                      <a:pt x="7" y="22"/>
                    </a:lnTo>
                    <a:lnTo>
                      <a:pt x="6" y="20"/>
                    </a:lnTo>
                    <a:lnTo>
                      <a:pt x="6" y="18"/>
                    </a:lnTo>
                    <a:lnTo>
                      <a:pt x="5" y="17"/>
                    </a:lnTo>
                    <a:lnTo>
                      <a:pt x="3" y="16"/>
                    </a:lnTo>
                    <a:lnTo>
                      <a:pt x="2" y="16"/>
                    </a:lnTo>
                    <a:lnTo>
                      <a:pt x="1" y="14"/>
                    </a:lnTo>
                    <a:lnTo>
                      <a:pt x="2" y="13"/>
                    </a:lnTo>
                    <a:lnTo>
                      <a:pt x="3" y="13"/>
                    </a:lnTo>
                    <a:lnTo>
                      <a:pt x="3" y="11"/>
                    </a:lnTo>
                    <a:lnTo>
                      <a:pt x="5" y="11"/>
                    </a:lnTo>
                    <a:lnTo>
                      <a:pt x="5" y="10"/>
                    </a:lnTo>
                    <a:lnTo>
                      <a:pt x="5" y="9"/>
                    </a:lnTo>
                    <a:lnTo>
                      <a:pt x="6" y="9"/>
                    </a:lnTo>
                    <a:lnTo>
                      <a:pt x="6" y="6"/>
                    </a:lnTo>
                    <a:lnTo>
                      <a:pt x="5" y="4"/>
                    </a:lnTo>
                    <a:lnTo>
                      <a:pt x="3" y="4"/>
                    </a:lnTo>
                    <a:lnTo>
                      <a:pt x="2" y="4"/>
                    </a:lnTo>
                    <a:lnTo>
                      <a:pt x="1" y="3"/>
                    </a:lnTo>
                    <a:lnTo>
                      <a:pt x="0" y="2"/>
                    </a:lnTo>
                    <a:lnTo>
                      <a:pt x="0" y="0"/>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sp>
          <p:nvSpPr>
            <p:cNvPr id="112" name="Freeform 293"/>
            <p:cNvSpPr>
              <a:spLocks/>
            </p:cNvSpPr>
            <p:nvPr/>
          </p:nvSpPr>
          <p:spPr bwMode="gray">
            <a:xfrm>
              <a:off x="1251450" y="4091975"/>
              <a:ext cx="388874" cy="211643"/>
            </a:xfrm>
            <a:custGeom>
              <a:avLst/>
              <a:gdLst/>
              <a:ahLst/>
              <a:cxnLst>
                <a:cxn ang="0">
                  <a:pos x="117" y="39"/>
                </a:cxn>
                <a:cxn ang="0">
                  <a:pos x="115" y="40"/>
                </a:cxn>
                <a:cxn ang="0">
                  <a:pos x="111" y="43"/>
                </a:cxn>
                <a:cxn ang="0">
                  <a:pos x="107" y="47"/>
                </a:cxn>
                <a:cxn ang="0">
                  <a:pos x="106" y="49"/>
                </a:cxn>
                <a:cxn ang="0">
                  <a:pos x="103" y="52"/>
                </a:cxn>
                <a:cxn ang="0">
                  <a:pos x="98" y="54"/>
                </a:cxn>
                <a:cxn ang="0">
                  <a:pos x="93" y="52"/>
                </a:cxn>
                <a:cxn ang="0">
                  <a:pos x="86" y="48"/>
                </a:cxn>
                <a:cxn ang="0">
                  <a:pos x="83" y="49"/>
                </a:cxn>
                <a:cxn ang="0">
                  <a:pos x="81" y="55"/>
                </a:cxn>
                <a:cxn ang="0">
                  <a:pos x="83" y="59"/>
                </a:cxn>
                <a:cxn ang="0">
                  <a:pos x="77" y="59"/>
                </a:cxn>
                <a:cxn ang="0">
                  <a:pos x="73" y="56"/>
                </a:cxn>
                <a:cxn ang="0">
                  <a:pos x="71" y="55"/>
                </a:cxn>
                <a:cxn ang="0">
                  <a:pos x="65" y="52"/>
                </a:cxn>
                <a:cxn ang="0">
                  <a:pos x="25" y="51"/>
                </a:cxn>
                <a:cxn ang="0">
                  <a:pos x="14" y="39"/>
                </a:cxn>
                <a:cxn ang="0">
                  <a:pos x="10" y="30"/>
                </a:cxn>
                <a:cxn ang="0">
                  <a:pos x="5" y="20"/>
                </a:cxn>
                <a:cxn ang="0">
                  <a:pos x="9" y="18"/>
                </a:cxn>
                <a:cxn ang="0">
                  <a:pos x="22" y="14"/>
                </a:cxn>
                <a:cxn ang="0">
                  <a:pos x="33" y="7"/>
                </a:cxn>
                <a:cxn ang="0">
                  <a:pos x="43" y="1"/>
                </a:cxn>
                <a:cxn ang="0">
                  <a:pos x="56" y="6"/>
                </a:cxn>
                <a:cxn ang="0">
                  <a:pos x="70" y="14"/>
                </a:cxn>
                <a:cxn ang="0">
                  <a:pos x="81" y="23"/>
                </a:cxn>
                <a:cxn ang="0">
                  <a:pos x="91" y="27"/>
                </a:cxn>
                <a:cxn ang="0">
                  <a:pos x="96" y="30"/>
                </a:cxn>
                <a:cxn ang="0">
                  <a:pos x="101" y="33"/>
                </a:cxn>
                <a:cxn ang="0">
                  <a:pos x="106" y="36"/>
                </a:cxn>
                <a:cxn ang="0">
                  <a:pos x="113" y="37"/>
                </a:cxn>
              </a:cxnLst>
              <a:rect l="0" t="0" r="r" b="b"/>
              <a:pathLst>
                <a:path w="117" h="59">
                  <a:moveTo>
                    <a:pt x="117" y="39"/>
                  </a:moveTo>
                  <a:lnTo>
                    <a:pt x="117" y="39"/>
                  </a:lnTo>
                  <a:lnTo>
                    <a:pt x="116" y="40"/>
                  </a:lnTo>
                  <a:lnTo>
                    <a:pt x="115" y="40"/>
                  </a:lnTo>
                  <a:lnTo>
                    <a:pt x="113" y="41"/>
                  </a:lnTo>
                  <a:lnTo>
                    <a:pt x="111" y="43"/>
                  </a:lnTo>
                  <a:lnTo>
                    <a:pt x="110" y="45"/>
                  </a:lnTo>
                  <a:lnTo>
                    <a:pt x="107" y="47"/>
                  </a:lnTo>
                  <a:lnTo>
                    <a:pt x="106" y="48"/>
                  </a:lnTo>
                  <a:lnTo>
                    <a:pt x="106" y="49"/>
                  </a:lnTo>
                  <a:lnTo>
                    <a:pt x="104" y="51"/>
                  </a:lnTo>
                  <a:lnTo>
                    <a:pt x="103" y="52"/>
                  </a:lnTo>
                  <a:lnTo>
                    <a:pt x="100" y="54"/>
                  </a:lnTo>
                  <a:lnTo>
                    <a:pt x="98" y="54"/>
                  </a:lnTo>
                  <a:lnTo>
                    <a:pt x="96" y="54"/>
                  </a:lnTo>
                  <a:lnTo>
                    <a:pt x="93" y="52"/>
                  </a:lnTo>
                  <a:lnTo>
                    <a:pt x="90" y="49"/>
                  </a:lnTo>
                  <a:lnTo>
                    <a:pt x="86" y="48"/>
                  </a:lnTo>
                  <a:lnTo>
                    <a:pt x="84" y="48"/>
                  </a:lnTo>
                  <a:lnTo>
                    <a:pt x="83" y="49"/>
                  </a:lnTo>
                  <a:lnTo>
                    <a:pt x="83" y="52"/>
                  </a:lnTo>
                  <a:lnTo>
                    <a:pt x="81" y="55"/>
                  </a:lnTo>
                  <a:lnTo>
                    <a:pt x="81" y="58"/>
                  </a:lnTo>
                  <a:lnTo>
                    <a:pt x="83" y="59"/>
                  </a:lnTo>
                  <a:lnTo>
                    <a:pt x="79" y="59"/>
                  </a:lnTo>
                  <a:lnTo>
                    <a:pt x="77" y="59"/>
                  </a:lnTo>
                  <a:lnTo>
                    <a:pt x="75" y="58"/>
                  </a:lnTo>
                  <a:lnTo>
                    <a:pt x="73" y="56"/>
                  </a:lnTo>
                  <a:lnTo>
                    <a:pt x="72" y="56"/>
                  </a:lnTo>
                  <a:lnTo>
                    <a:pt x="71" y="55"/>
                  </a:lnTo>
                  <a:lnTo>
                    <a:pt x="68" y="54"/>
                  </a:lnTo>
                  <a:lnTo>
                    <a:pt x="65" y="52"/>
                  </a:lnTo>
                  <a:lnTo>
                    <a:pt x="35" y="58"/>
                  </a:lnTo>
                  <a:lnTo>
                    <a:pt x="25" y="51"/>
                  </a:lnTo>
                  <a:lnTo>
                    <a:pt x="17" y="45"/>
                  </a:lnTo>
                  <a:lnTo>
                    <a:pt x="14" y="39"/>
                  </a:lnTo>
                  <a:lnTo>
                    <a:pt x="11" y="34"/>
                  </a:lnTo>
                  <a:lnTo>
                    <a:pt x="10" y="30"/>
                  </a:lnTo>
                  <a:lnTo>
                    <a:pt x="8" y="25"/>
                  </a:lnTo>
                  <a:lnTo>
                    <a:pt x="5" y="20"/>
                  </a:lnTo>
                  <a:lnTo>
                    <a:pt x="0" y="16"/>
                  </a:lnTo>
                  <a:lnTo>
                    <a:pt x="9" y="18"/>
                  </a:lnTo>
                  <a:lnTo>
                    <a:pt x="16" y="18"/>
                  </a:lnTo>
                  <a:lnTo>
                    <a:pt x="22" y="14"/>
                  </a:lnTo>
                  <a:lnTo>
                    <a:pt x="27" y="11"/>
                  </a:lnTo>
                  <a:lnTo>
                    <a:pt x="33" y="7"/>
                  </a:lnTo>
                  <a:lnTo>
                    <a:pt x="37" y="4"/>
                  </a:lnTo>
                  <a:lnTo>
                    <a:pt x="43" y="1"/>
                  </a:lnTo>
                  <a:lnTo>
                    <a:pt x="51" y="0"/>
                  </a:lnTo>
                  <a:lnTo>
                    <a:pt x="56" y="6"/>
                  </a:lnTo>
                  <a:lnTo>
                    <a:pt x="62" y="10"/>
                  </a:lnTo>
                  <a:lnTo>
                    <a:pt x="70" y="14"/>
                  </a:lnTo>
                  <a:lnTo>
                    <a:pt x="75" y="19"/>
                  </a:lnTo>
                  <a:lnTo>
                    <a:pt x="81" y="23"/>
                  </a:lnTo>
                  <a:lnTo>
                    <a:pt x="86" y="26"/>
                  </a:lnTo>
                  <a:lnTo>
                    <a:pt x="91" y="27"/>
                  </a:lnTo>
                  <a:lnTo>
                    <a:pt x="92" y="29"/>
                  </a:lnTo>
                  <a:lnTo>
                    <a:pt x="96" y="30"/>
                  </a:lnTo>
                  <a:lnTo>
                    <a:pt x="98" y="32"/>
                  </a:lnTo>
                  <a:lnTo>
                    <a:pt x="101" y="33"/>
                  </a:lnTo>
                  <a:lnTo>
                    <a:pt x="104" y="34"/>
                  </a:lnTo>
                  <a:lnTo>
                    <a:pt x="106" y="36"/>
                  </a:lnTo>
                  <a:lnTo>
                    <a:pt x="110" y="37"/>
                  </a:lnTo>
                  <a:lnTo>
                    <a:pt x="113" y="37"/>
                  </a:lnTo>
                  <a:lnTo>
                    <a:pt x="117" y="3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3" name="Freeform 294"/>
            <p:cNvSpPr>
              <a:spLocks/>
            </p:cNvSpPr>
            <p:nvPr/>
          </p:nvSpPr>
          <p:spPr bwMode="gray">
            <a:xfrm>
              <a:off x="1517348" y="4235463"/>
              <a:ext cx="302457" cy="143487"/>
            </a:xfrm>
            <a:custGeom>
              <a:avLst/>
              <a:gdLst/>
              <a:ahLst/>
              <a:cxnLst>
                <a:cxn ang="0">
                  <a:pos x="38" y="0"/>
                </a:cxn>
                <a:cxn ang="0">
                  <a:pos x="41" y="0"/>
                </a:cxn>
                <a:cxn ang="0">
                  <a:pos x="44" y="0"/>
                </a:cxn>
                <a:cxn ang="0">
                  <a:pos x="50" y="0"/>
                </a:cxn>
                <a:cxn ang="0">
                  <a:pos x="57" y="0"/>
                </a:cxn>
                <a:cxn ang="0">
                  <a:pos x="66" y="0"/>
                </a:cxn>
                <a:cxn ang="0">
                  <a:pos x="75" y="2"/>
                </a:cxn>
                <a:cxn ang="0">
                  <a:pos x="82" y="3"/>
                </a:cxn>
                <a:cxn ang="0">
                  <a:pos x="91" y="3"/>
                </a:cxn>
                <a:cxn ang="0">
                  <a:pos x="91" y="9"/>
                </a:cxn>
                <a:cxn ang="0">
                  <a:pos x="89" y="15"/>
                </a:cxn>
                <a:cxn ang="0">
                  <a:pos x="88" y="19"/>
                </a:cxn>
                <a:cxn ang="0">
                  <a:pos x="87" y="24"/>
                </a:cxn>
                <a:cxn ang="0">
                  <a:pos x="44" y="25"/>
                </a:cxn>
                <a:cxn ang="0">
                  <a:pos x="38" y="29"/>
                </a:cxn>
                <a:cxn ang="0">
                  <a:pos x="31" y="36"/>
                </a:cxn>
                <a:cxn ang="0">
                  <a:pos x="25" y="39"/>
                </a:cxn>
                <a:cxn ang="0">
                  <a:pos x="18" y="40"/>
                </a:cxn>
                <a:cxn ang="0">
                  <a:pos x="16" y="39"/>
                </a:cxn>
                <a:cxn ang="0">
                  <a:pos x="14" y="37"/>
                </a:cxn>
                <a:cxn ang="0">
                  <a:pos x="11" y="36"/>
                </a:cxn>
                <a:cxn ang="0">
                  <a:pos x="9" y="34"/>
                </a:cxn>
                <a:cxn ang="0">
                  <a:pos x="6" y="32"/>
                </a:cxn>
                <a:cxn ang="0">
                  <a:pos x="3" y="28"/>
                </a:cxn>
                <a:cxn ang="0">
                  <a:pos x="2" y="22"/>
                </a:cxn>
                <a:cxn ang="0">
                  <a:pos x="0" y="17"/>
                </a:cxn>
                <a:cxn ang="0">
                  <a:pos x="2" y="11"/>
                </a:cxn>
                <a:cxn ang="0">
                  <a:pos x="3" y="6"/>
                </a:cxn>
                <a:cxn ang="0">
                  <a:pos x="8" y="7"/>
                </a:cxn>
                <a:cxn ang="0">
                  <a:pos x="14" y="13"/>
                </a:cxn>
                <a:cxn ang="0">
                  <a:pos x="18" y="13"/>
                </a:cxn>
                <a:cxn ang="0">
                  <a:pos x="22" y="9"/>
                </a:cxn>
                <a:cxn ang="0">
                  <a:pos x="25" y="6"/>
                </a:cxn>
                <a:cxn ang="0">
                  <a:pos x="29" y="3"/>
                </a:cxn>
                <a:cxn ang="0">
                  <a:pos x="32" y="2"/>
                </a:cxn>
                <a:cxn ang="0">
                  <a:pos x="35" y="0"/>
                </a:cxn>
              </a:cxnLst>
              <a:rect l="0" t="0" r="r" b="b"/>
              <a:pathLst>
                <a:path w="91" h="40">
                  <a:moveTo>
                    <a:pt x="36" y="0"/>
                  </a:moveTo>
                  <a:lnTo>
                    <a:pt x="38" y="0"/>
                  </a:lnTo>
                  <a:lnTo>
                    <a:pt x="40" y="0"/>
                  </a:lnTo>
                  <a:lnTo>
                    <a:pt x="41" y="0"/>
                  </a:lnTo>
                  <a:lnTo>
                    <a:pt x="43" y="0"/>
                  </a:lnTo>
                  <a:lnTo>
                    <a:pt x="44" y="0"/>
                  </a:lnTo>
                  <a:lnTo>
                    <a:pt x="47" y="0"/>
                  </a:lnTo>
                  <a:lnTo>
                    <a:pt x="50" y="0"/>
                  </a:lnTo>
                  <a:lnTo>
                    <a:pt x="54" y="0"/>
                  </a:lnTo>
                  <a:lnTo>
                    <a:pt x="57" y="0"/>
                  </a:lnTo>
                  <a:lnTo>
                    <a:pt x="61" y="0"/>
                  </a:lnTo>
                  <a:lnTo>
                    <a:pt x="66" y="0"/>
                  </a:lnTo>
                  <a:lnTo>
                    <a:pt x="70" y="2"/>
                  </a:lnTo>
                  <a:lnTo>
                    <a:pt x="75" y="2"/>
                  </a:lnTo>
                  <a:lnTo>
                    <a:pt x="79" y="2"/>
                  </a:lnTo>
                  <a:lnTo>
                    <a:pt x="82" y="3"/>
                  </a:lnTo>
                  <a:lnTo>
                    <a:pt x="87" y="3"/>
                  </a:lnTo>
                  <a:lnTo>
                    <a:pt x="91" y="3"/>
                  </a:lnTo>
                  <a:lnTo>
                    <a:pt x="91" y="6"/>
                  </a:lnTo>
                  <a:lnTo>
                    <a:pt x="91" y="9"/>
                  </a:lnTo>
                  <a:lnTo>
                    <a:pt x="91" y="13"/>
                  </a:lnTo>
                  <a:lnTo>
                    <a:pt x="89" y="15"/>
                  </a:lnTo>
                  <a:lnTo>
                    <a:pt x="89" y="17"/>
                  </a:lnTo>
                  <a:lnTo>
                    <a:pt x="88" y="19"/>
                  </a:lnTo>
                  <a:lnTo>
                    <a:pt x="87" y="22"/>
                  </a:lnTo>
                  <a:lnTo>
                    <a:pt x="87" y="24"/>
                  </a:lnTo>
                  <a:lnTo>
                    <a:pt x="47" y="24"/>
                  </a:lnTo>
                  <a:lnTo>
                    <a:pt x="44" y="25"/>
                  </a:lnTo>
                  <a:lnTo>
                    <a:pt x="42" y="28"/>
                  </a:lnTo>
                  <a:lnTo>
                    <a:pt x="38" y="29"/>
                  </a:lnTo>
                  <a:lnTo>
                    <a:pt x="35" y="33"/>
                  </a:lnTo>
                  <a:lnTo>
                    <a:pt x="31" y="36"/>
                  </a:lnTo>
                  <a:lnTo>
                    <a:pt x="28" y="37"/>
                  </a:lnTo>
                  <a:lnTo>
                    <a:pt x="25" y="39"/>
                  </a:lnTo>
                  <a:lnTo>
                    <a:pt x="21" y="40"/>
                  </a:lnTo>
                  <a:lnTo>
                    <a:pt x="18" y="40"/>
                  </a:lnTo>
                  <a:lnTo>
                    <a:pt x="17" y="40"/>
                  </a:lnTo>
                  <a:lnTo>
                    <a:pt x="16" y="39"/>
                  </a:lnTo>
                  <a:lnTo>
                    <a:pt x="15" y="39"/>
                  </a:lnTo>
                  <a:lnTo>
                    <a:pt x="14" y="37"/>
                  </a:lnTo>
                  <a:lnTo>
                    <a:pt x="11" y="37"/>
                  </a:lnTo>
                  <a:lnTo>
                    <a:pt x="11" y="36"/>
                  </a:lnTo>
                  <a:lnTo>
                    <a:pt x="10" y="34"/>
                  </a:lnTo>
                  <a:lnTo>
                    <a:pt x="9" y="34"/>
                  </a:lnTo>
                  <a:lnTo>
                    <a:pt x="8" y="33"/>
                  </a:lnTo>
                  <a:lnTo>
                    <a:pt x="6" y="32"/>
                  </a:lnTo>
                  <a:lnTo>
                    <a:pt x="5" y="29"/>
                  </a:lnTo>
                  <a:lnTo>
                    <a:pt x="3" y="28"/>
                  </a:lnTo>
                  <a:lnTo>
                    <a:pt x="3" y="25"/>
                  </a:lnTo>
                  <a:lnTo>
                    <a:pt x="2" y="22"/>
                  </a:lnTo>
                  <a:lnTo>
                    <a:pt x="2" y="18"/>
                  </a:lnTo>
                  <a:lnTo>
                    <a:pt x="0" y="17"/>
                  </a:lnTo>
                  <a:lnTo>
                    <a:pt x="0" y="14"/>
                  </a:lnTo>
                  <a:lnTo>
                    <a:pt x="2" y="11"/>
                  </a:lnTo>
                  <a:lnTo>
                    <a:pt x="2" y="7"/>
                  </a:lnTo>
                  <a:lnTo>
                    <a:pt x="3" y="6"/>
                  </a:lnTo>
                  <a:lnTo>
                    <a:pt x="5" y="6"/>
                  </a:lnTo>
                  <a:lnTo>
                    <a:pt x="8" y="7"/>
                  </a:lnTo>
                  <a:lnTo>
                    <a:pt x="11" y="11"/>
                  </a:lnTo>
                  <a:lnTo>
                    <a:pt x="14" y="13"/>
                  </a:lnTo>
                  <a:lnTo>
                    <a:pt x="16" y="13"/>
                  </a:lnTo>
                  <a:lnTo>
                    <a:pt x="18" y="13"/>
                  </a:lnTo>
                  <a:lnTo>
                    <a:pt x="21" y="11"/>
                  </a:lnTo>
                  <a:lnTo>
                    <a:pt x="22" y="9"/>
                  </a:lnTo>
                  <a:lnTo>
                    <a:pt x="25" y="7"/>
                  </a:lnTo>
                  <a:lnTo>
                    <a:pt x="25" y="6"/>
                  </a:lnTo>
                  <a:lnTo>
                    <a:pt x="26" y="5"/>
                  </a:lnTo>
                  <a:lnTo>
                    <a:pt x="29" y="3"/>
                  </a:lnTo>
                  <a:lnTo>
                    <a:pt x="30" y="3"/>
                  </a:lnTo>
                  <a:lnTo>
                    <a:pt x="32" y="2"/>
                  </a:lnTo>
                  <a:lnTo>
                    <a:pt x="34" y="2"/>
                  </a:lnTo>
                  <a:lnTo>
                    <a:pt x="35" y="0"/>
                  </a:lnTo>
                  <a:lnTo>
                    <a:pt x="36"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4" name="Freeform 298"/>
            <p:cNvSpPr>
              <a:spLocks/>
            </p:cNvSpPr>
            <p:nvPr/>
          </p:nvSpPr>
          <p:spPr bwMode="gray">
            <a:xfrm>
              <a:off x="1982665" y="5006707"/>
              <a:ext cx="19943" cy="3587"/>
            </a:xfrm>
            <a:custGeom>
              <a:avLst/>
              <a:gdLst/>
              <a:ahLst/>
              <a:cxnLst>
                <a:cxn ang="0">
                  <a:pos x="6" y="0"/>
                </a:cxn>
                <a:cxn ang="0">
                  <a:pos x="6" y="0"/>
                </a:cxn>
                <a:cxn ang="0">
                  <a:pos x="5" y="0"/>
                </a:cxn>
                <a:cxn ang="0">
                  <a:pos x="3" y="0"/>
                </a:cxn>
                <a:cxn ang="0">
                  <a:pos x="2" y="0"/>
                </a:cxn>
                <a:cxn ang="0">
                  <a:pos x="0" y="0"/>
                </a:cxn>
                <a:cxn ang="0">
                  <a:pos x="2" y="0"/>
                </a:cxn>
                <a:cxn ang="0">
                  <a:pos x="3" y="0"/>
                </a:cxn>
                <a:cxn ang="0">
                  <a:pos x="5" y="0"/>
                </a:cxn>
                <a:cxn ang="0">
                  <a:pos x="6" y="0"/>
                </a:cxn>
              </a:cxnLst>
              <a:rect l="0" t="0" r="r" b="b"/>
              <a:pathLst>
                <a:path w="6">
                  <a:moveTo>
                    <a:pt x="6" y="0"/>
                  </a:moveTo>
                  <a:lnTo>
                    <a:pt x="6" y="0"/>
                  </a:lnTo>
                  <a:lnTo>
                    <a:pt x="5" y="0"/>
                  </a:lnTo>
                  <a:lnTo>
                    <a:pt x="3" y="0"/>
                  </a:lnTo>
                  <a:lnTo>
                    <a:pt x="2" y="0"/>
                  </a:lnTo>
                  <a:lnTo>
                    <a:pt x="0" y="0"/>
                  </a:lnTo>
                  <a:lnTo>
                    <a:pt x="2" y="0"/>
                  </a:lnTo>
                  <a:lnTo>
                    <a:pt x="3" y="0"/>
                  </a:lnTo>
                  <a:lnTo>
                    <a:pt x="5" y="0"/>
                  </a:lnTo>
                  <a:lnTo>
                    <a:pt x="6"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5" name="Freeform 299"/>
            <p:cNvSpPr>
              <a:spLocks/>
            </p:cNvSpPr>
            <p:nvPr/>
          </p:nvSpPr>
          <p:spPr bwMode="gray">
            <a:xfrm>
              <a:off x="8530364" y="4091975"/>
              <a:ext cx="33236" cy="53808"/>
            </a:xfrm>
            <a:custGeom>
              <a:avLst/>
              <a:gdLst/>
              <a:ahLst/>
              <a:cxnLst>
                <a:cxn ang="0">
                  <a:pos x="0" y="15"/>
                </a:cxn>
                <a:cxn ang="0">
                  <a:pos x="0" y="15"/>
                </a:cxn>
                <a:cxn ang="0">
                  <a:pos x="1" y="13"/>
                </a:cxn>
                <a:cxn ang="0">
                  <a:pos x="3" y="9"/>
                </a:cxn>
                <a:cxn ang="0">
                  <a:pos x="4" y="8"/>
                </a:cxn>
                <a:cxn ang="0">
                  <a:pos x="5" y="5"/>
                </a:cxn>
                <a:cxn ang="0">
                  <a:pos x="8" y="3"/>
                </a:cxn>
                <a:cxn ang="0">
                  <a:pos x="9" y="1"/>
                </a:cxn>
                <a:cxn ang="0">
                  <a:pos x="10" y="0"/>
                </a:cxn>
                <a:cxn ang="0">
                  <a:pos x="10" y="1"/>
                </a:cxn>
                <a:cxn ang="0">
                  <a:pos x="10" y="3"/>
                </a:cxn>
                <a:cxn ang="0">
                  <a:pos x="10" y="5"/>
                </a:cxn>
                <a:cxn ang="0">
                  <a:pos x="10" y="7"/>
                </a:cxn>
                <a:cxn ang="0">
                  <a:pos x="10" y="8"/>
                </a:cxn>
                <a:cxn ang="0">
                  <a:pos x="10" y="9"/>
                </a:cxn>
                <a:cxn ang="0">
                  <a:pos x="9" y="12"/>
                </a:cxn>
                <a:cxn ang="0">
                  <a:pos x="9" y="13"/>
                </a:cxn>
                <a:cxn ang="0">
                  <a:pos x="8" y="13"/>
                </a:cxn>
                <a:cxn ang="0">
                  <a:pos x="5" y="15"/>
                </a:cxn>
                <a:cxn ang="0">
                  <a:pos x="4" y="15"/>
                </a:cxn>
                <a:cxn ang="0">
                  <a:pos x="1" y="15"/>
                </a:cxn>
                <a:cxn ang="0">
                  <a:pos x="0" y="15"/>
                </a:cxn>
              </a:cxnLst>
              <a:rect l="0" t="0" r="r" b="b"/>
              <a:pathLst>
                <a:path w="10" h="15">
                  <a:moveTo>
                    <a:pt x="0" y="15"/>
                  </a:moveTo>
                  <a:lnTo>
                    <a:pt x="0" y="15"/>
                  </a:lnTo>
                  <a:lnTo>
                    <a:pt x="1" y="13"/>
                  </a:lnTo>
                  <a:lnTo>
                    <a:pt x="3" y="9"/>
                  </a:lnTo>
                  <a:lnTo>
                    <a:pt x="4" y="8"/>
                  </a:lnTo>
                  <a:lnTo>
                    <a:pt x="5" y="5"/>
                  </a:lnTo>
                  <a:lnTo>
                    <a:pt x="8" y="3"/>
                  </a:lnTo>
                  <a:lnTo>
                    <a:pt x="9" y="1"/>
                  </a:lnTo>
                  <a:lnTo>
                    <a:pt x="10" y="0"/>
                  </a:lnTo>
                  <a:lnTo>
                    <a:pt x="10" y="1"/>
                  </a:lnTo>
                  <a:lnTo>
                    <a:pt x="10" y="3"/>
                  </a:lnTo>
                  <a:lnTo>
                    <a:pt x="10" y="5"/>
                  </a:lnTo>
                  <a:lnTo>
                    <a:pt x="10" y="7"/>
                  </a:lnTo>
                  <a:lnTo>
                    <a:pt x="10" y="8"/>
                  </a:lnTo>
                  <a:lnTo>
                    <a:pt x="10" y="9"/>
                  </a:lnTo>
                  <a:lnTo>
                    <a:pt x="9" y="12"/>
                  </a:lnTo>
                  <a:lnTo>
                    <a:pt x="9" y="13"/>
                  </a:lnTo>
                  <a:lnTo>
                    <a:pt x="8" y="13"/>
                  </a:lnTo>
                  <a:lnTo>
                    <a:pt x="5" y="15"/>
                  </a:lnTo>
                  <a:lnTo>
                    <a:pt x="4" y="15"/>
                  </a:lnTo>
                  <a:lnTo>
                    <a:pt x="1" y="15"/>
                  </a:lnTo>
                  <a:lnTo>
                    <a:pt x="0" y="15"/>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6" name="Freeform 300"/>
            <p:cNvSpPr>
              <a:spLocks/>
            </p:cNvSpPr>
            <p:nvPr/>
          </p:nvSpPr>
          <p:spPr bwMode="gray">
            <a:xfrm>
              <a:off x="8550307" y="4167307"/>
              <a:ext cx="13295" cy="57395"/>
            </a:xfrm>
            <a:custGeom>
              <a:avLst/>
              <a:gdLst/>
              <a:ahLst/>
              <a:cxnLst>
                <a:cxn ang="0">
                  <a:pos x="0" y="16"/>
                </a:cxn>
                <a:cxn ang="0">
                  <a:pos x="0" y="0"/>
                </a:cxn>
                <a:cxn ang="0">
                  <a:pos x="4" y="0"/>
                </a:cxn>
                <a:cxn ang="0">
                  <a:pos x="4" y="14"/>
                </a:cxn>
                <a:cxn ang="0">
                  <a:pos x="0" y="16"/>
                </a:cxn>
              </a:cxnLst>
              <a:rect l="0" t="0" r="r" b="b"/>
              <a:pathLst>
                <a:path w="4" h="16">
                  <a:moveTo>
                    <a:pt x="0" y="16"/>
                  </a:moveTo>
                  <a:lnTo>
                    <a:pt x="0" y="0"/>
                  </a:lnTo>
                  <a:lnTo>
                    <a:pt x="4" y="0"/>
                  </a:lnTo>
                  <a:lnTo>
                    <a:pt x="4" y="14"/>
                  </a:lnTo>
                  <a:lnTo>
                    <a:pt x="0" y="1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7" name="Freeform 301"/>
            <p:cNvSpPr>
              <a:spLocks/>
            </p:cNvSpPr>
            <p:nvPr/>
          </p:nvSpPr>
          <p:spPr bwMode="gray">
            <a:xfrm>
              <a:off x="7689467" y="5516089"/>
              <a:ext cx="16619" cy="35871"/>
            </a:xfrm>
            <a:custGeom>
              <a:avLst/>
              <a:gdLst/>
              <a:ahLst/>
              <a:cxnLst>
                <a:cxn ang="0">
                  <a:pos x="0" y="10"/>
                </a:cxn>
                <a:cxn ang="0">
                  <a:pos x="0" y="0"/>
                </a:cxn>
                <a:cxn ang="0">
                  <a:pos x="5" y="8"/>
                </a:cxn>
                <a:cxn ang="0">
                  <a:pos x="0" y="10"/>
                </a:cxn>
              </a:cxnLst>
              <a:rect l="0" t="0" r="r" b="b"/>
              <a:pathLst>
                <a:path w="5" h="10">
                  <a:moveTo>
                    <a:pt x="0" y="10"/>
                  </a:moveTo>
                  <a:lnTo>
                    <a:pt x="0" y="0"/>
                  </a:lnTo>
                  <a:lnTo>
                    <a:pt x="5" y="8"/>
                  </a:lnTo>
                  <a:lnTo>
                    <a:pt x="0" y="1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8" name="Freeform 302"/>
            <p:cNvSpPr>
              <a:spLocks/>
            </p:cNvSpPr>
            <p:nvPr/>
          </p:nvSpPr>
          <p:spPr bwMode="gray">
            <a:xfrm>
              <a:off x="1101884" y="3733257"/>
              <a:ext cx="73122" cy="82505"/>
            </a:xfrm>
            <a:custGeom>
              <a:avLst/>
              <a:gdLst/>
              <a:ahLst/>
              <a:cxnLst>
                <a:cxn ang="0">
                  <a:pos x="0" y="2"/>
                </a:cxn>
                <a:cxn ang="0">
                  <a:pos x="0" y="12"/>
                </a:cxn>
                <a:cxn ang="0">
                  <a:pos x="2" y="13"/>
                </a:cxn>
                <a:cxn ang="0">
                  <a:pos x="3" y="16"/>
                </a:cxn>
                <a:cxn ang="0">
                  <a:pos x="6" y="18"/>
                </a:cxn>
                <a:cxn ang="0">
                  <a:pos x="7" y="20"/>
                </a:cxn>
                <a:cxn ang="0">
                  <a:pos x="9" y="21"/>
                </a:cxn>
                <a:cxn ang="0">
                  <a:pos x="11" y="21"/>
                </a:cxn>
                <a:cxn ang="0">
                  <a:pos x="12" y="23"/>
                </a:cxn>
                <a:cxn ang="0">
                  <a:pos x="15" y="23"/>
                </a:cxn>
                <a:cxn ang="0">
                  <a:pos x="17" y="23"/>
                </a:cxn>
                <a:cxn ang="0">
                  <a:pos x="18" y="21"/>
                </a:cxn>
                <a:cxn ang="0">
                  <a:pos x="19" y="21"/>
                </a:cxn>
                <a:cxn ang="0">
                  <a:pos x="20" y="20"/>
                </a:cxn>
                <a:cxn ang="0">
                  <a:pos x="22" y="20"/>
                </a:cxn>
                <a:cxn ang="0">
                  <a:pos x="20" y="16"/>
                </a:cxn>
                <a:cxn ang="0">
                  <a:pos x="18" y="15"/>
                </a:cxn>
                <a:cxn ang="0">
                  <a:pos x="17" y="12"/>
                </a:cxn>
                <a:cxn ang="0">
                  <a:pos x="15" y="10"/>
                </a:cxn>
                <a:cxn ang="0">
                  <a:pos x="13" y="8"/>
                </a:cxn>
                <a:cxn ang="0">
                  <a:pos x="12" y="5"/>
                </a:cxn>
                <a:cxn ang="0">
                  <a:pos x="12" y="2"/>
                </a:cxn>
                <a:cxn ang="0">
                  <a:pos x="12" y="0"/>
                </a:cxn>
                <a:cxn ang="0">
                  <a:pos x="10" y="1"/>
                </a:cxn>
                <a:cxn ang="0">
                  <a:pos x="9" y="1"/>
                </a:cxn>
                <a:cxn ang="0">
                  <a:pos x="7" y="1"/>
                </a:cxn>
                <a:cxn ang="0">
                  <a:pos x="6" y="1"/>
                </a:cxn>
                <a:cxn ang="0">
                  <a:pos x="3" y="2"/>
                </a:cxn>
                <a:cxn ang="0">
                  <a:pos x="2" y="2"/>
                </a:cxn>
                <a:cxn ang="0">
                  <a:pos x="0" y="2"/>
                </a:cxn>
              </a:cxnLst>
              <a:rect l="0" t="0" r="r" b="b"/>
              <a:pathLst>
                <a:path w="22" h="23">
                  <a:moveTo>
                    <a:pt x="0" y="2"/>
                  </a:moveTo>
                  <a:lnTo>
                    <a:pt x="0" y="12"/>
                  </a:lnTo>
                  <a:lnTo>
                    <a:pt x="2" y="13"/>
                  </a:lnTo>
                  <a:lnTo>
                    <a:pt x="3" y="16"/>
                  </a:lnTo>
                  <a:lnTo>
                    <a:pt x="6" y="18"/>
                  </a:lnTo>
                  <a:lnTo>
                    <a:pt x="7" y="20"/>
                  </a:lnTo>
                  <a:lnTo>
                    <a:pt x="9" y="21"/>
                  </a:lnTo>
                  <a:lnTo>
                    <a:pt x="11" y="21"/>
                  </a:lnTo>
                  <a:lnTo>
                    <a:pt x="12" y="23"/>
                  </a:lnTo>
                  <a:lnTo>
                    <a:pt x="15" y="23"/>
                  </a:lnTo>
                  <a:lnTo>
                    <a:pt x="17" y="23"/>
                  </a:lnTo>
                  <a:lnTo>
                    <a:pt x="18" y="21"/>
                  </a:lnTo>
                  <a:lnTo>
                    <a:pt x="19" y="21"/>
                  </a:lnTo>
                  <a:lnTo>
                    <a:pt x="20" y="20"/>
                  </a:lnTo>
                  <a:lnTo>
                    <a:pt x="22" y="20"/>
                  </a:lnTo>
                  <a:lnTo>
                    <a:pt x="20" y="16"/>
                  </a:lnTo>
                  <a:lnTo>
                    <a:pt x="18" y="15"/>
                  </a:lnTo>
                  <a:lnTo>
                    <a:pt x="17" y="12"/>
                  </a:lnTo>
                  <a:lnTo>
                    <a:pt x="15" y="10"/>
                  </a:lnTo>
                  <a:lnTo>
                    <a:pt x="13" y="8"/>
                  </a:lnTo>
                  <a:lnTo>
                    <a:pt x="12" y="5"/>
                  </a:lnTo>
                  <a:lnTo>
                    <a:pt x="12" y="2"/>
                  </a:lnTo>
                  <a:lnTo>
                    <a:pt x="12" y="0"/>
                  </a:lnTo>
                  <a:lnTo>
                    <a:pt x="10" y="1"/>
                  </a:lnTo>
                  <a:lnTo>
                    <a:pt x="9" y="1"/>
                  </a:lnTo>
                  <a:lnTo>
                    <a:pt x="7" y="1"/>
                  </a:lnTo>
                  <a:lnTo>
                    <a:pt x="6" y="1"/>
                  </a:lnTo>
                  <a:lnTo>
                    <a:pt x="3" y="2"/>
                  </a:lnTo>
                  <a:lnTo>
                    <a:pt x="2" y="2"/>
                  </a:lnTo>
                  <a:lnTo>
                    <a:pt x="0" y="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19" name="Freeform 307"/>
            <p:cNvSpPr>
              <a:spLocks/>
            </p:cNvSpPr>
            <p:nvPr/>
          </p:nvSpPr>
          <p:spPr bwMode="gray">
            <a:xfrm>
              <a:off x="1587145" y="2657101"/>
              <a:ext cx="508527" cy="735374"/>
            </a:xfrm>
            <a:custGeom>
              <a:avLst/>
              <a:gdLst/>
              <a:ahLst/>
              <a:cxnLst>
                <a:cxn ang="0">
                  <a:pos x="108" y="194"/>
                </a:cxn>
                <a:cxn ang="0">
                  <a:pos x="104" y="194"/>
                </a:cxn>
                <a:cxn ang="0">
                  <a:pos x="77" y="199"/>
                </a:cxn>
                <a:cxn ang="0">
                  <a:pos x="61" y="204"/>
                </a:cxn>
                <a:cxn ang="0">
                  <a:pos x="46" y="205"/>
                </a:cxn>
                <a:cxn ang="0">
                  <a:pos x="35" y="204"/>
                </a:cxn>
                <a:cxn ang="0">
                  <a:pos x="29" y="204"/>
                </a:cxn>
                <a:cxn ang="0">
                  <a:pos x="25" y="200"/>
                </a:cxn>
                <a:cxn ang="0">
                  <a:pos x="15" y="199"/>
                </a:cxn>
                <a:cxn ang="0">
                  <a:pos x="6" y="193"/>
                </a:cxn>
                <a:cxn ang="0">
                  <a:pos x="4" y="187"/>
                </a:cxn>
                <a:cxn ang="0">
                  <a:pos x="6" y="183"/>
                </a:cxn>
                <a:cxn ang="0">
                  <a:pos x="8" y="179"/>
                </a:cxn>
                <a:cxn ang="0">
                  <a:pos x="7" y="169"/>
                </a:cxn>
                <a:cxn ang="0">
                  <a:pos x="2" y="164"/>
                </a:cxn>
                <a:cxn ang="0">
                  <a:pos x="0" y="157"/>
                </a:cxn>
                <a:cxn ang="0">
                  <a:pos x="9" y="132"/>
                </a:cxn>
                <a:cxn ang="0">
                  <a:pos x="31" y="111"/>
                </a:cxn>
                <a:cxn ang="0">
                  <a:pos x="45" y="99"/>
                </a:cxn>
                <a:cxn ang="0">
                  <a:pos x="39" y="97"/>
                </a:cxn>
                <a:cxn ang="0">
                  <a:pos x="35" y="93"/>
                </a:cxn>
                <a:cxn ang="0">
                  <a:pos x="35" y="78"/>
                </a:cxn>
                <a:cxn ang="0">
                  <a:pos x="28" y="53"/>
                </a:cxn>
                <a:cxn ang="0">
                  <a:pos x="18" y="34"/>
                </a:cxn>
                <a:cxn ang="0">
                  <a:pos x="20" y="27"/>
                </a:cxn>
                <a:cxn ang="0">
                  <a:pos x="26" y="24"/>
                </a:cxn>
                <a:cxn ang="0">
                  <a:pos x="32" y="22"/>
                </a:cxn>
                <a:cxn ang="0">
                  <a:pos x="39" y="24"/>
                </a:cxn>
                <a:cxn ang="0">
                  <a:pos x="42" y="25"/>
                </a:cxn>
                <a:cxn ang="0">
                  <a:pos x="46" y="20"/>
                </a:cxn>
                <a:cxn ang="0">
                  <a:pos x="48" y="11"/>
                </a:cxn>
                <a:cxn ang="0">
                  <a:pos x="51" y="3"/>
                </a:cxn>
                <a:cxn ang="0">
                  <a:pos x="57" y="0"/>
                </a:cxn>
                <a:cxn ang="0">
                  <a:pos x="61" y="0"/>
                </a:cxn>
                <a:cxn ang="0">
                  <a:pos x="66" y="0"/>
                </a:cxn>
                <a:cxn ang="0">
                  <a:pos x="76" y="3"/>
                </a:cxn>
                <a:cxn ang="0">
                  <a:pos x="84" y="8"/>
                </a:cxn>
                <a:cxn ang="0">
                  <a:pos x="84" y="25"/>
                </a:cxn>
                <a:cxn ang="0">
                  <a:pos x="94" y="36"/>
                </a:cxn>
                <a:cxn ang="0">
                  <a:pos x="103" y="40"/>
                </a:cxn>
                <a:cxn ang="0">
                  <a:pos x="109" y="46"/>
                </a:cxn>
                <a:cxn ang="0">
                  <a:pos x="104" y="55"/>
                </a:cxn>
                <a:cxn ang="0">
                  <a:pos x="101" y="61"/>
                </a:cxn>
                <a:cxn ang="0">
                  <a:pos x="103" y="71"/>
                </a:cxn>
                <a:cxn ang="0">
                  <a:pos x="109" y="79"/>
                </a:cxn>
                <a:cxn ang="0">
                  <a:pos x="114" y="83"/>
                </a:cxn>
                <a:cxn ang="0">
                  <a:pos x="123" y="114"/>
                </a:cxn>
                <a:cxn ang="0">
                  <a:pos x="141" y="129"/>
                </a:cxn>
                <a:cxn ang="0">
                  <a:pos x="148" y="146"/>
                </a:cxn>
                <a:cxn ang="0">
                  <a:pos x="131" y="166"/>
                </a:cxn>
                <a:cxn ang="0">
                  <a:pos x="114" y="187"/>
                </a:cxn>
              </a:cxnLst>
              <a:rect l="0" t="0" r="r" b="b"/>
              <a:pathLst>
                <a:path w="153" h="205">
                  <a:moveTo>
                    <a:pt x="109" y="194"/>
                  </a:moveTo>
                  <a:lnTo>
                    <a:pt x="109" y="194"/>
                  </a:lnTo>
                  <a:lnTo>
                    <a:pt x="108" y="194"/>
                  </a:lnTo>
                  <a:lnTo>
                    <a:pt x="107" y="194"/>
                  </a:lnTo>
                  <a:lnTo>
                    <a:pt x="105" y="194"/>
                  </a:lnTo>
                  <a:lnTo>
                    <a:pt x="104" y="194"/>
                  </a:lnTo>
                  <a:lnTo>
                    <a:pt x="105" y="194"/>
                  </a:lnTo>
                  <a:lnTo>
                    <a:pt x="79" y="194"/>
                  </a:lnTo>
                  <a:lnTo>
                    <a:pt x="77" y="199"/>
                  </a:lnTo>
                  <a:lnTo>
                    <a:pt x="72" y="201"/>
                  </a:lnTo>
                  <a:lnTo>
                    <a:pt x="67" y="204"/>
                  </a:lnTo>
                  <a:lnTo>
                    <a:pt x="61" y="204"/>
                  </a:lnTo>
                  <a:lnTo>
                    <a:pt x="57" y="205"/>
                  </a:lnTo>
                  <a:lnTo>
                    <a:pt x="51" y="205"/>
                  </a:lnTo>
                  <a:lnTo>
                    <a:pt x="46" y="205"/>
                  </a:lnTo>
                  <a:lnTo>
                    <a:pt x="41" y="204"/>
                  </a:lnTo>
                  <a:lnTo>
                    <a:pt x="39" y="204"/>
                  </a:lnTo>
                  <a:lnTo>
                    <a:pt x="35" y="204"/>
                  </a:lnTo>
                  <a:lnTo>
                    <a:pt x="33" y="204"/>
                  </a:lnTo>
                  <a:lnTo>
                    <a:pt x="31" y="204"/>
                  </a:lnTo>
                  <a:lnTo>
                    <a:pt x="29" y="204"/>
                  </a:lnTo>
                  <a:lnTo>
                    <a:pt x="27" y="203"/>
                  </a:lnTo>
                  <a:lnTo>
                    <a:pt x="26" y="201"/>
                  </a:lnTo>
                  <a:lnTo>
                    <a:pt x="25" y="200"/>
                  </a:lnTo>
                  <a:lnTo>
                    <a:pt x="22" y="200"/>
                  </a:lnTo>
                  <a:lnTo>
                    <a:pt x="19" y="199"/>
                  </a:lnTo>
                  <a:lnTo>
                    <a:pt x="15" y="199"/>
                  </a:lnTo>
                  <a:lnTo>
                    <a:pt x="12" y="197"/>
                  </a:lnTo>
                  <a:lnTo>
                    <a:pt x="8" y="196"/>
                  </a:lnTo>
                  <a:lnTo>
                    <a:pt x="6" y="193"/>
                  </a:lnTo>
                  <a:lnTo>
                    <a:pt x="4" y="192"/>
                  </a:lnTo>
                  <a:lnTo>
                    <a:pt x="3" y="190"/>
                  </a:lnTo>
                  <a:lnTo>
                    <a:pt x="4" y="187"/>
                  </a:lnTo>
                  <a:lnTo>
                    <a:pt x="4" y="186"/>
                  </a:lnTo>
                  <a:lnTo>
                    <a:pt x="6" y="185"/>
                  </a:lnTo>
                  <a:lnTo>
                    <a:pt x="6" y="183"/>
                  </a:lnTo>
                  <a:lnTo>
                    <a:pt x="7" y="180"/>
                  </a:lnTo>
                  <a:lnTo>
                    <a:pt x="7" y="179"/>
                  </a:lnTo>
                  <a:lnTo>
                    <a:pt x="8" y="179"/>
                  </a:lnTo>
                  <a:lnTo>
                    <a:pt x="8" y="178"/>
                  </a:lnTo>
                  <a:lnTo>
                    <a:pt x="8" y="173"/>
                  </a:lnTo>
                  <a:lnTo>
                    <a:pt x="7" y="169"/>
                  </a:lnTo>
                  <a:lnTo>
                    <a:pt x="6" y="168"/>
                  </a:lnTo>
                  <a:lnTo>
                    <a:pt x="3" y="165"/>
                  </a:lnTo>
                  <a:lnTo>
                    <a:pt x="2" y="164"/>
                  </a:lnTo>
                  <a:lnTo>
                    <a:pt x="1" y="162"/>
                  </a:lnTo>
                  <a:lnTo>
                    <a:pt x="0" y="160"/>
                  </a:lnTo>
                  <a:lnTo>
                    <a:pt x="0" y="157"/>
                  </a:lnTo>
                  <a:lnTo>
                    <a:pt x="1" y="149"/>
                  </a:lnTo>
                  <a:lnTo>
                    <a:pt x="4" y="140"/>
                  </a:lnTo>
                  <a:lnTo>
                    <a:pt x="9" y="132"/>
                  </a:lnTo>
                  <a:lnTo>
                    <a:pt x="16" y="124"/>
                  </a:lnTo>
                  <a:lnTo>
                    <a:pt x="23" y="117"/>
                  </a:lnTo>
                  <a:lnTo>
                    <a:pt x="31" y="111"/>
                  </a:lnTo>
                  <a:lnTo>
                    <a:pt x="39" y="107"/>
                  </a:lnTo>
                  <a:lnTo>
                    <a:pt x="45" y="107"/>
                  </a:lnTo>
                  <a:lnTo>
                    <a:pt x="45" y="99"/>
                  </a:lnTo>
                  <a:lnTo>
                    <a:pt x="42" y="99"/>
                  </a:lnTo>
                  <a:lnTo>
                    <a:pt x="40" y="99"/>
                  </a:lnTo>
                  <a:lnTo>
                    <a:pt x="39" y="97"/>
                  </a:lnTo>
                  <a:lnTo>
                    <a:pt x="37" y="96"/>
                  </a:lnTo>
                  <a:lnTo>
                    <a:pt x="37" y="94"/>
                  </a:lnTo>
                  <a:lnTo>
                    <a:pt x="35" y="93"/>
                  </a:lnTo>
                  <a:lnTo>
                    <a:pt x="35" y="90"/>
                  </a:lnTo>
                  <a:lnTo>
                    <a:pt x="35" y="89"/>
                  </a:lnTo>
                  <a:lnTo>
                    <a:pt x="35" y="78"/>
                  </a:lnTo>
                  <a:lnTo>
                    <a:pt x="34" y="68"/>
                  </a:lnTo>
                  <a:lnTo>
                    <a:pt x="32" y="60"/>
                  </a:lnTo>
                  <a:lnTo>
                    <a:pt x="28" y="53"/>
                  </a:lnTo>
                  <a:lnTo>
                    <a:pt x="25" y="46"/>
                  </a:lnTo>
                  <a:lnTo>
                    <a:pt x="21" y="40"/>
                  </a:lnTo>
                  <a:lnTo>
                    <a:pt x="18" y="34"/>
                  </a:lnTo>
                  <a:lnTo>
                    <a:pt x="14" y="28"/>
                  </a:lnTo>
                  <a:lnTo>
                    <a:pt x="18" y="27"/>
                  </a:lnTo>
                  <a:lnTo>
                    <a:pt x="20" y="27"/>
                  </a:lnTo>
                  <a:lnTo>
                    <a:pt x="22" y="25"/>
                  </a:lnTo>
                  <a:lnTo>
                    <a:pt x="23" y="24"/>
                  </a:lnTo>
                  <a:lnTo>
                    <a:pt x="26" y="24"/>
                  </a:lnTo>
                  <a:lnTo>
                    <a:pt x="27" y="24"/>
                  </a:lnTo>
                  <a:lnTo>
                    <a:pt x="29" y="22"/>
                  </a:lnTo>
                  <a:lnTo>
                    <a:pt x="32" y="22"/>
                  </a:lnTo>
                  <a:lnTo>
                    <a:pt x="34" y="22"/>
                  </a:lnTo>
                  <a:lnTo>
                    <a:pt x="37" y="24"/>
                  </a:lnTo>
                  <a:lnTo>
                    <a:pt x="39" y="24"/>
                  </a:lnTo>
                  <a:lnTo>
                    <a:pt x="40" y="25"/>
                  </a:lnTo>
                  <a:lnTo>
                    <a:pt x="41" y="25"/>
                  </a:lnTo>
                  <a:lnTo>
                    <a:pt x="42" y="25"/>
                  </a:lnTo>
                  <a:lnTo>
                    <a:pt x="44" y="24"/>
                  </a:lnTo>
                  <a:lnTo>
                    <a:pt x="45" y="22"/>
                  </a:lnTo>
                  <a:lnTo>
                    <a:pt x="46" y="20"/>
                  </a:lnTo>
                  <a:lnTo>
                    <a:pt x="46" y="17"/>
                  </a:lnTo>
                  <a:lnTo>
                    <a:pt x="47" y="13"/>
                  </a:lnTo>
                  <a:lnTo>
                    <a:pt x="48" y="11"/>
                  </a:lnTo>
                  <a:lnTo>
                    <a:pt x="48" y="8"/>
                  </a:lnTo>
                  <a:lnTo>
                    <a:pt x="49" y="6"/>
                  </a:lnTo>
                  <a:lnTo>
                    <a:pt x="51" y="3"/>
                  </a:lnTo>
                  <a:lnTo>
                    <a:pt x="52" y="0"/>
                  </a:lnTo>
                  <a:lnTo>
                    <a:pt x="54" y="0"/>
                  </a:lnTo>
                  <a:lnTo>
                    <a:pt x="57" y="0"/>
                  </a:lnTo>
                  <a:lnTo>
                    <a:pt x="58" y="0"/>
                  </a:lnTo>
                  <a:lnTo>
                    <a:pt x="60" y="0"/>
                  </a:lnTo>
                  <a:lnTo>
                    <a:pt x="61" y="0"/>
                  </a:lnTo>
                  <a:lnTo>
                    <a:pt x="64" y="0"/>
                  </a:lnTo>
                  <a:lnTo>
                    <a:pt x="65" y="0"/>
                  </a:lnTo>
                  <a:lnTo>
                    <a:pt x="66" y="0"/>
                  </a:lnTo>
                  <a:lnTo>
                    <a:pt x="70" y="0"/>
                  </a:lnTo>
                  <a:lnTo>
                    <a:pt x="73" y="1"/>
                  </a:lnTo>
                  <a:lnTo>
                    <a:pt x="76" y="3"/>
                  </a:lnTo>
                  <a:lnTo>
                    <a:pt x="78" y="6"/>
                  </a:lnTo>
                  <a:lnTo>
                    <a:pt x="82" y="7"/>
                  </a:lnTo>
                  <a:lnTo>
                    <a:pt x="84" y="8"/>
                  </a:lnTo>
                  <a:lnTo>
                    <a:pt x="88" y="10"/>
                  </a:lnTo>
                  <a:lnTo>
                    <a:pt x="90" y="10"/>
                  </a:lnTo>
                  <a:lnTo>
                    <a:pt x="84" y="25"/>
                  </a:lnTo>
                  <a:lnTo>
                    <a:pt x="86" y="29"/>
                  </a:lnTo>
                  <a:lnTo>
                    <a:pt x="90" y="34"/>
                  </a:lnTo>
                  <a:lnTo>
                    <a:pt x="94" y="36"/>
                  </a:lnTo>
                  <a:lnTo>
                    <a:pt x="97" y="38"/>
                  </a:lnTo>
                  <a:lnTo>
                    <a:pt x="101" y="39"/>
                  </a:lnTo>
                  <a:lnTo>
                    <a:pt x="103" y="40"/>
                  </a:lnTo>
                  <a:lnTo>
                    <a:pt x="107" y="42"/>
                  </a:lnTo>
                  <a:lnTo>
                    <a:pt x="109" y="43"/>
                  </a:lnTo>
                  <a:lnTo>
                    <a:pt x="109" y="46"/>
                  </a:lnTo>
                  <a:lnTo>
                    <a:pt x="107" y="49"/>
                  </a:lnTo>
                  <a:lnTo>
                    <a:pt x="105" y="53"/>
                  </a:lnTo>
                  <a:lnTo>
                    <a:pt x="104" y="55"/>
                  </a:lnTo>
                  <a:lnTo>
                    <a:pt x="103" y="57"/>
                  </a:lnTo>
                  <a:lnTo>
                    <a:pt x="102" y="60"/>
                  </a:lnTo>
                  <a:lnTo>
                    <a:pt x="101" y="61"/>
                  </a:lnTo>
                  <a:lnTo>
                    <a:pt x="101" y="64"/>
                  </a:lnTo>
                  <a:lnTo>
                    <a:pt x="102" y="67"/>
                  </a:lnTo>
                  <a:lnTo>
                    <a:pt x="103" y="71"/>
                  </a:lnTo>
                  <a:lnTo>
                    <a:pt x="104" y="74"/>
                  </a:lnTo>
                  <a:lnTo>
                    <a:pt x="107" y="76"/>
                  </a:lnTo>
                  <a:lnTo>
                    <a:pt x="109" y="79"/>
                  </a:lnTo>
                  <a:lnTo>
                    <a:pt x="110" y="82"/>
                  </a:lnTo>
                  <a:lnTo>
                    <a:pt x="113" y="83"/>
                  </a:lnTo>
                  <a:lnTo>
                    <a:pt x="114" y="83"/>
                  </a:lnTo>
                  <a:lnTo>
                    <a:pt x="116" y="96"/>
                  </a:lnTo>
                  <a:lnTo>
                    <a:pt x="118" y="106"/>
                  </a:lnTo>
                  <a:lnTo>
                    <a:pt x="123" y="114"/>
                  </a:lnTo>
                  <a:lnTo>
                    <a:pt x="128" y="120"/>
                  </a:lnTo>
                  <a:lnTo>
                    <a:pt x="134" y="125"/>
                  </a:lnTo>
                  <a:lnTo>
                    <a:pt x="141" y="129"/>
                  </a:lnTo>
                  <a:lnTo>
                    <a:pt x="147" y="135"/>
                  </a:lnTo>
                  <a:lnTo>
                    <a:pt x="153" y="139"/>
                  </a:lnTo>
                  <a:lnTo>
                    <a:pt x="148" y="146"/>
                  </a:lnTo>
                  <a:lnTo>
                    <a:pt x="142" y="152"/>
                  </a:lnTo>
                  <a:lnTo>
                    <a:pt x="136" y="160"/>
                  </a:lnTo>
                  <a:lnTo>
                    <a:pt x="131" y="166"/>
                  </a:lnTo>
                  <a:lnTo>
                    <a:pt x="125" y="173"/>
                  </a:lnTo>
                  <a:lnTo>
                    <a:pt x="121" y="180"/>
                  </a:lnTo>
                  <a:lnTo>
                    <a:pt x="114" y="187"/>
                  </a:lnTo>
                  <a:lnTo>
                    <a:pt x="109" y="19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0" name="Freeform 310"/>
            <p:cNvSpPr>
              <a:spLocks/>
            </p:cNvSpPr>
            <p:nvPr/>
          </p:nvSpPr>
          <p:spPr bwMode="gray">
            <a:xfrm>
              <a:off x="852607" y="2578183"/>
              <a:ext cx="1063586" cy="975715"/>
            </a:xfrm>
            <a:custGeom>
              <a:avLst/>
              <a:gdLst/>
              <a:ahLst/>
              <a:cxnLst>
                <a:cxn ang="0">
                  <a:pos x="81" y="240"/>
                </a:cxn>
                <a:cxn ang="0">
                  <a:pos x="72" y="253"/>
                </a:cxn>
                <a:cxn ang="0">
                  <a:pos x="31" y="271"/>
                </a:cxn>
                <a:cxn ang="0">
                  <a:pos x="11" y="251"/>
                </a:cxn>
                <a:cxn ang="0">
                  <a:pos x="20" y="247"/>
                </a:cxn>
                <a:cxn ang="0">
                  <a:pos x="4" y="234"/>
                </a:cxn>
                <a:cxn ang="0">
                  <a:pos x="16" y="236"/>
                </a:cxn>
                <a:cxn ang="0">
                  <a:pos x="22" y="225"/>
                </a:cxn>
                <a:cxn ang="0">
                  <a:pos x="5" y="209"/>
                </a:cxn>
                <a:cxn ang="0">
                  <a:pos x="27" y="207"/>
                </a:cxn>
                <a:cxn ang="0">
                  <a:pos x="0" y="196"/>
                </a:cxn>
                <a:cxn ang="0">
                  <a:pos x="0" y="178"/>
                </a:cxn>
                <a:cxn ang="0">
                  <a:pos x="12" y="181"/>
                </a:cxn>
                <a:cxn ang="0">
                  <a:pos x="25" y="175"/>
                </a:cxn>
                <a:cxn ang="0">
                  <a:pos x="33" y="172"/>
                </a:cxn>
                <a:cxn ang="0">
                  <a:pos x="31" y="164"/>
                </a:cxn>
                <a:cxn ang="0">
                  <a:pos x="41" y="161"/>
                </a:cxn>
                <a:cxn ang="0">
                  <a:pos x="68" y="151"/>
                </a:cxn>
                <a:cxn ang="0">
                  <a:pos x="73" y="136"/>
                </a:cxn>
                <a:cxn ang="0">
                  <a:pos x="87" y="133"/>
                </a:cxn>
                <a:cxn ang="0">
                  <a:pos x="93" y="125"/>
                </a:cxn>
                <a:cxn ang="0">
                  <a:pos x="93" y="119"/>
                </a:cxn>
                <a:cxn ang="0">
                  <a:pos x="103" y="102"/>
                </a:cxn>
                <a:cxn ang="0">
                  <a:pos x="111" y="98"/>
                </a:cxn>
                <a:cxn ang="0">
                  <a:pos x="112" y="82"/>
                </a:cxn>
                <a:cxn ang="0">
                  <a:pos x="126" y="75"/>
                </a:cxn>
                <a:cxn ang="0">
                  <a:pos x="123" y="60"/>
                </a:cxn>
                <a:cxn ang="0">
                  <a:pos x="112" y="62"/>
                </a:cxn>
                <a:cxn ang="0">
                  <a:pos x="122" y="46"/>
                </a:cxn>
                <a:cxn ang="0">
                  <a:pos x="131" y="37"/>
                </a:cxn>
                <a:cxn ang="0">
                  <a:pos x="137" y="44"/>
                </a:cxn>
                <a:cxn ang="0">
                  <a:pos x="151" y="44"/>
                </a:cxn>
                <a:cxn ang="0">
                  <a:pos x="151" y="35"/>
                </a:cxn>
                <a:cxn ang="0">
                  <a:pos x="175" y="23"/>
                </a:cxn>
                <a:cxn ang="0">
                  <a:pos x="185" y="21"/>
                </a:cxn>
                <a:cxn ang="0">
                  <a:pos x="192" y="26"/>
                </a:cxn>
                <a:cxn ang="0">
                  <a:pos x="200" y="18"/>
                </a:cxn>
                <a:cxn ang="0">
                  <a:pos x="225" y="7"/>
                </a:cxn>
                <a:cxn ang="0">
                  <a:pos x="220" y="16"/>
                </a:cxn>
                <a:cxn ang="0">
                  <a:pos x="236" y="8"/>
                </a:cxn>
                <a:cxn ang="0">
                  <a:pos x="249" y="3"/>
                </a:cxn>
                <a:cxn ang="0">
                  <a:pos x="251" y="8"/>
                </a:cxn>
                <a:cxn ang="0">
                  <a:pos x="258" y="7"/>
                </a:cxn>
                <a:cxn ang="0">
                  <a:pos x="267" y="5"/>
                </a:cxn>
                <a:cxn ang="0">
                  <a:pos x="275" y="3"/>
                </a:cxn>
                <a:cxn ang="0">
                  <a:pos x="294" y="7"/>
                </a:cxn>
                <a:cxn ang="0">
                  <a:pos x="319" y="21"/>
                </a:cxn>
                <a:cxn ang="0">
                  <a:pos x="308" y="30"/>
                </a:cxn>
                <a:cxn ang="0">
                  <a:pos x="286" y="22"/>
                </a:cxn>
                <a:cxn ang="0">
                  <a:pos x="271" y="28"/>
                </a:cxn>
                <a:cxn ang="0">
                  <a:pos x="264" y="47"/>
                </a:cxn>
                <a:cxn ang="0">
                  <a:pos x="250" y="46"/>
                </a:cxn>
                <a:cxn ang="0">
                  <a:pos x="229" y="49"/>
                </a:cxn>
                <a:cxn ang="0">
                  <a:pos x="205" y="40"/>
                </a:cxn>
                <a:cxn ang="0">
                  <a:pos x="166" y="54"/>
                </a:cxn>
                <a:cxn ang="0">
                  <a:pos x="147" y="96"/>
                </a:cxn>
                <a:cxn ang="0">
                  <a:pos x="125" y="140"/>
                </a:cxn>
                <a:cxn ang="0">
                  <a:pos x="106" y="169"/>
                </a:cxn>
                <a:cxn ang="0">
                  <a:pos x="117" y="203"/>
                </a:cxn>
                <a:cxn ang="0">
                  <a:pos x="115" y="232"/>
                </a:cxn>
                <a:cxn ang="0">
                  <a:pos x="104" y="254"/>
                </a:cxn>
              </a:cxnLst>
              <a:rect l="0" t="0" r="r" b="b"/>
              <a:pathLst>
                <a:path w="320" h="272">
                  <a:moveTo>
                    <a:pt x="93" y="251"/>
                  </a:moveTo>
                  <a:lnTo>
                    <a:pt x="91" y="250"/>
                  </a:lnTo>
                  <a:lnTo>
                    <a:pt x="88" y="247"/>
                  </a:lnTo>
                  <a:lnTo>
                    <a:pt x="87" y="246"/>
                  </a:lnTo>
                  <a:lnTo>
                    <a:pt x="85" y="244"/>
                  </a:lnTo>
                  <a:lnTo>
                    <a:pt x="84" y="243"/>
                  </a:lnTo>
                  <a:lnTo>
                    <a:pt x="82" y="241"/>
                  </a:lnTo>
                  <a:lnTo>
                    <a:pt x="81" y="240"/>
                  </a:lnTo>
                  <a:lnTo>
                    <a:pt x="79" y="239"/>
                  </a:lnTo>
                  <a:lnTo>
                    <a:pt x="79" y="240"/>
                  </a:lnTo>
                  <a:lnTo>
                    <a:pt x="79" y="241"/>
                  </a:lnTo>
                  <a:lnTo>
                    <a:pt x="78" y="241"/>
                  </a:lnTo>
                  <a:lnTo>
                    <a:pt x="78" y="243"/>
                  </a:lnTo>
                  <a:lnTo>
                    <a:pt x="78" y="244"/>
                  </a:lnTo>
                  <a:lnTo>
                    <a:pt x="75" y="248"/>
                  </a:lnTo>
                  <a:lnTo>
                    <a:pt x="72" y="253"/>
                  </a:lnTo>
                  <a:lnTo>
                    <a:pt x="67" y="257"/>
                  </a:lnTo>
                  <a:lnTo>
                    <a:pt x="61" y="262"/>
                  </a:lnTo>
                  <a:lnTo>
                    <a:pt x="55" y="265"/>
                  </a:lnTo>
                  <a:lnTo>
                    <a:pt x="50" y="269"/>
                  </a:lnTo>
                  <a:lnTo>
                    <a:pt x="47" y="271"/>
                  </a:lnTo>
                  <a:lnTo>
                    <a:pt x="46" y="272"/>
                  </a:lnTo>
                  <a:lnTo>
                    <a:pt x="35" y="272"/>
                  </a:lnTo>
                  <a:lnTo>
                    <a:pt x="31" y="271"/>
                  </a:lnTo>
                  <a:lnTo>
                    <a:pt x="28" y="269"/>
                  </a:lnTo>
                  <a:lnTo>
                    <a:pt x="23" y="267"/>
                  </a:lnTo>
                  <a:lnTo>
                    <a:pt x="20" y="265"/>
                  </a:lnTo>
                  <a:lnTo>
                    <a:pt x="16" y="262"/>
                  </a:lnTo>
                  <a:lnTo>
                    <a:pt x="12" y="258"/>
                  </a:lnTo>
                  <a:lnTo>
                    <a:pt x="10" y="255"/>
                  </a:lnTo>
                  <a:lnTo>
                    <a:pt x="9" y="251"/>
                  </a:lnTo>
                  <a:lnTo>
                    <a:pt x="11" y="251"/>
                  </a:lnTo>
                  <a:lnTo>
                    <a:pt x="14" y="251"/>
                  </a:lnTo>
                  <a:lnTo>
                    <a:pt x="15" y="251"/>
                  </a:lnTo>
                  <a:lnTo>
                    <a:pt x="16" y="251"/>
                  </a:lnTo>
                  <a:lnTo>
                    <a:pt x="17" y="251"/>
                  </a:lnTo>
                  <a:lnTo>
                    <a:pt x="18" y="251"/>
                  </a:lnTo>
                  <a:lnTo>
                    <a:pt x="21" y="250"/>
                  </a:lnTo>
                  <a:lnTo>
                    <a:pt x="22" y="250"/>
                  </a:lnTo>
                  <a:lnTo>
                    <a:pt x="20" y="247"/>
                  </a:lnTo>
                  <a:lnTo>
                    <a:pt x="16" y="244"/>
                  </a:lnTo>
                  <a:lnTo>
                    <a:pt x="12" y="243"/>
                  </a:lnTo>
                  <a:lnTo>
                    <a:pt x="9" y="240"/>
                  </a:lnTo>
                  <a:lnTo>
                    <a:pt x="5" y="237"/>
                  </a:lnTo>
                  <a:lnTo>
                    <a:pt x="3" y="236"/>
                  </a:lnTo>
                  <a:lnTo>
                    <a:pt x="2" y="234"/>
                  </a:lnTo>
                  <a:lnTo>
                    <a:pt x="0" y="234"/>
                  </a:lnTo>
                  <a:lnTo>
                    <a:pt x="4" y="234"/>
                  </a:lnTo>
                  <a:lnTo>
                    <a:pt x="6" y="234"/>
                  </a:lnTo>
                  <a:lnTo>
                    <a:pt x="9" y="234"/>
                  </a:lnTo>
                  <a:lnTo>
                    <a:pt x="11" y="236"/>
                  </a:lnTo>
                  <a:lnTo>
                    <a:pt x="14" y="236"/>
                  </a:lnTo>
                  <a:lnTo>
                    <a:pt x="15" y="236"/>
                  </a:lnTo>
                  <a:lnTo>
                    <a:pt x="16" y="237"/>
                  </a:lnTo>
                  <a:lnTo>
                    <a:pt x="17" y="237"/>
                  </a:lnTo>
                  <a:lnTo>
                    <a:pt x="16" y="236"/>
                  </a:lnTo>
                  <a:lnTo>
                    <a:pt x="15" y="234"/>
                  </a:lnTo>
                  <a:lnTo>
                    <a:pt x="12" y="233"/>
                  </a:lnTo>
                  <a:lnTo>
                    <a:pt x="11" y="232"/>
                  </a:lnTo>
                  <a:lnTo>
                    <a:pt x="10" y="230"/>
                  </a:lnTo>
                  <a:lnTo>
                    <a:pt x="10" y="227"/>
                  </a:lnTo>
                  <a:lnTo>
                    <a:pt x="9" y="226"/>
                  </a:lnTo>
                  <a:lnTo>
                    <a:pt x="9" y="225"/>
                  </a:lnTo>
                  <a:lnTo>
                    <a:pt x="22" y="225"/>
                  </a:lnTo>
                  <a:lnTo>
                    <a:pt x="18" y="223"/>
                  </a:lnTo>
                  <a:lnTo>
                    <a:pt x="15" y="222"/>
                  </a:lnTo>
                  <a:lnTo>
                    <a:pt x="12" y="221"/>
                  </a:lnTo>
                  <a:lnTo>
                    <a:pt x="9" y="219"/>
                  </a:lnTo>
                  <a:lnTo>
                    <a:pt x="6" y="216"/>
                  </a:lnTo>
                  <a:lnTo>
                    <a:pt x="5" y="215"/>
                  </a:lnTo>
                  <a:lnTo>
                    <a:pt x="4" y="212"/>
                  </a:lnTo>
                  <a:lnTo>
                    <a:pt x="5" y="209"/>
                  </a:lnTo>
                  <a:lnTo>
                    <a:pt x="0" y="203"/>
                  </a:lnTo>
                  <a:lnTo>
                    <a:pt x="5" y="203"/>
                  </a:lnTo>
                  <a:lnTo>
                    <a:pt x="10" y="205"/>
                  </a:lnTo>
                  <a:lnTo>
                    <a:pt x="15" y="205"/>
                  </a:lnTo>
                  <a:lnTo>
                    <a:pt x="18" y="205"/>
                  </a:lnTo>
                  <a:lnTo>
                    <a:pt x="22" y="207"/>
                  </a:lnTo>
                  <a:lnTo>
                    <a:pt x="24" y="207"/>
                  </a:lnTo>
                  <a:lnTo>
                    <a:pt x="27" y="207"/>
                  </a:lnTo>
                  <a:lnTo>
                    <a:pt x="28" y="207"/>
                  </a:lnTo>
                  <a:lnTo>
                    <a:pt x="27" y="207"/>
                  </a:lnTo>
                  <a:lnTo>
                    <a:pt x="23" y="205"/>
                  </a:lnTo>
                  <a:lnTo>
                    <a:pt x="18" y="203"/>
                  </a:lnTo>
                  <a:lnTo>
                    <a:pt x="14" y="201"/>
                  </a:lnTo>
                  <a:lnTo>
                    <a:pt x="9" y="199"/>
                  </a:lnTo>
                  <a:lnTo>
                    <a:pt x="4" y="197"/>
                  </a:lnTo>
                  <a:lnTo>
                    <a:pt x="0" y="196"/>
                  </a:lnTo>
                  <a:lnTo>
                    <a:pt x="0" y="193"/>
                  </a:lnTo>
                  <a:lnTo>
                    <a:pt x="0" y="190"/>
                  </a:lnTo>
                  <a:lnTo>
                    <a:pt x="2" y="187"/>
                  </a:lnTo>
                  <a:lnTo>
                    <a:pt x="2" y="186"/>
                  </a:lnTo>
                  <a:lnTo>
                    <a:pt x="3" y="185"/>
                  </a:lnTo>
                  <a:lnTo>
                    <a:pt x="2" y="183"/>
                  </a:lnTo>
                  <a:lnTo>
                    <a:pt x="2" y="181"/>
                  </a:lnTo>
                  <a:lnTo>
                    <a:pt x="0" y="178"/>
                  </a:lnTo>
                  <a:lnTo>
                    <a:pt x="9" y="178"/>
                  </a:lnTo>
                  <a:lnTo>
                    <a:pt x="9" y="179"/>
                  </a:lnTo>
                  <a:lnTo>
                    <a:pt x="9" y="181"/>
                  </a:lnTo>
                  <a:lnTo>
                    <a:pt x="10" y="181"/>
                  </a:lnTo>
                  <a:lnTo>
                    <a:pt x="10" y="182"/>
                  </a:lnTo>
                  <a:lnTo>
                    <a:pt x="11" y="182"/>
                  </a:lnTo>
                  <a:lnTo>
                    <a:pt x="11" y="181"/>
                  </a:lnTo>
                  <a:lnTo>
                    <a:pt x="12" y="181"/>
                  </a:lnTo>
                  <a:lnTo>
                    <a:pt x="15" y="181"/>
                  </a:lnTo>
                  <a:lnTo>
                    <a:pt x="17" y="179"/>
                  </a:lnTo>
                  <a:lnTo>
                    <a:pt x="20" y="179"/>
                  </a:lnTo>
                  <a:lnTo>
                    <a:pt x="22" y="179"/>
                  </a:lnTo>
                  <a:lnTo>
                    <a:pt x="24" y="178"/>
                  </a:lnTo>
                  <a:lnTo>
                    <a:pt x="25" y="178"/>
                  </a:lnTo>
                  <a:lnTo>
                    <a:pt x="25" y="176"/>
                  </a:lnTo>
                  <a:lnTo>
                    <a:pt x="25" y="175"/>
                  </a:lnTo>
                  <a:lnTo>
                    <a:pt x="25" y="174"/>
                  </a:lnTo>
                  <a:lnTo>
                    <a:pt x="27" y="174"/>
                  </a:lnTo>
                  <a:lnTo>
                    <a:pt x="28" y="174"/>
                  </a:lnTo>
                  <a:lnTo>
                    <a:pt x="29" y="174"/>
                  </a:lnTo>
                  <a:lnTo>
                    <a:pt x="30" y="174"/>
                  </a:lnTo>
                  <a:lnTo>
                    <a:pt x="31" y="174"/>
                  </a:lnTo>
                  <a:lnTo>
                    <a:pt x="33" y="174"/>
                  </a:lnTo>
                  <a:lnTo>
                    <a:pt x="33" y="172"/>
                  </a:lnTo>
                  <a:lnTo>
                    <a:pt x="33" y="169"/>
                  </a:lnTo>
                  <a:lnTo>
                    <a:pt x="31" y="168"/>
                  </a:lnTo>
                  <a:lnTo>
                    <a:pt x="30" y="167"/>
                  </a:lnTo>
                  <a:lnTo>
                    <a:pt x="30" y="165"/>
                  </a:lnTo>
                  <a:lnTo>
                    <a:pt x="29" y="164"/>
                  </a:lnTo>
                  <a:lnTo>
                    <a:pt x="28" y="164"/>
                  </a:lnTo>
                  <a:lnTo>
                    <a:pt x="30" y="164"/>
                  </a:lnTo>
                  <a:lnTo>
                    <a:pt x="31" y="164"/>
                  </a:lnTo>
                  <a:lnTo>
                    <a:pt x="33" y="164"/>
                  </a:lnTo>
                  <a:lnTo>
                    <a:pt x="34" y="164"/>
                  </a:lnTo>
                  <a:lnTo>
                    <a:pt x="36" y="164"/>
                  </a:lnTo>
                  <a:lnTo>
                    <a:pt x="37" y="164"/>
                  </a:lnTo>
                  <a:lnTo>
                    <a:pt x="39" y="164"/>
                  </a:lnTo>
                  <a:lnTo>
                    <a:pt x="40" y="162"/>
                  </a:lnTo>
                  <a:lnTo>
                    <a:pt x="41" y="162"/>
                  </a:lnTo>
                  <a:lnTo>
                    <a:pt x="41" y="161"/>
                  </a:lnTo>
                  <a:lnTo>
                    <a:pt x="41" y="158"/>
                  </a:lnTo>
                  <a:lnTo>
                    <a:pt x="41" y="157"/>
                  </a:lnTo>
                  <a:lnTo>
                    <a:pt x="41" y="155"/>
                  </a:lnTo>
                  <a:lnTo>
                    <a:pt x="40" y="153"/>
                  </a:lnTo>
                  <a:lnTo>
                    <a:pt x="39" y="151"/>
                  </a:lnTo>
                  <a:lnTo>
                    <a:pt x="46" y="151"/>
                  </a:lnTo>
                  <a:lnTo>
                    <a:pt x="43" y="151"/>
                  </a:lnTo>
                  <a:lnTo>
                    <a:pt x="68" y="151"/>
                  </a:lnTo>
                  <a:lnTo>
                    <a:pt x="65" y="148"/>
                  </a:lnTo>
                  <a:lnTo>
                    <a:pt x="67" y="147"/>
                  </a:lnTo>
                  <a:lnTo>
                    <a:pt x="68" y="146"/>
                  </a:lnTo>
                  <a:lnTo>
                    <a:pt x="70" y="144"/>
                  </a:lnTo>
                  <a:lnTo>
                    <a:pt x="71" y="143"/>
                  </a:lnTo>
                  <a:lnTo>
                    <a:pt x="72" y="140"/>
                  </a:lnTo>
                  <a:lnTo>
                    <a:pt x="73" y="139"/>
                  </a:lnTo>
                  <a:lnTo>
                    <a:pt x="73" y="136"/>
                  </a:lnTo>
                  <a:lnTo>
                    <a:pt x="73" y="133"/>
                  </a:lnTo>
                  <a:lnTo>
                    <a:pt x="75" y="133"/>
                  </a:lnTo>
                  <a:lnTo>
                    <a:pt x="78" y="133"/>
                  </a:lnTo>
                  <a:lnTo>
                    <a:pt x="81" y="133"/>
                  </a:lnTo>
                  <a:lnTo>
                    <a:pt x="84" y="133"/>
                  </a:lnTo>
                  <a:lnTo>
                    <a:pt x="85" y="133"/>
                  </a:lnTo>
                  <a:lnTo>
                    <a:pt x="86" y="133"/>
                  </a:lnTo>
                  <a:lnTo>
                    <a:pt x="87" y="133"/>
                  </a:lnTo>
                  <a:lnTo>
                    <a:pt x="90" y="133"/>
                  </a:lnTo>
                  <a:lnTo>
                    <a:pt x="90" y="132"/>
                  </a:lnTo>
                  <a:lnTo>
                    <a:pt x="90" y="130"/>
                  </a:lnTo>
                  <a:lnTo>
                    <a:pt x="91" y="129"/>
                  </a:lnTo>
                  <a:lnTo>
                    <a:pt x="91" y="128"/>
                  </a:lnTo>
                  <a:lnTo>
                    <a:pt x="92" y="126"/>
                  </a:lnTo>
                  <a:lnTo>
                    <a:pt x="93" y="126"/>
                  </a:lnTo>
                  <a:lnTo>
                    <a:pt x="93" y="125"/>
                  </a:lnTo>
                  <a:lnTo>
                    <a:pt x="92" y="125"/>
                  </a:lnTo>
                  <a:lnTo>
                    <a:pt x="92" y="123"/>
                  </a:lnTo>
                  <a:lnTo>
                    <a:pt x="91" y="123"/>
                  </a:lnTo>
                  <a:lnTo>
                    <a:pt x="91" y="122"/>
                  </a:lnTo>
                  <a:lnTo>
                    <a:pt x="92" y="122"/>
                  </a:lnTo>
                  <a:lnTo>
                    <a:pt x="92" y="121"/>
                  </a:lnTo>
                  <a:lnTo>
                    <a:pt x="92" y="119"/>
                  </a:lnTo>
                  <a:lnTo>
                    <a:pt x="93" y="119"/>
                  </a:lnTo>
                  <a:lnTo>
                    <a:pt x="94" y="119"/>
                  </a:lnTo>
                  <a:lnTo>
                    <a:pt x="94" y="118"/>
                  </a:lnTo>
                  <a:lnTo>
                    <a:pt x="96" y="118"/>
                  </a:lnTo>
                  <a:lnTo>
                    <a:pt x="96" y="115"/>
                  </a:lnTo>
                  <a:lnTo>
                    <a:pt x="97" y="111"/>
                  </a:lnTo>
                  <a:lnTo>
                    <a:pt x="98" y="108"/>
                  </a:lnTo>
                  <a:lnTo>
                    <a:pt x="100" y="105"/>
                  </a:lnTo>
                  <a:lnTo>
                    <a:pt x="103" y="102"/>
                  </a:lnTo>
                  <a:lnTo>
                    <a:pt x="104" y="101"/>
                  </a:lnTo>
                  <a:lnTo>
                    <a:pt x="105" y="100"/>
                  </a:lnTo>
                  <a:lnTo>
                    <a:pt x="106" y="98"/>
                  </a:lnTo>
                  <a:lnTo>
                    <a:pt x="106" y="97"/>
                  </a:lnTo>
                  <a:lnTo>
                    <a:pt x="107" y="97"/>
                  </a:lnTo>
                  <a:lnTo>
                    <a:pt x="109" y="97"/>
                  </a:lnTo>
                  <a:lnTo>
                    <a:pt x="110" y="98"/>
                  </a:lnTo>
                  <a:lnTo>
                    <a:pt x="111" y="98"/>
                  </a:lnTo>
                  <a:lnTo>
                    <a:pt x="112" y="98"/>
                  </a:lnTo>
                  <a:lnTo>
                    <a:pt x="112" y="96"/>
                  </a:lnTo>
                  <a:lnTo>
                    <a:pt x="112" y="93"/>
                  </a:lnTo>
                  <a:lnTo>
                    <a:pt x="111" y="90"/>
                  </a:lnTo>
                  <a:lnTo>
                    <a:pt x="112" y="87"/>
                  </a:lnTo>
                  <a:lnTo>
                    <a:pt x="112" y="86"/>
                  </a:lnTo>
                  <a:lnTo>
                    <a:pt x="112" y="83"/>
                  </a:lnTo>
                  <a:lnTo>
                    <a:pt x="112" y="82"/>
                  </a:lnTo>
                  <a:lnTo>
                    <a:pt x="112" y="80"/>
                  </a:lnTo>
                  <a:lnTo>
                    <a:pt x="116" y="80"/>
                  </a:lnTo>
                  <a:lnTo>
                    <a:pt x="119" y="82"/>
                  </a:lnTo>
                  <a:lnTo>
                    <a:pt x="122" y="82"/>
                  </a:lnTo>
                  <a:lnTo>
                    <a:pt x="123" y="80"/>
                  </a:lnTo>
                  <a:lnTo>
                    <a:pt x="124" y="79"/>
                  </a:lnTo>
                  <a:lnTo>
                    <a:pt x="125" y="77"/>
                  </a:lnTo>
                  <a:lnTo>
                    <a:pt x="126" y="75"/>
                  </a:lnTo>
                  <a:lnTo>
                    <a:pt x="128" y="70"/>
                  </a:lnTo>
                  <a:lnTo>
                    <a:pt x="126" y="69"/>
                  </a:lnTo>
                  <a:lnTo>
                    <a:pt x="125" y="67"/>
                  </a:lnTo>
                  <a:lnTo>
                    <a:pt x="124" y="65"/>
                  </a:lnTo>
                  <a:lnTo>
                    <a:pt x="124" y="64"/>
                  </a:lnTo>
                  <a:lnTo>
                    <a:pt x="124" y="62"/>
                  </a:lnTo>
                  <a:lnTo>
                    <a:pt x="123" y="61"/>
                  </a:lnTo>
                  <a:lnTo>
                    <a:pt x="123" y="60"/>
                  </a:lnTo>
                  <a:lnTo>
                    <a:pt x="122" y="58"/>
                  </a:lnTo>
                  <a:lnTo>
                    <a:pt x="122" y="57"/>
                  </a:lnTo>
                  <a:lnTo>
                    <a:pt x="121" y="57"/>
                  </a:lnTo>
                  <a:lnTo>
                    <a:pt x="119" y="58"/>
                  </a:lnTo>
                  <a:lnTo>
                    <a:pt x="118" y="60"/>
                  </a:lnTo>
                  <a:lnTo>
                    <a:pt x="116" y="61"/>
                  </a:lnTo>
                  <a:lnTo>
                    <a:pt x="115" y="62"/>
                  </a:lnTo>
                  <a:lnTo>
                    <a:pt x="112" y="62"/>
                  </a:lnTo>
                  <a:lnTo>
                    <a:pt x="111" y="64"/>
                  </a:lnTo>
                  <a:lnTo>
                    <a:pt x="109" y="65"/>
                  </a:lnTo>
                  <a:lnTo>
                    <a:pt x="106" y="65"/>
                  </a:lnTo>
                  <a:lnTo>
                    <a:pt x="109" y="60"/>
                  </a:lnTo>
                  <a:lnTo>
                    <a:pt x="111" y="56"/>
                  </a:lnTo>
                  <a:lnTo>
                    <a:pt x="115" y="51"/>
                  </a:lnTo>
                  <a:lnTo>
                    <a:pt x="118" y="49"/>
                  </a:lnTo>
                  <a:lnTo>
                    <a:pt x="122" y="46"/>
                  </a:lnTo>
                  <a:lnTo>
                    <a:pt x="125" y="42"/>
                  </a:lnTo>
                  <a:lnTo>
                    <a:pt x="128" y="37"/>
                  </a:lnTo>
                  <a:lnTo>
                    <a:pt x="130" y="32"/>
                  </a:lnTo>
                  <a:lnTo>
                    <a:pt x="130" y="33"/>
                  </a:lnTo>
                  <a:lnTo>
                    <a:pt x="130" y="35"/>
                  </a:lnTo>
                  <a:lnTo>
                    <a:pt x="131" y="35"/>
                  </a:lnTo>
                  <a:lnTo>
                    <a:pt x="131" y="36"/>
                  </a:lnTo>
                  <a:lnTo>
                    <a:pt x="131" y="37"/>
                  </a:lnTo>
                  <a:lnTo>
                    <a:pt x="131" y="39"/>
                  </a:lnTo>
                  <a:lnTo>
                    <a:pt x="131" y="40"/>
                  </a:lnTo>
                  <a:lnTo>
                    <a:pt x="132" y="40"/>
                  </a:lnTo>
                  <a:lnTo>
                    <a:pt x="132" y="42"/>
                  </a:lnTo>
                  <a:lnTo>
                    <a:pt x="134" y="43"/>
                  </a:lnTo>
                  <a:lnTo>
                    <a:pt x="135" y="44"/>
                  </a:lnTo>
                  <a:lnTo>
                    <a:pt x="136" y="44"/>
                  </a:lnTo>
                  <a:lnTo>
                    <a:pt x="137" y="44"/>
                  </a:lnTo>
                  <a:lnTo>
                    <a:pt x="138" y="44"/>
                  </a:lnTo>
                  <a:lnTo>
                    <a:pt x="141" y="44"/>
                  </a:lnTo>
                  <a:lnTo>
                    <a:pt x="144" y="44"/>
                  </a:lnTo>
                  <a:lnTo>
                    <a:pt x="146" y="44"/>
                  </a:lnTo>
                  <a:lnTo>
                    <a:pt x="148" y="44"/>
                  </a:lnTo>
                  <a:lnTo>
                    <a:pt x="149" y="44"/>
                  </a:lnTo>
                  <a:lnTo>
                    <a:pt x="150" y="44"/>
                  </a:lnTo>
                  <a:lnTo>
                    <a:pt x="151" y="44"/>
                  </a:lnTo>
                  <a:lnTo>
                    <a:pt x="150" y="43"/>
                  </a:lnTo>
                  <a:lnTo>
                    <a:pt x="150" y="42"/>
                  </a:lnTo>
                  <a:lnTo>
                    <a:pt x="150" y="40"/>
                  </a:lnTo>
                  <a:lnTo>
                    <a:pt x="149" y="40"/>
                  </a:lnTo>
                  <a:lnTo>
                    <a:pt x="149" y="39"/>
                  </a:lnTo>
                  <a:lnTo>
                    <a:pt x="149" y="36"/>
                  </a:lnTo>
                  <a:lnTo>
                    <a:pt x="149" y="35"/>
                  </a:lnTo>
                  <a:lnTo>
                    <a:pt x="151" y="35"/>
                  </a:lnTo>
                  <a:lnTo>
                    <a:pt x="154" y="33"/>
                  </a:lnTo>
                  <a:lnTo>
                    <a:pt x="157" y="32"/>
                  </a:lnTo>
                  <a:lnTo>
                    <a:pt x="161" y="32"/>
                  </a:lnTo>
                  <a:lnTo>
                    <a:pt x="165" y="30"/>
                  </a:lnTo>
                  <a:lnTo>
                    <a:pt x="168" y="29"/>
                  </a:lnTo>
                  <a:lnTo>
                    <a:pt x="172" y="28"/>
                  </a:lnTo>
                  <a:lnTo>
                    <a:pt x="174" y="25"/>
                  </a:lnTo>
                  <a:lnTo>
                    <a:pt x="175" y="23"/>
                  </a:lnTo>
                  <a:lnTo>
                    <a:pt x="176" y="23"/>
                  </a:lnTo>
                  <a:lnTo>
                    <a:pt x="178" y="22"/>
                  </a:lnTo>
                  <a:lnTo>
                    <a:pt x="179" y="21"/>
                  </a:lnTo>
                  <a:lnTo>
                    <a:pt x="180" y="21"/>
                  </a:lnTo>
                  <a:lnTo>
                    <a:pt x="182" y="21"/>
                  </a:lnTo>
                  <a:lnTo>
                    <a:pt x="184" y="19"/>
                  </a:lnTo>
                  <a:lnTo>
                    <a:pt x="185" y="19"/>
                  </a:lnTo>
                  <a:lnTo>
                    <a:pt x="185" y="21"/>
                  </a:lnTo>
                  <a:lnTo>
                    <a:pt x="186" y="22"/>
                  </a:lnTo>
                  <a:lnTo>
                    <a:pt x="186" y="23"/>
                  </a:lnTo>
                  <a:lnTo>
                    <a:pt x="186" y="25"/>
                  </a:lnTo>
                  <a:lnTo>
                    <a:pt x="187" y="26"/>
                  </a:lnTo>
                  <a:lnTo>
                    <a:pt x="188" y="26"/>
                  </a:lnTo>
                  <a:lnTo>
                    <a:pt x="188" y="28"/>
                  </a:lnTo>
                  <a:lnTo>
                    <a:pt x="190" y="28"/>
                  </a:lnTo>
                  <a:lnTo>
                    <a:pt x="192" y="26"/>
                  </a:lnTo>
                  <a:lnTo>
                    <a:pt x="193" y="26"/>
                  </a:lnTo>
                  <a:lnTo>
                    <a:pt x="195" y="25"/>
                  </a:lnTo>
                  <a:lnTo>
                    <a:pt x="198" y="23"/>
                  </a:lnTo>
                  <a:lnTo>
                    <a:pt x="200" y="23"/>
                  </a:lnTo>
                  <a:lnTo>
                    <a:pt x="201" y="22"/>
                  </a:lnTo>
                  <a:lnTo>
                    <a:pt x="203" y="22"/>
                  </a:lnTo>
                  <a:lnTo>
                    <a:pt x="201" y="21"/>
                  </a:lnTo>
                  <a:lnTo>
                    <a:pt x="200" y="18"/>
                  </a:lnTo>
                  <a:lnTo>
                    <a:pt x="200" y="16"/>
                  </a:lnTo>
                  <a:lnTo>
                    <a:pt x="201" y="15"/>
                  </a:lnTo>
                  <a:lnTo>
                    <a:pt x="205" y="11"/>
                  </a:lnTo>
                  <a:lnTo>
                    <a:pt x="209" y="8"/>
                  </a:lnTo>
                  <a:lnTo>
                    <a:pt x="215" y="7"/>
                  </a:lnTo>
                  <a:lnTo>
                    <a:pt x="219" y="5"/>
                  </a:lnTo>
                  <a:lnTo>
                    <a:pt x="223" y="5"/>
                  </a:lnTo>
                  <a:lnTo>
                    <a:pt x="225" y="7"/>
                  </a:lnTo>
                  <a:lnTo>
                    <a:pt x="225" y="8"/>
                  </a:lnTo>
                  <a:lnTo>
                    <a:pt x="224" y="10"/>
                  </a:lnTo>
                  <a:lnTo>
                    <a:pt x="223" y="10"/>
                  </a:lnTo>
                  <a:lnTo>
                    <a:pt x="222" y="11"/>
                  </a:lnTo>
                  <a:lnTo>
                    <a:pt x="220" y="12"/>
                  </a:lnTo>
                  <a:lnTo>
                    <a:pt x="219" y="14"/>
                  </a:lnTo>
                  <a:lnTo>
                    <a:pt x="219" y="15"/>
                  </a:lnTo>
                  <a:lnTo>
                    <a:pt x="220" y="16"/>
                  </a:lnTo>
                  <a:lnTo>
                    <a:pt x="223" y="16"/>
                  </a:lnTo>
                  <a:lnTo>
                    <a:pt x="224" y="15"/>
                  </a:lnTo>
                  <a:lnTo>
                    <a:pt x="226" y="14"/>
                  </a:lnTo>
                  <a:lnTo>
                    <a:pt x="229" y="12"/>
                  </a:lnTo>
                  <a:lnTo>
                    <a:pt x="231" y="11"/>
                  </a:lnTo>
                  <a:lnTo>
                    <a:pt x="234" y="10"/>
                  </a:lnTo>
                  <a:lnTo>
                    <a:pt x="236" y="10"/>
                  </a:lnTo>
                  <a:lnTo>
                    <a:pt x="236" y="8"/>
                  </a:lnTo>
                  <a:lnTo>
                    <a:pt x="236" y="7"/>
                  </a:lnTo>
                  <a:lnTo>
                    <a:pt x="236" y="5"/>
                  </a:lnTo>
                  <a:lnTo>
                    <a:pt x="236" y="4"/>
                  </a:lnTo>
                  <a:lnTo>
                    <a:pt x="236" y="3"/>
                  </a:lnTo>
                  <a:lnTo>
                    <a:pt x="241" y="3"/>
                  </a:lnTo>
                  <a:lnTo>
                    <a:pt x="243" y="3"/>
                  </a:lnTo>
                  <a:lnTo>
                    <a:pt x="246" y="3"/>
                  </a:lnTo>
                  <a:lnTo>
                    <a:pt x="249" y="3"/>
                  </a:lnTo>
                  <a:lnTo>
                    <a:pt x="250" y="3"/>
                  </a:lnTo>
                  <a:lnTo>
                    <a:pt x="252" y="3"/>
                  </a:lnTo>
                  <a:lnTo>
                    <a:pt x="254" y="3"/>
                  </a:lnTo>
                  <a:lnTo>
                    <a:pt x="255" y="3"/>
                  </a:lnTo>
                  <a:lnTo>
                    <a:pt x="254" y="4"/>
                  </a:lnTo>
                  <a:lnTo>
                    <a:pt x="252" y="5"/>
                  </a:lnTo>
                  <a:lnTo>
                    <a:pt x="252" y="7"/>
                  </a:lnTo>
                  <a:lnTo>
                    <a:pt x="251" y="8"/>
                  </a:lnTo>
                  <a:lnTo>
                    <a:pt x="250" y="10"/>
                  </a:lnTo>
                  <a:lnTo>
                    <a:pt x="250" y="11"/>
                  </a:lnTo>
                  <a:lnTo>
                    <a:pt x="249" y="14"/>
                  </a:lnTo>
                  <a:lnTo>
                    <a:pt x="248" y="15"/>
                  </a:lnTo>
                  <a:lnTo>
                    <a:pt x="251" y="12"/>
                  </a:lnTo>
                  <a:lnTo>
                    <a:pt x="254" y="11"/>
                  </a:lnTo>
                  <a:lnTo>
                    <a:pt x="256" y="8"/>
                  </a:lnTo>
                  <a:lnTo>
                    <a:pt x="258" y="7"/>
                  </a:lnTo>
                  <a:lnTo>
                    <a:pt x="261" y="5"/>
                  </a:lnTo>
                  <a:lnTo>
                    <a:pt x="263" y="4"/>
                  </a:lnTo>
                  <a:lnTo>
                    <a:pt x="266" y="3"/>
                  </a:lnTo>
                  <a:lnTo>
                    <a:pt x="267" y="0"/>
                  </a:lnTo>
                  <a:lnTo>
                    <a:pt x="267" y="1"/>
                  </a:lnTo>
                  <a:lnTo>
                    <a:pt x="267" y="3"/>
                  </a:lnTo>
                  <a:lnTo>
                    <a:pt x="267" y="4"/>
                  </a:lnTo>
                  <a:lnTo>
                    <a:pt x="267" y="5"/>
                  </a:lnTo>
                  <a:lnTo>
                    <a:pt x="267" y="7"/>
                  </a:lnTo>
                  <a:lnTo>
                    <a:pt x="268" y="7"/>
                  </a:lnTo>
                  <a:lnTo>
                    <a:pt x="269" y="5"/>
                  </a:lnTo>
                  <a:lnTo>
                    <a:pt x="270" y="4"/>
                  </a:lnTo>
                  <a:lnTo>
                    <a:pt x="271" y="3"/>
                  </a:lnTo>
                  <a:lnTo>
                    <a:pt x="273" y="3"/>
                  </a:lnTo>
                  <a:lnTo>
                    <a:pt x="274" y="3"/>
                  </a:lnTo>
                  <a:lnTo>
                    <a:pt x="275" y="3"/>
                  </a:lnTo>
                  <a:lnTo>
                    <a:pt x="277" y="3"/>
                  </a:lnTo>
                  <a:lnTo>
                    <a:pt x="280" y="3"/>
                  </a:lnTo>
                  <a:lnTo>
                    <a:pt x="282" y="3"/>
                  </a:lnTo>
                  <a:lnTo>
                    <a:pt x="285" y="3"/>
                  </a:lnTo>
                  <a:lnTo>
                    <a:pt x="287" y="3"/>
                  </a:lnTo>
                  <a:lnTo>
                    <a:pt x="288" y="3"/>
                  </a:lnTo>
                  <a:lnTo>
                    <a:pt x="291" y="4"/>
                  </a:lnTo>
                  <a:lnTo>
                    <a:pt x="294" y="7"/>
                  </a:lnTo>
                  <a:lnTo>
                    <a:pt x="298" y="8"/>
                  </a:lnTo>
                  <a:lnTo>
                    <a:pt x="304" y="11"/>
                  </a:lnTo>
                  <a:lnTo>
                    <a:pt x="308" y="12"/>
                  </a:lnTo>
                  <a:lnTo>
                    <a:pt x="313" y="15"/>
                  </a:lnTo>
                  <a:lnTo>
                    <a:pt x="318" y="16"/>
                  </a:lnTo>
                  <a:lnTo>
                    <a:pt x="320" y="18"/>
                  </a:lnTo>
                  <a:lnTo>
                    <a:pt x="320" y="19"/>
                  </a:lnTo>
                  <a:lnTo>
                    <a:pt x="319" y="21"/>
                  </a:lnTo>
                  <a:lnTo>
                    <a:pt x="318" y="23"/>
                  </a:lnTo>
                  <a:lnTo>
                    <a:pt x="317" y="25"/>
                  </a:lnTo>
                  <a:lnTo>
                    <a:pt x="316" y="26"/>
                  </a:lnTo>
                  <a:lnTo>
                    <a:pt x="316" y="29"/>
                  </a:lnTo>
                  <a:lnTo>
                    <a:pt x="314" y="30"/>
                  </a:lnTo>
                  <a:lnTo>
                    <a:pt x="314" y="32"/>
                  </a:lnTo>
                  <a:lnTo>
                    <a:pt x="311" y="32"/>
                  </a:lnTo>
                  <a:lnTo>
                    <a:pt x="308" y="30"/>
                  </a:lnTo>
                  <a:lnTo>
                    <a:pt x="305" y="29"/>
                  </a:lnTo>
                  <a:lnTo>
                    <a:pt x="301" y="28"/>
                  </a:lnTo>
                  <a:lnTo>
                    <a:pt x="299" y="25"/>
                  </a:lnTo>
                  <a:lnTo>
                    <a:pt x="295" y="23"/>
                  </a:lnTo>
                  <a:lnTo>
                    <a:pt x="292" y="22"/>
                  </a:lnTo>
                  <a:lnTo>
                    <a:pt x="288" y="22"/>
                  </a:lnTo>
                  <a:lnTo>
                    <a:pt x="287" y="22"/>
                  </a:lnTo>
                  <a:lnTo>
                    <a:pt x="286" y="22"/>
                  </a:lnTo>
                  <a:lnTo>
                    <a:pt x="283" y="22"/>
                  </a:lnTo>
                  <a:lnTo>
                    <a:pt x="282" y="22"/>
                  </a:lnTo>
                  <a:lnTo>
                    <a:pt x="280" y="22"/>
                  </a:lnTo>
                  <a:lnTo>
                    <a:pt x="279" y="22"/>
                  </a:lnTo>
                  <a:lnTo>
                    <a:pt x="276" y="22"/>
                  </a:lnTo>
                  <a:lnTo>
                    <a:pt x="274" y="22"/>
                  </a:lnTo>
                  <a:lnTo>
                    <a:pt x="273" y="25"/>
                  </a:lnTo>
                  <a:lnTo>
                    <a:pt x="271" y="28"/>
                  </a:lnTo>
                  <a:lnTo>
                    <a:pt x="270" y="30"/>
                  </a:lnTo>
                  <a:lnTo>
                    <a:pt x="270" y="33"/>
                  </a:lnTo>
                  <a:lnTo>
                    <a:pt x="269" y="35"/>
                  </a:lnTo>
                  <a:lnTo>
                    <a:pt x="268" y="39"/>
                  </a:lnTo>
                  <a:lnTo>
                    <a:pt x="268" y="42"/>
                  </a:lnTo>
                  <a:lnTo>
                    <a:pt x="267" y="44"/>
                  </a:lnTo>
                  <a:lnTo>
                    <a:pt x="266" y="46"/>
                  </a:lnTo>
                  <a:lnTo>
                    <a:pt x="264" y="47"/>
                  </a:lnTo>
                  <a:lnTo>
                    <a:pt x="263" y="47"/>
                  </a:lnTo>
                  <a:lnTo>
                    <a:pt x="262" y="47"/>
                  </a:lnTo>
                  <a:lnTo>
                    <a:pt x="261" y="46"/>
                  </a:lnTo>
                  <a:lnTo>
                    <a:pt x="260" y="46"/>
                  </a:lnTo>
                  <a:lnTo>
                    <a:pt x="257" y="44"/>
                  </a:lnTo>
                  <a:lnTo>
                    <a:pt x="255" y="44"/>
                  </a:lnTo>
                  <a:lnTo>
                    <a:pt x="252" y="44"/>
                  </a:lnTo>
                  <a:lnTo>
                    <a:pt x="250" y="46"/>
                  </a:lnTo>
                  <a:lnTo>
                    <a:pt x="248" y="46"/>
                  </a:lnTo>
                  <a:lnTo>
                    <a:pt x="246" y="46"/>
                  </a:lnTo>
                  <a:lnTo>
                    <a:pt x="244" y="47"/>
                  </a:lnTo>
                  <a:lnTo>
                    <a:pt x="242" y="49"/>
                  </a:lnTo>
                  <a:lnTo>
                    <a:pt x="238" y="49"/>
                  </a:lnTo>
                  <a:lnTo>
                    <a:pt x="236" y="50"/>
                  </a:lnTo>
                  <a:lnTo>
                    <a:pt x="232" y="50"/>
                  </a:lnTo>
                  <a:lnTo>
                    <a:pt x="229" y="49"/>
                  </a:lnTo>
                  <a:lnTo>
                    <a:pt x="225" y="46"/>
                  </a:lnTo>
                  <a:lnTo>
                    <a:pt x="223" y="44"/>
                  </a:lnTo>
                  <a:lnTo>
                    <a:pt x="222" y="42"/>
                  </a:lnTo>
                  <a:lnTo>
                    <a:pt x="219" y="39"/>
                  </a:lnTo>
                  <a:lnTo>
                    <a:pt x="217" y="37"/>
                  </a:lnTo>
                  <a:lnTo>
                    <a:pt x="215" y="35"/>
                  </a:lnTo>
                  <a:lnTo>
                    <a:pt x="210" y="39"/>
                  </a:lnTo>
                  <a:lnTo>
                    <a:pt x="205" y="40"/>
                  </a:lnTo>
                  <a:lnTo>
                    <a:pt x="200" y="43"/>
                  </a:lnTo>
                  <a:lnTo>
                    <a:pt x="194" y="44"/>
                  </a:lnTo>
                  <a:lnTo>
                    <a:pt x="188" y="46"/>
                  </a:lnTo>
                  <a:lnTo>
                    <a:pt x="182" y="47"/>
                  </a:lnTo>
                  <a:lnTo>
                    <a:pt x="176" y="49"/>
                  </a:lnTo>
                  <a:lnTo>
                    <a:pt x="171" y="50"/>
                  </a:lnTo>
                  <a:lnTo>
                    <a:pt x="168" y="51"/>
                  </a:lnTo>
                  <a:lnTo>
                    <a:pt x="166" y="54"/>
                  </a:lnTo>
                  <a:lnTo>
                    <a:pt x="165" y="58"/>
                  </a:lnTo>
                  <a:lnTo>
                    <a:pt x="162" y="62"/>
                  </a:lnTo>
                  <a:lnTo>
                    <a:pt x="160" y="67"/>
                  </a:lnTo>
                  <a:lnTo>
                    <a:pt x="157" y="73"/>
                  </a:lnTo>
                  <a:lnTo>
                    <a:pt x="155" y="79"/>
                  </a:lnTo>
                  <a:lnTo>
                    <a:pt x="153" y="83"/>
                  </a:lnTo>
                  <a:lnTo>
                    <a:pt x="150" y="90"/>
                  </a:lnTo>
                  <a:lnTo>
                    <a:pt x="147" y="96"/>
                  </a:lnTo>
                  <a:lnTo>
                    <a:pt x="143" y="101"/>
                  </a:lnTo>
                  <a:lnTo>
                    <a:pt x="138" y="107"/>
                  </a:lnTo>
                  <a:lnTo>
                    <a:pt x="135" y="114"/>
                  </a:lnTo>
                  <a:lnTo>
                    <a:pt x="131" y="122"/>
                  </a:lnTo>
                  <a:lnTo>
                    <a:pt x="129" y="130"/>
                  </a:lnTo>
                  <a:lnTo>
                    <a:pt x="128" y="140"/>
                  </a:lnTo>
                  <a:lnTo>
                    <a:pt x="126" y="140"/>
                  </a:lnTo>
                  <a:lnTo>
                    <a:pt x="125" y="140"/>
                  </a:lnTo>
                  <a:lnTo>
                    <a:pt x="124" y="140"/>
                  </a:lnTo>
                  <a:lnTo>
                    <a:pt x="123" y="140"/>
                  </a:lnTo>
                  <a:lnTo>
                    <a:pt x="121" y="140"/>
                  </a:lnTo>
                  <a:lnTo>
                    <a:pt x="118" y="140"/>
                  </a:lnTo>
                  <a:lnTo>
                    <a:pt x="116" y="140"/>
                  </a:lnTo>
                  <a:lnTo>
                    <a:pt x="112" y="140"/>
                  </a:lnTo>
                  <a:lnTo>
                    <a:pt x="106" y="165"/>
                  </a:lnTo>
                  <a:lnTo>
                    <a:pt x="106" y="169"/>
                  </a:lnTo>
                  <a:lnTo>
                    <a:pt x="106" y="174"/>
                  </a:lnTo>
                  <a:lnTo>
                    <a:pt x="106" y="178"/>
                  </a:lnTo>
                  <a:lnTo>
                    <a:pt x="107" y="183"/>
                  </a:lnTo>
                  <a:lnTo>
                    <a:pt x="109" y="187"/>
                  </a:lnTo>
                  <a:lnTo>
                    <a:pt x="111" y="192"/>
                  </a:lnTo>
                  <a:lnTo>
                    <a:pt x="113" y="194"/>
                  </a:lnTo>
                  <a:lnTo>
                    <a:pt x="117" y="196"/>
                  </a:lnTo>
                  <a:lnTo>
                    <a:pt x="117" y="203"/>
                  </a:lnTo>
                  <a:lnTo>
                    <a:pt x="116" y="208"/>
                  </a:lnTo>
                  <a:lnTo>
                    <a:pt x="115" y="212"/>
                  </a:lnTo>
                  <a:lnTo>
                    <a:pt x="115" y="215"/>
                  </a:lnTo>
                  <a:lnTo>
                    <a:pt x="113" y="218"/>
                  </a:lnTo>
                  <a:lnTo>
                    <a:pt x="115" y="221"/>
                  </a:lnTo>
                  <a:lnTo>
                    <a:pt x="115" y="225"/>
                  </a:lnTo>
                  <a:lnTo>
                    <a:pt x="117" y="229"/>
                  </a:lnTo>
                  <a:lnTo>
                    <a:pt x="115" y="232"/>
                  </a:lnTo>
                  <a:lnTo>
                    <a:pt x="112" y="233"/>
                  </a:lnTo>
                  <a:lnTo>
                    <a:pt x="111" y="236"/>
                  </a:lnTo>
                  <a:lnTo>
                    <a:pt x="109" y="239"/>
                  </a:lnTo>
                  <a:lnTo>
                    <a:pt x="107" y="243"/>
                  </a:lnTo>
                  <a:lnTo>
                    <a:pt x="107" y="246"/>
                  </a:lnTo>
                  <a:lnTo>
                    <a:pt x="106" y="250"/>
                  </a:lnTo>
                  <a:lnTo>
                    <a:pt x="106" y="254"/>
                  </a:lnTo>
                  <a:lnTo>
                    <a:pt x="104" y="254"/>
                  </a:lnTo>
                  <a:lnTo>
                    <a:pt x="103" y="254"/>
                  </a:lnTo>
                  <a:lnTo>
                    <a:pt x="100" y="254"/>
                  </a:lnTo>
                  <a:lnTo>
                    <a:pt x="99" y="253"/>
                  </a:lnTo>
                  <a:lnTo>
                    <a:pt x="97" y="253"/>
                  </a:lnTo>
                  <a:lnTo>
                    <a:pt x="96" y="253"/>
                  </a:lnTo>
                  <a:lnTo>
                    <a:pt x="94" y="253"/>
                  </a:lnTo>
                  <a:lnTo>
                    <a:pt x="93" y="251"/>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1" name="Freeform 311"/>
            <p:cNvSpPr>
              <a:spLocks/>
            </p:cNvSpPr>
            <p:nvPr/>
          </p:nvSpPr>
          <p:spPr bwMode="gray">
            <a:xfrm>
              <a:off x="1839747" y="4655163"/>
              <a:ext cx="325724" cy="258277"/>
            </a:xfrm>
            <a:custGeom>
              <a:avLst/>
              <a:gdLst/>
              <a:ahLst/>
              <a:cxnLst>
                <a:cxn ang="0">
                  <a:pos x="25" y="16"/>
                </a:cxn>
                <a:cxn ang="0">
                  <a:pos x="37" y="13"/>
                </a:cxn>
                <a:cxn ang="0">
                  <a:pos x="47" y="7"/>
                </a:cxn>
                <a:cxn ang="0">
                  <a:pos x="57" y="3"/>
                </a:cxn>
                <a:cxn ang="0">
                  <a:pos x="68" y="0"/>
                </a:cxn>
                <a:cxn ang="0">
                  <a:pos x="74" y="2"/>
                </a:cxn>
                <a:cxn ang="0">
                  <a:pos x="82" y="5"/>
                </a:cxn>
                <a:cxn ang="0">
                  <a:pos x="86" y="7"/>
                </a:cxn>
                <a:cxn ang="0">
                  <a:pos x="92" y="9"/>
                </a:cxn>
                <a:cxn ang="0">
                  <a:pos x="91" y="14"/>
                </a:cxn>
                <a:cxn ang="0">
                  <a:pos x="88" y="20"/>
                </a:cxn>
                <a:cxn ang="0">
                  <a:pos x="85" y="24"/>
                </a:cxn>
                <a:cxn ang="0">
                  <a:pos x="84" y="27"/>
                </a:cxn>
                <a:cxn ang="0">
                  <a:pos x="85" y="31"/>
                </a:cxn>
                <a:cxn ang="0">
                  <a:pos x="90" y="33"/>
                </a:cxn>
                <a:cxn ang="0">
                  <a:pos x="95" y="38"/>
                </a:cxn>
                <a:cxn ang="0">
                  <a:pos x="98" y="39"/>
                </a:cxn>
                <a:cxn ang="0">
                  <a:pos x="94" y="42"/>
                </a:cxn>
                <a:cxn ang="0">
                  <a:pos x="91" y="45"/>
                </a:cxn>
                <a:cxn ang="0">
                  <a:pos x="89" y="47"/>
                </a:cxn>
                <a:cxn ang="0">
                  <a:pos x="88" y="52"/>
                </a:cxn>
                <a:cxn ang="0">
                  <a:pos x="83" y="55"/>
                </a:cxn>
                <a:cxn ang="0">
                  <a:pos x="76" y="58"/>
                </a:cxn>
                <a:cxn ang="0">
                  <a:pos x="69" y="61"/>
                </a:cxn>
                <a:cxn ang="0">
                  <a:pos x="64" y="64"/>
                </a:cxn>
                <a:cxn ang="0">
                  <a:pos x="62" y="67"/>
                </a:cxn>
                <a:cxn ang="0">
                  <a:pos x="59" y="71"/>
                </a:cxn>
                <a:cxn ang="0">
                  <a:pos x="54" y="72"/>
                </a:cxn>
                <a:cxn ang="0">
                  <a:pos x="51" y="72"/>
                </a:cxn>
                <a:cxn ang="0">
                  <a:pos x="46" y="71"/>
                </a:cxn>
                <a:cxn ang="0">
                  <a:pos x="41" y="68"/>
                </a:cxn>
                <a:cxn ang="0">
                  <a:pos x="37" y="65"/>
                </a:cxn>
                <a:cxn ang="0">
                  <a:pos x="31" y="65"/>
                </a:cxn>
                <a:cxn ang="0">
                  <a:pos x="26" y="65"/>
                </a:cxn>
                <a:cxn ang="0">
                  <a:pos x="19" y="64"/>
                </a:cxn>
                <a:cxn ang="0">
                  <a:pos x="15" y="65"/>
                </a:cxn>
                <a:cxn ang="0">
                  <a:pos x="13" y="64"/>
                </a:cxn>
                <a:cxn ang="0">
                  <a:pos x="13" y="61"/>
                </a:cxn>
                <a:cxn ang="0">
                  <a:pos x="12" y="58"/>
                </a:cxn>
                <a:cxn ang="0">
                  <a:pos x="11" y="53"/>
                </a:cxn>
                <a:cxn ang="0">
                  <a:pos x="7" y="53"/>
                </a:cxn>
                <a:cxn ang="0">
                  <a:pos x="3" y="52"/>
                </a:cxn>
                <a:cxn ang="0">
                  <a:pos x="1" y="47"/>
                </a:cxn>
                <a:cxn ang="0">
                  <a:pos x="0" y="40"/>
                </a:cxn>
                <a:cxn ang="0">
                  <a:pos x="1" y="36"/>
                </a:cxn>
                <a:cxn ang="0">
                  <a:pos x="3" y="35"/>
                </a:cxn>
                <a:cxn ang="0">
                  <a:pos x="6" y="32"/>
                </a:cxn>
                <a:cxn ang="0">
                  <a:pos x="8" y="29"/>
                </a:cxn>
                <a:cxn ang="0">
                  <a:pos x="8" y="22"/>
                </a:cxn>
                <a:cxn ang="0">
                  <a:pos x="5" y="16"/>
                </a:cxn>
                <a:cxn ang="0">
                  <a:pos x="2" y="12"/>
                </a:cxn>
                <a:cxn ang="0">
                  <a:pos x="1" y="9"/>
                </a:cxn>
                <a:cxn ang="0">
                  <a:pos x="1" y="6"/>
                </a:cxn>
              </a:cxnLst>
              <a:rect l="0" t="0" r="r" b="b"/>
              <a:pathLst>
                <a:path w="98" h="72">
                  <a:moveTo>
                    <a:pt x="0" y="6"/>
                  </a:moveTo>
                  <a:lnTo>
                    <a:pt x="25" y="16"/>
                  </a:lnTo>
                  <a:lnTo>
                    <a:pt x="31" y="14"/>
                  </a:lnTo>
                  <a:lnTo>
                    <a:pt x="37" y="13"/>
                  </a:lnTo>
                  <a:lnTo>
                    <a:pt x="43" y="10"/>
                  </a:lnTo>
                  <a:lnTo>
                    <a:pt x="47" y="7"/>
                  </a:lnTo>
                  <a:lnTo>
                    <a:pt x="52" y="5"/>
                  </a:lnTo>
                  <a:lnTo>
                    <a:pt x="57" y="3"/>
                  </a:lnTo>
                  <a:lnTo>
                    <a:pt x="62" y="2"/>
                  </a:lnTo>
                  <a:lnTo>
                    <a:pt x="68" y="0"/>
                  </a:lnTo>
                  <a:lnTo>
                    <a:pt x="71" y="0"/>
                  </a:lnTo>
                  <a:lnTo>
                    <a:pt x="74" y="2"/>
                  </a:lnTo>
                  <a:lnTo>
                    <a:pt x="78" y="3"/>
                  </a:lnTo>
                  <a:lnTo>
                    <a:pt x="82" y="5"/>
                  </a:lnTo>
                  <a:lnTo>
                    <a:pt x="84" y="6"/>
                  </a:lnTo>
                  <a:lnTo>
                    <a:pt x="86" y="7"/>
                  </a:lnTo>
                  <a:lnTo>
                    <a:pt x="90" y="7"/>
                  </a:lnTo>
                  <a:lnTo>
                    <a:pt x="92" y="9"/>
                  </a:lnTo>
                  <a:lnTo>
                    <a:pt x="91" y="12"/>
                  </a:lnTo>
                  <a:lnTo>
                    <a:pt x="91" y="14"/>
                  </a:lnTo>
                  <a:lnTo>
                    <a:pt x="90" y="17"/>
                  </a:lnTo>
                  <a:lnTo>
                    <a:pt x="88" y="20"/>
                  </a:lnTo>
                  <a:lnTo>
                    <a:pt x="86" y="22"/>
                  </a:lnTo>
                  <a:lnTo>
                    <a:pt x="85" y="24"/>
                  </a:lnTo>
                  <a:lnTo>
                    <a:pt x="84" y="25"/>
                  </a:lnTo>
                  <a:lnTo>
                    <a:pt x="84" y="27"/>
                  </a:lnTo>
                  <a:lnTo>
                    <a:pt x="84" y="29"/>
                  </a:lnTo>
                  <a:lnTo>
                    <a:pt x="85" y="31"/>
                  </a:lnTo>
                  <a:lnTo>
                    <a:pt x="88" y="32"/>
                  </a:lnTo>
                  <a:lnTo>
                    <a:pt x="90" y="33"/>
                  </a:lnTo>
                  <a:lnTo>
                    <a:pt x="92" y="35"/>
                  </a:lnTo>
                  <a:lnTo>
                    <a:pt x="95" y="38"/>
                  </a:lnTo>
                  <a:lnTo>
                    <a:pt x="97" y="38"/>
                  </a:lnTo>
                  <a:lnTo>
                    <a:pt x="98" y="39"/>
                  </a:lnTo>
                  <a:lnTo>
                    <a:pt x="96" y="40"/>
                  </a:lnTo>
                  <a:lnTo>
                    <a:pt x="94" y="42"/>
                  </a:lnTo>
                  <a:lnTo>
                    <a:pt x="92" y="43"/>
                  </a:lnTo>
                  <a:lnTo>
                    <a:pt x="91" y="45"/>
                  </a:lnTo>
                  <a:lnTo>
                    <a:pt x="90" y="46"/>
                  </a:lnTo>
                  <a:lnTo>
                    <a:pt x="89" y="47"/>
                  </a:lnTo>
                  <a:lnTo>
                    <a:pt x="88" y="49"/>
                  </a:lnTo>
                  <a:lnTo>
                    <a:pt x="88" y="52"/>
                  </a:lnTo>
                  <a:lnTo>
                    <a:pt x="85" y="53"/>
                  </a:lnTo>
                  <a:lnTo>
                    <a:pt x="83" y="55"/>
                  </a:lnTo>
                  <a:lnTo>
                    <a:pt x="79" y="57"/>
                  </a:lnTo>
                  <a:lnTo>
                    <a:pt x="76" y="58"/>
                  </a:lnTo>
                  <a:lnTo>
                    <a:pt x="71" y="60"/>
                  </a:lnTo>
                  <a:lnTo>
                    <a:pt x="69" y="61"/>
                  </a:lnTo>
                  <a:lnTo>
                    <a:pt x="65" y="62"/>
                  </a:lnTo>
                  <a:lnTo>
                    <a:pt x="64" y="64"/>
                  </a:lnTo>
                  <a:lnTo>
                    <a:pt x="64" y="65"/>
                  </a:lnTo>
                  <a:lnTo>
                    <a:pt x="62" y="67"/>
                  </a:lnTo>
                  <a:lnTo>
                    <a:pt x="60" y="69"/>
                  </a:lnTo>
                  <a:lnTo>
                    <a:pt x="59" y="71"/>
                  </a:lnTo>
                  <a:lnTo>
                    <a:pt x="57" y="72"/>
                  </a:lnTo>
                  <a:lnTo>
                    <a:pt x="54" y="72"/>
                  </a:lnTo>
                  <a:lnTo>
                    <a:pt x="52" y="72"/>
                  </a:lnTo>
                  <a:lnTo>
                    <a:pt x="51" y="72"/>
                  </a:lnTo>
                  <a:lnTo>
                    <a:pt x="48" y="72"/>
                  </a:lnTo>
                  <a:lnTo>
                    <a:pt x="46" y="71"/>
                  </a:lnTo>
                  <a:lnTo>
                    <a:pt x="44" y="69"/>
                  </a:lnTo>
                  <a:lnTo>
                    <a:pt x="41" y="68"/>
                  </a:lnTo>
                  <a:lnTo>
                    <a:pt x="39" y="67"/>
                  </a:lnTo>
                  <a:lnTo>
                    <a:pt x="37" y="65"/>
                  </a:lnTo>
                  <a:lnTo>
                    <a:pt x="33" y="65"/>
                  </a:lnTo>
                  <a:lnTo>
                    <a:pt x="31" y="65"/>
                  </a:lnTo>
                  <a:lnTo>
                    <a:pt x="28" y="65"/>
                  </a:lnTo>
                  <a:lnTo>
                    <a:pt x="26" y="65"/>
                  </a:lnTo>
                  <a:lnTo>
                    <a:pt x="22" y="64"/>
                  </a:lnTo>
                  <a:lnTo>
                    <a:pt x="19" y="64"/>
                  </a:lnTo>
                  <a:lnTo>
                    <a:pt x="17" y="64"/>
                  </a:lnTo>
                  <a:lnTo>
                    <a:pt x="15" y="65"/>
                  </a:lnTo>
                  <a:lnTo>
                    <a:pt x="13" y="65"/>
                  </a:lnTo>
                  <a:lnTo>
                    <a:pt x="13" y="64"/>
                  </a:lnTo>
                  <a:lnTo>
                    <a:pt x="13" y="62"/>
                  </a:lnTo>
                  <a:lnTo>
                    <a:pt x="13" y="61"/>
                  </a:lnTo>
                  <a:lnTo>
                    <a:pt x="12" y="60"/>
                  </a:lnTo>
                  <a:lnTo>
                    <a:pt x="12" y="58"/>
                  </a:lnTo>
                  <a:lnTo>
                    <a:pt x="12" y="57"/>
                  </a:lnTo>
                  <a:lnTo>
                    <a:pt x="11" y="53"/>
                  </a:lnTo>
                  <a:lnTo>
                    <a:pt x="11" y="52"/>
                  </a:lnTo>
                  <a:lnTo>
                    <a:pt x="7" y="53"/>
                  </a:lnTo>
                  <a:lnTo>
                    <a:pt x="5" y="53"/>
                  </a:lnTo>
                  <a:lnTo>
                    <a:pt x="3" y="52"/>
                  </a:lnTo>
                  <a:lnTo>
                    <a:pt x="2" y="50"/>
                  </a:lnTo>
                  <a:lnTo>
                    <a:pt x="1" y="47"/>
                  </a:lnTo>
                  <a:lnTo>
                    <a:pt x="1" y="45"/>
                  </a:lnTo>
                  <a:lnTo>
                    <a:pt x="0" y="40"/>
                  </a:lnTo>
                  <a:lnTo>
                    <a:pt x="0" y="36"/>
                  </a:lnTo>
                  <a:lnTo>
                    <a:pt x="1" y="36"/>
                  </a:lnTo>
                  <a:lnTo>
                    <a:pt x="2" y="35"/>
                  </a:lnTo>
                  <a:lnTo>
                    <a:pt x="3" y="35"/>
                  </a:lnTo>
                  <a:lnTo>
                    <a:pt x="5" y="33"/>
                  </a:lnTo>
                  <a:lnTo>
                    <a:pt x="6" y="32"/>
                  </a:lnTo>
                  <a:lnTo>
                    <a:pt x="7" y="31"/>
                  </a:lnTo>
                  <a:lnTo>
                    <a:pt x="8" y="29"/>
                  </a:lnTo>
                  <a:lnTo>
                    <a:pt x="9" y="27"/>
                  </a:lnTo>
                  <a:lnTo>
                    <a:pt x="8" y="22"/>
                  </a:lnTo>
                  <a:lnTo>
                    <a:pt x="7" y="20"/>
                  </a:lnTo>
                  <a:lnTo>
                    <a:pt x="5" y="16"/>
                  </a:lnTo>
                  <a:lnTo>
                    <a:pt x="3" y="14"/>
                  </a:lnTo>
                  <a:lnTo>
                    <a:pt x="2" y="12"/>
                  </a:lnTo>
                  <a:lnTo>
                    <a:pt x="1" y="10"/>
                  </a:lnTo>
                  <a:lnTo>
                    <a:pt x="1" y="9"/>
                  </a:lnTo>
                  <a:lnTo>
                    <a:pt x="2" y="6"/>
                  </a:lnTo>
                  <a:lnTo>
                    <a:pt x="1" y="6"/>
                  </a:lnTo>
                  <a:lnTo>
                    <a:pt x="0" y="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2" name="Freeform 312"/>
            <p:cNvSpPr>
              <a:spLocks/>
            </p:cNvSpPr>
            <p:nvPr/>
          </p:nvSpPr>
          <p:spPr bwMode="gray">
            <a:xfrm>
              <a:off x="2052463" y="4845285"/>
              <a:ext cx="113006" cy="114790"/>
            </a:xfrm>
            <a:custGeom>
              <a:avLst/>
              <a:gdLst/>
              <a:ahLst/>
              <a:cxnLst>
                <a:cxn ang="0">
                  <a:pos x="0" y="6"/>
                </a:cxn>
                <a:cxn ang="0">
                  <a:pos x="1" y="10"/>
                </a:cxn>
                <a:cxn ang="0">
                  <a:pos x="1" y="14"/>
                </a:cxn>
                <a:cxn ang="0">
                  <a:pos x="3" y="18"/>
                </a:cxn>
                <a:cxn ang="0">
                  <a:pos x="3" y="22"/>
                </a:cxn>
                <a:cxn ang="0">
                  <a:pos x="3" y="26"/>
                </a:cxn>
                <a:cxn ang="0">
                  <a:pos x="3" y="29"/>
                </a:cxn>
                <a:cxn ang="0">
                  <a:pos x="3" y="32"/>
                </a:cxn>
                <a:cxn ang="0">
                  <a:pos x="4" y="32"/>
                </a:cxn>
                <a:cxn ang="0">
                  <a:pos x="6" y="30"/>
                </a:cxn>
                <a:cxn ang="0">
                  <a:pos x="12" y="29"/>
                </a:cxn>
                <a:cxn ang="0">
                  <a:pos x="17" y="27"/>
                </a:cxn>
                <a:cxn ang="0">
                  <a:pos x="23" y="25"/>
                </a:cxn>
                <a:cxn ang="0">
                  <a:pos x="28" y="22"/>
                </a:cxn>
                <a:cxn ang="0">
                  <a:pos x="32" y="19"/>
                </a:cxn>
                <a:cxn ang="0">
                  <a:pos x="34" y="18"/>
                </a:cxn>
                <a:cxn ang="0">
                  <a:pos x="33" y="17"/>
                </a:cxn>
                <a:cxn ang="0">
                  <a:pos x="32" y="15"/>
                </a:cxn>
                <a:cxn ang="0">
                  <a:pos x="30" y="14"/>
                </a:cxn>
                <a:cxn ang="0">
                  <a:pos x="27" y="13"/>
                </a:cxn>
                <a:cxn ang="0">
                  <a:pos x="24" y="10"/>
                </a:cxn>
                <a:cxn ang="0">
                  <a:pos x="23" y="7"/>
                </a:cxn>
                <a:cxn ang="0">
                  <a:pos x="21" y="5"/>
                </a:cxn>
                <a:cxn ang="0">
                  <a:pos x="20" y="0"/>
                </a:cxn>
                <a:cxn ang="0">
                  <a:pos x="19" y="0"/>
                </a:cxn>
                <a:cxn ang="0">
                  <a:pos x="17" y="2"/>
                </a:cxn>
                <a:cxn ang="0">
                  <a:pos x="13" y="2"/>
                </a:cxn>
                <a:cxn ang="0">
                  <a:pos x="11" y="3"/>
                </a:cxn>
                <a:cxn ang="0">
                  <a:pos x="6" y="3"/>
                </a:cxn>
                <a:cxn ang="0">
                  <a:pos x="3" y="5"/>
                </a:cxn>
                <a:cxn ang="0">
                  <a:pos x="0" y="6"/>
                </a:cxn>
              </a:cxnLst>
              <a:rect l="0" t="0" r="r" b="b"/>
              <a:pathLst>
                <a:path w="34" h="32">
                  <a:moveTo>
                    <a:pt x="0" y="6"/>
                  </a:moveTo>
                  <a:lnTo>
                    <a:pt x="1" y="10"/>
                  </a:lnTo>
                  <a:lnTo>
                    <a:pt x="1" y="14"/>
                  </a:lnTo>
                  <a:lnTo>
                    <a:pt x="3" y="18"/>
                  </a:lnTo>
                  <a:lnTo>
                    <a:pt x="3" y="22"/>
                  </a:lnTo>
                  <a:lnTo>
                    <a:pt x="3" y="26"/>
                  </a:lnTo>
                  <a:lnTo>
                    <a:pt x="3" y="29"/>
                  </a:lnTo>
                  <a:lnTo>
                    <a:pt x="3" y="32"/>
                  </a:lnTo>
                  <a:lnTo>
                    <a:pt x="4" y="32"/>
                  </a:lnTo>
                  <a:lnTo>
                    <a:pt x="6" y="30"/>
                  </a:lnTo>
                  <a:lnTo>
                    <a:pt x="12" y="29"/>
                  </a:lnTo>
                  <a:lnTo>
                    <a:pt x="17" y="27"/>
                  </a:lnTo>
                  <a:lnTo>
                    <a:pt x="23" y="25"/>
                  </a:lnTo>
                  <a:lnTo>
                    <a:pt x="28" y="22"/>
                  </a:lnTo>
                  <a:lnTo>
                    <a:pt x="32" y="19"/>
                  </a:lnTo>
                  <a:lnTo>
                    <a:pt x="34" y="18"/>
                  </a:lnTo>
                  <a:lnTo>
                    <a:pt x="33" y="17"/>
                  </a:lnTo>
                  <a:lnTo>
                    <a:pt x="32" y="15"/>
                  </a:lnTo>
                  <a:lnTo>
                    <a:pt x="30" y="14"/>
                  </a:lnTo>
                  <a:lnTo>
                    <a:pt x="27" y="13"/>
                  </a:lnTo>
                  <a:lnTo>
                    <a:pt x="24" y="10"/>
                  </a:lnTo>
                  <a:lnTo>
                    <a:pt x="23" y="7"/>
                  </a:lnTo>
                  <a:lnTo>
                    <a:pt x="21" y="5"/>
                  </a:lnTo>
                  <a:lnTo>
                    <a:pt x="20" y="0"/>
                  </a:lnTo>
                  <a:lnTo>
                    <a:pt x="19" y="0"/>
                  </a:lnTo>
                  <a:lnTo>
                    <a:pt x="17" y="2"/>
                  </a:lnTo>
                  <a:lnTo>
                    <a:pt x="13" y="2"/>
                  </a:lnTo>
                  <a:lnTo>
                    <a:pt x="11" y="3"/>
                  </a:lnTo>
                  <a:lnTo>
                    <a:pt x="6" y="3"/>
                  </a:lnTo>
                  <a:lnTo>
                    <a:pt x="3" y="5"/>
                  </a:lnTo>
                  <a:lnTo>
                    <a:pt x="0" y="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3" name="Freeform 313"/>
            <p:cNvSpPr>
              <a:spLocks/>
            </p:cNvSpPr>
            <p:nvPr/>
          </p:nvSpPr>
          <p:spPr bwMode="gray">
            <a:xfrm>
              <a:off x="1650296" y="4813000"/>
              <a:ext cx="122977" cy="247516"/>
            </a:xfrm>
            <a:custGeom>
              <a:avLst/>
              <a:gdLst/>
              <a:ahLst/>
              <a:cxnLst>
                <a:cxn ang="0">
                  <a:pos x="37" y="38"/>
                </a:cxn>
                <a:cxn ang="0">
                  <a:pos x="34" y="30"/>
                </a:cxn>
                <a:cxn ang="0">
                  <a:pos x="29" y="23"/>
                </a:cxn>
                <a:cxn ang="0">
                  <a:pos x="25" y="15"/>
                </a:cxn>
                <a:cxn ang="0">
                  <a:pos x="22" y="9"/>
                </a:cxn>
                <a:cxn ang="0">
                  <a:pos x="20" y="5"/>
                </a:cxn>
                <a:cxn ang="0">
                  <a:pos x="17" y="2"/>
                </a:cxn>
                <a:cxn ang="0">
                  <a:pos x="15" y="0"/>
                </a:cxn>
                <a:cxn ang="0">
                  <a:pos x="14" y="0"/>
                </a:cxn>
                <a:cxn ang="0">
                  <a:pos x="8" y="0"/>
                </a:cxn>
                <a:cxn ang="0">
                  <a:pos x="7" y="1"/>
                </a:cxn>
                <a:cxn ang="0">
                  <a:pos x="4" y="4"/>
                </a:cxn>
                <a:cxn ang="0">
                  <a:pos x="4" y="7"/>
                </a:cxn>
                <a:cxn ang="0">
                  <a:pos x="4" y="11"/>
                </a:cxn>
                <a:cxn ang="0">
                  <a:pos x="3" y="15"/>
                </a:cxn>
                <a:cxn ang="0">
                  <a:pos x="2" y="22"/>
                </a:cxn>
                <a:cxn ang="0">
                  <a:pos x="0" y="27"/>
                </a:cxn>
                <a:cxn ang="0">
                  <a:pos x="1" y="31"/>
                </a:cxn>
                <a:cxn ang="0">
                  <a:pos x="1" y="34"/>
                </a:cxn>
                <a:cxn ang="0">
                  <a:pos x="2" y="37"/>
                </a:cxn>
                <a:cxn ang="0">
                  <a:pos x="3" y="40"/>
                </a:cxn>
                <a:cxn ang="0">
                  <a:pos x="4" y="42"/>
                </a:cxn>
                <a:cxn ang="0">
                  <a:pos x="6" y="45"/>
                </a:cxn>
                <a:cxn ang="0">
                  <a:pos x="7" y="48"/>
                </a:cxn>
                <a:cxn ang="0">
                  <a:pos x="8" y="51"/>
                </a:cxn>
                <a:cxn ang="0">
                  <a:pos x="10" y="51"/>
                </a:cxn>
                <a:cxn ang="0">
                  <a:pos x="11" y="55"/>
                </a:cxn>
                <a:cxn ang="0">
                  <a:pos x="14" y="56"/>
                </a:cxn>
                <a:cxn ang="0">
                  <a:pos x="16" y="59"/>
                </a:cxn>
                <a:cxn ang="0">
                  <a:pos x="17" y="60"/>
                </a:cxn>
                <a:cxn ang="0">
                  <a:pos x="20" y="63"/>
                </a:cxn>
                <a:cxn ang="0">
                  <a:pos x="21" y="66"/>
                </a:cxn>
                <a:cxn ang="0">
                  <a:pos x="22" y="69"/>
                </a:cxn>
                <a:cxn ang="0">
                  <a:pos x="25" y="66"/>
                </a:cxn>
                <a:cxn ang="0">
                  <a:pos x="29" y="63"/>
                </a:cxn>
                <a:cxn ang="0">
                  <a:pos x="31" y="59"/>
                </a:cxn>
                <a:cxn ang="0">
                  <a:pos x="33" y="56"/>
                </a:cxn>
                <a:cxn ang="0">
                  <a:pos x="35" y="51"/>
                </a:cxn>
                <a:cxn ang="0">
                  <a:pos x="36" y="47"/>
                </a:cxn>
                <a:cxn ang="0">
                  <a:pos x="37" y="42"/>
                </a:cxn>
                <a:cxn ang="0">
                  <a:pos x="37" y="38"/>
                </a:cxn>
              </a:cxnLst>
              <a:rect l="0" t="0" r="r" b="b"/>
              <a:pathLst>
                <a:path w="37" h="69">
                  <a:moveTo>
                    <a:pt x="37" y="38"/>
                  </a:moveTo>
                  <a:lnTo>
                    <a:pt x="34" y="30"/>
                  </a:lnTo>
                  <a:lnTo>
                    <a:pt x="29" y="23"/>
                  </a:lnTo>
                  <a:lnTo>
                    <a:pt x="25" y="15"/>
                  </a:lnTo>
                  <a:lnTo>
                    <a:pt x="22" y="9"/>
                  </a:lnTo>
                  <a:lnTo>
                    <a:pt x="20" y="5"/>
                  </a:lnTo>
                  <a:lnTo>
                    <a:pt x="17" y="2"/>
                  </a:lnTo>
                  <a:lnTo>
                    <a:pt x="15" y="0"/>
                  </a:lnTo>
                  <a:lnTo>
                    <a:pt x="14" y="0"/>
                  </a:lnTo>
                  <a:lnTo>
                    <a:pt x="8" y="0"/>
                  </a:lnTo>
                  <a:lnTo>
                    <a:pt x="7" y="1"/>
                  </a:lnTo>
                  <a:lnTo>
                    <a:pt x="4" y="4"/>
                  </a:lnTo>
                  <a:lnTo>
                    <a:pt x="4" y="7"/>
                  </a:lnTo>
                  <a:lnTo>
                    <a:pt x="4" y="11"/>
                  </a:lnTo>
                  <a:lnTo>
                    <a:pt x="3" y="15"/>
                  </a:lnTo>
                  <a:lnTo>
                    <a:pt x="2" y="22"/>
                  </a:lnTo>
                  <a:lnTo>
                    <a:pt x="0" y="27"/>
                  </a:lnTo>
                  <a:lnTo>
                    <a:pt x="1" y="31"/>
                  </a:lnTo>
                  <a:lnTo>
                    <a:pt x="1" y="34"/>
                  </a:lnTo>
                  <a:lnTo>
                    <a:pt x="2" y="37"/>
                  </a:lnTo>
                  <a:lnTo>
                    <a:pt x="3" y="40"/>
                  </a:lnTo>
                  <a:lnTo>
                    <a:pt x="4" y="42"/>
                  </a:lnTo>
                  <a:lnTo>
                    <a:pt x="6" y="45"/>
                  </a:lnTo>
                  <a:lnTo>
                    <a:pt x="7" y="48"/>
                  </a:lnTo>
                  <a:lnTo>
                    <a:pt x="8" y="51"/>
                  </a:lnTo>
                  <a:lnTo>
                    <a:pt x="10" y="51"/>
                  </a:lnTo>
                  <a:lnTo>
                    <a:pt x="11" y="55"/>
                  </a:lnTo>
                  <a:lnTo>
                    <a:pt x="14" y="56"/>
                  </a:lnTo>
                  <a:lnTo>
                    <a:pt x="16" y="59"/>
                  </a:lnTo>
                  <a:lnTo>
                    <a:pt x="17" y="60"/>
                  </a:lnTo>
                  <a:lnTo>
                    <a:pt x="20" y="63"/>
                  </a:lnTo>
                  <a:lnTo>
                    <a:pt x="21" y="66"/>
                  </a:lnTo>
                  <a:lnTo>
                    <a:pt x="22" y="69"/>
                  </a:lnTo>
                  <a:lnTo>
                    <a:pt x="25" y="66"/>
                  </a:lnTo>
                  <a:lnTo>
                    <a:pt x="29" y="63"/>
                  </a:lnTo>
                  <a:lnTo>
                    <a:pt x="31" y="59"/>
                  </a:lnTo>
                  <a:lnTo>
                    <a:pt x="33" y="56"/>
                  </a:lnTo>
                  <a:lnTo>
                    <a:pt x="35" y="51"/>
                  </a:lnTo>
                  <a:lnTo>
                    <a:pt x="36" y="47"/>
                  </a:lnTo>
                  <a:lnTo>
                    <a:pt x="37" y="42"/>
                  </a:lnTo>
                  <a:lnTo>
                    <a:pt x="37" y="3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4" name="Freeform 314"/>
            <p:cNvSpPr>
              <a:spLocks/>
            </p:cNvSpPr>
            <p:nvPr/>
          </p:nvSpPr>
          <p:spPr bwMode="gray">
            <a:xfrm>
              <a:off x="982230" y="4382537"/>
              <a:ext cx="219364" cy="139901"/>
            </a:xfrm>
            <a:custGeom>
              <a:avLst/>
              <a:gdLst/>
              <a:ahLst/>
              <a:cxnLst>
                <a:cxn ang="0">
                  <a:pos x="66" y="20"/>
                </a:cxn>
                <a:cxn ang="0">
                  <a:pos x="65" y="20"/>
                </a:cxn>
                <a:cxn ang="0">
                  <a:pos x="62" y="22"/>
                </a:cxn>
                <a:cxn ang="0">
                  <a:pos x="60" y="24"/>
                </a:cxn>
                <a:cxn ang="0">
                  <a:pos x="56" y="27"/>
                </a:cxn>
                <a:cxn ang="0">
                  <a:pos x="53" y="31"/>
                </a:cxn>
                <a:cxn ang="0">
                  <a:pos x="50" y="34"/>
                </a:cxn>
                <a:cxn ang="0">
                  <a:pos x="47" y="37"/>
                </a:cxn>
                <a:cxn ang="0">
                  <a:pos x="46" y="39"/>
                </a:cxn>
                <a:cxn ang="0">
                  <a:pos x="43" y="39"/>
                </a:cxn>
                <a:cxn ang="0">
                  <a:pos x="42" y="38"/>
                </a:cxn>
                <a:cxn ang="0">
                  <a:pos x="40" y="38"/>
                </a:cxn>
                <a:cxn ang="0">
                  <a:pos x="37" y="38"/>
                </a:cxn>
                <a:cxn ang="0">
                  <a:pos x="36" y="37"/>
                </a:cxn>
                <a:cxn ang="0">
                  <a:pos x="34" y="35"/>
                </a:cxn>
                <a:cxn ang="0">
                  <a:pos x="33" y="32"/>
                </a:cxn>
                <a:cxn ang="0">
                  <a:pos x="33" y="27"/>
                </a:cxn>
                <a:cxn ang="0">
                  <a:pos x="32" y="30"/>
                </a:cxn>
                <a:cxn ang="0">
                  <a:pos x="30" y="31"/>
                </a:cxn>
                <a:cxn ang="0">
                  <a:pos x="29" y="32"/>
                </a:cxn>
                <a:cxn ang="0">
                  <a:pos x="27" y="34"/>
                </a:cxn>
                <a:cxn ang="0">
                  <a:pos x="26" y="35"/>
                </a:cxn>
                <a:cxn ang="0">
                  <a:pos x="24" y="37"/>
                </a:cxn>
                <a:cxn ang="0">
                  <a:pos x="22" y="38"/>
                </a:cxn>
                <a:cxn ang="0">
                  <a:pos x="20" y="39"/>
                </a:cxn>
                <a:cxn ang="0">
                  <a:pos x="13" y="39"/>
                </a:cxn>
                <a:cxn ang="0">
                  <a:pos x="11" y="38"/>
                </a:cxn>
                <a:cxn ang="0">
                  <a:pos x="10" y="38"/>
                </a:cxn>
                <a:cxn ang="0">
                  <a:pos x="8" y="37"/>
                </a:cxn>
                <a:cxn ang="0">
                  <a:pos x="6" y="35"/>
                </a:cxn>
                <a:cxn ang="0">
                  <a:pos x="3" y="34"/>
                </a:cxn>
                <a:cxn ang="0">
                  <a:pos x="2" y="32"/>
                </a:cxn>
                <a:cxn ang="0">
                  <a:pos x="1" y="31"/>
                </a:cxn>
                <a:cxn ang="0">
                  <a:pos x="0" y="27"/>
                </a:cxn>
                <a:cxn ang="0">
                  <a:pos x="2" y="27"/>
                </a:cxn>
                <a:cxn ang="0">
                  <a:pos x="4" y="24"/>
                </a:cxn>
                <a:cxn ang="0">
                  <a:pos x="6" y="23"/>
                </a:cxn>
                <a:cxn ang="0">
                  <a:pos x="7" y="20"/>
                </a:cxn>
                <a:cxn ang="0">
                  <a:pos x="8" y="18"/>
                </a:cxn>
                <a:cxn ang="0">
                  <a:pos x="9" y="15"/>
                </a:cxn>
                <a:cxn ang="0">
                  <a:pos x="10" y="12"/>
                </a:cxn>
                <a:cxn ang="0">
                  <a:pos x="10" y="7"/>
                </a:cxn>
                <a:cxn ang="0">
                  <a:pos x="17" y="5"/>
                </a:cxn>
                <a:cxn ang="0">
                  <a:pos x="22" y="5"/>
                </a:cxn>
                <a:cxn ang="0">
                  <a:pos x="28" y="4"/>
                </a:cxn>
                <a:cxn ang="0">
                  <a:pos x="35" y="3"/>
                </a:cxn>
                <a:cxn ang="0">
                  <a:pos x="41" y="3"/>
                </a:cxn>
                <a:cxn ang="0">
                  <a:pos x="48" y="1"/>
                </a:cxn>
                <a:cxn ang="0">
                  <a:pos x="56" y="0"/>
                </a:cxn>
                <a:cxn ang="0">
                  <a:pos x="63" y="0"/>
                </a:cxn>
                <a:cxn ang="0">
                  <a:pos x="55" y="13"/>
                </a:cxn>
                <a:cxn ang="0">
                  <a:pos x="55" y="15"/>
                </a:cxn>
                <a:cxn ang="0">
                  <a:pos x="55" y="16"/>
                </a:cxn>
                <a:cxn ang="0">
                  <a:pos x="54" y="18"/>
                </a:cxn>
                <a:cxn ang="0">
                  <a:pos x="54" y="19"/>
                </a:cxn>
                <a:cxn ang="0">
                  <a:pos x="55" y="20"/>
                </a:cxn>
                <a:cxn ang="0">
                  <a:pos x="60" y="20"/>
                </a:cxn>
                <a:cxn ang="0">
                  <a:pos x="66" y="20"/>
                </a:cxn>
              </a:cxnLst>
              <a:rect l="0" t="0" r="r" b="b"/>
              <a:pathLst>
                <a:path w="66" h="39">
                  <a:moveTo>
                    <a:pt x="66" y="20"/>
                  </a:moveTo>
                  <a:lnTo>
                    <a:pt x="65" y="20"/>
                  </a:lnTo>
                  <a:lnTo>
                    <a:pt x="62" y="22"/>
                  </a:lnTo>
                  <a:lnTo>
                    <a:pt x="60" y="24"/>
                  </a:lnTo>
                  <a:lnTo>
                    <a:pt x="56" y="27"/>
                  </a:lnTo>
                  <a:lnTo>
                    <a:pt x="53" y="31"/>
                  </a:lnTo>
                  <a:lnTo>
                    <a:pt x="50" y="34"/>
                  </a:lnTo>
                  <a:lnTo>
                    <a:pt x="47" y="37"/>
                  </a:lnTo>
                  <a:lnTo>
                    <a:pt x="46" y="39"/>
                  </a:lnTo>
                  <a:lnTo>
                    <a:pt x="43" y="39"/>
                  </a:lnTo>
                  <a:lnTo>
                    <a:pt x="42" y="38"/>
                  </a:lnTo>
                  <a:lnTo>
                    <a:pt x="40" y="38"/>
                  </a:lnTo>
                  <a:lnTo>
                    <a:pt x="37" y="38"/>
                  </a:lnTo>
                  <a:lnTo>
                    <a:pt x="36" y="37"/>
                  </a:lnTo>
                  <a:lnTo>
                    <a:pt x="34" y="35"/>
                  </a:lnTo>
                  <a:lnTo>
                    <a:pt x="33" y="32"/>
                  </a:lnTo>
                  <a:lnTo>
                    <a:pt x="33" y="27"/>
                  </a:lnTo>
                  <a:lnTo>
                    <a:pt x="32" y="30"/>
                  </a:lnTo>
                  <a:lnTo>
                    <a:pt x="30" y="31"/>
                  </a:lnTo>
                  <a:lnTo>
                    <a:pt x="29" y="32"/>
                  </a:lnTo>
                  <a:lnTo>
                    <a:pt x="27" y="34"/>
                  </a:lnTo>
                  <a:lnTo>
                    <a:pt x="26" y="35"/>
                  </a:lnTo>
                  <a:lnTo>
                    <a:pt x="24" y="37"/>
                  </a:lnTo>
                  <a:lnTo>
                    <a:pt x="22" y="38"/>
                  </a:lnTo>
                  <a:lnTo>
                    <a:pt x="20" y="39"/>
                  </a:lnTo>
                  <a:lnTo>
                    <a:pt x="13" y="39"/>
                  </a:lnTo>
                  <a:lnTo>
                    <a:pt x="11" y="38"/>
                  </a:lnTo>
                  <a:lnTo>
                    <a:pt x="10" y="38"/>
                  </a:lnTo>
                  <a:lnTo>
                    <a:pt x="8" y="37"/>
                  </a:lnTo>
                  <a:lnTo>
                    <a:pt x="6" y="35"/>
                  </a:lnTo>
                  <a:lnTo>
                    <a:pt x="3" y="34"/>
                  </a:lnTo>
                  <a:lnTo>
                    <a:pt x="2" y="32"/>
                  </a:lnTo>
                  <a:lnTo>
                    <a:pt x="1" y="31"/>
                  </a:lnTo>
                  <a:lnTo>
                    <a:pt x="0" y="27"/>
                  </a:lnTo>
                  <a:lnTo>
                    <a:pt x="2" y="27"/>
                  </a:lnTo>
                  <a:lnTo>
                    <a:pt x="4" y="24"/>
                  </a:lnTo>
                  <a:lnTo>
                    <a:pt x="6" y="23"/>
                  </a:lnTo>
                  <a:lnTo>
                    <a:pt x="7" y="20"/>
                  </a:lnTo>
                  <a:lnTo>
                    <a:pt x="8" y="18"/>
                  </a:lnTo>
                  <a:lnTo>
                    <a:pt x="9" y="15"/>
                  </a:lnTo>
                  <a:lnTo>
                    <a:pt x="10" y="12"/>
                  </a:lnTo>
                  <a:lnTo>
                    <a:pt x="10" y="7"/>
                  </a:lnTo>
                  <a:lnTo>
                    <a:pt x="17" y="5"/>
                  </a:lnTo>
                  <a:lnTo>
                    <a:pt x="22" y="5"/>
                  </a:lnTo>
                  <a:lnTo>
                    <a:pt x="28" y="4"/>
                  </a:lnTo>
                  <a:lnTo>
                    <a:pt x="35" y="3"/>
                  </a:lnTo>
                  <a:lnTo>
                    <a:pt x="41" y="3"/>
                  </a:lnTo>
                  <a:lnTo>
                    <a:pt x="48" y="1"/>
                  </a:lnTo>
                  <a:lnTo>
                    <a:pt x="56" y="0"/>
                  </a:lnTo>
                  <a:lnTo>
                    <a:pt x="63" y="0"/>
                  </a:lnTo>
                  <a:lnTo>
                    <a:pt x="55" y="13"/>
                  </a:lnTo>
                  <a:lnTo>
                    <a:pt x="55" y="15"/>
                  </a:lnTo>
                  <a:lnTo>
                    <a:pt x="55" y="16"/>
                  </a:lnTo>
                  <a:lnTo>
                    <a:pt x="54" y="18"/>
                  </a:lnTo>
                  <a:lnTo>
                    <a:pt x="54" y="19"/>
                  </a:lnTo>
                  <a:lnTo>
                    <a:pt x="55" y="20"/>
                  </a:lnTo>
                  <a:lnTo>
                    <a:pt x="60" y="20"/>
                  </a:lnTo>
                  <a:lnTo>
                    <a:pt x="66"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5" name="Freeform 315"/>
            <p:cNvSpPr>
              <a:spLocks/>
            </p:cNvSpPr>
            <p:nvPr/>
          </p:nvSpPr>
          <p:spPr bwMode="gray">
            <a:xfrm>
              <a:off x="2025875" y="4838111"/>
              <a:ext cx="1093499" cy="534490"/>
            </a:xfrm>
            <a:custGeom>
              <a:avLst/>
              <a:gdLst/>
              <a:ahLst/>
              <a:cxnLst>
                <a:cxn ang="0">
                  <a:pos x="311" y="51"/>
                </a:cxn>
                <a:cxn ang="0">
                  <a:pos x="307" y="47"/>
                </a:cxn>
                <a:cxn ang="0">
                  <a:pos x="297" y="25"/>
                </a:cxn>
                <a:cxn ang="0">
                  <a:pos x="282" y="11"/>
                </a:cxn>
                <a:cxn ang="0">
                  <a:pos x="252" y="8"/>
                </a:cxn>
                <a:cxn ang="0">
                  <a:pos x="231" y="18"/>
                </a:cxn>
                <a:cxn ang="0">
                  <a:pos x="213" y="23"/>
                </a:cxn>
                <a:cxn ang="0">
                  <a:pos x="202" y="27"/>
                </a:cxn>
                <a:cxn ang="0">
                  <a:pos x="194" y="25"/>
                </a:cxn>
                <a:cxn ang="0">
                  <a:pos x="185" y="18"/>
                </a:cxn>
                <a:cxn ang="0">
                  <a:pos x="169" y="14"/>
                </a:cxn>
                <a:cxn ang="0">
                  <a:pos x="161" y="8"/>
                </a:cxn>
                <a:cxn ang="0">
                  <a:pos x="158" y="7"/>
                </a:cxn>
                <a:cxn ang="0">
                  <a:pos x="152" y="9"/>
                </a:cxn>
                <a:cxn ang="0">
                  <a:pos x="145" y="5"/>
                </a:cxn>
                <a:cxn ang="0">
                  <a:pos x="128" y="4"/>
                </a:cxn>
                <a:cxn ang="0">
                  <a:pos x="84" y="12"/>
                </a:cxn>
                <a:cxn ang="0">
                  <a:pos x="43" y="20"/>
                </a:cxn>
                <a:cxn ang="0">
                  <a:pos x="45" y="25"/>
                </a:cxn>
                <a:cxn ang="0">
                  <a:pos x="53" y="27"/>
                </a:cxn>
                <a:cxn ang="0">
                  <a:pos x="44" y="34"/>
                </a:cxn>
                <a:cxn ang="0">
                  <a:pos x="32" y="34"/>
                </a:cxn>
                <a:cxn ang="0">
                  <a:pos x="20" y="34"/>
                </a:cxn>
                <a:cxn ang="0">
                  <a:pos x="5" y="38"/>
                </a:cxn>
                <a:cxn ang="0">
                  <a:pos x="0" y="56"/>
                </a:cxn>
                <a:cxn ang="0">
                  <a:pos x="7" y="69"/>
                </a:cxn>
                <a:cxn ang="0">
                  <a:pos x="8" y="84"/>
                </a:cxn>
                <a:cxn ang="0">
                  <a:pos x="19" y="94"/>
                </a:cxn>
                <a:cxn ang="0">
                  <a:pos x="16" y="101"/>
                </a:cxn>
                <a:cxn ang="0">
                  <a:pos x="18" y="105"/>
                </a:cxn>
                <a:cxn ang="0">
                  <a:pos x="24" y="105"/>
                </a:cxn>
                <a:cxn ang="0">
                  <a:pos x="46" y="127"/>
                </a:cxn>
                <a:cxn ang="0">
                  <a:pos x="62" y="137"/>
                </a:cxn>
                <a:cxn ang="0">
                  <a:pos x="74" y="144"/>
                </a:cxn>
                <a:cxn ang="0">
                  <a:pos x="83" y="140"/>
                </a:cxn>
                <a:cxn ang="0">
                  <a:pos x="85" y="130"/>
                </a:cxn>
                <a:cxn ang="0">
                  <a:pos x="95" y="124"/>
                </a:cxn>
                <a:cxn ang="0">
                  <a:pos x="110" y="138"/>
                </a:cxn>
                <a:cxn ang="0">
                  <a:pos x="133" y="142"/>
                </a:cxn>
                <a:cxn ang="0">
                  <a:pos x="151" y="130"/>
                </a:cxn>
                <a:cxn ang="0">
                  <a:pos x="160" y="128"/>
                </a:cxn>
                <a:cxn ang="0">
                  <a:pos x="173" y="127"/>
                </a:cxn>
                <a:cxn ang="0">
                  <a:pos x="173" y="142"/>
                </a:cxn>
                <a:cxn ang="0">
                  <a:pos x="186" y="145"/>
                </a:cxn>
                <a:cxn ang="0">
                  <a:pos x="195" y="130"/>
                </a:cxn>
                <a:cxn ang="0">
                  <a:pos x="217" y="131"/>
                </a:cxn>
                <a:cxn ang="0">
                  <a:pos x="249" y="127"/>
                </a:cxn>
                <a:cxn ang="0">
                  <a:pos x="282" y="109"/>
                </a:cxn>
                <a:cxn ang="0">
                  <a:pos x="297" y="108"/>
                </a:cxn>
                <a:cxn ang="0">
                  <a:pos x="307" y="111"/>
                </a:cxn>
                <a:cxn ang="0">
                  <a:pos x="322" y="119"/>
                </a:cxn>
                <a:cxn ang="0">
                  <a:pos x="323" y="98"/>
                </a:cxn>
                <a:cxn ang="0">
                  <a:pos x="314" y="66"/>
                </a:cxn>
                <a:cxn ang="0">
                  <a:pos x="312" y="58"/>
                </a:cxn>
              </a:cxnLst>
              <a:rect l="0" t="0" r="r" b="b"/>
              <a:pathLst>
                <a:path w="329" h="149">
                  <a:moveTo>
                    <a:pt x="311" y="56"/>
                  </a:moveTo>
                  <a:lnTo>
                    <a:pt x="311" y="55"/>
                  </a:lnTo>
                  <a:lnTo>
                    <a:pt x="311" y="54"/>
                  </a:lnTo>
                  <a:lnTo>
                    <a:pt x="311" y="52"/>
                  </a:lnTo>
                  <a:lnTo>
                    <a:pt x="311" y="51"/>
                  </a:lnTo>
                  <a:lnTo>
                    <a:pt x="311" y="49"/>
                  </a:lnTo>
                  <a:lnTo>
                    <a:pt x="311" y="48"/>
                  </a:lnTo>
                  <a:lnTo>
                    <a:pt x="311" y="47"/>
                  </a:lnTo>
                  <a:lnTo>
                    <a:pt x="311" y="45"/>
                  </a:lnTo>
                  <a:lnTo>
                    <a:pt x="307" y="47"/>
                  </a:lnTo>
                  <a:lnTo>
                    <a:pt x="303" y="44"/>
                  </a:lnTo>
                  <a:lnTo>
                    <a:pt x="301" y="41"/>
                  </a:lnTo>
                  <a:lnTo>
                    <a:pt x="299" y="34"/>
                  </a:lnTo>
                  <a:lnTo>
                    <a:pt x="298" y="29"/>
                  </a:lnTo>
                  <a:lnTo>
                    <a:pt x="297" y="25"/>
                  </a:lnTo>
                  <a:lnTo>
                    <a:pt x="297" y="20"/>
                  </a:lnTo>
                  <a:lnTo>
                    <a:pt x="295" y="18"/>
                  </a:lnTo>
                  <a:lnTo>
                    <a:pt x="291" y="14"/>
                  </a:lnTo>
                  <a:lnTo>
                    <a:pt x="286" y="12"/>
                  </a:lnTo>
                  <a:lnTo>
                    <a:pt x="282" y="11"/>
                  </a:lnTo>
                  <a:lnTo>
                    <a:pt x="277" y="9"/>
                  </a:lnTo>
                  <a:lnTo>
                    <a:pt x="271" y="9"/>
                  </a:lnTo>
                  <a:lnTo>
                    <a:pt x="265" y="8"/>
                  </a:lnTo>
                  <a:lnTo>
                    <a:pt x="258" y="8"/>
                  </a:lnTo>
                  <a:lnTo>
                    <a:pt x="252" y="8"/>
                  </a:lnTo>
                  <a:lnTo>
                    <a:pt x="249" y="8"/>
                  </a:lnTo>
                  <a:lnTo>
                    <a:pt x="245" y="11"/>
                  </a:lnTo>
                  <a:lnTo>
                    <a:pt x="241" y="14"/>
                  </a:lnTo>
                  <a:lnTo>
                    <a:pt x="236" y="16"/>
                  </a:lnTo>
                  <a:lnTo>
                    <a:pt x="231" y="18"/>
                  </a:lnTo>
                  <a:lnTo>
                    <a:pt x="226" y="20"/>
                  </a:lnTo>
                  <a:lnTo>
                    <a:pt x="221" y="22"/>
                  </a:lnTo>
                  <a:lnTo>
                    <a:pt x="216" y="22"/>
                  </a:lnTo>
                  <a:lnTo>
                    <a:pt x="215" y="22"/>
                  </a:lnTo>
                  <a:lnTo>
                    <a:pt x="213" y="23"/>
                  </a:lnTo>
                  <a:lnTo>
                    <a:pt x="211" y="23"/>
                  </a:lnTo>
                  <a:lnTo>
                    <a:pt x="209" y="25"/>
                  </a:lnTo>
                  <a:lnTo>
                    <a:pt x="207" y="26"/>
                  </a:lnTo>
                  <a:lnTo>
                    <a:pt x="204" y="26"/>
                  </a:lnTo>
                  <a:lnTo>
                    <a:pt x="202" y="27"/>
                  </a:lnTo>
                  <a:lnTo>
                    <a:pt x="200" y="27"/>
                  </a:lnTo>
                  <a:lnTo>
                    <a:pt x="198" y="27"/>
                  </a:lnTo>
                  <a:lnTo>
                    <a:pt x="196" y="26"/>
                  </a:lnTo>
                  <a:lnTo>
                    <a:pt x="195" y="26"/>
                  </a:lnTo>
                  <a:lnTo>
                    <a:pt x="194" y="25"/>
                  </a:lnTo>
                  <a:lnTo>
                    <a:pt x="192" y="23"/>
                  </a:lnTo>
                  <a:lnTo>
                    <a:pt x="191" y="20"/>
                  </a:lnTo>
                  <a:lnTo>
                    <a:pt x="190" y="19"/>
                  </a:lnTo>
                  <a:lnTo>
                    <a:pt x="189" y="18"/>
                  </a:lnTo>
                  <a:lnTo>
                    <a:pt x="185" y="18"/>
                  </a:lnTo>
                  <a:lnTo>
                    <a:pt x="182" y="18"/>
                  </a:lnTo>
                  <a:lnTo>
                    <a:pt x="178" y="16"/>
                  </a:lnTo>
                  <a:lnTo>
                    <a:pt x="175" y="16"/>
                  </a:lnTo>
                  <a:lnTo>
                    <a:pt x="172" y="15"/>
                  </a:lnTo>
                  <a:lnTo>
                    <a:pt x="169" y="14"/>
                  </a:lnTo>
                  <a:lnTo>
                    <a:pt x="165" y="12"/>
                  </a:lnTo>
                  <a:lnTo>
                    <a:pt x="161" y="12"/>
                  </a:lnTo>
                  <a:lnTo>
                    <a:pt x="161" y="11"/>
                  </a:lnTo>
                  <a:lnTo>
                    <a:pt x="161" y="9"/>
                  </a:lnTo>
                  <a:lnTo>
                    <a:pt x="161" y="8"/>
                  </a:lnTo>
                  <a:lnTo>
                    <a:pt x="161" y="7"/>
                  </a:lnTo>
                  <a:lnTo>
                    <a:pt x="161" y="5"/>
                  </a:lnTo>
                  <a:lnTo>
                    <a:pt x="160" y="5"/>
                  </a:lnTo>
                  <a:lnTo>
                    <a:pt x="159" y="5"/>
                  </a:lnTo>
                  <a:lnTo>
                    <a:pt x="158" y="7"/>
                  </a:lnTo>
                  <a:lnTo>
                    <a:pt x="157" y="8"/>
                  </a:lnTo>
                  <a:lnTo>
                    <a:pt x="156" y="8"/>
                  </a:lnTo>
                  <a:lnTo>
                    <a:pt x="154" y="9"/>
                  </a:lnTo>
                  <a:lnTo>
                    <a:pt x="153" y="9"/>
                  </a:lnTo>
                  <a:lnTo>
                    <a:pt x="152" y="9"/>
                  </a:lnTo>
                  <a:lnTo>
                    <a:pt x="151" y="9"/>
                  </a:lnTo>
                  <a:lnTo>
                    <a:pt x="150" y="9"/>
                  </a:lnTo>
                  <a:lnTo>
                    <a:pt x="148" y="8"/>
                  </a:lnTo>
                  <a:lnTo>
                    <a:pt x="146" y="7"/>
                  </a:lnTo>
                  <a:lnTo>
                    <a:pt x="145" y="5"/>
                  </a:lnTo>
                  <a:lnTo>
                    <a:pt x="144" y="4"/>
                  </a:lnTo>
                  <a:lnTo>
                    <a:pt x="142" y="1"/>
                  </a:lnTo>
                  <a:lnTo>
                    <a:pt x="142" y="0"/>
                  </a:lnTo>
                  <a:lnTo>
                    <a:pt x="137" y="2"/>
                  </a:lnTo>
                  <a:lnTo>
                    <a:pt x="128" y="4"/>
                  </a:lnTo>
                  <a:lnTo>
                    <a:pt x="120" y="5"/>
                  </a:lnTo>
                  <a:lnTo>
                    <a:pt x="110" y="5"/>
                  </a:lnTo>
                  <a:lnTo>
                    <a:pt x="101" y="7"/>
                  </a:lnTo>
                  <a:lnTo>
                    <a:pt x="92" y="8"/>
                  </a:lnTo>
                  <a:lnTo>
                    <a:pt x="84" y="12"/>
                  </a:lnTo>
                  <a:lnTo>
                    <a:pt x="77" y="18"/>
                  </a:lnTo>
                  <a:lnTo>
                    <a:pt x="45" y="18"/>
                  </a:lnTo>
                  <a:lnTo>
                    <a:pt x="44" y="19"/>
                  </a:lnTo>
                  <a:lnTo>
                    <a:pt x="44" y="20"/>
                  </a:lnTo>
                  <a:lnTo>
                    <a:pt x="43" y="20"/>
                  </a:lnTo>
                  <a:lnTo>
                    <a:pt x="41" y="22"/>
                  </a:lnTo>
                  <a:lnTo>
                    <a:pt x="40" y="22"/>
                  </a:lnTo>
                  <a:lnTo>
                    <a:pt x="43" y="23"/>
                  </a:lnTo>
                  <a:lnTo>
                    <a:pt x="44" y="23"/>
                  </a:lnTo>
                  <a:lnTo>
                    <a:pt x="45" y="25"/>
                  </a:lnTo>
                  <a:lnTo>
                    <a:pt x="47" y="25"/>
                  </a:lnTo>
                  <a:lnTo>
                    <a:pt x="49" y="25"/>
                  </a:lnTo>
                  <a:lnTo>
                    <a:pt x="50" y="26"/>
                  </a:lnTo>
                  <a:lnTo>
                    <a:pt x="52" y="26"/>
                  </a:lnTo>
                  <a:lnTo>
                    <a:pt x="53" y="27"/>
                  </a:lnTo>
                  <a:lnTo>
                    <a:pt x="52" y="30"/>
                  </a:lnTo>
                  <a:lnTo>
                    <a:pt x="51" y="33"/>
                  </a:lnTo>
                  <a:lnTo>
                    <a:pt x="49" y="34"/>
                  </a:lnTo>
                  <a:lnTo>
                    <a:pt x="46" y="34"/>
                  </a:lnTo>
                  <a:lnTo>
                    <a:pt x="44" y="34"/>
                  </a:lnTo>
                  <a:lnTo>
                    <a:pt x="40" y="34"/>
                  </a:lnTo>
                  <a:lnTo>
                    <a:pt x="37" y="34"/>
                  </a:lnTo>
                  <a:lnTo>
                    <a:pt x="34" y="34"/>
                  </a:lnTo>
                  <a:lnTo>
                    <a:pt x="33" y="34"/>
                  </a:lnTo>
                  <a:lnTo>
                    <a:pt x="32" y="34"/>
                  </a:lnTo>
                  <a:lnTo>
                    <a:pt x="31" y="34"/>
                  </a:lnTo>
                  <a:lnTo>
                    <a:pt x="28" y="34"/>
                  </a:lnTo>
                  <a:lnTo>
                    <a:pt x="25" y="34"/>
                  </a:lnTo>
                  <a:lnTo>
                    <a:pt x="22" y="34"/>
                  </a:lnTo>
                  <a:lnTo>
                    <a:pt x="20" y="34"/>
                  </a:lnTo>
                  <a:lnTo>
                    <a:pt x="16" y="34"/>
                  </a:lnTo>
                  <a:lnTo>
                    <a:pt x="13" y="34"/>
                  </a:lnTo>
                  <a:lnTo>
                    <a:pt x="9" y="36"/>
                  </a:lnTo>
                  <a:lnTo>
                    <a:pt x="7" y="36"/>
                  </a:lnTo>
                  <a:lnTo>
                    <a:pt x="5" y="38"/>
                  </a:lnTo>
                  <a:lnTo>
                    <a:pt x="2" y="41"/>
                  </a:lnTo>
                  <a:lnTo>
                    <a:pt x="1" y="44"/>
                  </a:lnTo>
                  <a:lnTo>
                    <a:pt x="0" y="48"/>
                  </a:lnTo>
                  <a:lnTo>
                    <a:pt x="0" y="54"/>
                  </a:lnTo>
                  <a:lnTo>
                    <a:pt x="0" y="56"/>
                  </a:lnTo>
                  <a:lnTo>
                    <a:pt x="1" y="59"/>
                  </a:lnTo>
                  <a:lnTo>
                    <a:pt x="3" y="62"/>
                  </a:lnTo>
                  <a:lnTo>
                    <a:pt x="5" y="63"/>
                  </a:lnTo>
                  <a:lnTo>
                    <a:pt x="6" y="66"/>
                  </a:lnTo>
                  <a:lnTo>
                    <a:pt x="7" y="69"/>
                  </a:lnTo>
                  <a:lnTo>
                    <a:pt x="7" y="72"/>
                  </a:lnTo>
                  <a:lnTo>
                    <a:pt x="6" y="76"/>
                  </a:lnTo>
                  <a:lnTo>
                    <a:pt x="6" y="79"/>
                  </a:lnTo>
                  <a:lnTo>
                    <a:pt x="7" y="80"/>
                  </a:lnTo>
                  <a:lnTo>
                    <a:pt x="8" y="84"/>
                  </a:lnTo>
                  <a:lnTo>
                    <a:pt x="9" y="87"/>
                  </a:lnTo>
                  <a:lnTo>
                    <a:pt x="12" y="88"/>
                  </a:lnTo>
                  <a:lnTo>
                    <a:pt x="14" y="91"/>
                  </a:lnTo>
                  <a:lnTo>
                    <a:pt x="16" y="93"/>
                  </a:lnTo>
                  <a:lnTo>
                    <a:pt x="19" y="94"/>
                  </a:lnTo>
                  <a:lnTo>
                    <a:pt x="19" y="95"/>
                  </a:lnTo>
                  <a:lnTo>
                    <a:pt x="18" y="97"/>
                  </a:lnTo>
                  <a:lnTo>
                    <a:pt x="18" y="98"/>
                  </a:lnTo>
                  <a:lnTo>
                    <a:pt x="16" y="100"/>
                  </a:lnTo>
                  <a:lnTo>
                    <a:pt x="16" y="101"/>
                  </a:lnTo>
                  <a:lnTo>
                    <a:pt x="16" y="102"/>
                  </a:lnTo>
                  <a:lnTo>
                    <a:pt x="15" y="104"/>
                  </a:lnTo>
                  <a:lnTo>
                    <a:pt x="15" y="105"/>
                  </a:lnTo>
                  <a:lnTo>
                    <a:pt x="16" y="105"/>
                  </a:lnTo>
                  <a:lnTo>
                    <a:pt x="18" y="105"/>
                  </a:lnTo>
                  <a:lnTo>
                    <a:pt x="19" y="105"/>
                  </a:lnTo>
                  <a:lnTo>
                    <a:pt x="20" y="105"/>
                  </a:lnTo>
                  <a:lnTo>
                    <a:pt x="21" y="105"/>
                  </a:lnTo>
                  <a:lnTo>
                    <a:pt x="22" y="105"/>
                  </a:lnTo>
                  <a:lnTo>
                    <a:pt x="24" y="105"/>
                  </a:lnTo>
                  <a:lnTo>
                    <a:pt x="25" y="109"/>
                  </a:lnTo>
                  <a:lnTo>
                    <a:pt x="28" y="114"/>
                  </a:lnTo>
                  <a:lnTo>
                    <a:pt x="33" y="119"/>
                  </a:lnTo>
                  <a:lnTo>
                    <a:pt x="39" y="123"/>
                  </a:lnTo>
                  <a:lnTo>
                    <a:pt x="46" y="127"/>
                  </a:lnTo>
                  <a:lnTo>
                    <a:pt x="51" y="131"/>
                  </a:lnTo>
                  <a:lnTo>
                    <a:pt x="56" y="134"/>
                  </a:lnTo>
                  <a:lnTo>
                    <a:pt x="58" y="134"/>
                  </a:lnTo>
                  <a:lnTo>
                    <a:pt x="59" y="135"/>
                  </a:lnTo>
                  <a:lnTo>
                    <a:pt x="62" y="137"/>
                  </a:lnTo>
                  <a:lnTo>
                    <a:pt x="64" y="138"/>
                  </a:lnTo>
                  <a:lnTo>
                    <a:pt x="66" y="140"/>
                  </a:lnTo>
                  <a:lnTo>
                    <a:pt x="69" y="142"/>
                  </a:lnTo>
                  <a:lnTo>
                    <a:pt x="71" y="144"/>
                  </a:lnTo>
                  <a:lnTo>
                    <a:pt x="74" y="144"/>
                  </a:lnTo>
                  <a:lnTo>
                    <a:pt x="77" y="144"/>
                  </a:lnTo>
                  <a:lnTo>
                    <a:pt x="78" y="144"/>
                  </a:lnTo>
                  <a:lnTo>
                    <a:pt x="80" y="142"/>
                  </a:lnTo>
                  <a:lnTo>
                    <a:pt x="81" y="141"/>
                  </a:lnTo>
                  <a:lnTo>
                    <a:pt x="83" y="140"/>
                  </a:lnTo>
                  <a:lnTo>
                    <a:pt x="85" y="138"/>
                  </a:lnTo>
                  <a:lnTo>
                    <a:pt x="87" y="137"/>
                  </a:lnTo>
                  <a:lnTo>
                    <a:pt x="85" y="134"/>
                  </a:lnTo>
                  <a:lnTo>
                    <a:pt x="85" y="131"/>
                  </a:lnTo>
                  <a:lnTo>
                    <a:pt x="85" y="130"/>
                  </a:lnTo>
                  <a:lnTo>
                    <a:pt x="87" y="128"/>
                  </a:lnTo>
                  <a:lnTo>
                    <a:pt x="88" y="126"/>
                  </a:lnTo>
                  <a:lnTo>
                    <a:pt x="90" y="126"/>
                  </a:lnTo>
                  <a:lnTo>
                    <a:pt x="92" y="124"/>
                  </a:lnTo>
                  <a:lnTo>
                    <a:pt x="95" y="124"/>
                  </a:lnTo>
                  <a:lnTo>
                    <a:pt x="101" y="126"/>
                  </a:lnTo>
                  <a:lnTo>
                    <a:pt x="104" y="127"/>
                  </a:lnTo>
                  <a:lnTo>
                    <a:pt x="107" y="131"/>
                  </a:lnTo>
                  <a:lnTo>
                    <a:pt x="109" y="134"/>
                  </a:lnTo>
                  <a:lnTo>
                    <a:pt x="110" y="138"/>
                  </a:lnTo>
                  <a:lnTo>
                    <a:pt x="114" y="141"/>
                  </a:lnTo>
                  <a:lnTo>
                    <a:pt x="117" y="144"/>
                  </a:lnTo>
                  <a:lnTo>
                    <a:pt x="122" y="144"/>
                  </a:lnTo>
                  <a:lnTo>
                    <a:pt x="128" y="144"/>
                  </a:lnTo>
                  <a:lnTo>
                    <a:pt x="133" y="142"/>
                  </a:lnTo>
                  <a:lnTo>
                    <a:pt x="137" y="140"/>
                  </a:lnTo>
                  <a:lnTo>
                    <a:pt x="140" y="137"/>
                  </a:lnTo>
                  <a:lnTo>
                    <a:pt x="144" y="134"/>
                  </a:lnTo>
                  <a:lnTo>
                    <a:pt x="147" y="131"/>
                  </a:lnTo>
                  <a:lnTo>
                    <a:pt x="151" y="130"/>
                  </a:lnTo>
                  <a:lnTo>
                    <a:pt x="154" y="130"/>
                  </a:lnTo>
                  <a:lnTo>
                    <a:pt x="156" y="130"/>
                  </a:lnTo>
                  <a:lnTo>
                    <a:pt x="157" y="128"/>
                  </a:lnTo>
                  <a:lnTo>
                    <a:pt x="158" y="128"/>
                  </a:lnTo>
                  <a:lnTo>
                    <a:pt x="160" y="128"/>
                  </a:lnTo>
                  <a:lnTo>
                    <a:pt x="161" y="127"/>
                  </a:lnTo>
                  <a:lnTo>
                    <a:pt x="163" y="126"/>
                  </a:lnTo>
                  <a:lnTo>
                    <a:pt x="163" y="124"/>
                  </a:lnTo>
                  <a:lnTo>
                    <a:pt x="173" y="124"/>
                  </a:lnTo>
                  <a:lnTo>
                    <a:pt x="173" y="127"/>
                  </a:lnTo>
                  <a:lnTo>
                    <a:pt x="173" y="130"/>
                  </a:lnTo>
                  <a:lnTo>
                    <a:pt x="173" y="133"/>
                  </a:lnTo>
                  <a:lnTo>
                    <a:pt x="173" y="135"/>
                  </a:lnTo>
                  <a:lnTo>
                    <a:pt x="173" y="140"/>
                  </a:lnTo>
                  <a:lnTo>
                    <a:pt x="173" y="142"/>
                  </a:lnTo>
                  <a:lnTo>
                    <a:pt x="173" y="147"/>
                  </a:lnTo>
                  <a:lnTo>
                    <a:pt x="173" y="149"/>
                  </a:lnTo>
                  <a:lnTo>
                    <a:pt x="179" y="148"/>
                  </a:lnTo>
                  <a:lnTo>
                    <a:pt x="184" y="147"/>
                  </a:lnTo>
                  <a:lnTo>
                    <a:pt x="186" y="145"/>
                  </a:lnTo>
                  <a:lnTo>
                    <a:pt x="189" y="142"/>
                  </a:lnTo>
                  <a:lnTo>
                    <a:pt x="190" y="140"/>
                  </a:lnTo>
                  <a:lnTo>
                    <a:pt x="191" y="137"/>
                  </a:lnTo>
                  <a:lnTo>
                    <a:pt x="194" y="133"/>
                  </a:lnTo>
                  <a:lnTo>
                    <a:pt x="195" y="130"/>
                  </a:lnTo>
                  <a:lnTo>
                    <a:pt x="198" y="131"/>
                  </a:lnTo>
                  <a:lnTo>
                    <a:pt x="202" y="133"/>
                  </a:lnTo>
                  <a:lnTo>
                    <a:pt x="207" y="133"/>
                  </a:lnTo>
                  <a:lnTo>
                    <a:pt x="211" y="133"/>
                  </a:lnTo>
                  <a:lnTo>
                    <a:pt x="217" y="131"/>
                  </a:lnTo>
                  <a:lnTo>
                    <a:pt x="222" y="130"/>
                  </a:lnTo>
                  <a:lnTo>
                    <a:pt x="227" y="130"/>
                  </a:lnTo>
                  <a:lnTo>
                    <a:pt x="232" y="130"/>
                  </a:lnTo>
                  <a:lnTo>
                    <a:pt x="240" y="128"/>
                  </a:lnTo>
                  <a:lnTo>
                    <a:pt x="249" y="127"/>
                  </a:lnTo>
                  <a:lnTo>
                    <a:pt x="255" y="124"/>
                  </a:lnTo>
                  <a:lnTo>
                    <a:pt x="262" y="121"/>
                  </a:lnTo>
                  <a:lnTo>
                    <a:pt x="268" y="117"/>
                  </a:lnTo>
                  <a:lnTo>
                    <a:pt x="274" y="113"/>
                  </a:lnTo>
                  <a:lnTo>
                    <a:pt x="282" y="109"/>
                  </a:lnTo>
                  <a:lnTo>
                    <a:pt x="290" y="105"/>
                  </a:lnTo>
                  <a:lnTo>
                    <a:pt x="292" y="106"/>
                  </a:lnTo>
                  <a:lnTo>
                    <a:pt x="293" y="106"/>
                  </a:lnTo>
                  <a:lnTo>
                    <a:pt x="295" y="108"/>
                  </a:lnTo>
                  <a:lnTo>
                    <a:pt x="297" y="108"/>
                  </a:lnTo>
                  <a:lnTo>
                    <a:pt x="298" y="109"/>
                  </a:lnTo>
                  <a:lnTo>
                    <a:pt x="299" y="111"/>
                  </a:lnTo>
                  <a:lnTo>
                    <a:pt x="302" y="111"/>
                  </a:lnTo>
                  <a:lnTo>
                    <a:pt x="303" y="111"/>
                  </a:lnTo>
                  <a:lnTo>
                    <a:pt x="307" y="111"/>
                  </a:lnTo>
                  <a:lnTo>
                    <a:pt x="310" y="113"/>
                  </a:lnTo>
                  <a:lnTo>
                    <a:pt x="312" y="114"/>
                  </a:lnTo>
                  <a:lnTo>
                    <a:pt x="316" y="116"/>
                  </a:lnTo>
                  <a:lnTo>
                    <a:pt x="318" y="117"/>
                  </a:lnTo>
                  <a:lnTo>
                    <a:pt x="322" y="119"/>
                  </a:lnTo>
                  <a:lnTo>
                    <a:pt x="326" y="119"/>
                  </a:lnTo>
                  <a:lnTo>
                    <a:pt x="329" y="119"/>
                  </a:lnTo>
                  <a:lnTo>
                    <a:pt x="328" y="111"/>
                  </a:lnTo>
                  <a:lnTo>
                    <a:pt x="326" y="104"/>
                  </a:lnTo>
                  <a:lnTo>
                    <a:pt x="323" y="98"/>
                  </a:lnTo>
                  <a:lnTo>
                    <a:pt x="321" y="93"/>
                  </a:lnTo>
                  <a:lnTo>
                    <a:pt x="318" y="88"/>
                  </a:lnTo>
                  <a:lnTo>
                    <a:pt x="316" y="81"/>
                  </a:lnTo>
                  <a:lnTo>
                    <a:pt x="315" y="74"/>
                  </a:lnTo>
                  <a:lnTo>
                    <a:pt x="314" y="66"/>
                  </a:lnTo>
                  <a:lnTo>
                    <a:pt x="314" y="63"/>
                  </a:lnTo>
                  <a:lnTo>
                    <a:pt x="314" y="62"/>
                  </a:lnTo>
                  <a:lnTo>
                    <a:pt x="314" y="61"/>
                  </a:lnTo>
                  <a:lnTo>
                    <a:pt x="312" y="59"/>
                  </a:lnTo>
                  <a:lnTo>
                    <a:pt x="312" y="58"/>
                  </a:lnTo>
                  <a:lnTo>
                    <a:pt x="312" y="56"/>
                  </a:lnTo>
                  <a:lnTo>
                    <a:pt x="311" y="5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nvGrpSpPr>
            <p:cNvPr id="126" name="Group 323"/>
            <p:cNvGrpSpPr>
              <a:grpSpLocks/>
            </p:cNvGrpSpPr>
            <p:nvPr/>
          </p:nvGrpSpPr>
          <p:grpSpPr bwMode="auto">
            <a:xfrm>
              <a:off x="1015468" y="4443519"/>
              <a:ext cx="604914" cy="738961"/>
              <a:chOff x="2766" y="1587"/>
              <a:chExt cx="182" cy="206"/>
            </a:xfrm>
            <a:solidFill>
              <a:schemeClr val="bg2"/>
            </a:solidFill>
          </p:grpSpPr>
          <p:sp>
            <p:nvSpPr>
              <p:cNvPr id="184" name="Freeform 324"/>
              <p:cNvSpPr>
                <a:spLocks/>
              </p:cNvSpPr>
              <p:nvPr/>
            </p:nvSpPr>
            <p:spPr bwMode="gray">
              <a:xfrm>
                <a:off x="2766" y="1587"/>
                <a:ext cx="182" cy="206"/>
              </a:xfrm>
              <a:custGeom>
                <a:avLst/>
                <a:gdLst/>
                <a:ahLst/>
                <a:cxnLst>
                  <a:cxn ang="0">
                    <a:pos x="101" y="40"/>
                  </a:cxn>
                  <a:cxn ang="0">
                    <a:pos x="95" y="30"/>
                  </a:cxn>
                  <a:cxn ang="0">
                    <a:pos x="82" y="30"/>
                  </a:cxn>
                  <a:cxn ang="0">
                    <a:pos x="81" y="43"/>
                  </a:cxn>
                  <a:cxn ang="0">
                    <a:pos x="83" y="62"/>
                  </a:cxn>
                  <a:cxn ang="0">
                    <a:pos x="93" y="73"/>
                  </a:cxn>
                  <a:cxn ang="0">
                    <a:pos x="101" y="81"/>
                  </a:cxn>
                  <a:cxn ang="0">
                    <a:pos x="116" y="92"/>
                  </a:cxn>
                  <a:cxn ang="0">
                    <a:pos x="144" y="122"/>
                  </a:cxn>
                  <a:cxn ang="0">
                    <a:pos x="152" y="129"/>
                  </a:cxn>
                  <a:cxn ang="0">
                    <a:pos x="163" y="133"/>
                  </a:cxn>
                  <a:cxn ang="0">
                    <a:pos x="177" y="145"/>
                  </a:cxn>
                  <a:cxn ang="0">
                    <a:pos x="182" y="151"/>
                  </a:cxn>
                  <a:cxn ang="0">
                    <a:pos x="180" y="159"/>
                  </a:cxn>
                  <a:cxn ang="0">
                    <a:pos x="172" y="155"/>
                  </a:cxn>
                  <a:cxn ang="0">
                    <a:pos x="167" y="151"/>
                  </a:cxn>
                  <a:cxn ang="0">
                    <a:pos x="163" y="148"/>
                  </a:cxn>
                  <a:cxn ang="0">
                    <a:pos x="158" y="148"/>
                  </a:cxn>
                  <a:cxn ang="0">
                    <a:pos x="158" y="155"/>
                  </a:cxn>
                  <a:cxn ang="0">
                    <a:pos x="158" y="162"/>
                  </a:cxn>
                  <a:cxn ang="0">
                    <a:pos x="161" y="169"/>
                  </a:cxn>
                  <a:cxn ang="0">
                    <a:pos x="164" y="174"/>
                  </a:cxn>
                  <a:cxn ang="0">
                    <a:pos x="161" y="181"/>
                  </a:cxn>
                  <a:cxn ang="0">
                    <a:pos x="157" y="188"/>
                  </a:cxn>
                  <a:cxn ang="0">
                    <a:pos x="153" y="199"/>
                  </a:cxn>
                  <a:cxn ang="0">
                    <a:pos x="151" y="206"/>
                  </a:cxn>
                  <a:cxn ang="0">
                    <a:pos x="142" y="204"/>
                  </a:cxn>
                  <a:cxn ang="0">
                    <a:pos x="139" y="199"/>
                  </a:cxn>
                  <a:cxn ang="0">
                    <a:pos x="145" y="191"/>
                  </a:cxn>
                  <a:cxn ang="0">
                    <a:pos x="147" y="176"/>
                  </a:cxn>
                  <a:cxn ang="0">
                    <a:pos x="137" y="155"/>
                  </a:cxn>
                  <a:cxn ang="0">
                    <a:pos x="122" y="144"/>
                  </a:cxn>
                  <a:cxn ang="0">
                    <a:pos x="108" y="134"/>
                  </a:cxn>
                  <a:cxn ang="0">
                    <a:pos x="98" y="129"/>
                  </a:cxn>
                  <a:cxn ang="0">
                    <a:pos x="67" y="108"/>
                  </a:cxn>
                  <a:cxn ang="0">
                    <a:pos x="42" y="66"/>
                  </a:cxn>
                  <a:cxn ang="0">
                    <a:pos x="32" y="60"/>
                  </a:cxn>
                  <a:cxn ang="0">
                    <a:pos x="25" y="60"/>
                  </a:cxn>
                  <a:cxn ang="0">
                    <a:pos x="18" y="62"/>
                  </a:cxn>
                  <a:cxn ang="0">
                    <a:pos x="11" y="66"/>
                  </a:cxn>
                  <a:cxn ang="0">
                    <a:pos x="5" y="60"/>
                  </a:cxn>
                  <a:cxn ang="0">
                    <a:pos x="0" y="44"/>
                  </a:cxn>
                  <a:cxn ang="0">
                    <a:pos x="1" y="34"/>
                  </a:cxn>
                  <a:cxn ang="0">
                    <a:pos x="3" y="27"/>
                  </a:cxn>
                  <a:cxn ang="0">
                    <a:pos x="11" y="19"/>
                  </a:cxn>
                  <a:cxn ang="0">
                    <a:pos x="18" y="13"/>
                  </a:cxn>
                  <a:cxn ang="0">
                    <a:pos x="22" y="13"/>
                  </a:cxn>
                  <a:cxn ang="0">
                    <a:pos x="29" y="19"/>
                  </a:cxn>
                  <a:cxn ang="0">
                    <a:pos x="36" y="18"/>
                  </a:cxn>
                  <a:cxn ang="0">
                    <a:pos x="50" y="6"/>
                  </a:cxn>
                  <a:cxn ang="0">
                    <a:pos x="79" y="0"/>
                  </a:cxn>
                  <a:cxn ang="0">
                    <a:pos x="91" y="8"/>
                  </a:cxn>
                  <a:cxn ang="0">
                    <a:pos x="106" y="9"/>
                  </a:cxn>
                  <a:cxn ang="0">
                    <a:pos x="104" y="26"/>
                  </a:cxn>
                  <a:cxn ang="0">
                    <a:pos x="106" y="40"/>
                  </a:cxn>
                </a:cxnLst>
                <a:rect l="0" t="0" r="r" b="b"/>
                <a:pathLst>
                  <a:path w="182" h="206">
                    <a:moveTo>
                      <a:pt x="106" y="40"/>
                    </a:moveTo>
                    <a:lnTo>
                      <a:pt x="105" y="40"/>
                    </a:lnTo>
                    <a:lnTo>
                      <a:pt x="102" y="40"/>
                    </a:lnTo>
                    <a:lnTo>
                      <a:pt x="101" y="40"/>
                    </a:lnTo>
                    <a:lnTo>
                      <a:pt x="100" y="39"/>
                    </a:lnTo>
                    <a:lnTo>
                      <a:pt x="98" y="37"/>
                    </a:lnTo>
                    <a:lnTo>
                      <a:pt x="97" y="34"/>
                    </a:lnTo>
                    <a:lnTo>
                      <a:pt x="95" y="30"/>
                    </a:lnTo>
                    <a:lnTo>
                      <a:pt x="93" y="25"/>
                    </a:lnTo>
                    <a:lnTo>
                      <a:pt x="88" y="26"/>
                    </a:lnTo>
                    <a:lnTo>
                      <a:pt x="85" y="29"/>
                    </a:lnTo>
                    <a:lnTo>
                      <a:pt x="82" y="30"/>
                    </a:lnTo>
                    <a:lnTo>
                      <a:pt x="81" y="33"/>
                    </a:lnTo>
                    <a:lnTo>
                      <a:pt x="81" y="34"/>
                    </a:lnTo>
                    <a:lnTo>
                      <a:pt x="81" y="39"/>
                    </a:lnTo>
                    <a:lnTo>
                      <a:pt x="81" y="43"/>
                    </a:lnTo>
                    <a:lnTo>
                      <a:pt x="81" y="47"/>
                    </a:lnTo>
                    <a:lnTo>
                      <a:pt x="81" y="53"/>
                    </a:lnTo>
                    <a:lnTo>
                      <a:pt x="82" y="58"/>
                    </a:lnTo>
                    <a:lnTo>
                      <a:pt x="83" y="62"/>
                    </a:lnTo>
                    <a:lnTo>
                      <a:pt x="85" y="66"/>
                    </a:lnTo>
                    <a:lnTo>
                      <a:pt x="87" y="69"/>
                    </a:lnTo>
                    <a:lnTo>
                      <a:pt x="89" y="72"/>
                    </a:lnTo>
                    <a:lnTo>
                      <a:pt x="93" y="73"/>
                    </a:lnTo>
                    <a:lnTo>
                      <a:pt x="95" y="73"/>
                    </a:lnTo>
                    <a:lnTo>
                      <a:pt x="97" y="76"/>
                    </a:lnTo>
                    <a:lnTo>
                      <a:pt x="99" y="79"/>
                    </a:lnTo>
                    <a:lnTo>
                      <a:pt x="101" y="81"/>
                    </a:lnTo>
                    <a:lnTo>
                      <a:pt x="105" y="84"/>
                    </a:lnTo>
                    <a:lnTo>
                      <a:pt x="110" y="87"/>
                    </a:lnTo>
                    <a:lnTo>
                      <a:pt x="113" y="90"/>
                    </a:lnTo>
                    <a:lnTo>
                      <a:pt x="116" y="92"/>
                    </a:lnTo>
                    <a:lnTo>
                      <a:pt x="117" y="94"/>
                    </a:lnTo>
                    <a:lnTo>
                      <a:pt x="139" y="116"/>
                    </a:lnTo>
                    <a:lnTo>
                      <a:pt x="142" y="119"/>
                    </a:lnTo>
                    <a:lnTo>
                      <a:pt x="144" y="122"/>
                    </a:lnTo>
                    <a:lnTo>
                      <a:pt x="146" y="123"/>
                    </a:lnTo>
                    <a:lnTo>
                      <a:pt x="147" y="126"/>
                    </a:lnTo>
                    <a:lnTo>
                      <a:pt x="150" y="127"/>
                    </a:lnTo>
                    <a:lnTo>
                      <a:pt x="152" y="129"/>
                    </a:lnTo>
                    <a:lnTo>
                      <a:pt x="156" y="129"/>
                    </a:lnTo>
                    <a:lnTo>
                      <a:pt x="158" y="129"/>
                    </a:lnTo>
                    <a:lnTo>
                      <a:pt x="159" y="130"/>
                    </a:lnTo>
                    <a:lnTo>
                      <a:pt x="163" y="133"/>
                    </a:lnTo>
                    <a:lnTo>
                      <a:pt x="165" y="137"/>
                    </a:lnTo>
                    <a:lnTo>
                      <a:pt x="169" y="140"/>
                    </a:lnTo>
                    <a:lnTo>
                      <a:pt x="174" y="143"/>
                    </a:lnTo>
                    <a:lnTo>
                      <a:pt x="177" y="145"/>
                    </a:lnTo>
                    <a:lnTo>
                      <a:pt x="180" y="148"/>
                    </a:lnTo>
                    <a:lnTo>
                      <a:pt x="182" y="148"/>
                    </a:lnTo>
                    <a:lnTo>
                      <a:pt x="182" y="150"/>
                    </a:lnTo>
                    <a:lnTo>
                      <a:pt x="182" y="151"/>
                    </a:lnTo>
                    <a:lnTo>
                      <a:pt x="181" y="152"/>
                    </a:lnTo>
                    <a:lnTo>
                      <a:pt x="181" y="156"/>
                    </a:lnTo>
                    <a:lnTo>
                      <a:pt x="180" y="158"/>
                    </a:lnTo>
                    <a:lnTo>
                      <a:pt x="180" y="159"/>
                    </a:lnTo>
                    <a:lnTo>
                      <a:pt x="178" y="160"/>
                    </a:lnTo>
                    <a:lnTo>
                      <a:pt x="177" y="162"/>
                    </a:lnTo>
                    <a:lnTo>
                      <a:pt x="174" y="155"/>
                    </a:lnTo>
                    <a:lnTo>
                      <a:pt x="172" y="155"/>
                    </a:lnTo>
                    <a:lnTo>
                      <a:pt x="171" y="152"/>
                    </a:lnTo>
                    <a:lnTo>
                      <a:pt x="170" y="152"/>
                    </a:lnTo>
                    <a:lnTo>
                      <a:pt x="169" y="152"/>
                    </a:lnTo>
                    <a:lnTo>
                      <a:pt x="167" y="151"/>
                    </a:lnTo>
                    <a:lnTo>
                      <a:pt x="165" y="150"/>
                    </a:lnTo>
                    <a:lnTo>
                      <a:pt x="165" y="148"/>
                    </a:lnTo>
                    <a:lnTo>
                      <a:pt x="164" y="148"/>
                    </a:lnTo>
                    <a:lnTo>
                      <a:pt x="163" y="148"/>
                    </a:lnTo>
                    <a:lnTo>
                      <a:pt x="162" y="148"/>
                    </a:lnTo>
                    <a:lnTo>
                      <a:pt x="161" y="148"/>
                    </a:lnTo>
                    <a:lnTo>
                      <a:pt x="159" y="148"/>
                    </a:lnTo>
                    <a:lnTo>
                      <a:pt x="158" y="148"/>
                    </a:lnTo>
                    <a:lnTo>
                      <a:pt x="158" y="150"/>
                    </a:lnTo>
                    <a:lnTo>
                      <a:pt x="158" y="151"/>
                    </a:lnTo>
                    <a:lnTo>
                      <a:pt x="158" y="152"/>
                    </a:lnTo>
                    <a:lnTo>
                      <a:pt x="158" y="155"/>
                    </a:lnTo>
                    <a:lnTo>
                      <a:pt x="158" y="156"/>
                    </a:lnTo>
                    <a:lnTo>
                      <a:pt x="158" y="158"/>
                    </a:lnTo>
                    <a:lnTo>
                      <a:pt x="158" y="159"/>
                    </a:lnTo>
                    <a:lnTo>
                      <a:pt x="158" y="162"/>
                    </a:lnTo>
                    <a:lnTo>
                      <a:pt x="159" y="163"/>
                    </a:lnTo>
                    <a:lnTo>
                      <a:pt x="159" y="166"/>
                    </a:lnTo>
                    <a:lnTo>
                      <a:pt x="161" y="167"/>
                    </a:lnTo>
                    <a:lnTo>
                      <a:pt x="161" y="169"/>
                    </a:lnTo>
                    <a:lnTo>
                      <a:pt x="162" y="170"/>
                    </a:lnTo>
                    <a:lnTo>
                      <a:pt x="163" y="172"/>
                    </a:lnTo>
                    <a:lnTo>
                      <a:pt x="165" y="172"/>
                    </a:lnTo>
                    <a:lnTo>
                      <a:pt x="164" y="174"/>
                    </a:lnTo>
                    <a:lnTo>
                      <a:pt x="163" y="176"/>
                    </a:lnTo>
                    <a:lnTo>
                      <a:pt x="163" y="178"/>
                    </a:lnTo>
                    <a:lnTo>
                      <a:pt x="162" y="180"/>
                    </a:lnTo>
                    <a:lnTo>
                      <a:pt x="161" y="181"/>
                    </a:lnTo>
                    <a:lnTo>
                      <a:pt x="161" y="183"/>
                    </a:lnTo>
                    <a:lnTo>
                      <a:pt x="159" y="184"/>
                    </a:lnTo>
                    <a:lnTo>
                      <a:pt x="158" y="184"/>
                    </a:lnTo>
                    <a:lnTo>
                      <a:pt x="157" y="188"/>
                    </a:lnTo>
                    <a:lnTo>
                      <a:pt x="157" y="191"/>
                    </a:lnTo>
                    <a:lnTo>
                      <a:pt x="156" y="194"/>
                    </a:lnTo>
                    <a:lnTo>
                      <a:pt x="155" y="197"/>
                    </a:lnTo>
                    <a:lnTo>
                      <a:pt x="153" y="199"/>
                    </a:lnTo>
                    <a:lnTo>
                      <a:pt x="152" y="202"/>
                    </a:lnTo>
                    <a:lnTo>
                      <a:pt x="152" y="204"/>
                    </a:lnTo>
                    <a:lnTo>
                      <a:pt x="152" y="206"/>
                    </a:lnTo>
                    <a:lnTo>
                      <a:pt x="151" y="206"/>
                    </a:lnTo>
                    <a:lnTo>
                      <a:pt x="149" y="206"/>
                    </a:lnTo>
                    <a:lnTo>
                      <a:pt x="146" y="205"/>
                    </a:lnTo>
                    <a:lnTo>
                      <a:pt x="144" y="205"/>
                    </a:lnTo>
                    <a:lnTo>
                      <a:pt x="142" y="204"/>
                    </a:lnTo>
                    <a:lnTo>
                      <a:pt x="139" y="202"/>
                    </a:lnTo>
                    <a:lnTo>
                      <a:pt x="138" y="202"/>
                    </a:lnTo>
                    <a:lnTo>
                      <a:pt x="137" y="202"/>
                    </a:lnTo>
                    <a:lnTo>
                      <a:pt x="139" y="199"/>
                    </a:lnTo>
                    <a:lnTo>
                      <a:pt x="140" y="197"/>
                    </a:lnTo>
                    <a:lnTo>
                      <a:pt x="143" y="195"/>
                    </a:lnTo>
                    <a:lnTo>
                      <a:pt x="144" y="192"/>
                    </a:lnTo>
                    <a:lnTo>
                      <a:pt x="145" y="191"/>
                    </a:lnTo>
                    <a:lnTo>
                      <a:pt x="146" y="188"/>
                    </a:lnTo>
                    <a:lnTo>
                      <a:pt x="147" y="185"/>
                    </a:lnTo>
                    <a:lnTo>
                      <a:pt x="147" y="181"/>
                    </a:lnTo>
                    <a:lnTo>
                      <a:pt x="147" y="176"/>
                    </a:lnTo>
                    <a:lnTo>
                      <a:pt x="145" y="170"/>
                    </a:lnTo>
                    <a:lnTo>
                      <a:pt x="143" y="165"/>
                    </a:lnTo>
                    <a:lnTo>
                      <a:pt x="140" y="159"/>
                    </a:lnTo>
                    <a:lnTo>
                      <a:pt x="137" y="155"/>
                    </a:lnTo>
                    <a:lnTo>
                      <a:pt x="132" y="150"/>
                    </a:lnTo>
                    <a:lnTo>
                      <a:pt x="129" y="147"/>
                    </a:lnTo>
                    <a:lnTo>
                      <a:pt x="125" y="145"/>
                    </a:lnTo>
                    <a:lnTo>
                      <a:pt x="122" y="144"/>
                    </a:lnTo>
                    <a:lnTo>
                      <a:pt x="117" y="143"/>
                    </a:lnTo>
                    <a:lnTo>
                      <a:pt x="113" y="140"/>
                    </a:lnTo>
                    <a:lnTo>
                      <a:pt x="111" y="137"/>
                    </a:lnTo>
                    <a:lnTo>
                      <a:pt x="108" y="134"/>
                    </a:lnTo>
                    <a:lnTo>
                      <a:pt x="107" y="133"/>
                    </a:lnTo>
                    <a:lnTo>
                      <a:pt x="106" y="131"/>
                    </a:lnTo>
                    <a:lnTo>
                      <a:pt x="106" y="130"/>
                    </a:lnTo>
                    <a:lnTo>
                      <a:pt x="98" y="129"/>
                    </a:lnTo>
                    <a:lnTo>
                      <a:pt x="91" y="126"/>
                    </a:lnTo>
                    <a:lnTo>
                      <a:pt x="85" y="122"/>
                    </a:lnTo>
                    <a:lnTo>
                      <a:pt x="77" y="118"/>
                    </a:lnTo>
                    <a:lnTo>
                      <a:pt x="67" y="108"/>
                    </a:lnTo>
                    <a:lnTo>
                      <a:pt x="58" y="97"/>
                    </a:lnTo>
                    <a:lnTo>
                      <a:pt x="52" y="86"/>
                    </a:lnTo>
                    <a:lnTo>
                      <a:pt x="47" y="74"/>
                    </a:lnTo>
                    <a:lnTo>
                      <a:pt x="42" y="66"/>
                    </a:lnTo>
                    <a:lnTo>
                      <a:pt x="40" y="60"/>
                    </a:lnTo>
                    <a:lnTo>
                      <a:pt x="37" y="60"/>
                    </a:lnTo>
                    <a:lnTo>
                      <a:pt x="35" y="60"/>
                    </a:lnTo>
                    <a:lnTo>
                      <a:pt x="32" y="60"/>
                    </a:lnTo>
                    <a:lnTo>
                      <a:pt x="31" y="60"/>
                    </a:lnTo>
                    <a:lnTo>
                      <a:pt x="29" y="60"/>
                    </a:lnTo>
                    <a:lnTo>
                      <a:pt x="28" y="60"/>
                    </a:lnTo>
                    <a:lnTo>
                      <a:pt x="25" y="60"/>
                    </a:lnTo>
                    <a:lnTo>
                      <a:pt x="24" y="60"/>
                    </a:lnTo>
                    <a:lnTo>
                      <a:pt x="22" y="60"/>
                    </a:lnTo>
                    <a:lnTo>
                      <a:pt x="19" y="62"/>
                    </a:lnTo>
                    <a:lnTo>
                      <a:pt x="18" y="62"/>
                    </a:lnTo>
                    <a:lnTo>
                      <a:pt x="16" y="63"/>
                    </a:lnTo>
                    <a:lnTo>
                      <a:pt x="15" y="63"/>
                    </a:lnTo>
                    <a:lnTo>
                      <a:pt x="12" y="65"/>
                    </a:lnTo>
                    <a:lnTo>
                      <a:pt x="11" y="66"/>
                    </a:lnTo>
                    <a:lnTo>
                      <a:pt x="9" y="69"/>
                    </a:lnTo>
                    <a:lnTo>
                      <a:pt x="7" y="66"/>
                    </a:lnTo>
                    <a:lnTo>
                      <a:pt x="6" y="63"/>
                    </a:lnTo>
                    <a:lnTo>
                      <a:pt x="5" y="60"/>
                    </a:lnTo>
                    <a:lnTo>
                      <a:pt x="3" y="56"/>
                    </a:lnTo>
                    <a:lnTo>
                      <a:pt x="3" y="52"/>
                    </a:lnTo>
                    <a:lnTo>
                      <a:pt x="1" y="48"/>
                    </a:lnTo>
                    <a:lnTo>
                      <a:pt x="0" y="44"/>
                    </a:lnTo>
                    <a:lnTo>
                      <a:pt x="0" y="40"/>
                    </a:lnTo>
                    <a:lnTo>
                      <a:pt x="0" y="39"/>
                    </a:lnTo>
                    <a:lnTo>
                      <a:pt x="1" y="36"/>
                    </a:lnTo>
                    <a:lnTo>
                      <a:pt x="1" y="34"/>
                    </a:lnTo>
                    <a:lnTo>
                      <a:pt x="1" y="33"/>
                    </a:lnTo>
                    <a:lnTo>
                      <a:pt x="1" y="32"/>
                    </a:lnTo>
                    <a:lnTo>
                      <a:pt x="3" y="30"/>
                    </a:lnTo>
                    <a:lnTo>
                      <a:pt x="3" y="27"/>
                    </a:lnTo>
                    <a:lnTo>
                      <a:pt x="3" y="25"/>
                    </a:lnTo>
                    <a:lnTo>
                      <a:pt x="3" y="20"/>
                    </a:lnTo>
                    <a:lnTo>
                      <a:pt x="9" y="20"/>
                    </a:lnTo>
                    <a:lnTo>
                      <a:pt x="11" y="19"/>
                    </a:lnTo>
                    <a:lnTo>
                      <a:pt x="13" y="18"/>
                    </a:lnTo>
                    <a:lnTo>
                      <a:pt x="15" y="16"/>
                    </a:lnTo>
                    <a:lnTo>
                      <a:pt x="16" y="15"/>
                    </a:lnTo>
                    <a:lnTo>
                      <a:pt x="18" y="13"/>
                    </a:lnTo>
                    <a:lnTo>
                      <a:pt x="19" y="12"/>
                    </a:lnTo>
                    <a:lnTo>
                      <a:pt x="21" y="11"/>
                    </a:lnTo>
                    <a:lnTo>
                      <a:pt x="22" y="9"/>
                    </a:lnTo>
                    <a:lnTo>
                      <a:pt x="22" y="13"/>
                    </a:lnTo>
                    <a:lnTo>
                      <a:pt x="23" y="16"/>
                    </a:lnTo>
                    <a:lnTo>
                      <a:pt x="25" y="18"/>
                    </a:lnTo>
                    <a:lnTo>
                      <a:pt x="26" y="19"/>
                    </a:lnTo>
                    <a:lnTo>
                      <a:pt x="29" y="19"/>
                    </a:lnTo>
                    <a:lnTo>
                      <a:pt x="31" y="19"/>
                    </a:lnTo>
                    <a:lnTo>
                      <a:pt x="32" y="20"/>
                    </a:lnTo>
                    <a:lnTo>
                      <a:pt x="35" y="20"/>
                    </a:lnTo>
                    <a:lnTo>
                      <a:pt x="36" y="18"/>
                    </a:lnTo>
                    <a:lnTo>
                      <a:pt x="38" y="15"/>
                    </a:lnTo>
                    <a:lnTo>
                      <a:pt x="42" y="12"/>
                    </a:lnTo>
                    <a:lnTo>
                      <a:pt x="47" y="9"/>
                    </a:lnTo>
                    <a:lnTo>
                      <a:pt x="50" y="6"/>
                    </a:lnTo>
                    <a:lnTo>
                      <a:pt x="54" y="4"/>
                    </a:lnTo>
                    <a:lnTo>
                      <a:pt x="56" y="2"/>
                    </a:lnTo>
                    <a:lnTo>
                      <a:pt x="57" y="2"/>
                    </a:lnTo>
                    <a:lnTo>
                      <a:pt x="79" y="0"/>
                    </a:lnTo>
                    <a:lnTo>
                      <a:pt x="81" y="4"/>
                    </a:lnTo>
                    <a:lnTo>
                      <a:pt x="83" y="5"/>
                    </a:lnTo>
                    <a:lnTo>
                      <a:pt x="87" y="8"/>
                    </a:lnTo>
                    <a:lnTo>
                      <a:pt x="91" y="8"/>
                    </a:lnTo>
                    <a:lnTo>
                      <a:pt x="94" y="9"/>
                    </a:lnTo>
                    <a:lnTo>
                      <a:pt x="98" y="9"/>
                    </a:lnTo>
                    <a:lnTo>
                      <a:pt x="102" y="9"/>
                    </a:lnTo>
                    <a:lnTo>
                      <a:pt x="106" y="9"/>
                    </a:lnTo>
                    <a:lnTo>
                      <a:pt x="106" y="15"/>
                    </a:lnTo>
                    <a:lnTo>
                      <a:pt x="105" y="19"/>
                    </a:lnTo>
                    <a:lnTo>
                      <a:pt x="105" y="23"/>
                    </a:lnTo>
                    <a:lnTo>
                      <a:pt x="104" y="26"/>
                    </a:lnTo>
                    <a:lnTo>
                      <a:pt x="104" y="30"/>
                    </a:lnTo>
                    <a:lnTo>
                      <a:pt x="104" y="33"/>
                    </a:lnTo>
                    <a:lnTo>
                      <a:pt x="105" y="36"/>
                    </a:lnTo>
                    <a:lnTo>
                      <a:pt x="106" y="4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5" name="Freeform 326"/>
              <p:cNvSpPr>
                <a:spLocks/>
              </p:cNvSpPr>
              <p:nvPr/>
            </p:nvSpPr>
            <p:spPr bwMode="gray">
              <a:xfrm>
                <a:off x="2779" y="1715"/>
                <a:ext cx="30" cy="62"/>
              </a:xfrm>
              <a:custGeom>
                <a:avLst/>
                <a:gdLst/>
                <a:ahLst/>
                <a:cxnLst>
                  <a:cxn ang="0">
                    <a:pos x="0" y="12"/>
                  </a:cxn>
                  <a:cxn ang="0">
                    <a:pos x="5" y="11"/>
                  </a:cxn>
                  <a:cxn ang="0">
                    <a:pos x="9" y="11"/>
                  </a:cxn>
                  <a:cxn ang="0">
                    <a:pos x="11" y="8"/>
                  </a:cxn>
                  <a:cxn ang="0">
                    <a:pos x="13" y="7"/>
                  </a:cxn>
                  <a:cxn ang="0">
                    <a:pos x="16" y="4"/>
                  </a:cxn>
                  <a:cxn ang="0">
                    <a:pos x="17" y="2"/>
                  </a:cxn>
                  <a:cxn ang="0">
                    <a:pos x="18" y="1"/>
                  </a:cxn>
                  <a:cxn ang="0">
                    <a:pos x="20" y="0"/>
                  </a:cxn>
                  <a:cxn ang="0">
                    <a:pos x="24" y="1"/>
                  </a:cxn>
                  <a:cxn ang="0">
                    <a:pos x="26" y="4"/>
                  </a:cxn>
                  <a:cxn ang="0">
                    <a:pos x="27" y="7"/>
                  </a:cxn>
                  <a:cxn ang="0">
                    <a:pos x="27" y="9"/>
                  </a:cxn>
                  <a:cxn ang="0">
                    <a:pos x="27" y="14"/>
                  </a:cxn>
                  <a:cxn ang="0">
                    <a:pos x="29" y="17"/>
                  </a:cxn>
                  <a:cxn ang="0">
                    <a:pos x="29" y="22"/>
                  </a:cxn>
                  <a:cxn ang="0">
                    <a:pos x="30" y="26"/>
                  </a:cxn>
                  <a:cxn ang="0">
                    <a:pos x="30" y="38"/>
                  </a:cxn>
                  <a:cxn ang="0">
                    <a:pos x="29" y="41"/>
                  </a:cxn>
                  <a:cxn ang="0">
                    <a:pos x="26" y="44"/>
                  </a:cxn>
                  <a:cxn ang="0">
                    <a:pos x="25" y="48"/>
                  </a:cxn>
                  <a:cxn ang="0">
                    <a:pos x="23" y="50"/>
                  </a:cxn>
                  <a:cxn ang="0">
                    <a:pos x="20" y="52"/>
                  </a:cxn>
                  <a:cxn ang="0">
                    <a:pos x="19" y="55"/>
                  </a:cxn>
                  <a:cxn ang="0">
                    <a:pos x="19" y="57"/>
                  </a:cxn>
                  <a:cxn ang="0">
                    <a:pos x="18" y="62"/>
                  </a:cxn>
                  <a:cxn ang="0">
                    <a:pos x="13" y="57"/>
                  </a:cxn>
                  <a:cxn ang="0">
                    <a:pos x="10" y="52"/>
                  </a:cxn>
                  <a:cxn ang="0">
                    <a:pos x="5" y="45"/>
                  </a:cxn>
                  <a:cxn ang="0">
                    <a:pos x="3" y="40"/>
                  </a:cxn>
                  <a:cxn ang="0">
                    <a:pos x="2" y="33"/>
                  </a:cxn>
                  <a:cxn ang="0">
                    <a:pos x="0" y="26"/>
                  </a:cxn>
                  <a:cxn ang="0">
                    <a:pos x="0" y="19"/>
                  </a:cxn>
                  <a:cxn ang="0">
                    <a:pos x="0" y="12"/>
                  </a:cxn>
                </a:cxnLst>
                <a:rect l="0" t="0" r="r" b="b"/>
                <a:pathLst>
                  <a:path w="30" h="62">
                    <a:moveTo>
                      <a:pt x="0" y="12"/>
                    </a:moveTo>
                    <a:lnTo>
                      <a:pt x="5" y="11"/>
                    </a:lnTo>
                    <a:lnTo>
                      <a:pt x="9" y="11"/>
                    </a:lnTo>
                    <a:lnTo>
                      <a:pt x="11" y="8"/>
                    </a:lnTo>
                    <a:lnTo>
                      <a:pt x="13" y="7"/>
                    </a:lnTo>
                    <a:lnTo>
                      <a:pt x="16" y="4"/>
                    </a:lnTo>
                    <a:lnTo>
                      <a:pt x="17" y="2"/>
                    </a:lnTo>
                    <a:lnTo>
                      <a:pt x="18" y="1"/>
                    </a:lnTo>
                    <a:lnTo>
                      <a:pt x="20" y="0"/>
                    </a:lnTo>
                    <a:lnTo>
                      <a:pt x="24" y="1"/>
                    </a:lnTo>
                    <a:lnTo>
                      <a:pt x="26" y="4"/>
                    </a:lnTo>
                    <a:lnTo>
                      <a:pt x="27" y="7"/>
                    </a:lnTo>
                    <a:lnTo>
                      <a:pt x="27" y="9"/>
                    </a:lnTo>
                    <a:lnTo>
                      <a:pt x="27" y="14"/>
                    </a:lnTo>
                    <a:lnTo>
                      <a:pt x="29" y="17"/>
                    </a:lnTo>
                    <a:lnTo>
                      <a:pt x="29" y="22"/>
                    </a:lnTo>
                    <a:lnTo>
                      <a:pt x="30" y="26"/>
                    </a:lnTo>
                    <a:lnTo>
                      <a:pt x="30" y="38"/>
                    </a:lnTo>
                    <a:lnTo>
                      <a:pt x="29" y="41"/>
                    </a:lnTo>
                    <a:lnTo>
                      <a:pt x="26" y="44"/>
                    </a:lnTo>
                    <a:lnTo>
                      <a:pt x="25" y="48"/>
                    </a:lnTo>
                    <a:lnTo>
                      <a:pt x="23" y="50"/>
                    </a:lnTo>
                    <a:lnTo>
                      <a:pt x="20" y="52"/>
                    </a:lnTo>
                    <a:lnTo>
                      <a:pt x="19" y="55"/>
                    </a:lnTo>
                    <a:lnTo>
                      <a:pt x="19" y="57"/>
                    </a:lnTo>
                    <a:lnTo>
                      <a:pt x="18" y="62"/>
                    </a:lnTo>
                    <a:lnTo>
                      <a:pt x="13" y="57"/>
                    </a:lnTo>
                    <a:lnTo>
                      <a:pt x="10" y="52"/>
                    </a:lnTo>
                    <a:lnTo>
                      <a:pt x="5" y="45"/>
                    </a:lnTo>
                    <a:lnTo>
                      <a:pt x="3" y="40"/>
                    </a:lnTo>
                    <a:lnTo>
                      <a:pt x="2" y="33"/>
                    </a:lnTo>
                    <a:lnTo>
                      <a:pt x="0" y="26"/>
                    </a:lnTo>
                    <a:lnTo>
                      <a:pt x="0" y="19"/>
                    </a:lnTo>
                    <a:lnTo>
                      <a:pt x="0" y="12"/>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grpSp>
          <p:nvGrpSpPr>
            <p:cNvPr id="127" name="Group 327"/>
            <p:cNvGrpSpPr>
              <a:grpSpLocks/>
            </p:cNvGrpSpPr>
            <p:nvPr/>
          </p:nvGrpSpPr>
          <p:grpSpPr bwMode="auto">
            <a:xfrm>
              <a:off x="390611" y="4081215"/>
              <a:ext cx="747834" cy="807117"/>
              <a:chOff x="2578" y="1486"/>
              <a:chExt cx="225" cy="225"/>
            </a:xfrm>
            <a:solidFill>
              <a:schemeClr val="bg2"/>
            </a:solidFill>
          </p:grpSpPr>
          <p:sp>
            <p:nvSpPr>
              <p:cNvPr id="182" name="Freeform 328"/>
              <p:cNvSpPr>
                <a:spLocks/>
              </p:cNvSpPr>
              <p:nvPr/>
            </p:nvSpPr>
            <p:spPr bwMode="gray">
              <a:xfrm>
                <a:off x="2578" y="1486"/>
                <a:ext cx="206" cy="206"/>
              </a:xfrm>
              <a:custGeom>
                <a:avLst/>
                <a:gdLst/>
                <a:ahLst/>
                <a:cxnLst>
                  <a:cxn ang="0">
                    <a:pos x="47" y="174"/>
                  </a:cxn>
                  <a:cxn ang="0">
                    <a:pos x="45" y="167"/>
                  </a:cxn>
                  <a:cxn ang="0">
                    <a:pos x="45" y="160"/>
                  </a:cxn>
                  <a:cxn ang="0">
                    <a:pos x="47" y="147"/>
                  </a:cxn>
                  <a:cxn ang="0">
                    <a:pos x="48" y="141"/>
                  </a:cxn>
                  <a:cxn ang="0">
                    <a:pos x="48" y="131"/>
                  </a:cxn>
                  <a:cxn ang="0">
                    <a:pos x="45" y="118"/>
                  </a:cxn>
                  <a:cxn ang="0">
                    <a:pos x="42" y="103"/>
                  </a:cxn>
                  <a:cxn ang="0">
                    <a:pos x="34" y="96"/>
                  </a:cxn>
                  <a:cxn ang="0">
                    <a:pos x="12" y="83"/>
                  </a:cxn>
                  <a:cxn ang="0">
                    <a:pos x="0" y="74"/>
                  </a:cxn>
                  <a:cxn ang="0">
                    <a:pos x="5" y="65"/>
                  </a:cxn>
                  <a:cxn ang="0">
                    <a:pos x="11" y="61"/>
                  </a:cxn>
                  <a:cxn ang="0">
                    <a:pos x="16" y="60"/>
                  </a:cxn>
                  <a:cxn ang="0">
                    <a:pos x="34" y="64"/>
                  </a:cxn>
                  <a:cxn ang="0">
                    <a:pos x="42" y="64"/>
                  </a:cxn>
                  <a:cxn ang="0">
                    <a:pos x="48" y="67"/>
                  </a:cxn>
                  <a:cxn ang="0">
                    <a:pos x="50" y="39"/>
                  </a:cxn>
                  <a:cxn ang="0">
                    <a:pos x="56" y="43"/>
                  </a:cxn>
                  <a:cxn ang="0">
                    <a:pos x="62" y="46"/>
                  </a:cxn>
                  <a:cxn ang="0">
                    <a:pos x="79" y="36"/>
                  </a:cxn>
                  <a:cxn ang="0">
                    <a:pos x="93" y="18"/>
                  </a:cxn>
                  <a:cxn ang="0">
                    <a:pos x="101" y="6"/>
                  </a:cxn>
                  <a:cxn ang="0">
                    <a:pos x="110" y="4"/>
                  </a:cxn>
                  <a:cxn ang="0">
                    <a:pos x="117" y="2"/>
                  </a:cxn>
                  <a:cxn ang="0">
                    <a:pos x="125" y="16"/>
                  </a:cxn>
                  <a:cxn ang="0">
                    <a:pos x="143" y="27"/>
                  </a:cxn>
                  <a:cxn ang="0">
                    <a:pos x="159" y="38"/>
                  </a:cxn>
                  <a:cxn ang="0">
                    <a:pos x="169" y="43"/>
                  </a:cxn>
                  <a:cxn ang="0">
                    <a:pos x="177" y="48"/>
                  </a:cxn>
                  <a:cxn ang="0">
                    <a:pos x="183" y="49"/>
                  </a:cxn>
                  <a:cxn ang="0">
                    <a:pos x="193" y="50"/>
                  </a:cxn>
                  <a:cxn ang="0">
                    <a:pos x="202" y="53"/>
                  </a:cxn>
                  <a:cxn ang="0">
                    <a:pos x="200" y="68"/>
                  </a:cxn>
                  <a:cxn ang="0">
                    <a:pos x="191" y="93"/>
                  </a:cxn>
                  <a:cxn ang="0">
                    <a:pos x="180" y="111"/>
                  </a:cxn>
                  <a:cxn ang="0">
                    <a:pos x="183" y="117"/>
                  </a:cxn>
                  <a:cxn ang="0">
                    <a:pos x="190" y="121"/>
                  </a:cxn>
                  <a:cxn ang="0">
                    <a:pos x="193" y="129"/>
                  </a:cxn>
                  <a:cxn ang="0">
                    <a:pos x="191" y="136"/>
                  </a:cxn>
                  <a:cxn ang="0">
                    <a:pos x="190" y="141"/>
                  </a:cxn>
                  <a:cxn ang="0">
                    <a:pos x="191" y="150"/>
                  </a:cxn>
                  <a:cxn ang="0">
                    <a:pos x="195" y="162"/>
                  </a:cxn>
                  <a:cxn ang="0">
                    <a:pos x="199" y="171"/>
                  </a:cxn>
                  <a:cxn ang="0">
                    <a:pos x="186" y="185"/>
                  </a:cxn>
                  <a:cxn ang="0">
                    <a:pos x="169" y="193"/>
                  </a:cxn>
                  <a:cxn ang="0">
                    <a:pos x="155" y="186"/>
                  </a:cxn>
                  <a:cxn ang="0">
                    <a:pos x="149" y="182"/>
                  </a:cxn>
                  <a:cxn ang="0">
                    <a:pos x="143" y="181"/>
                  </a:cxn>
                  <a:cxn ang="0">
                    <a:pos x="132" y="183"/>
                  </a:cxn>
                  <a:cxn ang="0">
                    <a:pos x="123" y="193"/>
                  </a:cxn>
                  <a:cxn ang="0">
                    <a:pos x="119" y="206"/>
                  </a:cxn>
                  <a:cxn ang="0">
                    <a:pos x="110" y="206"/>
                  </a:cxn>
                  <a:cxn ang="0">
                    <a:pos x="100" y="203"/>
                  </a:cxn>
                  <a:cxn ang="0">
                    <a:pos x="95" y="199"/>
                  </a:cxn>
                  <a:cxn ang="0">
                    <a:pos x="92" y="201"/>
                  </a:cxn>
                  <a:cxn ang="0">
                    <a:pos x="88" y="206"/>
                  </a:cxn>
                  <a:cxn ang="0">
                    <a:pos x="76" y="203"/>
                  </a:cxn>
                  <a:cxn ang="0">
                    <a:pos x="58" y="193"/>
                  </a:cxn>
                  <a:cxn ang="0">
                    <a:pos x="45" y="178"/>
                  </a:cxn>
                </a:cxnLst>
                <a:rect l="0" t="0" r="r" b="b"/>
                <a:pathLst>
                  <a:path w="206" h="206">
                    <a:moveTo>
                      <a:pt x="45" y="178"/>
                    </a:moveTo>
                    <a:lnTo>
                      <a:pt x="47" y="176"/>
                    </a:lnTo>
                    <a:lnTo>
                      <a:pt x="47" y="174"/>
                    </a:lnTo>
                    <a:lnTo>
                      <a:pt x="47" y="171"/>
                    </a:lnTo>
                    <a:lnTo>
                      <a:pt x="47" y="169"/>
                    </a:lnTo>
                    <a:lnTo>
                      <a:pt x="45" y="167"/>
                    </a:lnTo>
                    <a:lnTo>
                      <a:pt x="45" y="164"/>
                    </a:lnTo>
                    <a:lnTo>
                      <a:pt x="45" y="162"/>
                    </a:lnTo>
                    <a:lnTo>
                      <a:pt x="45" y="160"/>
                    </a:lnTo>
                    <a:lnTo>
                      <a:pt x="45" y="155"/>
                    </a:lnTo>
                    <a:lnTo>
                      <a:pt x="45" y="150"/>
                    </a:lnTo>
                    <a:lnTo>
                      <a:pt x="47" y="147"/>
                    </a:lnTo>
                    <a:lnTo>
                      <a:pt x="47" y="145"/>
                    </a:lnTo>
                    <a:lnTo>
                      <a:pt x="47" y="143"/>
                    </a:lnTo>
                    <a:lnTo>
                      <a:pt x="48" y="141"/>
                    </a:lnTo>
                    <a:lnTo>
                      <a:pt x="48" y="138"/>
                    </a:lnTo>
                    <a:lnTo>
                      <a:pt x="48" y="135"/>
                    </a:lnTo>
                    <a:lnTo>
                      <a:pt x="48" y="131"/>
                    </a:lnTo>
                    <a:lnTo>
                      <a:pt x="47" y="127"/>
                    </a:lnTo>
                    <a:lnTo>
                      <a:pt x="47" y="122"/>
                    </a:lnTo>
                    <a:lnTo>
                      <a:pt x="45" y="118"/>
                    </a:lnTo>
                    <a:lnTo>
                      <a:pt x="44" y="113"/>
                    </a:lnTo>
                    <a:lnTo>
                      <a:pt x="43" y="108"/>
                    </a:lnTo>
                    <a:lnTo>
                      <a:pt x="42" y="103"/>
                    </a:lnTo>
                    <a:lnTo>
                      <a:pt x="41" y="99"/>
                    </a:lnTo>
                    <a:lnTo>
                      <a:pt x="38" y="99"/>
                    </a:lnTo>
                    <a:lnTo>
                      <a:pt x="34" y="96"/>
                    </a:lnTo>
                    <a:lnTo>
                      <a:pt x="26" y="92"/>
                    </a:lnTo>
                    <a:lnTo>
                      <a:pt x="19" y="88"/>
                    </a:lnTo>
                    <a:lnTo>
                      <a:pt x="12" y="83"/>
                    </a:lnTo>
                    <a:lnTo>
                      <a:pt x="6" y="79"/>
                    </a:lnTo>
                    <a:lnTo>
                      <a:pt x="3" y="76"/>
                    </a:lnTo>
                    <a:lnTo>
                      <a:pt x="0" y="74"/>
                    </a:lnTo>
                    <a:lnTo>
                      <a:pt x="0" y="67"/>
                    </a:lnTo>
                    <a:lnTo>
                      <a:pt x="3" y="67"/>
                    </a:lnTo>
                    <a:lnTo>
                      <a:pt x="5" y="65"/>
                    </a:lnTo>
                    <a:lnTo>
                      <a:pt x="6" y="64"/>
                    </a:lnTo>
                    <a:lnTo>
                      <a:pt x="9" y="62"/>
                    </a:lnTo>
                    <a:lnTo>
                      <a:pt x="11" y="61"/>
                    </a:lnTo>
                    <a:lnTo>
                      <a:pt x="13" y="61"/>
                    </a:lnTo>
                    <a:lnTo>
                      <a:pt x="14" y="60"/>
                    </a:lnTo>
                    <a:lnTo>
                      <a:pt x="16" y="60"/>
                    </a:lnTo>
                    <a:lnTo>
                      <a:pt x="29" y="67"/>
                    </a:lnTo>
                    <a:lnTo>
                      <a:pt x="31" y="65"/>
                    </a:lnTo>
                    <a:lnTo>
                      <a:pt x="34" y="64"/>
                    </a:lnTo>
                    <a:lnTo>
                      <a:pt x="36" y="64"/>
                    </a:lnTo>
                    <a:lnTo>
                      <a:pt x="38" y="64"/>
                    </a:lnTo>
                    <a:lnTo>
                      <a:pt x="42" y="64"/>
                    </a:lnTo>
                    <a:lnTo>
                      <a:pt x="44" y="65"/>
                    </a:lnTo>
                    <a:lnTo>
                      <a:pt x="45" y="65"/>
                    </a:lnTo>
                    <a:lnTo>
                      <a:pt x="48" y="67"/>
                    </a:lnTo>
                    <a:lnTo>
                      <a:pt x="48" y="36"/>
                    </a:lnTo>
                    <a:lnTo>
                      <a:pt x="49" y="38"/>
                    </a:lnTo>
                    <a:lnTo>
                      <a:pt x="50" y="39"/>
                    </a:lnTo>
                    <a:lnTo>
                      <a:pt x="52" y="41"/>
                    </a:lnTo>
                    <a:lnTo>
                      <a:pt x="54" y="42"/>
                    </a:lnTo>
                    <a:lnTo>
                      <a:pt x="56" y="43"/>
                    </a:lnTo>
                    <a:lnTo>
                      <a:pt x="57" y="45"/>
                    </a:lnTo>
                    <a:lnTo>
                      <a:pt x="60" y="46"/>
                    </a:lnTo>
                    <a:lnTo>
                      <a:pt x="62" y="46"/>
                    </a:lnTo>
                    <a:lnTo>
                      <a:pt x="67" y="45"/>
                    </a:lnTo>
                    <a:lnTo>
                      <a:pt x="73" y="42"/>
                    </a:lnTo>
                    <a:lnTo>
                      <a:pt x="79" y="36"/>
                    </a:lnTo>
                    <a:lnTo>
                      <a:pt x="85" y="31"/>
                    </a:lnTo>
                    <a:lnTo>
                      <a:pt x="89" y="25"/>
                    </a:lnTo>
                    <a:lnTo>
                      <a:pt x="93" y="18"/>
                    </a:lnTo>
                    <a:lnTo>
                      <a:pt x="96" y="11"/>
                    </a:lnTo>
                    <a:lnTo>
                      <a:pt x="98" y="6"/>
                    </a:lnTo>
                    <a:lnTo>
                      <a:pt x="101" y="6"/>
                    </a:lnTo>
                    <a:lnTo>
                      <a:pt x="104" y="6"/>
                    </a:lnTo>
                    <a:lnTo>
                      <a:pt x="106" y="4"/>
                    </a:lnTo>
                    <a:lnTo>
                      <a:pt x="110" y="4"/>
                    </a:lnTo>
                    <a:lnTo>
                      <a:pt x="112" y="3"/>
                    </a:lnTo>
                    <a:lnTo>
                      <a:pt x="114" y="3"/>
                    </a:lnTo>
                    <a:lnTo>
                      <a:pt x="117" y="2"/>
                    </a:lnTo>
                    <a:lnTo>
                      <a:pt x="119" y="0"/>
                    </a:lnTo>
                    <a:lnTo>
                      <a:pt x="119" y="13"/>
                    </a:lnTo>
                    <a:lnTo>
                      <a:pt x="125" y="16"/>
                    </a:lnTo>
                    <a:lnTo>
                      <a:pt x="131" y="18"/>
                    </a:lnTo>
                    <a:lnTo>
                      <a:pt x="137" y="22"/>
                    </a:lnTo>
                    <a:lnTo>
                      <a:pt x="143" y="27"/>
                    </a:lnTo>
                    <a:lnTo>
                      <a:pt x="148" y="29"/>
                    </a:lnTo>
                    <a:lnTo>
                      <a:pt x="155" y="34"/>
                    </a:lnTo>
                    <a:lnTo>
                      <a:pt x="159" y="38"/>
                    </a:lnTo>
                    <a:lnTo>
                      <a:pt x="165" y="41"/>
                    </a:lnTo>
                    <a:lnTo>
                      <a:pt x="166" y="42"/>
                    </a:lnTo>
                    <a:lnTo>
                      <a:pt x="169" y="43"/>
                    </a:lnTo>
                    <a:lnTo>
                      <a:pt x="171" y="45"/>
                    </a:lnTo>
                    <a:lnTo>
                      <a:pt x="174" y="46"/>
                    </a:lnTo>
                    <a:lnTo>
                      <a:pt x="177" y="48"/>
                    </a:lnTo>
                    <a:lnTo>
                      <a:pt x="178" y="48"/>
                    </a:lnTo>
                    <a:lnTo>
                      <a:pt x="180" y="49"/>
                    </a:lnTo>
                    <a:lnTo>
                      <a:pt x="183" y="49"/>
                    </a:lnTo>
                    <a:lnTo>
                      <a:pt x="187" y="49"/>
                    </a:lnTo>
                    <a:lnTo>
                      <a:pt x="189" y="49"/>
                    </a:lnTo>
                    <a:lnTo>
                      <a:pt x="193" y="50"/>
                    </a:lnTo>
                    <a:lnTo>
                      <a:pt x="196" y="50"/>
                    </a:lnTo>
                    <a:lnTo>
                      <a:pt x="199" y="53"/>
                    </a:lnTo>
                    <a:lnTo>
                      <a:pt x="202" y="53"/>
                    </a:lnTo>
                    <a:lnTo>
                      <a:pt x="206" y="54"/>
                    </a:lnTo>
                    <a:lnTo>
                      <a:pt x="202" y="60"/>
                    </a:lnTo>
                    <a:lnTo>
                      <a:pt x="200" y="68"/>
                    </a:lnTo>
                    <a:lnTo>
                      <a:pt x="197" y="76"/>
                    </a:lnTo>
                    <a:lnTo>
                      <a:pt x="194" y="85"/>
                    </a:lnTo>
                    <a:lnTo>
                      <a:pt x="191" y="93"/>
                    </a:lnTo>
                    <a:lnTo>
                      <a:pt x="188" y="102"/>
                    </a:lnTo>
                    <a:lnTo>
                      <a:pt x="184" y="107"/>
                    </a:lnTo>
                    <a:lnTo>
                      <a:pt x="180" y="111"/>
                    </a:lnTo>
                    <a:lnTo>
                      <a:pt x="181" y="114"/>
                    </a:lnTo>
                    <a:lnTo>
                      <a:pt x="182" y="115"/>
                    </a:lnTo>
                    <a:lnTo>
                      <a:pt x="183" y="117"/>
                    </a:lnTo>
                    <a:lnTo>
                      <a:pt x="186" y="118"/>
                    </a:lnTo>
                    <a:lnTo>
                      <a:pt x="188" y="120"/>
                    </a:lnTo>
                    <a:lnTo>
                      <a:pt x="190" y="121"/>
                    </a:lnTo>
                    <a:lnTo>
                      <a:pt x="191" y="121"/>
                    </a:lnTo>
                    <a:lnTo>
                      <a:pt x="193" y="122"/>
                    </a:lnTo>
                    <a:lnTo>
                      <a:pt x="193" y="129"/>
                    </a:lnTo>
                    <a:lnTo>
                      <a:pt x="193" y="132"/>
                    </a:lnTo>
                    <a:lnTo>
                      <a:pt x="193" y="135"/>
                    </a:lnTo>
                    <a:lnTo>
                      <a:pt x="191" y="136"/>
                    </a:lnTo>
                    <a:lnTo>
                      <a:pt x="191" y="138"/>
                    </a:lnTo>
                    <a:lnTo>
                      <a:pt x="191" y="139"/>
                    </a:lnTo>
                    <a:lnTo>
                      <a:pt x="190" y="141"/>
                    </a:lnTo>
                    <a:lnTo>
                      <a:pt x="190" y="142"/>
                    </a:lnTo>
                    <a:lnTo>
                      <a:pt x="190" y="146"/>
                    </a:lnTo>
                    <a:lnTo>
                      <a:pt x="191" y="150"/>
                    </a:lnTo>
                    <a:lnTo>
                      <a:pt x="193" y="153"/>
                    </a:lnTo>
                    <a:lnTo>
                      <a:pt x="193" y="158"/>
                    </a:lnTo>
                    <a:lnTo>
                      <a:pt x="195" y="162"/>
                    </a:lnTo>
                    <a:lnTo>
                      <a:pt x="196" y="165"/>
                    </a:lnTo>
                    <a:lnTo>
                      <a:pt x="197" y="168"/>
                    </a:lnTo>
                    <a:lnTo>
                      <a:pt x="199" y="171"/>
                    </a:lnTo>
                    <a:lnTo>
                      <a:pt x="194" y="175"/>
                    </a:lnTo>
                    <a:lnTo>
                      <a:pt x="190" y="181"/>
                    </a:lnTo>
                    <a:lnTo>
                      <a:pt x="186" y="185"/>
                    </a:lnTo>
                    <a:lnTo>
                      <a:pt x="180" y="189"/>
                    </a:lnTo>
                    <a:lnTo>
                      <a:pt x="175" y="192"/>
                    </a:lnTo>
                    <a:lnTo>
                      <a:pt x="169" y="193"/>
                    </a:lnTo>
                    <a:lnTo>
                      <a:pt x="163" y="192"/>
                    </a:lnTo>
                    <a:lnTo>
                      <a:pt x="157" y="188"/>
                    </a:lnTo>
                    <a:lnTo>
                      <a:pt x="155" y="186"/>
                    </a:lnTo>
                    <a:lnTo>
                      <a:pt x="152" y="185"/>
                    </a:lnTo>
                    <a:lnTo>
                      <a:pt x="150" y="183"/>
                    </a:lnTo>
                    <a:lnTo>
                      <a:pt x="149" y="182"/>
                    </a:lnTo>
                    <a:lnTo>
                      <a:pt x="146" y="182"/>
                    </a:lnTo>
                    <a:lnTo>
                      <a:pt x="145" y="181"/>
                    </a:lnTo>
                    <a:lnTo>
                      <a:pt x="143" y="181"/>
                    </a:lnTo>
                    <a:lnTo>
                      <a:pt x="140" y="181"/>
                    </a:lnTo>
                    <a:lnTo>
                      <a:pt x="137" y="181"/>
                    </a:lnTo>
                    <a:lnTo>
                      <a:pt x="132" y="183"/>
                    </a:lnTo>
                    <a:lnTo>
                      <a:pt x="129" y="186"/>
                    </a:lnTo>
                    <a:lnTo>
                      <a:pt x="126" y="189"/>
                    </a:lnTo>
                    <a:lnTo>
                      <a:pt x="123" y="193"/>
                    </a:lnTo>
                    <a:lnTo>
                      <a:pt x="121" y="197"/>
                    </a:lnTo>
                    <a:lnTo>
                      <a:pt x="119" y="201"/>
                    </a:lnTo>
                    <a:lnTo>
                      <a:pt x="119" y="206"/>
                    </a:lnTo>
                    <a:lnTo>
                      <a:pt x="115" y="206"/>
                    </a:lnTo>
                    <a:lnTo>
                      <a:pt x="112" y="206"/>
                    </a:lnTo>
                    <a:lnTo>
                      <a:pt x="110" y="206"/>
                    </a:lnTo>
                    <a:lnTo>
                      <a:pt x="106" y="206"/>
                    </a:lnTo>
                    <a:lnTo>
                      <a:pt x="102" y="204"/>
                    </a:lnTo>
                    <a:lnTo>
                      <a:pt x="100" y="203"/>
                    </a:lnTo>
                    <a:lnTo>
                      <a:pt x="98" y="201"/>
                    </a:lnTo>
                    <a:lnTo>
                      <a:pt x="95" y="197"/>
                    </a:lnTo>
                    <a:lnTo>
                      <a:pt x="95" y="199"/>
                    </a:lnTo>
                    <a:lnTo>
                      <a:pt x="94" y="199"/>
                    </a:lnTo>
                    <a:lnTo>
                      <a:pt x="93" y="200"/>
                    </a:lnTo>
                    <a:lnTo>
                      <a:pt x="92" y="201"/>
                    </a:lnTo>
                    <a:lnTo>
                      <a:pt x="90" y="203"/>
                    </a:lnTo>
                    <a:lnTo>
                      <a:pt x="89" y="204"/>
                    </a:lnTo>
                    <a:lnTo>
                      <a:pt x="88" y="206"/>
                    </a:lnTo>
                    <a:lnTo>
                      <a:pt x="87" y="206"/>
                    </a:lnTo>
                    <a:lnTo>
                      <a:pt x="82" y="204"/>
                    </a:lnTo>
                    <a:lnTo>
                      <a:pt x="76" y="203"/>
                    </a:lnTo>
                    <a:lnTo>
                      <a:pt x="70" y="200"/>
                    </a:lnTo>
                    <a:lnTo>
                      <a:pt x="64" y="197"/>
                    </a:lnTo>
                    <a:lnTo>
                      <a:pt x="58" y="193"/>
                    </a:lnTo>
                    <a:lnTo>
                      <a:pt x="54" y="189"/>
                    </a:lnTo>
                    <a:lnTo>
                      <a:pt x="48" y="183"/>
                    </a:lnTo>
                    <a:lnTo>
                      <a:pt x="45" y="17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3" name="Freeform 329"/>
              <p:cNvSpPr>
                <a:spLocks/>
              </p:cNvSpPr>
              <p:nvPr/>
            </p:nvSpPr>
            <p:spPr bwMode="gray">
              <a:xfrm>
                <a:off x="2785" y="1672"/>
                <a:ext cx="18" cy="39"/>
              </a:xfrm>
              <a:custGeom>
                <a:avLst/>
                <a:gdLst/>
                <a:ahLst/>
                <a:cxnLst>
                  <a:cxn ang="0">
                    <a:pos x="6" y="13"/>
                  </a:cxn>
                  <a:cxn ang="0">
                    <a:pos x="7" y="13"/>
                  </a:cxn>
                  <a:cxn ang="0">
                    <a:pos x="8" y="12"/>
                  </a:cxn>
                  <a:cxn ang="0">
                    <a:pos x="11" y="8"/>
                  </a:cxn>
                  <a:cxn ang="0">
                    <a:pos x="12" y="6"/>
                  </a:cxn>
                  <a:cxn ang="0">
                    <a:pos x="15" y="4"/>
                  </a:cxn>
                  <a:cxn ang="0">
                    <a:pos x="17" y="2"/>
                  </a:cxn>
                  <a:cxn ang="0">
                    <a:pos x="18" y="1"/>
                  </a:cxn>
                  <a:cxn ang="0">
                    <a:pos x="18" y="0"/>
                  </a:cxn>
                  <a:cxn ang="0">
                    <a:pos x="18" y="5"/>
                  </a:cxn>
                  <a:cxn ang="0">
                    <a:pos x="17" y="12"/>
                  </a:cxn>
                  <a:cxn ang="0">
                    <a:pos x="17" y="17"/>
                  </a:cxn>
                  <a:cxn ang="0">
                    <a:pos x="17" y="23"/>
                  </a:cxn>
                  <a:cxn ang="0">
                    <a:pos x="15" y="27"/>
                  </a:cxn>
                  <a:cxn ang="0">
                    <a:pos x="15" y="34"/>
                  </a:cxn>
                  <a:cxn ang="0">
                    <a:pos x="17" y="36"/>
                  </a:cxn>
                  <a:cxn ang="0">
                    <a:pos x="18" y="39"/>
                  </a:cxn>
                  <a:cxn ang="0">
                    <a:pos x="17" y="39"/>
                  </a:cxn>
                  <a:cxn ang="0">
                    <a:pos x="15" y="39"/>
                  </a:cxn>
                  <a:cxn ang="0">
                    <a:pos x="14" y="39"/>
                  </a:cxn>
                  <a:cxn ang="0">
                    <a:pos x="12" y="39"/>
                  </a:cxn>
                  <a:cxn ang="0">
                    <a:pos x="11" y="39"/>
                  </a:cxn>
                  <a:cxn ang="0">
                    <a:pos x="10" y="39"/>
                  </a:cxn>
                  <a:cxn ang="0">
                    <a:pos x="8" y="39"/>
                  </a:cxn>
                  <a:cxn ang="0">
                    <a:pos x="7" y="39"/>
                  </a:cxn>
                  <a:cxn ang="0">
                    <a:pos x="5" y="38"/>
                  </a:cxn>
                  <a:cxn ang="0">
                    <a:pos x="3" y="38"/>
                  </a:cxn>
                  <a:cxn ang="0">
                    <a:pos x="3" y="36"/>
                  </a:cxn>
                  <a:cxn ang="0">
                    <a:pos x="2" y="35"/>
                  </a:cxn>
                  <a:cxn ang="0">
                    <a:pos x="2" y="34"/>
                  </a:cxn>
                  <a:cxn ang="0">
                    <a:pos x="0" y="31"/>
                  </a:cxn>
                  <a:cxn ang="0">
                    <a:pos x="0" y="28"/>
                  </a:cxn>
                  <a:cxn ang="0">
                    <a:pos x="2" y="27"/>
                  </a:cxn>
                  <a:cxn ang="0">
                    <a:pos x="2" y="26"/>
                  </a:cxn>
                  <a:cxn ang="0">
                    <a:pos x="3" y="24"/>
                  </a:cxn>
                  <a:cxn ang="0">
                    <a:pos x="3" y="21"/>
                  </a:cxn>
                  <a:cxn ang="0">
                    <a:pos x="5" y="19"/>
                  </a:cxn>
                  <a:cxn ang="0">
                    <a:pos x="5" y="16"/>
                  </a:cxn>
                  <a:cxn ang="0">
                    <a:pos x="6" y="14"/>
                  </a:cxn>
                  <a:cxn ang="0">
                    <a:pos x="6" y="13"/>
                  </a:cxn>
                </a:cxnLst>
                <a:rect l="0" t="0" r="r" b="b"/>
                <a:pathLst>
                  <a:path w="18" h="39">
                    <a:moveTo>
                      <a:pt x="6" y="13"/>
                    </a:moveTo>
                    <a:lnTo>
                      <a:pt x="7" y="13"/>
                    </a:lnTo>
                    <a:lnTo>
                      <a:pt x="8" y="12"/>
                    </a:lnTo>
                    <a:lnTo>
                      <a:pt x="11" y="8"/>
                    </a:lnTo>
                    <a:lnTo>
                      <a:pt x="12" y="6"/>
                    </a:lnTo>
                    <a:lnTo>
                      <a:pt x="15" y="4"/>
                    </a:lnTo>
                    <a:lnTo>
                      <a:pt x="17" y="2"/>
                    </a:lnTo>
                    <a:lnTo>
                      <a:pt x="18" y="1"/>
                    </a:lnTo>
                    <a:lnTo>
                      <a:pt x="18" y="0"/>
                    </a:lnTo>
                    <a:lnTo>
                      <a:pt x="18" y="5"/>
                    </a:lnTo>
                    <a:lnTo>
                      <a:pt x="17" y="12"/>
                    </a:lnTo>
                    <a:lnTo>
                      <a:pt x="17" y="17"/>
                    </a:lnTo>
                    <a:lnTo>
                      <a:pt x="17" y="23"/>
                    </a:lnTo>
                    <a:lnTo>
                      <a:pt x="15" y="27"/>
                    </a:lnTo>
                    <a:lnTo>
                      <a:pt x="15" y="34"/>
                    </a:lnTo>
                    <a:lnTo>
                      <a:pt x="17" y="36"/>
                    </a:lnTo>
                    <a:lnTo>
                      <a:pt x="18" y="39"/>
                    </a:lnTo>
                    <a:lnTo>
                      <a:pt x="17" y="39"/>
                    </a:lnTo>
                    <a:lnTo>
                      <a:pt x="15" y="39"/>
                    </a:lnTo>
                    <a:lnTo>
                      <a:pt x="14" y="39"/>
                    </a:lnTo>
                    <a:lnTo>
                      <a:pt x="12" y="39"/>
                    </a:lnTo>
                    <a:lnTo>
                      <a:pt x="11" y="39"/>
                    </a:lnTo>
                    <a:lnTo>
                      <a:pt x="10" y="39"/>
                    </a:lnTo>
                    <a:lnTo>
                      <a:pt x="8" y="39"/>
                    </a:lnTo>
                    <a:lnTo>
                      <a:pt x="7" y="39"/>
                    </a:lnTo>
                    <a:lnTo>
                      <a:pt x="5" y="38"/>
                    </a:lnTo>
                    <a:lnTo>
                      <a:pt x="3" y="38"/>
                    </a:lnTo>
                    <a:lnTo>
                      <a:pt x="3" y="36"/>
                    </a:lnTo>
                    <a:lnTo>
                      <a:pt x="2" y="35"/>
                    </a:lnTo>
                    <a:lnTo>
                      <a:pt x="2" y="34"/>
                    </a:lnTo>
                    <a:lnTo>
                      <a:pt x="0" y="31"/>
                    </a:lnTo>
                    <a:lnTo>
                      <a:pt x="0" y="28"/>
                    </a:lnTo>
                    <a:lnTo>
                      <a:pt x="2" y="27"/>
                    </a:lnTo>
                    <a:lnTo>
                      <a:pt x="2" y="26"/>
                    </a:lnTo>
                    <a:lnTo>
                      <a:pt x="3" y="24"/>
                    </a:lnTo>
                    <a:lnTo>
                      <a:pt x="3" y="21"/>
                    </a:lnTo>
                    <a:lnTo>
                      <a:pt x="5" y="19"/>
                    </a:lnTo>
                    <a:lnTo>
                      <a:pt x="5" y="16"/>
                    </a:lnTo>
                    <a:lnTo>
                      <a:pt x="6" y="14"/>
                    </a:lnTo>
                    <a:lnTo>
                      <a:pt x="6" y="13"/>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sp>
          <p:nvSpPr>
            <p:cNvPr id="128" name="Freeform 331"/>
            <p:cNvSpPr>
              <a:spLocks/>
            </p:cNvSpPr>
            <p:nvPr/>
          </p:nvSpPr>
          <p:spPr bwMode="gray">
            <a:xfrm>
              <a:off x="1158388" y="4271334"/>
              <a:ext cx="398846" cy="211643"/>
            </a:xfrm>
            <a:custGeom>
              <a:avLst/>
              <a:gdLst>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3000 w 10000"/>
                <a:gd name="connsiteY26" fmla="*/ 6610 h 10000"/>
                <a:gd name="connsiteX27" fmla="*/ 2417 w 10000"/>
                <a:gd name="connsiteY27" fmla="*/ 661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3000 w 10000"/>
                <a:gd name="connsiteY26" fmla="*/ 6610 h 10000"/>
                <a:gd name="connsiteX27" fmla="*/ 2417 w 10000"/>
                <a:gd name="connsiteY27" fmla="*/ 629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2861 w 10000"/>
                <a:gd name="connsiteY26" fmla="*/ 6397 h 10000"/>
                <a:gd name="connsiteX27" fmla="*/ 2417 w 10000"/>
                <a:gd name="connsiteY27" fmla="*/ 629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000" h="10000">
                  <a:moveTo>
                    <a:pt x="5250" y="1017"/>
                  </a:moveTo>
                  <a:lnTo>
                    <a:pt x="5167" y="1017"/>
                  </a:lnTo>
                  <a:lnTo>
                    <a:pt x="5083" y="1017"/>
                  </a:lnTo>
                  <a:lnTo>
                    <a:pt x="4917" y="1186"/>
                  </a:lnTo>
                  <a:lnTo>
                    <a:pt x="4833" y="1186"/>
                  </a:lnTo>
                  <a:lnTo>
                    <a:pt x="4750" y="1186"/>
                  </a:lnTo>
                  <a:lnTo>
                    <a:pt x="4750" y="1695"/>
                  </a:lnTo>
                  <a:cubicBezTo>
                    <a:pt x="4722" y="1751"/>
                    <a:pt x="4695" y="1808"/>
                    <a:pt x="4667" y="1864"/>
                  </a:cubicBezTo>
                  <a:lnTo>
                    <a:pt x="4667" y="2373"/>
                  </a:lnTo>
                  <a:lnTo>
                    <a:pt x="4667" y="2712"/>
                  </a:lnTo>
                  <a:cubicBezTo>
                    <a:pt x="4639" y="2881"/>
                    <a:pt x="4611" y="3051"/>
                    <a:pt x="4583" y="3220"/>
                  </a:cubicBezTo>
                  <a:lnTo>
                    <a:pt x="4583" y="3559"/>
                  </a:lnTo>
                  <a:lnTo>
                    <a:pt x="4500" y="3559"/>
                  </a:lnTo>
                  <a:lnTo>
                    <a:pt x="4333" y="3559"/>
                  </a:lnTo>
                  <a:lnTo>
                    <a:pt x="4333" y="3898"/>
                  </a:lnTo>
                  <a:cubicBezTo>
                    <a:pt x="4389" y="4011"/>
                    <a:pt x="4444" y="4124"/>
                    <a:pt x="4500" y="4237"/>
                  </a:cubicBezTo>
                  <a:lnTo>
                    <a:pt x="4500" y="4407"/>
                  </a:lnTo>
                  <a:cubicBezTo>
                    <a:pt x="4528" y="4520"/>
                    <a:pt x="4555" y="4633"/>
                    <a:pt x="4583" y="4746"/>
                  </a:cubicBezTo>
                  <a:cubicBezTo>
                    <a:pt x="4611" y="4802"/>
                    <a:pt x="4639" y="4859"/>
                    <a:pt x="4667" y="4915"/>
                  </a:cubicBezTo>
                  <a:lnTo>
                    <a:pt x="4750" y="4915"/>
                  </a:lnTo>
                  <a:cubicBezTo>
                    <a:pt x="4778" y="4972"/>
                    <a:pt x="4805" y="5028"/>
                    <a:pt x="4833" y="5085"/>
                  </a:cubicBezTo>
                  <a:lnTo>
                    <a:pt x="4917" y="5424"/>
                  </a:lnTo>
                  <a:lnTo>
                    <a:pt x="4583" y="5593"/>
                  </a:lnTo>
                  <a:lnTo>
                    <a:pt x="4167" y="5932"/>
                  </a:lnTo>
                  <a:lnTo>
                    <a:pt x="3750" y="6102"/>
                  </a:lnTo>
                  <a:lnTo>
                    <a:pt x="3333" y="6271"/>
                  </a:lnTo>
                  <a:lnTo>
                    <a:pt x="2861" y="6397"/>
                  </a:lnTo>
                  <a:lnTo>
                    <a:pt x="2417" y="6290"/>
                  </a:lnTo>
                  <a:lnTo>
                    <a:pt x="1833" y="6271"/>
                  </a:lnTo>
                  <a:lnTo>
                    <a:pt x="806" y="6102"/>
                  </a:lnTo>
                  <a:lnTo>
                    <a:pt x="0" y="7627"/>
                  </a:lnTo>
                  <a:lnTo>
                    <a:pt x="0" y="7966"/>
                  </a:lnTo>
                  <a:lnTo>
                    <a:pt x="0" y="8136"/>
                  </a:lnTo>
                  <a:lnTo>
                    <a:pt x="0" y="8475"/>
                  </a:lnTo>
                  <a:cubicBezTo>
                    <a:pt x="28" y="8531"/>
                    <a:pt x="55" y="8588"/>
                    <a:pt x="83" y="8644"/>
                  </a:cubicBezTo>
                  <a:lnTo>
                    <a:pt x="250" y="8814"/>
                  </a:lnTo>
                  <a:lnTo>
                    <a:pt x="417" y="8814"/>
                  </a:lnTo>
                  <a:lnTo>
                    <a:pt x="833" y="8644"/>
                  </a:lnTo>
                  <a:lnTo>
                    <a:pt x="1417" y="8475"/>
                  </a:lnTo>
                  <a:lnTo>
                    <a:pt x="3000" y="7966"/>
                  </a:lnTo>
                  <a:cubicBezTo>
                    <a:pt x="3056" y="8192"/>
                    <a:pt x="3111" y="8418"/>
                    <a:pt x="3167" y="8644"/>
                  </a:cubicBezTo>
                  <a:cubicBezTo>
                    <a:pt x="3222" y="8814"/>
                    <a:pt x="3278" y="8983"/>
                    <a:pt x="3333" y="9153"/>
                  </a:cubicBezTo>
                  <a:lnTo>
                    <a:pt x="3667" y="9322"/>
                  </a:lnTo>
                  <a:lnTo>
                    <a:pt x="4000" y="9831"/>
                  </a:lnTo>
                  <a:lnTo>
                    <a:pt x="4250" y="9831"/>
                  </a:lnTo>
                  <a:lnTo>
                    <a:pt x="4583" y="10000"/>
                  </a:lnTo>
                  <a:lnTo>
                    <a:pt x="4833" y="10000"/>
                  </a:lnTo>
                  <a:lnTo>
                    <a:pt x="5083" y="10000"/>
                  </a:lnTo>
                  <a:lnTo>
                    <a:pt x="5250" y="10000"/>
                  </a:lnTo>
                  <a:lnTo>
                    <a:pt x="5417" y="10000"/>
                  </a:lnTo>
                  <a:lnTo>
                    <a:pt x="5667" y="10000"/>
                  </a:lnTo>
                  <a:lnTo>
                    <a:pt x="5750" y="10000"/>
                  </a:lnTo>
                  <a:lnTo>
                    <a:pt x="5917" y="10000"/>
                  </a:lnTo>
                  <a:lnTo>
                    <a:pt x="6083" y="10000"/>
                  </a:lnTo>
                  <a:lnTo>
                    <a:pt x="6250" y="10000"/>
                  </a:lnTo>
                  <a:lnTo>
                    <a:pt x="6333" y="10000"/>
                  </a:lnTo>
                  <a:lnTo>
                    <a:pt x="6667" y="10000"/>
                  </a:lnTo>
                  <a:lnTo>
                    <a:pt x="6833" y="10000"/>
                  </a:lnTo>
                  <a:cubicBezTo>
                    <a:pt x="6889" y="9944"/>
                    <a:pt x="6944" y="9887"/>
                    <a:pt x="7000" y="9831"/>
                  </a:cubicBezTo>
                  <a:lnTo>
                    <a:pt x="7333" y="9492"/>
                  </a:lnTo>
                  <a:lnTo>
                    <a:pt x="7583" y="9322"/>
                  </a:lnTo>
                  <a:lnTo>
                    <a:pt x="7917" y="9153"/>
                  </a:lnTo>
                  <a:cubicBezTo>
                    <a:pt x="7972" y="9040"/>
                    <a:pt x="8028" y="8927"/>
                    <a:pt x="8083" y="8814"/>
                  </a:cubicBezTo>
                  <a:lnTo>
                    <a:pt x="8417" y="8475"/>
                  </a:lnTo>
                  <a:lnTo>
                    <a:pt x="8667" y="8136"/>
                  </a:lnTo>
                  <a:cubicBezTo>
                    <a:pt x="8750" y="7966"/>
                    <a:pt x="8834" y="7797"/>
                    <a:pt x="8917" y="7627"/>
                  </a:cubicBezTo>
                  <a:lnTo>
                    <a:pt x="9167" y="6780"/>
                  </a:lnTo>
                  <a:cubicBezTo>
                    <a:pt x="9250" y="6610"/>
                    <a:pt x="9334" y="6441"/>
                    <a:pt x="9417" y="6271"/>
                  </a:cubicBezTo>
                  <a:cubicBezTo>
                    <a:pt x="9472" y="6045"/>
                    <a:pt x="9528" y="5819"/>
                    <a:pt x="9583" y="5593"/>
                  </a:cubicBezTo>
                  <a:cubicBezTo>
                    <a:pt x="9611" y="5424"/>
                    <a:pt x="9639" y="5254"/>
                    <a:pt x="9667" y="5085"/>
                  </a:cubicBezTo>
                  <a:cubicBezTo>
                    <a:pt x="9722" y="4859"/>
                    <a:pt x="9778" y="4633"/>
                    <a:pt x="9833" y="4407"/>
                  </a:cubicBezTo>
                  <a:cubicBezTo>
                    <a:pt x="9889" y="4237"/>
                    <a:pt x="9944" y="4068"/>
                    <a:pt x="10000" y="3898"/>
                  </a:cubicBezTo>
                  <a:lnTo>
                    <a:pt x="9917" y="3898"/>
                  </a:lnTo>
                  <a:cubicBezTo>
                    <a:pt x="9889" y="3842"/>
                    <a:pt x="9861" y="3785"/>
                    <a:pt x="9833" y="3729"/>
                  </a:cubicBezTo>
                  <a:cubicBezTo>
                    <a:pt x="9778" y="3672"/>
                    <a:pt x="9722" y="3616"/>
                    <a:pt x="9667" y="3559"/>
                  </a:cubicBezTo>
                  <a:lnTo>
                    <a:pt x="9583" y="3220"/>
                  </a:lnTo>
                  <a:lnTo>
                    <a:pt x="9417" y="3051"/>
                  </a:lnTo>
                  <a:lnTo>
                    <a:pt x="9417" y="2373"/>
                  </a:lnTo>
                  <a:cubicBezTo>
                    <a:pt x="9389" y="2203"/>
                    <a:pt x="9361" y="2034"/>
                    <a:pt x="9333" y="1864"/>
                  </a:cubicBezTo>
                  <a:lnTo>
                    <a:pt x="9333" y="1186"/>
                  </a:lnTo>
                  <a:lnTo>
                    <a:pt x="9000" y="1186"/>
                  </a:lnTo>
                  <a:lnTo>
                    <a:pt x="8833" y="1186"/>
                  </a:lnTo>
                  <a:lnTo>
                    <a:pt x="8667" y="1017"/>
                  </a:lnTo>
                  <a:cubicBezTo>
                    <a:pt x="8611" y="904"/>
                    <a:pt x="8556" y="791"/>
                    <a:pt x="8500" y="678"/>
                  </a:cubicBezTo>
                  <a:lnTo>
                    <a:pt x="8417" y="678"/>
                  </a:lnTo>
                  <a:cubicBezTo>
                    <a:pt x="8389" y="621"/>
                    <a:pt x="8361" y="565"/>
                    <a:pt x="8333" y="508"/>
                  </a:cubicBezTo>
                  <a:lnTo>
                    <a:pt x="8083" y="339"/>
                  </a:lnTo>
                  <a:lnTo>
                    <a:pt x="7833" y="0"/>
                  </a:lnTo>
                  <a:lnTo>
                    <a:pt x="5250" y="1017"/>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9" name="Freeform 348"/>
            <p:cNvSpPr>
              <a:spLocks/>
            </p:cNvSpPr>
            <p:nvPr/>
          </p:nvSpPr>
          <p:spPr bwMode="gray">
            <a:xfrm>
              <a:off x="1637001" y="3546722"/>
              <a:ext cx="385550" cy="193708"/>
            </a:xfrm>
            <a:custGeom>
              <a:avLst/>
              <a:gdLst/>
              <a:ahLst/>
              <a:cxnLst>
                <a:cxn ang="0">
                  <a:pos x="79" y="49"/>
                </a:cxn>
                <a:cxn ang="0">
                  <a:pos x="83" y="51"/>
                </a:cxn>
                <a:cxn ang="0">
                  <a:pos x="91" y="52"/>
                </a:cxn>
                <a:cxn ang="0">
                  <a:pos x="96" y="54"/>
                </a:cxn>
                <a:cxn ang="0">
                  <a:pos x="116" y="41"/>
                </a:cxn>
                <a:cxn ang="0">
                  <a:pos x="113" y="32"/>
                </a:cxn>
                <a:cxn ang="0">
                  <a:pos x="109" y="22"/>
                </a:cxn>
                <a:cxn ang="0">
                  <a:pos x="107" y="14"/>
                </a:cxn>
                <a:cxn ang="0">
                  <a:pos x="106" y="10"/>
                </a:cxn>
                <a:cxn ang="0">
                  <a:pos x="96" y="8"/>
                </a:cxn>
                <a:cxn ang="0">
                  <a:pos x="82" y="4"/>
                </a:cxn>
                <a:cxn ang="0">
                  <a:pos x="68" y="1"/>
                </a:cxn>
                <a:cxn ang="0">
                  <a:pos x="58" y="0"/>
                </a:cxn>
                <a:cxn ang="0">
                  <a:pos x="56" y="0"/>
                </a:cxn>
                <a:cxn ang="0">
                  <a:pos x="54" y="3"/>
                </a:cxn>
                <a:cxn ang="0">
                  <a:pos x="51" y="4"/>
                </a:cxn>
                <a:cxn ang="0">
                  <a:pos x="48" y="4"/>
                </a:cxn>
                <a:cxn ang="0">
                  <a:pos x="46" y="8"/>
                </a:cxn>
                <a:cxn ang="0">
                  <a:pos x="45" y="15"/>
                </a:cxn>
                <a:cxn ang="0">
                  <a:pos x="43" y="21"/>
                </a:cxn>
                <a:cxn ang="0">
                  <a:pos x="40" y="23"/>
                </a:cxn>
                <a:cxn ang="0">
                  <a:pos x="34" y="21"/>
                </a:cxn>
                <a:cxn ang="0">
                  <a:pos x="26" y="16"/>
                </a:cxn>
                <a:cxn ang="0">
                  <a:pos x="20" y="11"/>
                </a:cxn>
                <a:cxn ang="0">
                  <a:pos x="17" y="7"/>
                </a:cxn>
                <a:cxn ang="0">
                  <a:pos x="8" y="15"/>
                </a:cxn>
                <a:cxn ang="0">
                  <a:pos x="3" y="22"/>
                </a:cxn>
                <a:cxn ang="0">
                  <a:pos x="0" y="32"/>
                </a:cxn>
                <a:cxn ang="0">
                  <a:pos x="4" y="44"/>
                </a:cxn>
                <a:cxn ang="0">
                  <a:pos x="11" y="42"/>
                </a:cxn>
                <a:cxn ang="0">
                  <a:pos x="22" y="41"/>
                </a:cxn>
                <a:cxn ang="0">
                  <a:pos x="33" y="39"/>
                </a:cxn>
                <a:cxn ang="0">
                  <a:pos x="39" y="39"/>
                </a:cxn>
                <a:cxn ang="0">
                  <a:pos x="49" y="41"/>
                </a:cxn>
                <a:cxn ang="0">
                  <a:pos x="56" y="42"/>
                </a:cxn>
                <a:cxn ang="0">
                  <a:pos x="64" y="45"/>
                </a:cxn>
                <a:cxn ang="0">
                  <a:pos x="75" y="47"/>
                </a:cxn>
                <a:cxn ang="0">
                  <a:pos x="77" y="49"/>
                </a:cxn>
              </a:cxnLst>
              <a:rect l="0" t="0" r="r" b="b"/>
              <a:pathLst>
                <a:path w="116" h="54">
                  <a:moveTo>
                    <a:pt x="77" y="49"/>
                  </a:moveTo>
                  <a:lnTo>
                    <a:pt x="79" y="49"/>
                  </a:lnTo>
                  <a:lnTo>
                    <a:pt x="81" y="49"/>
                  </a:lnTo>
                  <a:lnTo>
                    <a:pt x="83" y="51"/>
                  </a:lnTo>
                  <a:lnTo>
                    <a:pt x="88" y="52"/>
                  </a:lnTo>
                  <a:lnTo>
                    <a:pt x="91" y="52"/>
                  </a:lnTo>
                  <a:lnTo>
                    <a:pt x="94" y="54"/>
                  </a:lnTo>
                  <a:lnTo>
                    <a:pt x="96" y="54"/>
                  </a:lnTo>
                  <a:lnTo>
                    <a:pt x="97" y="54"/>
                  </a:lnTo>
                  <a:lnTo>
                    <a:pt x="116" y="41"/>
                  </a:lnTo>
                  <a:lnTo>
                    <a:pt x="115" y="37"/>
                  </a:lnTo>
                  <a:lnTo>
                    <a:pt x="113" y="32"/>
                  </a:lnTo>
                  <a:lnTo>
                    <a:pt x="112" y="28"/>
                  </a:lnTo>
                  <a:lnTo>
                    <a:pt x="109" y="22"/>
                  </a:lnTo>
                  <a:lnTo>
                    <a:pt x="108" y="18"/>
                  </a:lnTo>
                  <a:lnTo>
                    <a:pt x="107" y="14"/>
                  </a:lnTo>
                  <a:lnTo>
                    <a:pt x="107" y="11"/>
                  </a:lnTo>
                  <a:lnTo>
                    <a:pt x="106" y="10"/>
                  </a:lnTo>
                  <a:lnTo>
                    <a:pt x="102" y="10"/>
                  </a:lnTo>
                  <a:lnTo>
                    <a:pt x="96" y="8"/>
                  </a:lnTo>
                  <a:lnTo>
                    <a:pt x="90" y="7"/>
                  </a:lnTo>
                  <a:lnTo>
                    <a:pt x="82" y="4"/>
                  </a:lnTo>
                  <a:lnTo>
                    <a:pt x="75" y="3"/>
                  </a:lnTo>
                  <a:lnTo>
                    <a:pt x="68" y="1"/>
                  </a:lnTo>
                  <a:lnTo>
                    <a:pt x="62" y="0"/>
                  </a:lnTo>
                  <a:lnTo>
                    <a:pt x="58" y="0"/>
                  </a:lnTo>
                  <a:lnTo>
                    <a:pt x="57" y="0"/>
                  </a:lnTo>
                  <a:lnTo>
                    <a:pt x="56" y="0"/>
                  </a:lnTo>
                  <a:lnTo>
                    <a:pt x="55" y="1"/>
                  </a:lnTo>
                  <a:lnTo>
                    <a:pt x="54" y="3"/>
                  </a:lnTo>
                  <a:lnTo>
                    <a:pt x="52" y="3"/>
                  </a:lnTo>
                  <a:lnTo>
                    <a:pt x="51" y="4"/>
                  </a:lnTo>
                  <a:lnTo>
                    <a:pt x="50" y="4"/>
                  </a:lnTo>
                  <a:lnTo>
                    <a:pt x="48" y="4"/>
                  </a:lnTo>
                  <a:lnTo>
                    <a:pt x="48" y="6"/>
                  </a:lnTo>
                  <a:lnTo>
                    <a:pt x="46" y="8"/>
                  </a:lnTo>
                  <a:lnTo>
                    <a:pt x="46" y="11"/>
                  </a:lnTo>
                  <a:lnTo>
                    <a:pt x="45" y="15"/>
                  </a:lnTo>
                  <a:lnTo>
                    <a:pt x="44" y="18"/>
                  </a:lnTo>
                  <a:lnTo>
                    <a:pt x="43" y="21"/>
                  </a:lnTo>
                  <a:lnTo>
                    <a:pt x="42" y="22"/>
                  </a:lnTo>
                  <a:lnTo>
                    <a:pt x="40" y="23"/>
                  </a:lnTo>
                  <a:lnTo>
                    <a:pt x="38" y="23"/>
                  </a:lnTo>
                  <a:lnTo>
                    <a:pt x="34" y="21"/>
                  </a:lnTo>
                  <a:lnTo>
                    <a:pt x="31" y="19"/>
                  </a:lnTo>
                  <a:lnTo>
                    <a:pt x="26" y="16"/>
                  </a:lnTo>
                  <a:lnTo>
                    <a:pt x="23" y="14"/>
                  </a:lnTo>
                  <a:lnTo>
                    <a:pt x="20" y="11"/>
                  </a:lnTo>
                  <a:lnTo>
                    <a:pt x="18" y="8"/>
                  </a:lnTo>
                  <a:lnTo>
                    <a:pt x="17" y="7"/>
                  </a:lnTo>
                  <a:lnTo>
                    <a:pt x="12" y="10"/>
                  </a:lnTo>
                  <a:lnTo>
                    <a:pt x="8" y="15"/>
                  </a:lnTo>
                  <a:lnTo>
                    <a:pt x="5" y="18"/>
                  </a:lnTo>
                  <a:lnTo>
                    <a:pt x="3" y="22"/>
                  </a:lnTo>
                  <a:lnTo>
                    <a:pt x="1" y="26"/>
                  </a:lnTo>
                  <a:lnTo>
                    <a:pt x="0" y="32"/>
                  </a:lnTo>
                  <a:lnTo>
                    <a:pt x="1" y="37"/>
                  </a:lnTo>
                  <a:lnTo>
                    <a:pt x="4" y="44"/>
                  </a:lnTo>
                  <a:lnTo>
                    <a:pt x="6" y="44"/>
                  </a:lnTo>
                  <a:lnTo>
                    <a:pt x="11" y="42"/>
                  </a:lnTo>
                  <a:lnTo>
                    <a:pt x="16" y="41"/>
                  </a:lnTo>
                  <a:lnTo>
                    <a:pt x="22" y="41"/>
                  </a:lnTo>
                  <a:lnTo>
                    <a:pt x="28" y="39"/>
                  </a:lnTo>
                  <a:lnTo>
                    <a:pt x="33" y="39"/>
                  </a:lnTo>
                  <a:lnTo>
                    <a:pt x="37" y="39"/>
                  </a:lnTo>
                  <a:lnTo>
                    <a:pt x="39" y="39"/>
                  </a:lnTo>
                  <a:lnTo>
                    <a:pt x="44" y="39"/>
                  </a:lnTo>
                  <a:lnTo>
                    <a:pt x="49" y="41"/>
                  </a:lnTo>
                  <a:lnTo>
                    <a:pt x="52" y="41"/>
                  </a:lnTo>
                  <a:lnTo>
                    <a:pt x="56" y="42"/>
                  </a:lnTo>
                  <a:lnTo>
                    <a:pt x="59" y="44"/>
                  </a:lnTo>
                  <a:lnTo>
                    <a:pt x="64" y="45"/>
                  </a:lnTo>
                  <a:lnTo>
                    <a:pt x="69" y="47"/>
                  </a:lnTo>
                  <a:lnTo>
                    <a:pt x="75" y="47"/>
                  </a:lnTo>
                  <a:lnTo>
                    <a:pt x="75" y="49"/>
                  </a:lnTo>
                  <a:lnTo>
                    <a:pt x="77" y="4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0" name="Freeform 349"/>
            <p:cNvSpPr>
              <a:spLocks/>
            </p:cNvSpPr>
            <p:nvPr/>
          </p:nvSpPr>
          <p:spPr bwMode="gray">
            <a:xfrm>
              <a:off x="1633676" y="3683036"/>
              <a:ext cx="319076" cy="222406"/>
            </a:xfrm>
            <a:custGeom>
              <a:avLst/>
              <a:gdLst/>
              <a:ahLst/>
              <a:cxnLst>
                <a:cxn ang="0">
                  <a:pos x="59" y="62"/>
                </a:cxn>
                <a:cxn ang="0">
                  <a:pos x="60" y="57"/>
                </a:cxn>
                <a:cxn ang="0">
                  <a:pos x="63" y="55"/>
                </a:cxn>
                <a:cxn ang="0">
                  <a:pos x="65" y="52"/>
                </a:cxn>
                <a:cxn ang="0">
                  <a:pos x="68" y="50"/>
                </a:cxn>
                <a:cxn ang="0">
                  <a:pos x="71" y="49"/>
                </a:cxn>
                <a:cxn ang="0">
                  <a:pos x="75" y="48"/>
                </a:cxn>
                <a:cxn ang="0">
                  <a:pos x="77" y="45"/>
                </a:cxn>
                <a:cxn ang="0">
                  <a:pos x="79" y="45"/>
                </a:cxn>
                <a:cxn ang="0">
                  <a:pos x="79" y="44"/>
                </a:cxn>
                <a:cxn ang="0">
                  <a:pos x="81" y="43"/>
                </a:cxn>
                <a:cxn ang="0">
                  <a:pos x="81" y="40"/>
                </a:cxn>
                <a:cxn ang="0">
                  <a:pos x="82" y="37"/>
                </a:cxn>
                <a:cxn ang="0">
                  <a:pos x="83" y="34"/>
                </a:cxn>
                <a:cxn ang="0">
                  <a:pos x="84" y="33"/>
                </a:cxn>
                <a:cxn ang="0">
                  <a:pos x="85" y="31"/>
                </a:cxn>
                <a:cxn ang="0">
                  <a:pos x="85" y="30"/>
                </a:cxn>
                <a:cxn ang="0">
                  <a:pos x="96" y="17"/>
                </a:cxn>
                <a:cxn ang="0">
                  <a:pos x="96" y="14"/>
                </a:cxn>
                <a:cxn ang="0">
                  <a:pos x="94" y="11"/>
                </a:cxn>
                <a:cxn ang="0">
                  <a:pos x="90" y="9"/>
                </a:cxn>
                <a:cxn ang="0">
                  <a:pos x="86" y="9"/>
                </a:cxn>
                <a:cxn ang="0">
                  <a:pos x="84" y="9"/>
                </a:cxn>
                <a:cxn ang="0">
                  <a:pos x="81" y="8"/>
                </a:cxn>
                <a:cxn ang="0">
                  <a:pos x="79" y="8"/>
                </a:cxn>
                <a:cxn ang="0">
                  <a:pos x="79" y="7"/>
                </a:cxn>
                <a:cxn ang="0">
                  <a:pos x="73" y="7"/>
                </a:cxn>
                <a:cxn ang="0">
                  <a:pos x="66" y="5"/>
                </a:cxn>
                <a:cxn ang="0">
                  <a:pos x="62" y="4"/>
                </a:cxn>
                <a:cxn ang="0">
                  <a:pos x="58" y="2"/>
                </a:cxn>
                <a:cxn ang="0">
                  <a:pos x="55" y="1"/>
                </a:cxn>
                <a:cxn ang="0">
                  <a:pos x="51" y="1"/>
                </a:cxn>
                <a:cxn ang="0">
                  <a:pos x="46" y="0"/>
                </a:cxn>
                <a:cxn ang="0">
                  <a:pos x="40" y="0"/>
                </a:cxn>
                <a:cxn ang="0">
                  <a:pos x="38" y="0"/>
                </a:cxn>
                <a:cxn ang="0">
                  <a:pos x="34" y="0"/>
                </a:cxn>
                <a:cxn ang="0">
                  <a:pos x="28" y="0"/>
                </a:cxn>
                <a:cxn ang="0">
                  <a:pos x="21" y="1"/>
                </a:cxn>
                <a:cxn ang="0">
                  <a:pos x="15" y="1"/>
                </a:cxn>
                <a:cxn ang="0">
                  <a:pos x="9" y="2"/>
                </a:cxn>
                <a:cxn ang="0">
                  <a:pos x="5" y="4"/>
                </a:cxn>
                <a:cxn ang="0">
                  <a:pos x="2" y="4"/>
                </a:cxn>
                <a:cxn ang="0">
                  <a:pos x="2" y="5"/>
                </a:cxn>
                <a:cxn ang="0">
                  <a:pos x="2" y="7"/>
                </a:cxn>
                <a:cxn ang="0">
                  <a:pos x="4" y="7"/>
                </a:cxn>
                <a:cxn ang="0">
                  <a:pos x="4" y="5"/>
                </a:cxn>
                <a:cxn ang="0">
                  <a:pos x="5" y="7"/>
                </a:cxn>
                <a:cxn ang="0">
                  <a:pos x="5" y="9"/>
                </a:cxn>
                <a:cxn ang="0">
                  <a:pos x="5" y="11"/>
                </a:cxn>
                <a:cxn ang="0">
                  <a:pos x="4" y="12"/>
                </a:cxn>
                <a:cxn ang="0">
                  <a:pos x="4" y="14"/>
                </a:cxn>
                <a:cxn ang="0">
                  <a:pos x="2" y="16"/>
                </a:cxn>
                <a:cxn ang="0">
                  <a:pos x="2" y="17"/>
                </a:cxn>
                <a:cxn ang="0">
                  <a:pos x="1" y="19"/>
                </a:cxn>
                <a:cxn ang="0">
                  <a:pos x="0" y="20"/>
                </a:cxn>
                <a:cxn ang="0">
                  <a:pos x="25" y="26"/>
                </a:cxn>
                <a:cxn ang="0">
                  <a:pos x="27" y="43"/>
                </a:cxn>
                <a:cxn ang="0">
                  <a:pos x="51" y="49"/>
                </a:cxn>
                <a:cxn ang="0">
                  <a:pos x="59" y="62"/>
                </a:cxn>
              </a:cxnLst>
              <a:rect l="0" t="0" r="r" b="b"/>
              <a:pathLst>
                <a:path w="96" h="62">
                  <a:moveTo>
                    <a:pt x="59" y="62"/>
                  </a:moveTo>
                  <a:lnTo>
                    <a:pt x="60" y="57"/>
                  </a:lnTo>
                  <a:lnTo>
                    <a:pt x="63" y="55"/>
                  </a:lnTo>
                  <a:lnTo>
                    <a:pt x="65" y="52"/>
                  </a:lnTo>
                  <a:lnTo>
                    <a:pt x="68" y="50"/>
                  </a:lnTo>
                  <a:lnTo>
                    <a:pt x="71" y="49"/>
                  </a:lnTo>
                  <a:lnTo>
                    <a:pt x="75" y="48"/>
                  </a:lnTo>
                  <a:lnTo>
                    <a:pt x="77" y="45"/>
                  </a:lnTo>
                  <a:lnTo>
                    <a:pt x="79" y="45"/>
                  </a:lnTo>
                  <a:lnTo>
                    <a:pt x="79" y="44"/>
                  </a:lnTo>
                  <a:lnTo>
                    <a:pt x="81" y="43"/>
                  </a:lnTo>
                  <a:lnTo>
                    <a:pt x="81" y="40"/>
                  </a:lnTo>
                  <a:lnTo>
                    <a:pt x="82" y="37"/>
                  </a:lnTo>
                  <a:lnTo>
                    <a:pt x="83" y="34"/>
                  </a:lnTo>
                  <a:lnTo>
                    <a:pt x="84" y="33"/>
                  </a:lnTo>
                  <a:lnTo>
                    <a:pt x="85" y="31"/>
                  </a:lnTo>
                  <a:lnTo>
                    <a:pt x="85" y="30"/>
                  </a:lnTo>
                  <a:lnTo>
                    <a:pt x="96" y="17"/>
                  </a:lnTo>
                  <a:lnTo>
                    <a:pt x="96" y="14"/>
                  </a:lnTo>
                  <a:lnTo>
                    <a:pt x="94" y="11"/>
                  </a:lnTo>
                  <a:lnTo>
                    <a:pt x="90" y="9"/>
                  </a:lnTo>
                  <a:lnTo>
                    <a:pt x="86" y="9"/>
                  </a:lnTo>
                  <a:lnTo>
                    <a:pt x="84" y="9"/>
                  </a:lnTo>
                  <a:lnTo>
                    <a:pt x="81" y="8"/>
                  </a:lnTo>
                  <a:lnTo>
                    <a:pt x="79" y="8"/>
                  </a:lnTo>
                  <a:lnTo>
                    <a:pt x="79" y="7"/>
                  </a:lnTo>
                  <a:lnTo>
                    <a:pt x="73" y="7"/>
                  </a:lnTo>
                  <a:lnTo>
                    <a:pt x="66" y="5"/>
                  </a:lnTo>
                  <a:lnTo>
                    <a:pt x="62" y="4"/>
                  </a:lnTo>
                  <a:lnTo>
                    <a:pt x="58" y="2"/>
                  </a:lnTo>
                  <a:lnTo>
                    <a:pt x="55" y="1"/>
                  </a:lnTo>
                  <a:lnTo>
                    <a:pt x="51" y="1"/>
                  </a:lnTo>
                  <a:lnTo>
                    <a:pt x="46" y="0"/>
                  </a:lnTo>
                  <a:lnTo>
                    <a:pt x="40" y="0"/>
                  </a:lnTo>
                  <a:lnTo>
                    <a:pt x="38" y="0"/>
                  </a:lnTo>
                  <a:lnTo>
                    <a:pt x="34" y="0"/>
                  </a:lnTo>
                  <a:lnTo>
                    <a:pt x="28" y="0"/>
                  </a:lnTo>
                  <a:lnTo>
                    <a:pt x="21" y="1"/>
                  </a:lnTo>
                  <a:lnTo>
                    <a:pt x="15" y="1"/>
                  </a:lnTo>
                  <a:lnTo>
                    <a:pt x="9" y="2"/>
                  </a:lnTo>
                  <a:lnTo>
                    <a:pt x="5" y="4"/>
                  </a:lnTo>
                  <a:lnTo>
                    <a:pt x="2" y="4"/>
                  </a:lnTo>
                  <a:lnTo>
                    <a:pt x="2" y="5"/>
                  </a:lnTo>
                  <a:lnTo>
                    <a:pt x="2" y="7"/>
                  </a:lnTo>
                  <a:lnTo>
                    <a:pt x="4" y="7"/>
                  </a:lnTo>
                  <a:lnTo>
                    <a:pt x="4" y="5"/>
                  </a:lnTo>
                  <a:lnTo>
                    <a:pt x="5" y="7"/>
                  </a:lnTo>
                  <a:lnTo>
                    <a:pt x="5" y="9"/>
                  </a:lnTo>
                  <a:lnTo>
                    <a:pt x="5" y="11"/>
                  </a:lnTo>
                  <a:lnTo>
                    <a:pt x="4" y="12"/>
                  </a:lnTo>
                  <a:lnTo>
                    <a:pt x="4" y="14"/>
                  </a:lnTo>
                  <a:lnTo>
                    <a:pt x="2" y="16"/>
                  </a:lnTo>
                  <a:lnTo>
                    <a:pt x="2" y="17"/>
                  </a:lnTo>
                  <a:lnTo>
                    <a:pt x="1" y="19"/>
                  </a:lnTo>
                  <a:lnTo>
                    <a:pt x="0" y="20"/>
                  </a:lnTo>
                  <a:lnTo>
                    <a:pt x="25" y="26"/>
                  </a:lnTo>
                  <a:lnTo>
                    <a:pt x="27" y="43"/>
                  </a:lnTo>
                  <a:lnTo>
                    <a:pt x="51" y="49"/>
                  </a:lnTo>
                  <a:lnTo>
                    <a:pt x="59" y="6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1" name="Freeform 350"/>
            <p:cNvSpPr>
              <a:spLocks/>
            </p:cNvSpPr>
            <p:nvPr/>
          </p:nvSpPr>
          <p:spPr bwMode="gray">
            <a:xfrm>
              <a:off x="1344515" y="3776304"/>
              <a:ext cx="518499" cy="487857"/>
            </a:xfrm>
            <a:custGeom>
              <a:avLst/>
              <a:gdLst/>
              <a:ahLst/>
              <a:cxnLst>
                <a:cxn ang="0">
                  <a:pos x="84" y="16"/>
                </a:cxn>
                <a:cxn ang="0">
                  <a:pos x="150" y="37"/>
                </a:cxn>
                <a:cxn ang="0">
                  <a:pos x="147" y="44"/>
                </a:cxn>
                <a:cxn ang="0">
                  <a:pos x="145" y="53"/>
                </a:cxn>
                <a:cxn ang="0">
                  <a:pos x="141" y="58"/>
                </a:cxn>
                <a:cxn ang="0">
                  <a:pos x="139" y="61"/>
                </a:cxn>
                <a:cxn ang="0">
                  <a:pos x="141" y="74"/>
                </a:cxn>
                <a:cxn ang="0">
                  <a:pos x="147" y="86"/>
                </a:cxn>
                <a:cxn ang="0">
                  <a:pos x="152" y="96"/>
                </a:cxn>
                <a:cxn ang="0">
                  <a:pos x="156" y="103"/>
                </a:cxn>
                <a:cxn ang="0">
                  <a:pos x="152" y="109"/>
                </a:cxn>
                <a:cxn ang="0">
                  <a:pos x="147" y="118"/>
                </a:cxn>
                <a:cxn ang="0">
                  <a:pos x="144" y="126"/>
                </a:cxn>
                <a:cxn ang="0">
                  <a:pos x="143" y="136"/>
                </a:cxn>
                <a:cxn ang="0">
                  <a:pos x="137" y="135"/>
                </a:cxn>
                <a:cxn ang="0">
                  <a:pos x="128" y="133"/>
                </a:cxn>
                <a:cxn ang="0">
                  <a:pos x="119" y="132"/>
                </a:cxn>
                <a:cxn ang="0">
                  <a:pos x="109" y="130"/>
                </a:cxn>
                <a:cxn ang="0">
                  <a:pos x="94" y="130"/>
                </a:cxn>
                <a:cxn ang="0">
                  <a:pos x="80" y="128"/>
                </a:cxn>
                <a:cxn ang="0">
                  <a:pos x="72" y="123"/>
                </a:cxn>
                <a:cxn ang="0">
                  <a:pos x="67" y="119"/>
                </a:cxn>
                <a:cxn ang="0">
                  <a:pos x="57" y="115"/>
                </a:cxn>
                <a:cxn ang="0">
                  <a:pos x="46" y="109"/>
                </a:cxn>
                <a:cxn ang="0">
                  <a:pos x="36" y="103"/>
                </a:cxn>
                <a:cxn ang="0">
                  <a:pos x="26" y="93"/>
                </a:cxn>
                <a:cxn ang="0">
                  <a:pos x="18" y="74"/>
                </a:cxn>
                <a:cxn ang="0">
                  <a:pos x="12" y="49"/>
                </a:cxn>
                <a:cxn ang="0">
                  <a:pos x="5" y="32"/>
                </a:cxn>
                <a:cxn ang="0">
                  <a:pos x="0" y="24"/>
                </a:cxn>
                <a:cxn ang="0">
                  <a:pos x="2" y="22"/>
                </a:cxn>
                <a:cxn ang="0">
                  <a:pos x="4" y="20"/>
                </a:cxn>
                <a:cxn ang="0">
                  <a:pos x="11" y="16"/>
                </a:cxn>
                <a:cxn ang="0">
                  <a:pos x="24" y="10"/>
                </a:cxn>
                <a:cxn ang="0">
                  <a:pos x="35" y="6"/>
                </a:cxn>
                <a:cxn ang="0">
                  <a:pos x="46" y="3"/>
                </a:cxn>
                <a:cxn ang="0">
                  <a:pos x="53" y="3"/>
                </a:cxn>
                <a:cxn ang="0">
                  <a:pos x="56" y="7"/>
                </a:cxn>
                <a:cxn ang="0">
                  <a:pos x="59" y="13"/>
                </a:cxn>
                <a:cxn ang="0">
                  <a:pos x="63" y="16"/>
                </a:cxn>
                <a:cxn ang="0">
                  <a:pos x="67" y="16"/>
                </a:cxn>
                <a:cxn ang="0">
                  <a:pos x="70" y="16"/>
                </a:cxn>
                <a:cxn ang="0">
                  <a:pos x="72" y="16"/>
                </a:cxn>
                <a:cxn ang="0">
                  <a:pos x="75" y="16"/>
                </a:cxn>
                <a:cxn ang="0">
                  <a:pos x="80" y="11"/>
                </a:cxn>
              </a:cxnLst>
              <a:rect l="0" t="0" r="r" b="b"/>
              <a:pathLst>
                <a:path w="156" h="136">
                  <a:moveTo>
                    <a:pt x="80" y="11"/>
                  </a:moveTo>
                  <a:lnTo>
                    <a:pt x="84" y="16"/>
                  </a:lnTo>
                  <a:lnTo>
                    <a:pt x="139" y="21"/>
                  </a:lnTo>
                  <a:lnTo>
                    <a:pt x="150" y="37"/>
                  </a:lnTo>
                  <a:lnTo>
                    <a:pt x="148" y="40"/>
                  </a:lnTo>
                  <a:lnTo>
                    <a:pt x="147" y="44"/>
                  </a:lnTo>
                  <a:lnTo>
                    <a:pt x="146" y="49"/>
                  </a:lnTo>
                  <a:lnTo>
                    <a:pt x="145" y="53"/>
                  </a:lnTo>
                  <a:lnTo>
                    <a:pt x="144" y="56"/>
                  </a:lnTo>
                  <a:lnTo>
                    <a:pt x="141" y="58"/>
                  </a:lnTo>
                  <a:lnTo>
                    <a:pt x="140" y="60"/>
                  </a:lnTo>
                  <a:lnTo>
                    <a:pt x="139" y="61"/>
                  </a:lnTo>
                  <a:lnTo>
                    <a:pt x="140" y="68"/>
                  </a:lnTo>
                  <a:lnTo>
                    <a:pt x="141" y="74"/>
                  </a:lnTo>
                  <a:lnTo>
                    <a:pt x="144" y="81"/>
                  </a:lnTo>
                  <a:lnTo>
                    <a:pt x="147" y="86"/>
                  </a:lnTo>
                  <a:lnTo>
                    <a:pt x="150" y="92"/>
                  </a:lnTo>
                  <a:lnTo>
                    <a:pt x="152" y="96"/>
                  </a:lnTo>
                  <a:lnTo>
                    <a:pt x="154" y="100"/>
                  </a:lnTo>
                  <a:lnTo>
                    <a:pt x="156" y="103"/>
                  </a:lnTo>
                  <a:lnTo>
                    <a:pt x="154" y="105"/>
                  </a:lnTo>
                  <a:lnTo>
                    <a:pt x="152" y="109"/>
                  </a:lnTo>
                  <a:lnTo>
                    <a:pt x="150" y="114"/>
                  </a:lnTo>
                  <a:lnTo>
                    <a:pt x="147" y="118"/>
                  </a:lnTo>
                  <a:lnTo>
                    <a:pt x="146" y="122"/>
                  </a:lnTo>
                  <a:lnTo>
                    <a:pt x="144" y="126"/>
                  </a:lnTo>
                  <a:lnTo>
                    <a:pt x="144" y="130"/>
                  </a:lnTo>
                  <a:lnTo>
                    <a:pt x="143" y="136"/>
                  </a:lnTo>
                  <a:lnTo>
                    <a:pt x="140" y="136"/>
                  </a:lnTo>
                  <a:lnTo>
                    <a:pt x="137" y="135"/>
                  </a:lnTo>
                  <a:lnTo>
                    <a:pt x="132" y="135"/>
                  </a:lnTo>
                  <a:lnTo>
                    <a:pt x="128" y="133"/>
                  </a:lnTo>
                  <a:lnTo>
                    <a:pt x="123" y="133"/>
                  </a:lnTo>
                  <a:lnTo>
                    <a:pt x="119" y="132"/>
                  </a:lnTo>
                  <a:lnTo>
                    <a:pt x="114" y="130"/>
                  </a:lnTo>
                  <a:lnTo>
                    <a:pt x="109" y="130"/>
                  </a:lnTo>
                  <a:lnTo>
                    <a:pt x="106" y="130"/>
                  </a:lnTo>
                  <a:lnTo>
                    <a:pt x="94" y="130"/>
                  </a:lnTo>
                  <a:lnTo>
                    <a:pt x="86" y="129"/>
                  </a:lnTo>
                  <a:lnTo>
                    <a:pt x="80" y="128"/>
                  </a:lnTo>
                  <a:lnTo>
                    <a:pt x="75" y="126"/>
                  </a:lnTo>
                  <a:lnTo>
                    <a:pt x="72" y="123"/>
                  </a:lnTo>
                  <a:lnTo>
                    <a:pt x="70" y="122"/>
                  </a:lnTo>
                  <a:lnTo>
                    <a:pt x="67" y="119"/>
                  </a:lnTo>
                  <a:lnTo>
                    <a:pt x="63" y="118"/>
                  </a:lnTo>
                  <a:lnTo>
                    <a:pt x="57" y="115"/>
                  </a:lnTo>
                  <a:lnTo>
                    <a:pt x="51" y="112"/>
                  </a:lnTo>
                  <a:lnTo>
                    <a:pt x="46" y="109"/>
                  </a:lnTo>
                  <a:lnTo>
                    <a:pt x="42" y="105"/>
                  </a:lnTo>
                  <a:lnTo>
                    <a:pt x="36" y="103"/>
                  </a:lnTo>
                  <a:lnTo>
                    <a:pt x="31" y="97"/>
                  </a:lnTo>
                  <a:lnTo>
                    <a:pt x="26" y="93"/>
                  </a:lnTo>
                  <a:lnTo>
                    <a:pt x="22" y="89"/>
                  </a:lnTo>
                  <a:lnTo>
                    <a:pt x="18" y="74"/>
                  </a:lnTo>
                  <a:lnTo>
                    <a:pt x="16" y="60"/>
                  </a:lnTo>
                  <a:lnTo>
                    <a:pt x="12" y="49"/>
                  </a:lnTo>
                  <a:lnTo>
                    <a:pt x="8" y="40"/>
                  </a:lnTo>
                  <a:lnTo>
                    <a:pt x="5" y="32"/>
                  </a:lnTo>
                  <a:lnTo>
                    <a:pt x="2" y="27"/>
                  </a:lnTo>
                  <a:lnTo>
                    <a:pt x="0" y="24"/>
                  </a:lnTo>
                  <a:lnTo>
                    <a:pt x="1" y="22"/>
                  </a:lnTo>
                  <a:lnTo>
                    <a:pt x="2" y="22"/>
                  </a:lnTo>
                  <a:lnTo>
                    <a:pt x="4" y="21"/>
                  </a:lnTo>
                  <a:lnTo>
                    <a:pt x="4" y="20"/>
                  </a:lnTo>
                  <a:lnTo>
                    <a:pt x="4" y="18"/>
                  </a:lnTo>
                  <a:lnTo>
                    <a:pt x="11" y="16"/>
                  </a:lnTo>
                  <a:lnTo>
                    <a:pt x="18" y="13"/>
                  </a:lnTo>
                  <a:lnTo>
                    <a:pt x="24" y="10"/>
                  </a:lnTo>
                  <a:lnTo>
                    <a:pt x="29" y="7"/>
                  </a:lnTo>
                  <a:lnTo>
                    <a:pt x="35" y="6"/>
                  </a:lnTo>
                  <a:lnTo>
                    <a:pt x="42" y="4"/>
                  </a:lnTo>
                  <a:lnTo>
                    <a:pt x="46" y="3"/>
                  </a:lnTo>
                  <a:lnTo>
                    <a:pt x="52" y="0"/>
                  </a:lnTo>
                  <a:lnTo>
                    <a:pt x="53" y="3"/>
                  </a:lnTo>
                  <a:lnTo>
                    <a:pt x="55" y="6"/>
                  </a:lnTo>
                  <a:lnTo>
                    <a:pt x="56" y="7"/>
                  </a:lnTo>
                  <a:lnTo>
                    <a:pt x="58" y="10"/>
                  </a:lnTo>
                  <a:lnTo>
                    <a:pt x="59" y="13"/>
                  </a:lnTo>
                  <a:lnTo>
                    <a:pt x="62" y="14"/>
                  </a:lnTo>
                  <a:lnTo>
                    <a:pt x="63" y="16"/>
                  </a:lnTo>
                  <a:lnTo>
                    <a:pt x="65" y="16"/>
                  </a:lnTo>
                  <a:lnTo>
                    <a:pt x="67" y="16"/>
                  </a:lnTo>
                  <a:lnTo>
                    <a:pt x="69" y="16"/>
                  </a:lnTo>
                  <a:lnTo>
                    <a:pt x="70" y="16"/>
                  </a:lnTo>
                  <a:lnTo>
                    <a:pt x="71" y="16"/>
                  </a:lnTo>
                  <a:lnTo>
                    <a:pt x="72" y="16"/>
                  </a:lnTo>
                  <a:lnTo>
                    <a:pt x="74" y="16"/>
                  </a:lnTo>
                  <a:lnTo>
                    <a:pt x="75" y="16"/>
                  </a:lnTo>
                  <a:lnTo>
                    <a:pt x="76" y="16"/>
                  </a:lnTo>
                  <a:lnTo>
                    <a:pt x="80" y="11"/>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2" name="Freeform 351"/>
            <p:cNvSpPr>
              <a:spLocks/>
            </p:cNvSpPr>
            <p:nvPr/>
          </p:nvSpPr>
          <p:spPr bwMode="gray">
            <a:xfrm>
              <a:off x="1487433" y="4317968"/>
              <a:ext cx="345664" cy="204471"/>
            </a:xfrm>
            <a:custGeom>
              <a:avLst/>
              <a:gdLst/>
              <a:ahLst/>
              <a:cxnLst>
                <a:cxn ang="0">
                  <a:pos x="97" y="0"/>
                </a:cxn>
                <a:cxn ang="0">
                  <a:pos x="56" y="0"/>
                </a:cxn>
                <a:cxn ang="0">
                  <a:pos x="53" y="1"/>
                </a:cxn>
                <a:cxn ang="0">
                  <a:pos x="51" y="4"/>
                </a:cxn>
                <a:cxn ang="0">
                  <a:pos x="47" y="5"/>
                </a:cxn>
                <a:cxn ang="0">
                  <a:pos x="44" y="8"/>
                </a:cxn>
                <a:cxn ang="0">
                  <a:pos x="40" y="11"/>
                </a:cxn>
                <a:cxn ang="0">
                  <a:pos x="37" y="12"/>
                </a:cxn>
                <a:cxn ang="0">
                  <a:pos x="34" y="15"/>
                </a:cxn>
                <a:cxn ang="0">
                  <a:pos x="31" y="16"/>
                </a:cxn>
                <a:cxn ang="0">
                  <a:pos x="28" y="16"/>
                </a:cxn>
                <a:cxn ang="0">
                  <a:pos x="27" y="16"/>
                </a:cxn>
                <a:cxn ang="0">
                  <a:pos x="25" y="15"/>
                </a:cxn>
                <a:cxn ang="0">
                  <a:pos x="24" y="15"/>
                </a:cxn>
                <a:cxn ang="0">
                  <a:pos x="23" y="12"/>
                </a:cxn>
                <a:cxn ang="0">
                  <a:pos x="20" y="12"/>
                </a:cxn>
                <a:cxn ang="0">
                  <a:pos x="20" y="11"/>
                </a:cxn>
                <a:cxn ang="0">
                  <a:pos x="19" y="9"/>
                </a:cxn>
                <a:cxn ang="0">
                  <a:pos x="17" y="12"/>
                </a:cxn>
                <a:cxn ang="0">
                  <a:pos x="15" y="17"/>
                </a:cxn>
                <a:cxn ang="0">
                  <a:pos x="14" y="20"/>
                </a:cxn>
                <a:cxn ang="0">
                  <a:pos x="12" y="23"/>
                </a:cxn>
                <a:cxn ang="0">
                  <a:pos x="9" y="26"/>
                </a:cxn>
                <a:cxn ang="0">
                  <a:pos x="6" y="29"/>
                </a:cxn>
                <a:cxn ang="0">
                  <a:pos x="3" y="31"/>
                </a:cxn>
                <a:cxn ang="0">
                  <a:pos x="0" y="33"/>
                </a:cxn>
                <a:cxn ang="0">
                  <a:pos x="3" y="37"/>
                </a:cxn>
                <a:cxn ang="0">
                  <a:pos x="7" y="40"/>
                </a:cxn>
                <a:cxn ang="0">
                  <a:pos x="11" y="45"/>
                </a:cxn>
                <a:cxn ang="0">
                  <a:pos x="14" y="48"/>
                </a:cxn>
                <a:cxn ang="0">
                  <a:pos x="17" y="50"/>
                </a:cxn>
                <a:cxn ang="0">
                  <a:pos x="21" y="53"/>
                </a:cxn>
                <a:cxn ang="0">
                  <a:pos x="25" y="55"/>
                </a:cxn>
                <a:cxn ang="0">
                  <a:pos x="31" y="57"/>
                </a:cxn>
                <a:cxn ang="0">
                  <a:pos x="77" y="57"/>
                </a:cxn>
                <a:cxn ang="0">
                  <a:pos x="83" y="49"/>
                </a:cxn>
                <a:cxn ang="0">
                  <a:pos x="86" y="42"/>
                </a:cxn>
                <a:cxn ang="0">
                  <a:pos x="90" y="37"/>
                </a:cxn>
                <a:cxn ang="0">
                  <a:pos x="94" y="31"/>
                </a:cxn>
                <a:cxn ang="0">
                  <a:pos x="97" y="26"/>
                </a:cxn>
                <a:cxn ang="0">
                  <a:pos x="100" y="20"/>
                </a:cxn>
                <a:cxn ang="0">
                  <a:pos x="102" y="15"/>
                </a:cxn>
                <a:cxn ang="0">
                  <a:pos x="104" y="7"/>
                </a:cxn>
                <a:cxn ang="0">
                  <a:pos x="97" y="0"/>
                </a:cxn>
              </a:cxnLst>
              <a:rect l="0" t="0" r="r" b="b"/>
              <a:pathLst>
                <a:path w="104" h="57">
                  <a:moveTo>
                    <a:pt x="97" y="0"/>
                  </a:moveTo>
                  <a:lnTo>
                    <a:pt x="56" y="0"/>
                  </a:lnTo>
                  <a:lnTo>
                    <a:pt x="53" y="1"/>
                  </a:lnTo>
                  <a:lnTo>
                    <a:pt x="51" y="4"/>
                  </a:lnTo>
                  <a:lnTo>
                    <a:pt x="47" y="5"/>
                  </a:lnTo>
                  <a:lnTo>
                    <a:pt x="44" y="8"/>
                  </a:lnTo>
                  <a:lnTo>
                    <a:pt x="40" y="11"/>
                  </a:lnTo>
                  <a:lnTo>
                    <a:pt x="37" y="12"/>
                  </a:lnTo>
                  <a:lnTo>
                    <a:pt x="34" y="15"/>
                  </a:lnTo>
                  <a:lnTo>
                    <a:pt x="31" y="16"/>
                  </a:lnTo>
                  <a:lnTo>
                    <a:pt x="28" y="16"/>
                  </a:lnTo>
                  <a:lnTo>
                    <a:pt x="27" y="16"/>
                  </a:lnTo>
                  <a:lnTo>
                    <a:pt x="25" y="15"/>
                  </a:lnTo>
                  <a:lnTo>
                    <a:pt x="24" y="15"/>
                  </a:lnTo>
                  <a:lnTo>
                    <a:pt x="23" y="12"/>
                  </a:lnTo>
                  <a:lnTo>
                    <a:pt x="20" y="12"/>
                  </a:lnTo>
                  <a:lnTo>
                    <a:pt x="20" y="11"/>
                  </a:lnTo>
                  <a:lnTo>
                    <a:pt x="19" y="9"/>
                  </a:lnTo>
                  <a:lnTo>
                    <a:pt x="17" y="12"/>
                  </a:lnTo>
                  <a:lnTo>
                    <a:pt x="15" y="17"/>
                  </a:lnTo>
                  <a:lnTo>
                    <a:pt x="14" y="20"/>
                  </a:lnTo>
                  <a:lnTo>
                    <a:pt x="12" y="23"/>
                  </a:lnTo>
                  <a:lnTo>
                    <a:pt x="9" y="26"/>
                  </a:lnTo>
                  <a:lnTo>
                    <a:pt x="6" y="29"/>
                  </a:lnTo>
                  <a:lnTo>
                    <a:pt x="3" y="31"/>
                  </a:lnTo>
                  <a:lnTo>
                    <a:pt x="0" y="33"/>
                  </a:lnTo>
                  <a:lnTo>
                    <a:pt x="3" y="37"/>
                  </a:lnTo>
                  <a:lnTo>
                    <a:pt x="7" y="40"/>
                  </a:lnTo>
                  <a:lnTo>
                    <a:pt x="11" y="45"/>
                  </a:lnTo>
                  <a:lnTo>
                    <a:pt x="14" y="48"/>
                  </a:lnTo>
                  <a:lnTo>
                    <a:pt x="17" y="50"/>
                  </a:lnTo>
                  <a:lnTo>
                    <a:pt x="21" y="53"/>
                  </a:lnTo>
                  <a:lnTo>
                    <a:pt x="25" y="55"/>
                  </a:lnTo>
                  <a:lnTo>
                    <a:pt x="31" y="57"/>
                  </a:lnTo>
                  <a:lnTo>
                    <a:pt x="77" y="57"/>
                  </a:lnTo>
                  <a:lnTo>
                    <a:pt x="83" y="49"/>
                  </a:lnTo>
                  <a:lnTo>
                    <a:pt x="86" y="42"/>
                  </a:lnTo>
                  <a:lnTo>
                    <a:pt x="90" y="37"/>
                  </a:lnTo>
                  <a:lnTo>
                    <a:pt x="94" y="31"/>
                  </a:lnTo>
                  <a:lnTo>
                    <a:pt x="97" y="26"/>
                  </a:lnTo>
                  <a:lnTo>
                    <a:pt x="100" y="20"/>
                  </a:lnTo>
                  <a:lnTo>
                    <a:pt x="102" y="15"/>
                  </a:lnTo>
                  <a:lnTo>
                    <a:pt x="104" y="7"/>
                  </a:lnTo>
                  <a:lnTo>
                    <a:pt x="97"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3" name="Freeform 352"/>
            <p:cNvSpPr>
              <a:spLocks/>
            </p:cNvSpPr>
            <p:nvPr/>
          </p:nvSpPr>
          <p:spPr bwMode="gray">
            <a:xfrm>
              <a:off x="1720094" y="3403235"/>
              <a:ext cx="269220" cy="186534"/>
            </a:xfrm>
            <a:custGeom>
              <a:avLst/>
              <a:gdLst/>
              <a:ahLst/>
              <a:cxnLst>
                <a:cxn ang="0">
                  <a:pos x="81" y="52"/>
                </a:cxn>
                <a:cxn ang="0">
                  <a:pos x="80" y="42"/>
                </a:cxn>
                <a:cxn ang="0">
                  <a:pos x="80" y="33"/>
                </a:cxn>
                <a:cxn ang="0">
                  <a:pos x="80" y="26"/>
                </a:cxn>
                <a:cxn ang="0">
                  <a:pos x="80" y="20"/>
                </a:cxn>
                <a:cxn ang="0">
                  <a:pos x="80" y="16"/>
                </a:cxn>
                <a:cxn ang="0">
                  <a:pos x="81" y="12"/>
                </a:cxn>
                <a:cxn ang="0">
                  <a:pos x="81" y="8"/>
                </a:cxn>
                <a:cxn ang="0">
                  <a:pos x="81" y="5"/>
                </a:cxn>
                <a:cxn ang="0">
                  <a:pos x="81" y="7"/>
                </a:cxn>
                <a:cxn ang="0">
                  <a:pos x="78" y="8"/>
                </a:cxn>
                <a:cxn ang="0">
                  <a:pos x="76" y="8"/>
                </a:cxn>
                <a:cxn ang="0">
                  <a:pos x="72" y="9"/>
                </a:cxn>
                <a:cxn ang="0">
                  <a:pos x="69" y="9"/>
                </a:cxn>
                <a:cxn ang="0">
                  <a:pos x="65" y="9"/>
                </a:cxn>
                <a:cxn ang="0">
                  <a:pos x="62" y="9"/>
                </a:cxn>
                <a:cxn ang="0">
                  <a:pos x="58" y="9"/>
                </a:cxn>
                <a:cxn ang="0">
                  <a:pos x="56" y="9"/>
                </a:cxn>
                <a:cxn ang="0">
                  <a:pos x="54" y="8"/>
                </a:cxn>
                <a:cxn ang="0">
                  <a:pos x="51" y="7"/>
                </a:cxn>
                <a:cxn ang="0">
                  <a:pos x="48" y="5"/>
                </a:cxn>
                <a:cxn ang="0">
                  <a:pos x="45" y="2"/>
                </a:cxn>
                <a:cxn ang="0">
                  <a:pos x="42" y="1"/>
                </a:cxn>
                <a:cxn ang="0">
                  <a:pos x="37" y="0"/>
                </a:cxn>
                <a:cxn ang="0">
                  <a:pos x="31" y="0"/>
                </a:cxn>
                <a:cxn ang="0">
                  <a:pos x="26" y="0"/>
                </a:cxn>
                <a:cxn ang="0">
                  <a:pos x="21" y="0"/>
                </a:cxn>
                <a:cxn ang="0">
                  <a:pos x="14" y="0"/>
                </a:cxn>
                <a:cxn ang="0">
                  <a:pos x="10" y="1"/>
                </a:cxn>
                <a:cxn ang="0">
                  <a:pos x="6" y="2"/>
                </a:cxn>
                <a:cxn ang="0">
                  <a:pos x="3" y="7"/>
                </a:cxn>
                <a:cxn ang="0">
                  <a:pos x="1" y="11"/>
                </a:cxn>
                <a:cxn ang="0">
                  <a:pos x="0" y="19"/>
                </a:cxn>
                <a:cxn ang="0">
                  <a:pos x="0" y="23"/>
                </a:cxn>
                <a:cxn ang="0">
                  <a:pos x="0" y="26"/>
                </a:cxn>
                <a:cxn ang="0">
                  <a:pos x="1" y="29"/>
                </a:cxn>
                <a:cxn ang="0">
                  <a:pos x="3" y="31"/>
                </a:cxn>
                <a:cxn ang="0">
                  <a:pos x="7" y="34"/>
                </a:cxn>
                <a:cxn ang="0">
                  <a:pos x="12" y="36"/>
                </a:cxn>
                <a:cxn ang="0">
                  <a:pos x="16" y="37"/>
                </a:cxn>
                <a:cxn ang="0">
                  <a:pos x="19" y="38"/>
                </a:cxn>
                <a:cxn ang="0">
                  <a:pos x="21" y="41"/>
                </a:cxn>
                <a:cxn ang="0">
                  <a:pos x="23" y="42"/>
                </a:cxn>
                <a:cxn ang="0">
                  <a:pos x="23" y="45"/>
                </a:cxn>
                <a:cxn ang="0">
                  <a:pos x="23" y="46"/>
                </a:cxn>
                <a:cxn ang="0">
                  <a:pos x="25" y="46"/>
                </a:cxn>
                <a:cxn ang="0">
                  <a:pos x="26" y="45"/>
                </a:cxn>
                <a:cxn ang="0">
                  <a:pos x="27" y="43"/>
                </a:cxn>
                <a:cxn ang="0">
                  <a:pos x="29" y="43"/>
                </a:cxn>
                <a:cxn ang="0">
                  <a:pos x="30" y="42"/>
                </a:cxn>
                <a:cxn ang="0">
                  <a:pos x="31" y="42"/>
                </a:cxn>
                <a:cxn ang="0">
                  <a:pos x="32" y="42"/>
                </a:cxn>
                <a:cxn ang="0">
                  <a:pos x="33" y="42"/>
                </a:cxn>
                <a:cxn ang="0">
                  <a:pos x="38" y="42"/>
                </a:cxn>
                <a:cxn ang="0">
                  <a:pos x="44" y="43"/>
                </a:cxn>
                <a:cxn ang="0">
                  <a:pos x="51" y="45"/>
                </a:cxn>
                <a:cxn ang="0">
                  <a:pos x="59" y="46"/>
                </a:cxn>
                <a:cxn ang="0">
                  <a:pos x="69" y="49"/>
                </a:cxn>
                <a:cxn ang="0">
                  <a:pos x="75" y="50"/>
                </a:cxn>
                <a:cxn ang="0">
                  <a:pos x="80" y="52"/>
                </a:cxn>
                <a:cxn ang="0">
                  <a:pos x="81" y="52"/>
                </a:cxn>
              </a:cxnLst>
              <a:rect l="0" t="0" r="r" b="b"/>
              <a:pathLst>
                <a:path w="81" h="52">
                  <a:moveTo>
                    <a:pt x="81" y="52"/>
                  </a:moveTo>
                  <a:lnTo>
                    <a:pt x="80" y="42"/>
                  </a:lnTo>
                  <a:lnTo>
                    <a:pt x="80" y="33"/>
                  </a:lnTo>
                  <a:lnTo>
                    <a:pt x="80" y="26"/>
                  </a:lnTo>
                  <a:lnTo>
                    <a:pt x="80" y="20"/>
                  </a:lnTo>
                  <a:lnTo>
                    <a:pt x="80" y="16"/>
                  </a:lnTo>
                  <a:lnTo>
                    <a:pt x="81" y="12"/>
                  </a:lnTo>
                  <a:lnTo>
                    <a:pt x="81" y="8"/>
                  </a:lnTo>
                  <a:lnTo>
                    <a:pt x="81" y="5"/>
                  </a:lnTo>
                  <a:lnTo>
                    <a:pt x="81" y="7"/>
                  </a:lnTo>
                  <a:lnTo>
                    <a:pt x="78" y="8"/>
                  </a:lnTo>
                  <a:lnTo>
                    <a:pt x="76" y="8"/>
                  </a:lnTo>
                  <a:lnTo>
                    <a:pt x="72" y="9"/>
                  </a:lnTo>
                  <a:lnTo>
                    <a:pt x="69" y="9"/>
                  </a:lnTo>
                  <a:lnTo>
                    <a:pt x="65" y="9"/>
                  </a:lnTo>
                  <a:lnTo>
                    <a:pt x="62" y="9"/>
                  </a:lnTo>
                  <a:lnTo>
                    <a:pt x="58" y="9"/>
                  </a:lnTo>
                  <a:lnTo>
                    <a:pt x="56" y="9"/>
                  </a:lnTo>
                  <a:lnTo>
                    <a:pt x="54" y="8"/>
                  </a:lnTo>
                  <a:lnTo>
                    <a:pt x="51" y="7"/>
                  </a:lnTo>
                  <a:lnTo>
                    <a:pt x="48" y="5"/>
                  </a:lnTo>
                  <a:lnTo>
                    <a:pt x="45" y="2"/>
                  </a:lnTo>
                  <a:lnTo>
                    <a:pt x="42" y="1"/>
                  </a:lnTo>
                  <a:lnTo>
                    <a:pt x="37" y="0"/>
                  </a:lnTo>
                  <a:lnTo>
                    <a:pt x="31" y="0"/>
                  </a:lnTo>
                  <a:lnTo>
                    <a:pt x="26" y="0"/>
                  </a:lnTo>
                  <a:lnTo>
                    <a:pt x="21" y="0"/>
                  </a:lnTo>
                  <a:lnTo>
                    <a:pt x="14" y="0"/>
                  </a:lnTo>
                  <a:lnTo>
                    <a:pt x="10" y="1"/>
                  </a:lnTo>
                  <a:lnTo>
                    <a:pt x="6" y="2"/>
                  </a:lnTo>
                  <a:lnTo>
                    <a:pt x="3" y="7"/>
                  </a:lnTo>
                  <a:lnTo>
                    <a:pt x="1" y="11"/>
                  </a:lnTo>
                  <a:lnTo>
                    <a:pt x="0" y="19"/>
                  </a:lnTo>
                  <a:lnTo>
                    <a:pt x="0" y="23"/>
                  </a:lnTo>
                  <a:lnTo>
                    <a:pt x="0" y="26"/>
                  </a:lnTo>
                  <a:lnTo>
                    <a:pt x="1" y="29"/>
                  </a:lnTo>
                  <a:lnTo>
                    <a:pt x="3" y="31"/>
                  </a:lnTo>
                  <a:lnTo>
                    <a:pt x="7" y="34"/>
                  </a:lnTo>
                  <a:lnTo>
                    <a:pt x="12" y="36"/>
                  </a:lnTo>
                  <a:lnTo>
                    <a:pt x="16" y="37"/>
                  </a:lnTo>
                  <a:lnTo>
                    <a:pt x="19" y="38"/>
                  </a:lnTo>
                  <a:lnTo>
                    <a:pt x="21" y="41"/>
                  </a:lnTo>
                  <a:lnTo>
                    <a:pt x="23" y="42"/>
                  </a:lnTo>
                  <a:lnTo>
                    <a:pt x="23" y="45"/>
                  </a:lnTo>
                  <a:lnTo>
                    <a:pt x="23" y="46"/>
                  </a:lnTo>
                  <a:lnTo>
                    <a:pt x="25" y="46"/>
                  </a:lnTo>
                  <a:lnTo>
                    <a:pt x="26" y="45"/>
                  </a:lnTo>
                  <a:lnTo>
                    <a:pt x="27" y="43"/>
                  </a:lnTo>
                  <a:lnTo>
                    <a:pt x="29" y="43"/>
                  </a:lnTo>
                  <a:lnTo>
                    <a:pt x="30" y="42"/>
                  </a:lnTo>
                  <a:lnTo>
                    <a:pt x="31" y="42"/>
                  </a:lnTo>
                  <a:lnTo>
                    <a:pt x="32" y="42"/>
                  </a:lnTo>
                  <a:lnTo>
                    <a:pt x="33" y="42"/>
                  </a:lnTo>
                  <a:lnTo>
                    <a:pt x="38" y="42"/>
                  </a:lnTo>
                  <a:lnTo>
                    <a:pt x="44" y="43"/>
                  </a:lnTo>
                  <a:lnTo>
                    <a:pt x="51" y="45"/>
                  </a:lnTo>
                  <a:lnTo>
                    <a:pt x="59" y="46"/>
                  </a:lnTo>
                  <a:lnTo>
                    <a:pt x="69" y="49"/>
                  </a:lnTo>
                  <a:lnTo>
                    <a:pt x="75" y="50"/>
                  </a:lnTo>
                  <a:lnTo>
                    <a:pt x="80" y="52"/>
                  </a:lnTo>
                  <a:lnTo>
                    <a:pt x="81" y="5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4" name="Freeform 353"/>
            <p:cNvSpPr>
              <a:spLocks/>
            </p:cNvSpPr>
            <p:nvPr/>
          </p:nvSpPr>
          <p:spPr bwMode="gray">
            <a:xfrm>
              <a:off x="1740035" y="4343079"/>
              <a:ext cx="442053" cy="376654"/>
            </a:xfrm>
            <a:custGeom>
              <a:avLst/>
              <a:gdLst/>
              <a:ahLst/>
              <a:cxnLst>
                <a:cxn ang="0">
                  <a:pos x="132" y="63"/>
                </a:cxn>
                <a:cxn ang="0">
                  <a:pos x="129" y="66"/>
                </a:cxn>
                <a:cxn ang="0">
                  <a:pos x="126" y="70"/>
                </a:cxn>
                <a:cxn ang="0">
                  <a:pos x="122" y="73"/>
                </a:cxn>
                <a:cxn ang="0">
                  <a:pos x="120" y="80"/>
                </a:cxn>
                <a:cxn ang="0">
                  <a:pos x="120" y="85"/>
                </a:cxn>
                <a:cxn ang="0">
                  <a:pos x="121" y="91"/>
                </a:cxn>
                <a:cxn ang="0">
                  <a:pos x="122" y="95"/>
                </a:cxn>
                <a:cxn ang="0">
                  <a:pos x="120" y="96"/>
                </a:cxn>
                <a:cxn ang="0">
                  <a:pos x="114" y="95"/>
                </a:cxn>
                <a:cxn ang="0">
                  <a:pos x="108" y="92"/>
                </a:cxn>
                <a:cxn ang="0">
                  <a:pos x="102" y="89"/>
                </a:cxn>
                <a:cxn ang="0">
                  <a:pos x="92" y="91"/>
                </a:cxn>
                <a:cxn ang="0">
                  <a:pos x="82" y="94"/>
                </a:cxn>
                <a:cxn ang="0">
                  <a:pos x="73" y="99"/>
                </a:cxn>
                <a:cxn ang="0">
                  <a:pos x="61" y="103"/>
                </a:cxn>
                <a:cxn ang="0">
                  <a:pos x="30" y="95"/>
                </a:cxn>
                <a:cxn ang="0">
                  <a:pos x="20" y="84"/>
                </a:cxn>
                <a:cxn ang="0">
                  <a:pos x="11" y="74"/>
                </a:cxn>
                <a:cxn ang="0">
                  <a:pos x="2" y="63"/>
                </a:cxn>
                <a:cxn ang="0">
                  <a:pos x="0" y="49"/>
                </a:cxn>
                <a:cxn ang="0">
                  <a:pos x="8" y="37"/>
                </a:cxn>
                <a:cxn ang="0">
                  <a:pos x="16" y="25"/>
                </a:cxn>
                <a:cxn ang="0">
                  <a:pos x="22" y="12"/>
                </a:cxn>
                <a:cxn ang="0">
                  <a:pos x="26" y="0"/>
                </a:cxn>
                <a:cxn ang="0">
                  <a:pos x="38" y="2"/>
                </a:cxn>
                <a:cxn ang="0">
                  <a:pos x="48" y="5"/>
                </a:cxn>
                <a:cxn ang="0">
                  <a:pos x="56" y="9"/>
                </a:cxn>
                <a:cxn ang="0">
                  <a:pos x="63" y="11"/>
                </a:cxn>
                <a:cxn ang="0">
                  <a:pos x="69" y="9"/>
                </a:cxn>
                <a:cxn ang="0">
                  <a:pos x="73" y="5"/>
                </a:cxn>
                <a:cxn ang="0">
                  <a:pos x="76" y="2"/>
                </a:cxn>
                <a:cxn ang="0">
                  <a:pos x="81" y="0"/>
                </a:cxn>
                <a:cxn ang="0">
                  <a:pos x="89" y="2"/>
                </a:cxn>
                <a:cxn ang="0">
                  <a:pos x="96" y="9"/>
                </a:cxn>
                <a:cxn ang="0">
                  <a:pos x="104" y="33"/>
                </a:cxn>
                <a:cxn ang="0">
                  <a:pos x="114" y="54"/>
                </a:cxn>
                <a:cxn ang="0">
                  <a:pos x="121" y="59"/>
                </a:cxn>
                <a:cxn ang="0">
                  <a:pos x="133" y="62"/>
                </a:cxn>
              </a:cxnLst>
              <a:rect l="0" t="0" r="r" b="b"/>
              <a:pathLst>
                <a:path w="133" h="105">
                  <a:moveTo>
                    <a:pt x="133" y="62"/>
                  </a:moveTo>
                  <a:lnTo>
                    <a:pt x="132" y="63"/>
                  </a:lnTo>
                  <a:lnTo>
                    <a:pt x="131" y="65"/>
                  </a:lnTo>
                  <a:lnTo>
                    <a:pt x="129" y="66"/>
                  </a:lnTo>
                  <a:lnTo>
                    <a:pt x="128" y="69"/>
                  </a:lnTo>
                  <a:lnTo>
                    <a:pt x="126" y="70"/>
                  </a:lnTo>
                  <a:lnTo>
                    <a:pt x="125" y="72"/>
                  </a:lnTo>
                  <a:lnTo>
                    <a:pt x="122" y="73"/>
                  </a:lnTo>
                  <a:lnTo>
                    <a:pt x="120" y="73"/>
                  </a:lnTo>
                  <a:lnTo>
                    <a:pt x="120" y="80"/>
                  </a:lnTo>
                  <a:lnTo>
                    <a:pt x="120" y="82"/>
                  </a:lnTo>
                  <a:lnTo>
                    <a:pt x="120" y="85"/>
                  </a:lnTo>
                  <a:lnTo>
                    <a:pt x="120" y="88"/>
                  </a:lnTo>
                  <a:lnTo>
                    <a:pt x="121" y="91"/>
                  </a:lnTo>
                  <a:lnTo>
                    <a:pt x="121" y="92"/>
                  </a:lnTo>
                  <a:lnTo>
                    <a:pt x="122" y="95"/>
                  </a:lnTo>
                  <a:lnTo>
                    <a:pt x="122" y="98"/>
                  </a:lnTo>
                  <a:lnTo>
                    <a:pt x="120" y="96"/>
                  </a:lnTo>
                  <a:lnTo>
                    <a:pt x="116" y="96"/>
                  </a:lnTo>
                  <a:lnTo>
                    <a:pt x="114" y="95"/>
                  </a:lnTo>
                  <a:lnTo>
                    <a:pt x="112" y="94"/>
                  </a:lnTo>
                  <a:lnTo>
                    <a:pt x="108" y="92"/>
                  </a:lnTo>
                  <a:lnTo>
                    <a:pt x="104" y="91"/>
                  </a:lnTo>
                  <a:lnTo>
                    <a:pt x="102" y="89"/>
                  </a:lnTo>
                  <a:lnTo>
                    <a:pt x="98" y="89"/>
                  </a:lnTo>
                  <a:lnTo>
                    <a:pt x="92" y="91"/>
                  </a:lnTo>
                  <a:lnTo>
                    <a:pt x="87" y="92"/>
                  </a:lnTo>
                  <a:lnTo>
                    <a:pt x="82" y="94"/>
                  </a:lnTo>
                  <a:lnTo>
                    <a:pt x="77" y="96"/>
                  </a:lnTo>
                  <a:lnTo>
                    <a:pt x="73" y="99"/>
                  </a:lnTo>
                  <a:lnTo>
                    <a:pt x="67" y="102"/>
                  </a:lnTo>
                  <a:lnTo>
                    <a:pt x="61" y="103"/>
                  </a:lnTo>
                  <a:lnTo>
                    <a:pt x="55" y="105"/>
                  </a:lnTo>
                  <a:lnTo>
                    <a:pt x="30" y="95"/>
                  </a:lnTo>
                  <a:lnTo>
                    <a:pt x="26" y="89"/>
                  </a:lnTo>
                  <a:lnTo>
                    <a:pt x="20" y="84"/>
                  </a:lnTo>
                  <a:lnTo>
                    <a:pt x="16" y="80"/>
                  </a:lnTo>
                  <a:lnTo>
                    <a:pt x="11" y="74"/>
                  </a:lnTo>
                  <a:lnTo>
                    <a:pt x="6" y="69"/>
                  </a:lnTo>
                  <a:lnTo>
                    <a:pt x="2" y="63"/>
                  </a:lnTo>
                  <a:lnTo>
                    <a:pt x="0" y="58"/>
                  </a:lnTo>
                  <a:lnTo>
                    <a:pt x="0" y="49"/>
                  </a:lnTo>
                  <a:lnTo>
                    <a:pt x="5" y="42"/>
                  </a:lnTo>
                  <a:lnTo>
                    <a:pt x="8" y="37"/>
                  </a:lnTo>
                  <a:lnTo>
                    <a:pt x="12" y="31"/>
                  </a:lnTo>
                  <a:lnTo>
                    <a:pt x="16" y="25"/>
                  </a:lnTo>
                  <a:lnTo>
                    <a:pt x="19" y="18"/>
                  </a:lnTo>
                  <a:lnTo>
                    <a:pt x="22" y="12"/>
                  </a:lnTo>
                  <a:lnTo>
                    <a:pt x="24" y="7"/>
                  </a:lnTo>
                  <a:lnTo>
                    <a:pt x="26" y="0"/>
                  </a:lnTo>
                  <a:lnTo>
                    <a:pt x="32" y="1"/>
                  </a:lnTo>
                  <a:lnTo>
                    <a:pt x="38" y="2"/>
                  </a:lnTo>
                  <a:lnTo>
                    <a:pt x="43" y="4"/>
                  </a:lnTo>
                  <a:lnTo>
                    <a:pt x="48" y="5"/>
                  </a:lnTo>
                  <a:lnTo>
                    <a:pt x="52" y="7"/>
                  </a:lnTo>
                  <a:lnTo>
                    <a:pt x="56" y="9"/>
                  </a:lnTo>
                  <a:lnTo>
                    <a:pt x="59" y="9"/>
                  </a:lnTo>
                  <a:lnTo>
                    <a:pt x="63" y="11"/>
                  </a:lnTo>
                  <a:lnTo>
                    <a:pt x="67" y="9"/>
                  </a:lnTo>
                  <a:lnTo>
                    <a:pt x="69" y="9"/>
                  </a:lnTo>
                  <a:lnTo>
                    <a:pt x="71" y="7"/>
                  </a:lnTo>
                  <a:lnTo>
                    <a:pt x="73" y="5"/>
                  </a:lnTo>
                  <a:lnTo>
                    <a:pt x="75" y="4"/>
                  </a:lnTo>
                  <a:lnTo>
                    <a:pt x="76" y="2"/>
                  </a:lnTo>
                  <a:lnTo>
                    <a:pt x="78" y="1"/>
                  </a:lnTo>
                  <a:lnTo>
                    <a:pt x="81" y="0"/>
                  </a:lnTo>
                  <a:lnTo>
                    <a:pt x="86" y="1"/>
                  </a:lnTo>
                  <a:lnTo>
                    <a:pt x="89" y="2"/>
                  </a:lnTo>
                  <a:lnTo>
                    <a:pt x="93" y="7"/>
                  </a:lnTo>
                  <a:lnTo>
                    <a:pt x="96" y="9"/>
                  </a:lnTo>
                  <a:lnTo>
                    <a:pt x="101" y="21"/>
                  </a:lnTo>
                  <a:lnTo>
                    <a:pt x="104" y="33"/>
                  </a:lnTo>
                  <a:lnTo>
                    <a:pt x="108" y="44"/>
                  </a:lnTo>
                  <a:lnTo>
                    <a:pt x="114" y="54"/>
                  </a:lnTo>
                  <a:lnTo>
                    <a:pt x="118" y="56"/>
                  </a:lnTo>
                  <a:lnTo>
                    <a:pt x="121" y="59"/>
                  </a:lnTo>
                  <a:lnTo>
                    <a:pt x="127" y="61"/>
                  </a:lnTo>
                  <a:lnTo>
                    <a:pt x="133" y="6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5" name="Freeform 354"/>
            <p:cNvSpPr>
              <a:spLocks/>
            </p:cNvSpPr>
            <p:nvPr/>
          </p:nvSpPr>
          <p:spPr bwMode="gray">
            <a:xfrm>
              <a:off x="1799861" y="3686623"/>
              <a:ext cx="501880" cy="401765"/>
            </a:xfrm>
            <a:custGeom>
              <a:avLst/>
              <a:gdLst/>
              <a:ahLst/>
              <a:cxnLst>
                <a:cxn ang="0">
                  <a:pos x="80" y="6"/>
                </a:cxn>
                <a:cxn ang="0">
                  <a:pos x="95" y="15"/>
                </a:cxn>
                <a:cxn ang="0">
                  <a:pos x="117" y="15"/>
                </a:cxn>
                <a:cxn ang="0">
                  <a:pos x="132" y="50"/>
                </a:cxn>
                <a:cxn ang="0">
                  <a:pos x="151" y="64"/>
                </a:cxn>
                <a:cxn ang="0">
                  <a:pos x="129" y="67"/>
                </a:cxn>
                <a:cxn ang="0">
                  <a:pos x="136" y="82"/>
                </a:cxn>
                <a:cxn ang="0">
                  <a:pos x="123" y="95"/>
                </a:cxn>
                <a:cxn ang="0">
                  <a:pos x="121" y="112"/>
                </a:cxn>
                <a:cxn ang="0">
                  <a:pos x="90" y="105"/>
                </a:cxn>
                <a:cxn ang="0">
                  <a:pos x="56" y="100"/>
                </a:cxn>
                <a:cxn ang="0">
                  <a:pos x="19" y="102"/>
                </a:cxn>
                <a:cxn ang="0">
                  <a:pos x="5" y="108"/>
                </a:cxn>
                <a:cxn ang="0">
                  <a:pos x="4" y="102"/>
                </a:cxn>
                <a:cxn ang="0">
                  <a:pos x="2" y="97"/>
                </a:cxn>
                <a:cxn ang="0">
                  <a:pos x="0" y="91"/>
                </a:cxn>
                <a:cxn ang="0">
                  <a:pos x="1" y="86"/>
                </a:cxn>
                <a:cxn ang="0">
                  <a:pos x="5" y="81"/>
                </a:cxn>
                <a:cxn ang="0">
                  <a:pos x="7" y="74"/>
                </a:cxn>
                <a:cxn ang="0">
                  <a:pos x="9" y="65"/>
                </a:cxn>
                <a:cxn ang="0">
                  <a:pos x="12" y="54"/>
                </a:cxn>
                <a:cxn ang="0">
                  <a:pos x="15" y="48"/>
                </a:cxn>
                <a:cxn ang="0">
                  <a:pos x="19" y="46"/>
                </a:cxn>
                <a:cxn ang="0">
                  <a:pos x="24" y="44"/>
                </a:cxn>
                <a:cxn ang="0">
                  <a:pos x="27" y="44"/>
                </a:cxn>
                <a:cxn ang="0">
                  <a:pos x="27" y="42"/>
                </a:cxn>
                <a:cxn ang="0">
                  <a:pos x="30" y="39"/>
                </a:cxn>
                <a:cxn ang="0">
                  <a:pos x="31" y="37"/>
                </a:cxn>
                <a:cxn ang="0">
                  <a:pos x="32" y="32"/>
                </a:cxn>
                <a:cxn ang="0">
                  <a:pos x="32" y="25"/>
                </a:cxn>
                <a:cxn ang="0">
                  <a:pos x="34" y="25"/>
                </a:cxn>
                <a:cxn ang="0">
                  <a:pos x="39" y="25"/>
                </a:cxn>
                <a:cxn ang="0">
                  <a:pos x="41" y="24"/>
                </a:cxn>
                <a:cxn ang="0">
                  <a:pos x="43" y="22"/>
                </a:cxn>
                <a:cxn ang="0">
                  <a:pos x="44" y="20"/>
                </a:cxn>
                <a:cxn ang="0">
                  <a:pos x="45" y="17"/>
                </a:cxn>
                <a:cxn ang="0">
                  <a:pos x="66" y="0"/>
                </a:cxn>
              </a:cxnLst>
              <a:rect l="0" t="0" r="r" b="b"/>
              <a:pathLst>
                <a:path w="151" h="112">
                  <a:moveTo>
                    <a:pt x="64" y="3"/>
                  </a:moveTo>
                  <a:lnTo>
                    <a:pt x="80" y="6"/>
                  </a:lnTo>
                  <a:lnTo>
                    <a:pt x="90" y="6"/>
                  </a:lnTo>
                  <a:lnTo>
                    <a:pt x="95" y="15"/>
                  </a:lnTo>
                  <a:lnTo>
                    <a:pt x="106" y="11"/>
                  </a:lnTo>
                  <a:lnTo>
                    <a:pt x="117" y="15"/>
                  </a:lnTo>
                  <a:lnTo>
                    <a:pt x="119" y="37"/>
                  </a:lnTo>
                  <a:lnTo>
                    <a:pt x="132" y="50"/>
                  </a:lnTo>
                  <a:lnTo>
                    <a:pt x="142" y="60"/>
                  </a:lnTo>
                  <a:lnTo>
                    <a:pt x="151" y="64"/>
                  </a:lnTo>
                  <a:lnTo>
                    <a:pt x="142" y="72"/>
                  </a:lnTo>
                  <a:lnTo>
                    <a:pt x="129" y="67"/>
                  </a:lnTo>
                  <a:lnTo>
                    <a:pt x="132" y="76"/>
                  </a:lnTo>
                  <a:lnTo>
                    <a:pt x="136" y="82"/>
                  </a:lnTo>
                  <a:lnTo>
                    <a:pt x="136" y="95"/>
                  </a:lnTo>
                  <a:lnTo>
                    <a:pt x="123" y="95"/>
                  </a:lnTo>
                  <a:lnTo>
                    <a:pt x="121" y="105"/>
                  </a:lnTo>
                  <a:lnTo>
                    <a:pt x="121" y="112"/>
                  </a:lnTo>
                  <a:lnTo>
                    <a:pt x="106" y="108"/>
                  </a:lnTo>
                  <a:lnTo>
                    <a:pt x="90" y="105"/>
                  </a:lnTo>
                  <a:lnTo>
                    <a:pt x="75" y="105"/>
                  </a:lnTo>
                  <a:lnTo>
                    <a:pt x="56" y="100"/>
                  </a:lnTo>
                  <a:lnTo>
                    <a:pt x="33" y="98"/>
                  </a:lnTo>
                  <a:lnTo>
                    <a:pt x="19" y="102"/>
                  </a:lnTo>
                  <a:lnTo>
                    <a:pt x="6" y="111"/>
                  </a:lnTo>
                  <a:lnTo>
                    <a:pt x="5" y="108"/>
                  </a:lnTo>
                  <a:lnTo>
                    <a:pt x="5" y="105"/>
                  </a:lnTo>
                  <a:lnTo>
                    <a:pt x="4" y="102"/>
                  </a:lnTo>
                  <a:lnTo>
                    <a:pt x="2" y="100"/>
                  </a:lnTo>
                  <a:lnTo>
                    <a:pt x="2" y="97"/>
                  </a:lnTo>
                  <a:lnTo>
                    <a:pt x="1" y="94"/>
                  </a:lnTo>
                  <a:lnTo>
                    <a:pt x="0" y="91"/>
                  </a:lnTo>
                  <a:lnTo>
                    <a:pt x="0" y="87"/>
                  </a:lnTo>
                  <a:lnTo>
                    <a:pt x="1" y="86"/>
                  </a:lnTo>
                  <a:lnTo>
                    <a:pt x="2" y="83"/>
                  </a:lnTo>
                  <a:lnTo>
                    <a:pt x="5" y="81"/>
                  </a:lnTo>
                  <a:lnTo>
                    <a:pt x="6" y="78"/>
                  </a:lnTo>
                  <a:lnTo>
                    <a:pt x="7" y="74"/>
                  </a:lnTo>
                  <a:lnTo>
                    <a:pt x="8" y="69"/>
                  </a:lnTo>
                  <a:lnTo>
                    <a:pt x="9" y="65"/>
                  </a:lnTo>
                  <a:lnTo>
                    <a:pt x="11" y="62"/>
                  </a:lnTo>
                  <a:lnTo>
                    <a:pt x="12" y="54"/>
                  </a:lnTo>
                  <a:lnTo>
                    <a:pt x="13" y="51"/>
                  </a:lnTo>
                  <a:lnTo>
                    <a:pt x="15" y="48"/>
                  </a:lnTo>
                  <a:lnTo>
                    <a:pt x="17" y="47"/>
                  </a:lnTo>
                  <a:lnTo>
                    <a:pt x="19" y="46"/>
                  </a:lnTo>
                  <a:lnTo>
                    <a:pt x="21" y="44"/>
                  </a:lnTo>
                  <a:lnTo>
                    <a:pt x="24" y="44"/>
                  </a:lnTo>
                  <a:lnTo>
                    <a:pt x="25" y="44"/>
                  </a:lnTo>
                  <a:lnTo>
                    <a:pt x="27" y="44"/>
                  </a:lnTo>
                  <a:lnTo>
                    <a:pt x="27" y="43"/>
                  </a:lnTo>
                  <a:lnTo>
                    <a:pt x="27" y="42"/>
                  </a:lnTo>
                  <a:lnTo>
                    <a:pt x="29" y="40"/>
                  </a:lnTo>
                  <a:lnTo>
                    <a:pt x="30" y="39"/>
                  </a:lnTo>
                  <a:lnTo>
                    <a:pt x="30" y="37"/>
                  </a:lnTo>
                  <a:lnTo>
                    <a:pt x="31" y="37"/>
                  </a:lnTo>
                  <a:lnTo>
                    <a:pt x="32" y="37"/>
                  </a:lnTo>
                  <a:lnTo>
                    <a:pt x="32" y="32"/>
                  </a:lnTo>
                  <a:lnTo>
                    <a:pt x="32" y="27"/>
                  </a:lnTo>
                  <a:lnTo>
                    <a:pt x="32" y="25"/>
                  </a:lnTo>
                  <a:lnTo>
                    <a:pt x="33" y="25"/>
                  </a:lnTo>
                  <a:lnTo>
                    <a:pt x="34" y="25"/>
                  </a:lnTo>
                  <a:lnTo>
                    <a:pt x="37" y="25"/>
                  </a:lnTo>
                  <a:lnTo>
                    <a:pt x="39" y="25"/>
                  </a:lnTo>
                  <a:lnTo>
                    <a:pt x="40" y="25"/>
                  </a:lnTo>
                  <a:lnTo>
                    <a:pt x="41" y="24"/>
                  </a:lnTo>
                  <a:lnTo>
                    <a:pt x="41" y="22"/>
                  </a:lnTo>
                  <a:lnTo>
                    <a:pt x="43" y="22"/>
                  </a:lnTo>
                  <a:lnTo>
                    <a:pt x="44" y="21"/>
                  </a:lnTo>
                  <a:lnTo>
                    <a:pt x="44" y="20"/>
                  </a:lnTo>
                  <a:lnTo>
                    <a:pt x="45" y="18"/>
                  </a:lnTo>
                  <a:lnTo>
                    <a:pt x="45" y="17"/>
                  </a:lnTo>
                  <a:lnTo>
                    <a:pt x="45" y="15"/>
                  </a:lnTo>
                  <a:lnTo>
                    <a:pt x="66" y="0"/>
                  </a:lnTo>
                  <a:lnTo>
                    <a:pt x="64" y="3"/>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6" name="Freeform 355"/>
            <p:cNvSpPr>
              <a:spLocks/>
            </p:cNvSpPr>
            <p:nvPr/>
          </p:nvSpPr>
          <p:spPr bwMode="gray">
            <a:xfrm>
              <a:off x="2005932" y="4307207"/>
              <a:ext cx="202746" cy="222406"/>
            </a:xfrm>
            <a:custGeom>
              <a:avLst/>
              <a:gdLst/>
              <a:ahLst/>
              <a:cxnLst>
                <a:cxn ang="0">
                  <a:pos x="1" y="8"/>
                </a:cxn>
                <a:cxn ang="0">
                  <a:pos x="14" y="0"/>
                </a:cxn>
                <a:cxn ang="0">
                  <a:pos x="28" y="8"/>
                </a:cxn>
                <a:cxn ang="0">
                  <a:pos x="39" y="12"/>
                </a:cxn>
                <a:cxn ang="0">
                  <a:pos x="45" y="26"/>
                </a:cxn>
                <a:cxn ang="0">
                  <a:pos x="53" y="39"/>
                </a:cxn>
                <a:cxn ang="0">
                  <a:pos x="61" y="49"/>
                </a:cxn>
                <a:cxn ang="0">
                  <a:pos x="48" y="52"/>
                </a:cxn>
                <a:cxn ang="0">
                  <a:pos x="39" y="52"/>
                </a:cxn>
                <a:cxn ang="0">
                  <a:pos x="39" y="62"/>
                </a:cxn>
                <a:cxn ang="0">
                  <a:pos x="34" y="62"/>
                </a:cxn>
                <a:cxn ang="0">
                  <a:pos x="31" y="56"/>
                </a:cxn>
                <a:cxn ang="0">
                  <a:pos x="27" y="48"/>
                </a:cxn>
                <a:cxn ang="0">
                  <a:pos x="23" y="39"/>
                </a:cxn>
                <a:cxn ang="0">
                  <a:pos x="21" y="30"/>
                </a:cxn>
                <a:cxn ang="0">
                  <a:pos x="18" y="23"/>
                </a:cxn>
                <a:cxn ang="0">
                  <a:pos x="12" y="18"/>
                </a:cxn>
                <a:cxn ang="0">
                  <a:pos x="9" y="14"/>
                </a:cxn>
                <a:cxn ang="0">
                  <a:pos x="7" y="12"/>
                </a:cxn>
                <a:cxn ang="0">
                  <a:pos x="3" y="11"/>
                </a:cxn>
                <a:cxn ang="0">
                  <a:pos x="0" y="10"/>
                </a:cxn>
                <a:cxn ang="0">
                  <a:pos x="1" y="8"/>
                </a:cxn>
              </a:cxnLst>
              <a:rect l="0" t="0" r="r" b="b"/>
              <a:pathLst>
                <a:path w="61" h="62">
                  <a:moveTo>
                    <a:pt x="1" y="8"/>
                  </a:moveTo>
                  <a:lnTo>
                    <a:pt x="14" y="0"/>
                  </a:lnTo>
                  <a:lnTo>
                    <a:pt x="28" y="8"/>
                  </a:lnTo>
                  <a:lnTo>
                    <a:pt x="39" y="12"/>
                  </a:lnTo>
                  <a:lnTo>
                    <a:pt x="45" y="26"/>
                  </a:lnTo>
                  <a:lnTo>
                    <a:pt x="53" y="39"/>
                  </a:lnTo>
                  <a:lnTo>
                    <a:pt x="61" y="49"/>
                  </a:lnTo>
                  <a:lnTo>
                    <a:pt x="48" y="52"/>
                  </a:lnTo>
                  <a:lnTo>
                    <a:pt x="39" y="52"/>
                  </a:lnTo>
                  <a:lnTo>
                    <a:pt x="39" y="62"/>
                  </a:lnTo>
                  <a:lnTo>
                    <a:pt x="34" y="62"/>
                  </a:lnTo>
                  <a:lnTo>
                    <a:pt x="31" y="56"/>
                  </a:lnTo>
                  <a:lnTo>
                    <a:pt x="27" y="48"/>
                  </a:lnTo>
                  <a:lnTo>
                    <a:pt x="23" y="39"/>
                  </a:lnTo>
                  <a:lnTo>
                    <a:pt x="21" y="30"/>
                  </a:lnTo>
                  <a:lnTo>
                    <a:pt x="18" y="23"/>
                  </a:lnTo>
                  <a:lnTo>
                    <a:pt x="12" y="18"/>
                  </a:lnTo>
                  <a:lnTo>
                    <a:pt x="9" y="14"/>
                  </a:lnTo>
                  <a:lnTo>
                    <a:pt x="7" y="12"/>
                  </a:lnTo>
                  <a:lnTo>
                    <a:pt x="3" y="11"/>
                  </a:lnTo>
                  <a:lnTo>
                    <a:pt x="0" y="10"/>
                  </a:lnTo>
                  <a:lnTo>
                    <a:pt x="1" y="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7" name="Freeform 356"/>
            <p:cNvSpPr>
              <a:spLocks/>
            </p:cNvSpPr>
            <p:nvPr/>
          </p:nvSpPr>
          <p:spPr bwMode="gray">
            <a:xfrm>
              <a:off x="1803186" y="4002296"/>
              <a:ext cx="897401" cy="652869"/>
            </a:xfrm>
            <a:custGeom>
              <a:avLst/>
              <a:gdLst/>
              <a:ahLst/>
              <a:cxnLst>
                <a:cxn ang="0">
                  <a:pos x="121" y="133"/>
                </a:cxn>
                <a:cxn ang="0">
                  <a:pos x="100" y="98"/>
                </a:cxn>
                <a:cxn ang="0">
                  <a:pos x="62" y="94"/>
                </a:cxn>
                <a:cxn ang="0">
                  <a:pos x="56" y="98"/>
                </a:cxn>
                <a:cxn ang="0">
                  <a:pos x="51" y="103"/>
                </a:cxn>
                <a:cxn ang="0">
                  <a:pos x="43" y="107"/>
                </a:cxn>
                <a:cxn ang="0">
                  <a:pos x="32" y="103"/>
                </a:cxn>
                <a:cxn ang="0">
                  <a:pos x="18" y="98"/>
                </a:cxn>
                <a:cxn ang="0">
                  <a:pos x="0" y="89"/>
                </a:cxn>
                <a:cxn ang="0">
                  <a:pos x="3" y="82"/>
                </a:cxn>
                <a:cxn ang="0">
                  <a:pos x="3" y="75"/>
                </a:cxn>
                <a:cxn ang="0">
                  <a:pos x="0" y="69"/>
                </a:cxn>
                <a:cxn ang="0">
                  <a:pos x="4" y="62"/>
                </a:cxn>
                <a:cxn ang="0">
                  <a:pos x="10" y="50"/>
                </a:cxn>
                <a:cxn ang="0">
                  <a:pos x="18" y="38"/>
                </a:cxn>
                <a:cxn ang="0">
                  <a:pos x="14" y="33"/>
                </a:cxn>
                <a:cxn ang="0">
                  <a:pos x="10" y="26"/>
                </a:cxn>
                <a:cxn ang="0">
                  <a:pos x="18" y="12"/>
                </a:cxn>
                <a:cxn ang="0">
                  <a:pos x="74" y="15"/>
                </a:cxn>
                <a:cxn ang="0">
                  <a:pos x="119" y="22"/>
                </a:cxn>
                <a:cxn ang="0">
                  <a:pos x="132" y="5"/>
                </a:cxn>
                <a:cxn ang="0">
                  <a:pos x="162" y="0"/>
                </a:cxn>
                <a:cxn ang="0">
                  <a:pos x="175" y="22"/>
                </a:cxn>
                <a:cxn ang="0">
                  <a:pos x="206" y="40"/>
                </a:cxn>
                <a:cxn ang="0">
                  <a:pos x="233" y="54"/>
                </a:cxn>
                <a:cxn ang="0">
                  <a:pos x="270" y="66"/>
                </a:cxn>
                <a:cxn ang="0">
                  <a:pos x="270" y="104"/>
                </a:cxn>
                <a:cxn ang="0">
                  <a:pos x="246" y="119"/>
                </a:cxn>
                <a:cxn ang="0">
                  <a:pos x="226" y="124"/>
                </a:cxn>
                <a:cxn ang="0">
                  <a:pos x="208" y="130"/>
                </a:cxn>
                <a:cxn ang="0">
                  <a:pos x="199" y="145"/>
                </a:cxn>
                <a:cxn ang="0">
                  <a:pos x="199" y="151"/>
                </a:cxn>
                <a:cxn ang="0">
                  <a:pos x="203" y="157"/>
                </a:cxn>
                <a:cxn ang="0">
                  <a:pos x="209" y="157"/>
                </a:cxn>
                <a:cxn ang="0">
                  <a:pos x="219" y="155"/>
                </a:cxn>
                <a:cxn ang="0">
                  <a:pos x="228" y="154"/>
                </a:cxn>
                <a:cxn ang="0">
                  <a:pos x="226" y="158"/>
                </a:cxn>
                <a:cxn ang="0">
                  <a:pos x="221" y="165"/>
                </a:cxn>
                <a:cxn ang="0">
                  <a:pos x="216" y="172"/>
                </a:cxn>
                <a:cxn ang="0">
                  <a:pos x="213" y="165"/>
                </a:cxn>
                <a:cxn ang="0">
                  <a:pos x="209" y="161"/>
                </a:cxn>
                <a:cxn ang="0">
                  <a:pos x="205" y="164"/>
                </a:cxn>
                <a:cxn ang="0">
                  <a:pos x="196" y="173"/>
                </a:cxn>
                <a:cxn ang="0">
                  <a:pos x="189" y="180"/>
                </a:cxn>
                <a:cxn ang="0">
                  <a:pos x="181" y="179"/>
                </a:cxn>
                <a:cxn ang="0">
                  <a:pos x="177" y="170"/>
                </a:cxn>
                <a:cxn ang="0">
                  <a:pos x="177" y="159"/>
                </a:cxn>
                <a:cxn ang="0">
                  <a:pos x="169" y="158"/>
                </a:cxn>
                <a:cxn ang="0">
                  <a:pos x="162" y="155"/>
                </a:cxn>
                <a:cxn ang="0">
                  <a:pos x="164" y="151"/>
                </a:cxn>
                <a:cxn ang="0">
                  <a:pos x="176" y="148"/>
                </a:cxn>
                <a:cxn ang="0">
                  <a:pos x="188" y="145"/>
                </a:cxn>
                <a:cxn ang="0">
                  <a:pos x="155" y="141"/>
                </a:cxn>
                <a:cxn ang="0">
                  <a:pos x="144" y="133"/>
                </a:cxn>
                <a:cxn ang="0">
                  <a:pos x="132" y="129"/>
                </a:cxn>
                <a:cxn ang="0">
                  <a:pos x="126" y="137"/>
                </a:cxn>
                <a:cxn ang="0">
                  <a:pos x="121" y="148"/>
                </a:cxn>
                <a:cxn ang="0">
                  <a:pos x="115" y="158"/>
                </a:cxn>
                <a:cxn ang="0">
                  <a:pos x="106" y="157"/>
                </a:cxn>
                <a:cxn ang="0">
                  <a:pos x="99" y="152"/>
                </a:cxn>
                <a:cxn ang="0">
                  <a:pos x="100" y="137"/>
                </a:cxn>
              </a:cxnLst>
              <a:rect l="0" t="0" r="r" b="b"/>
              <a:pathLst>
                <a:path w="270" h="182">
                  <a:moveTo>
                    <a:pt x="100" y="137"/>
                  </a:moveTo>
                  <a:lnTo>
                    <a:pt x="108" y="137"/>
                  </a:lnTo>
                  <a:lnTo>
                    <a:pt x="121" y="133"/>
                  </a:lnTo>
                  <a:lnTo>
                    <a:pt x="113" y="124"/>
                  </a:lnTo>
                  <a:lnTo>
                    <a:pt x="106" y="111"/>
                  </a:lnTo>
                  <a:lnTo>
                    <a:pt x="100" y="98"/>
                  </a:lnTo>
                  <a:lnTo>
                    <a:pt x="89" y="94"/>
                  </a:lnTo>
                  <a:lnTo>
                    <a:pt x="76" y="86"/>
                  </a:lnTo>
                  <a:lnTo>
                    <a:pt x="62" y="94"/>
                  </a:lnTo>
                  <a:lnTo>
                    <a:pt x="61" y="96"/>
                  </a:lnTo>
                  <a:lnTo>
                    <a:pt x="58" y="97"/>
                  </a:lnTo>
                  <a:lnTo>
                    <a:pt x="56" y="98"/>
                  </a:lnTo>
                  <a:lnTo>
                    <a:pt x="55" y="100"/>
                  </a:lnTo>
                  <a:lnTo>
                    <a:pt x="53" y="101"/>
                  </a:lnTo>
                  <a:lnTo>
                    <a:pt x="51" y="103"/>
                  </a:lnTo>
                  <a:lnTo>
                    <a:pt x="49" y="105"/>
                  </a:lnTo>
                  <a:lnTo>
                    <a:pt x="47" y="105"/>
                  </a:lnTo>
                  <a:lnTo>
                    <a:pt x="43" y="107"/>
                  </a:lnTo>
                  <a:lnTo>
                    <a:pt x="39" y="105"/>
                  </a:lnTo>
                  <a:lnTo>
                    <a:pt x="36" y="105"/>
                  </a:lnTo>
                  <a:lnTo>
                    <a:pt x="32" y="103"/>
                  </a:lnTo>
                  <a:lnTo>
                    <a:pt x="28" y="101"/>
                  </a:lnTo>
                  <a:lnTo>
                    <a:pt x="23" y="100"/>
                  </a:lnTo>
                  <a:lnTo>
                    <a:pt x="18" y="98"/>
                  </a:lnTo>
                  <a:lnTo>
                    <a:pt x="13" y="97"/>
                  </a:lnTo>
                  <a:lnTo>
                    <a:pt x="7" y="96"/>
                  </a:lnTo>
                  <a:lnTo>
                    <a:pt x="0" y="89"/>
                  </a:lnTo>
                  <a:lnTo>
                    <a:pt x="1" y="87"/>
                  </a:lnTo>
                  <a:lnTo>
                    <a:pt x="1" y="84"/>
                  </a:lnTo>
                  <a:lnTo>
                    <a:pt x="3" y="82"/>
                  </a:lnTo>
                  <a:lnTo>
                    <a:pt x="3" y="80"/>
                  </a:lnTo>
                  <a:lnTo>
                    <a:pt x="3" y="78"/>
                  </a:lnTo>
                  <a:lnTo>
                    <a:pt x="3" y="75"/>
                  </a:lnTo>
                  <a:lnTo>
                    <a:pt x="3" y="72"/>
                  </a:lnTo>
                  <a:lnTo>
                    <a:pt x="3" y="69"/>
                  </a:lnTo>
                  <a:lnTo>
                    <a:pt x="0" y="69"/>
                  </a:lnTo>
                  <a:lnTo>
                    <a:pt x="3" y="72"/>
                  </a:lnTo>
                  <a:lnTo>
                    <a:pt x="4" y="66"/>
                  </a:lnTo>
                  <a:lnTo>
                    <a:pt x="4" y="62"/>
                  </a:lnTo>
                  <a:lnTo>
                    <a:pt x="6" y="58"/>
                  </a:lnTo>
                  <a:lnTo>
                    <a:pt x="7" y="54"/>
                  </a:lnTo>
                  <a:lnTo>
                    <a:pt x="10" y="50"/>
                  </a:lnTo>
                  <a:lnTo>
                    <a:pt x="13" y="44"/>
                  </a:lnTo>
                  <a:lnTo>
                    <a:pt x="16" y="40"/>
                  </a:lnTo>
                  <a:lnTo>
                    <a:pt x="18" y="38"/>
                  </a:lnTo>
                  <a:lnTo>
                    <a:pt x="17" y="36"/>
                  </a:lnTo>
                  <a:lnTo>
                    <a:pt x="16" y="35"/>
                  </a:lnTo>
                  <a:lnTo>
                    <a:pt x="14" y="33"/>
                  </a:lnTo>
                  <a:lnTo>
                    <a:pt x="13" y="31"/>
                  </a:lnTo>
                  <a:lnTo>
                    <a:pt x="12" y="29"/>
                  </a:lnTo>
                  <a:lnTo>
                    <a:pt x="10" y="26"/>
                  </a:lnTo>
                  <a:lnTo>
                    <a:pt x="8" y="24"/>
                  </a:lnTo>
                  <a:lnTo>
                    <a:pt x="7" y="21"/>
                  </a:lnTo>
                  <a:lnTo>
                    <a:pt x="18" y="12"/>
                  </a:lnTo>
                  <a:lnTo>
                    <a:pt x="32" y="8"/>
                  </a:lnTo>
                  <a:lnTo>
                    <a:pt x="54" y="10"/>
                  </a:lnTo>
                  <a:lnTo>
                    <a:pt x="74" y="15"/>
                  </a:lnTo>
                  <a:lnTo>
                    <a:pt x="89" y="15"/>
                  </a:lnTo>
                  <a:lnTo>
                    <a:pt x="105" y="18"/>
                  </a:lnTo>
                  <a:lnTo>
                    <a:pt x="119" y="22"/>
                  </a:lnTo>
                  <a:lnTo>
                    <a:pt x="119" y="15"/>
                  </a:lnTo>
                  <a:lnTo>
                    <a:pt x="121" y="5"/>
                  </a:lnTo>
                  <a:lnTo>
                    <a:pt x="132" y="5"/>
                  </a:lnTo>
                  <a:lnTo>
                    <a:pt x="143" y="5"/>
                  </a:lnTo>
                  <a:lnTo>
                    <a:pt x="149" y="0"/>
                  </a:lnTo>
                  <a:lnTo>
                    <a:pt x="162" y="0"/>
                  </a:lnTo>
                  <a:lnTo>
                    <a:pt x="170" y="5"/>
                  </a:lnTo>
                  <a:lnTo>
                    <a:pt x="177" y="12"/>
                  </a:lnTo>
                  <a:lnTo>
                    <a:pt x="175" y="22"/>
                  </a:lnTo>
                  <a:lnTo>
                    <a:pt x="189" y="25"/>
                  </a:lnTo>
                  <a:lnTo>
                    <a:pt x="196" y="43"/>
                  </a:lnTo>
                  <a:lnTo>
                    <a:pt x="206" y="40"/>
                  </a:lnTo>
                  <a:lnTo>
                    <a:pt x="212" y="48"/>
                  </a:lnTo>
                  <a:lnTo>
                    <a:pt x="222" y="47"/>
                  </a:lnTo>
                  <a:lnTo>
                    <a:pt x="233" y="54"/>
                  </a:lnTo>
                  <a:lnTo>
                    <a:pt x="246" y="54"/>
                  </a:lnTo>
                  <a:lnTo>
                    <a:pt x="259" y="61"/>
                  </a:lnTo>
                  <a:lnTo>
                    <a:pt x="270" y="66"/>
                  </a:lnTo>
                  <a:lnTo>
                    <a:pt x="268" y="79"/>
                  </a:lnTo>
                  <a:lnTo>
                    <a:pt x="268" y="91"/>
                  </a:lnTo>
                  <a:lnTo>
                    <a:pt x="270" y="104"/>
                  </a:lnTo>
                  <a:lnTo>
                    <a:pt x="262" y="104"/>
                  </a:lnTo>
                  <a:lnTo>
                    <a:pt x="249" y="107"/>
                  </a:lnTo>
                  <a:lnTo>
                    <a:pt x="246" y="119"/>
                  </a:lnTo>
                  <a:lnTo>
                    <a:pt x="240" y="121"/>
                  </a:lnTo>
                  <a:lnTo>
                    <a:pt x="233" y="122"/>
                  </a:lnTo>
                  <a:lnTo>
                    <a:pt x="226" y="124"/>
                  </a:lnTo>
                  <a:lnTo>
                    <a:pt x="220" y="125"/>
                  </a:lnTo>
                  <a:lnTo>
                    <a:pt x="213" y="128"/>
                  </a:lnTo>
                  <a:lnTo>
                    <a:pt x="208" y="130"/>
                  </a:lnTo>
                  <a:lnTo>
                    <a:pt x="203" y="135"/>
                  </a:lnTo>
                  <a:lnTo>
                    <a:pt x="199" y="140"/>
                  </a:lnTo>
                  <a:lnTo>
                    <a:pt x="199" y="145"/>
                  </a:lnTo>
                  <a:lnTo>
                    <a:pt x="199" y="147"/>
                  </a:lnTo>
                  <a:lnTo>
                    <a:pt x="199" y="148"/>
                  </a:lnTo>
                  <a:lnTo>
                    <a:pt x="199" y="151"/>
                  </a:lnTo>
                  <a:lnTo>
                    <a:pt x="200" y="152"/>
                  </a:lnTo>
                  <a:lnTo>
                    <a:pt x="201" y="155"/>
                  </a:lnTo>
                  <a:lnTo>
                    <a:pt x="203" y="157"/>
                  </a:lnTo>
                  <a:lnTo>
                    <a:pt x="205" y="157"/>
                  </a:lnTo>
                  <a:lnTo>
                    <a:pt x="206" y="158"/>
                  </a:lnTo>
                  <a:lnTo>
                    <a:pt x="209" y="157"/>
                  </a:lnTo>
                  <a:lnTo>
                    <a:pt x="212" y="157"/>
                  </a:lnTo>
                  <a:lnTo>
                    <a:pt x="215" y="155"/>
                  </a:lnTo>
                  <a:lnTo>
                    <a:pt x="219" y="155"/>
                  </a:lnTo>
                  <a:lnTo>
                    <a:pt x="221" y="155"/>
                  </a:lnTo>
                  <a:lnTo>
                    <a:pt x="225" y="154"/>
                  </a:lnTo>
                  <a:lnTo>
                    <a:pt x="228" y="154"/>
                  </a:lnTo>
                  <a:lnTo>
                    <a:pt x="231" y="155"/>
                  </a:lnTo>
                  <a:lnTo>
                    <a:pt x="228" y="157"/>
                  </a:lnTo>
                  <a:lnTo>
                    <a:pt x="226" y="158"/>
                  </a:lnTo>
                  <a:lnTo>
                    <a:pt x="224" y="161"/>
                  </a:lnTo>
                  <a:lnTo>
                    <a:pt x="222" y="162"/>
                  </a:lnTo>
                  <a:lnTo>
                    <a:pt x="221" y="165"/>
                  </a:lnTo>
                  <a:lnTo>
                    <a:pt x="219" y="168"/>
                  </a:lnTo>
                  <a:lnTo>
                    <a:pt x="218" y="170"/>
                  </a:lnTo>
                  <a:lnTo>
                    <a:pt x="216" y="172"/>
                  </a:lnTo>
                  <a:lnTo>
                    <a:pt x="215" y="169"/>
                  </a:lnTo>
                  <a:lnTo>
                    <a:pt x="214" y="166"/>
                  </a:lnTo>
                  <a:lnTo>
                    <a:pt x="213" y="165"/>
                  </a:lnTo>
                  <a:lnTo>
                    <a:pt x="212" y="164"/>
                  </a:lnTo>
                  <a:lnTo>
                    <a:pt x="210" y="162"/>
                  </a:lnTo>
                  <a:lnTo>
                    <a:pt x="209" y="161"/>
                  </a:lnTo>
                  <a:lnTo>
                    <a:pt x="207" y="161"/>
                  </a:lnTo>
                  <a:lnTo>
                    <a:pt x="206" y="159"/>
                  </a:lnTo>
                  <a:lnTo>
                    <a:pt x="205" y="164"/>
                  </a:lnTo>
                  <a:lnTo>
                    <a:pt x="203" y="166"/>
                  </a:lnTo>
                  <a:lnTo>
                    <a:pt x="200" y="170"/>
                  </a:lnTo>
                  <a:lnTo>
                    <a:pt x="196" y="173"/>
                  </a:lnTo>
                  <a:lnTo>
                    <a:pt x="194" y="176"/>
                  </a:lnTo>
                  <a:lnTo>
                    <a:pt x="192" y="177"/>
                  </a:lnTo>
                  <a:lnTo>
                    <a:pt x="189" y="180"/>
                  </a:lnTo>
                  <a:lnTo>
                    <a:pt x="188" y="182"/>
                  </a:lnTo>
                  <a:lnTo>
                    <a:pt x="184" y="182"/>
                  </a:lnTo>
                  <a:lnTo>
                    <a:pt x="181" y="179"/>
                  </a:lnTo>
                  <a:lnTo>
                    <a:pt x="180" y="176"/>
                  </a:lnTo>
                  <a:lnTo>
                    <a:pt x="179" y="173"/>
                  </a:lnTo>
                  <a:lnTo>
                    <a:pt x="177" y="170"/>
                  </a:lnTo>
                  <a:lnTo>
                    <a:pt x="177" y="168"/>
                  </a:lnTo>
                  <a:lnTo>
                    <a:pt x="177" y="164"/>
                  </a:lnTo>
                  <a:lnTo>
                    <a:pt x="177" y="159"/>
                  </a:lnTo>
                  <a:lnTo>
                    <a:pt x="175" y="159"/>
                  </a:lnTo>
                  <a:lnTo>
                    <a:pt x="171" y="159"/>
                  </a:lnTo>
                  <a:lnTo>
                    <a:pt x="169" y="158"/>
                  </a:lnTo>
                  <a:lnTo>
                    <a:pt x="167" y="157"/>
                  </a:lnTo>
                  <a:lnTo>
                    <a:pt x="164" y="155"/>
                  </a:lnTo>
                  <a:lnTo>
                    <a:pt x="162" y="155"/>
                  </a:lnTo>
                  <a:lnTo>
                    <a:pt x="161" y="154"/>
                  </a:lnTo>
                  <a:lnTo>
                    <a:pt x="159" y="152"/>
                  </a:lnTo>
                  <a:lnTo>
                    <a:pt x="164" y="151"/>
                  </a:lnTo>
                  <a:lnTo>
                    <a:pt x="169" y="150"/>
                  </a:lnTo>
                  <a:lnTo>
                    <a:pt x="173" y="148"/>
                  </a:lnTo>
                  <a:lnTo>
                    <a:pt x="176" y="148"/>
                  </a:lnTo>
                  <a:lnTo>
                    <a:pt x="181" y="147"/>
                  </a:lnTo>
                  <a:lnTo>
                    <a:pt x="184" y="147"/>
                  </a:lnTo>
                  <a:lnTo>
                    <a:pt x="188" y="145"/>
                  </a:lnTo>
                  <a:lnTo>
                    <a:pt x="192" y="145"/>
                  </a:lnTo>
                  <a:lnTo>
                    <a:pt x="157" y="145"/>
                  </a:lnTo>
                  <a:lnTo>
                    <a:pt x="155" y="141"/>
                  </a:lnTo>
                  <a:lnTo>
                    <a:pt x="151" y="138"/>
                  </a:lnTo>
                  <a:lnTo>
                    <a:pt x="148" y="135"/>
                  </a:lnTo>
                  <a:lnTo>
                    <a:pt x="144" y="133"/>
                  </a:lnTo>
                  <a:lnTo>
                    <a:pt x="139" y="132"/>
                  </a:lnTo>
                  <a:lnTo>
                    <a:pt x="136" y="130"/>
                  </a:lnTo>
                  <a:lnTo>
                    <a:pt x="132" y="129"/>
                  </a:lnTo>
                  <a:lnTo>
                    <a:pt x="130" y="129"/>
                  </a:lnTo>
                  <a:lnTo>
                    <a:pt x="129" y="132"/>
                  </a:lnTo>
                  <a:lnTo>
                    <a:pt x="126" y="137"/>
                  </a:lnTo>
                  <a:lnTo>
                    <a:pt x="125" y="141"/>
                  </a:lnTo>
                  <a:lnTo>
                    <a:pt x="124" y="144"/>
                  </a:lnTo>
                  <a:lnTo>
                    <a:pt x="121" y="148"/>
                  </a:lnTo>
                  <a:lnTo>
                    <a:pt x="119" y="151"/>
                  </a:lnTo>
                  <a:lnTo>
                    <a:pt x="117" y="154"/>
                  </a:lnTo>
                  <a:lnTo>
                    <a:pt x="115" y="158"/>
                  </a:lnTo>
                  <a:lnTo>
                    <a:pt x="112" y="157"/>
                  </a:lnTo>
                  <a:lnTo>
                    <a:pt x="108" y="157"/>
                  </a:lnTo>
                  <a:lnTo>
                    <a:pt x="106" y="157"/>
                  </a:lnTo>
                  <a:lnTo>
                    <a:pt x="104" y="155"/>
                  </a:lnTo>
                  <a:lnTo>
                    <a:pt x="101" y="154"/>
                  </a:lnTo>
                  <a:lnTo>
                    <a:pt x="99" y="152"/>
                  </a:lnTo>
                  <a:lnTo>
                    <a:pt x="98" y="150"/>
                  </a:lnTo>
                  <a:lnTo>
                    <a:pt x="95" y="147"/>
                  </a:lnTo>
                  <a:lnTo>
                    <a:pt x="100" y="137"/>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8" name="Freeform 357"/>
            <p:cNvSpPr>
              <a:spLocks/>
            </p:cNvSpPr>
            <p:nvPr/>
          </p:nvSpPr>
          <p:spPr bwMode="gray">
            <a:xfrm>
              <a:off x="2763736" y="4712559"/>
              <a:ext cx="375579" cy="222406"/>
            </a:xfrm>
            <a:custGeom>
              <a:avLst/>
              <a:gdLst/>
              <a:ahLst/>
              <a:cxnLst>
                <a:cxn ang="0">
                  <a:pos x="107" y="36"/>
                </a:cxn>
                <a:cxn ang="0">
                  <a:pos x="113" y="62"/>
                </a:cxn>
                <a:cxn ang="0">
                  <a:pos x="102" y="56"/>
                </a:cxn>
                <a:cxn ang="0">
                  <a:pos x="96" y="52"/>
                </a:cxn>
                <a:cxn ang="0">
                  <a:pos x="86" y="56"/>
                </a:cxn>
                <a:cxn ang="0">
                  <a:pos x="74" y="56"/>
                </a:cxn>
                <a:cxn ang="0">
                  <a:pos x="74" y="55"/>
                </a:cxn>
                <a:cxn ang="0">
                  <a:pos x="73" y="55"/>
                </a:cxn>
                <a:cxn ang="0">
                  <a:pos x="72" y="55"/>
                </a:cxn>
                <a:cxn ang="0">
                  <a:pos x="68" y="51"/>
                </a:cxn>
                <a:cxn ang="0">
                  <a:pos x="63" y="49"/>
                </a:cxn>
                <a:cxn ang="0">
                  <a:pos x="59" y="48"/>
                </a:cxn>
                <a:cxn ang="0">
                  <a:pos x="54" y="45"/>
                </a:cxn>
                <a:cxn ang="0">
                  <a:pos x="48" y="45"/>
                </a:cxn>
                <a:cxn ang="0">
                  <a:pos x="42" y="44"/>
                </a:cxn>
                <a:cxn ang="0">
                  <a:pos x="35" y="44"/>
                </a:cxn>
                <a:cxn ang="0">
                  <a:pos x="29" y="44"/>
                </a:cxn>
                <a:cxn ang="0">
                  <a:pos x="27" y="36"/>
                </a:cxn>
                <a:cxn ang="0">
                  <a:pos x="24" y="29"/>
                </a:cxn>
                <a:cxn ang="0">
                  <a:pos x="22" y="22"/>
                </a:cxn>
                <a:cxn ang="0">
                  <a:pos x="18" y="16"/>
                </a:cxn>
                <a:cxn ang="0">
                  <a:pos x="15" y="11"/>
                </a:cxn>
                <a:cxn ang="0">
                  <a:pos x="10" y="7"/>
                </a:cxn>
                <a:cxn ang="0">
                  <a:pos x="5" y="3"/>
                </a:cxn>
                <a:cxn ang="0">
                  <a:pos x="0" y="0"/>
                </a:cxn>
                <a:cxn ang="0">
                  <a:pos x="4" y="3"/>
                </a:cxn>
                <a:cxn ang="0">
                  <a:pos x="19" y="7"/>
                </a:cxn>
                <a:cxn ang="0">
                  <a:pos x="35" y="12"/>
                </a:cxn>
                <a:cxn ang="0">
                  <a:pos x="44" y="7"/>
                </a:cxn>
                <a:cxn ang="0">
                  <a:pos x="56" y="16"/>
                </a:cxn>
                <a:cxn ang="0">
                  <a:pos x="67" y="23"/>
                </a:cxn>
                <a:cxn ang="0">
                  <a:pos x="78" y="19"/>
                </a:cxn>
                <a:cxn ang="0">
                  <a:pos x="92" y="23"/>
                </a:cxn>
                <a:cxn ang="0">
                  <a:pos x="100" y="33"/>
                </a:cxn>
                <a:cxn ang="0">
                  <a:pos x="107" y="36"/>
                </a:cxn>
              </a:cxnLst>
              <a:rect l="0" t="0" r="r" b="b"/>
              <a:pathLst>
                <a:path w="113" h="62">
                  <a:moveTo>
                    <a:pt x="107" y="36"/>
                  </a:moveTo>
                  <a:lnTo>
                    <a:pt x="113" y="62"/>
                  </a:lnTo>
                  <a:lnTo>
                    <a:pt x="102" y="56"/>
                  </a:lnTo>
                  <a:lnTo>
                    <a:pt x="96" y="52"/>
                  </a:lnTo>
                  <a:lnTo>
                    <a:pt x="86" y="56"/>
                  </a:lnTo>
                  <a:lnTo>
                    <a:pt x="74" y="56"/>
                  </a:lnTo>
                  <a:lnTo>
                    <a:pt x="74" y="55"/>
                  </a:lnTo>
                  <a:lnTo>
                    <a:pt x="73" y="55"/>
                  </a:lnTo>
                  <a:lnTo>
                    <a:pt x="72" y="55"/>
                  </a:lnTo>
                  <a:lnTo>
                    <a:pt x="68" y="51"/>
                  </a:lnTo>
                  <a:lnTo>
                    <a:pt x="63" y="49"/>
                  </a:lnTo>
                  <a:lnTo>
                    <a:pt x="59" y="48"/>
                  </a:lnTo>
                  <a:lnTo>
                    <a:pt x="54" y="45"/>
                  </a:lnTo>
                  <a:lnTo>
                    <a:pt x="48" y="45"/>
                  </a:lnTo>
                  <a:lnTo>
                    <a:pt x="42" y="44"/>
                  </a:lnTo>
                  <a:lnTo>
                    <a:pt x="35" y="44"/>
                  </a:lnTo>
                  <a:lnTo>
                    <a:pt x="29" y="44"/>
                  </a:lnTo>
                  <a:lnTo>
                    <a:pt x="27" y="36"/>
                  </a:lnTo>
                  <a:lnTo>
                    <a:pt x="24" y="29"/>
                  </a:lnTo>
                  <a:lnTo>
                    <a:pt x="22" y="22"/>
                  </a:lnTo>
                  <a:lnTo>
                    <a:pt x="18" y="16"/>
                  </a:lnTo>
                  <a:lnTo>
                    <a:pt x="15" y="11"/>
                  </a:lnTo>
                  <a:lnTo>
                    <a:pt x="10" y="7"/>
                  </a:lnTo>
                  <a:lnTo>
                    <a:pt x="5" y="3"/>
                  </a:lnTo>
                  <a:lnTo>
                    <a:pt x="0" y="0"/>
                  </a:lnTo>
                  <a:lnTo>
                    <a:pt x="4" y="3"/>
                  </a:lnTo>
                  <a:lnTo>
                    <a:pt x="19" y="7"/>
                  </a:lnTo>
                  <a:lnTo>
                    <a:pt x="35" y="12"/>
                  </a:lnTo>
                  <a:lnTo>
                    <a:pt x="44" y="7"/>
                  </a:lnTo>
                  <a:lnTo>
                    <a:pt x="56" y="16"/>
                  </a:lnTo>
                  <a:lnTo>
                    <a:pt x="67" y="23"/>
                  </a:lnTo>
                  <a:lnTo>
                    <a:pt x="78" y="19"/>
                  </a:lnTo>
                  <a:lnTo>
                    <a:pt x="92" y="23"/>
                  </a:lnTo>
                  <a:lnTo>
                    <a:pt x="100" y="33"/>
                  </a:lnTo>
                  <a:lnTo>
                    <a:pt x="107" y="3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9" name="Freeform 358"/>
            <p:cNvSpPr>
              <a:spLocks/>
            </p:cNvSpPr>
            <p:nvPr/>
          </p:nvSpPr>
          <p:spPr bwMode="gray">
            <a:xfrm>
              <a:off x="3052899" y="4827348"/>
              <a:ext cx="292485" cy="286975"/>
            </a:xfrm>
            <a:custGeom>
              <a:avLst/>
              <a:gdLst/>
              <a:ahLst/>
              <a:cxnLst>
                <a:cxn ang="0">
                  <a:pos x="0" y="22"/>
                </a:cxn>
                <a:cxn ang="0">
                  <a:pos x="11" y="36"/>
                </a:cxn>
                <a:cxn ang="0">
                  <a:pos x="13" y="48"/>
                </a:cxn>
                <a:cxn ang="0">
                  <a:pos x="18" y="57"/>
                </a:cxn>
                <a:cxn ang="0">
                  <a:pos x="19" y="67"/>
                </a:cxn>
                <a:cxn ang="0">
                  <a:pos x="19" y="70"/>
                </a:cxn>
                <a:cxn ang="0">
                  <a:pos x="24" y="71"/>
                </a:cxn>
                <a:cxn ang="0">
                  <a:pos x="27" y="73"/>
                </a:cxn>
                <a:cxn ang="0">
                  <a:pos x="30" y="76"/>
                </a:cxn>
                <a:cxn ang="0">
                  <a:pos x="33" y="77"/>
                </a:cxn>
                <a:cxn ang="0">
                  <a:pos x="36" y="78"/>
                </a:cxn>
                <a:cxn ang="0">
                  <a:pos x="39" y="78"/>
                </a:cxn>
                <a:cxn ang="0">
                  <a:pos x="42" y="80"/>
                </a:cxn>
                <a:cxn ang="0">
                  <a:pos x="44" y="80"/>
                </a:cxn>
                <a:cxn ang="0">
                  <a:pos x="47" y="78"/>
                </a:cxn>
                <a:cxn ang="0">
                  <a:pos x="48" y="76"/>
                </a:cxn>
                <a:cxn ang="0">
                  <a:pos x="50" y="71"/>
                </a:cxn>
                <a:cxn ang="0">
                  <a:pos x="51" y="67"/>
                </a:cxn>
                <a:cxn ang="0">
                  <a:pos x="52" y="63"/>
                </a:cxn>
                <a:cxn ang="0">
                  <a:pos x="55" y="58"/>
                </a:cxn>
                <a:cxn ang="0">
                  <a:pos x="56" y="55"/>
                </a:cxn>
                <a:cxn ang="0">
                  <a:pos x="60" y="54"/>
                </a:cxn>
                <a:cxn ang="0">
                  <a:pos x="67" y="54"/>
                </a:cxn>
                <a:cxn ang="0">
                  <a:pos x="70" y="55"/>
                </a:cxn>
                <a:cxn ang="0">
                  <a:pos x="73" y="57"/>
                </a:cxn>
                <a:cxn ang="0">
                  <a:pos x="74" y="59"/>
                </a:cxn>
                <a:cxn ang="0">
                  <a:pos x="74" y="62"/>
                </a:cxn>
                <a:cxn ang="0">
                  <a:pos x="74" y="65"/>
                </a:cxn>
                <a:cxn ang="0">
                  <a:pos x="74" y="63"/>
                </a:cxn>
                <a:cxn ang="0">
                  <a:pos x="74" y="59"/>
                </a:cxn>
                <a:cxn ang="0">
                  <a:pos x="75" y="57"/>
                </a:cxn>
                <a:cxn ang="0">
                  <a:pos x="75" y="54"/>
                </a:cxn>
                <a:cxn ang="0">
                  <a:pos x="76" y="51"/>
                </a:cxn>
                <a:cxn ang="0">
                  <a:pos x="77" y="50"/>
                </a:cxn>
                <a:cxn ang="0">
                  <a:pos x="77" y="48"/>
                </a:cxn>
                <a:cxn ang="0">
                  <a:pos x="77" y="47"/>
                </a:cxn>
                <a:cxn ang="0">
                  <a:pos x="78" y="45"/>
                </a:cxn>
                <a:cxn ang="0">
                  <a:pos x="81" y="45"/>
                </a:cxn>
                <a:cxn ang="0">
                  <a:pos x="82" y="44"/>
                </a:cxn>
                <a:cxn ang="0">
                  <a:pos x="83" y="44"/>
                </a:cxn>
                <a:cxn ang="0">
                  <a:pos x="84" y="43"/>
                </a:cxn>
                <a:cxn ang="0">
                  <a:pos x="86" y="41"/>
                </a:cxn>
                <a:cxn ang="0">
                  <a:pos x="87" y="40"/>
                </a:cxn>
                <a:cxn ang="0">
                  <a:pos x="88" y="38"/>
                </a:cxn>
                <a:cxn ang="0">
                  <a:pos x="84" y="34"/>
                </a:cxn>
                <a:cxn ang="0">
                  <a:pos x="81" y="29"/>
                </a:cxn>
                <a:cxn ang="0">
                  <a:pos x="77" y="26"/>
                </a:cxn>
                <a:cxn ang="0">
                  <a:pos x="74" y="23"/>
                </a:cxn>
                <a:cxn ang="0">
                  <a:pos x="69" y="19"/>
                </a:cxn>
                <a:cxn ang="0">
                  <a:pos x="64" y="17"/>
                </a:cxn>
                <a:cxn ang="0">
                  <a:pos x="61" y="15"/>
                </a:cxn>
                <a:cxn ang="0">
                  <a:pos x="57" y="12"/>
                </a:cxn>
                <a:cxn ang="0">
                  <a:pos x="55" y="12"/>
                </a:cxn>
                <a:cxn ang="0">
                  <a:pos x="47" y="26"/>
                </a:cxn>
                <a:cxn ang="0">
                  <a:pos x="36" y="18"/>
                </a:cxn>
                <a:cxn ang="0">
                  <a:pos x="25" y="8"/>
                </a:cxn>
                <a:cxn ang="0">
                  <a:pos x="11" y="0"/>
                </a:cxn>
                <a:cxn ang="0">
                  <a:pos x="18" y="3"/>
                </a:cxn>
                <a:cxn ang="0">
                  <a:pos x="25" y="29"/>
                </a:cxn>
                <a:cxn ang="0">
                  <a:pos x="13" y="23"/>
                </a:cxn>
                <a:cxn ang="0">
                  <a:pos x="7" y="18"/>
                </a:cxn>
                <a:cxn ang="0">
                  <a:pos x="0" y="22"/>
                </a:cxn>
              </a:cxnLst>
              <a:rect l="0" t="0" r="r" b="b"/>
              <a:pathLst>
                <a:path w="88" h="80">
                  <a:moveTo>
                    <a:pt x="0" y="22"/>
                  </a:moveTo>
                  <a:lnTo>
                    <a:pt x="11" y="36"/>
                  </a:lnTo>
                  <a:lnTo>
                    <a:pt x="13" y="48"/>
                  </a:lnTo>
                  <a:lnTo>
                    <a:pt x="18" y="57"/>
                  </a:lnTo>
                  <a:lnTo>
                    <a:pt x="19" y="67"/>
                  </a:lnTo>
                  <a:lnTo>
                    <a:pt x="19" y="70"/>
                  </a:lnTo>
                  <a:lnTo>
                    <a:pt x="24" y="71"/>
                  </a:lnTo>
                  <a:lnTo>
                    <a:pt x="27" y="73"/>
                  </a:lnTo>
                  <a:lnTo>
                    <a:pt x="30" y="76"/>
                  </a:lnTo>
                  <a:lnTo>
                    <a:pt x="33" y="77"/>
                  </a:lnTo>
                  <a:lnTo>
                    <a:pt x="36" y="78"/>
                  </a:lnTo>
                  <a:lnTo>
                    <a:pt x="39" y="78"/>
                  </a:lnTo>
                  <a:lnTo>
                    <a:pt x="42" y="80"/>
                  </a:lnTo>
                  <a:lnTo>
                    <a:pt x="44" y="80"/>
                  </a:lnTo>
                  <a:lnTo>
                    <a:pt x="47" y="78"/>
                  </a:lnTo>
                  <a:lnTo>
                    <a:pt x="48" y="76"/>
                  </a:lnTo>
                  <a:lnTo>
                    <a:pt x="50" y="71"/>
                  </a:lnTo>
                  <a:lnTo>
                    <a:pt x="51" y="67"/>
                  </a:lnTo>
                  <a:lnTo>
                    <a:pt x="52" y="63"/>
                  </a:lnTo>
                  <a:lnTo>
                    <a:pt x="55" y="58"/>
                  </a:lnTo>
                  <a:lnTo>
                    <a:pt x="56" y="55"/>
                  </a:lnTo>
                  <a:lnTo>
                    <a:pt x="60" y="54"/>
                  </a:lnTo>
                  <a:lnTo>
                    <a:pt x="67" y="54"/>
                  </a:lnTo>
                  <a:lnTo>
                    <a:pt x="70" y="55"/>
                  </a:lnTo>
                  <a:lnTo>
                    <a:pt x="73" y="57"/>
                  </a:lnTo>
                  <a:lnTo>
                    <a:pt x="74" y="59"/>
                  </a:lnTo>
                  <a:lnTo>
                    <a:pt x="74" y="62"/>
                  </a:lnTo>
                  <a:lnTo>
                    <a:pt x="74" y="65"/>
                  </a:lnTo>
                  <a:lnTo>
                    <a:pt x="74" y="63"/>
                  </a:lnTo>
                  <a:lnTo>
                    <a:pt x="74" y="59"/>
                  </a:lnTo>
                  <a:lnTo>
                    <a:pt x="75" y="57"/>
                  </a:lnTo>
                  <a:lnTo>
                    <a:pt x="75" y="54"/>
                  </a:lnTo>
                  <a:lnTo>
                    <a:pt x="76" y="51"/>
                  </a:lnTo>
                  <a:lnTo>
                    <a:pt x="77" y="50"/>
                  </a:lnTo>
                  <a:lnTo>
                    <a:pt x="77" y="48"/>
                  </a:lnTo>
                  <a:lnTo>
                    <a:pt x="77" y="47"/>
                  </a:lnTo>
                  <a:lnTo>
                    <a:pt x="78" y="45"/>
                  </a:lnTo>
                  <a:lnTo>
                    <a:pt x="81" y="45"/>
                  </a:lnTo>
                  <a:lnTo>
                    <a:pt x="82" y="44"/>
                  </a:lnTo>
                  <a:lnTo>
                    <a:pt x="83" y="44"/>
                  </a:lnTo>
                  <a:lnTo>
                    <a:pt x="84" y="43"/>
                  </a:lnTo>
                  <a:lnTo>
                    <a:pt x="86" y="41"/>
                  </a:lnTo>
                  <a:lnTo>
                    <a:pt x="87" y="40"/>
                  </a:lnTo>
                  <a:lnTo>
                    <a:pt x="88" y="38"/>
                  </a:lnTo>
                  <a:lnTo>
                    <a:pt x="84" y="34"/>
                  </a:lnTo>
                  <a:lnTo>
                    <a:pt x="81" y="29"/>
                  </a:lnTo>
                  <a:lnTo>
                    <a:pt x="77" y="26"/>
                  </a:lnTo>
                  <a:lnTo>
                    <a:pt x="74" y="23"/>
                  </a:lnTo>
                  <a:lnTo>
                    <a:pt x="69" y="19"/>
                  </a:lnTo>
                  <a:lnTo>
                    <a:pt x="64" y="17"/>
                  </a:lnTo>
                  <a:lnTo>
                    <a:pt x="61" y="15"/>
                  </a:lnTo>
                  <a:lnTo>
                    <a:pt x="57" y="12"/>
                  </a:lnTo>
                  <a:lnTo>
                    <a:pt x="55" y="12"/>
                  </a:lnTo>
                  <a:lnTo>
                    <a:pt x="47" y="26"/>
                  </a:lnTo>
                  <a:lnTo>
                    <a:pt x="36" y="18"/>
                  </a:lnTo>
                  <a:lnTo>
                    <a:pt x="25" y="8"/>
                  </a:lnTo>
                  <a:lnTo>
                    <a:pt x="11" y="0"/>
                  </a:lnTo>
                  <a:lnTo>
                    <a:pt x="18" y="3"/>
                  </a:lnTo>
                  <a:lnTo>
                    <a:pt x="25" y="29"/>
                  </a:lnTo>
                  <a:lnTo>
                    <a:pt x="13" y="23"/>
                  </a:lnTo>
                  <a:lnTo>
                    <a:pt x="7" y="18"/>
                  </a:lnTo>
                  <a:lnTo>
                    <a:pt x="0" y="2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0" name="Freeform 359"/>
            <p:cNvSpPr>
              <a:spLocks/>
            </p:cNvSpPr>
            <p:nvPr/>
          </p:nvSpPr>
          <p:spPr bwMode="gray">
            <a:xfrm>
              <a:off x="3006367" y="4902680"/>
              <a:ext cx="116330" cy="175772"/>
            </a:xfrm>
            <a:custGeom>
              <a:avLst/>
              <a:gdLst/>
              <a:ahLst/>
              <a:cxnLst>
                <a:cxn ang="0">
                  <a:pos x="15" y="0"/>
                </a:cxn>
                <a:cxn ang="0">
                  <a:pos x="27" y="15"/>
                </a:cxn>
                <a:cxn ang="0">
                  <a:pos x="29" y="27"/>
                </a:cxn>
                <a:cxn ang="0">
                  <a:pos x="34" y="36"/>
                </a:cxn>
                <a:cxn ang="0">
                  <a:pos x="35" y="46"/>
                </a:cxn>
                <a:cxn ang="0">
                  <a:pos x="35" y="49"/>
                </a:cxn>
                <a:cxn ang="0">
                  <a:pos x="33" y="48"/>
                </a:cxn>
                <a:cxn ang="0">
                  <a:pos x="29" y="46"/>
                </a:cxn>
                <a:cxn ang="0">
                  <a:pos x="27" y="45"/>
                </a:cxn>
                <a:cxn ang="0">
                  <a:pos x="24" y="44"/>
                </a:cxn>
                <a:cxn ang="0">
                  <a:pos x="22" y="42"/>
                </a:cxn>
                <a:cxn ang="0">
                  <a:pos x="20" y="39"/>
                </a:cxn>
                <a:cxn ang="0">
                  <a:pos x="19" y="38"/>
                </a:cxn>
                <a:cxn ang="0">
                  <a:pos x="18" y="36"/>
                </a:cxn>
                <a:cxn ang="0">
                  <a:pos x="18" y="34"/>
                </a:cxn>
                <a:cxn ang="0">
                  <a:pos x="16" y="33"/>
                </a:cxn>
                <a:cxn ang="0">
                  <a:pos x="16" y="31"/>
                </a:cxn>
                <a:cxn ang="0">
                  <a:pos x="16" y="30"/>
                </a:cxn>
                <a:cxn ang="0">
                  <a:pos x="15" y="29"/>
                </a:cxn>
                <a:cxn ang="0">
                  <a:pos x="15" y="27"/>
                </a:cxn>
                <a:cxn ang="0">
                  <a:pos x="11" y="29"/>
                </a:cxn>
                <a:cxn ang="0">
                  <a:pos x="6" y="27"/>
                </a:cxn>
                <a:cxn ang="0">
                  <a:pos x="4" y="26"/>
                </a:cxn>
                <a:cxn ang="0">
                  <a:pos x="2" y="22"/>
                </a:cxn>
                <a:cxn ang="0">
                  <a:pos x="1" y="17"/>
                </a:cxn>
                <a:cxn ang="0">
                  <a:pos x="1" y="13"/>
                </a:cxn>
                <a:cxn ang="0">
                  <a:pos x="0" y="8"/>
                </a:cxn>
                <a:cxn ang="0">
                  <a:pos x="0" y="4"/>
                </a:cxn>
                <a:cxn ang="0">
                  <a:pos x="12" y="1"/>
                </a:cxn>
                <a:cxn ang="0">
                  <a:pos x="15" y="0"/>
                </a:cxn>
              </a:cxnLst>
              <a:rect l="0" t="0" r="r" b="b"/>
              <a:pathLst>
                <a:path w="35" h="49">
                  <a:moveTo>
                    <a:pt x="15" y="0"/>
                  </a:moveTo>
                  <a:lnTo>
                    <a:pt x="27" y="15"/>
                  </a:lnTo>
                  <a:lnTo>
                    <a:pt x="29" y="27"/>
                  </a:lnTo>
                  <a:lnTo>
                    <a:pt x="34" y="36"/>
                  </a:lnTo>
                  <a:lnTo>
                    <a:pt x="35" y="46"/>
                  </a:lnTo>
                  <a:lnTo>
                    <a:pt x="35" y="49"/>
                  </a:lnTo>
                  <a:lnTo>
                    <a:pt x="33" y="48"/>
                  </a:lnTo>
                  <a:lnTo>
                    <a:pt x="29" y="46"/>
                  </a:lnTo>
                  <a:lnTo>
                    <a:pt x="27" y="45"/>
                  </a:lnTo>
                  <a:lnTo>
                    <a:pt x="24" y="44"/>
                  </a:lnTo>
                  <a:lnTo>
                    <a:pt x="22" y="42"/>
                  </a:lnTo>
                  <a:lnTo>
                    <a:pt x="20" y="39"/>
                  </a:lnTo>
                  <a:lnTo>
                    <a:pt x="19" y="38"/>
                  </a:lnTo>
                  <a:lnTo>
                    <a:pt x="18" y="36"/>
                  </a:lnTo>
                  <a:lnTo>
                    <a:pt x="18" y="34"/>
                  </a:lnTo>
                  <a:lnTo>
                    <a:pt x="16" y="33"/>
                  </a:lnTo>
                  <a:lnTo>
                    <a:pt x="16" y="31"/>
                  </a:lnTo>
                  <a:lnTo>
                    <a:pt x="16" y="30"/>
                  </a:lnTo>
                  <a:lnTo>
                    <a:pt x="15" y="29"/>
                  </a:lnTo>
                  <a:lnTo>
                    <a:pt x="15" y="27"/>
                  </a:lnTo>
                  <a:lnTo>
                    <a:pt x="11" y="29"/>
                  </a:lnTo>
                  <a:lnTo>
                    <a:pt x="6" y="27"/>
                  </a:lnTo>
                  <a:lnTo>
                    <a:pt x="4" y="26"/>
                  </a:lnTo>
                  <a:lnTo>
                    <a:pt x="2" y="22"/>
                  </a:lnTo>
                  <a:lnTo>
                    <a:pt x="1" y="17"/>
                  </a:lnTo>
                  <a:lnTo>
                    <a:pt x="1" y="13"/>
                  </a:lnTo>
                  <a:lnTo>
                    <a:pt x="0" y="8"/>
                  </a:lnTo>
                  <a:lnTo>
                    <a:pt x="0" y="4"/>
                  </a:lnTo>
                  <a:lnTo>
                    <a:pt x="12" y="1"/>
                  </a:lnTo>
                  <a:lnTo>
                    <a:pt x="15"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1" name="Freeform 360"/>
            <p:cNvSpPr>
              <a:spLocks/>
            </p:cNvSpPr>
            <p:nvPr/>
          </p:nvSpPr>
          <p:spPr bwMode="gray">
            <a:xfrm>
              <a:off x="3594662" y="4561898"/>
              <a:ext cx="980493" cy="667217"/>
            </a:xfrm>
            <a:custGeom>
              <a:avLst/>
              <a:gdLst/>
              <a:ahLst/>
              <a:cxnLst>
                <a:cxn ang="0">
                  <a:pos x="198" y="176"/>
                </a:cxn>
                <a:cxn ang="0">
                  <a:pos x="174" y="166"/>
                </a:cxn>
                <a:cxn ang="0">
                  <a:pos x="149" y="148"/>
                </a:cxn>
                <a:cxn ang="0">
                  <a:pos x="120" y="122"/>
                </a:cxn>
                <a:cxn ang="0">
                  <a:pos x="95" y="105"/>
                </a:cxn>
                <a:cxn ang="0">
                  <a:pos x="78" y="86"/>
                </a:cxn>
                <a:cxn ang="0">
                  <a:pos x="57" y="68"/>
                </a:cxn>
                <a:cxn ang="0">
                  <a:pos x="41" y="78"/>
                </a:cxn>
                <a:cxn ang="0">
                  <a:pos x="32" y="97"/>
                </a:cxn>
                <a:cxn ang="0">
                  <a:pos x="15" y="100"/>
                </a:cxn>
                <a:cxn ang="0">
                  <a:pos x="0" y="11"/>
                </a:cxn>
                <a:cxn ang="0">
                  <a:pos x="65" y="14"/>
                </a:cxn>
                <a:cxn ang="0">
                  <a:pos x="123" y="45"/>
                </a:cxn>
                <a:cxn ang="0">
                  <a:pos x="149" y="45"/>
                </a:cxn>
                <a:cxn ang="0">
                  <a:pos x="174" y="68"/>
                </a:cxn>
                <a:cxn ang="0">
                  <a:pos x="193" y="105"/>
                </a:cxn>
                <a:cxn ang="0">
                  <a:pos x="219" y="112"/>
                </a:cxn>
                <a:cxn ang="0">
                  <a:pos x="234" y="93"/>
                </a:cxn>
                <a:cxn ang="0">
                  <a:pos x="252" y="78"/>
                </a:cxn>
                <a:cxn ang="0">
                  <a:pos x="252" y="90"/>
                </a:cxn>
                <a:cxn ang="0">
                  <a:pos x="263" y="105"/>
                </a:cxn>
                <a:cxn ang="0">
                  <a:pos x="282" y="105"/>
                </a:cxn>
                <a:cxn ang="0">
                  <a:pos x="284" y="125"/>
                </a:cxn>
                <a:cxn ang="0">
                  <a:pos x="261" y="125"/>
                </a:cxn>
                <a:cxn ang="0">
                  <a:pos x="250" y="108"/>
                </a:cxn>
                <a:cxn ang="0">
                  <a:pos x="234" y="121"/>
                </a:cxn>
                <a:cxn ang="0">
                  <a:pos x="224" y="138"/>
                </a:cxn>
                <a:cxn ang="0">
                  <a:pos x="208" y="147"/>
                </a:cxn>
                <a:cxn ang="0">
                  <a:pos x="229" y="161"/>
                </a:cxn>
                <a:cxn ang="0">
                  <a:pos x="226" y="186"/>
                </a:cxn>
                <a:cxn ang="0">
                  <a:pos x="223" y="186"/>
                </a:cxn>
                <a:cxn ang="0">
                  <a:pos x="219" y="184"/>
                </a:cxn>
                <a:cxn ang="0">
                  <a:pos x="217" y="184"/>
                </a:cxn>
                <a:cxn ang="0">
                  <a:pos x="214" y="183"/>
                </a:cxn>
                <a:cxn ang="0">
                  <a:pos x="211" y="183"/>
                </a:cxn>
                <a:cxn ang="0">
                  <a:pos x="208" y="183"/>
                </a:cxn>
                <a:cxn ang="0">
                  <a:pos x="206" y="182"/>
                </a:cxn>
                <a:cxn ang="0">
                  <a:pos x="204" y="182"/>
                </a:cxn>
                <a:cxn ang="0">
                  <a:pos x="206" y="179"/>
                </a:cxn>
              </a:cxnLst>
              <a:rect l="0" t="0" r="r" b="b"/>
              <a:pathLst>
                <a:path w="295" h="186">
                  <a:moveTo>
                    <a:pt x="206" y="179"/>
                  </a:moveTo>
                  <a:lnTo>
                    <a:pt x="198" y="176"/>
                  </a:lnTo>
                  <a:lnTo>
                    <a:pt x="187" y="172"/>
                  </a:lnTo>
                  <a:lnTo>
                    <a:pt x="174" y="166"/>
                  </a:lnTo>
                  <a:lnTo>
                    <a:pt x="157" y="157"/>
                  </a:lnTo>
                  <a:lnTo>
                    <a:pt x="149" y="148"/>
                  </a:lnTo>
                  <a:lnTo>
                    <a:pt x="131" y="135"/>
                  </a:lnTo>
                  <a:lnTo>
                    <a:pt x="120" y="122"/>
                  </a:lnTo>
                  <a:lnTo>
                    <a:pt x="107" y="105"/>
                  </a:lnTo>
                  <a:lnTo>
                    <a:pt x="95" y="105"/>
                  </a:lnTo>
                  <a:lnTo>
                    <a:pt x="82" y="97"/>
                  </a:lnTo>
                  <a:lnTo>
                    <a:pt x="78" y="86"/>
                  </a:lnTo>
                  <a:lnTo>
                    <a:pt x="68" y="78"/>
                  </a:lnTo>
                  <a:lnTo>
                    <a:pt x="57" y="68"/>
                  </a:lnTo>
                  <a:lnTo>
                    <a:pt x="47" y="65"/>
                  </a:lnTo>
                  <a:lnTo>
                    <a:pt x="41" y="78"/>
                  </a:lnTo>
                  <a:lnTo>
                    <a:pt x="30" y="83"/>
                  </a:lnTo>
                  <a:lnTo>
                    <a:pt x="32" y="97"/>
                  </a:lnTo>
                  <a:lnTo>
                    <a:pt x="19" y="100"/>
                  </a:lnTo>
                  <a:lnTo>
                    <a:pt x="15" y="100"/>
                  </a:lnTo>
                  <a:lnTo>
                    <a:pt x="15" y="97"/>
                  </a:lnTo>
                  <a:lnTo>
                    <a:pt x="0" y="11"/>
                  </a:lnTo>
                  <a:lnTo>
                    <a:pt x="34" y="0"/>
                  </a:lnTo>
                  <a:lnTo>
                    <a:pt x="65" y="14"/>
                  </a:lnTo>
                  <a:lnTo>
                    <a:pt x="101" y="48"/>
                  </a:lnTo>
                  <a:lnTo>
                    <a:pt x="123" y="45"/>
                  </a:lnTo>
                  <a:lnTo>
                    <a:pt x="138" y="48"/>
                  </a:lnTo>
                  <a:lnTo>
                    <a:pt x="149" y="45"/>
                  </a:lnTo>
                  <a:lnTo>
                    <a:pt x="161" y="55"/>
                  </a:lnTo>
                  <a:lnTo>
                    <a:pt x="174" y="68"/>
                  </a:lnTo>
                  <a:lnTo>
                    <a:pt x="185" y="90"/>
                  </a:lnTo>
                  <a:lnTo>
                    <a:pt x="193" y="105"/>
                  </a:lnTo>
                  <a:lnTo>
                    <a:pt x="208" y="100"/>
                  </a:lnTo>
                  <a:lnTo>
                    <a:pt x="219" y="112"/>
                  </a:lnTo>
                  <a:lnTo>
                    <a:pt x="226" y="105"/>
                  </a:lnTo>
                  <a:lnTo>
                    <a:pt x="234" y="93"/>
                  </a:lnTo>
                  <a:lnTo>
                    <a:pt x="245" y="86"/>
                  </a:lnTo>
                  <a:lnTo>
                    <a:pt x="252" y="78"/>
                  </a:lnTo>
                  <a:lnTo>
                    <a:pt x="261" y="80"/>
                  </a:lnTo>
                  <a:lnTo>
                    <a:pt x="252" y="90"/>
                  </a:lnTo>
                  <a:lnTo>
                    <a:pt x="256" y="100"/>
                  </a:lnTo>
                  <a:lnTo>
                    <a:pt x="263" y="105"/>
                  </a:lnTo>
                  <a:lnTo>
                    <a:pt x="269" y="97"/>
                  </a:lnTo>
                  <a:lnTo>
                    <a:pt x="282" y="105"/>
                  </a:lnTo>
                  <a:lnTo>
                    <a:pt x="295" y="112"/>
                  </a:lnTo>
                  <a:lnTo>
                    <a:pt x="284" y="125"/>
                  </a:lnTo>
                  <a:lnTo>
                    <a:pt x="274" y="128"/>
                  </a:lnTo>
                  <a:lnTo>
                    <a:pt x="261" y="125"/>
                  </a:lnTo>
                  <a:lnTo>
                    <a:pt x="256" y="112"/>
                  </a:lnTo>
                  <a:lnTo>
                    <a:pt x="250" y="108"/>
                  </a:lnTo>
                  <a:lnTo>
                    <a:pt x="237" y="110"/>
                  </a:lnTo>
                  <a:lnTo>
                    <a:pt x="234" y="121"/>
                  </a:lnTo>
                  <a:lnTo>
                    <a:pt x="229" y="128"/>
                  </a:lnTo>
                  <a:lnTo>
                    <a:pt x="224" y="138"/>
                  </a:lnTo>
                  <a:lnTo>
                    <a:pt x="211" y="141"/>
                  </a:lnTo>
                  <a:lnTo>
                    <a:pt x="208" y="147"/>
                  </a:lnTo>
                  <a:lnTo>
                    <a:pt x="219" y="154"/>
                  </a:lnTo>
                  <a:lnTo>
                    <a:pt x="229" y="161"/>
                  </a:lnTo>
                  <a:lnTo>
                    <a:pt x="232" y="173"/>
                  </a:lnTo>
                  <a:lnTo>
                    <a:pt x="226" y="186"/>
                  </a:lnTo>
                  <a:lnTo>
                    <a:pt x="224" y="186"/>
                  </a:lnTo>
                  <a:lnTo>
                    <a:pt x="223" y="186"/>
                  </a:lnTo>
                  <a:lnTo>
                    <a:pt x="220" y="184"/>
                  </a:lnTo>
                  <a:lnTo>
                    <a:pt x="219" y="184"/>
                  </a:lnTo>
                  <a:lnTo>
                    <a:pt x="218" y="184"/>
                  </a:lnTo>
                  <a:lnTo>
                    <a:pt x="217" y="184"/>
                  </a:lnTo>
                  <a:lnTo>
                    <a:pt x="216" y="184"/>
                  </a:lnTo>
                  <a:lnTo>
                    <a:pt x="214" y="183"/>
                  </a:lnTo>
                  <a:lnTo>
                    <a:pt x="212" y="183"/>
                  </a:lnTo>
                  <a:lnTo>
                    <a:pt x="211" y="183"/>
                  </a:lnTo>
                  <a:lnTo>
                    <a:pt x="210" y="183"/>
                  </a:lnTo>
                  <a:lnTo>
                    <a:pt x="208" y="183"/>
                  </a:lnTo>
                  <a:lnTo>
                    <a:pt x="207" y="183"/>
                  </a:lnTo>
                  <a:lnTo>
                    <a:pt x="206" y="182"/>
                  </a:lnTo>
                  <a:lnTo>
                    <a:pt x="205" y="182"/>
                  </a:lnTo>
                  <a:lnTo>
                    <a:pt x="204" y="182"/>
                  </a:lnTo>
                  <a:lnTo>
                    <a:pt x="201" y="182"/>
                  </a:lnTo>
                  <a:lnTo>
                    <a:pt x="206" y="17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2" name="Freeform 361"/>
            <p:cNvSpPr>
              <a:spLocks/>
            </p:cNvSpPr>
            <p:nvPr/>
          </p:nvSpPr>
          <p:spPr bwMode="gray">
            <a:xfrm>
              <a:off x="3481657" y="4791477"/>
              <a:ext cx="801013" cy="613409"/>
            </a:xfrm>
            <a:custGeom>
              <a:avLst/>
              <a:gdLst/>
              <a:ahLst/>
              <a:cxnLst>
                <a:cxn ang="0">
                  <a:pos x="234" y="117"/>
                </a:cxn>
                <a:cxn ang="0">
                  <a:pos x="229" y="117"/>
                </a:cxn>
                <a:cxn ang="0">
                  <a:pos x="224" y="118"/>
                </a:cxn>
                <a:cxn ang="0">
                  <a:pos x="222" y="129"/>
                </a:cxn>
                <a:cxn ang="0">
                  <a:pos x="221" y="143"/>
                </a:cxn>
                <a:cxn ang="0">
                  <a:pos x="214" y="154"/>
                </a:cxn>
                <a:cxn ang="0">
                  <a:pos x="203" y="164"/>
                </a:cxn>
                <a:cxn ang="0">
                  <a:pos x="190" y="169"/>
                </a:cxn>
                <a:cxn ang="0">
                  <a:pos x="183" y="171"/>
                </a:cxn>
                <a:cxn ang="0">
                  <a:pos x="177" y="171"/>
                </a:cxn>
                <a:cxn ang="0">
                  <a:pos x="170" y="169"/>
                </a:cxn>
                <a:cxn ang="0">
                  <a:pos x="167" y="158"/>
                </a:cxn>
                <a:cxn ang="0">
                  <a:pos x="165" y="147"/>
                </a:cxn>
                <a:cxn ang="0">
                  <a:pos x="153" y="139"/>
                </a:cxn>
                <a:cxn ang="0">
                  <a:pos x="133" y="124"/>
                </a:cxn>
                <a:cxn ang="0">
                  <a:pos x="107" y="107"/>
                </a:cxn>
                <a:cxn ang="0">
                  <a:pos x="64" y="104"/>
                </a:cxn>
                <a:cxn ang="0">
                  <a:pos x="53" y="114"/>
                </a:cxn>
                <a:cxn ang="0">
                  <a:pos x="44" y="122"/>
                </a:cxn>
                <a:cxn ang="0">
                  <a:pos x="39" y="124"/>
                </a:cxn>
                <a:cxn ang="0">
                  <a:pos x="36" y="124"/>
                </a:cxn>
                <a:cxn ang="0">
                  <a:pos x="32" y="124"/>
                </a:cxn>
                <a:cxn ang="0">
                  <a:pos x="19" y="94"/>
                </a:cxn>
                <a:cxn ang="0">
                  <a:pos x="19" y="86"/>
                </a:cxn>
                <a:cxn ang="0">
                  <a:pos x="19" y="74"/>
                </a:cxn>
                <a:cxn ang="0">
                  <a:pos x="15" y="74"/>
                </a:cxn>
                <a:cxn ang="0">
                  <a:pos x="12" y="74"/>
                </a:cxn>
                <a:cxn ang="0">
                  <a:pos x="12" y="78"/>
                </a:cxn>
                <a:cxn ang="0">
                  <a:pos x="11" y="85"/>
                </a:cxn>
                <a:cxn ang="0">
                  <a:pos x="6" y="92"/>
                </a:cxn>
                <a:cxn ang="0">
                  <a:pos x="8" y="83"/>
                </a:cxn>
                <a:cxn ang="0">
                  <a:pos x="7" y="78"/>
                </a:cxn>
                <a:cxn ang="0">
                  <a:pos x="6" y="72"/>
                </a:cxn>
                <a:cxn ang="0">
                  <a:pos x="8" y="67"/>
                </a:cxn>
                <a:cxn ang="0">
                  <a:pos x="11" y="61"/>
                </a:cxn>
                <a:cxn ang="0">
                  <a:pos x="8" y="57"/>
                </a:cxn>
                <a:cxn ang="0">
                  <a:pos x="7" y="54"/>
                </a:cxn>
                <a:cxn ang="0">
                  <a:pos x="3" y="53"/>
                </a:cxn>
                <a:cxn ang="0">
                  <a:pos x="0" y="50"/>
                </a:cxn>
                <a:cxn ang="0">
                  <a:pos x="0" y="46"/>
                </a:cxn>
                <a:cxn ang="0">
                  <a:pos x="1" y="39"/>
                </a:cxn>
                <a:cxn ang="0">
                  <a:pos x="6" y="38"/>
                </a:cxn>
                <a:cxn ang="0">
                  <a:pos x="11" y="40"/>
                </a:cxn>
                <a:cxn ang="0">
                  <a:pos x="17" y="44"/>
                </a:cxn>
                <a:cxn ang="0">
                  <a:pos x="20" y="38"/>
                </a:cxn>
                <a:cxn ang="0">
                  <a:pos x="24" y="32"/>
                </a:cxn>
                <a:cxn ang="0">
                  <a:pos x="25" y="25"/>
                </a:cxn>
                <a:cxn ang="0">
                  <a:pos x="18" y="24"/>
                </a:cxn>
                <a:cxn ang="0">
                  <a:pos x="12" y="18"/>
                </a:cxn>
                <a:cxn ang="0">
                  <a:pos x="30" y="21"/>
                </a:cxn>
                <a:cxn ang="0">
                  <a:pos x="67" y="32"/>
                </a:cxn>
                <a:cxn ang="0">
                  <a:pos x="82" y="0"/>
                </a:cxn>
                <a:cxn ang="0">
                  <a:pos x="112" y="21"/>
                </a:cxn>
                <a:cxn ang="0">
                  <a:pos x="141" y="40"/>
                </a:cxn>
                <a:cxn ang="0">
                  <a:pos x="184" y="83"/>
                </a:cxn>
                <a:cxn ang="0">
                  <a:pos x="222" y="107"/>
                </a:cxn>
                <a:cxn ang="0">
                  <a:pos x="236" y="117"/>
                </a:cxn>
              </a:cxnLst>
              <a:rect l="0" t="0" r="r" b="b"/>
              <a:pathLst>
                <a:path w="241" h="171">
                  <a:moveTo>
                    <a:pt x="236" y="117"/>
                  </a:moveTo>
                  <a:lnTo>
                    <a:pt x="235" y="117"/>
                  </a:lnTo>
                  <a:lnTo>
                    <a:pt x="234" y="117"/>
                  </a:lnTo>
                  <a:lnTo>
                    <a:pt x="233" y="117"/>
                  </a:lnTo>
                  <a:lnTo>
                    <a:pt x="232" y="117"/>
                  </a:lnTo>
                  <a:lnTo>
                    <a:pt x="229" y="117"/>
                  </a:lnTo>
                  <a:lnTo>
                    <a:pt x="228" y="117"/>
                  </a:lnTo>
                  <a:lnTo>
                    <a:pt x="226" y="118"/>
                  </a:lnTo>
                  <a:lnTo>
                    <a:pt x="224" y="118"/>
                  </a:lnTo>
                  <a:lnTo>
                    <a:pt x="223" y="121"/>
                  </a:lnTo>
                  <a:lnTo>
                    <a:pt x="222" y="124"/>
                  </a:lnTo>
                  <a:lnTo>
                    <a:pt x="222" y="129"/>
                  </a:lnTo>
                  <a:lnTo>
                    <a:pt x="222" y="133"/>
                  </a:lnTo>
                  <a:lnTo>
                    <a:pt x="221" y="137"/>
                  </a:lnTo>
                  <a:lnTo>
                    <a:pt x="221" y="143"/>
                  </a:lnTo>
                  <a:lnTo>
                    <a:pt x="220" y="147"/>
                  </a:lnTo>
                  <a:lnTo>
                    <a:pt x="217" y="150"/>
                  </a:lnTo>
                  <a:lnTo>
                    <a:pt x="214" y="154"/>
                  </a:lnTo>
                  <a:lnTo>
                    <a:pt x="210" y="157"/>
                  </a:lnTo>
                  <a:lnTo>
                    <a:pt x="207" y="161"/>
                  </a:lnTo>
                  <a:lnTo>
                    <a:pt x="203" y="164"/>
                  </a:lnTo>
                  <a:lnTo>
                    <a:pt x="199" y="166"/>
                  </a:lnTo>
                  <a:lnTo>
                    <a:pt x="195" y="168"/>
                  </a:lnTo>
                  <a:lnTo>
                    <a:pt x="190" y="169"/>
                  </a:lnTo>
                  <a:lnTo>
                    <a:pt x="185" y="169"/>
                  </a:lnTo>
                  <a:lnTo>
                    <a:pt x="184" y="169"/>
                  </a:lnTo>
                  <a:lnTo>
                    <a:pt x="183" y="171"/>
                  </a:lnTo>
                  <a:lnTo>
                    <a:pt x="182" y="171"/>
                  </a:lnTo>
                  <a:lnTo>
                    <a:pt x="178" y="171"/>
                  </a:lnTo>
                  <a:lnTo>
                    <a:pt x="177" y="171"/>
                  </a:lnTo>
                  <a:lnTo>
                    <a:pt x="175" y="171"/>
                  </a:lnTo>
                  <a:lnTo>
                    <a:pt x="172" y="171"/>
                  </a:lnTo>
                  <a:lnTo>
                    <a:pt x="170" y="169"/>
                  </a:lnTo>
                  <a:lnTo>
                    <a:pt x="169" y="166"/>
                  </a:lnTo>
                  <a:lnTo>
                    <a:pt x="167" y="162"/>
                  </a:lnTo>
                  <a:lnTo>
                    <a:pt x="167" y="158"/>
                  </a:lnTo>
                  <a:lnTo>
                    <a:pt x="166" y="155"/>
                  </a:lnTo>
                  <a:lnTo>
                    <a:pt x="165" y="151"/>
                  </a:lnTo>
                  <a:lnTo>
                    <a:pt x="165" y="147"/>
                  </a:lnTo>
                  <a:lnTo>
                    <a:pt x="164" y="144"/>
                  </a:lnTo>
                  <a:lnTo>
                    <a:pt x="163" y="140"/>
                  </a:lnTo>
                  <a:lnTo>
                    <a:pt x="153" y="139"/>
                  </a:lnTo>
                  <a:lnTo>
                    <a:pt x="146" y="136"/>
                  </a:lnTo>
                  <a:lnTo>
                    <a:pt x="140" y="130"/>
                  </a:lnTo>
                  <a:lnTo>
                    <a:pt x="133" y="124"/>
                  </a:lnTo>
                  <a:lnTo>
                    <a:pt x="127" y="118"/>
                  </a:lnTo>
                  <a:lnTo>
                    <a:pt x="119" y="113"/>
                  </a:lnTo>
                  <a:lnTo>
                    <a:pt x="107" y="107"/>
                  </a:lnTo>
                  <a:lnTo>
                    <a:pt x="92" y="104"/>
                  </a:lnTo>
                  <a:lnTo>
                    <a:pt x="65" y="104"/>
                  </a:lnTo>
                  <a:lnTo>
                    <a:pt x="64" y="104"/>
                  </a:lnTo>
                  <a:lnTo>
                    <a:pt x="59" y="107"/>
                  </a:lnTo>
                  <a:lnTo>
                    <a:pt x="57" y="110"/>
                  </a:lnTo>
                  <a:lnTo>
                    <a:pt x="53" y="114"/>
                  </a:lnTo>
                  <a:lnTo>
                    <a:pt x="50" y="118"/>
                  </a:lnTo>
                  <a:lnTo>
                    <a:pt x="46" y="121"/>
                  </a:lnTo>
                  <a:lnTo>
                    <a:pt x="44" y="122"/>
                  </a:lnTo>
                  <a:lnTo>
                    <a:pt x="43" y="124"/>
                  </a:lnTo>
                  <a:lnTo>
                    <a:pt x="41" y="124"/>
                  </a:lnTo>
                  <a:lnTo>
                    <a:pt x="39" y="124"/>
                  </a:lnTo>
                  <a:lnTo>
                    <a:pt x="38" y="124"/>
                  </a:lnTo>
                  <a:lnTo>
                    <a:pt x="37" y="124"/>
                  </a:lnTo>
                  <a:lnTo>
                    <a:pt x="36" y="124"/>
                  </a:lnTo>
                  <a:lnTo>
                    <a:pt x="34" y="124"/>
                  </a:lnTo>
                  <a:lnTo>
                    <a:pt x="33" y="124"/>
                  </a:lnTo>
                  <a:lnTo>
                    <a:pt x="32" y="124"/>
                  </a:lnTo>
                  <a:lnTo>
                    <a:pt x="19" y="101"/>
                  </a:lnTo>
                  <a:lnTo>
                    <a:pt x="19" y="97"/>
                  </a:lnTo>
                  <a:lnTo>
                    <a:pt x="19" y="94"/>
                  </a:lnTo>
                  <a:lnTo>
                    <a:pt x="19" y="92"/>
                  </a:lnTo>
                  <a:lnTo>
                    <a:pt x="19" y="89"/>
                  </a:lnTo>
                  <a:lnTo>
                    <a:pt x="19" y="86"/>
                  </a:lnTo>
                  <a:lnTo>
                    <a:pt x="19" y="83"/>
                  </a:lnTo>
                  <a:lnTo>
                    <a:pt x="19" y="79"/>
                  </a:lnTo>
                  <a:lnTo>
                    <a:pt x="19" y="74"/>
                  </a:lnTo>
                  <a:lnTo>
                    <a:pt x="18" y="74"/>
                  </a:lnTo>
                  <a:lnTo>
                    <a:pt x="17" y="74"/>
                  </a:lnTo>
                  <a:lnTo>
                    <a:pt x="15" y="74"/>
                  </a:lnTo>
                  <a:lnTo>
                    <a:pt x="14" y="74"/>
                  </a:lnTo>
                  <a:lnTo>
                    <a:pt x="13" y="74"/>
                  </a:lnTo>
                  <a:lnTo>
                    <a:pt x="12" y="74"/>
                  </a:lnTo>
                  <a:lnTo>
                    <a:pt x="11" y="74"/>
                  </a:lnTo>
                  <a:lnTo>
                    <a:pt x="11" y="76"/>
                  </a:lnTo>
                  <a:lnTo>
                    <a:pt x="12" y="78"/>
                  </a:lnTo>
                  <a:lnTo>
                    <a:pt x="12" y="80"/>
                  </a:lnTo>
                  <a:lnTo>
                    <a:pt x="11" y="82"/>
                  </a:lnTo>
                  <a:lnTo>
                    <a:pt x="11" y="85"/>
                  </a:lnTo>
                  <a:lnTo>
                    <a:pt x="9" y="87"/>
                  </a:lnTo>
                  <a:lnTo>
                    <a:pt x="8" y="89"/>
                  </a:lnTo>
                  <a:lnTo>
                    <a:pt x="6" y="92"/>
                  </a:lnTo>
                  <a:lnTo>
                    <a:pt x="7" y="89"/>
                  </a:lnTo>
                  <a:lnTo>
                    <a:pt x="8" y="86"/>
                  </a:lnTo>
                  <a:lnTo>
                    <a:pt x="8" y="83"/>
                  </a:lnTo>
                  <a:lnTo>
                    <a:pt x="8" y="82"/>
                  </a:lnTo>
                  <a:lnTo>
                    <a:pt x="7" y="79"/>
                  </a:lnTo>
                  <a:lnTo>
                    <a:pt x="7" y="78"/>
                  </a:lnTo>
                  <a:lnTo>
                    <a:pt x="6" y="76"/>
                  </a:lnTo>
                  <a:lnTo>
                    <a:pt x="6" y="74"/>
                  </a:lnTo>
                  <a:lnTo>
                    <a:pt x="6" y="72"/>
                  </a:lnTo>
                  <a:lnTo>
                    <a:pt x="7" y="71"/>
                  </a:lnTo>
                  <a:lnTo>
                    <a:pt x="7" y="68"/>
                  </a:lnTo>
                  <a:lnTo>
                    <a:pt x="8" y="67"/>
                  </a:lnTo>
                  <a:lnTo>
                    <a:pt x="9" y="64"/>
                  </a:lnTo>
                  <a:lnTo>
                    <a:pt x="9" y="62"/>
                  </a:lnTo>
                  <a:lnTo>
                    <a:pt x="11" y="61"/>
                  </a:lnTo>
                  <a:lnTo>
                    <a:pt x="11" y="58"/>
                  </a:lnTo>
                  <a:lnTo>
                    <a:pt x="9" y="58"/>
                  </a:lnTo>
                  <a:lnTo>
                    <a:pt x="8" y="57"/>
                  </a:lnTo>
                  <a:lnTo>
                    <a:pt x="7" y="57"/>
                  </a:lnTo>
                  <a:lnTo>
                    <a:pt x="7" y="55"/>
                  </a:lnTo>
                  <a:lnTo>
                    <a:pt x="7" y="54"/>
                  </a:lnTo>
                  <a:lnTo>
                    <a:pt x="6" y="54"/>
                  </a:lnTo>
                  <a:lnTo>
                    <a:pt x="5" y="54"/>
                  </a:lnTo>
                  <a:lnTo>
                    <a:pt x="3" y="53"/>
                  </a:lnTo>
                  <a:lnTo>
                    <a:pt x="2" y="53"/>
                  </a:lnTo>
                  <a:lnTo>
                    <a:pt x="1" y="51"/>
                  </a:lnTo>
                  <a:lnTo>
                    <a:pt x="0" y="50"/>
                  </a:lnTo>
                  <a:lnTo>
                    <a:pt x="0" y="48"/>
                  </a:lnTo>
                  <a:lnTo>
                    <a:pt x="0" y="47"/>
                  </a:lnTo>
                  <a:lnTo>
                    <a:pt x="0" y="46"/>
                  </a:lnTo>
                  <a:lnTo>
                    <a:pt x="0" y="42"/>
                  </a:lnTo>
                  <a:lnTo>
                    <a:pt x="0" y="40"/>
                  </a:lnTo>
                  <a:lnTo>
                    <a:pt x="1" y="39"/>
                  </a:lnTo>
                  <a:lnTo>
                    <a:pt x="2" y="38"/>
                  </a:lnTo>
                  <a:lnTo>
                    <a:pt x="5" y="38"/>
                  </a:lnTo>
                  <a:lnTo>
                    <a:pt x="6" y="38"/>
                  </a:lnTo>
                  <a:lnTo>
                    <a:pt x="8" y="39"/>
                  </a:lnTo>
                  <a:lnTo>
                    <a:pt x="9" y="39"/>
                  </a:lnTo>
                  <a:lnTo>
                    <a:pt x="11" y="40"/>
                  </a:lnTo>
                  <a:lnTo>
                    <a:pt x="12" y="42"/>
                  </a:lnTo>
                  <a:lnTo>
                    <a:pt x="14" y="42"/>
                  </a:lnTo>
                  <a:lnTo>
                    <a:pt x="17" y="44"/>
                  </a:lnTo>
                  <a:lnTo>
                    <a:pt x="19" y="44"/>
                  </a:lnTo>
                  <a:lnTo>
                    <a:pt x="19" y="40"/>
                  </a:lnTo>
                  <a:lnTo>
                    <a:pt x="20" y="38"/>
                  </a:lnTo>
                  <a:lnTo>
                    <a:pt x="21" y="36"/>
                  </a:lnTo>
                  <a:lnTo>
                    <a:pt x="22" y="33"/>
                  </a:lnTo>
                  <a:lnTo>
                    <a:pt x="24" y="32"/>
                  </a:lnTo>
                  <a:lnTo>
                    <a:pt x="25" y="31"/>
                  </a:lnTo>
                  <a:lnTo>
                    <a:pt x="25" y="28"/>
                  </a:lnTo>
                  <a:lnTo>
                    <a:pt x="25" y="25"/>
                  </a:lnTo>
                  <a:lnTo>
                    <a:pt x="22" y="25"/>
                  </a:lnTo>
                  <a:lnTo>
                    <a:pt x="20" y="25"/>
                  </a:lnTo>
                  <a:lnTo>
                    <a:pt x="18" y="24"/>
                  </a:lnTo>
                  <a:lnTo>
                    <a:pt x="15" y="22"/>
                  </a:lnTo>
                  <a:lnTo>
                    <a:pt x="13" y="21"/>
                  </a:lnTo>
                  <a:lnTo>
                    <a:pt x="12" y="18"/>
                  </a:lnTo>
                  <a:lnTo>
                    <a:pt x="11" y="14"/>
                  </a:lnTo>
                  <a:lnTo>
                    <a:pt x="11" y="10"/>
                  </a:lnTo>
                  <a:lnTo>
                    <a:pt x="30" y="21"/>
                  </a:lnTo>
                  <a:lnTo>
                    <a:pt x="38" y="32"/>
                  </a:lnTo>
                  <a:lnTo>
                    <a:pt x="53" y="35"/>
                  </a:lnTo>
                  <a:lnTo>
                    <a:pt x="67" y="32"/>
                  </a:lnTo>
                  <a:lnTo>
                    <a:pt x="65" y="18"/>
                  </a:lnTo>
                  <a:lnTo>
                    <a:pt x="76" y="13"/>
                  </a:lnTo>
                  <a:lnTo>
                    <a:pt x="82" y="0"/>
                  </a:lnTo>
                  <a:lnTo>
                    <a:pt x="92" y="3"/>
                  </a:lnTo>
                  <a:lnTo>
                    <a:pt x="103" y="13"/>
                  </a:lnTo>
                  <a:lnTo>
                    <a:pt x="112" y="21"/>
                  </a:lnTo>
                  <a:lnTo>
                    <a:pt x="116" y="32"/>
                  </a:lnTo>
                  <a:lnTo>
                    <a:pt x="129" y="40"/>
                  </a:lnTo>
                  <a:lnTo>
                    <a:pt x="141" y="40"/>
                  </a:lnTo>
                  <a:lnTo>
                    <a:pt x="154" y="58"/>
                  </a:lnTo>
                  <a:lnTo>
                    <a:pt x="165" y="71"/>
                  </a:lnTo>
                  <a:lnTo>
                    <a:pt x="184" y="83"/>
                  </a:lnTo>
                  <a:lnTo>
                    <a:pt x="192" y="92"/>
                  </a:lnTo>
                  <a:lnTo>
                    <a:pt x="209" y="101"/>
                  </a:lnTo>
                  <a:lnTo>
                    <a:pt x="222" y="107"/>
                  </a:lnTo>
                  <a:lnTo>
                    <a:pt x="233" y="111"/>
                  </a:lnTo>
                  <a:lnTo>
                    <a:pt x="241" y="114"/>
                  </a:lnTo>
                  <a:lnTo>
                    <a:pt x="236" y="117"/>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3" name="Freeform 362"/>
            <p:cNvSpPr>
              <a:spLocks/>
            </p:cNvSpPr>
            <p:nvPr/>
          </p:nvSpPr>
          <p:spPr bwMode="gray">
            <a:xfrm>
              <a:off x="3062870" y="3772715"/>
              <a:ext cx="2050727" cy="1194532"/>
            </a:xfrm>
            <a:custGeom>
              <a:avLst/>
              <a:gdLst/>
              <a:ahLst/>
              <a:cxnLst>
                <a:cxn ang="0">
                  <a:pos x="133" y="296"/>
                </a:cxn>
                <a:cxn ang="0">
                  <a:pos x="127" y="296"/>
                </a:cxn>
                <a:cxn ang="0">
                  <a:pos x="121" y="301"/>
                </a:cxn>
                <a:cxn ang="0">
                  <a:pos x="116" y="310"/>
                </a:cxn>
                <a:cxn ang="0">
                  <a:pos x="113" y="290"/>
                </a:cxn>
                <a:cxn ang="0">
                  <a:pos x="103" y="282"/>
                </a:cxn>
                <a:cxn ang="0">
                  <a:pos x="96" y="271"/>
                </a:cxn>
                <a:cxn ang="0">
                  <a:pos x="81" y="254"/>
                </a:cxn>
                <a:cxn ang="0">
                  <a:pos x="70" y="242"/>
                </a:cxn>
                <a:cxn ang="0">
                  <a:pos x="70" y="235"/>
                </a:cxn>
                <a:cxn ang="0">
                  <a:pos x="75" y="231"/>
                </a:cxn>
                <a:cxn ang="0">
                  <a:pos x="79" y="224"/>
                </a:cxn>
                <a:cxn ang="0">
                  <a:pos x="98" y="215"/>
                </a:cxn>
                <a:cxn ang="0">
                  <a:pos x="101" y="203"/>
                </a:cxn>
                <a:cxn ang="0">
                  <a:pos x="94" y="188"/>
                </a:cxn>
                <a:cxn ang="0">
                  <a:pos x="75" y="182"/>
                </a:cxn>
                <a:cxn ang="0">
                  <a:pos x="56" y="183"/>
                </a:cxn>
                <a:cxn ang="0">
                  <a:pos x="38" y="200"/>
                </a:cxn>
                <a:cxn ang="0">
                  <a:pos x="26" y="168"/>
                </a:cxn>
                <a:cxn ang="0">
                  <a:pos x="0" y="128"/>
                </a:cxn>
                <a:cxn ang="0">
                  <a:pos x="32" y="118"/>
                </a:cxn>
                <a:cxn ang="0">
                  <a:pos x="66" y="82"/>
                </a:cxn>
                <a:cxn ang="0">
                  <a:pos x="131" y="103"/>
                </a:cxn>
                <a:cxn ang="0">
                  <a:pos x="193" y="105"/>
                </a:cxn>
                <a:cxn ang="0">
                  <a:pos x="199" y="79"/>
                </a:cxn>
                <a:cxn ang="0">
                  <a:pos x="197" y="35"/>
                </a:cxn>
                <a:cxn ang="0">
                  <a:pos x="296" y="7"/>
                </a:cxn>
                <a:cxn ang="0">
                  <a:pos x="345" y="25"/>
                </a:cxn>
                <a:cxn ang="0">
                  <a:pos x="388" y="26"/>
                </a:cxn>
                <a:cxn ang="0">
                  <a:pos x="430" y="17"/>
                </a:cxn>
                <a:cxn ang="0">
                  <a:pos x="486" y="76"/>
                </a:cxn>
                <a:cxn ang="0">
                  <a:pos x="528" y="98"/>
                </a:cxn>
                <a:cxn ang="0">
                  <a:pos x="587" y="118"/>
                </a:cxn>
                <a:cxn ang="0">
                  <a:pos x="617" y="137"/>
                </a:cxn>
                <a:cxn ang="0">
                  <a:pos x="611" y="153"/>
                </a:cxn>
                <a:cxn ang="0">
                  <a:pos x="603" y="160"/>
                </a:cxn>
                <a:cxn ang="0">
                  <a:pos x="610" y="182"/>
                </a:cxn>
                <a:cxn ang="0">
                  <a:pos x="602" y="185"/>
                </a:cxn>
                <a:cxn ang="0">
                  <a:pos x="592" y="185"/>
                </a:cxn>
                <a:cxn ang="0">
                  <a:pos x="578" y="179"/>
                </a:cxn>
                <a:cxn ang="0">
                  <a:pos x="578" y="203"/>
                </a:cxn>
                <a:cxn ang="0">
                  <a:pos x="575" y="224"/>
                </a:cxn>
                <a:cxn ang="0">
                  <a:pos x="549" y="228"/>
                </a:cxn>
                <a:cxn ang="0">
                  <a:pos x="550" y="238"/>
                </a:cxn>
                <a:cxn ang="0">
                  <a:pos x="561" y="261"/>
                </a:cxn>
                <a:cxn ang="0">
                  <a:pos x="566" y="271"/>
                </a:cxn>
                <a:cxn ang="0">
                  <a:pos x="566" y="279"/>
                </a:cxn>
                <a:cxn ang="0">
                  <a:pos x="565" y="290"/>
                </a:cxn>
                <a:cxn ang="0">
                  <a:pos x="536" y="286"/>
                </a:cxn>
                <a:cxn ang="0">
                  <a:pos x="454" y="294"/>
                </a:cxn>
                <a:cxn ang="0">
                  <a:pos x="404" y="307"/>
                </a:cxn>
                <a:cxn ang="0">
                  <a:pos x="353" y="326"/>
                </a:cxn>
                <a:cxn ang="0">
                  <a:pos x="298" y="269"/>
                </a:cxn>
                <a:cxn ang="0">
                  <a:pos x="161" y="232"/>
                </a:cxn>
              </a:cxnLst>
              <a:rect l="0" t="0" r="r" b="b"/>
              <a:pathLst>
                <a:path w="617" h="333">
                  <a:moveTo>
                    <a:pt x="176" y="321"/>
                  </a:moveTo>
                  <a:lnTo>
                    <a:pt x="165" y="318"/>
                  </a:lnTo>
                  <a:lnTo>
                    <a:pt x="157" y="307"/>
                  </a:lnTo>
                  <a:lnTo>
                    <a:pt x="134" y="296"/>
                  </a:lnTo>
                  <a:lnTo>
                    <a:pt x="133" y="296"/>
                  </a:lnTo>
                  <a:lnTo>
                    <a:pt x="132" y="296"/>
                  </a:lnTo>
                  <a:lnTo>
                    <a:pt x="131" y="296"/>
                  </a:lnTo>
                  <a:lnTo>
                    <a:pt x="129" y="296"/>
                  </a:lnTo>
                  <a:lnTo>
                    <a:pt x="128" y="296"/>
                  </a:lnTo>
                  <a:lnTo>
                    <a:pt x="127" y="296"/>
                  </a:lnTo>
                  <a:lnTo>
                    <a:pt x="126" y="296"/>
                  </a:lnTo>
                  <a:lnTo>
                    <a:pt x="125" y="299"/>
                  </a:lnTo>
                  <a:lnTo>
                    <a:pt x="123" y="300"/>
                  </a:lnTo>
                  <a:lnTo>
                    <a:pt x="122" y="300"/>
                  </a:lnTo>
                  <a:lnTo>
                    <a:pt x="121" y="301"/>
                  </a:lnTo>
                  <a:lnTo>
                    <a:pt x="120" y="303"/>
                  </a:lnTo>
                  <a:lnTo>
                    <a:pt x="119" y="306"/>
                  </a:lnTo>
                  <a:lnTo>
                    <a:pt x="119" y="308"/>
                  </a:lnTo>
                  <a:lnTo>
                    <a:pt x="120" y="311"/>
                  </a:lnTo>
                  <a:lnTo>
                    <a:pt x="116" y="310"/>
                  </a:lnTo>
                  <a:lnTo>
                    <a:pt x="115" y="307"/>
                  </a:lnTo>
                  <a:lnTo>
                    <a:pt x="114" y="304"/>
                  </a:lnTo>
                  <a:lnTo>
                    <a:pt x="113" y="300"/>
                  </a:lnTo>
                  <a:lnTo>
                    <a:pt x="113" y="296"/>
                  </a:lnTo>
                  <a:lnTo>
                    <a:pt x="113" y="290"/>
                  </a:lnTo>
                  <a:lnTo>
                    <a:pt x="113" y="286"/>
                  </a:lnTo>
                  <a:lnTo>
                    <a:pt x="113" y="282"/>
                  </a:lnTo>
                  <a:lnTo>
                    <a:pt x="110" y="282"/>
                  </a:lnTo>
                  <a:lnTo>
                    <a:pt x="107" y="282"/>
                  </a:lnTo>
                  <a:lnTo>
                    <a:pt x="103" y="282"/>
                  </a:lnTo>
                  <a:lnTo>
                    <a:pt x="101" y="280"/>
                  </a:lnTo>
                  <a:lnTo>
                    <a:pt x="98" y="280"/>
                  </a:lnTo>
                  <a:lnTo>
                    <a:pt x="97" y="278"/>
                  </a:lnTo>
                  <a:lnTo>
                    <a:pt x="96" y="275"/>
                  </a:lnTo>
                  <a:lnTo>
                    <a:pt x="96" y="271"/>
                  </a:lnTo>
                  <a:lnTo>
                    <a:pt x="91" y="271"/>
                  </a:lnTo>
                  <a:lnTo>
                    <a:pt x="88" y="268"/>
                  </a:lnTo>
                  <a:lnTo>
                    <a:pt x="85" y="264"/>
                  </a:lnTo>
                  <a:lnTo>
                    <a:pt x="83" y="258"/>
                  </a:lnTo>
                  <a:lnTo>
                    <a:pt x="81" y="254"/>
                  </a:lnTo>
                  <a:lnTo>
                    <a:pt x="78" y="249"/>
                  </a:lnTo>
                  <a:lnTo>
                    <a:pt x="75" y="246"/>
                  </a:lnTo>
                  <a:lnTo>
                    <a:pt x="70" y="245"/>
                  </a:lnTo>
                  <a:lnTo>
                    <a:pt x="70" y="243"/>
                  </a:lnTo>
                  <a:lnTo>
                    <a:pt x="70" y="242"/>
                  </a:lnTo>
                  <a:lnTo>
                    <a:pt x="70" y="240"/>
                  </a:lnTo>
                  <a:lnTo>
                    <a:pt x="70" y="239"/>
                  </a:lnTo>
                  <a:lnTo>
                    <a:pt x="70" y="238"/>
                  </a:lnTo>
                  <a:lnTo>
                    <a:pt x="70" y="236"/>
                  </a:lnTo>
                  <a:lnTo>
                    <a:pt x="70" y="235"/>
                  </a:lnTo>
                  <a:lnTo>
                    <a:pt x="70" y="232"/>
                  </a:lnTo>
                  <a:lnTo>
                    <a:pt x="71" y="232"/>
                  </a:lnTo>
                  <a:lnTo>
                    <a:pt x="72" y="232"/>
                  </a:lnTo>
                  <a:lnTo>
                    <a:pt x="73" y="232"/>
                  </a:lnTo>
                  <a:lnTo>
                    <a:pt x="75" y="231"/>
                  </a:lnTo>
                  <a:lnTo>
                    <a:pt x="76" y="229"/>
                  </a:lnTo>
                  <a:lnTo>
                    <a:pt x="77" y="229"/>
                  </a:lnTo>
                  <a:lnTo>
                    <a:pt x="77" y="228"/>
                  </a:lnTo>
                  <a:lnTo>
                    <a:pt x="77" y="225"/>
                  </a:lnTo>
                  <a:lnTo>
                    <a:pt x="79" y="224"/>
                  </a:lnTo>
                  <a:lnTo>
                    <a:pt x="82" y="221"/>
                  </a:lnTo>
                  <a:lnTo>
                    <a:pt x="85" y="220"/>
                  </a:lnTo>
                  <a:lnTo>
                    <a:pt x="89" y="218"/>
                  </a:lnTo>
                  <a:lnTo>
                    <a:pt x="94" y="217"/>
                  </a:lnTo>
                  <a:lnTo>
                    <a:pt x="98" y="215"/>
                  </a:lnTo>
                  <a:lnTo>
                    <a:pt x="104" y="215"/>
                  </a:lnTo>
                  <a:lnTo>
                    <a:pt x="103" y="211"/>
                  </a:lnTo>
                  <a:lnTo>
                    <a:pt x="102" y="208"/>
                  </a:lnTo>
                  <a:lnTo>
                    <a:pt x="102" y="206"/>
                  </a:lnTo>
                  <a:lnTo>
                    <a:pt x="101" y="203"/>
                  </a:lnTo>
                  <a:lnTo>
                    <a:pt x="100" y="199"/>
                  </a:lnTo>
                  <a:lnTo>
                    <a:pt x="98" y="196"/>
                  </a:lnTo>
                  <a:lnTo>
                    <a:pt x="98" y="192"/>
                  </a:lnTo>
                  <a:lnTo>
                    <a:pt x="98" y="188"/>
                  </a:lnTo>
                  <a:lnTo>
                    <a:pt x="94" y="188"/>
                  </a:lnTo>
                  <a:lnTo>
                    <a:pt x="90" y="186"/>
                  </a:lnTo>
                  <a:lnTo>
                    <a:pt x="87" y="185"/>
                  </a:lnTo>
                  <a:lnTo>
                    <a:pt x="82" y="185"/>
                  </a:lnTo>
                  <a:lnTo>
                    <a:pt x="78" y="183"/>
                  </a:lnTo>
                  <a:lnTo>
                    <a:pt x="75" y="182"/>
                  </a:lnTo>
                  <a:lnTo>
                    <a:pt x="71" y="181"/>
                  </a:lnTo>
                  <a:lnTo>
                    <a:pt x="69" y="181"/>
                  </a:lnTo>
                  <a:lnTo>
                    <a:pt x="64" y="181"/>
                  </a:lnTo>
                  <a:lnTo>
                    <a:pt x="59" y="182"/>
                  </a:lnTo>
                  <a:lnTo>
                    <a:pt x="56" y="183"/>
                  </a:lnTo>
                  <a:lnTo>
                    <a:pt x="52" y="186"/>
                  </a:lnTo>
                  <a:lnTo>
                    <a:pt x="48" y="189"/>
                  </a:lnTo>
                  <a:lnTo>
                    <a:pt x="45" y="193"/>
                  </a:lnTo>
                  <a:lnTo>
                    <a:pt x="41" y="196"/>
                  </a:lnTo>
                  <a:lnTo>
                    <a:pt x="38" y="200"/>
                  </a:lnTo>
                  <a:lnTo>
                    <a:pt x="38" y="197"/>
                  </a:lnTo>
                  <a:lnTo>
                    <a:pt x="32" y="196"/>
                  </a:lnTo>
                  <a:lnTo>
                    <a:pt x="38" y="188"/>
                  </a:lnTo>
                  <a:lnTo>
                    <a:pt x="32" y="178"/>
                  </a:lnTo>
                  <a:lnTo>
                    <a:pt x="26" y="168"/>
                  </a:lnTo>
                  <a:lnTo>
                    <a:pt x="13" y="168"/>
                  </a:lnTo>
                  <a:lnTo>
                    <a:pt x="8" y="158"/>
                  </a:lnTo>
                  <a:lnTo>
                    <a:pt x="2" y="155"/>
                  </a:lnTo>
                  <a:lnTo>
                    <a:pt x="0" y="143"/>
                  </a:lnTo>
                  <a:lnTo>
                    <a:pt x="0" y="128"/>
                  </a:lnTo>
                  <a:lnTo>
                    <a:pt x="4" y="118"/>
                  </a:lnTo>
                  <a:lnTo>
                    <a:pt x="4" y="111"/>
                  </a:lnTo>
                  <a:lnTo>
                    <a:pt x="15" y="115"/>
                  </a:lnTo>
                  <a:lnTo>
                    <a:pt x="26" y="121"/>
                  </a:lnTo>
                  <a:lnTo>
                    <a:pt x="32" y="118"/>
                  </a:lnTo>
                  <a:lnTo>
                    <a:pt x="23" y="105"/>
                  </a:lnTo>
                  <a:lnTo>
                    <a:pt x="34" y="98"/>
                  </a:lnTo>
                  <a:lnTo>
                    <a:pt x="45" y="86"/>
                  </a:lnTo>
                  <a:lnTo>
                    <a:pt x="56" y="82"/>
                  </a:lnTo>
                  <a:lnTo>
                    <a:pt x="66" y="82"/>
                  </a:lnTo>
                  <a:lnTo>
                    <a:pt x="75" y="79"/>
                  </a:lnTo>
                  <a:lnTo>
                    <a:pt x="88" y="86"/>
                  </a:lnTo>
                  <a:lnTo>
                    <a:pt x="102" y="93"/>
                  </a:lnTo>
                  <a:lnTo>
                    <a:pt x="115" y="105"/>
                  </a:lnTo>
                  <a:lnTo>
                    <a:pt x="131" y="103"/>
                  </a:lnTo>
                  <a:lnTo>
                    <a:pt x="143" y="98"/>
                  </a:lnTo>
                  <a:lnTo>
                    <a:pt x="153" y="96"/>
                  </a:lnTo>
                  <a:lnTo>
                    <a:pt x="165" y="93"/>
                  </a:lnTo>
                  <a:lnTo>
                    <a:pt x="178" y="100"/>
                  </a:lnTo>
                  <a:lnTo>
                    <a:pt x="193" y="105"/>
                  </a:lnTo>
                  <a:lnTo>
                    <a:pt x="205" y="103"/>
                  </a:lnTo>
                  <a:lnTo>
                    <a:pt x="221" y="98"/>
                  </a:lnTo>
                  <a:lnTo>
                    <a:pt x="221" y="86"/>
                  </a:lnTo>
                  <a:lnTo>
                    <a:pt x="210" y="86"/>
                  </a:lnTo>
                  <a:lnTo>
                    <a:pt x="199" y="79"/>
                  </a:lnTo>
                  <a:lnTo>
                    <a:pt x="191" y="72"/>
                  </a:lnTo>
                  <a:lnTo>
                    <a:pt x="202" y="69"/>
                  </a:lnTo>
                  <a:lnTo>
                    <a:pt x="199" y="54"/>
                  </a:lnTo>
                  <a:lnTo>
                    <a:pt x="216" y="51"/>
                  </a:lnTo>
                  <a:lnTo>
                    <a:pt x="197" y="35"/>
                  </a:lnTo>
                  <a:lnTo>
                    <a:pt x="227" y="26"/>
                  </a:lnTo>
                  <a:lnTo>
                    <a:pt x="255" y="25"/>
                  </a:lnTo>
                  <a:lnTo>
                    <a:pt x="259" y="14"/>
                  </a:lnTo>
                  <a:lnTo>
                    <a:pt x="278" y="12"/>
                  </a:lnTo>
                  <a:lnTo>
                    <a:pt x="296" y="7"/>
                  </a:lnTo>
                  <a:lnTo>
                    <a:pt x="304" y="0"/>
                  </a:lnTo>
                  <a:lnTo>
                    <a:pt x="323" y="4"/>
                  </a:lnTo>
                  <a:lnTo>
                    <a:pt x="336" y="0"/>
                  </a:lnTo>
                  <a:lnTo>
                    <a:pt x="342" y="7"/>
                  </a:lnTo>
                  <a:lnTo>
                    <a:pt x="345" y="25"/>
                  </a:lnTo>
                  <a:lnTo>
                    <a:pt x="358" y="26"/>
                  </a:lnTo>
                  <a:lnTo>
                    <a:pt x="361" y="19"/>
                  </a:lnTo>
                  <a:lnTo>
                    <a:pt x="368" y="26"/>
                  </a:lnTo>
                  <a:lnTo>
                    <a:pt x="379" y="29"/>
                  </a:lnTo>
                  <a:lnTo>
                    <a:pt x="388" y="26"/>
                  </a:lnTo>
                  <a:lnTo>
                    <a:pt x="388" y="42"/>
                  </a:lnTo>
                  <a:lnTo>
                    <a:pt x="398" y="39"/>
                  </a:lnTo>
                  <a:lnTo>
                    <a:pt x="411" y="32"/>
                  </a:lnTo>
                  <a:lnTo>
                    <a:pt x="422" y="22"/>
                  </a:lnTo>
                  <a:lnTo>
                    <a:pt x="430" y="17"/>
                  </a:lnTo>
                  <a:lnTo>
                    <a:pt x="430" y="29"/>
                  </a:lnTo>
                  <a:lnTo>
                    <a:pt x="443" y="37"/>
                  </a:lnTo>
                  <a:lnTo>
                    <a:pt x="455" y="44"/>
                  </a:lnTo>
                  <a:lnTo>
                    <a:pt x="472" y="60"/>
                  </a:lnTo>
                  <a:lnTo>
                    <a:pt x="486" y="76"/>
                  </a:lnTo>
                  <a:lnTo>
                    <a:pt x="502" y="90"/>
                  </a:lnTo>
                  <a:lnTo>
                    <a:pt x="508" y="103"/>
                  </a:lnTo>
                  <a:lnTo>
                    <a:pt x="512" y="90"/>
                  </a:lnTo>
                  <a:lnTo>
                    <a:pt x="518" y="90"/>
                  </a:lnTo>
                  <a:lnTo>
                    <a:pt x="528" y="98"/>
                  </a:lnTo>
                  <a:lnTo>
                    <a:pt x="538" y="103"/>
                  </a:lnTo>
                  <a:lnTo>
                    <a:pt x="550" y="103"/>
                  </a:lnTo>
                  <a:lnTo>
                    <a:pt x="561" y="96"/>
                  </a:lnTo>
                  <a:lnTo>
                    <a:pt x="572" y="108"/>
                  </a:lnTo>
                  <a:lnTo>
                    <a:pt x="587" y="118"/>
                  </a:lnTo>
                  <a:lnTo>
                    <a:pt x="600" y="128"/>
                  </a:lnTo>
                  <a:lnTo>
                    <a:pt x="615" y="130"/>
                  </a:lnTo>
                  <a:lnTo>
                    <a:pt x="617" y="133"/>
                  </a:lnTo>
                  <a:lnTo>
                    <a:pt x="617" y="135"/>
                  </a:lnTo>
                  <a:lnTo>
                    <a:pt x="617" y="137"/>
                  </a:lnTo>
                  <a:lnTo>
                    <a:pt x="617" y="140"/>
                  </a:lnTo>
                  <a:lnTo>
                    <a:pt x="616" y="144"/>
                  </a:lnTo>
                  <a:lnTo>
                    <a:pt x="616" y="147"/>
                  </a:lnTo>
                  <a:lnTo>
                    <a:pt x="613" y="150"/>
                  </a:lnTo>
                  <a:lnTo>
                    <a:pt x="611" y="153"/>
                  </a:lnTo>
                  <a:lnTo>
                    <a:pt x="606" y="155"/>
                  </a:lnTo>
                  <a:lnTo>
                    <a:pt x="604" y="155"/>
                  </a:lnTo>
                  <a:lnTo>
                    <a:pt x="603" y="157"/>
                  </a:lnTo>
                  <a:lnTo>
                    <a:pt x="603" y="158"/>
                  </a:lnTo>
                  <a:lnTo>
                    <a:pt x="603" y="160"/>
                  </a:lnTo>
                  <a:lnTo>
                    <a:pt x="604" y="164"/>
                  </a:lnTo>
                  <a:lnTo>
                    <a:pt x="606" y="169"/>
                  </a:lnTo>
                  <a:lnTo>
                    <a:pt x="610" y="175"/>
                  </a:lnTo>
                  <a:lnTo>
                    <a:pt x="610" y="179"/>
                  </a:lnTo>
                  <a:lnTo>
                    <a:pt x="610" y="182"/>
                  </a:lnTo>
                  <a:lnTo>
                    <a:pt x="609" y="183"/>
                  </a:lnTo>
                  <a:lnTo>
                    <a:pt x="608" y="185"/>
                  </a:lnTo>
                  <a:lnTo>
                    <a:pt x="604" y="185"/>
                  </a:lnTo>
                  <a:lnTo>
                    <a:pt x="603" y="185"/>
                  </a:lnTo>
                  <a:lnTo>
                    <a:pt x="602" y="185"/>
                  </a:lnTo>
                  <a:lnTo>
                    <a:pt x="600" y="185"/>
                  </a:lnTo>
                  <a:lnTo>
                    <a:pt x="599" y="185"/>
                  </a:lnTo>
                  <a:lnTo>
                    <a:pt x="598" y="185"/>
                  </a:lnTo>
                  <a:lnTo>
                    <a:pt x="596" y="185"/>
                  </a:lnTo>
                  <a:lnTo>
                    <a:pt x="592" y="185"/>
                  </a:lnTo>
                  <a:lnTo>
                    <a:pt x="590" y="183"/>
                  </a:lnTo>
                  <a:lnTo>
                    <a:pt x="586" y="182"/>
                  </a:lnTo>
                  <a:lnTo>
                    <a:pt x="584" y="182"/>
                  </a:lnTo>
                  <a:lnTo>
                    <a:pt x="580" y="181"/>
                  </a:lnTo>
                  <a:lnTo>
                    <a:pt x="578" y="179"/>
                  </a:lnTo>
                  <a:lnTo>
                    <a:pt x="577" y="178"/>
                  </a:lnTo>
                  <a:lnTo>
                    <a:pt x="575" y="182"/>
                  </a:lnTo>
                  <a:lnTo>
                    <a:pt x="575" y="189"/>
                  </a:lnTo>
                  <a:lnTo>
                    <a:pt x="577" y="196"/>
                  </a:lnTo>
                  <a:lnTo>
                    <a:pt x="578" y="203"/>
                  </a:lnTo>
                  <a:lnTo>
                    <a:pt x="579" y="210"/>
                  </a:lnTo>
                  <a:lnTo>
                    <a:pt x="579" y="217"/>
                  </a:lnTo>
                  <a:lnTo>
                    <a:pt x="579" y="221"/>
                  </a:lnTo>
                  <a:lnTo>
                    <a:pt x="579" y="222"/>
                  </a:lnTo>
                  <a:lnTo>
                    <a:pt x="575" y="224"/>
                  </a:lnTo>
                  <a:lnTo>
                    <a:pt x="571" y="224"/>
                  </a:lnTo>
                  <a:lnTo>
                    <a:pt x="565" y="224"/>
                  </a:lnTo>
                  <a:lnTo>
                    <a:pt x="559" y="224"/>
                  </a:lnTo>
                  <a:lnTo>
                    <a:pt x="554" y="225"/>
                  </a:lnTo>
                  <a:lnTo>
                    <a:pt x="549" y="228"/>
                  </a:lnTo>
                  <a:lnTo>
                    <a:pt x="547" y="229"/>
                  </a:lnTo>
                  <a:lnTo>
                    <a:pt x="546" y="231"/>
                  </a:lnTo>
                  <a:lnTo>
                    <a:pt x="544" y="232"/>
                  </a:lnTo>
                  <a:lnTo>
                    <a:pt x="544" y="235"/>
                  </a:lnTo>
                  <a:lnTo>
                    <a:pt x="550" y="238"/>
                  </a:lnTo>
                  <a:lnTo>
                    <a:pt x="555" y="240"/>
                  </a:lnTo>
                  <a:lnTo>
                    <a:pt x="558" y="245"/>
                  </a:lnTo>
                  <a:lnTo>
                    <a:pt x="559" y="251"/>
                  </a:lnTo>
                  <a:lnTo>
                    <a:pt x="560" y="257"/>
                  </a:lnTo>
                  <a:lnTo>
                    <a:pt x="561" y="261"/>
                  </a:lnTo>
                  <a:lnTo>
                    <a:pt x="562" y="264"/>
                  </a:lnTo>
                  <a:lnTo>
                    <a:pt x="566" y="267"/>
                  </a:lnTo>
                  <a:lnTo>
                    <a:pt x="566" y="268"/>
                  </a:lnTo>
                  <a:lnTo>
                    <a:pt x="566" y="269"/>
                  </a:lnTo>
                  <a:lnTo>
                    <a:pt x="566" y="271"/>
                  </a:lnTo>
                  <a:lnTo>
                    <a:pt x="566" y="272"/>
                  </a:lnTo>
                  <a:lnTo>
                    <a:pt x="566" y="274"/>
                  </a:lnTo>
                  <a:lnTo>
                    <a:pt x="566" y="275"/>
                  </a:lnTo>
                  <a:lnTo>
                    <a:pt x="566" y="278"/>
                  </a:lnTo>
                  <a:lnTo>
                    <a:pt x="566" y="279"/>
                  </a:lnTo>
                  <a:lnTo>
                    <a:pt x="566" y="282"/>
                  </a:lnTo>
                  <a:lnTo>
                    <a:pt x="566" y="285"/>
                  </a:lnTo>
                  <a:lnTo>
                    <a:pt x="566" y="286"/>
                  </a:lnTo>
                  <a:lnTo>
                    <a:pt x="566" y="289"/>
                  </a:lnTo>
                  <a:lnTo>
                    <a:pt x="565" y="290"/>
                  </a:lnTo>
                  <a:lnTo>
                    <a:pt x="565" y="293"/>
                  </a:lnTo>
                  <a:lnTo>
                    <a:pt x="565" y="294"/>
                  </a:lnTo>
                  <a:lnTo>
                    <a:pt x="563" y="296"/>
                  </a:lnTo>
                  <a:lnTo>
                    <a:pt x="559" y="294"/>
                  </a:lnTo>
                  <a:lnTo>
                    <a:pt x="536" y="286"/>
                  </a:lnTo>
                  <a:lnTo>
                    <a:pt x="515" y="286"/>
                  </a:lnTo>
                  <a:lnTo>
                    <a:pt x="496" y="282"/>
                  </a:lnTo>
                  <a:lnTo>
                    <a:pt x="474" y="282"/>
                  </a:lnTo>
                  <a:lnTo>
                    <a:pt x="458" y="276"/>
                  </a:lnTo>
                  <a:lnTo>
                    <a:pt x="454" y="294"/>
                  </a:lnTo>
                  <a:lnTo>
                    <a:pt x="434" y="286"/>
                  </a:lnTo>
                  <a:lnTo>
                    <a:pt x="422" y="282"/>
                  </a:lnTo>
                  <a:lnTo>
                    <a:pt x="413" y="294"/>
                  </a:lnTo>
                  <a:lnTo>
                    <a:pt x="411" y="299"/>
                  </a:lnTo>
                  <a:lnTo>
                    <a:pt x="404" y="307"/>
                  </a:lnTo>
                  <a:lnTo>
                    <a:pt x="393" y="314"/>
                  </a:lnTo>
                  <a:lnTo>
                    <a:pt x="385" y="326"/>
                  </a:lnTo>
                  <a:lnTo>
                    <a:pt x="379" y="333"/>
                  </a:lnTo>
                  <a:lnTo>
                    <a:pt x="368" y="321"/>
                  </a:lnTo>
                  <a:lnTo>
                    <a:pt x="353" y="326"/>
                  </a:lnTo>
                  <a:lnTo>
                    <a:pt x="345" y="311"/>
                  </a:lnTo>
                  <a:lnTo>
                    <a:pt x="334" y="289"/>
                  </a:lnTo>
                  <a:lnTo>
                    <a:pt x="321" y="276"/>
                  </a:lnTo>
                  <a:lnTo>
                    <a:pt x="309" y="267"/>
                  </a:lnTo>
                  <a:lnTo>
                    <a:pt x="298" y="269"/>
                  </a:lnTo>
                  <a:lnTo>
                    <a:pt x="283" y="267"/>
                  </a:lnTo>
                  <a:lnTo>
                    <a:pt x="261" y="269"/>
                  </a:lnTo>
                  <a:lnTo>
                    <a:pt x="226" y="235"/>
                  </a:lnTo>
                  <a:lnTo>
                    <a:pt x="195" y="221"/>
                  </a:lnTo>
                  <a:lnTo>
                    <a:pt x="161" y="232"/>
                  </a:lnTo>
                  <a:lnTo>
                    <a:pt x="176" y="321"/>
                  </a:lnTo>
                  <a:lnTo>
                    <a:pt x="180" y="321"/>
                  </a:lnTo>
                  <a:lnTo>
                    <a:pt x="176" y="321"/>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4" name="Freeform 363"/>
            <p:cNvSpPr>
              <a:spLocks/>
            </p:cNvSpPr>
            <p:nvPr/>
          </p:nvSpPr>
          <p:spPr bwMode="gray">
            <a:xfrm>
              <a:off x="1364456" y="4432759"/>
              <a:ext cx="156214" cy="125552"/>
            </a:xfrm>
            <a:custGeom>
              <a:avLst/>
              <a:gdLst/>
              <a:ahLst/>
              <a:cxnLst>
                <a:cxn ang="0">
                  <a:pos x="47" y="12"/>
                </a:cxn>
                <a:cxn ang="0">
                  <a:pos x="42" y="15"/>
                </a:cxn>
                <a:cxn ang="0">
                  <a:pos x="39" y="19"/>
                </a:cxn>
                <a:cxn ang="0">
                  <a:pos x="37" y="23"/>
                </a:cxn>
                <a:cxn ang="0">
                  <a:pos x="32" y="28"/>
                </a:cxn>
                <a:cxn ang="0">
                  <a:pos x="28" y="32"/>
                </a:cxn>
                <a:cxn ang="0">
                  <a:pos x="22" y="34"/>
                </a:cxn>
                <a:cxn ang="0">
                  <a:pos x="14" y="35"/>
                </a:cxn>
                <a:cxn ang="0">
                  <a:pos x="0" y="32"/>
                </a:cxn>
                <a:cxn ang="0">
                  <a:pos x="0" y="31"/>
                </a:cxn>
                <a:cxn ang="0">
                  <a:pos x="0" y="28"/>
                </a:cxn>
                <a:cxn ang="0">
                  <a:pos x="0" y="24"/>
                </a:cxn>
                <a:cxn ang="0">
                  <a:pos x="0" y="22"/>
                </a:cxn>
                <a:cxn ang="0">
                  <a:pos x="0" y="20"/>
                </a:cxn>
                <a:cxn ang="0">
                  <a:pos x="0" y="17"/>
                </a:cxn>
                <a:cxn ang="0">
                  <a:pos x="0" y="15"/>
                </a:cxn>
                <a:cxn ang="0">
                  <a:pos x="0" y="12"/>
                </a:cxn>
                <a:cxn ang="0">
                  <a:pos x="2" y="12"/>
                </a:cxn>
                <a:cxn ang="0">
                  <a:pos x="5" y="12"/>
                </a:cxn>
                <a:cxn ang="0">
                  <a:pos x="6" y="12"/>
                </a:cxn>
                <a:cxn ang="0">
                  <a:pos x="7" y="12"/>
                </a:cxn>
                <a:cxn ang="0">
                  <a:pos x="8" y="12"/>
                </a:cxn>
                <a:cxn ang="0">
                  <a:pos x="10" y="12"/>
                </a:cxn>
                <a:cxn ang="0">
                  <a:pos x="13" y="12"/>
                </a:cxn>
                <a:cxn ang="0">
                  <a:pos x="14" y="12"/>
                </a:cxn>
                <a:cxn ang="0">
                  <a:pos x="18" y="10"/>
                </a:cxn>
                <a:cxn ang="0">
                  <a:pos x="21" y="10"/>
                </a:cxn>
                <a:cxn ang="0">
                  <a:pos x="24" y="8"/>
                </a:cxn>
                <a:cxn ang="0">
                  <a:pos x="27" y="7"/>
                </a:cxn>
                <a:cxn ang="0">
                  <a:pos x="30" y="5"/>
                </a:cxn>
                <a:cxn ang="0">
                  <a:pos x="33" y="4"/>
                </a:cxn>
                <a:cxn ang="0">
                  <a:pos x="37" y="3"/>
                </a:cxn>
                <a:cxn ang="0">
                  <a:pos x="40" y="0"/>
                </a:cxn>
                <a:cxn ang="0">
                  <a:pos x="41" y="1"/>
                </a:cxn>
                <a:cxn ang="0">
                  <a:pos x="42" y="3"/>
                </a:cxn>
                <a:cxn ang="0">
                  <a:pos x="44" y="4"/>
                </a:cxn>
                <a:cxn ang="0">
                  <a:pos x="45" y="5"/>
                </a:cxn>
                <a:cxn ang="0">
                  <a:pos x="46" y="5"/>
                </a:cxn>
                <a:cxn ang="0">
                  <a:pos x="46" y="7"/>
                </a:cxn>
                <a:cxn ang="0">
                  <a:pos x="47" y="8"/>
                </a:cxn>
                <a:cxn ang="0">
                  <a:pos x="47" y="12"/>
                </a:cxn>
              </a:cxnLst>
              <a:rect l="0" t="0" r="r" b="b"/>
              <a:pathLst>
                <a:path w="47" h="35">
                  <a:moveTo>
                    <a:pt x="47" y="12"/>
                  </a:moveTo>
                  <a:lnTo>
                    <a:pt x="42" y="15"/>
                  </a:lnTo>
                  <a:lnTo>
                    <a:pt x="39" y="19"/>
                  </a:lnTo>
                  <a:lnTo>
                    <a:pt x="37" y="23"/>
                  </a:lnTo>
                  <a:lnTo>
                    <a:pt x="32" y="28"/>
                  </a:lnTo>
                  <a:lnTo>
                    <a:pt x="28" y="32"/>
                  </a:lnTo>
                  <a:lnTo>
                    <a:pt x="22" y="34"/>
                  </a:lnTo>
                  <a:lnTo>
                    <a:pt x="14" y="35"/>
                  </a:lnTo>
                  <a:lnTo>
                    <a:pt x="0" y="32"/>
                  </a:lnTo>
                  <a:lnTo>
                    <a:pt x="0" y="31"/>
                  </a:lnTo>
                  <a:lnTo>
                    <a:pt x="0" y="28"/>
                  </a:lnTo>
                  <a:lnTo>
                    <a:pt x="0" y="24"/>
                  </a:lnTo>
                  <a:lnTo>
                    <a:pt x="0" y="22"/>
                  </a:lnTo>
                  <a:lnTo>
                    <a:pt x="0" y="20"/>
                  </a:lnTo>
                  <a:lnTo>
                    <a:pt x="0" y="17"/>
                  </a:lnTo>
                  <a:lnTo>
                    <a:pt x="0" y="15"/>
                  </a:lnTo>
                  <a:lnTo>
                    <a:pt x="0" y="12"/>
                  </a:lnTo>
                  <a:lnTo>
                    <a:pt x="2" y="12"/>
                  </a:lnTo>
                  <a:lnTo>
                    <a:pt x="5" y="12"/>
                  </a:lnTo>
                  <a:lnTo>
                    <a:pt x="6" y="12"/>
                  </a:lnTo>
                  <a:lnTo>
                    <a:pt x="7" y="12"/>
                  </a:lnTo>
                  <a:lnTo>
                    <a:pt x="8" y="12"/>
                  </a:lnTo>
                  <a:lnTo>
                    <a:pt x="10" y="12"/>
                  </a:lnTo>
                  <a:lnTo>
                    <a:pt x="13" y="12"/>
                  </a:lnTo>
                  <a:lnTo>
                    <a:pt x="14" y="12"/>
                  </a:lnTo>
                  <a:lnTo>
                    <a:pt x="18" y="10"/>
                  </a:lnTo>
                  <a:lnTo>
                    <a:pt x="21" y="10"/>
                  </a:lnTo>
                  <a:lnTo>
                    <a:pt x="24" y="8"/>
                  </a:lnTo>
                  <a:lnTo>
                    <a:pt x="27" y="7"/>
                  </a:lnTo>
                  <a:lnTo>
                    <a:pt x="30" y="5"/>
                  </a:lnTo>
                  <a:lnTo>
                    <a:pt x="33" y="4"/>
                  </a:lnTo>
                  <a:lnTo>
                    <a:pt x="37" y="3"/>
                  </a:lnTo>
                  <a:lnTo>
                    <a:pt x="40" y="0"/>
                  </a:lnTo>
                  <a:lnTo>
                    <a:pt x="41" y="1"/>
                  </a:lnTo>
                  <a:lnTo>
                    <a:pt x="42" y="3"/>
                  </a:lnTo>
                  <a:lnTo>
                    <a:pt x="44" y="4"/>
                  </a:lnTo>
                  <a:lnTo>
                    <a:pt x="45" y="5"/>
                  </a:lnTo>
                  <a:lnTo>
                    <a:pt x="46" y="5"/>
                  </a:lnTo>
                  <a:lnTo>
                    <a:pt x="46" y="7"/>
                  </a:lnTo>
                  <a:lnTo>
                    <a:pt x="47" y="8"/>
                  </a:lnTo>
                  <a:lnTo>
                    <a:pt x="47" y="1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5" name="Freeform 364"/>
            <p:cNvSpPr>
              <a:spLocks/>
            </p:cNvSpPr>
            <p:nvPr/>
          </p:nvSpPr>
          <p:spPr bwMode="gray">
            <a:xfrm>
              <a:off x="1357809" y="4461455"/>
              <a:ext cx="299134" cy="322846"/>
            </a:xfrm>
            <a:custGeom>
              <a:avLst/>
              <a:gdLst/>
              <a:ahLst/>
              <a:cxnLst>
                <a:cxn ang="0">
                  <a:pos x="79" y="39"/>
                </a:cxn>
                <a:cxn ang="0">
                  <a:pos x="52" y="32"/>
                </a:cxn>
                <a:cxn ang="0">
                  <a:pos x="48" y="33"/>
                </a:cxn>
                <a:cxn ang="0">
                  <a:pos x="45" y="33"/>
                </a:cxn>
                <a:cxn ang="0">
                  <a:pos x="41" y="32"/>
                </a:cxn>
                <a:cxn ang="0">
                  <a:pos x="40" y="39"/>
                </a:cxn>
                <a:cxn ang="0">
                  <a:pos x="46" y="53"/>
                </a:cxn>
                <a:cxn ang="0">
                  <a:pos x="53" y="64"/>
                </a:cxn>
                <a:cxn ang="0">
                  <a:pos x="60" y="75"/>
                </a:cxn>
                <a:cxn ang="0">
                  <a:pos x="65" y="90"/>
                </a:cxn>
                <a:cxn ang="0">
                  <a:pos x="60" y="90"/>
                </a:cxn>
                <a:cxn ang="0">
                  <a:pos x="55" y="88"/>
                </a:cxn>
                <a:cxn ang="0">
                  <a:pos x="51" y="88"/>
                </a:cxn>
                <a:cxn ang="0">
                  <a:pos x="46" y="87"/>
                </a:cxn>
                <a:cxn ang="0">
                  <a:pos x="43" y="84"/>
                </a:cxn>
                <a:cxn ang="0">
                  <a:pos x="41" y="79"/>
                </a:cxn>
                <a:cxn ang="0">
                  <a:pos x="39" y="75"/>
                </a:cxn>
                <a:cxn ang="0">
                  <a:pos x="38" y="72"/>
                </a:cxn>
                <a:cxn ang="0">
                  <a:pos x="30" y="60"/>
                </a:cxn>
                <a:cxn ang="0">
                  <a:pos x="23" y="48"/>
                </a:cxn>
                <a:cxn ang="0">
                  <a:pos x="14" y="40"/>
                </a:cxn>
                <a:cxn ang="0">
                  <a:pos x="4" y="36"/>
                </a:cxn>
                <a:cxn ang="0">
                  <a:pos x="3" y="33"/>
                </a:cxn>
                <a:cxn ang="0">
                  <a:pos x="1" y="29"/>
                </a:cxn>
                <a:cxn ang="0">
                  <a:pos x="1" y="25"/>
                </a:cxn>
                <a:cxn ang="0">
                  <a:pos x="0" y="20"/>
                </a:cxn>
                <a:cxn ang="0">
                  <a:pos x="23" y="23"/>
                </a:cxn>
                <a:cxn ang="0">
                  <a:pos x="34" y="17"/>
                </a:cxn>
                <a:cxn ang="0">
                  <a:pos x="41" y="7"/>
                </a:cxn>
                <a:cxn ang="0">
                  <a:pos x="48" y="0"/>
                </a:cxn>
                <a:cxn ang="0">
                  <a:pos x="54" y="6"/>
                </a:cxn>
                <a:cxn ang="0">
                  <a:pos x="61" y="10"/>
                </a:cxn>
                <a:cxn ang="0">
                  <a:pos x="68" y="14"/>
                </a:cxn>
                <a:cxn ang="0">
                  <a:pos x="74" y="15"/>
                </a:cxn>
                <a:cxn ang="0">
                  <a:pos x="78" y="15"/>
                </a:cxn>
                <a:cxn ang="0">
                  <a:pos x="81" y="15"/>
                </a:cxn>
                <a:cxn ang="0">
                  <a:pos x="84" y="15"/>
                </a:cxn>
                <a:cxn ang="0">
                  <a:pos x="87" y="18"/>
                </a:cxn>
                <a:cxn ang="0">
                  <a:pos x="89" y="21"/>
                </a:cxn>
                <a:cxn ang="0">
                  <a:pos x="90" y="23"/>
                </a:cxn>
                <a:cxn ang="0">
                  <a:pos x="90" y="29"/>
                </a:cxn>
              </a:cxnLst>
              <a:rect l="0" t="0" r="r" b="b"/>
              <a:pathLst>
                <a:path w="90" h="90">
                  <a:moveTo>
                    <a:pt x="90" y="29"/>
                  </a:moveTo>
                  <a:lnTo>
                    <a:pt x="79" y="39"/>
                  </a:lnTo>
                  <a:lnTo>
                    <a:pt x="54" y="30"/>
                  </a:lnTo>
                  <a:lnTo>
                    <a:pt x="52" y="32"/>
                  </a:lnTo>
                  <a:lnTo>
                    <a:pt x="51" y="32"/>
                  </a:lnTo>
                  <a:lnTo>
                    <a:pt x="48" y="33"/>
                  </a:lnTo>
                  <a:lnTo>
                    <a:pt x="46" y="33"/>
                  </a:lnTo>
                  <a:lnTo>
                    <a:pt x="45" y="33"/>
                  </a:lnTo>
                  <a:lnTo>
                    <a:pt x="42" y="32"/>
                  </a:lnTo>
                  <a:lnTo>
                    <a:pt x="41" y="32"/>
                  </a:lnTo>
                  <a:lnTo>
                    <a:pt x="40" y="30"/>
                  </a:lnTo>
                  <a:lnTo>
                    <a:pt x="40" y="39"/>
                  </a:lnTo>
                  <a:lnTo>
                    <a:pt x="42" y="46"/>
                  </a:lnTo>
                  <a:lnTo>
                    <a:pt x="46" y="53"/>
                  </a:lnTo>
                  <a:lnTo>
                    <a:pt x="49" y="58"/>
                  </a:lnTo>
                  <a:lnTo>
                    <a:pt x="53" y="64"/>
                  </a:lnTo>
                  <a:lnTo>
                    <a:pt x="57" y="69"/>
                  </a:lnTo>
                  <a:lnTo>
                    <a:pt x="60" y="75"/>
                  </a:lnTo>
                  <a:lnTo>
                    <a:pt x="63" y="82"/>
                  </a:lnTo>
                  <a:lnTo>
                    <a:pt x="65" y="90"/>
                  </a:lnTo>
                  <a:lnTo>
                    <a:pt x="63" y="90"/>
                  </a:lnTo>
                  <a:lnTo>
                    <a:pt x="60" y="90"/>
                  </a:lnTo>
                  <a:lnTo>
                    <a:pt x="58" y="88"/>
                  </a:lnTo>
                  <a:lnTo>
                    <a:pt x="55" y="88"/>
                  </a:lnTo>
                  <a:lnTo>
                    <a:pt x="53" y="88"/>
                  </a:lnTo>
                  <a:lnTo>
                    <a:pt x="51" y="88"/>
                  </a:lnTo>
                  <a:lnTo>
                    <a:pt x="48" y="87"/>
                  </a:lnTo>
                  <a:lnTo>
                    <a:pt x="46" y="87"/>
                  </a:lnTo>
                  <a:lnTo>
                    <a:pt x="45" y="86"/>
                  </a:lnTo>
                  <a:lnTo>
                    <a:pt x="43" y="84"/>
                  </a:lnTo>
                  <a:lnTo>
                    <a:pt x="42" y="82"/>
                  </a:lnTo>
                  <a:lnTo>
                    <a:pt x="41" y="79"/>
                  </a:lnTo>
                  <a:lnTo>
                    <a:pt x="40" y="77"/>
                  </a:lnTo>
                  <a:lnTo>
                    <a:pt x="39" y="75"/>
                  </a:lnTo>
                  <a:lnTo>
                    <a:pt x="39" y="73"/>
                  </a:lnTo>
                  <a:lnTo>
                    <a:pt x="38" y="72"/>
                  </a:lnTo>
                  <a:lnTo>
                    <a:pt x="34" y="65"/>
                  </a:lnTo>
                  <a:lnTo>
                    <a:pt x="30" y="60"/>
                  </a:lnTo>
                  <a:lnTo>
                    <a:pt x="27" y="54"/>
                  </a:lnTo>
                  <a:lnTo>
                    <a:pt x="23" y="48"/>
                  </a:lnTo>
                  <a:lnTo>
                    <a:pt x="18" y="44"/>
                  </a:lnTo>
                  <a:lnTo>
                    <a:pt x="14" y="40"/>
                  </a:lnTo>
                  <a:lnTo>
                    <a:pt x="9" y="37"/>
                  </a:lnTo>
                  <a:lnTo>
                    <a:pt x="4" y="36"/>
                  </a:lnTo>
                  <a:lnTo>
                    <a:pt x="3" y="35"/>
                  </a:lnTo>
                  <a:lnTo>
                    <a:pt x="3" y="33"/>
                  </a:lnTo>
                  <a:lnTo>
                    <a:pt x="2" y="32"/>
                  </a:lnTo>
                  <a:lnTo>
                    <a:pt x="1" y="29"/>
                  </a:lnTo>
                  <a:lnTo>
                    <a:pt x="1" y="28"/>
                  </a:lnTo>
                  <a:lnTo>
                    <a:pt x="1" y="25"/>
                  </a:lnTo>
                  <a:lnTo>
                    <a:pt x="0" y="23"/>
                  </a:lnTo>
                  <a:lnTo>
                    <a:pt x="0" y="20"/>
                  </a:lnTo>
                  <a:lnTo>
                    <a:pt x="13" y="23"/>
                  </a:lnTo>
                  <a:lnTo>
                    <a:pt x="23" y="23"/>
                  </a:lnTo>
                  <a:lnTo>
                    <a:pt x="29" y="20"/>
                  </a:lnTo>
                  <a:lnTo>
                    <a:pt x="34" y="17"/>
                  </a:lnTo>
                  <a:lnTo>
                    <a:pt x="38" y="13"/>
                  </a:lnTo>
                  <a:lnTo>
                    <a:pt x="41" y="7"/>
                  </a:lnTo>
                  <a:lnTo>
                    <a:pt x="43" y="3"/>
                  </a:lnTo>
                  <a:lnTo>
                    <a:pt x="48" y="0"/>
                  </a:lnTo>
                  <a:lnTo>
                    <a:pt x="52" y="3"/>
                  </a:lnTo>
                  <a:lnTo>
                    <a:pt x="54" y="6"/>
                  </a:lnTo>
                  <a:lnTo>
                    <a:pt x="58" y="8"/>
                  </a:lnTo>
                  <a:lnTo>
                    <a:pt x="61" y="10"/>
                  </a:lnTo>
                  <a:lnTo>
                    <a:pt x="64" y="13"/>
                  </a:lnTo>
                  <a:lnTo>
                    <a:pt x="68" y="14"/>
                  </a:lnTo>
                  <a:lnTo>
                    <a:pt x="72" y="14"/>
                  </a:lnTo>
                  <a:lnTo>
                    <a:pt x="74" y="15"/>
                  </a:lnTo>
                  <a:lnTo>
                    <a:pt x="77" y="15"/>
                  </a:lnTo>
                  <a:lnTo>
                    <a:pt x="78" y="15"/>
                  </a:lnTo>
                  <a:lnTo>
                    <a:pt x="79" y="15"/>
                  </a:lnTo>
                  <a:lnTo>
                    <a:pt x="81" y="15"/>
                  </a:lnTo>
                  <a:lnTo>
                    <a:pt x="83" y="15"/>
                  </a:lnTo>
                  <a:lnTo>
                    <a:pt x="84" y="15"/>
                  </a:lnTo>
                  <a:lnTo>
                    <a:pt x="85" y="15"/>
                  </a:lnTo>
                  <a:lnTo>
                    <a:pt x="87" y="18"/>
                  </a:lnTo>
                  <a:lnTo>
                    <a:pt x="87" y="20"/>
                  </a:lnTo>
                  <a:lnTo>
                    <a:pt x="89" y="21"/>
                  </a:lnTo>
                  <a:lnTo>
                    <a:pt x="90" y="21"/>
                  </a:lnTo>
                  <a:lnTo>
                    <a:pt x="90" y="23"/>
                  </a:lnTo>
                  <a:lnTo>
                    <a:pt x="90" y="25"/>
                  </a:lnTo>
                  <a:lnTo>
                    <a:pt x="90" y="2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6" name="Freeform 365"/>
            <p:cNvSpPr>
              <a:spLocks/>
            </p:cNvSpPr>
            <p:nvPr/>
          </p:nvSpPr>
          <p:spPr bwMode="gray">
            <a:xfrm>
              <a:off x="1487433" y="4565484"/>
              <a:ext cx="182804" cy="243929"/>
            </a:xfrm>
            <a:custGeom>
              <a:avLst/>
              <a:gdLst/>
              <a:ahLst/>
              <a:cxnLst>
                <a:cxn ang="0">
                  <a:pos x="26" y="61"/>
                </a:cxn>
                <a:cxn ang="0">
                  <a:pos x="24" y="53"/>
                </a:cxn>
                <a:cxn ang="0">
                  <a:pos x="21" y="45"/>
                </a:cxn>
                <a:cxn ang="0">
                  <a:pos x="18" y="39"/>
                </a:cxn>
                <a:cxn ang="0">
                  <a:pos x="13" y="35"/>
                </a:cxn>
                <a:cxn ang="0">
                  <a:pos x="9" y="29"/>
                </a:cxn>
                <a:cxn ang="0">
                  <a:pos x="6" y="24"/>
                </a:cxn>
                <a:cxn ang="0">
                  <a:pos x="2" y="16"/>
                </a:cxn>
                <a:cxn ang="0">
                  <a:pos x="0" y="9"/>
                </a:cxn>
                <a:cxn ang="0">
                  <a:pos x="0" y="0"/>
                </a:cxn>
                <a:cxn ang="0">
                  <a:pos x="1" y="2"/>
                </a:cxn>
                <a:cxn ang="0">
                  <a:pos x="2" y="2"/>
                </a:cxn>
                <a:cxn ang="0">
                  <a:pos x="5" y="3"/>
                </a:cxn>
                <a:cxn ang="0">
                  <a:pos x="6" y="3"/>
                </a:cxn>
                <a:cxn ang="0">
                  <a:pos x="8" y="3"/>
                </a:cxn>
                <a:cxn ang="0">
                  <a:pos x="11" y="2"/>
                </a:cxn>
                <a:cxn ang="0">
                  <a:pos x="12" y="2"/>
                </a:cxn>
                <a:cxn ang="0">
                  <a:pos x="15" y="0"/>
                </a:cxn>
                <a:cxn ang="0">
                  <a:pos x="42" y="6"/>
                </a:cxn>
                <a:cxn ang="0">
                  <a:pos x="55" y="36"/>
                </a:cxn>
                <a:cxn ang="0">
                  <a:pos x="53" y="42"/>
                </a:cxn>
                <a:cxn ang="0">
                  <a:pos x="51" y="45"/>
                </a:cxn>
                <a:cxn ang="0">
                  <a:pos x="48" y="49"/>
                </a:cxn>
                <a:cxn ang="0">
                  <a:pos x="47" y="53"/>
                </a:cxn>
                <a:cxn ang="0">
                  <a:pos x="45" y="57"/>
                </a:cxn>
                <a:cxn ang="0">
                  <a:pos x="42" y="59"/>
                </a:cxn>
                <a:cxn ang="0">
                  <a:pos x="40" y="64"/>
                </a:cxn>
                <a:cxn ang="0">
                  <a:pos x="39" y="68"/>
                </a:cxn>
                <a:cxn ang="0">
                  <a:pos x="26" y="61"/>
                </a:cxn>
              </a:cxnLst>
              <a:rect l="0" t="0" r="r" b="b"/>
              <a:pathLst>
                <a:path w="55" h="68">
                  <a:moveTo>
                    <a:pt x="26" y="61"/>
                  </a:moveTo>
                  <a:lnTo>
                    <a:pt x="24" y="53"/>
                  </a:lnTo>
                  <a:lnTo>
                    <a:pt x="21" y="45"/>
                  </a:lnTo>
                  <a:lnTo>
                    <a:pt x="18" y="39"/>
                  </a:lnTo>
                  <a:lnTo>
                    <a:pt x="13" y="35"/>
                  </a:lnTo>
                  <a:lnTo>
                    <a:pt x="9" y="29"/>
                  </a:lnTo>
                  <a:lnTo>
                    <a:pt x="6" y="24"/>
                  </a:lnTo>
                  <a:lnTo>
                    <a:pt x="2" y="16"/>
                  </a:lnTo>
                  <a:lnTo>
                    <a:pt x="0" y="9"/>
                  </a:lnTo>
                  <a:lnTo>
                    <a:pt x="0" y="0"/>
                  </a:lnTo>
                  <a:lnTo>
                    <a:pt x="1" y="2"/>
                  </a:lnTo>
                  <a:lnTo>
                    <a:pt x="2" y="2"/>
                  </a:lnTo>
                  <a:lnTo>
                    <a:pt x="5" y="3"/>
                  </a:lnTo>
                  <a:lnTo>
                    <a:pt x="6" y="3"/>
                  </a:lnTo>
                  <a:lnTo>
                    <a:pt x="8" y="3"/>
                  </a:lnTo>
                  <a:lnTo>
                    <a:pt x="11" y="2"/>
                  </a:lnTo>
                  <a:lnTo>
                    <a:pt x="12" y="2"/>
                  </a:lnTo>
                  <a:lnTo>
                    <a:pt x="15" y="0"/>
                  </a:lnTo>
                  <a:lnTo>
                    <a:pt x="42" y="6"/>
                  </a:lnTo>
                  <a:lnTo>
                    <a:pt x="55" y="36"/>
                  </a:lnTo>
                  <a:lnTo>
                    <a:pt x="53" y="42"/>
                  </a:lnTo>
                  <a:lnTo>
                    <a:pt x="51" y="45"/>
                  </a:lnTo>
                  <a:lnTo>
                    <a:pt x="48" y="49"/>
                  </a:lnTo>
                  <a:lnTo>
                    <a:pt x="47" y="53"/>
                  </a:lnTo>
                  <a:lnTo>
                    <a:pt x="45" y="57"/>
                  </a:lnTo>
                  <a:lnTo>
                    <a:pt x="42" y="59"/>
                  </a:lnTo>
                  <a:lnTo>
                    <a:pt x="40" y="64"/>
                  </a:lnTo>
                  <a:lnTo>
                    <a:pt x="39" y="68"/>
                  </a:lnTo>
                  <a:lnTo>
                    <a:pt x="26" y="61"/>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7" name="Freeform 366"/>
            <p:cNvSpPr>
              <a:spLocks/>
            </p:cNvSpPr>
            <p:nvPr/>
          </p:nvSpPr>
          <p:spPr bwMode="gray">
            <a:xfrm>
              <a:off x="1613734" y="4508089"/>
              <a:ext cx="262573" cy="401765"/>
            </a:xfrm>
            <a:custGeom>
              <a:avLst/>
              <a:gdLst/>
              <a:ahLst/>
              <a:cxnLst>
                <a:cxn ang="0">
                  <a:pos x="11" y="11"/>
                </a:cxn>
                <a:cxn ang="0">
                  <a:pos x="11" y="8"/>
                </a:cxn>
                <a:cxn ang="0">
                  <a:pos x="8" y="7"/>
                </a:cxn>
                <a:cxn ang="0">
                  <a:pos x="6" y="2"/>
                </a:cxn>
                <a:cxn ang="0">
                  <a:pos x="12" y="1"/>
                </a:cxn>
                <a:cxn ang="0">
                  <a:pos x="17" y="0"/>
                </a:cxn>
                <a:cxn ang="0">
                  <a:pos x="22" y="0"/>
                </a:cxn>
                <a:cxn ang="0">
                  <a:pos x="28" y="0"/>
                </a:cxn>
                <a:cxn ang="0">
                  <a:pos x="41" y="9"/>
                </a:cxn>
                <a:cxn ang="0">
                  <a:pos x="49" y="21"/>
                </a:cxn>
                <a:cxn ang="0">
                  <a:pos x="57" y="27"/>
                </a:cxn>
                <a:cxn ang="0">
                  <a:pos x="66" y="38"/>
                </a:cxn>
                <a:cxn ang="0">
                  <a:pos x="70" y="45"/>
                </a:cxn>
                <a:cxn ang="0">
                  <a:pos x="72" y="45"/>
                </a:cxn>
                <a:cxn ang="0">
                  <a:pos x="71" y="49"/>
                </a:cxn>
                <a:cxn ang="0">
                  <a:pos x="73" y="54"/>
                </a:cxn>
                <a:cxn ang="0">
                  <a:pos x="77" y="58"/>
                </a:cxn>
                <a:cxn ang="0">
                  <a:pos x="79" y="65"/>
                </a:cxn>
                <a:cxn ang="0">
                  <a:pos x="77" y="70"/>
                </a:cxn>
                <a:cxn ang="0">
                  <a:pos x="75" y="73"/>
                </a:cxn>
                <a:cxn ang="0">
                  <a:pos x="72" y="76"/>
                </a:cxn>
                <a:cxn ang="0">
                  <a:pos x="70" y="77"/>
                </a:cxn>
                <a:cxn ang="0">
                  <a:pos x="62" y="83"/>
                </a:cxn>
                <a:cxn ang="0">
                  <a:pos x="53" y="89"/>
                </a:cxn>
                <a:cxn ang="0">
                  <a:pos x="45" y="95"/>
                </a:cxn>
                <a:cxn ang="0">
                  <a:pos x="36" y="102"/>
                </a:cxn>
                <a:cxn ang="0">
                  <a:pos x="32" y="95"/>
                </a:cxn>
                <a:cxn ang="0">
                  <a:pos x="30" y="89"/>
                </a:cxn>
                <a:cxn ang="0">
                  <a:pos x="26" y="85"/>
                </a:cxn>
                <a:cxn ang="0">
                  <a:pos x="21" y="83"/>
                </a:cxn>
                <a:cxn ang="0">
                  <a:pos x="17" y="88"/>
                </a:cxn>
                <a:cxn ang="0">
                  <a:pos x="17" y="95"/>
                </a:cxn>
                <a:cxn ang="0">
                  <a:pos x="15" y="105"/>
                </a:cxn>
                <a:cxn ang="0">
                  <a:pos x="12" y="106"/>
                </a:cxn>
                <a:cxn ang="0">
                  <a:pos x="11" y="98"/>
                </a:cxn>
                <a:cxn ang="0">
                  <a:pos x="8" y="91"/>
                </a:cxn>
                <a:cxn ang="0">
                  <a:pos x="4" y="83"/>
                </a:cxn>
                <a:cxn ang="0">
                  <a:pos x="1" y="76"/>
                </a:cxn>
                <a:cxn ang="0">
                  <a:pos x="5" y="69"/>
                </a:cxn>
                <a:cxn ang="0">
                  <a:pos x="8" y="63"/>
                </a:cxn>
                <a:cxn ang="0">
                  <a:pos x="13" y="56"/>
                </a:cxn>
                <a:cxn ang="0">
                  <a:pos x="2" y="22"/>
                </a:cxn>
              </a:cxnLst>
              <a:rect l="0" t="0" r="r" b="b"/>
              <a:pathLst>
                <a:path w="79" h="112">
                  <a:moveTo>
                    <a:pt x="11" y="15"/>
                  </a:moveTo>
                  <a:lnTo>
                    <a:pt x="11" y="11"/>
                  </a:lnTo>
                  <a:lnTo>
                    <a:pt x="11" y="9"/>
                  </a:lnTo>
                  <a:lnTo>
                    <a:pt x="11" y="8"/>
                  </a:lnTo>
                  <a:lnTo>
                    <a:pt x="10" y="8"/>
                  </a:lnTo>
                  <a:lnTo>
                    <a:pt x="8" y="7"/>
                  </a:lnTo>
                  <a:lnTo>
                    <a:pt x="8" y="5"/>
                  </a:lnTo>
                  <a:lnTo>
                    <a:pt x="6" y="2"/>
                  </a:lnTo>
                  <a:lnTo>
                    <a:pt x="10" y="1"/>
                  </a:lnTo>
                  <a:lnTo>
                    <a:pt x="12" y="1"/>
                  </a:lnTo>
                  <a:lnTo>
                    <a:pt x="14" y="0"/>
                  </a:lnTo>
                  <a:lnTo>
                    <a:pt x="17" y="0"/>
                  </a:lnTo>
                  <a:lnTo>
                    <a:pt x="19" y="0"/>
                  </a:lnTo>
                  <a:lnTo>
                    <a:pt x="22" y="0"/>
                  </a:lnTo>
                  <a:lnTo>
                    <a:pt x="26" y="0"/>
                  </a:lnTo>
                  <a:lnTo>
                    <a:pt x="28" y="0"/>
                  </a:lnTo>
                  <a:lnTo>
                    <a:pt x="39" y="2"/>
                  </a:lnTo>
                  <a:lnTo>
                    <a:pt x="41" y="9"/>
                  </a:lnTo>
                  <a:lnTo>
                    <a:pt x="44" y="15"/>
                  </a:lnTo>
                  <a:lnTo>
                    <a:pt x="49" y="21"/>
                  </a:lnTo>
                  <a:lnTo>
                    <a:pt x="52" y="23"/>
                  </a:lnTo>
                  <a:lnTo>
                    <a:pt x="57" y="27"/>
                  </a:lnTo>
                  <a:lnTo>
                    <a:pt x="63" y="33"/>
                  </a:lnTo>
                  <a:lnTo>
                    <a:pt x="66" y="38"/>
                  </a:lnTo>
                  <a:lnTo>
                    <a:pt x="69" y="45"/>
                  </a:lnTo>
                  <a:lnTo>
                    <a:pt x="70" y="45"/>
                  </a:lnTo>
                  <a:lnTo>
                    <a:pt x="71" y="45"/>
                  </a:lnTo>
                  <a:lnTo>
                    <a:pt x="72" y="45"/>
                  </a:lnTo>
                  <a:lnTo>
                    <a:pt x="71" y="48"/>
                  </a:lnTo>
                  <a:lnTo>
                    <a:pt x="71" y="49"/>
                  </a:lnTo>
                  <a:lnTo>
                    <a:pt x="72" y="52"/>
                  </a:lnTo>
                  <a:lnTo>
                    <a:pt x="73" y="54"/>
                  </a:lnTo>
                  <a:lnTo>
                    <a:pt x="75" y="55"/>
                  </a:lnTo>
                  <a:lnTo>
                    <a:pt x="77" y="58"/>
                  </a:lnTo>
                  <a:lnTo>
                    <a:pt x="78" y="61"/>
                  </a:lnTo>
                  <a:lnTo>
                    <a:pt x="79" y="65"/>
                  </a:lnTo>
                  <a:lnTo>
                    <a:pt x="78" y="68"/>
                  </a:lnTo>
                  <a:lnTo>
                    <a:pt x="77" y="70"/>
                  </a:lnTo>
                  <a:lnTo>
                    <a:pt x="76" y="72"/>
                  </a:lnTo>
                  <a:lnTo>
                    <a:pt x="75" y="73"/>
                  </a:lnTo>
                  <a:lnTo>
                    <a:pt x="73" y="74"/>
                  </a:lnTo>
                  <a:lnTo>
                    <a:pt x="72" y="76"/>
                  </a:lnTo>
                  <a:lnTo>
                    <a:pt x="71" y="77"/>
                  </a:lnTo>
                  <a:lnTo>
                    <a:pt x="70" y="77"/>
                  </a:lnTo>
                  <a:lnTo>
                    <a:pt x="66" y="80"/>
                  </a:lnTo>
                  <a:lnTo>
                    <a:pt x="62" y="83"/>
                  </a:lnTo>
                  <a:lnTo>
                    <a:pt x="57" y="87"/>
                  </a:lnTo>
                  <a:lnTo>
                    <a:pt x="53" y="89"/>
                  </a:lnTo>
                  <a:lnTo>
                    <a:pt x="49" y="92"/>
                  </a:lnTo>
                  <a:lnTo>
                    <a:pt x="45" y="95"/>
                  </a:lnTo>
                  <a:lnTo>
                    <a:pt x="40" y="98"/>
                  </a:lnTo>
                  <a:lnTo>
                    <a:pt x="36" y="102"/>
                  </a:lnTo>
                  <a:lnTo>
                    <a:pt x="33" y="98"/>
                  </a:lnTo>
                  <a:lnTo>
                    <a:pt x="32" y="95"/>
                  </a:lnTo>
                  <a:lnTo>
                    <a:pt x="31" y="91"/>
                  </a:lnTo>
                  <a:lnTo>
                    <a:pt x="30" y="89"/>
                  </a:lnTo>
                  <a:lnTo>
                    <a:pt x="27" y="87"/>
                  </a:lnTo>
                  <a:lnTo>
                    <a:pt x="26" y="85"/>
                  </a:lnTo>
                  <a:lnTo>
                    <a:pt x="25" y="83"/>
                  </a:lnTo>
                  <a:lnTo>
                    <a:pt x="21" y="83"/>
                  </a:lnTo>
                  <a:lnTo>
                    <a:pt x="18" y="85"/>
                  </a:lnTo>
                  <a:lnTo>
                    <a:pt x="17" y="88"/>
                  </a:lnTo>
                  <a:lnTo>
                    <a:pt x="17" y="91"/>
                  </a:lnTo>
                  <a:lnTo>
                    <a:pt x="17" y="95"/>
                  </a:lnTo>
                  <a:lnTo>
                    <a:pt x="17" y="99"/>
                  </a:lnTo>
                  <a:lnTo>
                    <a:pt x="15" y="105"/>
                  </a:lnTo>
                  <a:lnTo>
                    <a:pt x="13" y="112"/>
                  </a:lnTo>
                  <a:lnTo>
                    <a:pt x="12" y="106"/>
                  </a:lnTo>
                  <a:lnTo>
                    <a:pt x="11" y="102"/>
                  </a:lnTo>
                  <a:lnTo>
                    <a:pt x="11" y="98"/>
                  </a:lnTo>
                  <a:lnTo>
                    <a:pt x="10" y="94"/>
                  </a:lnTo>
                  <a:lnTo>
                    <a:pt x="8" y="91"/>
                  </a:lnTo>
                  <a:lnTo>
                    <a:pt x="7" y="87"/>
                  </a:lnTo>
                  <a:lnTo>
                    <a:pt x="4" y="83"/>
                  </a:lnTo>
                  <a:lnTo>
                    <a:pt x="0" y="80"/>
                  </a:lnTo>
                  <a:lnTo>
                    <a:pt x="1" y="76"/>
                  </a:lnTo>
                  <a:lnTo>
                    <a:pt x="2" y="73"/>
                  </a:lnTo>
                  <a:lnTo>
                    <a:pt x="5" y="69"/>
                  </a:lnTo>
                  <a:lnTo>
                    <a:pt x="7" y="66"/>
                  </a:lnTo>
                  <a:lnTo>
                    <a:pt x="8" y="63"/>
                  </a:lnTo>
                  <a:lnTo>
                    <a:pt x="11" y="61"/>
                  </a:lnTo>
                  <a:lnTo>
                    <a:pt x="13" y="56"/>
                  </a:lnTo>
                  <a:lnTo>
                    <a:pt x="15" y="52"/>
                  </a:lnTo>
                  <a:lnTo>
                    <a:pt x="2" y="22"/>
                  </a:lnTo>
                  <a:lnTo>
                    <a:pt x="11" y="15"/>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8" name="Freeform 367"/>
            <p:cNvSpPr>
              <a:spLocks/>
            </p:cNvSpPr>
            <p:nvPr/>
          </p:nvSpPr>
          <p:spPr bwMode="gray">
            <a:xfrm>
              <a:off x="1730063" y="4780715"/>
              <a:ext cx="166185" cy="172185"/>
            </a:xfrm>
            <a:custGeom>
              <a:avLst/>
              <a:gdLst/>
              <a:ahLst/>
              <a:cxnLst>
                <a:cxn ang="0">
                  <a:pos x="34" y="0"/>
                </a:cxn>
                <a:cxn ang="0">
                  <a:pos x="34" y="4"/>
                </a:cxn>
                <a:cxn ang="0">
                  <a:pos x="35" y="7"/>
                </a:cxn>
                <a:cxn ang="0">
                  <a:pos x="35" y="10"/>
                </a:cxn>
                <a:cxn ang="0">
                  <a:pos x="36" y="14"/>
                </a:cxn>
                <a:cxn ang="0">
                  <a:pos x="38" y="15"/>
                </a:cxn>
                <a:cxn ang="0">
                  <a:pos x="41" y="15"/>
                </a:cxn>
                <a:cxn ang="0">
                  <a:pos x="43" y="15"/>
                </a:cxn>
                <a:cxn ang="0">
                  <a:pos x="46" y="14"/>
                </a:cxn>
                <a:cxn ang="0">
                  <a:pos x="47" y="17"/>
                </a:cxn>
                <a:cxn ang="0">
                  <a:pos x="47" y="18"/>
                </a:cxn>
                <a:cxn ang="0">
                  <a:pos x="48" y="21"/>
                </a:cxn>
                <a:cxn ang="0">
                  <a:pos x="48" y="22"/>
                </a:cxn>
                <a:cxn ang="0">
                  <a:pos x="49" y="25"/>
                </a:cxn>
                <a:cxn ang="0">
                  <a:pos x="49" y="26"/>
                </a:cxn>
                <a:cxn ang="0">
                  <a:pos x="50" y="28"/>
                </a:cxn>
                <a:cxn ang="0">
                  <a:pos x="50" y="29"/>
                </a:cxn>
                <a:cxn ang="0">
                  <a:pos x="47" y="32"/>
                </a:cxn>
                <a:cxn ang="0">
                  <a:pos x="42" y="35"/>
                </a:cxn>
                <a:cxn ang="0">
                  <a:pos x="38" y="38"/>
                </a:cxn>
                <a:cxn ang="0">
                  <a:pos x="33" y="41"/>
                </a:cxn>
                <a:cxn ang="0">
                  <a:pos x="29" y="44"/>
                </a:cxn>
                <a:cxn ang="0">
                  <a:pos x="24" y="45"/>
                </a:cxn>
                <a:cxn ang="0">
                  <a:pos x="20" y="47"/>
                </a:cxn>
                <a:cxn ang="0">
                  <a:pos x="15" y="48"/>
                </a:cxn>
                <a:cxn ang="0">
                  <a:pos x="11" y="45"/>
                </a:cxn>
                <a:cxn ang="0">
                  <a:pos x="10" y="41"/>
                </a:cxn>
                <a:cxn ang="0">
                  <a:pos x="8" y="38"/>
                </a:cxn>
                <a:cxn ang="0">
                  <a:pos x="5" y="35"/>
                </a:cxn>
                <a:cxn ang="0">
                  <a:pos x="4" y="31"/>
                </a:cxn>
                <a:cxn ang="0">
                  <a:pos x="2" y="28"/>
                </a:cxn>
                <a:cxn ang="0">
                  <a:pos x="1" y="25"/>
                </a:cxn>
                <a:cxn ang="0">
                  <a:pos x="0" y="22"/>
                </a:cxn>
                <a:cxn ang="0">
                  <a:pos x="0" y="21"/>
                </a:cxn>
                <a:cxn ang="0">
                  <a:pos x="3" y="19"/>
                </a:cxn>
                <a:cxn ang="0">
                  <a:pos x="7" y="17"/>
                </a:cxn>
                <a:cxn ang="0">
                  <a:pos x="11" y="14"/>
                </a:cxn>
                <a:cxn ang="0">
                  <a:pos x="18" y="9"/>
                </a:cxn>
                <a:cxn ang="0">
                  <a:pos x="23" y="6"/>
                </a:cxn>
                <a:cxn ang="0">
                  <a:pos x="29" y="3"/>
                </a:cxn>
                <a:cxn ang="0">
                  <a:pos x="34" y="0"/>
                </a:cxn>
              </a:cxnLst>
              <a:rect l="0" t="0" r="r" b="b"/>
              <a:pathLst>
                <a:path w="50" h="48">
                  <a:moveTo>
                    <a:pt x="34" y="0"/>
                  </a:moveTo>
                  <a:lnTo>
                    <a:pt x="34" y="4"/>
                  </a:lnTo>
                  <a:lnTo>
                    <a:pt x="35" y="7"/>
                  </a:lnTo>
                  <a:lnTo>
                    <a:pt x="35" y="10"/>
                  </a:lnTo>
                  <a:lnTo>
                    <a:pt x="36" y="14"/>
                  </a:lnTo>
                  <a:lnTo>
                    <a:pt x="38" y="15"/>
                  </a:lnTo>
                  <a:lnTo>
                    <a:pt x="41" y="15"/>
                  </a:lnTo>
                  <a:lnTo>
                    <a:pt x="43" y="15"/>
                  </a:lnTo>
                  <a:lnTo>
                    <a:pt x="46" y="14"/>
                  </a:lnTo>
                  <a:lnTo>
                    <a:pt x="47" y="17"/>
                  </a:lnTo>
                  <a:lnTo>
                    <a:pt x="47" y="18"/>
                  </a:lnTo>
                  <a:lnTo>
                    <a:pt x="48" y="21"/>
                  </a:lnTo>
                  <a:lnTo>
                    <a:pt x="48" y="22"/>
                  </a:lnTo>
                  <a:lnTo>
                    <a:pt x="49" y="25"/>
                  </a:lnTo>
                  <a:lnTo>
                    <a:pt x="49" y="26"/>
                  </a:lnTo>
                  <a:lnTo>
                    <a:pt x="50" y="28"/>
                  </a:lnTo>
                  <a:lnTo>
                    <a:pt x="50" y="29"/>
                  </a:lnTo>
                  <a:lnTo>
                    <a:pt x="47" y="32"/>
                  </a:lnTo>
                  <a:lnTo>
                    <a:pt x="42" y="35"/>
                  </a:lnTo>
                  <a:lnTo>
                    <a:pt x="38" y="38"/>
                  </a:lnTo>
                  <a:lnTo>
                    <a:pt x="33" y="41"/>
                  </a:lnTo>
                  <a:lnTo>
                    <a:pt x="29" y="44"/>
                  </a:lnTo>
                  <a:lnTo>
                    <a:pt x="24" y="45"/>
                  </a:lnTo>
                  <a:lnTo>
                    <a:pt x="20" y="47"/>
                  </a:lnTo>
                  <a:lnTo>
                    <a:pt x="15" y="48"/>
                  </a:lnTo>
                  <a:lnTo>
                    <a:pt x="11" y="45"/>
                  </a:lnTo>
                  <a:lnTo>
                    <a:pt x="10" y="41"/>
                  </a:lnTo>
                  <a:lnTo>
                    <a:pt x="8" y="38"/>
                  </a:lnTo>
                  <a:lnTo>
                    <a:pt x="5" y="35"/>
                  </a:lnTo>
                  <a:lnTo>
                    <a:pt x="4" y="31"/>
                  </a:lnTo>
                  <a:lnTo>
                    <a:pt x="2" y="28"/>
                  </a:lnTo>
                  <a:lnTo>
                    <a:pt x="1" y="25"/>
                  </a:lnTo>
                  <a:lnTo>
                    <a:pt x="0" y="22"/>
                  </a:lnTo>
                  <a:lnTo>
                    <a:pt x="0" y="21"/>
                  </a:lnTo>
                  <a:lnTo>
                    <a:pt x="3" y="19"/>
                  </a:lnTo>
                  <a:lnTo>
                    <a:pt x="7" y="17"/>
                  </a:lnTo>
                  <a:lnTo>
                    <a:pt x="11" y="14"/>
                  </a:lnTo>
                  <a:lnTo>
                    <a:pt x="18" y="9"/>
                  </a:lnTo>
                  <a:lnTo>
                    <a:pt x="23" y="6"/>
                  </a:lnTo>
                  <a:lnTo>
                    <a:pt x="29" y="3"/>
                  </a:lnTo>
                  <a:lnTo>
                    <a:pt x="34" y="0"/>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nvGrpSpPr>
            <p:cNvPr id="149" name="Group 371"/>
            <p:cNvGrpSpPr>
              <a:grpSpLocks/>
            </p:cNvGrpSpPr>
            <p:nvPr/>
          </p:nvGrpSpPr>
          <p:grpSpPr bwMode="auto">
            <a:xfrm>
              <a:off x="1168343" y="2703724"/>
              <a:ext cx="538439" cy="1065391"/>
              <a:chOff x="2812" y="1102"/>
              <a:chExt cx="162" cy="297"/>
            </a:xfrm>
            <a:solidFill>
              <a:srgbClr val="DDDDDD">
                <a:alpha val="65882"/>
              </a:srgbClr>
            </a:solidFill>
          </p:grpSpPr>
          <p:sp>
            <p:nvSpPr>
              <p:cNvPr id="179" name="Freeform 372"/>
              <p:cNvSpPr>
                <a:spLocks/>
              </p:cNvSpPr>
              <p:nvPr/>
            </p:nvSpPr>
            <p:spPr bwMode="gray">
              <a:xfrm>
                <a:off x="2889" y="1350"/>
                <a:ext cx="8" cy="28"/>
              </a:xfrm>
              <a:custGeom>
                <a:avLst/>
                <a:gdLst/>
                <a:ahLst/>
                <a:cxnLst>
                  <a:cxn ang="0">
                    <a:pos x="0" y="28"/>
                  </a:cxn>
                  <a:cxn ang="0">
                    <a:pos x="0" y="24"/>
                  </a:cxn>
                  <a:cxn ang="0">
                    <a:pos x="0" y="19"/>
                  </a:cxn>
                  <a:cxn ang="0">
                    <a:pos x="0" y="15"/>
                  </a:cxn>
                  <a:cxn ang="0">
                    <a:pos x="1" y="12"/>
                  </a:cxn>
                  <a:cxn ang="0">
                    <a:pos x="1" y="9"/>
                  </a:cxn>
                  <a:cxn ang="0">
                    <a:pos x="1" y="5"/>
                  </a:cxn>
                  <a:cxn ang="0">
                    <a:pos x="1" y="2"/>
                  </a:cxn>
                  <a:cxn ang="0">
                    <a:pos x="0" y="0"/>
                  </a:cxn>
                  <a:cxn ang="0">
                    <a:pos x="8" y="0"/>
                  </a:cxn>
                  <a:cxn ang="0">
                    <a:pos x="8" y="2"/>
                  </a:cxn>
                  <a:cxn ang="0">
                    <a:pos x="8" y="8"/>
                  </a:cxn>
                  <a:cxn ang="0">
                    <a:pos x="7" y="10"/>
                  </a:cxn>
                  <a:cxn ang="0">
                    <a:pos x="7" y="12"/>
                  </a:cxn>
                  <a:cxn ang="0">
                    <a:pos x="4" y="15"/>
                  </a:cxn>
                  <a:cxn ang="0">
                    <a:pos x="4" y="17"/>
                  </a:cxn>
                  <a:cxn ang="0">
                    <a:pos x="3" y="20"/>
                  </a:cxn>
                  <a:cxn ang="0">
                    <a:pos x="1" y="24"/>
                  </a:cxn>
                  <a:cxn ang="0">
                    <a:pos x="0" y="28"/>
                  </a:cxn>
                </a:cxnLst>
                <a:rect l="0" t="0" r="r" b="b"/>
                <a:pathLst>
                  <a:path w="8" h="28">
                    <a:moveTo>
                      <a:pt x="0" y="28"/>
                    </a:moveTo>
                    <a:lnTo>
                      <a:pt x="0" y="24"/>
                    </a:lnTo>
                    <a:lnTo>
                      <a:pt x="0" y="19"/>
                    </a:lnTo>
                    <a:lnTo>
                      <a:pt x="0" y="15"/>
                    </a:lnTo>
                    <a:lnTo>
                      <a:pt x="1" y="12"/>
                    </a:lnTo>
                    <a:lnTo>
                      <a:pt x="1" y="9"/>
                    </a:lnTo>
                    <a:lnTo>
                      <a:pt x="1" y="5"/>
                    </a:lnTo>
                    <a:lnTo>
                      <a:pt x="1" y="2"/>
                    </a:lnTo>
                    <a:lnTo>
                      <a:pt x="0" y="0"/>
                    </a:lnTo>
                    <a:lnTo>
                      <a:pt x="8" y="0"/>
                    </a:lnTo>
                    <a:lnTo>
                      <a:pt x="8" y="2"/>
                    </a:lnTo>
                    <a:lnTo>
                      <a:pt x="8" y="8"/>
                    </a:lnTo>
                    <a:lnTo>
                      <a:pt x="7" y="10"/>
                    </a:lnTo>
                    <a:lnTo>
                      <a:pt x="7" y="12"/>
                    </a:lnTo>
                    <a:lnTo>
                      <a:pt x="4" y="15"/>
                    </a:lnTo>
                    <a:lnTo>
                      <a:pt x="4" y="17"/>
                    </a:lnTo>
                    <a:lnTo>
                      <a:pt x="3" y="20"/>
                    </a:lnTo>
                    <a:lnTo>
                      <a:pt x="1" y="24"/>
                    </a:lnTo>
                    <a:lnTo>
                      <a:pt x="0" y="2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0" name="Freeform 373"/>
              <p:cNvSpPr>
                <a:spLocks/>
              </p:cNvSpPr>
              <p:nvPr/>
            </p:nvSpPr>
            <p:spPr bwMode="gray">
              <a:xfrm>
                <a:off x="2908" y="1334"/>
                <a:ext cx="19" cy="23"/>
              </a:xfrm>
              <a:custGeom>
                <a:avLst/>
                <a:gdLst/>
                <a:ahLst/>
                <a:cxnLst>
                  <a:cxn ang="0">
                    <a:pos x="0" y="18"/>
                  </a:cxn>
                  <a:cxn ang="0">
                    <a:pos x="0" y="15"/>
                  </a:cxn>
                  <a:cxn ang="0">
                    <a:pos x="1" y="14"/>
                  </a:cxn>
                  <a:cxn ang="0">
                    <a:pos x="2" y="11"/>
                  </a:cxn>
                  <a:cxn ang="0">
                    <a:pos x="3" y="8"/>
                  </a:cxn>
                  <a:cxn ang="0">
                    <a:pos x="6" y="7"/>
                  </a:cxn>
                  <a:cxn ang="0">
                    <a:pos x="8" y="3"/>
                  </a:cxn>
                  <a:cxn ang="0">
                    <a:pos x="9" y="2"/>
                  </a:cxn>
                  <a:cxn ang="0">
                    <a:pos x="12" y="0"/>
                  </a:cxn>
                  <a:cxn ang="0">
                    <a:pos x="12" y="2"/>
                  </a:cxn>
                  <a:cxn ang="0">
                    <a:pos x="13" y="3"/>
                  </a:cxn>
                  <a:cxn ang="0">
                    <a:pos x="15" y="4"/>
                  </a:cxn>
                  <a:cxn ang="0">
                    <a:pos x="16" y="4"/>
                  </a:cxn>
                  <a:cxn ang="0">
                    <a:pos x="17" y="7"/>
                  </a:cxn>
                  <a:cxn ang="0">
                    <a:pos x="19" y="8"/>
                  </a:cxn>
                  <a:cxn ang="0">
                    <a:pos x="19" y="11"/>
                  </a:cxn>
                  <a:cxn ang="0">
                    <a:pos x="17" y="14"/>
                  </a:cxn>
                  <a:cxn ang="0">
                    <a:pos x="16" y="18"/>
                  </a:cxn>
                  <a:cxn ang="0">
                    <a:pos x="13" y="20"/>
                  </a:cxn>
                  <a:cxn ang="0">
                    <a:pos x="10" y="23"/>
                  </a:cxn>
                  <a:cxn ang="0">
                    <a:pos x="8" y="23"/>
                  </a:cxn>
                  <a:cxn ang="0">
                    <a:pos x="3" y="22"/>
                  </a:cxn>
                  <a:cxn ang="0">
                    <a:pos x="0" y="18"/>
                  </a:cxn>
                </a:cxnLst>
                <a:rect l="0" t="0" r="r" b="b"/>
                <a:pathLst>
                  <a:path w="19" h="23">
                    <a:moveTo>
                      <a:pt x="0" y="18"/>
                    </a:moveTo>
                    <a:lnTo>
                      <a:pt x="0" y="15"/>
                    </a:lnTo>
                    <a:lnTo>
                      <a:pt x="1" y="14"/>
                    </a:lnTo>
                    <a:lnTo>
                      <a:pt x="2" y="11"/>
                    </a:lnTo>
                    <a:lnTo>
                      <a:pt x="3" y="8"/>
                    </a:lnTo>
                    <a:lnTo>
                      <a:pt x="6" y="7"/>
                    </a:lnTo>
                    <a:lnTo>
                      <a:pt x="8" y="3"/>
                    </a:lnTo>
                    <a:lnTo>
                      <a:pt x="9" y="2"/>
                    </a:lnTo>
                    <a:lnTo>
                      <a:pt x="12" y="0"/>
                    </a:lnTo>
                    <a:lnTo>
                      <a:pt x="12" y="2"/>
                    </a:lnTo>
                    <a:lnTo>
                      <a:pt x="13" y="3"/>
                    </a:lnTo>
                    <a:lnTo>
                      <a:pt x="15" y="4"/>
                    </a:lnTo>
                    <a:lnTo>
                      <a:pt x="16" y="4"/>
                    </a:lnTo>
                    <a:lnTo>
                      <a:pt x="17" y="7"/>
                    </a:lnTo>
                    <a:lnTo>
                      <a:pt x="19" y="8"/>
                    </a:lnTo>
                    <a:lnTo>
                      <a:pt x="19" y="11"/>
                    </a:lnTo>
                    <a:lnTo>
                      <a:pt x="17" y="14"/>
                    </a:lnTo>
                    <a:lnTo>
                      <a:pt x="16" y="18"/>
                    </a:lnTo>
                    <a:lnTo>
                      <a:pt x="13" y="20"/>
                    </a:lnTo>
                    <a:lnTo>
                      <a:pt x="10" y="23"/>
                    </a:lnTo>
                    <a:lnTo>
                      <a:pt x="8" y="23"/>
                    </a:lnTo>
                    <a:lnTo>
                      <a:pt x="3" y="22"/>
                    </a:lnTo>
                    <a:lnTo>
                      <a:pt x="0" y="1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1" name="Freeform 374"/>
              <p:cNvSpPr>
                <a:spLocks/>
              </p:cNvSpPr>
              <p:nvPr/>
            </p:nvSpPr>
            <p:spPr bwMode="gray">
              <a:xfrm>
                <a:off x="2812" y="1102"/>
                <a:ext cx="162" cy="297"/>
              </a:xfrm>
              <a:custGeom>
                <a:avLst/>
                <a:gdLst/>
                <a:ahLst/>
                <a:cxnLst>
                  <a:cxn ang="0">
                    <a:pos x="131" y="77"/>
                  </a:cxn>
                  <a:cxn ang="0">
                    <a:pos x="128" y="81"/>
                  </a:cxn>
                  <a:cxn ang="0">
                    <a:pos x="125" y="86"/>
                  </a:cxn>
                  <a:cxn ang="0">
                    <a:pos x="124" y="91"/>
                  </a:cxn>
                  <a:cxn ang="0">
                    <a:pos x="126" y="95"/>
                  </a:cxn>
                  <a:cxn ang="0">
                    <a:pos x="123" y="104"/>
                  </a:cxn>
                  <a:cxn ang="0">
                    <a:pos x="108" y="115"/>
                  </a:cxn>
                  <a:cxn ang="0">
                    <a:pos x="95" y="125"/>
                  </a:cxn>
                  <a:cxn ang="0">
                    <a:pos x="84" y="132"/>
                  </a:cxn>
                  <a:cxn ang="0">
                    <a:pos x="73" y="140"/>
                  </a:cxn>
                  <a:cxn ang="0">
                    <a:pos x="76" y="148"/>
                  </a:cxn>
                  <a:cxn ang="0">
                    <a:pos x="76" y="152"/>
                  </a:cxn>
                  <a:cxn ang="0">
                    <a:pos x="76" y="158"/>
                  </a:cxn>
                  <a:cxn ang="0">
                    <a:pos x="73" y="165"/>
                  </a:cxn>
                  <a:cxn ang="0">
                    <a:pos x="72" y="172"/>
                  </a:cxn>
                  <a:cxn ang="0">
                    <a:pos x="80" y="182"/>
                  </a:cxn>
                  <a:cxn ang="0">
                    <a:pos x="96" y="187"/>
                  </a:cxn>
                  <a:cxn ang="0">
                    <a:pos x="103" y="198"/>
                  </a:cxn>
                  <a:cxn ang="0">
                    <a:pos x="102" y="203"/>
                  </a:cxn>
                  <a:cxn ang="0">
                    <a:pos x="99" y="205"/>
                  </a:cxn>
                  <a:cxn ang="0">
                    <a:pos x="89" y="210"/>
                  </a:cxn>
                  <a:cxn ang="0">
                    <a:pos x="83" y="217"/>
                  </a:cxn>
                  <a:cxn ang="0">
                    <a:pos x="80" y="233"/>
                  </a:cxn>
                  <a:cxn ang="0">
                    <a:pos x="76" y="254"/>
                  </a:cxn>
                  <a:cxn ang="0">
                    <a:pos x="73" y="279"/>
                  </a:cxn>
                  <a:cxn ang="0">
                    <a:pos x="58" y="280"/>
                  </a:cxn>
                  <a:cxn ang="0">
                    <a:pos x="47" y="287"/>
                  </a:cxn>
                  <a:cxn ang="0">
                    <a:pos x="46" y="294"/>
                  </a:cxn>
                  <a:cxn ang="0">
                    <a:pos x="38" y="296"/>
                  </a:cxn>
                  <a:cxn ang="0">
                    <a:pos x="32" y="297"/>
                  </a:cxn>
                  <a:cxn ang="0">
                    <a:pos x="20" y="280"/>
                  </a:cxn>
                  <a:cxn ang="0">
                    <a:pos x="10" y="251"/>
                  </a:cxn>
                  <a:cxn ang="0">
                    <a:pos x="7" y="233"/>
                  </a:cxn>
                  <a:cxn ang="0">
                    <a:pos x="3" y="229"/>
                  </a:cxn>
                  <a:cxn ang="0">
                    <a:pos x="1" y="222"/>
                  </a:cxn>
                  <a:cxn ang="0">
                    <a:pos x="2" y="219"/>
                  </a:cxn>
                  <a:cxn ang="0">
                    <a:pos x="5" y="218"/>
                  </a:cxn>
                  <a:cxn ang="0">
                    <a:pos x="10" y="218"/>
                  </a:cxn>
                  <a:cxn ang="0">
                    <a:pos x="11" y="207"/>
                  </a:cxn>
                  <a:cxn ang="0">
                    <a:pos x="16" y="197"/>
                  </a:cxn>
                  <a:cxn ang="0">
                    <a:pos x="19" y="189"/>
                  </a:cxn>
                  <a:cxn ang="0">
                    <a:pos x="19" y="179"/>
                  </a:cxn>
                  <a:cxn ang="0">
                    <a:pos x="21" y="168"/>
                  </a:cxn>
                  <a:cxn ang="0">
                    <a:pos x="15" y="157"/>
                  </a:cxn>
                  <a:cxn ang="0">
                    <a:pos x="10" y="143"/>
                  </a:cxn>
                  <a:cxn ang="0">
                    <a:pos x="10" y="130"/>
                  </a:cxn>
                  <a:cxn ang="0">
                    <a:pos x="22" y="105"/>
                  </a:cxn>
                  <a:cxn ang="0">
                    <a:pos x="28" y="105"/>
                  </a:cxn>
                  <a:cxn ang="0">
                    <a:pos x="32" y="105"/>
                  </a:cxn>
                  <a:cxn ang="0">
                    <a:pos x="39" y="79"/>
                  </a:cxn>
                  <a:cxn ang="0">
                    <a:pos x="52" y="60"/>
                  </a:cxn>
                  <a:cxn ang="0">
                    <a:pos x="60" y="43"/>
                  </a:cxn>
                  <a:cxn ang="0">
                    <a:pos x="67" y="27"/>
                  </a:cxn>
                  <a:cxn ang="0">
                    <a:pos x="73" y="16"/>
                  </a:cxn>
                  <a:cxn ang="0">
                    <a:pos x="87" y="12"/>
                  </a:cxn>
                  <a:cxn ang="0">
                    <a:pos x="105" y="8"/>
                  </a:cxn>
                  <a:cxn ang="0">
                    <a:pos x="120" y="0"/>
                  </a:cxn>
                  <a:cxn ang="0">
                    <a:pos x="128" y="7"/>
                  </a:cxn>
                  <a:cxn ang="0">
                    <a:pos x="135" y="14"/>
                  </a:cxn>
                  <a:cxn ang="0">
                    <a:pos x="146" y="21"/>
                  </a:cxn>
                  <a:cxn ang="0">
                    <a:pos x="154" y="39"/>
                  </a:cxn>
                  <a:cxn ang="0">
                    <a:pos x="161" y="64"/>
                  </a:cxn>
                </a:cxnLst>
                <a:rect l="0" t="0" r="r" b="b"/>
                <a:pathLst>
                  <a:path w="162" h="297">
                    <a:moveTo>
                      <a:pt x="162" y="76"/>
                    </a:moveTo>
                    <a:lnTo>
                      <a:pt x="131" y="76"/>
                    </a:lnTo>
                    <a:lnTo>
                      <a:pt x="131" y="77"/>
                    </a:lnTo>
                    <a:lnTo>
                      <a:pt x="130" y="79"/>
                    </a:lnTo>
                    <a:lnTo>
                      <a:pt x="129" y="80"/>
                    </a:lnTo>
                    <a:lnTo>
                      <a:pt x="128" y="81"/>
                    </a:lnTo>
                    <a:lnTo>
                      <a:pt x="126" y="83"/>
                    </a:lnTo>
                    <a:lnTo>
                      <a:pt x="125" y="84"/>
                    </a:lnTo>
                    <a:lnTo>
                      <a:pt x="125" y="86"/>
                    </a:lnTo>
                    <a:lnTo>
                      <a:pt x="124" y="87"/>
                    </a:lnTo>
                    <a:lnTo>
                      <a:pt x="124" y="90"/>
                    </a:lnTo>
                    <a:lnTo>
                      <a:pt x="124" y="91"/>
                    </a:lnTo>
                    <a:lnTo>
                      <a:pt x="125" y="93"/>
                    </a:lnTo>
                    <a:lnTo>
                      <a:pt x="125" y="94"/>
                    </a:lnTo>
                    <a:lnTo>
                      <a:pt x="126" y="95"/>
                    </a:lnTo>
                    <a:lnTo>
                      <a:pt x="126" y="97"/>
                    </a:lnTo>
                    <a:lnTo>
                      <a:pt x="128" y="98"/>
                    </a:lnTo>
                    <a:lnTo>
                      <a:pt x="123" y="104"/>
                    </a:lnTo>
                    <a:lnTo>
                      <a:pt x="117" y="108"/>
                    </a:lnTo>
                    <a:lnTo>
                      <a:pt x="112" y="111"/>
                    </a:lnTo>
                    <a:lnTo>
                      <a:pt x="108" y="115"/>
                    </a:lnTo>
                    <a:lnTo>
                      <a:pt x="103" y="118"/>
                    </a:lnTo>
                    <a:lnTo>
                      <a:pt x="98" y="120"/>
                    </a:lnTo>
                    <a:lnTo>
                      <a:pt x="95" y="125"/>
                    </a:lnTo>
                    <a:lnTo>
                      <a:pt x="90" y="129"/>
                    </a:lnTo>
                    <a:lnTo>
                      <a:pt x="87" y="130"/>
                    </a:lnTo>
                    <a:lnTo>
                      <a:pt x="84" y="132"/>
                    </a:lnTo>
                    <a:lnTo>
                      <a:pt x="80" y="134"/>
                    </a:lnTo>
                    <a:lnTo>
                      <a:pt x="77" y="137"/>
                    </a:lnTo>
                    <a:lnTo>
                      <a:pt x="73" y="140"/>
                    </a:lnTo>
                    <a:lnTo>
                      <a:pt x="72" y="143"/>
                    </a:lnTo>
                    <a:lnTo>
                      <a:pt x="72" y="146"/>
                    </a:lnTo>
                    <a:lnTo>
                      <a:pt x="76" y="148"/>
                    </a:lnTo>
                    <a:lnTo>
                      <a:pt x="76" y="150"/>
                    </a:lnTo>
                    <a:lnTo>
                      <a:pt x="76" y="151"/>
                    </a:lnTo>
                    <a:lnTo>
                      <a:pt x="76" y="152"/>
                    </a:lnTo>
                    <a:lnTo>
                      <a:pt x="76" y="154"/>
                    </a:lnTo>
                    <a:lnTo>
                      <a:pt x="76" y="155"/>
                    </a:lnTo>
                    <a:lnTo>
                      <a:pt x="76" y="158"/>
                    </a:lnTo>
                    <a:lnTo>
                      <a:pt x="74" y="161"/>
                    </a:lnTo>
                    <a:lnTo>
                      <a:pt x="74" y="164"/>
                    </a:lnTo>
                    <a:lnTo>
                      <a:pt x="73" y="165"/>
                    </a:lnTo>
                    <a:lnTo>
                      <a:pt x="73" y="168"/>
                    </a:lnTo>
                    <a:lnTo>
                      <a:pt x="72" y="169"/>
                    </a:lnTo>
                    <a:lnTo>
                      <a:pt x="72" y="172"/>
                    </a:lnTo>
                    <a:lnTo>
                      <a:pt x="73" y="173"/>
                    </a:lnTo>
                    <a:lnTo>
                      <a:pt x="77" y="178"/>
                    </a:lnTo>
                    <a:lnTo>
                      <a:pt x="80" y="182"/>
                    </a:lnTo>
                    <a:lnTo>
                      <a:pt x="85" y="183"/>
                    </a:lnTo>
                    <a:lnTo>
                      <a:pt x="91" y="186"/>
                    </a:lnTo>
                    <a:lnTo>
                      <a:pt x="96" y="187"/>
                    </a:lnTo>
                    <a:lnTo>
                      <a:pt x="99" y="190"/>
                    </a:lnTo>
                    <a:lnTo>
                      <a:pt x="102" y="193"/>
                    </a:lnTo>
                    <a:lnTo>
                      <a:pt x="103" y="198"/>
                    </a:lnTo>
                    <a:lnTo>
                      <a:pt x="103" y="200"/>
                    </a:lnTo>
                    <a:lnTo>
                      <a:pt x="103" y="201"/>
                    </a:lnTo>
                    <a:lnTo>
                      <a:pt x="102" y="203"/>
                    </a:lnTo>
                    <a:lnTo>
                      <a:pt x="102" y="204"/>
                    </a:lnTo>
                    <a:lnTo>
                      <a:pt x="103" y="205"/>
                    </a:lnTo>
                    <a:lnTo>
                      <a:pt x="99" y="205"/>
                    </a:lnTo>
                    <a:lnTo>
                      <a:pt x="96" y="207"/>
                    </a:lnTo>
                    <a:lnTo>
                      <a:pt x="92" y="208"/>
                    </a:lnTo>
                    <a:lnTo>
                      <a:pt x="89" y="210"/>
                    </a:lnTo>
                    <a:lnTo>
                      <a:pt x="86" y="212"/>
                    </a:lnTo>
                    <a:lnTo>
                      <a:pt x="84" y="214"/>
                    </a:lnTo>
                    <a:lnTo>
                      <a:pt x="83" y="217"/>
                    </a:lnTo>
                    <a:lnTo>
                      <a:pt x="81" y="218"/>
                    </a:lnTo>
                    <a:lnTo>
                      <a:pt x="81" y="226"/>
                    </a:lnTo>
                    <a:lnTo>
                      <a:pt x="80" y="233"/>
                    </a:lnTo>
                    <a:lnTo>
                      <a:pt x="79" y="240"/>
                    </a:lnTo>
                    <a:lnTo>
                      <a:pt x="78" y="247"/>
                    </a:lnTo>
                    <a:lnTo>
                      <a:pt x="76" y="254"/>
                    </a:lnTo>
                    <a:lnTo>
                      <a:pt x="74" y="262"/>
                    </a:lnTo>
                    <a:lnTo>
                      <a:pt x="73" y="271"/>
                    </a:lnTo>
                    <a:lnTo>
                      <a:pt x="73" y="279"/>
                    </a:lnTo>
                    <a:lnTo>
                      <a:pt x="68" y="279"/>
                    </a:lnTo>
                    <a:lnTo>
                      <a:pt x="62" y="280"/>
                    </a:lnTo>
                    <a:lnTo>
                      <a:pt x="58" y="280"/>
                    </a:lnTo>
                    <a:lnTo>
                      <a:pt x="53" y="282"/>
                    </a:lnTo>
                    <a:lnTo>
                      <a:pt x="49" y="284"/>
                    </a:lnTo>
                    <a:lnTo>
                      <a:pt x="47" y="287"/>
                    </a:lnTo>
                    <a:lnTo>
                      <a:pt x="46" y="290"/>
                    </a:lnTo>
                    <a:lnTo>
                      <a:pt x="47" y="294"/>
                    </a:lnTo>
                    <a:lnTo>
                      <a:pt x="46" y="294"/>
                    </a:lnTo>
                    <a:lnTo>
                      <a:pt x="45" y="294"/>
                    </a:lnTo>
                    <a:lnTo>
                      <a:pt x="42" y="296"/>
                    </a:lnTo>
                    <a:lnTo>
                      <a:pt x="38" y="296"/>
                    </a:lnTo>
                    <a:lnTo>
                      <a:pt x="35" y="296"/>
                    </a:lnTo>
                    <a:lnTo>
                      <a:pt x="34" y="297"/>
                    </a:lnTo>
                    <a:lnTo>
                      <a:pt x="32" y="297"/>
                    </a:lnTo>
                    <a:lnTo>
                      <a:pt x="28" y="294"/>
                    </a:lnTo>
                    <a:lnTo>
                      <a:pt x="25" y="289"/>
                    </a:lnTo>
                    <a:lnTo>
                      <a:pt x="20" y="280"/>
                    </a:lnTo>
                    <a:lnTo>
                      <a:pt x="16" y="271"/>
                    </a:lnTo>
                    <a:lnTo>
                      <a:pt x="13" y="261"/>
                    </a:lnTo>
                    <a:lnTo>
                      <a:pt x="10" y="251"/>
                    </a:lnTo>
                    <a:lnTo>
                      <a:pt x="9" y="241"/>
                    </a:lnTo>
                    <a:lnTo>
                      <a:pt x="8" y="234"/>
                    </a:lnTo>
                    <a:lnTo>
                      <a:pt x="7" y="233"/>
                    </a:lnTo>
                    <a:lnTo>
                      <a:pt x="5" y="232"/>
                    </a:lnTo>
                    <a:lnTo>
                      <a:pt x="4" y="230"/>
                    </a:lnTo>
                    <a:lnTo>
                      <a:pt x="3" y="229"/>
                    </a:lnTo>
                    <a:lnTo>
                      <a:pt x="2" y="227"/>
                    </a:lnTo>
                    <a:lnTo>
                      <a:pt x="1" y="226"/>
                    </a:lnTo>
                    <a:lnTo>
                      <a:pt x="1" y="222"/>
                    </a:lnTo>
                    <a:lnTo>
                      <a:pt x="0" y="221"/>
                    </a:lnTo>
                    <a:lnTo>
                      <a:pt x="1" y="219"/>
                    </a:lnTo>
                    <a:lnTo>
                      <a:pt x="2" y="219"/>
                    </a:lnTo>
                    <a:lnTo>
                      <a:pt x="3" y="219"/>
                    </a:lnTo>
                    <a:lnTo>
                      <a:pt x="4" y="218"/>
                    </a:lnTo>
                    <a:lnTo>
                      <a:pt x="5" y="218"/>
                    </a:lnTo>
                    <a:lnTo>
                      <a:pt x="7" y="218"/>
                    </a:lnTo>
                    <a:lnTo>
                      <a:pt x="9" y="218"/>
                    </a:lnTo>
                    <a:lnTo>
                      <a:pt x="10" y="218"/>
                    </a:lnTo>
                    <a:lnTo>
                      <a:pt x="10" y="214"/>
                    </a:lnTo>
                    <a:lnTo>
                      <a:pt x="11" y="210"/>
                    </a:lnTo>
                    <a:lnTo>
                      <a:pt x="11" y="207"/>
                    </a:lnTo>
                    <a:lnTo>
                      <a:pt x="13" y="203"/>
                    </a:lnTo>
                    <a:lnTo>
                      <a:pt x="15" y="200"/>
                    </a:lnTo>
                    <a:lnTo>
                      <a:pt x="16" y="197"/>
                    </a:lnTo>
                    <a:lnTo>
                      <a:pt x="19" y="196"/>
                    </a:lnTo>
                    <a:lnTo>
                      <a:pt x="21" y="193"/>
                    </a:lnTo>
                    <a:lnTo>
                      <a:pt x="19" y="189"/>
                    </a:lnTo>
                    <a:lnTo>
                      <a:pt x="19" y="185"/>
                    </a:lnTo>
                    <a:lnTo>
                      <a:pt x="17" y="182"/>
                    </a:lnTo>
                    <a:lnTo>
                      <a:pt x="19" y="179"/>
                    </a:lnTo>
                    <a:lnTo>
                      <a:pt x="19" y="176"/>
                    </a:lnTo>
                    <a:lnTo>
                      <a:pt x="20" y="172"/>
                    </a:lnTo>
                    <a:lnTo>
                      <a:pt x="21" y="168"/>
                    </a:lnTo>
                    <a:lnTo>
                      <a:pt x="21" y="161"/>
                    </a:lnTo>
                    <a:lnTo>
                      <a:pt x="17" y="159"/>
                    </a:lnTo>
                    <a:lnTo>
                      <a:pt x="15" y="157"/>
                    </a:lnTo>
                    <a:lnTo>
                      <a:pt x="13" y="152"/>
                    </a:lnTo>
                    <a:lnTo>
                      <a:pt x="11" y="148"/>
                    </a:lnTo>
                    <a:lnTo>
                      <a:pt x="10" y="143"/>
                    </a:lnTo>
                    <a:lnTo>
                      <a:pt x="10" y="139"/>
                    </a:lnTo>
                    <a:lnTo>
                      <a:pt x="10" y="134"/>
                    </a:lnTo>
                    <a:lnTo>
                      <a:pt x="10" y="130"/>
                    </a:lnTo>
                    <a:lnTo>
                      <a:pt x="16" y="105"/>
                    </a:lnTo>
                    <a:lnTo>
                      <a:pt x="20" y="105"/>
                    </a:lnTo>
                    <a:lnTo>
                      <a:pt x="22" y="105"/>
                    </a:lnTo>
                    <a:lnTo>
                      <a:pt x="25" y="105"/>
                    </a:lnTo>
                    <a:lnTo>
                      <a:pt x="27" y="105"/>
                    </a:lnTo>
                    <a:lnTo>
                      <a:pt x="28" y="105"/>
                    </a:lnTo>
                    <a:lnTo>
                      <a:pt x="29" y="105"/>
                    </a:lnTo>
                    <a:lnTo>
                      <a:pt x="30" y="105"/>
                    </a:lnTo>
                    <a:lnTo>
                      <a:pt x="32" y="105"/>
                    </a:lnTo>
                    <a:lnTo>
                      <a:pt x="33" y="95"/>
                    </a:lnTo>
                    <a:lnTo>
                      <a:pt x="35" y="87"/>
                    </a:lnTo>
                    <a:lnTo>
                      <a:pt x="39" y="79"/>
                    </a:lnTo>
                    <a:lnTo>
                      <a:pt x="43" y="71"/>
                    </a:lnTo>
                    <a:lnTo>
                      <a:pt x="48" y="65"/>
                    </a:lnTo>
                    <a:lnTo>
                      <a:pt x="52" y="60"/>
                    </a:lnTo>
                    <a:lnTo>
                      <a:pt x="55" y="54"/>
                    </a:lnTo>
                    <a:lnTo>
                      <a:pt x="58" y="47"/>
                    </a:lnTo>
                    <a:lnTo>
                      <a:pt x="60" y="43"/>
                    </a:lnTo>
                    <a:lnTo>
                      <a:pt x="62" y="37"/>
                    </a:lnTo>
                    <a:lnTo>
                      <a:pt x="65" y="32"/>
                    </a:lnTo>
                    <a:lnTo>
                      <a:pt x="67" y="27"/>
                    </a:lnTo>
                    <a:lnTo>
                      <a:pt x="70" y="23"/>
                    </a:lnTo>
                    <a:lnTo>
                      <a:pt x="71" y="19"/>
                    </a:lnTo>
                    <a:lnTo>
                      <a:pt x="73" y="16"/>
                    </a:lnTo>
                    <a:lnTo>
                      <a:pt x="76" y="15"/>
                    </a:lnTo>
                    <a:lnTo>
                      <a:pt x="81" y="14"/>
                    </a:lnTo>
                    <a:lnTo>
                      <a:pt x="87" y="12"/>
                    </a:lnTo>
                    <a:lnTo>
                      <a:pt x="93" y="11"/>
                    </a:lnTo>
                    <a:lnTo>
                      <a:pt x="99" y="9"/>
                    </a:lnTo>
                    <a:lnTo>
                      <a:pt x="105" y="8"/>
                    </a:lnTo>
                    <a:lnTo>
                      <a:pt x="110" y="5"/>
                    </a:lnTo>
                    <a:lnTo>
                      <a:pt x="115" y="4"/>
                    </a:lnTo>
                    <a:lnTo>
                      <a:pt x="120" y="0"/>
                    </a:lnTo>
                    <a:lnTo>
                      <a:pt x="123" y="2"/>
                    </a:lnTo>
                    <a:lnTo>
                      <a:pt x="125" y="4"/>
                    </a:lnTo>
                    <a:lnTo>
                      <a:pt x="128" y="7"/>
                    </a:lnTo>
                    <a:lnTo>
                      <a:pt x="129" y="9"/>
                    </a:lnTo>
                    <a:lnTo>
                      <a:pt x="131" y="11"/>
                    </a:lnTo>
                    <a:lnTo>
                      <a:pt x="135" y="14"/>
                    </a:lnTo>
                    <a:lnTo>
                      <a:pt x="138" y="15"/>
                    </a:lnTo>
                    <a:lnTo>
                      <a:pt x="142" y="15"/>
                    </a:lnTo>
                    <a:lnTo>
                      <a:pt x="146" y="21"/>
                    </a:lnTo>
                    <a:lnTo>
                      <a:pt x="148" y="27"/>
                    </a:lnTo>
                    <a:lnTo>
                      <a:pt x="151" y="33"/>
                    </a:lnTo>
                    <a:lnTo>
                      <a:pt x="154" y="39"/>
                    </a:lnTo>
                    <a:lnTo>
                      <a:pt x="157" y="46"/>
                    </a:lnTo>
                    <a:lnTo>
                      <a:pt x="160" y="54"/>
                    </a:lnTo>
                    <a:lnTo>
                      <a:pt x="161" y="64"/>
                    </a:lnTo>
                    <a:lnTo>
                      <a:pt x="162" y="7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sp>
          <p:nvSpPr>
            <p:cNvPr id="150" name="Freeform 378"/>
            <p:cNvSpPr>
              <a:spLocks/>
            </p:cNvSpPr>
            <p:nvPr/>
          </p:nvSpPr>
          <p:spPr bwMode="gray">
            <a:xfrm>
              <a:off x="1720094" y="4866808"/>
              <a:ext cx="339019" cy="462748"/>
            </a:xfrm>
            <a:custGeom>
              <a:avLst/>
              <a:gdLst/>
              <a:ahLst/>
              <a:cxnLst>
                <a:cxn ang="0">
                  <a:pos x="71" y="15"/>
                </a:cxn>
                <a:cxn ang="0">
                  <a:pos x="61" y="21"/>
                </a:cxn>
                <a:cxn ang="0">
                  <a:pos x="57" y="31"/>
                </a:cxn>
                <a:cxn ang="0">
                  <a:pos x="56" y="39"/>
                </a:cxn>
                <a:cxn ang="0">
                  <a:pos x="52" y="40"/>
                </a:cxn>
                <a:cxn ang="0">
                  <a:pos x="50" y="39"/>
                </a:cxn>
                <a:cxn ang="0">
                  <a:pos x="48" y="36"/>
                </a:cxn>
                <a:cxn ang="0">
                  <a:pos x="44" y="34"/>
                </a:cxn>
                <a:cxn ang="0">
                  <a:pos x="40" y="31"/>
                </a:cxn>
                <a:cxn ang="0">
                  <a:pos x="39" y="33"/>
                </a:cxn>
                <a:cxn ang="0">
                  <a:pos x="40" y="37"/>
                </a:cxn>
                <a:cxn ang="0">
                  <a:pos x="44" y="46"/>
                </a:cxn>
                <a:cxn ang="0">
                  <a:pos x="49" y="53"/>
                </a:cxn>
                <a:cxn ang="0">
                  <a:pos x="50" y="59"/>
                </a:cxn>
                <a:cxn ang="0">
                  <a:pos x="50" y="68"/>
                </a:cxn>
                <a:cxn ang="0">
                  <a:pos x="50" y="75"/>
                </a:cxn>
                <a:cxn ang="0">
                  <a:pos x="50" y="89"/>
                </a:cxn>
                <a:cxn ang="0">
                  <a:pos x="49" y="102"/>
                </a:cxn>
                <a:cxn ang="0">
                  <a:pos x="45" y="105"/>
                </a:cxn>
                <a:cxn ang="0">
                  <a:pos x="49" y="108"/>
                </a:cxn>
                <a:cxn ang="0">
                  <a:pos x="52" y="111"/>
                </a:cxn>
                <a:cxn ang="0">
                  <a:pos x="51" y="115"/>
                </a:cxn>
                <a:cxn ang="0">
                  <a:pos x="48" y="118"/>
                </a:cxn>
                <a:cxn ang="0">
                  <a:pos x="43" y="119"/>
                </a:cxn>
                <a:cxn ang="0">
                  <a:pos x="40" y="123"/>
                </a:cxn>
                <a:cxn ang="0">
                  <a:pos x="39" y="129"/>
                </a:cxn>
                <a:cxn ang="0">
                  <a:pos x="38" y="122"/>
                </a:cxn>
                <a:cxn ang="0">
                  <a:pos x="38" y="115"/>
                </a:cxn>
                <a:cxn ang="0">
                  <a:pos x="37" y="112"/>
                </a:cxn>
                <a:cxn ang="0">
                  <a:pos x="31" y="115"/>
                </a:cxn>
                <a:cxn ang="0">
                  <a:pos x="26" y="116"/>
                </a:cxn>
                <a:cxn ang="0">
                  <a:pos x="23" y="108"/>
                </a:cxn>
                <a:cxn ang="0">
                  <a:pos x="22" y="96"/>
                </a:cxn>
                <a:cxn ang="0">
                  <a:pos x="24" y="86"/>
                </a:cxn>
                <a:cxn ang="0">
                  <a:pos x="7" y="79"/>
                </a:cxn>
                <a:cxn ang="0">
                  <a:pos x="1" y="64"/>
                </a:cxn>
                <a:cxn ang="0">
                  <a:pos x="4" y="50"/>
                </a:cxn>
                <a:cxn ang="0">
                  <a:pos x="11" y="40"/>
                </a:cxn>
                <a:cxn ang="0">
                  <a:pos x="16" y="26"/>
                </a:cxn>
                <a:cxn ang="0">
                  <a:pos x="29" y="21"/>
                </a:cxn>
                <a:cxn ang="0">
                  <a:pos x="40" y="15"/>
                </a:cxn>
                <a:cxn ang="0">
                  <a:pos x="52" y="7"/>
                </a:cxn>
                <a:cxn ang="0">
                  <a:pos x="58" y="6"/>
                </a:cxn>
                <a:cxn ang="0">
                  <a:pos x="64" y="4"/>
                </a:cxn>
                <a:cxn ang="0">
                  <a:pos x="73" y="4"/>
                </a:cxn>
                <a:cxn ang="0">
                  <a:pos x="81" y="8"/>
                </a:cxn>
                <a:cxn ang="0">
                  <a:pos x="88" y="11"/>
                </a:cxn>
                <a:cxn ang="0">
                  <a:pos x="94" y="11"/>
                </a:cxn>
                <a:cxn ang="0">
                  <a:pos x="97" y="6"/>
                </a:cxn>
                <a:cxn ang="0">
                  <a:pos x="100" y="0"/>
                </a:cxn>
                <a:cxn ang="0">
                  <a:pos x="102" y="11"/>
                </a:cxn>
                <a:cxn ang="0">
                  <a:pos x="102" y="21"/>
                </a:cxn>
              </a:cxnLst>
              <a:rect l="0" t="0" r="r" b="b"/>
              <a:pathLst>
                <a:path w="102" h="129">
                  <a:moveTo>
                    <a:pt x="102" y="24"/>
                  </a:moveTo>
                  <a:lnTo>
                    <a:pt x="77" y="14"/>
                  </a:lnTo>
                  <a:lnTo>
                    <a:pt x="71" y="15"/>
                  </a:lnTo>
                  <a:lnTo>
                    <a:pt x="68" y="17"/>
                  </a:lnTo>
                  <a:lnTo>
                    <a:pt x="64" y="19"/>
                  </a:lnTo>
                  <a:lnTo>
                    <a:pt x="61" y="21"/>
                  </a:lnTo>
                  <a:lnTo>
                    <a:pt x="58" y="24"/>
                  </a:lnTo>
                  <a:lnTo>
                    <a:pt x="57" y="28"/>
                  </a:lnTo>
                  <a:lnTo>
                    <a:pt x="57" y="31"/>
                  </a:lnTo>
                  <a:lnTo>
                    <a:pt x="58" y="36"/>
                  </a:lnTo>
                  <a:lnTo>
                    <a:pt x="57" y="37"/>
                  </a:lnTo>
                  <a:lnTo>
                    <a:pt x="56" y="39"/>
                  </a:lnTo>
                  <a:lnTo>
                    <a:pt x="55" y="40"/>
                  </a:lnTo>
                  <a:lnTo>
                    <a:pt x="54" y="40"/>
                  </a:lnTo>
                  <a:lnTo>
                    <a:pt x="52" y="40"/>
                  </a:lnTo>
                  <a:lnTo>
                    <a:pt x="51" y="40"/>
                  </a:lnTo>
                  <a:lnTo>
                    <a:pt x="50" y="40"/>
                  </a:lnTo>
                  <a:lnTo>
                    <a:pt x="50" y="39"/>
                  </a:lnTo>
                  <a:lnTo>
                    <a:pt x="49" y="39"/>
                  </a:lnTo>
                  <a:lnTo>
                    <a:pt x="49" y="37"/>
                  </a:lnTo>
                  <a:lnTo>
                    <a:pt x="48" y="36"/>
                  </a:lnTo>
                  <a:lnTo>
                    <a:pt x="46" y="34"/>
                  </a:lnTo>
                  <a:lnTo>
                    <a:pt x="45" y="34"/>
                  </a:lnTo>
                  <a:lnTo>
                    <a:pt x="44" y="34"/>
                  </a:lnTo>
                  <a:lnTo>
                    <a:pt x="43" y="33"/>
                  </a:lnTo>
                  <a:lnTo>
                    <a:pt x="42" y="31"/>
                  </a:lnTo>
                  <a:lnTo>
                    <a:pt x="40" y="31"/>
                  </a:lnTo>
                  <a:lnTo>
                    <a:pt x="39" y="29"/>
                  </a:lnTo>
                  <a:lnTo>
                    <a:pt x="39" y="31"/>
                  </a:lnTo>
                  <a:lnTo>
                    <a:pt x="39" y="33"/>
                  </a:lnTo>
                  <a:lnTo>
                    <a:pt x="39" y="34"/>
                  </a:lnTo>
                  <a:lnTo>
                    <a:pt x="39" y="36"/>
                  </a:lnTo>
                  <a:lnTo>
                    <a:pt x="40" y="37"/>
                  </a:lnTo>
                  <a:lnTo>
                    <a:pt x="40" y="40"/>
                  </a:lnTo>
                  <a:lnTo>
                    <a:pt x="43" y="43"/>
                  </a:lnTo>
                  <a:lnTo>
                    <a:pt x="44" y="46"/>
                  </a:lnTo>
                  <a:lnTo>
                    <a:pt x="46" y="48"/>
                  </a:lnTo>
                  <a:lnTo>
                    <a:pt x="48" y="51"/>
                  </a:lnTo>
                  <a:lnTo>
                    <a:pt x="49" y="53"/>
                  </a:lnTo>
                  <a:lnTo>
                    <a:pt x="50" y="53"/>
                  </a:lnTo>
                  <a:lnTo>
                    <a:pt x="50" y="57"/>
                  </a:lnTo>
                  <a:lnTo>
                    <a:pt x="50" y="59"/>
                  </a:lnTo>
                  <a:lnTo>
                    <a:pt x="50" y="62"/>
                  </a:lnTo>
                  <a:lnTo>
                    <a:pt x="50" y="65"/>
                  </a:lnTo>
                  <a:lnTo>
                    <a:pt x="50" y="68"/>
                  </a:lnTo>
                  <a:lnTo>
                    <a:pt x="50" y="71"/>
                  </a:lnTo>
                  <a:lnTo>
                    <a:pt x="50" y="72"/>
                  </a:lnTo>
                  <a:lnTo>
                    <a:pt x="50" y="75"/>
                  </a:lnTo>
                  <a:lnTo>
                    <a:pt x="50" y="79"/>
                  </a:lnTo>
                  <a:lnTo>
                    <a:pt x="50" y="85"/>
                  </a:lnTo>
                  <a:lnTo>
                    <a:pt x="50" y="89"/>
                  </a:lnTo>
                  <a:lnTo>
                    <a:pt x="50" y="94"/>
                  </a:lnTo>
                  <a:lnTo>
                    <a:pt x="50" y="99"/>
                  </a:lnTo>
                  <a:lnTo>
                    <a:pt x="49" y="102"/>
                  </a:lnTo>
                  <a:lnTo>
                    <a:pt x="46" y="104"/>
                  </a:lnTo>
                  <a:lnTo>
                    <a:pt x="44" y="104"/>
                  </a:lnTo>
                  <a:lnTo>
                    <a:pt x="45" y="105"/>
                  </a:lnTo>
                  <a:lnTo>
                    <a:pt x="46" y="106"/>
                  </a:lnTo>
                  <a:lnTo>
                    <a:pt x="48" y="108"/>
                  </a:lnTo>
                  <a:lnTo>
                    <a:pt x="49" y="108"/>
                  </a:lnTo>
                  <a:lnTo>
                    <a:pt x="50" y="109"/>
                  </a:lnTo>
                  <a:lnTo>
                    <a:pt x="51" y="111"/>
                  </a:lnTo>
                  <a:lnTo>
                    <a:pt x="52" y="111"/>
                  </a:lnTo>
                  <a:lnTo>
                    <a:pt x="52" y="112"/>
                  </a:lnTo>
                  <a:lnTo>
                    <a:pt x="51" y="113"/>
                  </a:lnTo>
                  <a:lnTo>
                    <a:pt x="51" y="115"/>
                  </a:lnTo>
                  <a:lnTo>
                    <a:pt x="50" y="116"/>
                  </a:lnTo>
                  <a:lnTo>
                    <a:pt x="49" y="116"/>
                  </a:lnTo>
                  <a:lnTo>
                    <a:pt x="48" y="118"/>
                  </a:lnTo>
                  <a:lnTo>
                    <a:pt x="46" y="116"/>
                  </a:lnTo>
                  <a:lnTo>
                    <a:pt x="44" y="118"/>
                  </a:lnTo>
                  <a:lnTo>
                    <a:pt x="43" y="119"/>
                  </a:lnTo>
                  <a:lnTo>
                    <a:pt x="42" y="120"/>
                  </a:lnTo>
                  <a:lnTo>
                    <a:pt x="42" y="122"/>
                  </a:lnTo>
                  <a:lnTo>
                    <a:pt x="40" y="123"/>
                  </a:lnTo>
                  <a:lnTo>
                    <a:pt x="40" y="125"/>
                  </a:lnTo>
                  <a:lnTo>
                    <a:pt x="39" y="127"/>
                  </a:lnTo>
                  <a:lnTo>
                    <a:pt x="39" y="129"/>
                  </a:lnTo>
                  <a:lnTo>
                    <a:pt x="39" y="126"/>
                  </a:lnTo>
                  <a:lnTo>
                    <a:pt x="38" y="123"/>
                  </a:lnTo>
                  <a:lnTo>
                    <a:pt x="38" y="122"/>
                  </a:lnTo>
                  <a:lnTo>
                    <a:pt x="38" y="119"/>
                  </a:lnTo>
                  <a:lnTo>
                    <a:pt x="38" y="118"/>
                  </a:lnTo>
                  <a:lnTo>
                    <a:pt x="38" y="115"/>
                  </a:lnTo>
                  <a:lnTo>
                    <a:pt x="39" y="113"/>
                  </a:lnTo>
                  <a:lnTo>
                    <a:pt x="39" y="111"/>
                  </a:lnTo>
                  <a:lnTo>
                    <a:pt x="37" y="112"/>
                  </a:lnTo>
                  <a:lnTo>
                    <a:pt x="34" y="113"/>
                  </a:lnTo>
                  <a:lnTo>
                    <a:pt x="32" y="113"/>
                  </a:lnTo>
                  <a:lnTo>
                    <a:pt x="31" y="115"/>
                  </a:lnTo>
                  <a:lnTo>
                    <a:pt x="29" y="115"/>
                  </a:lnTo>
                  <a:lnTo>
                    <a:pt x="27" y="116"/>
                  </a:lnTo>
                  <a:lnTo>
                    <a:pt x="26" y="116"/>
                  </a:lnTo>
                  <a:lnTo>
                    <a:pt x="24" y="116"/>
                  </a:lnTo>
                  <a:lnTo>
                    <a:pt x="23" y="112"/>
                  </a:lnTo>
                  <a:lnTo>
                    <a:pt x="23" y="108"/>
                  </a:lnTo>
                  <a:lnTo>
                    <a:pt x="23" y="104"/>
                  </a:lnTo>
                  <a:lnTo>
                    <a:pt x="22" y="101"/>
                  </a:lnTo>
                  <a:lnTo>
                    <a:pt x="22" y="96"/>
                  </a:lnTo>
                  <a:lnTo>
                    <a:pt x="22" y="93"/>
                  </a:lnTo>
                  <a:lnTo>
                    <a:pt x="23" y="89"/>
                  </a:lnTo>
                  <a:lnTo>
                    <a:pt x="24" y="86"/>
                  </a:lnTo>
                  <a:lnTo>
                    <a:pt x="17" y="85"/>
                  </a:lnTo>
                  <a:lnTo>
                    <a:pt x="11" y="82"/>
                  </a:lnTo>
                  <a:lnTo>
                    <a:pt x="7" y="79"/>
                  </a:lnTo>
                  <a:lnTo>
                    <a:pt x="5" y="73"/>
                  </a:lnTo>
                  <a:lnTo>
                    <a:pt x="3" y="69"/>
                  </a:lnTo>
                  <a:lnTo>
                    <a:pt x="1" y="64"/>
                  </a:lnTo>
                  <a:lnTo>
                    <a:pt x="1" y="58"/>
                  </a:lnTo>
                  <a:lnTo>
                    <a:pt x="0" y="53"/>
                  </a:lnTo>
                  <a:lnTo>
                    <a:pt x="4" y="50"/>
                  </a:lnTo>
                  <a:lnTo>
                    <a:pt x="6" y="47"/>
                  </a:lnTo>
                  <a:lnTo>
                    <a:pt x="8" y="43"/>
                  </a:lnTo>
                  <a:lnTo>
                    <a:pt x="11" y="40"/>
                  </a:lnTo>
                  <a:lnTo>
                    <a:pt x="13" y="36"/>
                  </a:lnTo>
                  <a:lnTo>
                    <a:pt x="14" y="31"/>
                  </a:lnTo>
                  <a:lnTo>
                    <a:pt x="16" y="26"/>
                  </a:lnTo>
                  <a:lnTo>
                    <a:pt x="17" y="22"/>
                  </a:lnTo>
                  <a:lnTo>
                    <a:pt x="23" y="21"/>
                  </a:lnTo>
                  <a:lnTo>
                    <a:pt x="29" y="21"/>
                  </a:lnTo>
                  <a:lnTo>
                    <a:pt x="32" y="19"/>
                  </a:lnTo>
                  <a:lnTo>
                    <a:pt x="37" y="17"/>
                  </a:lnTo>
                  <a:lnTo>
                    <a:pt x="40" y="15"/>
                  </a:lnTo>
                  <a:lnTo>
                    <a:pt x="44" y="12"/>
                  </a:lnTo>
                  <a:lnTo>
                    <a:pt x="49" y="10"/>
                  </a:lnTo>
                  <a:lnTo>
                    <a:pt x="52" y="7"/>
                  </a:lnTo>
                  <a:lnTo>
                    <a:pt x="54" y="6"/>
                  </a:lnTo>
                  <a:lnTo>
                    <a:pt x="56" y="6"/>
                  </a:lnTo>
                  <a:lnTo>
                    <a:pt x="58" y="6"/>
                  </a:lnTo>
                  <a:lnTo>
                    <a:pt x="59" y="4"/>
                  </a:lnTo>
                  <a:lnTo>
                    <a:pt x="62" y="4"/>
                  </a:lnTo>
                  <a:lnTo>
                    <a:pt x="64" y="4"/>
                  </a:lnTo>
                  <a:lnTo>
                    <a:pt x="67" y="4"/>
                  </a:lnTo>
                  <a:lnTo>
                    <a:pt x="69" y="4"/>
                  </a:lnTo>
                  <a:lnTo>
                    <a:pt x="73" y="4"/>
                  </a:lnTo>
                  <a:lnTo>
                    <a:pt x="75" y="6"/>
                  </a:lnTo>
                  <a:lnTo>
                    <a:pt x="78" y="7"/>
                  </a:lnTo>
                  <a:lnTo>
                    <a:pt x="81" y="8"/>
                  </a:lnTo>
                  <a:lnTo>
                    <a:pt x="83" y="10"/>
                  </a:lnTo>
                  <a:lnTo>
                    <a:pt x="85" y="11"/>
                  </a:lnTo>
                  <a:lnTo>
                    <a:pt x="88" y="11"/>
                  </a:lnTo>
                  <a:lnTo>
                    <a:pt x="89" y="11"/>
                  </a:lnTo>
                  <a:lnTo>
                    <a:pt x="91" y="11"/>
                  </a:lnTo>
                  <a:lnTo>
                    <a:pt x="94" y="11"/>
                  </a:lnTo>
                  <a:lnTo>
                    <a:pt x="95" y="10"/>
                  </a:lnTo>
                  <a:lnTo>
                    <a:pt x="96" y="7"/>
                  </a:lnTo>
                  <a:lnTo>
                    <a:pt x="97" y="6"/>
                  </a:lnTo>
                  <a:lnTo>
                    <a:pt x="99" y="3"/>
                  </a:lnTo>
                  <a:lnTo>
                    <a:pt x="100" y="1"/>
                  </a:lnTo>
                  <a:lnTo>
                    <a:pt x="100" y="0"/>
                  </a:lnTo>
                  <a:lnTo>
                    <a:pt x="101" y="3"/>
                  </a:lnTo>
                  <a:lnTo>
                    <a:pt x="101" y="7"/>
                  </a:lnTo>
                  <a:lnTo>
                    <a:pt x="102" y="11"/>
                  </a:lnTo>
                  <a:lnTo>
                    <a:pt x="102" y="15"/>
                  </a:lnTo>
                  <a:lnTo>
                    <a:pt x="102" y="18"/>
                  </a:lnTo>
                  <a:lnTo>
                    <a:pt x="102" y="21"/>
                  </a:lnTo>
                  <a:lnTo>
                    <a:pt x="102" y="2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1" name="Freeform 380"/>
            <p:cNvSpPr>
              <a:spLocks/>
            </p:cNvSpPr>
            <p:nvPr/>
          </p:nvSpPr>
          <p:spPr bwMode="gray">
            <a:xfrm>
              <a:off x="1597117" y="3751193"/>
              <a:ext cx="122977" cy="89681"/>
            </a:xfrm>
            <a:custGeom>
              <a:avLst/>
              <a:gdLst/>
              <a:ahLst/>
              <a:cxnLst>
                <a:cxn ang="0">
                  <a:pos x="14" y="0"/>
                </a:cxn>
                <a:cxn ang="0">
                  <a:pos x="37" y="7"/>
                </a:cxn>
                <a:cxn ang="0">
                  <a:pos x="34" y="25"/>
                </a:cxn>
                <a:cxn ang="0">
                  <a:pos x="7" y="25"/>
                </a:cxn>
                <a:cxn ang="0">
                  <a:pos x="0" y="20"/>
                </a:cxn>
                <a:cxn ang="0">
                  <a:pos x="1" y="17"/>
                </a:cxn>
                <a:cxn ang="0">
                  <a:pos x="3" y="14"/>
                </a:cxn>
                <a:cxn ang="0">
                  <a:pos x="5" y="11"/>
                </a:cxn>
                <a:cxn ang="0">
                  <a:pos x="7" y="8"/>
                </a:cxn>
                <a:cxn ang="0">
                  <a:pos x="11" y="4"/>
                </a:cxn>
                <a:cxn ang="0">
                  <a:pos x="12" y="3"/>
                </a:cxn>
                <a:cxn ang="0">
                  <a:pos x="14" y="0"/>
                </a:cxn>
              </a:cxnLst>
              <a:rect l="0" t="0" r="r" b="b"/>
              <a:pathLst>
                <a:path w="37" h="25">
                  <a:moveTo>
                    <a:pt x="14" y="0"/>
                  </a:moveTo>
                  <a:lnTo>
                    <a:pt x="37" y="7"/>
                  </a:lnTo>
                  <a:lnTo>
                    <a:pt x="34" y="25"/>
                  </a:lnTo>
                  <a:lnTo>
                    <a:pt x="7" y="25"/>
                  </a:lnTo>
                  <a:lnTo>
                    <a:pt x="0" y="20"/>
                  </a:lnTo>
                  <a:lnTo>
                    <a:pt x="1" y="17"/>
                  </a:lnTo>
                  <a:lnTo>
                    <a:pt x="3" y="14"/>
                  </a:lnTo>
                  <a:lnTo>
                    <a:pt x="5" y="11"/>
                  </a:lnTo>
                  <a:lnTo>
                    <a:pt x="7" y="8"/>
                  </a:lnTo>
                  <a:lnTo>
                    <a:pt x="11" y="4"/>
                  </a:lnTo>
                  <a:lnTo>
                    <a:pt x="12" y="3"/>
                  </a:lnTo>
                  <a:lnTo>
                    <a:pt x="14"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2" name="Freeform 382"/>
            <p:cNvSpPr>
              <a:spLocks/>
            </p:cNvSpPr>
            <p:nvPr/>
          </p:nvSpPr>
          <p:spPr bwMode="gray">
            <a:xfrm>
              <a:off x="7367068" y="3733257"/>
              <a:ext cx="33237" cy="50221"/>
            </a:xfrm>
            <a:custGeom>
              <a:avLst/>
              <a:gdLst/>
              <a:ahLst/>
              <a:cxnLst>
                <a:cxn ang="0">
                  <a:pos x="0" y="14"/>
                </a:cxn>
                <a:cxn ang="0">
                  <a:pos x="0" y="0"/>
                </a:cxn>
                <a:cxn ang="0">
                  <a:pos x="1" y="0"/>
                </a:cxn>
                <a:cxn ang="0">
                  <a:pos x="3" y="0"/>
                </a:cxn>
                <a:cxn ang="0">
                  <a:pos x="4" y="0"/>
                </a:cxn>
                <a:cxn ang="0">
                  <a:pos x="5" y="0"/>
                </a:cxn>
                <a:cxn ang="0">
                  <a:pos x="8" y="0"/>
                </a:cxn>
                <a:cxn ang="0">
                  <a:pos x="9" y="0"/>
                </a:cxn>
                <a:cxn ang="0">
                  <a:pos x="10" y="0"/>
                </a:cxn>
                <a:cxn ang="0">
                  <a:pos x="10" y="2"/>
                </a:cxn>
                <a:cxn ang="0">
                  <a:pos x="10" y="5"/>
                </a:cxn>
                <a:cxn ang="0">
                  <a:pos x="10" y="6"/>
                </a:cxn>
                <a:cxn ang="0">
                  <a:pos x="10" y="9"/>
                </a:cxn>
                <a:cxn ang="0">
                  <a:pos x="10" y="11"/>
                </a:cxn>
                <a:cxn ang="0">
                  <a:pos x="10" y="13"/>
                </a:cxn>
                <a:cxn ang="0">
                  <a:pos x="10" y="14"/>
                </a:cxn>
                <a:cxn ang="0">
                  <a:pos x="0" y="14"/>
                </a:cxn>
              </a:cxnLst>
              <a:rect l="0" t="0" r="r" b="b"/>
              <a:pathLst>
                <a:path w="10" h="14">
                  <a:moveTo>
                    <a:pt x="0" y="14"/>
                  </a:moveTo>
                  <a:lnTo>
                    <a:pt x="0" y="0"/>
                  </a:lnTo>
                  <a:lnTo>
                    <a:pt x="1" y="0"/>
                  </a:lnTo>
                  <a:lnTo>
                    <a:pt x="3" y="0"/>
                  </a:lnTo>
                  <a:lnTo>
                    <a:pt x="4" y="0"/>
                  </a:lnTo>
                  <a:lnTo>
                    <a:pt x="5" y="0"/>
                  </a:lnTo>
                  <a:lnTo>
                    <a:pt x="8" y="0"/>
                  </a:lnTo>
                  <a:lnTo>
                    <a:pt x="9" y="0"/>
                  </a:lnTo>
                  <a:lnTo>
                    <a:pt x="10" y="0"/>
                  </a:lnTo>
                  <a:lnTo>
                    <a:pt x="10" y="2"/>
                  </a:lnTo>
                  <a:lnTo>
                    <a:pt x="10" y="5"/>
                  </a:lnTo>
                  <a:lnTo>
                    <a:pt x="10" y="6"/>
                  </a:lnTo>
                  <a:lnTo>
                    <a:pt x="10" y="9"/>
                  </a:lnTo>
                  <a:lnTo>
                    <a:pt x="10" y="11"/>
                  </a:lnTo>
                  <a:lnTo>
                    <a:pt x="10" y="13"/>
                  </a:lnTo>
                  <a:lnTo>
                    <a:pt x="10" y="14"/>
                  </a:lnTo>
                  <a:lnTo>
                    <a:pt x="0" y="1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3" name="Freeform 386"/>
            <p:cNvSpPr>
              <a:spLocks/>
            </p:cNvSpPr>
            <p:nvPr/>
          </p:nvSpPr>
          <p:spPr bwMode="gray">
            <a:xfrm>
              <a:off x="3627900" y="2388062"/>
              <a:ext cx="109682" cy="71744"/>
            </a:xfrm>
            <a:custGeom>
              <a:avLst/>
              <a:gdLst/>
              <a:ahLst/>
              <a:cxnLst>
                <a:cxn ang="0">
                  <a:pos x="30" y="0"/>
                </a:cxn>
                <a:cxn ang="0">
                  <a:pos x="32" y="1"/>
                </a:cxn>
                <a:cxn ang="0">
                  <a:pos x="32" y="3"/>
                </a:cxn>
                <a:cxn ang="0">
                  <a:pos x="33" y="4"/>
                </a:cxn>
                <a:cxn ang="0">
                  <a:pos x="33" y="6"/>
                </a:cxn>
                <a:cxn ang="0">
                  <a:pos x="33" y="9"/>
                </a:cxn>
                <a:cxn ang="0">
                  <a:pos x="33" y="11"/>
                </a:cxn>
                <a:cxn ang="0">
                  <a:pos x="33" y="12"/>
                </a:cxn>
                <a:cxn ang="0">
                  <a:pos x="30" y="13"/>
                </a:cxn>
                <a:cxn ang="0">
                  <a:pos x="28" y="17"/>
                </a:cxn>
                <a:cxn ang="0">
                  <a:pos x="26" y="19"/>
                </a:cxn>
                <a:cxn ang="0">
                  <a:pos x="22" y="19"/>
                </a:cxn>
                <a:cxn ang="0">
                  <a:pos x="20" y="20"/>
                </a:cxn>
                <a:cxn ang="0">
                  <a:pos x="18" y="20"/>
                </a:cxn>
                <a:cxn ang="0">
                  <a:pos x="15" y="20"/>
                </a:cxn>
                <a:cxn ang="0">
                  <a:pos x="13" y="20"/>
                </a:cxn>
                <a:cxn ang="0">
                  <a:pos x="12" y="20"/>
                </a:cxn>
                <a:cxn ang="0">
                  <a:pos x="9" y="20"/>
                </a:cxn>
                <a:cxn ang="0">
                  <a:pos x="7" y="19"/>
                </a:cxn>
                <a:cxn ang="0">
                  <a:pos x="5" y="19"/>
                </a:cxn>
                <a:cxn ang="0">
                  <a:pos x="2" y="19"/>
                </a:cxn>
                <a:cxn ang="0">
                  <a:pos x="1" y="17"/>
                </a:cxn>
                <a:cxn ang="0">
                  <a:pos x="0" y="17"/>
                </a:cxn>
                <a:cxn ang="0">
                  <a:pos x="1" y="17"/>
                </a:cxn>
                <a:cxn ang="0">
                  <a:pos x="3" y="17"/>
                </a:cxn>
                <a:cxn ang="0">
                  <a:pos x="7" y="13"/>
                </a:cxn>
                <a:cxn ang="0">
                  <a:pos x="10" y="12"/>
                </a:cxn>
                <a:cxn ang="0">
                  <a:pos x="14" y="9"/>
                </a:cxn>
                <a:cxn ang="0">
                  <a:pos x="18" y="6"/>
                </a:cxn>
                <a:cxn ang="0">
                  <a:pos x="21" y="3"/>
                </a:cxn>
                <a:cxn ang="0">
                  <a:pos x="26" y="1"/>
                </a:cxn>
                <a:cxn ang="0">
                  <a:pos x="30" y="0"/>
                </a:cxn>
              </a:cxnLst>
              <a:rect l="0" t="0" r="r" b="b"/>
              <a:pathLst>
                <a:path w="33" h="20">
                  <a:moveTo>
                    <a:pt x="30" y="0"/>
                  </a:moveTo>
                  <a:lnTo>
                    <a:pt x="32" y="1"/>
                  </a:lnTo>
                  <a:lnTo>
                    <a:pt x="32" y="3"/>
                  </a:lnTo>
                  <a:lnTo>
                    <a:pt x="33" y="4"/>
                  </a:lnTo>
                  <a:lnTo>
                    <a:pt x="33" y="6"/>
                  </a:lnTo>
                  <a:lnTo>
                    <a:pt x="33" y="9"/>
                  </a:lnTo>
                  <a:lnTo>
                    <a:pt x="33" y="11"/>
                  </a:lnTo>
                  <a:lnTo>
                    <a:pt x="33" y="12"/>
                  </a:lnTo>
                  <a:lnTo>
                    <a:pt x="30" y="13"/>
                  </a:lnTo>
                  <a:lnTo>
                    <a:pt x="28" y="17"/>
                  </a:lnTo>
                  <a:lnTo>
                    <a:pt x="26" y="19"/>
                  </a:lnTo>
                  <a:lnTo>
                    <a:pt x="22" y="19"/>
                  </a:lnTo>
                  <a:lnTo>
                    <a:pt x="20" y="20"/>
                  </a:lnTo>
                  <a:lnTo>
                    <a:pt x="18" y="20"/>
                  </a:lnTo>
                  <a:lnTo>
                    <a:pt x="15" y="20"/>
                  </a:lnTo>
                  <a:lnTo>
                    <a:pt x="13" y="20"/>
                  </a:lnTo>
                  <a:lnTo>
                    <a:pt x="12" y="20"/>
                  </a:lnTo>
                  <a:lnTo>
                    <a:pt x="9" y="20"/>
                  </a:lnTo>
                  <a:lnTo>
                    <a:pt x="7" y="19"/>
                  </a:lnTo>
                  <a:lnTo>
                    <a:pt x="5" y="19"/>
                  </a:lnTo>
                  <a:lnTo>
                    <a:pt x="2" y="19"/>
                  </a:lnTo>
                  <a:lnTo>
                    <a:pt x="1" y="17"/>
                  </a:lnTo>
                  <a:lnTo>
                    <a:pt x="0" y="17"/>
                  </a:lnTo>
                  <a:lnTo>
                    <a:pt x="1" y="17"/>
                  </a:lnTo>
                  <a:lnTo>
                    <a:pt x="3" y="17"/>
                  </a:lnTo>
                  <a:lnTo>
                    <a:pt x="7" y="13"/>
                  </a:lnTo>
                  <a:lnTo>
                    <a:pt x="10" y="12"/>
                  </a:lnTo>
                  <a:lnTo>
                    <a:pt x="14" y="9"/>
                  </a:lnTo>
                  <a:lnTo>
                    <a:pt x="18" y="6"/>
                  </a:lnTo>
                  <a:lnTo>
                    <a:pt x="21" y="3"/>
                  </a:lnTo>
                  <a:lnTo>
                    <a:pt x="26" y="1"/>
                  </a:lnTo>
                  <a:lnTo>
                    <a:pt x="3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4" name="Freeform 387"/>
            <p:cNvSpPr>
              <a:spLocks/>
            </p:cNvSpPr>
            <p:nvPr/>
          </p:nvSpPr>
          <p:spPr bwMode="gray">
            <a:xfrm>
              <a:off x="3425154" y="2022168"/>
              <a:ext cx="46532" cy="17936"/>
            </a:xfrm>
            <a:custGeom>
              <a:avLst/>
              <a:gdLst/>
              <a:ahLst/>
              <a:cxnLst>
                <a:cxn ang="0">
                  <a:pos x="14" y="5"/>
                </a:cxn>
                <a:cxn ang="0">
                  <a:pos x="0" y="5"/>
                </a:cxn>
                <a:cxn ang="0">
                  <a:pos x="0" y="2"/>
                </a:cxn>
                <a:cxn ang="0">
                  <a:pos x="4" y="2"/>
                </a:cxn>
                <a:cxn ang="0">
                  <a:pos x="5" y="0"/>
                </a:cxn>
                <a:cxn ang="0">
                  <a:pos x="6" y="0"/>
                </a:cxn>
                <a:cxn ang="0">
                  <a:pos x="8" y="0"/>
                </a:cxn>
                <a:cxn ang="0">
                  <a:pos x="11" y="2"/>
                </a:cxn>
                <a:cxn ang="0">
                  <a:pos x="13" y="2"/>
                </a:cxn>
                <a:cxn ang="0">
                  <a:pos x="14" y="5"/>
                </a:cxn>
              </a:cxnLst>
              <a:rect l="0" t="0" r="r" b="b"/>
              <a:pathLst>
                <a:path w="14" h="5">
                  <a:moveTo>
                    <a:pt x="14" y="5"/>
                  </a:moveTo>
                  <a:lnTo>
                    <a:pt x="0" y="5"/>
                  </a:lnTo>
                  <a:lnTo>
                    <a:pt x="0" y="2"/>
                  </a:lnTo>
                  <a:lnTo>
                    <a:pt x="4" y="2"/>
                  </a:lnTo>
                  <a:lnTo>
                    <a:pt x="5" y="0"/>
                  </a:lnTo>
                  <a:lnTo>
                    <a:pt x="6" y="0"/>
                  </a:lnTo>
                  <a:lnTo>
                    <a:pt x="8" y="0"/>
                  </a:lnTo>
                  <a:lnTo>
                    <a:pt x="11" y="2"/>
                  </a:lnTo>
                  <a:lnTo>
                    <a:pt x="13" y="2"/>
                  </a:lnTo>
                  <a:lnTo>
                    <a:pt x="14" y="5"/>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5" name="Freeform 388"/>
            <p:cNvSpPr>
              <a:spLocks/>
            </p:cNvSpPr>
            <p:nvPr/>
          </p:nvSpPr>
          <p:spPr bwMode="gray">
            <a:xfrm>
              <a:off x="3471685" y="1921728"/>
              <a:ext cx="43208" cy="43046"/>
            </a:xfrm>
            <a:custGeom>
              <a:avLst/>
              <a:gdLst/>
              <a:ahLst/>
              <a:cxnLst>
                <a:cxn ang="0">
                  <a:pos x="0" y="7"/>
                </a:cxn>
                <a:cxn ang="0">
                  <a:pos x="9" y="0"/>
                </a:cxn>
                <a:cxn ang="0">
                  <a:pos x="9" y="2"/>
                </a:cxn>
                <a:cxn ang="0">
                  <a:pos x="9" y="4"/>
                </a:cxn>
                <a:cxn ang="0">
                  <a:pos x="11" y="5"/>
                </a:cxn>
                <a:cxn ang="0">
                  <a:pos x="11" y="7"/>
                </a:cxn>
                <a:cxn ang="0">
                  <a:pos x="12" y="8"/>
                </a:cxn>
                <a:cxn ang="0">
                  <a:pos x="13" y="11"/>
                </a:cxn>
                <a:cxn ang="0">
                  <a:pos x="13" y="12"/>
                </a:cxn>
                <a:cxn ang="0">
                  <a:pos x="0" y="12"/>
                </a:cxn>
                <a:cxn ang="0">
                  <a:pos x="0" y="11"/>
                </a:cxn>
                <a:cxn ang="0">
                  <a:pos x="0" y="8"/>
                </a:cxn>
                <a:cxn ang="0">
                  <a:pos x="0" y="7"/>
                </a:cxn>
              </a:cxnLst>
              <a:rect l="0" t="0" r="r" b="b"/>
              <a:pathLst>
                <a:path w="13" h="12">
                  <a:moveTo>
                    <a:pt x="0" y="7"/>
                  </a:moveTo>
                  <a:lnTo>
                    <a:pt x="9" y="0"/>
                  </a:lnTo>
                  <a:lnTo>
                    <a:pt x="9" y="2"/>
                  </a:lnTo>
                  <a:lnTo>
                    <a:pt x="9" y="4"/>
                  </a:lnTo>
                  <a:lnTo>
                    <a:pt x="11" y="5"/>
                  </a:lnTo>
                  <a:lnTo>
                    <a:pt x="11" y="7"/>
                  </a:lnTo>
                  <a:lnTo>
                    <a:pt x="12" y="8"/>
                  </a:lnTo>
                  <a:lnTo>
                    <a:pt x="13" y="11"/>
                  </a:lnTo>
                  <a:lnTo>
                    <a:pt x="13" y="12"/>
                  </a:lnTo>
                  <a:lnTo>
                    <a:pt x="0" y="12"/>
                  </a:lnTo>
                  <a:lnTo>
                    <a:pt x="0" y="11"/>
                  </a:lnTo>
                  <a:lnTo>
                    <a:pt x="0" y="8"/>
                  </a:lnTo>
                  <a:lnTo>
                    <a:pt x="0" y="7"/>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6" name="Freeform 389"/>
            <p:cNvSpPr>
              <a:spLocks/>
            </p:cNvSpPr>
            <p:nvPr/>
          </p:nvSpPr>
          <p:spPr bwMode="gray">
            <a:xfrm>
              <a:off x="3814027" y="2215877"/>
              <a:ext cx="49855" cy="64569"/>
            </a:xfrm>
            <a:custGeom>
              <a:avLst/>
              <a:gdLst/>
              <a:ahLst/>
              <a:cxnLst>
                <a:cxn ang="0">
                  <a:pos x="15" y="0"/>
                </a:cxn>
                <a:cxn ang="0">
                  <a:pos x="15" y="18"/>
                </a:cxn>
                <a:cxn ang="0">
                  <a:pos x="13" y="18"/>
                </a:cxn>
                <a:cxn ang="0">
                  <a:pos x="9" y="16"/>
                </a:cxn>
                <a:cxn ang="0">
                  <a:pos x="7" y="15"/>
                </a:cxn>
                <a:cxn ang="0">
                  <a:pos x="6" y="14"/>
                </a:cxn>
                <a:cxn ang="0">
                  <a:pos x="3" y="11"/>
                </a:cxn>
                <a:cxn ang="0">
                  <a:pos x="2" y="10"/>
                </a:cxn>
                <a:cxn ang="0">
                  <a:pos x="1" y="8"/>
                </a:cxn>
                <a:cxn ang="0">
                  <a:pos x="0" y="7"/>
                </a:cxn>
                <a:cxn ang="0">
                  <a:pos x="2" y="6"/>
                </a:cxn>
                <a:cxn ang="0">
                  <a:pos x="3" y="6"/>
                </a:cxn>
                <a:cxn ang="0">
                  <a:pos x="7" y="3"/>
                </a:cxn>
                <a:cxn ang="0">
                  <a:pos x="8" y="2"/>
                </a:cxn>
                <a:cxn ang="0">
                  <a:pos x="10" y="2"/>
                </a:cxn>
                <a:cxn ang="0">
                  <a:pos x="13" y="2"/>
                </a:cxn>
                <a:cxn ang="0">
                  <a:pos x="14" y="0"/>
                </a:cxn>
                <a:cxn ang="0">
                  <a:pos x="15" y="0"/>
                </a:cxn>
              </a:cxnLst>
              <a:rect l="0" t="0" r="r" b="b"/>
              <a:pathLst>
                <a:path w="15" h="18">
                  <a:moveTo>
                    <a:pt x="15" y="0"/>
                  </a:moveTo>
                  <a:lnTo>
                    <a:pt x="15" y="18"/>
                  </a:lnTo>
                  <a:lnTo>
                    <a:pt x="13" y="18"/>
                  </a:lnTo>
                  <a:lnTo>
                    <a:pt x="9" y="16"/>
                  </a:lnTo>
                  <a:lnTo>
                    <a:pt x="7" y="15"/>
                  </a:lnTo>
                  <a:lnTo>
                    <a:pt x="6" y="14"/>
                  </a:lnTo>
                  <a:lnTo>
                    <a:pt x="3" y="11"/>
                  </a:lnTo>
                  <a:lnTo>
                    <a:pt x="2" y="10"/>
                  </a:lnTo>
                  <a:lnTo>
                    <a:pt x="1" y="8"/>
                  </a:lnTo>
                  <a:lnTo>
                    <a:pt x="0" y="7"/>
                  </a:lnTo>
                  <a:lnTo>
                    <a:pt x="2" y="6"/>
                  </a:lnTo>
                  <a:lnTo>
                    <a:pt x="3" y="6"/>
                  </a:lnTo>
                  <a:lnTo>
                    <a:pt x="7" y="3"/>
                  </a:lnTo>
                  <a:lnTo>
                    <a:pt x="8" y="2"/>
                  </a:lnTo>
                  <a:lnTo>
                    <a:pt x="10" y="2"/>
                  </a:lnTo>
                  <a:lnTo>
                    <a:pt x="13" y="2"/>
                  </a:lnTo>
                  <a:lnTo>
                    <a:pt x="14" y="0"/>
                  </a:lnTo>
                  <a:lnTo>
                    <a:pt x="15"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57" name="Freeform 390"/>
            <p:cNvSpPr>
              <a:spLocks/>
            </p:cNvSpPr>
            <p:nvPr/>
          </p:nvSpPr>
          <p:spPr bwMode="gray">
            <a:xfrm>
              <a:off x="3943652" y="1921728"/>
              <a:ext cx="226012" cy="89680"/>
            </a:xfrm>
            <a:custGeom>
              <a:avLst/>
              <a:gdLst/>
              <a:ahLst/>
              <a:cxnLst>
                <a:cxn ang="0">
                  <a:pos x="18" y="0"/>
                </a:cxn>
                <a:cxn ang="0">
                  <a:pos x="25" y="0"/>
                </a:cxn>
                <a:cxn ang="0">
                  <a:pos x="32" y="0"/>
                </a:cxn>
                <a:cxn ang="0">
                  <a:pos x="39" y="0"/>
                </a:cxn>
                <a:cxn ang="0">
                  <a:pos x="45" y="2"/>
                </a:cxn>
                <a:cxn ang="0">
                  <a:pos x="52" y="3"/>
                </a:cxn>
                <a:cxn ang="0">
                  <a:pos x="58" y="4"/>
                </a:cxn>
                <a:cxn ang="0">
                  <a:pos x="64" y="8"/>
                </a:cxn>
                <a:cxn ang="0">
                  <a:pos x="68" y="11"/>
                </a:cxn>
                <a:cxn ang="0">
                  <a:pos x="65" y="14"/>
                </a:cxn>
                <a:cxn ang="0">
                  <a:pos x="60" y="17"/>
                </a:cxn>
                <a:cxn ang="0">
                  <a:pos x="56" y="18"/>
                </a:cxn>
                <a:cxn ang="0">
                  <a:pos x="49" y="22"/>
                </a:cxn>
                <a:cxn ang="0">
                  <a:pos x="42" y="23"/>
                </a:cxn>
                <a:cxn ang="0">
                  <a:pos x="36" y="25"/>
                </a:cxn>
                <a:cxn ang="0">
                  <a:pos x="31" y="25"/>
                </a:cxn>
                <a:cxn ang="0">
                  <a:pos x="26" y="25"/>
                </a:cxn>
                <a:cxn ang="0">
                  <a:pos x="23" y="25"/>
                </a:cxn>
                <a:cxn ang="0">
                  <a:pos x="19" y="25"/>
                </a:cxn>
                <a:cxn ang="0">
                  <a:pos x="14" y="25"/>
                </a:cxn>
                <a:cxn ang="0">
                  <a:pos x="12" y="25"/>
                </a:cxn>
                <a:cxn ang="0">
                  <a:pos x="8" y="23"/>
                </a:cxn>
                <a:cxn ang="0">
                  <a:pos x="6" y="23"/>
                </a:cxn>
                <a:cxn ang="0">
                  <a:pos x="2" y="25"/>
                </a:cxn>
                <a:cxn ang="0">
                  <a:pos x="0" y="25"/>
                </a:cxn>
                <a:cxn ang="0">
                  <a:pos x="1" y="20"/>
                </a:cxn>
                <a:cxn ang="0">
                  <a:pos x="2" y="15"/>
                </a:cxn>
                <a:cxn ang="0">
                  <a:pos x="5" y="11"/>
                </a:cxn>
                <a:cxn ang="0">
                  <a:pos x="6" y="8"/>
                </a:cxn>
                <a:cxn ang="0">
                  <a:pos x="8" y="4"/>
                </a:cxn>
                <a:cxn ang="0">
                  <a:pos x="11" y="2"/>
                </a:cxn>
                <a:cxn ang="0">
                  <a:pos x="13" y="0"/>
                </a:cxn>
                <a:cxn ang="0">
                  <a:pos x="18" y="0"/>
                </a:cxn>
              </a:cxnLst>
              <a:rect l="0" t="0" r="r" b="b"/>
              <a:pathLst>
                <a:path w="68" h="25">
                  <a:moveTo>
                    <a:pt x="18" y="0"/>
                  </a:moveTo>
                  <a:lnTo>
                    <a:pt x="25" y="0"/>
                  </a:lnTo>
                  <a:lnTo>
                    <a:pt x="32" y="0"/>
                  </a:lnTo>
                  <a:lnTo>
                    <a:pt x="39" y="0"/>
                  </a:lnTo>
                  <a:lnTo>
                    <a:pt x="45" y="2"/>
                  </a:lnTo>
                  <a:lnTo>
                    <a:pt x="52" y="3"/>
                  </a:lnTo>
                  <a:lnTo>
                    <a:pt x="58" y="4"/>
                  </a:lnTo>
                  <a:lnTo>
                    <a:pt x="64" y="8"/>
                  </a:lnTo>
                  <a:lnTo>
                    <a:pt x="68" y="11"/>
                  </a:lnTo>
                  <a:lnTo>
                    <a:pt x="65" y="14"/>
                  </a:lnTo>
                  <a:lnTo>
                    <a:pt x="60" y="17"/>
                  </a:lnTo>
                  <a:lnTo>
                    <a:pt x="56" y="18"/>
                  </a:lnTo>
                  <a:lnTo>
                    <a:pt x="49" y="22"/>
                  </a:lnTo>
                  <a:lnTo>
                    <a:pt x="42" y="23"/>
                  </a:lnTo>
                  <a:lnTo>
                    <a:pt x="36" y="25"/>
                  </a:lnTo>
                  <a:lnTo>
                    <a:pt x="31" y="25"/>
                  </a:lnTo>
                  <a:lnTo>
                    <a:pt x="26" y="25"/>
                  </a:lnTo>
                  <a:lnTo>
                    <a:pt x="23" y="25"/>
                  </a:lnTo>
                  <a:lnTo>
                    <a:pt x="19" y="25"/>
                  </a:lnTo>
                  <a:lnTo>
                    <a:pt x="14" y="25"/>
                  </a:lnTo>
                  <a:lnTo>
                    <a:pt x="12" y="25"/>
                  </a:lnTo>
                  <a:lnTo>
                    <a:pt x="8" y="23"/>
                  </a:lnTo>
                  <a:lnTo>
                    <a:pt x="6" y="23"/>
                  </a:lnTo>
                  <a:lnTo>
                    <a:pt x="2" y="25"/>
                  </a:lnTo>
                  <a:lnTo>
                    <a:pt x="0" y="25"/>
                  </a:lnTo>
                  <a:lnTo>
                    <a:pt x="1" y="20"/>
                  </a:lnTo>
                  <a:lnTo>
                    <a:pt x="2" y="15"/>
                  </a:lnTo>
                  <a:lnTo>
                    <a:pt x="5" y="11"/>
                  </a:lnTo>
                  <a:lnTo>
                    <a:pt x="6" y="8"/>
                  </a:lnTo>
                  <a:lnTo>
                    <a:pt x="8" y="4"/>
                  </a:lnTo>
                  <a:lnTo>
                    <a:pt x="11" y="2"/>
                  </a:lnTo>
                  <a:lnTo>
                    <a:pt x="13" y="0"/>
                  </a:lnTo>
                  <a:lnTo>
                    <a:pt x="18"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58" name="Freeform 391"/>
            <p:cNvSpPr>
              <a:spLocks/>
            </p:cNvSpPr>
            <p:nvPr/>
          </p:nvSpPr>
          <p:spPr bwMode="gray">
            <a:xfrm>
              <a:off x="4079923" y="1986297"/>
              <a:ext cx="245954" cy="78918"/>
            </a:xfrm>
            <a:custGeom>
              <a:avLst/>
              <a:gdLst/>
              <a:ahLst/>
              <a:cxnLst>
                <a:cxn ang="0">
                  <a:pos x="11" y="0"/>
                </a:cxn>
                <a:cxn ang="0">
                  <a:pos x="9" y="0"/>
                </a:cxn>
                <a:cxn ang="0">
                  <a:pos x="7" y="2"/>
                </a:cxn>
                <a:cxn ang="0">
                  <a:pos x="6" y="3"/>
                </a:cxn>
                <a:cxn ang="0">
                  <a:pos x="4" y="3"/>
                </a:cxn>
                <a:cxn ang="0">
                  <a:pos x="3" y="6"/>
                </a:cxn>
                <a:cxn ang="0">
                  <a:pos x="2" y="7"/>
                </a:cxn>
                <a:cxn ang="0">
                  <a:pos x="1" y="7"/>
                </a:cxn>
                <a:cxn ang="0">
                  <a:pos x="0" y="8"/>
                </a:cxn>
                <a:cxn ang="0">
                  <a:pos x="1" y="11"/>
                </a:cxn>
                <a:cxn ang="0">
                  <a:pos x="2" y="14"/>
                </a:cxn>
                <a:cxn ang="0">
                  <a:pos x="4" y="15"/>
                </a:cxn>
                <a:cxn ang="0">
                  <a:pos x="7" y="15"/>
                </a:cxn>
                <a:cxn ang="0">
                  <a:pos x="9" y="18"/>
                </a:cxn>
                <a:cxn ang="0">
                  <a:pos x="13" y="18"/>
                </a:cxn>
                <a:cxn ang="0">
                  <a:pos x="14" y="15"/>
                </a:cxn>
                <a:cxn ang="0">
                  <a:pos x="16" y="15"/>
                </a:cxn>
                <a:cxn ang="0">
                  <a:pos x="47" y="15"/>
                </a:cxn>
                <a:cxn ang="0">
                  <a:pos x="48" y="19"/>
                </a:cxn>
                <a:cxn ang="0">
                  <a:pos x="49" y="20"/>
                </a:cxn>
                <a:cxn ang="0">
                  <a:pos x="52" y="22"/>
                </a:cxn>
                <a:cxn ang="0">
                  <a:pos x="54" y="22"/>
                </a:cxn>
                <a:cxn ang="0">
                  <a:pos x="58" y="22"/>
                </a:cxn>
                <a:cxn ang="0">
                  <a:pos x="60" y="22"/>
                </a:cxn>
                <a:cxn ang="0">
                  <a:pos x="61" y="22"/>
                </a:cxn>
                <a:cxn ang="0">
                  <a:pos x="63" y="22"/>
                </a:cxn>
                <a:cxn ang="0">
                  <a:pos x="65" y="22"/>
                </a:cxn>
                <a:cxn ang="0">
                  <a:pos x="66" y="22"/>
                </a:cxn>
                <a:cxn ang="0">
                  <a:pos x="68" y="20"/>
                </a:cxn>
                <a:cxn ang="0">
                  <a:pos x="69" y="20"/>
                </a:cxn>
                <a:cxn ang="0">
                  <a:pos x="71" y="19"/>
                </a:cxn>
                <a:cxn ang="0">
                  <a:pos x="72" y="19"/>
                </a:cxn>
                <a:cxn ang="0">
                  <a:pos x="73" y="18"/>
                </a:cxn>
                <a:cxn ang="0">
                  <a:pos x="74" y="15"/>
                </a:cxn>
                <a:cxn ang="0">
                  <a:pos x="71" y="14"/>
                </a:cxn>
                <a:cxn ang="0">
                  <a:pos x="67" y="12"/>
                </a:cxn>
                <a:cxn ang="0">
                  <a:pos x="63" y="10"/>
                </a:cxn>
                <a:cxn ang="0">
                  <a:pos x="60" y="7"/>
                </a:cxn>
                <a:cxn ang="0">
                  <a:pos x="56" y="6"/>
                </a:cxn>
                <a:cxn ang="0">
                  <a:pos x="52" y="2"/>
                </a:cxn>
                <a:cxn ang="0">
                  <a:pos x="47" y="0"/>
                </a:cxn>
                <a:cxn ang="0">
                  <a:pos x="43" y="0"/>
                </a:cxn>
                <a:cxn ang="0">
                  <a:pos x="42" y="0"/>
                </a:cxn>
                <a:cxn ang="0">
                  <a:pos x="41" y="0"/>
                </a:cxn>
                <a:cxn ang="0">
                  <a:pos x="40" y="0"/>
                </a:cxn>
                <a:cxn ang="0">
                  <a:pos x="39" y="2"/>
                </a:cxn>
                <a:cxn ang="0">
                  <a:pos x="37" y="2"/>
                </a:cxn>
                <a:cxn ang="0">
                  <a:pos x="37" y="3"/>
                </a:cxn>
                <a:cxn ang="0">
                  <a:pos x="36" y="6"/>
                </a:cxn>
                <a:cxn ang="0">
                  <a:pos x="34" y="6"/>
                </a:cxn>
                <a:cxn ang="0">
                  <a:pos x="30" y="3"/>
                </a:cxn>
                <a:cxn ang="0">
                  <a:pos x="28" y="2"/>
                </a:cxn>
                <a:cxn ang="0">
                  <a:pos x="24" y="2"/>
                </a:cxn>
                <a:cxn ang="0">
                  <a:pos x="22" y="0"/>
                </a:cxn>
                <a:cxn ang="0">
                  <a:pos x="20" y="0"/>
                </a:cxn>
                <a:cxn ang="0">
                  <a:pos x="15" y="0"/>
                </a:cxn>
                <a:cxn ang="0">
                  <a:pos x="11" y="0"/>
                </a:cxn>
              </a:cxnLst>
              <a:rect l="0" t="0" r="r" b="b"/>
              <a:pathLst>
                <a:path w="74" h="22">
                  <a:moveTo>
                    <a:pt x="11" y="0"/>
                  </a:moveTo>
                  <a:lnTo>
                    <a:pt x="9" y="0"/>
                  </a:lnTo>
                  <a:lnTo>
                    <a:pt x="7" y="2"/>
                  </a:lnTo>
                  <a:lnTo>
                    <a:pt x="6" y="3"/>
                  </a:lnTo>
                  <a:lnTo>
                    <a:pt x="4" y="3"/>
                  </a:lnTo>
                  <a:lnTo>
                    <a:pt x="3" y="6"/>
                  </a:lnTo>
                  <a:lnTo>
                    <a:pt x="2" y="7"/>
                  </a:lnTo>
                  <a:lnTo>
                    <a:pt x="1" y="7"/>
                  </a:lnTo>
                  <a:lnTo>
                    <a:pt x="0" y="8"/>
                  </a:lnTo>
                  <a:lnTo>
                    <a:pt x="1" y="11"/>
                  </a:lnTo>
                  <a:lnTo>
                    <a:pt x="2" y="14"/>
                  </a:lnTo>
                  <a:lnTo>
                    <a:pt x="4" y="15"/>
                  </a:lnTo>
                  <a:lnTo>
                    <a:pt x="7" y="15"/>
                  </a:lnTo>
                  <a:lnTo>
                    <a:pt x="9" y="18"/>
                  </a:lnTo>
                  <a:lnTo>
                    <a:pt x="13" y="18"/>
                  </a:lnTo>
                  <a:lnTo>
                    <a:pt x="14" y="15"/>
                  </a:lnTo>
                  <a:lnTo>
                    <a:pt x="16" y="15"/>
                  </a:lnTo>
                  <a:lnTo>
                    <a:pt x="47" y="15"/>
                  </a:lnTo>
                  <a:lnTo>
                    <a:pt x="48" y="19"/>
                  </a:lnTo>
                  <a:lnTo>
                    <a:pt x="49" y="20"/>
                  </a:lnTo>
                  <a:lnTo>
                    <a:pt x="52" y="22"/>
                  </a:lnTo>
                  <a:lnTo>
                    <a:pt x="54" y="22"/>
                  </a:lnTo>
                  <a:lnTo>
                    <a:pt x="58" y="22"/>
                  </a:lnTo>
                  <a:lnTo>
                    <a:pt x="60" y="22"/>
                  </a:lnTo>
                  <a:lnTo>
                    <a:pt x="61" y="22"/>
                  </a:lnTo>
                  <a:lnTo>
                    <a:pt x="63" y="22"/>
                  </a:lnTo>
                  <a:lnTo>
                    <a:pt x="65" y="22"/>
                  </a:lnTo>
                  <a:lnTo>
                    <a:pt x="66" y="22"/>
                  </a:lnTo>
                  <a:lnTo>
                    <a:pt x="68" y="20"/>
                  </a:lnTo>
                  <a:lnTo>
                    <a:pt x="69" y="20"/>
                  </a:lnTo>
                  <a:lnTo>
                    <a:pt x="71" y="19"/>
                  </a:lnTo>
                  <a:lnTo>
                    <a:pt x="72" y="19"/>
                  </a:lnTo>
                  <a:lnTo>
                    <a:pt x="73" y="18"/>
                  </a:lnTo>
                  <a:lnTo>
                    <a:pt x="74" y="15"/>
                  </a:lnTo>
                  <a:lnTo>
                    <a:pt x="71" y="14"/>
                  </a:lnTo>
                  <a:lnTo>
                    <a:pt x="67" y="12"/>
                  </a:lnTo>
                  <a:lnTo>
                    <a:pt x="63" y="10"/>
                  </a:lnTo>
                  <a:lnTo>
                    <a:pt x="60" y="7"/>
                  </a:lnTo>
                  <a:lnTo>
                    <a:pt x="56" y="6"/>
                  </a:lnTo>
                  <a:lnTo>
                    <a:pt x="52" y="2"/>
                  </a:lnTo>
                  <a:lnTo>
                    <a:pt x="47" y="0"/>
                  </a:lnTo>
                  <a:lnTo>
                    <a:pt x="43" y="0"/>
                  </a:lnTo>
                  <a:lnTo>
                    <a:pt x="42" y="0"/>
                  </a:lnTo>
                  <a:lnTo>
                    <a:pt x="41" y="0"/>
                  </a:lnTo>
                  <a:lnTo>
                    <a:pt x="40" y="0"/>
                  </a:lnTo>
                  <a:lnTo>
                    <a:pt x="39" y="2"/>
                  </a:lnTo>
                  <a:lnTo>
                    <a:pt x="37" y="2"/>
                  </a:lnTo>
                  <a:lnTo>
                    <a:pt x="37" y="3"/>
                  </a:lnTo>
                  <a:lnTo>
                    <a:pt x="36" y="6"/>
                  </a:lnTo>
                  <a:lnTo>
                    <a:pt x="34" y="6"/>
                  </a:lnTo>
                  <a:lnTo>
                    <a:pt x="30" y="3"/>
                  </a:lnTo>
                  <a:lnTo>
                    <a:pt x="28" y="2"/>
                  </a:lnTo>
                  <a:lnTo>
                    <a:pt x="24" y="2"/>
                  </a:lnTo>
                  <a:lnTo>
                    <a:pt x="22" y="0"/>
                  </a:lnTo>
                  <a:lnTo>
                    <a:pt x="20" y="0"/>
                  </a:lnTo>
                  <a:lnTo>
                    <a:pt x="15" y="0"/>
                  </a:lnTo>
                  <a:lnTo>
                    <a:pt x="11"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59" name="Freeform 392"/>
            <p:cNvSpPr>
              <a:spLocks/>
            </p:cNvSpPr>
            <p:nvPr/>
          </p:nvSpPr>
          <p:spPr bwMode="gray">
            <a:xfrm>
              <a:off x="4355791" y="2011407"/>
              <a:ext cx="196099" cy="118378"/>
            </a:xfrm>
            <a:custGeom>
              <a:avLst/>
              <a:gdLst/>
              <a:ahLst/>
              <a:cxnLst>
                <a:cxn ang="0">
                  <a:pos x="3" y="6"/>
                </a:cxn>
                <a:cxn ang="0">
                  <a:pos x="12" y="0"/>
                </a:cxn>
                <a:cxn ang="0">
                  <a:pos x="16" y="2"/>
                </a:cxn>
                <a:cxn ang="0">
                  <a:pos x="21" y="4"/>
                </a:cxn>
                <a:cxn ang="0">
                  <a:pos x="28" y="7"/>
                </a:cxn>
                <a:cxn ang="0">
                  <a:pos x="35" y="11"/>
                </a:cxn>
                <a:cxn ang="0">
                  <a:pos x="45" y="12"/>
                </a:cxn>
                <a:cxn ang="0">
                  <a:pos x="51" y="15"/>
                </a:cxn>
                <a:cxn ang="0">
                  <a:pos x="57" y="15"/>
                </a:cxn>
                <a:cxn ang="0">
                  <a:pos x="59" y="17"/>
                </a:cxn>
                <a:cxn ang="0">
                  <a:pos x="59" y="18"/>
                </a:cxn>
                <a:cxn ang="0">
                  <a:pos x="59" y="19"/>
                </a:cxn>
                <a:cxn ang="0">
                  <a:pos x="59" y="21"/>
                </a:cxn>
                <a:cxn ang="0">
                  <a:pos x="59" y="22"/>
                </a:cxn>
                <a:cxn ang="0">
                  <a:pos x="59" y="24"/>
                </a:cxn>
                <a:cxn ang="0">
                  <a:pos x="59" y="26"/>
                </a:cxn>
                <a:cxn ang="0">
                  <a:pos x="59" y="27"/>
                </a:cxn>
                <a:cxn ang="0">
                  <a:pos x="53" y="27"/>
                </a:cxn>
                <a:cxn ang="0">
                  <a:pos x="48" y="29"/>
                </a:cxn>
                <a:cxn ang="0">
                  <a:pos x="41" y="29"/>
                </a:cxn>
                <a:cxn ang="0">
                  <a:pos x="35" y="29"/>
                </a:cxn>
                <a:cxn ang="0">
                  <a:pos x="31" y="27"/>
                </a:cxn>
                <a:cxn ang="0">
                  <a:pos x="26" y="27"/>
                </a:cxn>
                <a:cxn ang="0">
                  <a:pos x="21" y="27"/>
                </a:cxn>
                <a:cxn ang="0">
                  <a:pos x="18" y="27"/>
                </a:cxn>
                <a:cxn ang="0">
                  <a:pos x="16" y="27"/>
                </a:cxn>
                <a:cxn ang="0">
                  <a:pos x="14" y="27"/>
                </a:cxn>
                <a:cxn ang="0">
                  <a:pos x="13" y="29"/>
                </a:cxn>
                <a:cxn ang="0">
                  <a:pos x="12" y="30"/>
                </a:cxn>
                <a:cxn ang="0">
                  <a:pos x="11" y="30"/>
                </a:cxn>
                <a:cxn ang="0">
                  <a:pos x="11" y="32"/>
                </a:cxn>
                <a:cxn ang="0">
                  <a:pos x="9" y="32"/>
                </a:cxn>
                <a:cxn ang="0">
                  <a:pos x="8" y="33"/>
                </a:cxn>
                <a:cxn ang="0">
                  <a:pos x="7" y="32"/>
                </a:cxn>
                <a:cxn ang="0">
                  <a:pos x="5" y="30"/>
                </a:cxn>
                <a:cxn ang="0">
                  <a:pos x="3" y="29"/>
                </a:cxn>
                <a:cxn ang="0">
                  <a:pos x="2" y="27"/>
                </a:cxn>
                <a:cxn ang="0">
                  <a:pos x="1" y="24"/>
                </a:cxn>
                <a:cxn ang="0">
                  <a:pos x="0" y="22"/>
                </a:cxn>
                <a:cxn ang="0">
                  <a:pos x="0" y="19"/>
                </a:cxn>
                <a:cxn ang="0">
                  <a:pos x="0" y="17"/>
                </a:cxn>
                <a:cxn ang="0">
                  <a:pos x="0" y="15"/>
                </a:cxn>
                <a:cxn ang="0">
                  <a:pos x="1" y="14"/>
                </a:cxn>
                <a:cxn ang="0">
                  <a:pos x="1" y="12"/>
                </a:cxn>
                <a:cxn ang="0">
                  <a:pos x="2" y="11"/>
                </a:cxn>
                <a:cxn ang="0">
                  <a:pos x="3" y="10"/>
                </a:cxn>
                <a:cxn ang="0">
                  <a:pos x="3" y="7"/>
                </a:cxn>
                <a:cxn ang="0">
                  <a:pos x="3" y="6"/>
                </a:cxn>
              </a:cxnLst>
              <a:rect l="0" t="0" r="r" b="b"/>
              <a:pathLst>
                <a:path w="59" h="33">
                  <a:moveTo>
                    <a:pt x="3" y="6"/>
                  </a:moveTo>
                  <a:lnTo>
                    <a:pt x="12" y="0"/>
                  </a:lnTo>
                  <a:lnTo>
                    <a:pt x="16" y="2"/>
                  </a:lnTo>
                  <a:lnTo>
                    <a:pt x="21" y="4"/>
                  </a:lnTo>
                  <a:lnTo>
                    <a:pt x="28" y="7"/>
                  </a:lnTo>
                  <a:lnTo>
                    <a:pt x="35" y="11"/>
                  </a:lnTo>
                  <a:lnTo>
                    <a:pt x="45" y="12"/>
                  </a:lnTo>
                  <a:lnTo>
                    <a:pt x="51" y="15"/>
                  </a:lnTo>
                  <a:lnTo>
                    <a:pt x="57" y="15"/>
                  </a:lnTo>
                  <a:lnTo>
                    <a:pt x="59" y="17"/>
                  </a:lnTo>
                  <a:lnTo>
                    <a:pt x="59" y="18"/>
                  </a:lnTo>
                  <a:lnTo>
                    <a:pt x="59" y="19"/>
                  </a:lnTo>
                  <a:lnTo>
                    <a:pt x="59" y="21"/>
                  </a:lnTo>
                  <a:lnTo>
                    <a:pt x="59" y="22"/>
                  </a:lnTo>
                  <a:lnTo>
                    <a:pt x="59" y="24"/>
                  </a:lnTo>
                  <a:lnTo>
                    <a:pt x="59" y="26"/>
                  </a:lnTo>
                  <a:lnTo>
                    <a:pt x="59" y="27"/>
                  </a:lnTo>
                  <a:lnTo>
                    <a:pt x="53" y="27"/>
                  </a:lnTo>
                  <a:lnTo>
                    <a:pt x="48" y="29"/>
                  </a:lnTo>
                  <a:lnTo>
                    <a:pt x="41" y="29"/>
                  </a:lnTo>
                  <a:lnTo>
                    <a:pt x="35" y="29"/>
                  </a:lnTo>
                  <a:lnTo>
                    <a:pt x="31" y="27"/>
                  </a:lnTo>
                  <a:lnTo>
                    <a:pt x="26" y="27"/>
                  </a:lnTo>
                  <a:lnTo>
                    <a:pt x="21" y="27"/>
                  </a:lnTo>
                  <a:lnTo>
                    <a:pt x="18" y="27"/>
                  </a:lnTo>
                  <a:lnTo>
                    <a:pt x="16" y="27"/>
                  </a:lnTo>
                  <a:lnTo>
                    <a:pt x="14" y="27"/>
                  </a:lnTo>
                  <a:lnTo>
                    <a:pt x="13" y="29"/>
                  </a:lnTo>
                  <a:lnTo>
                    <a:pt x="12" y="30"/>
                  </a:lnTo>
                  <a:lnTo>
                    <a:pt x="11" y="30"/>
                  </a:lnTo>
                  <a:lnTo>
                    <a:pt x="11" y="32"/>
                  </a:lnTo>
                  <a:lnTo>
                    <a:pt x="9" y="32"/>
                  </a:lnTo>
                  <a:lnTo>
                    <a:pt x="8" y="33"/>
                  </a:lnTo>
                  <a:lnTo>
                    <a:pt x="7" y="32"/>
                  </a:lnTo>
                  <a:lnTo>
                    <a:pt x="5" y="30"/>
                  </a:lnTo>
                  <a:lnTo>
                    <a:pt x="3" y="29"/>
                  </a:lnTo>
                  <a:lnTo>
                    <a:pt x="2" y="27"/>
                  </a:lnTo>
                  <a:lnTo>
                    <a:pt x="1" y="24"/>
                  </a:lnTo>
                  <a:lnTo>
                    <a:pt x="0" y="22"/>
                  </a:lnTo>
                  <a:lnTo>
                    <a:pt x="0" y="19"/>
                  </a:lnTo>
                  <a:lnTo>
                    <a:pt x="0" y="17"/>
                  </a:lnTo>
                  <a:lnTo>
                    <a:pt x="0" y="15"/>
                  </a:lnTo>
                  <a:lnTo>
                    <a:pt x="1" y="14"/>
                  </a:lnTo>
                  <a:lnTo>
                    <a:pt x="1" y="12"/>
                  </a:lnTo>
                  <a:lnTo>
                    <a:pt x="2" y="11"/>
                  </a:lnTo>
                  <a:lnTo>
                    <a:pt x="3" y="10"/>
                  </a:lnTo>
                  <a:lnTo>
                    <a:pt x="3" y="7"/>
                  </a:lnTo>
                  <a:lnTo>
                    <a:pt x="3" y="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0" name="Freeform 393"/>
            <p:cNvSpPr>
              <a:spLocks/>
            </p:cNvSpPr>
            <p:nvPr/>
          </p:nvSpPr>
          <p:spPr bwMode="gray">
            <a:xfrm>
              <a:off x="5588885" y="2352190"/>
              <a:ext cx="196099" cy="107616"/>
            </a:xfrm>
            <a:custGeom>
              <a:avLst/>
              <a:gdLst/>
              <a:ahLst/>
              <a:cxnLst>
                <a:cxn ang="0">
                  <a:pos x="17" y="0"/>
                </a:cxn>
                <a:cxn ang="0">
                  <a:pos x="24" y="1"/>
                </a:cxn>
                <a:cxn ang="0">
                  <a:pos x="31" y="3"/>
                </a:cxn>
                <a:cxn ang="0">
                  <a:pos x="37" y="8"/>
                </a:cxn>
                <a:cxn ang="0">
                  <a:pos x="43" y="11"/>
                </a:cxn>
                <a:cxn ang="0">
                  <a:pos x="47" y="15"/>
                </a:cxn>
                <a:cxn ang="0">
                  <a:pos x="52" y="21"/>
                </a:cxn>
                <a:cxn ang="0">
                  <a:pos x="56" y="26"/>
                </a:cxn>
                <a:cxn ang="0">
                  <a:pos x="59" y="30"/>
                </a:cxn>
                <a:cxn ang="0">
                  <a:pos x="45" y="30"/>
                </a:cxn>
                <a:cxn ang="0">
                  <a:pos x="38" y="29"/>
                </a:cxn>
                <a:cxn ang="0">
                  <a:pos x="29" y="26"/>
                </a:cxn>
                <a:cxn ang="0">
                  <a:pos x="19" y="21"/>
                </a:cxn>
                <a:cxn ang="0">
                  <a:pos x="9" y="15"/>
                </a:cxn>
                <a:cxn ang="0">
                  <a:pos x="5" y="12"/>
                </a:cxn>
                <a:cxn ang="0">
                  <a:pos x="3" y="9"/>
                </a:cxn>
                <a:cxn ang="0">
                  <a:pos x="0" y="8"/>
                </a:cxn>
                <a:cxn ang="0">
                  <a:pos x="0" y="4"/>
                </a:cxn>
                <a:cxn ang="0">
                  <a:pos x="1" y="3"/>
                </a:cxn>
                <a:cxn ang="0">
                  <a:pos x="4" y="1"/>
                </a:cxn>
                <a:cxn ang="0">
                  <a:pos x="9" y="0"/>
                </a:cxn>
                <a:cxn ang="0">
                  <a:pos x="17" y="0"/>
                </a:cxn>
              </a:cxnLst>
              <a:rect l="0" t="0" r="r" b="b"/>
              <a:pathLst>
                <a:path w="59" h="30">
                  <a:moveTo>
                    <a:pt x="17" y="0"/>
                  </a:moveTo>
                  <a:lnTo>
                    <a:pt x="24" y="1"/>
                  </a:lnTo>
                  <a:lnTo>
                    <a:pt x="31" y="3"/>
                  </a:lnTo>
                  <a:lnTo>
                    <a:pt x="37" y="8"/>
                  </a:lnTo>
                  <a:lnTo>
                    <a:pt x="43" y="11"/>
                  </a:lnTo>
                  <a:lnTo>
                    <a:pt x="47" y="15"/>
                  </a:lnTo>
                  <a:lnTo>
                    <a:pt x="52" y="21"/>
                  </a:lnTo>
                  <a:lnTo>
                    <a:pt x="56" y="26"/>
                  </a:lnTo>
                  <a:lnTo>
                    <a:pt x="59" y="30"/>
                  </a:lnTo>
                  <a:lnTo>
                    <a:pt x="45" y="30"/>
                  </a:lnTo>
                  <a:lnTo>
                    <a:pt x="38" y="29"/>
                  </a:lnTo>
                  <a:lnTo>
                    <a:pt x="29" y="26"/>
                  </a:lnTo>
                  <a:lnTo>
                    <a:pt x="19" y="21"/>
                  </a:lnTo>
                  <a:lnTo>
                    <a:pt x="9" y="15"/>
                  </a:lnTo>
                  <a:lnTo>
                    <a:pt x="5" y="12"/>
                  </a:lnTo>
                  <a:lnTo>
                    <a:pt x="3" y="9"/>
                  </a:lnTo>
                  <a:lnTo>
                    <a:pt x="0" y="8"/>
                  </a:lnTo>
                  <a:lnTo>
                    <a:pt x="0" y="4"/>
                  </a:lnTo>
                  <a:lnTo>
                    <a:pt x="1" y="3"/>
                  </a:lnTo>
                  <a:lnTo>
                    <a:pt x="4" y="1"/>
                  </a:lnTo>
                  <a:lnTo>
                    <a:pt x="9" y="0"/>
                  </a:lnTo>
                  <a:lnTo>
                    <a:pt x="17"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1" name="Freeform 394"/>
            <p:cNvSpPr>
              <a:spLocks/>
            </p:cNvSpPr>
            <p:nvPr/>
          </p:nvSpPr>
          <p:spPr bwMode="gray">
            <a:xfrm>
              <a:off x="5751747" y="2388062"/>
              <a:ext cx="86416" cy="71744"/>
            </a:xfrm>
            <a:custGeom>
              <a:avLst/>
              <a:gdLst/>
              <a:ahLst/>
              <a:cxnLst>
                <a:cxn ang="0">
                  <a:pos x="0" y="6"/>
                </a:cxn>
                <a:cxn ang="0">
                  <a:pos x="4" y="4"/>
                </a:cxn>
                <a:cxn ang="0">
                  <a:pos x="8" y="3"/>
                </a:cxn>
                <a:cxn ang="0">
                  <a:pos x="12" y="1"/>
                </a:cxn>
                <a:cxn ang="0">
                  <a:pos x="14" y="1"/>
                </a:cxn>
                <a:cxn ang="0">
                  <a:pos x="17" y="1"/>
                </a:cxn>
                <a:cxn ang="0">
                  <a:pos x="20" y="0"/>
                </a:cxn>
                <a:cxn ang="0">
                  <a:pos x="22" y="0"/>
                </a:cxn>
                <a:cxn ang="0">
                  <a:pos x="26" y="0"/>
                </a:cxn>
                <a:cxn ang="0">
                  <a:pos x="26" y="1"/>
                </a:cxn>
                <a:cxn ang="0">
                  <a:pos x="26" y="3"/>
                </a:cxn>
                <a:cxn ang="0">
                  <a:pos x="26" y="4"/>
                </a:cxn>
                <a:cxn ang="0">
                  <a:pos x="26" y="6"/>
                </a:cxn>
                <a:cxn ang="0">
                  <a:pos x="26" y="8"/>
                </a:cxn>
                <a:cxn ang="0">
                  <a:pos x="26" y="9"/>
                </a:cxn>
                <a:cxn ang="0">
                  <a:pos x="26" y="11"/>
                </a:cxn>
                <a:cxn ang="0">
                  <a:pos x="25" y="12"/>
                </a:cxn>
                <a:cxn ang="0">
                  <a:pos x="25" y="16"/>
                </a:cxn>
                <a:cxn ang="0">
                  <a:pos x="23" y="17"/>
                </a:cxn>
                <a:cxn ang="0">
                  <a:pos x="22" y="19"/>
                </a:cxn>
                <a:cxn ang="0">
                  <a:pos x="20" y="19"/>
                </a:cxn>
                <a:cxn ang="0">
                  <a:pos x="18" y="20"/>
                </a:cxn>
                <a:cxn ang="0">
                  <a:pos x="17" y="20"/>
                </a:cxn>
                <a:cxn ang="0">
                  <a:pos x="13" y="20"/>
                </a:cxn>
                <a:cxn ang="0">
                  <a:pos x="9" y="19"/>
                </a:cxn>
                <a:cxn ang="0">
                  <a:pos x="7" y="17"/>
                </a:cxn>
                <a:cxn ang="0">
                  <a:pos x="4" y="13"/>
                </a:cxn>
                <a:cxn ang="0">
                  <a:pos x="2" y="12"/>
                </a:cxn>
                <a:cxn ang="0">
                  <a:pos x="1" y="9"/>
                </a:cxn>
                <a:cxn ang="0">
                  <a:pos x="0" y="8"/>
                </a:cxn>
                <a:cxn ang="0">
                  <a:pos x="0" y="6"/>
                </a:cxn>
              </a:cxnLst>
              <a:rect l="0" t="0" r="r" b="b"/>
              <a:pathLst>
                <a:path w="26" h="20">
                  <a:moveTo>
                    <a:pt x="0" y="6"/>
                  </a:moveTo>
                  <a:lnTo>
                    <a:pt x="4" y="4"/>
                  </a:lnTo>
                  <a:lnTo>
                    <a:pt x="8" y="3"/>
                  </a:lnTo>
                  <a:lnTo>
                    <a:pt x="12" y="1"/>
                  </a:lnTo>
                  <a:lnTo>
                    <a:pt x="14" y="1"/>
                  </a:lnTo>
                  <a:lnTo>
                    <a:pt x="17" y="1"/>
                  </a:lnTo>
                  <a:lnTo>
                    <a:pt x="20" y="0"/>
                  </a:lnTo>
                  <a:lnTo>
                    <a:pt x="22" y="0"/>
                  </a:lnTo>
                  <a:lnTo>
                    <a:pt x="26" y="0"/>
                  </a:lnTo>
                  <a:lnTo>
                    <a:pt x="26" y="1"/>
                  </a:lnTo>
                  <a:lnTo>
                    <a:pt x="26" y="3"/>
                  </a:lnTo>
                  <a:lnTo>
                    <a:pt x="26" y="4"/>
                  </a:lnTo>
                  <a:lnTo>
                    <a:pt x="26" y="6"/>
                  </a:lnTo>
                  <a:lnTo>
                    <a:pt x="26" y="8"/>
                  </a:lnTo>
                  <a:lnTo>
                    <a:pt x="26" y="9"/>
                  </a:lnTo>
                  <a:lnTo>
                    <a:pt x="26" y="11"/>
                  </a:lnTo>
                  <a:lnTo>
                    <a:pt x="25" y="12"/>
                  </a:lnTo>
                  <a:lnTo>
                    <a:pt x="25" y="16"/>
                  </a:lnTo>
                  <a:lnTo>
                    <a:pt x="23" y="17"/>
                  </a:lnTo>
                  <a:lnTo>
                    <a:pt x="22" y="19"/>
                  </a:lnTo>
                  <a:lnTo>
                    <a:pt x="20" y="19"/>
                  </a:lnTo>
                  <a:lnTo>
                    <a:pt x="18" y="20"/>
                  </a:lnTo>
                  <a:lnTo>
                    <a:pt x="17" y="20"/>
                  </a:lnTo>
                  <a:lnTo>
                    <a:pt x="13" y="20"/>
                  </a:lnTo>
                  <a:lnTo>
                    <a:pt x="9" y="19"/>
                  </a:lnTo>
                  <a:lnTo>
                    <a:pt x="7" y="17"/>
                  </a:lnTo>
                  <a:lnTo>
                    <a:pt x="4" y="13"/>
                  </a:lnTo>
                  <a:lnTo>
                    <a:pt x="2" y="12"/>
                  </a:lnTo>
                  <a:lnTo>
                    <a:pt x="1" y="9"/>
                  </a:lnTo>
                  <a:lnTo>
                    <a:pt x="0" y="8"/>
                  </a:lnTo>
                  <a:lnTo>
                    <a:pt x="0" y="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2" name="Freeform 395"/>
            <p:cNvSpPr>
              <a:spLocks/>
            </p:cNvSpPr>
            <p:nvPr/>
          </p:nvSpPr>
          <p:spPr bwMode="gray">
            <a:xfrm>
              <a:off x="5821545" y="2423934"/>
              <a:ext cx="122977" cy="78918"/>
            </a:xfrm>
            <a:custGeom>
              <a:avLst/>
              <a:gdLst/>
              <a:ahLst/>
              <a:cxnLst>
                <a:cxn ang="0">
                  <a:pos x="37" y="17"/>
                </a:cxn>
                <a:cxn ang="0">
                  <a:pos x="35" y="20"/>
                </a:cxn>
                <a:cxn ang="0">
                  <a:pos x="32" y="21"/>
                </a:cxn>
                <a:cxn ang="0">
                  <a:pos x="30" y="22"/>
                </a:cxn>
                <a:cxn ang="0">
                  <a:pos x="26" y="22"/>
                </a:cxn>
                <a:cxn ang="0">
                  <a:pos x="23" y="22"/>
                </a:cxn>
                <a:cxn ang="0">
                  <a:pos x="21" y="22"/>
                </a:cxn>
                <a:cxn ang="0">
                  <a:pos x="18" y="22"/>
                </a:cxn>
                <a:cxn ang="0">
                  <a:pos x="17" y="22"/>
                </a:cxn>
                <a:cxn ang="0">
                  <a:pos x="15" y="22"/>
                </a:cxn>
                <a:cxn ang="0">
                  <a:pos x="12" y="21"/>
                </a:cxn>
                <a:cxn ang="0">
                  <a:pos x="10" y="20"/>
                </a:cxn>
                <a:cxn ang="0">
                  <a:pos x="6" y="18"/>
                </a:cxn>
                <a:cxn ang="0">
                  <a:pos x="4" y="15"/>
                </a:cxn>
                <a:cxn ang="0">
                  <a:pos x="3" y="13"/>
                </a:cxn>
                <a:cxn ang="0">
                  <a:pos x="2" y="10"/>
                </a:cxn>
                <a:cxn ang="0">
                  <a:pos x="0" y="9"/>
                </a:cxn>
                <a:cxn ang="0">
                  <a:pos x="2" y="4"/>
                </a:cxn>
                <a:cxn ang="0">
                  <a:pos x="2" y="1"/>
                </a:cxn>
                <a:cxn ang="0">
                  <a:pos x="4" y="0"/>
                </a:cxn>
                <a:cxn ang="0">
                  <a:pos x="6" y="0"/>
                </a:cxn>
                <a:cxn ang="0">
                  <a:pos x="12" y="0"/>
                </a:cxn>
                <a:cxn ang="0">
                  <a:pos x="19" y="4"/>
                </a:cxn>
                <a:cxn ang="0">
                  <a:pos x="25" y="8"/>
                </a:cxn>
                <a:cxn ang="0">
                  <a:pos x="31" y="12"/>
                </a:cxn>
                <a:cxn ang="0">
                  <a:pos x="36" y="15"/>
                </a:cxn>
                <a:cxn ang="0">
                  <a:pos x="37" y="17"/>
                </a:cxn>
              </a:cxnLst>
              <a:rect l="0" t="0" r="r" b="b"/>
              <a:pathLst>
                <a:path w="37" h="22">
                  <a:moveTo>
                    <a:pt x="37" y="17"/>
                  </a:moveTo>
                  <a:lnTo>
                    <a:pt x="35" y="20"/>
                  </a:lnTo>
                  <a:lnTo>
                    <a:pt x="32" y="21"/>
                  </a:lnTo>
                  <a:lnTo>
                    <a:pt x="30" y="22"/>
                  </a:lnTo>
                  <a:lnTo>
                    <a:pt x="26" y="22"/>
                  </a:lnTo>
                  <a:lnTo>
                    <a:pt x="23" y="22"/>
                  </a:lnTo>
                  <a:lnTo>
                    <a:pt x="21" y="22"/>
                  </a:lnTo>
                  <a:lnTo>
                    <a:pt x="18" y="22"/>
                  </a:lnTo>
                  <a:lnTo>
                    <a:pt x="17" y="22"/>
                  </a:lnTo>
                  <a:lnTo>
                    <a:pt x="15" y="22"/>
                  </a:lnTo>
                  <a:lnTo>
                    <a:pt x="12" y="21"/>
                  </a:lnTo>
                  <a:lnTo>
                    <a:pt x="10" y="20"/>
                  </a:lnTo>
                  <a:lnTo>
                    <a:pt x="6" y="18"/>
                  </a:lnTo>
                  <a:lnTo>
                    <a:pt x="4" y="15"/>
                  </a:lnTo>
                  <a:lnTo>
                    <a:pt x="3" y="13"/>
                  </a:lnTo>
                  <a:lnTo>
                    <a:pt x="2" y="10"/>
                  </a:lnTo>
                  <a:lnTo>
                    <a:pt x="0" y="9"/>
                  </a:lnTo>
                  <a:lnTo>
                    <a:pt x="2" y="4"/>
                  </a:lnTo>
                  <a:lnTo>
                    <a:pt x="2" y="1"/>
                  </a:lnTo>
                  <a:lnTo>
                    <a:pt x="4" y="0"/>
                  </a:lnTo>
                  <a:lnTo>
                    <a:pt x="6" y="0"/>
                  </a:lnTo>
                  <a:lnTo>
                    <a:pt x="12" y="0"/>
                  </a:lnTo>
                  <a:lnTo>
                    <a:pt x="19" y="4"/>
                  </a:lnTo>
                  <a:lnTo>
                    <a:pt x="25" y="8"/>
                  </a:lnTo>
                  <a:lnTo>
                    <a:pt x="31" y="12"/>
                  </a:lnTo>
                  <a:lnTo>
                    <a:pt x="36" y="15"/>
                  </a:lnTo>
                  <a:lnTo>
                    <a:pt x="37" y="1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3" name="Freeform 396"/>
            <p:cNvSpPr>
              <a:spLocks/>
            </p:cNvSpPr>
            <p:nvPr/>
          </p:nvSpPr>
          <p:spPr bwMode="gray">
            <a:xfrm>
              <a:off x="5286428" y="2352190"/>
              <a:ext cx="146243" cy="71744"/>
            </a:xfrm>
            <a:custGeom>
              <a:avLst/>
              <a:gdLst/>
              <a:ahLst/>
              <a:cxnLst>
                <a:cxn ang="0">
                  <a:pos x="0" y="7"/>
                </a:cxn>
                <a:cxn ang="0">
                  <a:pos x="2" y="7"/>
                </a:cxn>
                <a:cxn ang="0">
                  <a:pos x="6" y="4"/>
                </a:cxn>
                <a:cxn ang="0">
                  <a:pos x="9" y="4"/>
                </a:cxn>
                <a:cxn ang="0">
                  <a:pos x="14" y="3"/>
                </a:cxn>
                <a:cxn ang="0">
                  <a:pos x="17" y="1"/>
                </a:cxn>
                <a:cxn ang="0">
                  <a:pos x="20" y="1"/>
                </a:cxn>
                <a:cxn ang="0">
                  <a:pos x="22" y="0"/>
                </a:cxn>
                <a:cxn ang="0">
                  <a:pos x="24" y="0"/>
                </a:cxn>
                <a:cxn ang="0">
                  <a:pos x="44" y="20"/>
                </a:cxn>
                <a:cxn ang="0">
                  <a:pos x="40" y="20"/>
                </a:cxn>
                <a:cxn ang="0">
                  <a:pos x="35" y="19"/>
                </a:cxn>
                <a:cxn ang="0">
                  <a:pos x="28" y="16"/>
                </a:cxn>
                <a:cxn ang="0">
                  <a:pos x="21" y="12"/>
                </a:cxn>
                <a:cxn ang="0">
                  <a:pos x="15" y="8"/>
                </a:cxn>
                <a:cxn ang="0">
                  <a:pos x="8" y="7"/>
                </a:cxn>
                <a:cxn ang="0">
                  <a:pos x="3" y="4"/>
                </a:cxn>
                <a:cxn ang="0">
                  <a:pos x="0" y="7"/>
                </a:cxn>
              </a:cxnLst>
              <a:rect l="0" t="0" r="r" b="b"/>
              <a:pathLst>
                <a:path w="44" h="20">
                  <a:moveTo>
                    <a:pt x="0" y="7"/>
                  </a:moveTo>
                  <a:lnTo>
                    <a:pt x="2" y="7"/>
                  </a:lnTo>
                  <a:lnTo>
                    <a:pt x="6" y="4"/>
                  </a:lnTo>
                  <a:lnTo>
                    <a:pt x="9" y="4"/>
                  </a:lnTo>
                  <a:lnTo>
                    <a:pt x="14" y="3"/>
                  </a:lnTo>
                  <a:lnTo>
                    <a:pt x="17" y="1"/>
                  </a:lnTo>
                  <a:lnTo>
                    <a:pt x="20" y="1"/>
                  </a:lnTo>
                  <a:lnTo>
                    <a:pt x="22" y="0"/>
                  </a:lnTo>
                  <a:lnTo>
                    <a:pt x="24" y="0"/>
                  </a:lnTo>
                  <a:lnTo>
                    <a:pt x="44" y="20"/>
                  </a:lnTo>
                  <a:lnTo>
                    <a:pt x="40" y="20"/>
                  </a:lnTo>
                  <a:lnTo>
                    <a:pt x="35" y="19"/>
                  </a:lnTo>
                  <a:lnTo>
                    <a:pt x="28" y="16"/>
                  </a:lnTo>
                  <a:lnTo>
                    <a:pt x="21" y="12"/>
                  </a:lnTo>
                  <a:lnTo>
                    <a:pt x="15" y="8"/>
                  </a:lnTo>
                  <a:lnTo>
                    <a:pt x="8" y="7"/>
                  </a:lnTo>
                  <a:lnTo>
                    <a:pt x="3" y="4"/>
                  </a:lnTo>
                  <a:lnTo>
                    <a:pt x="0" y="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4" name="Freeform 397"/>
            <p:cNvSpPr>
              <a:spLocks/>
            </p:cNvSpPr>
            <p:nvPr/>
          </p:nvSpPr>
          <p:spPr bwMode="gray">
            <a:xfrm>
              <a:off x="5981083" y="2190767"/>
              <a:ext cx="339018" cy="118378"/>
            </a:xfrm>
            <a:custGeom>
              <a:avLst/>
              <a:gdLst/>
              <a:ahLst/>
              <a:cxnLst>
                <a:cxn ang="0">
                  <a:pos x="0" y="5"/>
                </a:cxn>
                <a:cxn ang="0">
                  <a:pos x="6" y="2"/>
                </a:cxn>
                <a:cxn ang="0">
                  <a:pos x="13" y="0"/>
                </a:cxn>
                <a:cxn ang="0">
                  <a:pos x="19" y="0"/>
                </a:cxn>
                <a:cxn ang="0">
                  <a:pos x="26" y="3"/>
                </a:cxn>
                <a:cxn ang="0">
                  <a:pos x="32" y="6"/>
                </a:cxn>
                <a:cxn ang="0">
                  <a:pos x="37" y="11"/>
                </a:cxn>
                <a:cxn ang="0">
                  <a:pos x="39" y="15"/>
                </a:cxn>
                <a:cxn ang="0">
                  <a:pos x="42" y="18"/>
                </a:cxn>
                <a:cxn ang="0">
                  <a:pos x="43" y="18"/>
                </a:cxn>
                <a:cxn ang="0">
                  <a:pos x="44" y="17"/>
                </a:cxn>
                <a:cxn ang="0">
                  <a:pos x="44" y="14"/>
                </a:cxn>
                <a:cxn ang="0">
                  <a:pos x="45" y="13"/>
                </a:cxn>
                <a:cxn ang="0">
                  <a:pos x="45" y="11"/>
                </a:cxn>
                <a:cxn ang="0">
                  <a:pos x="45" y="7"/>
                </a:cxn>
                <a:cxn ang="0">
                  <a:pos x="45" y="6"/>
                </a:cxn>
                <a:cxn ang="0">
                  <a:pos x="45" y="5"/>
                </a:cxn>
                <a:cxn ang="0">
                  <a:pos x="52" y="6"/>
                </a:cxn>
                <a:cxn ang="0">
                  <a:pos x="59" y="6"/>
                </a:cxn>
                <a:cxn ang="0">
                  <a:pos x="68" y="7"/>
                </a:cxn>
                <a:cxn ang="0">
                  <a:pos x="77" y="11"/>
                </a:cxn>
                <a:cxn ang="0">
                  <a:pos x="85" y="14"/>
                </a:cxn>
                <a:cxn ang="0">
                  <a:pos x="93" y="17"/>
                </a:cxn>
                <a:cxn ang="0">
                  <a:pos x="99" y="21"/>
                </a:cxn>
                <a:cxn ang="0">
                  <a:pos x="102" y="28"/>
                </a:cxn>
                <a:cxn ang="0">
                  <a:pos x="96" y="30"/>
                </a:cxn>
                <a:cxn ang="0">
                  <a:pos x="89" y="32"/>
                </a:cxn>
                <a:cxn ang="0">
                  <a:pos x="82" y="32"/>
                </a:cxn>
                <a:cxn ang="0">
                  <a:pos x="73" y="33"/>
                </a:cxn>
                <a:cxn ang="0">
                  <a:pos x="65" y="33"/>
                </a:cxn>
                <a:cxn ang="0">
                  <a:pos x="58" y="33"/>
                </a:cxn>
                <a:cxn ang="0">
                  <a:pos x="52" y="32"/>
                </a:cxn>
                <a:cxn ang="0">
                  <a:pos x="48" y="32"/>
                </a:cxn>
                <a:cxn ang="0">
                  <a:pos x="45" y="32"/>
                </a:cxn>
                <a:cxn ang="0">
                  <a:pos x="42" y="33"/>
                </a:cxn>
                <a:cxn ang="0">
                  <a:pos x="38" y="33"/>
                </a:cxn>
                <a:cxn ang="0">
                  <a:pos x="33" y="33"/>
                </a:cxn>
                <a:cxn ang="0">
                  <a:pos x="28" y="32"/>
                </a:cxn>
                <a:cxn ang="0">
                  <a:pos x="24" y="32"/>
                </a:cxn>
                <a:cxn ang="0">
                  <a:pos x="22" y="30"/>
                </a:cxn>
                <a:cxn ang="0">
                  <a:pos x="22" y="28"/>
                </a:cxn>
                <a:cxn ang="0">
                  <a:pos x="17" y="26"/>
                </a:cxn>
                <a:cxn ang="0">
                  <a:pos x="13" y="26"/>
                </a:cxn>
                <a:cxn ang="0">
                  <a:pos x="11" y="24"/>
                </a:cxn>
                <a:cxn ang="0">
                  <a:pos x="10" y="21"/>
                </a:cxn>
                <a:cxn ang="0">
                  <a:pos x="8" y="20"/>
                </a:cxn>
                <a:cxn ang="0">
                  <a:pos x="6" y="18"/>
                </a:cxn>
                <a:cxn ang="0">
                  <a:pos x="4" y="17"/>
                </a:cxn>
                <a:cxn ang="0">
                  <a:pos x="0" y="17"/>
                </a:cxn>
                <a:cxn ang="0">
                  <a:pos x="0" y="15"/>
                </a:cxn>
                <a:cxn ang="0">
                  <a:pos x="0" y="14"/>
                </a:cxn>
                <a:cxn ang="0">
                  <a:pos x="0" y="13"/>
                </a:cxn>
                <a:cxn ang="0">
                  <a:pos x="0" y="11"/>
                </a:cxn>
                <a:cxn ang="0">
                  <a:pos x="0" y="10"/>
                </a:cxn>
                <a:cxn ang="0">
                  <a:pos x="0" y="7"/>
                </a:cxn>
                <a:cxn ang="0">
                  <a:pos x="0" y="5"/>
                </a:cxn>
              </a:cxnLst>
              <a:rect l="0" t="0" r="r" b="b"/>
              <a:pathLst>
                <a:path w="102" h="33">
                  <a:moveTo>
                    <a:pt x="0" y="5"/>
                  </a:moveTo>
                  <a:lnTo>
                    <a:pt x="6" y="2"/>
                  </a:lnTo>
                  <a:lnTo>
                    <a:pt x="13" y="0"/>
                  </a:lnTo>
                  <a:lnTo>
                    <a:pt x="19" y="0"/>
                  </a:lnTo>
                  <a:lnTo>
                    <a:pt x="26" y="3"/>
                  </a:lnTo>
                  <a:lnTo>
                    <a:pt x="32" y="6"/>
                  </a:lnTo>
                  <a:lnTo>
                    <a:pt x="37" y="11"/>
                  </a:lnTo>
                  <a:lnTo>
                    <a:pt x="39" y="15"/>
                  </a:lnTo>
                  <a:lnTo>
                    <a:pt x="42" y="18"/>
                  </a:lnTo>
                  <a:lnTo>
                    <a:pt x="43" y="18"/>
                  </a:lnTo>
                  <a:lnTo>
                    <a:pt x="44" y="17"/>
                  </a:lnTo>
                  <a:lnTo>
                    <a:pt x="44" y="14"/>
                  </a:lnTo>
                  <a:lnTo>
                    <a:pt x="45" y="13"/>
                  </a:lnTo>
                  <a:lnTo>
                    <a:pt x="45" y="11"/>
                  </a:lnTo>
                  <a:lnTo>
                    <a:pt x="45" y="7"/>
                  </a:lnTo>
                  <a:lnTo>
                    <a:pt x="45" y="6"/>
                  </a:lnTo>
                  <a:lnTo>
                    <a:pt x="45" y="5"/>
                  </a:lnTo>
                  <a:lnTo>
                    <a:pt x="52" y="6"/>
                  </a:lnTo>
                  <a:lnTo>
                    <a:pt x="59" y="6"/>
                  </a:lnTo>
                  <a:lnTo>
                    <a:pt x="68" y="7"/>
                  </a:lnTo>
                  <a:lnTo>
                    <a:pt x="77" y="11"/>
                  </a:lnTo>
                  <a:lnTo>
                    <a:pt x="85" y="14"/>
                  </a:lnTo>
                  <a:lnTo>
                    <a:pt x="93" y="17"/>
                  </a:lnTo>
                  <a:lnTo>
                    <a:pt x="99" y="21"/>
                  </a:lnTo>
                  <a:lnTo>
                    <a:pt x="102" y="28"/>
                  </a:lnTo>
                  <a:lnTo>
                    <a:pt x="96" y="30"/>
                  </a:lnTo>
                  <a:lnTo>
                    <a:pt x="89" y="32"/>
                  </a:lnTo>
                  <a:lnTo>
                    <a:pt x="82" y="32"/>
                  </a:lnTo>
                  <a:lnTo>
                    <a:pt x="73" y="33"/>
                  </a:lnTo>
                  <a:lnTo>
                    <a:pt x="65" y="33"/>
                  </a:lnTo>
                  <a:lnTo>
                    <a:pt x="58" y="33"/>
                  </a:lnTo>
                  <a:lnTo>
                    <a:pt x="52" y="32"/>
                  </a:lnTo>
                  <a:lnTo>
                    <a:pt x="48" y="32"/>
                  </a:lnTo>
                  <a:lnTo>
                    <a:pt x="45" y="32"/>
                  </a:lnTo>
                  <a:lnTo>
                    <a:pt x="42" y="33"/>
                  </a:lnTo>
                  <a:lnTo>
                    <a:pt x="38" y="33"/>
                  </a:lnTo>
                  <a:lnTo>
                    <a:pt x="33" y="33"/>
                  </a:lnTo>
                  <a:lnTo>
                    <a:pt x="28" y="32"/>
                  </a:lnTo>
                  <a:lnTo>
                    <a:pt x="24" y="32"/>
                  </a:lnTo>
                  <a:lnTo>
                    <a:pt x="22" y="30"/>
                  </a:lnTo>
                  <a:lnTo>
                    <a:pt x="22" y="28"/>
                  </a:lnTo>
                  <a:lnTo>
                    <a:pt x="17" y="26"/>
                  </a:lnTo>
                  <a:lnTo>
                    <a:pt x="13" y="26"/>
                  </a:lnTo>
                  <a:lnTo>
                    <a:pt x="11" y="24"/>
                  </a:lnTo>
                  <a:lnTo>
                    <a:pt x="10" y="21"/>
                  </a:lnTo>
                  <a:lnTo>
                    <a:pt x="8" y="20"/>
                  </a:lnTo>
                  <a:lnTo>
                    <a:pt x="6" y="18"/>
                  </a:lnTo>
                  <a:lnTo>
                    <a:pt x="4" y="17"/>
                  </a:lnTo>
                  <a:lnTo>
                    <a:pt x="0" y="17"/>
                  </a:lnTo>
                  <a:lnTo>
                    <a:pt x="0" y="15"/>
                  </a:lnTo>
                  <a:lnTo>
                    <a:pt x="0" y="14"/>
                  </a:lnTo>
                  <a:lnTo>
                    <a:pt x="0" y="13"/>
                  </a:lnTo>
                  <a:lnTo>
                    <a:pt x="0" y="11"/>
                  </a:lnTo>
                  <a:lnTo>
                    <a:pt x="0" y="10"/>
                  </a:lnTo>
                  <a:lnTo>
                    <a:pt x="0" y="7"/>
                  </a:lnTo>
                  <a:lnTo>
                    <a:pt x="0" y="5"/>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5" name="Freeform 398"/>
            <p:cNvSpPr>
              <a:spLocks/>
            </p:cNvSpPr>
            <p:nvPr/>
          </p:nvSpPr>
          <p:spPr bwMode="gray">
            <a:xfrm>
              <a:off x="6356661" y="2215877"/>
              <a:ext cx="239307" cy="104028"/>
            </a:xfrm>
            <a:custGeom>
              <a:avLst/>
              <a:gdLst/>
              <a:ahLst/>
              <a:cxnLst>
                <a:cxn ang="0">
                  <a:pos x="29" y="10"/>
                </a:cxn>
                <a:cxn ang="0">
                  <a:pos x="30" y="10"/>
                </a:cxn>
                <a:cxn ang="0">
                  <a:pos x="31" y="10"/>
                </a:cxn>
                <a:cxn ang="0">
                  <a:pos x="32" y="10"/>
                </a:cxn>
                <a:cxn ang="0">
                  <a:pos x="33" y="10"/>
                </a:cxn>
                <a:cxn ang="0">
                  <a:pos x="35" y="10"/>
                </a:cxn>
                <a:cxn ang="0">
                  <a:pos x="36" y="10"/>
                </a:cxn>
                <a:cxn ang="0">
                  <a:pos x="37" y="10"/>
                </a:cxn>
                <a:cxn ang="0">
                  <a:pos x="38" y="10"/>
                </a:cxn>
                <a:cxn ang="0">
                  <a:pos x="39" y="8"/>
                </a:cxn>
                <a:cxn ang="0">
                  <a:pos x="39" y="6"/>
                </a:cxn>
                <a:cxn ang="0">
                  <a:pos x="39" y="5"/>
                </a:cxn>
                <a:cxn ang="0">
                  <a:pos x="39" y="3"/>
                </a:cxn>
                <a:cxn ang="0">
                  <a:pos x="39" y="2"/>
                </a:cxn>
                <a:cxn ang="0">
                  <a:pos x="39" y="0"/>
                </a:cxn>
                <a:cxn ang="0">
                  <a:pos x="43" y="5"/>
                </a:cxn>
                <a:cxn ang="0">
                  <a:pos x="46" y="8"/>
                </a:cxn>
                <a:cxn ang="0">
                  <a:pos x="50" y="10"/>
                </a:cxn>
                <a:cxn ang="0">
                  <a:pos x="56" y="11"/>
                </a:cxn>
                <a:cxn ang="0">
                  <a:pos x="59" y="14"/>
                </a:cxn>
                <a:cxn ang="0">
                  <a:pos x="64" y="15"/>
                </a:cxn>
                <a:cxn ang="0">
                  <a:pos x="69" y="18"/>
                </a:cxn>
                <a:cxn ang="0">
                  <a:pos x="72" y="23"/>
                </a:cxn>
                <a:cxn ang="0">
                  <a:pos x="64" y="23"/>
                </a:cxn>
                <a:cxn ang="0">
                  <a:pos x="57" y="25"/>
                </a:cxn>
                <a:cxn ang="0">
                  <a:pos x="50" y="26"/>
                </a:cxn>
                <a:cxn ang="0">
                  <a:pos x="44" y="29"/>
                </a:cxn>
                <a:cxn ang="0">
                  <a:pos x="39" y="29"/>
                </a:cxn>
                <a:cxn ang="0">
                  <a:pos x="33" y="29"/>
                </a:cxn>
                <a:cxn ang="0">
                  <a:pos x="29" y="28"/>
                </a:cxn>
                <a:cxn ang="0">
                  <a:pos x="25" y="23"/>
                </a:cxn>
                <a:cxn ang="0">
                  <a:pos x="20" y="21"/>
                </a:cxn>
                <a:cxn ang="0">
                  <a:pos x="16" y="20"/>
                </a:cxn>
                <a:cxn ang="0">
                  <a:pos x="11" y="18"/>
                </a:cxn>
                <a:cxn ang="0">
                  <a:pos x="7" y="17"/>
                </a:cxn>
                <a:cxn ang="0">
                  <a:pos x="5" y="15"/>
                </a:cxn>
                <a:cxn ang="0">
                  <a:pos x="3" y="13"/>
                </a:cxn>
                <a:cxn ang="0">
                  <a:pos x="0" y="10"/>
                </a:cxn>
                <a:cxn ang="0">
                  <a:pos x="0" y="6"/>
                </a:cxn>
                <a:cxn ang="0">
                  <a:pos x="4" y="6"/>
                </a:cxn>
                <a:cxn ang="0">
                  <a:pos x="7" y="8"/>
                </a:cxn>
                <a:cxn ang="0">
                  <a:pos x="11" y="8"/>
                </a:cxn>
                <a:cxn ang="0">
                  <a:pos x="13" y="8"/>
                </a:cxn>
                <a:cxn ang="0">
                  <a:pos x="17" y="10"/>
                </a:cxn>
                <a:cxn ang="0">
                  <a:pos x="21" y="10"/>
                </a:cxn>
                <a:cxn ang="0">
                  <a:pos x="25" y="10"/>
                </a:cxn>
                <a:cxn ang="0">
                  <a:pos x="29" y="10"/>
                </a:cxn>
              </a:cxnLst>
              <a:rect l="0" t="0" r="r" b="b"/>
              <a:pathLst>
                <a:path w="72" h="29">
                  <a:moveTo>
                    <a:pt x="29" y="10"/>
                  </a:moveTo>
                  <a:lnTo>
                    <a:pt x="30" y="10"/>
                  </a:lnTo>
                  <a:lnTo>
                    <a:pt x="31" y="10"/>
                  </a:lnTo>
                  <a:lnTo>
                    <a:pt x="32" y="10"/>
                  </a:lnTo>
                  <a:lnTo>
                    <a:pt x="33" y="10"/>
                  </a:lnTo>
                  <a:lnTo>
                    <a:pt x="35" y="10"/>
                  </a:lnTo>
                  <a:lnTo>
                    <a:pt x="36" y="10"/>
                  </a:lnTo>
                  <a:lnTo>
                    <a:pt x="37" y="10"/>
                  </a:lnTo>
                  <a:lnTo>
                    <a:pt x="38" y="10"/>
                  </a:lnTo>
                  <a:lnTo>
                    <a:pt x="39" y="8"/>
                  </a:lnTo>
                  <a:lnTo>
                    <a:pt x="39" y="6"/>
                  </a:lnTo>
                  <a:lnTo>
                    <a:pt x="39" y="5"/>
                  </a:lnTo>
                  <a:lnTo>
                    <a:pt x="39" y="3"/>
                  </a:lnTo>
                  <a:lnTo>
                    <a:pt x="39" y="2"/>
                  </a:lnTo>
                  <a:lnTo>
                    <a:pt x="39" y="0"/>
                  </a:lnTo>
                  <a:lnTo>
                    <a:pt x="43" y="5"/>
                  </a:lnTo>
                  <a:lnTo>
                    <a:pt x="46" y="8"/>
                  </a:lnTo>
                  <a:lnTo>
                    <a:pt x="50" y="10"/>
                  </a:lnTo>
                  <a:lnTo>
                    <a:pt x="56" y="11"/>
                  </a:lnTo>
                  <a:lnTo>
                    <a:pt x="59" y="14"/>
                  </a:lnTo>
                  <a:lnTo>
                    <a:pt x="64" y="15"/>
                  </a:lnTo>
                  <a:lnTo>
                    <a:pt x="69" y="18"/>
                  </a:lnTo>
                  <a:lnTo>
                    <a:pt x="72" y="23"/>
                  </a:lnTo>
                  <a:lnTo>
                    <a:pt x="64" y="23"/>
                  </a:lnTo>
                  <a:lnTo>
                    <a:pt x="57" y="25"/>
                  </a:lnTo>
                  <a:lnTo>
                    <a:pt x="50" y="26"/>
                  </a:lnTo>
                  <a:lnTo>
                    <a:pt x="44" y="29"/>
                  </a:lnTo>
                  <a:lnTo>
                    <a:pt x="39" y="29"/>
                  </a:lnTo>
                  <a:lnTo>
                    <a:pt x="33" y="29"/>
                  </a:lnTo>
                  <a:lnTo>
                    <a:pt x="29" y="28"/>
                  </a:lnTo>
                  <a:lnTo>
                    <a:pt x="25" y="23"/>
                  </a:lnTo>
                  <a:lnTo>
                    <a:pt x="20" y="21"/>
                  </a:lnTo>
                  <a:lnTo>
                    <a:pt x="16" y="20"/>
                  </a:lnTo>
                  <a:lnTo>
                    <a:pt x="11" y="18"/>
                  </a:lnTo>
                  <a:lnTo>
                    <a:pt x="7" y="17"/>
                  </a:lnTo>
                  <a:lnTo>
                    <a:pt x="5" y="15"/>
                  </a:lnTo>
                  <a:lnTo>
                    <a:pt x="3" y="13"/>
                  </a:lnTo>
                  <a:lnTo>
                    <a:pt x="0" y="10"/>
                  </a:lnTo>
                  <a:lnTo>
                    <a:pt x="0" y="6"/>
                  </a:lnTo>
                  <a:lnTo>
                    <a:pt x="4" y="6"/>
                  </a:lnTo>
                  <a:lnTo>
                    <a:pt x="7" y="8"/>
                  </a:lnTo>
                  <a:lnTo>
                    <a:pt x="11" y="8"/>
                  </a:lnTo>
                  <a:lnTo>
                    <a:pt x="13" y="8"/>
                  </a:lnTo>
                  <a:lnTo>
                    <a:pt x="17" y="10"/>
                  </a:lnTo>
                  <a:lnTo>
                    <a:pt x="21" y="10"/>
                  </a:lnTo>
                  <a:lnTo>
                    <a:pt x="25" y="10"/>
                  </a:lnTo>
                  <a:lnTo>
                    <a:pt x="29" y="1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66" name="Freeform 399"/>
            <p:cNvSpPr>
              <a:spLocks/>
            </p:cNvSpPr>
            <p:nvPr/>
          </p:nvSpPr>
          <p:spPr bwMode="gray">
            <a:xfrm>
              <a:off x="6263598" y="2341429"/>
              <a:ext cx="156214" cy="53808"/>
            </a:xfrm>
            <a:custGeom>
              <a:avLst/>
              <a:gdLst/>
              <a:ahLst/>
              <a:cxnLst>
                <a:cxn ang="0">
                  <a:pos x="47" y="13"/>
                </a:cxn>
                <a:cxn ang="0">
                  <a:pos x="46" y="8"/>
                </a:cxn>
                <a:cxn ang="0">
                  <a:pos x="44" y="5"/>
                </a:cxn>
                <a:cxn ang="0">
                  <a:pos x="43" y="2"/>
                </a:cxn>
                <a:cxn ang="0">
                  <a:pos x="42" y="2"/>
                </a:cxn>
                <a:cxn ang="0">
                  <a:pos x="41" y="0"/>
                </a:cxn>
                <a:cxn ang="0">
                  <a:pos x="40" y="2"/>
                </a:cxn>
                <a:cxn ang="0">
                  <a:pos x="37" y="5"/>
                </a:cxn>
                <a:cxn ang="0">
                  <a:pos x="36" y="10"/>
                </a:cxn>
                <a:cxn ang="0">
                  <a:pos x="24" y="10"/>
                </a:cxn>
                <a:cxn ang="0">
                  <a:pos x="22" y="10"/>
                </a:cxn>
                <a:cxn ang="0">
                  <a:pos x="18" y="8"/>
                </a:cxn>
                <a:cxn ang="0">
                  <a:pos x="16" y="8"/>
                </a:cxn>
                <a:cxn ang="0">
                  <a:pos x="15" y="7"/>
                </a:cxn>
                <a:cxn ang="0">
                  <a:pos x="13" y="5"/>
                </a:cxn>
                <a:cxn ang="0">
                  <a:pos x="10" y="3"/>
                </a:cxn>
                <a:cxn ang="0">
                  <a:pos x="8" y="2"/>
                </a:cxn>
                <a:cxn ang="0">
                  <a:pos x="7" y="0"/>
                </a:cxn>
                <a:cxn ang="0">
                  <a:pos x="6" y="3"/>
                </a:cxn>
                <a:cxn ang="0">
                  <a:pos x="4" y="5"/>
                </a:cxn>
                <a:cxn ang="0">
                  <a:pos x="4" y="7"/>
                </a:cxn>
                <a:cxn ang="0">
                  <a:pos x="3" y="8"/>
                </a:cxn>
                <a:cxn ang="0">
                  <a:pos x="2" y="8"/>
                </a:cxn>
                <a:cxn ang="0">
                  <a:pos x="2" y="10"/>
                </a:cxn>
                <a:cxn ang="0">
                  <a:pos x="1" y="12"/>
                </a:cxn>
                <a:cxn ang="0">
                  <a:pos x="0" y="13"/>
                </a:cxn>
                <a:cxn ang="0">
                  <a:pos x="6" y="13"/>
                </a:cxn>
                <a:cxn ang="0">
                  <a:pos x="10" y="13"/>
                </a:cxn>
                <a:cxn ang="0">
                  <a:pos x="16" y="13"/>
                </a:cxn>
                <a:cxn ang="0">
                  <a:pos x="20" y="13"/>
                </a:cxn>
                <a:cxn ang="0">
                  <a:pos x="22" y="13"/>
                </a:cxn>
                <a:cxn ang="0">
                  <a:pos x="26" y="13"/>
                </a:cxn>
                <a:cxn ang="0">
                  <a:pos x="28" y="13"/>
                </a:cxn>
                <a:cxn ang="0">
                  <a:pos x="32" y="13"/>
                </a:cxn>
                <a:cxn ang="0">
                  <a:pos x="34" y="13"/>
                </a:cxn>
                <a:cxn ang="0">
                  <a:pos x="37" y="13"/>
                </a:cxn>
                <a:cxn ang="0">
                  <a:pos x="39" y="13"/>
                </a:cxn>
                <a:cxn ang="0">
                  <a:pos x="41" y="15"/>
                </a:cxn>
                <a:cxn ang="0">
                  <a:pos x="43" y="15"/>
                </a:cxn>
                <a:cxn ang="0">
                  <a:pos x="44" y="15"/>
                </a:cxn>
                <a:cxn ang="0">
                  <a:pos x="46" y="15"/>
                </a:cxn>
                <a:cxn ang="0">
                  <a:pos x="47" y="13"/>
                </a:cxn>
              </a:cxnLst>
              <a:rect l="0" t="0" r="r" b="b"/>
              <a:pathLst>
                <a:path w="47" h="15">
                  <a:moveTo>
                    <a:pt x="47" y="13"/>
                  </a:moveTo>
                  <a:lnTo>
                    <a:pt x="46" y="8"/>
                  </a:lnTo>
                  <a:lnTo>
                    <a:pt x="44" y="5"/>
                  </a:lnTo>
                  <a:lnTo>
                    <a:pt x="43" y="2"/>
                  </a:lnTo>
                  <a:lnTo>
                    <a:pt x="42" y="2"/>
                  </a:lnTo>
                  <a:lnTo>
                    <a:pt x="41" y="0"/>
                  </a:lnTo>
                  <a:lnTo>
                    <a:pt x="40" y="2"/>
                  </a:lnTo>
                  <a:lnTo>
                    <a:pt x="37" y="5"/>
                  </a:lnTo>
                  <a:lnTo>
                    <a:pt x="36" y="10"/>
                  </a:lnTo>
                  <a:lnTo>
                    <a:pt x="24" y="10"/>
                  </a:lnTo>
                  <a:lnTo>
                    <a:pt x="22" y="10"/>
                  </a:lnTo>
                  <a:lnTo>
                    <a:pt x="18" y="8"/>
                  </a:lnTo>
                  <a:lnTo>
                    <a:pt x="16" y="8"/>
                  </a:lnTo>
                  <a:lnTo>
                    <a:pt x="15" y="7"/>
                  </a:lnTo>
                  <a:lnTo>
                    <a:pt x="13" y="5"/>
                  </a:lnTo>
                  <a:lnTo>
                    <a:pt x="10" y="3"/>
                  </a:lnTo>
                  <a:lnTo>
                    <a:pt x="8" y="2"/>
                  </a:lnTo>
                  <a:lnTo>
                    <a:pt x="7" y="0"/>
                  </a:lnTo>
                  <a:lnTo>
                    <a:pt x="6" y="3"/>
                  </a:lnTo>
                  <a:lnTo>
                    <a:pt x="4" y="5"/>
                  </a:lnTo>
                  <a:lnTo>
                    <a:pt x="4" y="7"/>
                  </a:lnTo>
                  <a:lnTo>
                    <a:pt x="3" y="8"/>
                  </a:lnTo>
                  <a:lnTo>
                    <a:pt x="2" y="8"/>
                  </a:lnTo>
                  <a:lnTo>
                    <a:pt x="2" y="10"/>
                  </a:lnTo>
                  <a:lnTo>
                    <a:pt x="1" y="12"/>
                  </a:lnTo>
                  <a:lnTo>
                    <a:pt x="0" y="13"/>
                  </a:lnTo>
                  <a:lnTo>
                    <a:pt x="6" y="13"/>
                  </a:lnTo>
                  <a:lnTo>
                    <a:pt x="10" y="13"/>
                  </a:lnTo>
                  <a:lnTo>
                    <a:pt x="16" y="13"/>
                  </a:lnTo>
                  <a:lnTo>
                    <a:pt x="20" y="13"/>
                  </a:lnTo>
                  <a:lnTo>
                    <a:pt x="22" y="13"/>
                  </a:lnTo>
                  <a:lnTo>
                    <a:pt x="26" y="13"/>
                  </a:lnTo>
                  <a:lnTo>
                    <a:pt x="28" y="13"/>
                  </a:lnTo>
                  <a:lnTo>
                    <a:pt x="32" y="13"/>
                  </a:lnTo>
                  <a:lnTo>
                    <a:pt x="34" y="13"/>
                  </a:lnTo>
                  <a:lnTo>
                    <a:pt x="37" y="13"/>
                  </a:lnTo>
                  <a:lnTo>
                    <a:pt x="39" y="13"/>
                  </a:lnTo>
                  <a:lnTo>
                    <a:pt x="41" y="15"/>
                  </a:lnTo>
                  <a:lnTo>
                    <a:pt x="43" y="15"/>
                  </a:lnTo>
                  <a:lnTo>
                    <a:pt x="44" y="15"/>
                  </a:lnTo>
                  <a:lnTo>
                    <a:pt x="46" y="15"/>
                  </a:lnTo>
                  <a:lnTo>
                    <a:pt x="47" y="13"/>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67" name="Freeform 400"/>
            <p:cNvSpPr>
              <a:spLocks/>
            </p:cNvSpPr>
            <p:nvPr/>
          </p:nvSpPr>
          <p:spPr bwMode="gray">
            <a:xfrm>
              <a:off x="4282669" y="2136959"/>
              <a:ext cx="36560" cy="32285"/>
            </a:xfrm>
            <a:custGeom>
              <a:avLst/>
              <a:gdLst/>
              <a:ahLst/>
              <a:cxnLst>
                <a:cxn ang="0">
                  <a:pos x="0" y="9"/>
                </a:cxn>
                <a:cxn ang="0">
                  <a:pos x="0" y="9"/>
                </a:cxn>
                <a:cxn ang="0">
                  <a:pos x="2" y="8"/>
                </a:cxn>
                <a:cxn ang="0">
                  <a:pos x="4" y="5"/>
                </a:cxn>
                <a:cxn ang="0">
                  <a:pos x="5" y="4"/>
                </a:cxn>
                <a:cxn ang="0">
                  <a:pos x="6" y="3"/>
                </a:cxn>
                <a:cxn ang="0">
                  <a:pos x="7" y="3"/>
                </a:cxn>
                <a:cxn ang="0">
                  <a:pos x="10" y="0"/>
                </a:cxn>
                <a:cxn ang="0">
                  <a:pos x="11" y="0"/>
                </a:cxn>
                <a:cxn ang="0">
                  <a:pos x="11" y="9"/>
                </a:cxn>
                <a:cxn ang="0">
                  <a:pos x="10" y="9"/>
                </a:cxn>
                <a:cxn ang="0">
                  <a:pos x="7" y="9"/>
                </a:cxn>
                <a:cxn ang="0">
                  <a:pos x="6" y="9"/>
                </a:cxn>
                <a:cxn ang="0">
                  <a:pos x="5" y="9"/>
                </a:cxn>
                <a:cxn ang="0">
                  <a:pos x="0" y="9"/>
                </a:cxn>
              </a:cxnLst>
              <a:rect l="0" t="0" r="r" b="b"/>
              <a:pathLst>
                <a:path w="11" h="9">
                  <a:moveTo>
                    <a:pt x="0" y="9"/>
                  </a:moveTo>
                  <a:lnTo>
                    <a:pt x="0" y="9"/>
                  </a:lnTo>
                  <a:lnTo>
                    <a:pt x="2" y="8"/>
                  </a:lnTo>
                  <a:lnTo>
                    <a:pt x="4" y="5"/>
                  </a:lnTo>
                  <a:lnTo>
                    <a:pt x="5" y="4"/>
                  </a:lnTo>
                  <a:lnTo>
                    <a:pt x="6" y="3"/>
                  </a:lnTo>
                  <a:lnTo>
                    <a:pt x="7" y="3"/>
                  </a:lnTo>
                  <a:lnTo>
                    <a:pt x="10" y="0"/>
                  </a:lnTo>
                  <a:lnTo>
                    <a:pt x="11" y="0"/>
                  </a:lnTo>
                  <a:lnTo>
                    <a:pt x="11" y="9"/>
                  </a:lnTo>
                  <a:lnTo>
                    <a:pt x="10" y="9"/>
                  </a:lnTo>
                  <a:lnTo>
                    <a:pt x="7" y="9"/>
                  </a:lnTo>
                  <a:lnTo>
                    <a:pt x="6" y="9"/>
                  </a:lnTo>
                  <a:lnTo>
                    <a:pt x="5" y="9"/>
                  </a:lnTo>
                  <a:lnTo>
                    <a:pt x="0" y="9"/>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8" name="Freeform 401"/>
            <p:cNvSpPr>
              <a:spLocks/>
            </p:cNvSpPr>
            <p:nvPr/>
          </p:nvSpPr>
          <p:spPr bwMode="gray">
            <a:xfrm>
              <a:off x="6027614" y="2327079"/>
              <a:ext cx="43208" cy="43046"/>
            </a:xfrm>
            <a:custGeom>
              <a:avLst/>
              <a:gdLst/>
              <a:ahLst/>
              <a:cxnLst>
                <a:cxn ang="0">
                  <a:pos x="13" y="12"/>
                </a:cxn>
                <a:cxn ang="0">
                  <a:pos x="13" y="10"/>
                </a:cxn>
                <a:cxn ang="0">
                  <a:pos x="13" y="8"/>
                </a:cxn>
                <a:cxn ang="0">
                  <a:pos x="13" y="7"/>
                </a:cxn>
                <a:cxn ang="0">
                  <a:pos x="13" y="5"/>
                </a:cxn>
                <a:cxn ang="0">
                  <a:pos x="13" y="4"/>
                </a:cxn>
                <a:cxn ang="0">
                  <a:pos x="13" y="1"/>
                </a:cxn>
                <a:cxn ang="0">
                  <a:pos x="13" y="0"/>
                </a:cxn>
                <a:cxn ang="0">
                  <a:pos x="0" y="0"/>
                </a:cxn>
                <a:cxn ang="0">
                  <a:pos x="2" y="1"/>
                </a:cxn>
                <a:cxn ang="0">
                  <a:pos x="5" y="4"/>
                </a:cxn>
                <a:cxn ang="0">
                  <a:pos x="6" y="5"/>
                </a:cxn>
                <a:cxn ang="0">
                  <a:pos x="7" y="7"/>
                </a:cxn>
                <a:cxn ang="0">
                  <a:pos x="9" y="8"/>
                </a:cxn>
                <a:cxn ang="0">
                  <a:pos x="11" y="10"/>
                </a:cxn>
                <a:cxn ang="0">
                  <a:pos x="12" y="10"/>
                </a:cxn>
                <a:cxn ang="0">
                  <a:pos x="13" y="12"/>
                </a:cxn>
              </a:cxnLst>
              <a:rect l="0" t="0" r="r" b="b"/>
              <a:pathLst>
                <a:path w="13" h="12">
                  <a:moveTo>
                    <a:pt x="13" y="12"/>
                  </a:moveTo>
                  <a:lnTo>
                    <a:pt x="13" y="10"/>
                  </a:lnTo>
                  <a:lnTo>
                    <a:pt x="13" y="8"/>
                  </a:lnTo>
                  <a:lnTo>
                    <a:pt x="13" y="7"/>
                  </a:lnTo>
                  <a:lnTo>
                    <a:pt x="13" y="5"/>
                  </a:lnTo>
                  <a:lnTo>
                    <a:pt x="13" y="4"/>
                  </a:lnTo>
                  <a:lnTo>
                    <a:pt x="13" y="1"/>
                  </a:lnTo>
                  <a:lnTo>
                    <a:pt x="13" y="0"/>
                  </a:lnTo>
                  <a:lnTo>
                    <a:pt x="0" y="0"/>
                  </a:lnTo>
                  <a:lnTo>
                    <a:pt x="2" y="1"/>
                  </a:lnTo>
                  <a:lnTo>
                    <a:pt x="5" y="4"/>
                  </a:lnTo>
                  <a:lnTo>
                    <a:pt x="6" y="5"/>
                  </a:lnTo>
                  <a:lnTo>
                    <a:pt x="7" y="7"/>
                  </a:lnTo>
                  <a:lnTo>
                    <a:pt x="9" y="8"/>
                  </a:lnTo>
                  <a:lnTo>
                    <a:pt x="11" y="10"/>
                  </a:lnTo>
                  <a:lnTo>
                    <a:pt x="12" y="10"/>
                  </a:lnTo>
                  <a:lnTo>
                    <a:pt x="13" y="1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69" name="Freeform 402"/>
            <p:cNvSpPr>
              <a:spLocks/>
            </p:cNvSpPr>
            <p:nvPr/>
          </p:nvSpPr>
          <p:spPr bwMode="gray">
            <a:xfrm>
              <a:off x="5921256" y="2237400"/>
              <a:ext cx="29913" cy="32285"/>
            </a:xfrm>
            <a:custGeom>
              <a:avLst/>
              <a:gdLst/>
              <a:ahLst/>
              <a:cxnLst>
                <a:cxn ang="0">
                  <a:pos x="0" y="0"/>
                </a:cxn>
                <a:cxn ang="0">
                  <a:pos x="9" y="9"/>
                </a:cxn>
                <a:cxn ang="0">
                  <a:pos x="9" y="8"/>
                </a:cxn>
                <a:cxn ang="0">
                  <a:pos x="9" y="5"/>
                </a:cxn>
                <a:cxn ang="0">
                  <a:pos x="9" y="4"/>
                </a:cxn>
                <a:cxn ang="0">
                  <a:pos x="9" y="1"/>
                </a:cxn>
                <a:cxn ang="0">
                  <a:pos x="9" y="0"/>
                </a:cxn>
                <a:cxn ang="0">
                  <a:pos x="0" y="0"/>
                </a:cxn>
              </a:cxnLst>
              <a:rect l="0" t="0" r="r" b="b"/>
              <a:pathLst>
                <a:path w="9" h="9">
                  <a:moveTo>
                    <a:pt x="0" y="0"/>
                  </a:moveTo>
                  <a:lnTo>
                    <a:pt x="9" y="9"/>
                  </a:lnTo>
                  <a:lnTo>
                    <a:pt x="9" y="8"/>
                  </a:lnTo>
                  <a:lnTo>
                    <a:pt x="9" y="5"/>
                  </a:lnTo>
                  <a:lnTo>
                    <a:pt x="9" y="4"/>
                  </a:lnTo>
                  <a:lnTo>
                    <a:pt x="9" y="1"/>
                  </a:lnTo>
                  <a:lnTo>
                    <a:pt x="9" y="0"/>
                  </a:lnTo>
                  <a:lnTo>
                    <a:pt x="0"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70" name="Freeform 403"/>
            <p:cNvSpPr>
              <a:spLocks/>
            </p:cNvSpPr>
            <p:nvPr/>
          </p:nvSpPr>
          <p:spPr bwMode="gray">
            <a:xfrm>
              <a:off x="8058399" y="2477741"/>
              <a:ext cx="136272" cy="86092"/>
            </a:xfrm>
            <a:custGeom>
              <a:avLst/>
              <a:gdLst/>
              <a:ahLst/>
              <a:cxnLst>
                <a:cxn ang="0">
                  <a:pos x="2" y="20"/>
                </a:cxn>
                <a:cxn ang="0">
                  <a:pos x="2" y="20"/>
                </a:cxn>
                <a:cxn ang="0">
                  <a:pos x="1" y="19"/>
                </a:cxn>
                <a:cxn ang="0">
                  <a:pos x="1" y="16"/>
                </a:cxn>
                <a:cxn ang="0">
                  <a:pos x="1" y="15"/>
                </a:cxn>
                <a:cxn ang="0">
                  <a:pos x="1" y="13"/>
                </a:cxn>
                <a:cxn ang="0">
                  <a:pos x="1" y="12"/>
                </a:cxn>
                <a:cxn ang="0">
                  <a:pos x="0" y="9"/>
                </a:cxn>
                <a:cxn ang="0">
                  <a:pos x="2" y="5"/>
                </a:cxn>
                <a:cxn ang="0">
                  <a:pos x="5" y="4"/>
                </a:cxn>
                <a:cxn ang="0">
                  <a:pos x="7" y="3"/>
                </a:cxn>
                <a:cxn ang="0">
                  <a:pos x="11" y="3"/>
                </a:cxn>
                <a:cxn ang="0">
                  <a:pos x="12" y="1"/>
                </a:cxn>
                <a:cxn ang="0">
                  <a:pos x="14" y="1"/>
                </a:cxn>
                <a:cxn ang="0">
                  <a:pos x="16" y="1"/>
                </a:cxn>
                <a:cxn ang="0">
                  <a:pos x="19" y="0"/>
                </a:cxn>
                <a:cxn ang="0">
                  <a:pos x="20" y="4"/>
                </a:cxn>
                <a:cxn ang="0">
                  <a:pos x="24" y="5"/>
                </a:cxn>
                <a:cxn ang="0">
                  <a:pos x="26" y="9"/>
                </a:cxn>
                <a:cxn ang="0">
                  <a:pos x="30" y="11"/>
                </a:cxn>
                <a:cxn ang="0">
                  <a:pos x="33" y="12"/>
                </a:cxn>
                <a:cxn ang="0">
                  <a:pos x="37" y="13"/>
                </a:cxn>
                <a:cxn ang="0">
                  <a:pos x="39" y="16"/>
                </a:cxn>
                <a:cxn ang="0">
                  <a:pos x="41" y="20"/>
                </a:cxn>
                <a:cxn ang="0">
                  <a:pos x="38" y="21"/>
                </a:cxn>
                <a:cxn ang="0">
                  <a:pos x="35" y="21"/>
                </a:cxn>
                <a:cxn ang="0">
                  <a:pos x="32" y="23"/>
                </a:cxn>
                <a:cxn ang="0">
                  <a:pos x="28" y="23"/>
                </a:cxn>
                <a:cxn ang="0">
                  <a:pos x="26" y="24"/>
                </a:cxn>
                <a:cxn ang="0">
                  <a:pos x="22" y="24"/>
                </a:cxn>
                <a:cxn ang="0">
                  <a:pos x="20" y="24"/>
                </a:cxn>
                <a:cxn ang="0">
                  <a:pos x="16" y="24"/>
                </a:cxn>
                <a:cxn ang="0">
                  <a:pos x="14" y="24"/>
                </a:cxn>
                <a:cxn ang="0">
                  <a:pos x="12" y="24"/>
                </a:cxn>
                <a:cxn ang="0">
                  <a:pos x="8" y="23"/>
                </a:cxn>
                <a:cxn ang="0">
                  <a:pos x="7" y="23"/>
                </a:cxn>
                <a:cxn ang="0">
                  <a:pos x="5" y="21"/>
                </a:cxn>
                <a:cxn ang="0">
                  <a:pos x="4" y="20"/>
                </a:cxn>
                <a:cxn ang="0">
                  <a:pos x="2" y="20"/>
                </a:cxn>
              </a:cxnLst>
              <a:rect l="0" t="0" r="r" b="b"/>
              <a:pathLst>
                <a:path w="41" h="24">
                  <a:moveTo>
                    <a:pt x="2" y="20"/>
                  </a:moveTo>
                  <a:lnTo>
                    <a:pt x="2" y="20"/>
                  </a:lnTo>
                  <a:lnTo>
                    <a:pt x="1" y="19"/>
                  </a:lnTo>
                  <a:lnTo>
                    <a:pt x="1" y="16"/>
                  </a:lnTo>
                  <a:lnTo>
                    <a:pt x="1" y="15"/>
                  </a:lnTo>
                  <a:lnTo>
                    <a:pt x="1" y="13"/>
                  </a:lnTo>
                  <a:lnTo>
                    <a:pt x="1" y="12"/>
                  </a:lnTo>
                  <a:lnTo>
                    <a:pt x="0" y="9"/>
                  </a:lnTo>
                  <a:lnTo>
                    <a:pt x="2" y="5"/>
                  </a:lnTo>
                  <a:lnTo>
                    <a:pt x="5" y="4"/>
                  </a:lnTo>
                  <a:lnTo>
                    <a:pt x="7" y="3"/>
                  </a:lnTo>
                  <a:lnTo>
                    <a:pt x="11" y="3"/>
                  </a:lnTo>
                  <a:lnTo>
                    <a:pt x="12" y="1"/>
                  </a:lnTo>
                  <a:lnTo>
                    <a:pt x="14" y="1"/>
                  </a:lnTo>
                  <a:lnTo>
                    <a:pt x="16" y="1"/>
                  </a:lnTo>
                  <a:lnTo>
                    <a:pt x="19" y="0"/>
                  </a:lnTo>
                  <a:lnTo>
                    <a:pt x="20" y="4"/>
                  </a:lnTo>
                  <a:lnTo>
                    <a:pt x="24" y="5"/>
                  </a:lnTo>
                  <a:lnTo>
                    <a:pt x="26" y="9"/>
                  </a:lnTo>
                  <a:lnTo>
                    <a:pt x="30" y="11"/>
                  </a:lnTo>
                  <a:lnTo>
                    <a:pt x="33" y="12"/>
                  </a:lnTo>
                  <a:lnTo>
                    <a:pt x="37" y="13"/>
                  </a:lnTo>
                  <a:lnTo>
                    <a:pt x="39" y="16"/>
                  </a:lnTo>
                  <a:lnTo>
                    <a:pt x="41" y="20"/>
                  </a:lnTo>
                  <a:lnTo>
                    <a:pt x="38" y="21"/>
                  </a:lnTo>
                  <a:lnTo>
                    <a:pt x="35" y="21"/>
                  </a:lnTo>
                  <a:lnTo>
                    <a:pt x="32" y="23"/>
                  </a:lnTo>
                  <a:lnTo>
                    <a:pt x="28" y="23"/>
                  </a:lnTo>
                  <a:lnTo>
                    <a:pt x="26" y="24"/>
                  </a:lnTo>
                  <a:lnTo>
                    <a:pt x="22" y="24"/>
                  </a:lnTo>
                  <a:lnTo>
                    <a:pt x="20" y="24"/>
                  </a:lnTo>
                  <a:lnTo>
                    <a:pt x="16" y="24"/>
                  </a:lnTo>
                  <a:lnTo>
                    <a:pt x="14" y="24"/>
                  </a:lnTo>
                  <a:lnTo>
                    <a:pt x="12" y="24"/>
                  </a:lnTo>
                  <a:lnTo>
                    <a:pt x="8" y="23"/>
                  </a:lnTo>
                  <a:lnTo>
                    <a:pt x="7" y="23"/>
                  </a:lnTo>
                  <a:lnTo>
                    <a:pt x="5" y="21"/>
                  </a:lnTo>
                  <a:lnTo>
                    <a:pt x="4" y="20"/>
                  </a:lnTo>
                  <a:lnTo>
                    <a:pt x="2"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1" name="Freeform 404"/>
            <p:cNvSpPr>
              <a:spLocks/>
            </p:cNvSpPr>
            <p:nvPr/>
          </p:nvSpPr>
          <p:spPr bwMode="gray">
            <a:xfrm>
              <a:off x="8370827" y="3403236"/>
              <a:ext cx="49855" cy="71744"/>
            </a:xfrm>
            <a:custGeom>
              <a:avLst/>
              <a:gdLst/>
              <a:ahLst/>
              <a:cxnLst>
                <a:cxn ang="0">
                  <a:pos x="12" y="20"/>
                </a:cxn>
                <a:cxn ang="0">
                  <a:pos x="0" y="13"/>
                </a:cxn>
                <a:cxn ang="0">
                  <a:pos x="0" y="2"/>
                </a:cxn>
                <a:cxn ang="0">
                  <a:pos x="2" y="2"/>
                </a:cxn>
                <a:cxn ang="0">
                  <a:pos x="5" y="2"/>
                </a:cxn>
                <a:cxn ang="0">
                  <a:pos x="6" y="1"/>
                </a:cxn>
                <a:cxn ang="0">
                  <a:pos x="8" y="1"/>
                </a:cxn>
                <a:cxn ang="0">
                  <a:pos x="9" y="1"/>
                </a:cxn>
                <a:cxn ang="0">
                  <a:pos x="12" y="0"/>
                </a:cxn>
                <a:cxn ang="0">
                  <a:pos x="13" y="0"/>
                </a:cxn>
                <a:cxn ang="0">
                  <a:pos x="13" y="8"/>
                </a:cxn>
                <a:cxn ang="0">
                  <a:pos x="15" y="8"/>
                </a:cxn>
                <a:cxn ang="0">
                  <a:pos x="12" y="20"/>
                </a:cxn>
              </a:cxnLst>
              <a:rect l="0" t="0" r="r" b="b"/>
              <a:pathLst>
                <a:path w="15" h="20">
                  <a:moveTo>
                    <a:pt x="12" y="20"/>
                  </a:moveTo>
                  <a:lnTo>
                    <a:pt x="0" y="13"/>
                  </a:lnTo>
                  <a:lnTo>
                    <a:pt x="0" y="2"/>
                  </a:lnTo>
                  <a:lnTo>
                    <a:pt x="2" y="2"/>
                  </a:lnTo>
                  <a:lnTo>
                    <a:pt x="5" y="2"/>
                  </a:lnTo>
                  <a:lnTo>
                    <a:pt x="6" y="1"/>
                  </a:lnTo>
                  <a:lnTo>
                    <a:pt x="8" y="1"/>
                  </a:lnTo>
                  <a:lnTo>
                    <a:pt x="9" y="1"/>
                  </a:lnTo>
                  <a:lnTo>
                    <a:pt x="12" y="0"/>
                  </a:lnTo>
                  <a:lnTo>
                    <a:pt x="13" y="0"/>
                  </a:lnTo>
                  <a:lnTo>
                    <a:pt x="13" y="8"/>
                  </a:lnTo>
                  <a:lnTo>
                    <a:pt x="15" y="8"/>
                  </a:lnTo>
                  <a:lnTo>
                    <a:pt x="12"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2" name="Freeform 405"/>
            <p:cNvSpPr>
              <a:spLocks/>
            </p:cNvSpPr>
            <p:nvPr/>
          </p:nvSpPr>
          <p:spPr bwMode="gray">
            <a:xfrm>
              <a:off x="7895537" y="3392474"/>
              <a:ext cx="49855" cy="25110"/>
            </a:xfrm>
            <a:custGeom>
              <a:avLst/>
              <a:gdLst/>
              <a:ahLst/>
              <a:cxnLst>
                <a:cxn ang="0">
                  <a:pos x="0" y="0"/>
                </a:cxn>
                <a:cxn ang="0">
                  <a:pos x="3" y="1"/>
                </a:cxn>
                <a:cxn ang="0">
                  <a:pos x="5" y="4"/>
                </a:cxn>
                <a:cxn ang="0">
                  <a:pos x="7" y="4"/>
                </a:cxn>
                <a:cxn ang="0">
                  <a:pos x="8" y="6"/>
                </a:cxn>
                <a:cxn ang="0">
                  <a:pos x="10" y="6"/>
                </a:cxn>
                <a:cxn ang="0">
                  <a:pos x="12" y="7"/>
                </a:cxn>
                <a:cxn ang="0">
                  <a:pos x="13" y="7"/>
                </a:cxn>
                <a:cxn ang="0">
                  <a:pos x="15" y="7"/>
                </a:cxn>
                <a:cxn ang="0">
                  <a:pos x="12" y="7"/>
                </a:cxn>
                <a:cxn ang="0">
                  <a:pos x="8" y="7"/>
                </a:cxn>
                <a:cxn ang="0">
                  <a:pos x="6" y="7"/>
                </a:cxn>
                <a:cxn ang="0">
                  <a:pos x="5" y="7"/>
                </a:cxn>
                <a:cxn ang="0">
                  <a:pos x="3" y="7"/>
                </a:cxn>
                <a:cxn ang="0">
                  <a:pos x="1" y="6"/>
                </a:cxn>
                <a:cxn ang="0">
                  <a:pos x="1" y="4"/>
                </a:cxn>
                <a:cxn ang="0">
                  <a:pos x="0" y="0"/>
                </a:cxn>
              </a:cxnLst>
              <a:rect l="0" t="0" r="r" b="b"/>
              <a:pathLst>
                <a:path w="15" h="7">
                  <a:moveTo>
                    <a:pt x="0" y="0"/>
                  </a:moveTo>
                  <a:lnTo>
                    <a:pt x="3" y="1"/>
                  </a:lnTo>
                  <a:lnTo>
                    <a:pt x="5" y="4"/>
                  </a:lnTo>
                  <a:lnTo>
                    <a:pt x="7" y="4"/>
                  </a:lnTo>
                  <a:lnTo>
                    <a:pt x="8" y="6"/>
                  </a:lnTo>
                  <a:lnTo>
                    <a:pt x="10" y="6"/>
                  </a:lnTo>
                  <a:lnTo>
                    <a:pt x="12" y="7"/>
                  </a:lnTo>
                  <a:lnTo>
                    <a:pt x="13" y="7"/>
                  </a:lnTo>
                  <a:lnTo>
                    <a:pt x="15" y="7"/>
                  </a:lnTo>
                  <a:lnTo>
                    <a:pt x="12" y="7"/>
                  </a:lnTo>
                  <a:lnTo>
                    <a:pt x="8" y="7"/>
                  </a:lnTo>
                  <a:lnTo>
                    <a:pt x="6" y="7"/>
                  </a:lnTo>
                  <a:lnTo>
                    <a:pt x="5" y="7"/>
                  </a:lnTo>
                  <a:lnTo>
                    <a:pt x="3" y="7"/>
                  </a:lnTo>
                  <a:lnTo>
                    <a:pt x="1" y="6"/>
                  </a:lnTo>
                  <a:lnTo>
                    <a:pt x="1" y="4"/>
                  </a:lnTo>
                  <a:lnTo>
                    <a:pt x="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3" name="Freeform 406"/>
            <p:cNvSpPr>
              <a:spLocks/>
            </p:cNvSpPr>
            <p:nvPr/>
          </p:nvSpPr>
          <p:spPr bwMode="gray">
            <a:xfrm>
              <a:off x="2657378" y="2671450"/>
              <a:ext cx="106359" cy="82505"/>
            </a:xfrm>
            <a:custGeom>
              <a:avLst/>
              <a:gdLst/>
              <a:ahLst/>
              <a:cxnLst>
                <a:cxn ang="0">
                  <a:pos x="16" y="2"/>
                </a:cxn>
                <a:cxn ang="0">
                  <a:pos x="19" y="0"/>
                </a:cxn>
                <a:cxn ang="0">
                  <a:pos x="21" y="0"/>
                </a:cxn>
                <a:cxn ang="0">
                  <a:pos x="23" y="3"/>
                </a:cxn>
                <a:cxn ang="0">
                  <a:pos x="25" y="4"/>
                </a:cxn>
                <a:cxn ang="0">
                  <a:pos x="26" y="8"/>
                </a:cxn>
                <a:cxn ang="0">
                  <a:pos x="28" y="11"/>
                </a:cxn>
                <a:cxn ang="0">
                  <a:pos x="30" y="14"/>
                </a:cxn>
                <a:cxn ang="0">
                  <a:pos x="32" y="15"/>
                </a:cxn>
                <a:cxn ang="0">
                  <a:pos x="31" y="19"/>
                </a:cxn>
                <a:cxn ang="0">
                  <a:pos x="28" y="20"/>
                </a:cxn>
                <a:cxn ang="0">
                  <a:pos x="26" y="22"/>
                </a:cxn>
                <a:cxn ang="0">
                  <a:pos x="20" y="23"/>
                </a:cxn>
                <a:cxn ang="0">
                  <a:pos x="16" y="23"/>
                </a:cxn>
                <a:cxn ang="0">
                  <a:pos x="11" y="22"/>
                </a:cxn>
                <a:cxn ang="0">
                  <a:pos x="5" y="20"/>
                </a:cxn>
                <a:cxn ang="0">
                  <a:pos x="0" y="19"/>
                </a:cxn>
                <a:cxn ang="0">
                  <a:pos x="0" y="18"/>
                </a:cxn>
                <a:cxn ang="0">
                  <a:pos x="1" y="15"/>
                </a:cxn>
                <a:cxn ang="0">
                  <a:pos x="4" y="12"/>
                </a:cxn>
                <a:cxn ang="0">
                  <a:pos x="6" y="11"/>
                </a:cxn>
                <a:cxn ang="0">
                  <a:pos x="11" y="8"/>
                </a:cxn>
                <a:cxn ang="0">
                  <a:pos x="13" y="7"/>
                </a:cxn>
                <a:cxn ang="0">
                  <a:pos x="16" y="3"/>
                </a:cxn>
                <a:cxn ang="0">
                  <a:pos x="16" y="2"/>
                </a:cxn>
              </a:cxnLst>
              <a:rect l="0" t="0" r="r" b="b"/>
              <a:pathLst>
                <a:path w="32" h="23">
                  <a:moveTo>
                    <a:pt x="16" y="2"/>
                  </a:moveTo>
                  <a:lnTo>
                    <a:pt x="19" y="0"/>
                  </a:lnTo>
                  <a:lnTo>
                    <a:pt x="21" y="0"/>
                  </a:lnTo>
                  <a:lnTo>
                    <a:pt x="23" y="3"/>
                  </a:lnTo>
                  <a:lnTo>
                    <a:pt x="25" y="4"/>
                  </a:lnTo>
                  <a:lnTo>
                    <a:pt x="26" y="8"/>
                  </a:lnTo>
                  <a:lnTo>
                    <a:pt x="28" y="11"/>
                  </a:lnTo>
                  <a:lnTo>
                    <a:pt x="30" y="14"/>
                  </a:lnTo>
                  <a:lnTo>
                    <a:pt x="32" y="15"/>
                  </a:lnTo>
                  <a:lnTo>
                    <a:pt x="31" y="19"/>
                  </a:lnTo>
                  <a:lnTo>
                    <a:pt x="28" y="20"/>
                  </a:lnTo>
                  <a:lnTo>
                    <a:pt x="26" y="22"/>
                  </a:lnTo>
                  <a:lnTo>
                    <a:pt x="20" y="23"/>
                  </a:lnTo>
                  <a:lnTo>
                    <a:pt x="16" y="23"/>
                  </a:lnTo>
                  <a:lnTo>
                    <a:pt x="11" y="22"/>
                  </a:lnTo>
                  <a:lnTo>
                    <a:pt x="5" y="20"/>
                  </a:lnTo>
                  <a:lnTo>
                    <a:pt x="0" y="19"/>
                  </a:lnTo>
                  <a:lnTo>
                    <a:pt x="0" y="18"/>
                  </a:lnTo>
                  <a:lnTo>
                    <a:pt x="1" y="15"/>
                  </a:lnTo>
                  <a:lnTo>
                    <a:pt x="4" y="12"/>
                  </a:lnTo>
                  <a:lnTo>
                    <a:pt x="6" y="11"/>
                  </a:lnTo>
                  <a:lnTo>
                    <a:pt x="11" y="8"/>
                  </a:lnTo>
                  <a:lnTo>
                    <a:pt x="13" y="7"/>
                  </a:lnTo>
                  <a:lnTo>
                    <a:pt x="16" y="3"/>
                  </a:lnTo>
                  <a:lnTo>
                    <a:pt x="16" y="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4" name="Freeform 407"/>
            <p:cNvSpPr>
              <a:spLocks/>
            </p:cNvSpPr>
            <p:nvPr/>
          </p:nvSpPr>
          <p:spPr bwMode="gray">
            <a:xfrm>
              <a:off x="2740470" y="2172830"/>
              <a:ext cx="548411" cy="437637"/>
            </a:xfrm>
            <a:custGeom>
              <a:avLst/>
              <a:gdLst/>
              <a:ahLst/>
              <a:cxnLst>
                <a:cxn ang="0">
                  <a:pos x="101" y="8"/>
                </a:cxn>
                <a:cxn ang="0">
                  <a:pos x="117" y="7"/>
                </a:cxn>
                <a:cxn ang="0">
                  <a:pos x="132" y="4"/>
                </a:cxn>
                <a:cxn ang="0">
                  <a:pos x="158" y="1"/>
                </a:cxn>
                <a:cxn ang="0">
                  <a:pos x="161" y="4"/>
                </a:cxn>
                <a:cxn ang="0">
                  <a:pos x="164" y="5"/>
                </a:cxn>
                <a:cxn ang="0">
                  <a:pos x="153" y="14"/>
                </a:cxn>
                <a:cxn ang="0">
                  <a:pos x="131" y="25"/>
                </a:cxn>
                <a:cxn ang="0">
                  <a:pos x="108" y="32"/>
                </a:cxn>
                <a:cxn ang="0">
                  <a:pos x="88" y="40"/>
                </a:cxn>
                <a:cxn ang="0">
                  <a:pos x="71" y="50"/>
                </a:cxn>
                <a:cxn ang="0">
                  <a:pos x="60" y="50"/>
                </a:cxn>
                <a:cxn ang="0">
                  <a:pos x="57" y="54"/>
                </a:cxn>
                <a:cxn ang="0">
                  <a:pos x="56" y="57"/>
                </a:cxn>
                <a:cxn ang="0">
                  <a:pos x="58" y="58"/>
                </a:cxn>
                <a:cxn ang="0">
                  <a:pos x="57" y="62"/>
                </a:cxn>
                <a:cxn ang="0">
                  <a:pos x="55" y="66"/>
                </a:cxn>
                <a:cxn ang="0">
                  <a:pos x="54" y="72"/>
                </a:cxn>
                <a:cxn ang="0">
                  <a:pos x="48" y="78"/>
                </a:cxn>
                <a:cxn ang="0">
                  <a:pos x="44" y="82"/>
                </a:cxn>
                <a:cxn ang="0">
                  <a:pos x="49" y="95"/>
                </a:cxn>
                <a:cxn ang="0">
                  <a:pos x="68" y="109"/>
                </a:cxn>
                <a:cxn ang="0">
                  <a:pos x="85" y="120"/>
                </a:cxn>
                <a:cxn ang="0">
                  <a:pos x="70" y="122"/>
                </a:cxn>
                <a:cxn ang="0">
                  <a:pos x="58" y="122"/>
                </a:cxn>
                <a:cxn ang="0">
                  <a:pos x="49" y="122"/>
                </a:cxn>
                <a:cxn ang="0">
                  <a:pos x="42" y="120"/>
                </a:cxn>
                <a:cxn ang="0">
                  <a:pos x="37" y="113"/>
                </a:cxn>
                <a:cxn ang="0">
                  <a:pos x="35" y="108"/>
                </a:cxn>
                <a:cxn ang="0">
                  <a:pos x="30" y="108"/>
                </a:cxn>
                <a:cxn ang="0">
                  <a:pos x="26" y="109"/>
                </a:cxn>
                <a:cxn ang="0">
                  <a:pos x="26" y="113"/>
                </a:cxn>
                <a:cxn ang="0">
                  <a:pos x="18" y="112"/>
                </a:cxn>
                <a:cxn ang="0">
                  <a:pos x="9" y="105"/>
                </a:cxn>
                <a:cxn ang="0">
                  <a:pos x="0" y="97"/>
                </a:cxn>
                <a:cxn ang="0">
                  <a:pos x="6" y="94"/>
                </a:cxn>
                <a:cxn ang="0">
                  <a:pos x="10" y="90"/>
                </a:cxn>
                <a:cxn ang="0">
                  <a:pos x="10" y="83"/>
                </a:cxn>
                <a:cxn ang="0">
                  <a:pos x="11" y="79"/>
                </a:cxn>
                <a:cxn ang="0">
                  <a:pos x="13" y="72"/>
                </a:cxn>
                <a:cxn ang="0">
                  <a:pos x="24" y="69"/>
                </a:cxn>
                <a:cxn ang="0">
                  <a:pos x="37" y="69"/>
                </a:cxn>
                <a:cxn ang="0">
                  <a:pos x="52" y="69"/>
                </a:cxn>
                <a:cxn ang="0">
                  <a:pos x="36" y="66"/>
                </a:cxn>
                <a:cxn ang="0">
                  <a:pos x="25" y="61"/>
                </a:cxn>
                <a:cxn ang="0">
                  <a:pos x="22" y="55"/>
                </a:cxn>
                <a:cxn ang="0">
                  <a:pos x="29" y="51"/>
                </a:cxn>
                <a:cxn ang="0">
                  <a:pos x="35" y="45"/>
                </a:cxn>
                <a:cxn ang="0">
                  <a:pos x="35" y="43"/>
                </a:cxn>
                <a:cxn ang="0">
                  <a:pos x="32" y="36"/>
                </a:cxn>
                <a:cxn ang="0">
                  <a:pos x="30" y="32"/>
                </a:cxn>
                <a:cxn ang="0">
                  <a:pos x="50" y="25"/>
                </a:cxn>
                <a:cxn ang="0">
                  <a:pos x="73" y="15"/>
                </a:cxn>
              </a:cxnLst>
              <a:rect l="0" t="0" r="r" b="b"/>
              <a:pathLst>
                <a:path w="165" h="122">
                  <a:moveTo>
                    <a:pt x="85" y="10"/>
                  </a:moveTo>
                  <a:lnTo>
                    <a:pt x="95" y="10"/>
                  </a:lnTo>
                  <a:lnTo>
                    <a:pt x="101" y="8"/>
                  </a:lnTo>
                  <a:lnTo>
                    <a:pt x="107" y="7"/>
                  </a:lnTo>
                  <a:lnTo>
                    <a:pt x="112" y="7"/>
                  </a:lnTo>
                  <a:lnTo>
                    <a:pt x="117" y="7"/>
                  </a:lnTo>
                  <a:lnTo>
                    <a:pt x="123" y="7"/>
                  </a:lnTo>
                  <a:lnTo>
                    <a:pt x="127" y="5"/>
                  </a:lnTo>
                  <a:lnTo>
                    <a:pt x="132" y="4"/>
                  </a:lnTo>
                  <a:lnTo>
                    <a:pt x="136" y="0"/>
                  </a:lnTo>
                  <a:lnTo>
                    <a:pt x="158" y="0"/>
                  </a:lnTo>
                  <a:lnTo>
                    <a:pt x="158" y="1"/>
                  </a:lnTo>
                  <a:lnTo>
                    <a:pt x="159" y="3"/>
                  </a:lnTo>
                  <a:lnTo>
                    <a:pt x="161" y="3"/>
                  </a:lnTo>
                  <a:lnTo>
                    <a:pt x="161" y="4"/>
                  </a:lnTo>
                  <a:lnTo>
                    <a:pt x="162" y="4"/>
                  </a:lnTo>
                  <a:lnTo>
                    <a:pt x="163" y="5"/>
                  </a:lnTo>
                  <a:lnTo>
                    <a:pt x="164" y="5"/>
                  </a:lnTo>
                  <a:lnTo>
                    <a:pt x="165" y="5"/>
                  </a:lnTo>
                  <a:lnTo>
                    <a:pt x="161" y="10"/>
                  </a:lnTo>
                  <a:lnTo>
                    <a:pt x="153" y="14"/>
                  </a:lnTo>
                  <a:lnTo>
                    <a:pt x="146" y="18"/>
                  </a:lnTo>
                  <a:lnTo>
                    <a:pt x="139" y="22"/>
                  </a:lnTo>
                  <a:lnTo>
                    <a:pt x="131" y="25"/>
                  </a:lnTo>
                  <a:lnTo>
                    <a:pt x="121" y="28"/>
                  </a:lnTo>
                  <a:lnTo>
                    <a:pt x="114" y="29"/>
                  </a:lnTo>
                  <a:lnTo>
                    <a:pt x="108" y="32"/>
                  </a:lnTo>
                  <a:lnTo>
                    <a:pt x="100" y="33"/>
                  </a:lnTo>
                  <a:lnTo>
                    <a:pt x="94" y="36"/>
                  </a:lnTo>
                  <a:lnTo>
                    <a:pt x="88" y="40"/>
                  </a:lnTo>
                  <a:lnTo>
                    <a:pt x="82" y="44"/>
                  </a:lnTo>
                  <a:lnTo>
                    <a:pt x="77" y="48"/>
                  </a:lnTo>
                  <a:lnTo>
                    <a:pt x="71" y="50"/>
                  </a:lnTo>
                  <a:lnTo>
                    <a:pt x="66" y="51"/>
                  </a:lnTo>
                  <a:lnTo>
                    <a:pt x="60" y="48"/>
                  </a:lnTo>
                  <a:lnTo>
                    <a:pt x="60" y="50"/>
                  </a:lnTo>
                  <a:lnTo>
                    <a:pt x="58" y="51"/>
                  </a:lnTo>
                  <a:lnTo>
                    <a:pt x="58" y="52"/>
                  </a:lnTo>
                  <a:lnTo>
                    <a:pt x="57" y="54"/>
                  </a:lnTo>
                  <a:lnTo>
                    <a:pt x="56" y="55"/>
                  </a:lnTo>
                  <a:lnTo>
                    <a:pt x="55" y="57"/>
                  </a:lnTo>
                  <a:lnTo>
                    <a:pt x="56" y="57"/>
                  </a:lnTo>
                  <a:lnTo>
                    <a:pt x="56" y="58"/>
                  </a:lnTo>
                  <a:lnTo>
                    <a:pt x="57" y="58"/>
                  </a:lnTo>
                  <a:lnTo>
                    <a:pt x="58" y="58"/>
                  </a:lnTo>
                  <a:lnTo>
                    <a:pt x="60" y="59"/>
                  </a:lnTo>
                  <a:lnTo>
                    <a:pt x="58" y="61"/>
                  </a:lnTo>
                  <a:lnTo>
                    <a:pt x="57" y="62"/>
                  </a:lnTo>
                  <a:lnTo>
                    <a:pt x="56" y="64"/>
                  </a:lnTo>
                  <a:lnTo>
                    <a:pt x="56" y="65"/>
                  </a:lnTo>
                  <a:lnTo>
                    <a:pt x="55" y="66"/>
                  </a:lnTo>
                  <a:lnTo>
                    <a:pt x="55" y="68"/>
                  </a:lnTo>
                  <a:lnTo>
                    <a:pt x="55" y="69"/>
                  </a:lnTo>
                  <a:lnTo>
                    <a:pt x="54" y="72"/>
                  </a:lnTo>
                  <a:lnTo>
                    <a:pt x="51" y="75"/>
                  </a:lnTo>
                  <a:lnTo>
                    <a:pt x="50" y="76"/>
                  </a:lnTo>
                  <a:lnTo>
                    <a:pt x="48" y="78"/>
                  </a:lnTo>
                  <a:lnTo>
                    <a:pt x="46" y="79"/>
                  </a:lnTo>
                  <a:lnTo>
                    <a:pt x="45" y="80"/>
                  </a:lnTo>
                  <a:lnTo>
                    <a:pt x="44" y="82"/>
                  </a:lnTo>
                  <a:lnTo>
                    <a:pt x="44" y="83"/>
                  </a:lnTo>
                  <a:lnTo>
                    <a:pt x="45" y="89"/>
                  </a:lnTo>
                  <a:lnTo>
                    <a:pt x="49" y="95"/>
                  </a:lnTo>
                  <a:lnTo>
                    <a:pt x="55" y="99"/>
                  </a:lnTo>
                  <a:lnTo>
                    <a:pt x="61" y="105"/>
                  </a:lnTo>
                  <a:lnTo>
                    <a:pt x="68" y="109"/>
                  </a:lnTo>
                  <a:lnTo>
                    <a:pt x="74" y="113"/>
                  </a:lnTo>
                  <a:lnTo>
                    <a:pt x="80" y="118"/>
                  </a:lnTo>
                  <a:lnTo>
                    <a:pt x="85" y="120"/>
                  </a:lnTo>
                  <a:lnTo>
                    <a:pt x="80" y="120"/>
                  </a:lnTo>
                  <a:lnTo>
                    <a:pt x="75" y="122"/>
                  </a:lnTo>
                  <a:lnTo>
                    <a:pt x="70" y="122"/>
                  </a:lnTo>
                  <a:lnTo>
                    <a:pt x="67" y="122"/>
                  </a:lnTo>
                  <a:lnTo>
                    <a:pt x="62" y="122"/>
                  </a:lnTo>
                  <a:lnTo>
                    <a:pt x="58" y="122"/>
                  </a:lnTo>
                  <a:lnTo>
                    <a:pt x="56" y="122"/>
                  </a:lnTo>
                  <a:lnTo>
                    <a:pt x="52" y="122"/>
                  </a:lnTo>
                  <a:lnTo>
                    <a:pt x="49" y="122"/>
                  </a:lnTo>
                  <a:lnTo>
                    <a:pt x="46" y="122"/>
                  </a:lnTo>
                  <a:lnTo>
                    <a:pt x="43" y="120"/>
                  </a:lnTo>
                  <a:lnTo>
                    <a:pt x="42" y="120"/>
                  </a:lnTo>
                  <a:lnTo>
                    <a:pt x="38" y="118"/>
                  </a:lnTo>
                  <a:lnTo>
                    <a:pt x="38" y="116"/>
                  </a:lnTo>
                  <a:lnTo>
                    <a:pt x="37" y="113"/>
                  </a:lnTo>
                  <a:lnTo>
                    <a:pt x="37" y="109"/>
                  </a:lnTo>
                  <a:lnTo>
                    <a:pt x="36" y="108"/>
                  </a:lnTo>
                  <a:lnTo>
                    <a:pt x="35" y="108"/>
                  </a:lnTo>
                  <a:lnTo>
                    <a:pt x="34" y="108"/>
                  </a:lnTo>
                  <a:lnTo>
                    <a:pt x="31" y="108"/>
                  </a:lnTo>
                  <a:lnTo>
                    <a:pt x="30" y="108"/>
                  </a:lnTo>
                  <a:lnTo>
                    <a:pt x="28" y="108"/>
                  </a:lnTo>
                  <a:lnTo>
                    <a:pt x="26" y="108"/>
                  </a:lnTo>
                  <a:lnTo>
                    <a:pt x="26" y="109"/>
                  </a:lnTo>
                  <a:lnTo>
                    <a:pt x="26" y="111"/>
                  </a:lnTo>
                  <a:lnTo>
                    <a:pt x="26" y="112"/>
                  </a:lnTo>
                  <a:lnTo>
                    <a:pt x="26" y="113"/>
                  </a:lnTo>
                  <a:lnTo>
                    <a:pt x="26" y="115"/>
                  </a:lnTo>
                  <a:lnTo>
                    <a:pt x="22" y="113"/>
                  </a:lnTo>
                  <a:lnTo>
                    <a:pt x="18" y="112"/>
                  </a:lnTo>
                  <a:lnTo>
                    <a:pt x="15" y="111"/>
                  </a:lnTo>
                  <a:lnTo>
                    <a:pt x="12" y="108"/>
                  </a:lnTo>
                  <a:lnTo>
                    <a:pt x="9" y="105"/>
                  </a:lnTo>
                  <a:lnTo>
                    <a:pt x="6" y="102"/>
                  </a:lnTo>
                  <a:lnTo>
                    <a:pt x="4" y="99"/>
                  </a:lnTo>
                  <a:lnTo>
                    <a:pt x="0" y="97"/>
                  </a:lnTo>
                  <a:lnTo>
                    <a:pt x="3" y="97"/>
                  </a:lnTo>
                  <a:lnTo>
                    <a:pt x="5" y="95"/>
                  </a:lnTo>
                  <a:lnTo>
                    <a:pt x="6" y="94"/>
                  </a:lnTo>
                  <a:lnTo>
                    <a:pt x="7" y="94"/>
                  </a:lnTo>
                  <a:lnTo>
                    <a:pt x="9" y="92"/>
                  </a:lnTo>
                  <a:lnTo>
                    <a:pt x="10" y="90"/>
                  </a:lnTo>
                  <a:lnTo>
                    <a:pt x="11" y="89"/>
                  </a:lnTo>
                  <a:lnTo>
                    <a:pt x="11" y="86"/>
                  </a:lnTo>
                  <a:lnTo>
                    <a:pt x="10" y="83"/>
                  </a:lnTo>
                  <a:lnTo>
                    <a:pt x="10" y="82"/>
                  </a:lnTo>
                  <a:lnTo>
                    <a:pt x="10" y="80"/>
                  </a:lnTo>
                  <a:lnTo>
                    <a:pt x="11" y="79"/>
                  </a:lnTo>
                  <a:lnTo>
                    <a:pt x="12" y="76"/>
                  </a:lnTo>
                  <a:lnTo>
                    <a:pt x="13" y="75"/>
                  </a:lnTo>
                  <a:lnTo>
                    <a:pt x="13" y="72"/>
                  </a:lnTo>
                  <a:lnTo>
                    <a:pt x="11" y="69"/>
                  </a:lnTo>
                  <a:lnTo>
                    <a:pt x="18" y="69"/>
                  </a:lnTo>
                  <a:lnTo>
                    <a:pt x="24" y="69"/>
                  </a:lnTo>
                  <a:lnTo>
                    <a:pt x="29" y="69"/>
                  </a:lnTo>
                  <a:lnTo>
                    <a:pt x="34" y="69"/>
                  </a:lnTo>
                  <a:lnTo>
                    <a:pt x="37" y="69"/>
                  </a:lnTo>
                  <a:lnTo>
                    <a:pt x="43" y="69"/>
                  </a:lnTo>
                  <a:lnTo>
                    <a:pt x="48" y="69"/>
                  </a:lnTo>
                  <a:lnTo>
                    <a:pt x="52" y="69"/>
                  </a:lnTo>
                  <a:lnTo>
                    <a:pt x="46" y="69"/>
                  </a:lnTo>
                  <a:lnTo>
                    <a:pt x="42" y="68"/>
                  </a:lnTo>
                  <a:lnTo>
                    <a:pt x="36" y="66"/>
                  </a:lnTo>
                  <a:lnTo>
                    <a:pt x="32" y="65"/>
                  </a:lnTo>
                  <a:lnTo>
                    <a:pt x="29" y="64"/>
                  </a:lnTo>
                  <a:lnTo>
                    <a:pt x="25" y="61"/>
                  </a:lnTo>
                  <a:lnTo>
                    <a:pt x="22" y="59"/>
                  </a:lnTo>
                  <a:lnTo>
                    <a:pt x="18" y="57"/>
                  </a:lnTo>
                  <a:lnTo>
                    <a:pt x="22" y="55"/>
                  </a:lnTo>
                  <a:lnTo>
                    <a:pt x="24" y="54"/>
                  </a:lnTo>
                  <a:lnTo>
                    <a:pt x="26" y="52"/>
                  </a:lnTo>
                  <a:lnTo>
                    <a:pt x="29" y="51"/>
                  </a:lnTo>
                  <a:lnTo>
                    <a:pt x="31" y="50"/>
                  </a:lnTo>
                  <a:lnTo>
                    <a:pt x="32" y="47"/>
                  </a:lnTo>
                  <a:lnTo>
                    <a:pt x="35" y="45"/>
                  </a:lnTo>
                  <a:lnTo>
                    <a:pt x="37" y="44"/>
                  </a:lnTo>
                  <a:lnTo>
                    <a:pt x="36" y="43"/>
                  </a:lnTo>
                  <a:lnTo>
                    <a:pt x="35" y="43"/>
                  </a:lnTo>
                  <a:lnTo>
                    <a:pt x="34" y="40"/>
                  </a:lnTo>
                  <a:lnTo>
                    <a:pt x="32" y="39"/>
                  </a:lnTo>
                  <a:lnTo>
                    <a:pt x="32" y="36"/>
                  </a:lnTo>
                  <a:lnTo>
                    <a:pt x="31" y="34"/>
                  </a:lnTo>
                  <a:lnTo>
                    <a:pt x="31" y="33"/>
                  </a:lnTo>
                  <a:lnTo>
                    <a:pt x="30" y="32"/>
                  </a:lnTo>
                  <a:lnTo>
                    <a:pt x="36" y="29"/>
                  </a:lnTo>
                  <a:lnTo>
                    <a:pt x="43" y="28"/>
                  </a:lnTo>
                  <a:lnTo>
                    <a:pt x="50" y="25"/>
                  </a:lnTo>
                  <a:lnTo>
                    <a:pt x="57" y="22"/>
                  </a:lnTo>
                  <a:lnTo>
                    <a:pt x="64" y="19"/>
                  </a:lnTo>
                  <a:lnTo>
                    <a:pt x="73" y="15"/>
                  </a:lnTo>
                  <a:lnTo>
                    <a:pt x="79" y="12"/>
                  </a:lnTo>
                  <a:lnTo>
                    <a:pt x="85" y="1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5" name="Freeform 408"/>
            <p:cNvSpPr>
              <a:spLocks/>
            </p:cNvSpPr>
            <p:nvPr/>
          </p:nvSpPr>
          <p:spPr bwMode="gray">
            <a:xfrm>
              <a:off x="2245238" y="2997884"/>
              <a:ext cx="83093" cy="50221"/>
            </a:xfrm>
            <a:custGeom>
              <a:avLst/>
              <a:gdLst/>
              <a:ahLst/>
              <a:cxnLst>
                <a:cxn ang="0">
                  <a:pos x="13" y="0"/>
                </a:cxn>
                <a:cxn ang="0">
                  <a:pos x="17" y="0"/>
                </a:cxn>
                <a:cxn ang="0">
                  <a:pos x="20" y="1"/>
                </a:cxn>
                <a:cxn ang="0">
                  <a:pos x="22" y="4"/>
                </a:cxn>
                <a:cxn ang="0">
                  <a:pos x="24" y="5"/>
                </a:cxn>
                <a:cxn ang="0">
                  <a:pos x="24" y="6"/>
                </a:cxn>
                <a:cxn ang="0">
                  <a:pos x="25" y="8"/>
                </a:cxn>
                <a:cxn ang="0">
                  <a:pos x="25" y="9"/>
                </a:cxn>
                <a:cxn ang="0">
                  <a:pos x="25" y="13"/>
                </a:cxn>
                <a:cxn ang="0">
                  <a:pos x="25" y="14"/>
                </a:cxn>
                <a:cxn ang="0">
                  <a:pos x="24" y="14"/>
                </a:cxn>
                <a:cxn ang="0">
                  <a:pos x="22" y="14"/>
                </a:cxn>
                <a:cxn ang="0">
                  <a:pos x="20" y="14"/>
                </a:cxn>
                <a:cxn ang="0">
                  <a:pos x="17" y="14"/>
                </a:cxn>
                <a:cxn ang="0">
                  <a:pos x="16" y="14"/>
                </a:cxn>
                <a:cxn ang="0">
                  <a:pos x="13" y="14"/>
                </a:cxn>
                <a:cxn ang="0">
                  <a:pos x="11" y="14"/>
                </a:cxn>
                <a:cxn ang="0">
                  <a:pos x="10" y="14"/>
                </a:cxn>
                <a:cxn ang="0">
                  <a:pos x="7" y="14"/>
                </a:cxn>
                <a:cxn ang="0">
                  <a:pos x="4" y="13"/>
                </a:cxn>
                <a:cxn ang="0">
                  <a:pos x="3" y="12"/>
                </a:cxn>
                <a:cxn ang="0">
                  <a:pos x="2" y="9"/>
                </a:cxn>
                <a:cxn ang="0">
                  <a:pos x="0" y="8"/>
                </a:cxn>
                <a:cxn ang="0">
                  <a:pos x="0" y="6"/>
                </a:cxn>
                <a:cxn ang="0">
                  <a:pos x="0" y="5"/>
                </a:cxn>
                <a:cxn ang="0">
                  <a:pos x="2" y="5"/>
                </a:cxn>
                <a:cxn ang="0">
                  <a:pos x="3" y="4"/>
                </a:cxn>
                <a:cxn ang="0">
                  <a:pos x="5" y="1"/>
                </a:cxn>
                <a:cxn ang="0">
                  <a:pos x="7" y="1"/>
                </a:cxn>
                <a:cxn ang="0">
                  <a:pos x="10" y="1"/>
                </a:cxn>
                <a:cxn ang="0">
                  <a:pos x="12" y="0"/>
                </a:cxn>
                <a:cxn ang="0">
                  <a:pos x="13" y="0"/>
                </a:cxn>
              </a:cxnLst>
              <a:rect l="0" t="0" r="r" b="b"/>
              <a:pathLst>
                <a:path w="25" h="14">
                  <a:moveTo>
                    <a:pt x="13" y="0"/>
                  </a:moveTo>
                  <a:lnTo>
                    <a:pt x="17" y="0"/>
                  </a:lnTo>
                  <a:lnTo>
                    <a:pt x="20" y="1"/>
                  </a:lnTo>
                  <a:lnTo>
                    <a:pt x="22" y="4"/>
                  </a:lnTo>
                  <a:lnTo>
                    <a:pt x="24" y="5"/>
                  </a:lnTo>
                  <a:lnTo>
                    <a:pt x="24" y="6"/>
                  </a:lnTo>
                  <a:lnTo>
                    <a:pt x="25" y="8"/>
                  </a:lnTo>
                  <a:lnTo>
                    <a:pt x="25" y="9"/>
                  </a:lnTo>
                  <a:lnTo>
                    <a:pt x="25" y="13"/>
                  </a:lnTo>
                  <a:lnTo>
                    <a:pt x="25" y="14"/>
                  </a:lnTo>
                  <a:lnTo>
                    <a:pt x="24" y="14"/>
                  </a:lnTo>
                  <a:lnTo>
                    <a:pt x="22" y="14"/>
                  </a:lnTo>
                  <a:lnTo>
                    <a:pt x="20" y="14"/>
                  </a:lnTo>
                  <a:lnTo>
                    <a:pt x="17" y="14"/>
                  </a:lnTo>
                  <a:lnTo>
                    <a:pt x="16" y="14"/>
                  </a:lnTo>
                  <a:lnTo>
                    <a:pt x="13" y="14"/>
                  </a:lnTo>
                  <a:lnTo>
                    <a:pt x="11" y="14"/>
                  </a:lnTo>
                  <a:lnTo>
                    <a:pt x="10" y="14"/>
                  </a:lnTo>
                  <a:lnTo>
                    <a:pt x="7" y="14"/>
                  </a:lnTo>
                  <a:lnTo>
                    <a:pt x="4" y="13"/>
                  </a:lnTo>
                  <a:lnTo>
                    <a:pt x="3" y="12"/>
                  </a:lnTo>
                  <a:lnTo>
                    <a:pt x="2" y="9"/>
                  </a:lnTo>
                  <a:lnTo>
                    <a:pt x="0" y="8"/>
                  </a:lnTo>
                  <a:lnTo>
                    <a:pt x="0" y="6"/>
                  </a:lnTo>
                  <a:lnTo>
                    <a:pt x="0" y="5"/>
                  </a:lnTo>
                  <a:lnTo>
                    <a:pt x="2" y="5"/>
                  </a:lnTo>
                  <a:lnTo>
                    <a:pt x="3" y="4"/>
                  </a:lnTo>
                  <a:lnTo>
                    <a:pt x="5" y="1"/>
                  </a:lnTo>
                  <a:lnTo>
                    <a:pt x="7" y="1"/>
                  </a:lnTo>
                  <a:lnTo>
                    <a:pt x="10" y="1"/>
                  </a:lnTo>
                  <a:lnTo>
                    <a:pt x="12" y="0"/>
                  </a:lnTo>
                  <a:lnTo>
                    <a:pt x="13"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6" name="Freeform 409"/>
            <p:cNvSpPr>
              <a:spLocks/>
            </p:cNvSpPr>
            <p:nvPr/>
          </p:nvSpPr>
          <p:spPr bwMode="gray">
            <a:xfrm>
              <a:off x="7646259" y="3787064"/>
              <a:ext cx="468642" cy="706675"/>
            </a:xfrm>
            <a:custGeom>
              <a:avLst/>
              <a:gdLst/>
              <a:ahLst/>
              <a:cxnLst>
                <a:cxn ang="0">
                  <a:pos x="11" y="18"/>
                </a:cxn>
                <a:cxn ang="0">
                  <a:pos x="9" y="13"/>
                </a:cxn>
                <a:cxn ang="0">
                  <a:pos x="5" y="8"/>
                </a:cxn>
                <a:cxn ang="0">
                  <a:pos x="3" y="4"/>
                </a:cxn>
                <a:cxn ang="0">
                  <a:pos x="3" y="0"/>
                </a:cxn>
                <a:cxn ang="0">
                  <a:pos x="5" y="1"/>
                </a:cxn>
                <a:cxn ang="0">
                  <a:pos x="9" y="1"/>
                </a:cxn>
                <a:cxn ang="0">
                  <a:pos x="11" y="1"/>
                </a:cxn>
                <a:cxn ang="0">
                  <a:pos x="19" y="10"/>
                </a:cxn>
                <a:cxn ang="0">
                  <a:pos x="30" y="25"/>
                </a:cxn>
                <a:cxn ang="0">
                  <a:pos x="38" y="35"/>
                </a:cxn>
                <a:cxn ang="0">
                  <a:pos x="44" y="42"/>
                </a:cxn>
                <a:cxn ang="0">
                  <a:pos x="51" y="51"/>
                </a:cxn>
                <a:cxn ang="0">
                  <a:pos x="58" y="61"/>
                </a:cxn>
                <a:cxn ang="0">
                  <a:pos x="65" y="72"/>
                </a:cxn>
                <a:cxn ang="0">
                  <a:pos x="73" y="82"/>
                </a:cxn>
                <a:cxn ang="0">
                  <a:pos x="82" y="93"/>
                </a:cxn>
                <a:cxn ang="0">
                  <a:pos x="96" y="104"/>
                </a:cxn>
                <a:cxn ang="0">
                  <a:pos x="112" y="115"/>
                </a:cxn>
                <a:cxn ang="0">
                  <a:pos x="124" y="126"/>
                </a:cxn>
                <a:cxn ang="0">
                  <a:pos x="126" y="132"/>
                </a:cxn>
                <a:cxn ang="0">
                  <a:pos x="120" y="126"/>
                </a:cxn>
                <a:cxn ang="0">
                  <a:pos x="113" y="121"/>
                </a:cxn>
                <a:cxn ang="0">
                  <a:pos x="105" y="115"/>
                </a:cxn>
                <a:cxn ang="0">
                  <a:pos x="101" y="114"/>
                </a:cxn>
                <a:cxn ang="0">
                  <a:pos x="99" y="114"/>
                </a:cxn>
                <a:cxn ang="0">
                  <a:pos x="98" y="115"/>
                </a:cxn>
                <a:cxn ang="0">
                  <a:pos x="98" y="124"/>
                </a:cxn>
                <a:cxn ang="0">
                  <a:pos x="101" y="136"/>
                </a:cxn>
                <a:cxn ang="0">
                  <a:pos x="111" y="150"/>
                </a:cxn>
                <a:cxn ang="0">
                  <a:pos x="125" y="164"/>
                </a:cxn>
                <a:cxn ang="0">
                  <a:pos x="137" y="178"/>
                </a:cxn>
                <a:cxn ang="0">
                  <a:pos x="140" y="185"/>
                </a:cxn>
                <a:cxn ang="0">
                  <a:pos x="138" y="183"/>
                </a:cxn>
                <a:cxn ang="0">
                  <a:pos x="136" y="182"/>
                </a:cxn>
                <a:cxn ang="0">
                  <a:pos x="134" y="180"/>
                </a:cxn>
                <a:cxn ang="0">
                  <a:pos x="125" y="180"/>
                </a:cxn>
                <a:cxn ang="0">
                  <a:pos x="125" y="185"/>
                </a:cxn>
                <a:cxn ang="0">
                  <a:pos x="125" y="190"/>
                </a:cxn>
                <a:cxn ang="0">
                  <a:pos x="125" y="193"/>
                </a:cxn>
                <a:cxn ang="0">
                  <a:pos x="125" y="197"/>
                </a:cxn>
                <a:cxn ang="0">
                  <a:pos x="121" y="189"/>
                </a:cxn>
                <a:cxn ang="0">
                  <a:pos x="115" y="182"/>
                </a:cxn>
                <a:cxn ang="0">
                  <a:pos x="109" y="175"/>
                </a:cxn>
                <a:cxn ang="0">
                  <a:pos x="107" y="168"/>
                </a:cxn>
                <a:cxn ang="0">
                  <a:pos x="105" y="162"/>
                </a:cxn>
                <a:cxn ang="0">
                  <a:pos x="101" y="155"/>
                </a:cxn>
                <a:cxn ang="0">
                  <a:pos x="98" y="147"/>
                </a:cxn>
                <a:cxn ang="0">
                  <a:pos x="95" y="142"/>
                </a:cxn>
                <a:cxn ang="0">
                  <a:pos x="88" y="138"/>
                </a:cxn>
                <a:cxn ang="0">
                  <a:pos x="82" y="129"/>
                </a:cxn>
                <a:cxn ang="0">
                  <a:pos x="77" y="121"/>
                </a:cxn>
                <a:cxn ang="0">
                  <a:pos x="76" y="114"/>
                </a:cxn>
                <a:cxn ang="0">
                  <a:pos x="73" y="108"/>
                </a:cxn>
                <a:cxn ang="0">
                  <a:pos x="65" y="99"/>
                </a:cxn>
                <a:cxn ang="0">
                  <a:pos x="57" y="89"/>
                </a:cxn>
                <a:cxn ang="0">
                  <a:pos x="52" y="82"/>
                </a:cxn>
                <a:cxn ang="0">
                  <a:pos x="49" y="72"/>
                </a:cxn>
                <a:cxn ang="0">
                  <a:pos x="44" y="65"/>
                </a:cxn>
                <a:cxn ang="0">
                  <a:pos x="29" y="54"/>
                </a:cxn>
                <a:cxn ang="0">
                  <a:pos x="17" y="42"/>
                </a:cxn>
                <a:cxn ang="0">
                  <a:pos x="13" y="33"/>
                </a:cxn>
                <a:cxn ang="0">
                  <a:pos x="11" y="22"/>
                </a:cxn>
              </a:cxnLst>
              <a:rect l="0" t="0" r="r" b="b"/>
              <a:pathLst>
                <a:path w="141" h="197">
                  <a:moveTo>
                    <a:pt x="11" y="22"/>
                  </a:moveTo>
                  <a:lnTo>
                    <a:pt x="11" y="18"/>
                  </a:lnTo>
                  <a:lnTo>
                    <a:pt x="10" y="15"/>
                  </a:lnTo>
                  <a:lnTo>
                    <a:pt x="9" y="13"/>
                  </a:lnTo>
                  <a:lnTo>
                    <a:pt x="7" y="11"/>
                  </a:lnTo>
                  <a:lnTo>
                    <a:pt x="5" y="8"/>
                  </a:lnTo>
                  <a:lnTo>
                    <a:pt x="4" y="7"/>
                  </a:lnTo>
                  <a:lnTo>
                    <a:pt x="3" y="4"/>
                  </a:lnTo>
                  <a:lnTo>
                    <a:pt x="0" y="0"/>
                  </a:lnTo>
                  <a:lnTo>
                    <a:pt x="3" y="0"/>
                  </a:lnTo>
                  <a:lnTo>
                    <a:pt x="4" y="0"/>
                  </a:lnTo>
                  <a:lnTo>
                    <a:pt x="5" y="1"/>
                  </a:lnTo>
                  <a:lnTo>
                    <a:pt x="7" y="1"/>
                  </a:lnTo>
                  <a:lnTo>
                    <a:pt x="9" y="1"/>
                  </a:lnTo>
                  <a:lnTo>
                    <a:pt x="10" y="1"/>
                  </a:lnTo>
                  <a:lnTo>
                    <a:pt x="11" y="1"/>
                  </a:lnTo>
                  <a:lnTo>
                    <a:pt x="11" y="0"/>
                  </a:lnTo>
                  <a:lnTo>
                    <a:pt x="19" y="10"/>
                  </a:lnTo>
                  <a:lnTo>
                    <a:pt x="25" y="18"/>
                  </a:lnTo>
                  <a:lnTo>
                    <a:pt x="30" y="25"/>
                  </a:lnTo>
                  <a:lnTo>
                    <a:pt x="34" y="31"/>
                  </a:lnTo>
                  <a:lnTo>
                    <a:pt x="38" y="35"/>
                  </a:lnTo>
                  <a:lnTo>
                    <a:pt x="41" y="38"/>
                  </a:lnTo>
                  <a:lnTo>
                    <a:pt x="44" y="42"/>
                  </a:lnTo>
                  <a:lnTo>
                    <a:pt x="46" y="46"/>
                  </a:lnTo>
                  <a:lnTo>
                    <a:pt x="51" y="51"/>
                  </a:lnTo>
                  <a:lnTo>
                    <a:pt x="55" y="57"/>
                  </a:lnTo>
                  <a:lnTo>
                    <a:pt x="58" y="61"/>
                  </a:lnTo>
                  <a:lnTo>
                    <a:pt x="62" y="66"/>
                  </a:lnTo>
                  <a:lnTo>
                    <a:pt x="65" y="72"/>
                  </a:lnTo>
                  <a:lnTo>
                    <a:pt x="69" y="76"/>
                  </a:lnTo>
                  <a:lnTo>
                    <a:pt x="73" y="82"/>
                  </a:lnTo>
                  <a:lnTo>
                    <a:pt x="76" y="86"/>
                  </a:lnTo>
                  <a:lnTo>
                    <a:pt x="82" y="93"/>
                  </a:lnTo>
                  <a:lnTo>
                    <a:pt x="89" y="99"/>
                  </a:lnTo>
                  <a:lnTo>
                    <a:pt x="96" y="104"/>
                  </a:lnTo>
                  <a:lnTo>
                    <a:pt x="104" y="110"/>
                  </a:lnTo>
                  <a:lnTo>
                    <a:pt x="112" y="115"/>
                  </a:lnTo>
                  <a:lnTo>
                    <a:pt x="119" y="121"/>
                  </a:lnTo>
                  <a:lnTo>
                    <a:pt x="124" y="126"/>
                  </a:lnTo>
                  <a:lnTo>
                    <a:pt x="128" y="133"/>
                  </a:lnTo>
                  <a:lnTo>
                    <a:pt x="126" y="132"/>
                  </a:lnTo>
                  <a:lnTo>
                    <a:pt x="122" y="129"/>
                  </a:lnTo>
                  <a:lnTo>
                    <a:pt x="120" y="126"/>
                  </a:lnTo>
                  <a:lnTo>
                    <a:pt x="116" y="124"/>
                  </a:lnTo>
                  <a:lnTo>
                    <a:pt x="113" y="121"/>
                  </a:lnTo>
                  <a:lnTo>
                    <a:pt x="109" y="118"/>
                  </a:lnTo>
                  <a:lnTo>
                    <a:pt x="105" y="115"/>
                  </a:lnTo>
                  <a:lnTo>
                    <a:pt x="102" y="114"/>
                  </a:lnTo>
                  <a:lnTo>
                    <a:pt x="101" y="114"/>
                  </a:lnTo>
                  <a:lnTo>
                    <a:pt x="100" y="114"/>
                  </a:lnTo>
                  <a:lnTo>
                    <a:pt x="99" y="114"/>
                  </a:lnTo>
                  <a:lnTo>
                    <a:pt x="99" y="115"/>
                  </a:lnTo>
                  <a:lnTo>
                    <a:pt x="98" y="115"/>
                  </a:lnTo>
                  <a:lnTo>
                    <a:pt x="98" y="117"/>
                  </a:lnTo>
                  <a:lnTo>
                    <a:pt x="98" y="124"/>
                  </a:lnTo>
                  <a:lnTo>
                    <a:pt x="99" y="129"/>
                  </a:lnTo>
                  <a:lnTo>
                    <a:pt x="101" y="136"/>
                  </a:lnTo>
                  <a:lnTo>
                    <a:pt x="104" y="140"/>
                  </a:lnTo>
                  <a:lnTo>
                    <a:pt x="111" y="150"/>
                  </a:lnTo>
                  <a:lnTo>
                    <a:pt x="116" y="158"/>
                  </a:lnTo>
                  <a:lnTo>
                    <a:pt x="125" y="164"/>
                  </a:lnTo>
                  <a:lnTo>
                    <a:pt x="131" y="171"/>
                  </a:lnTo>
                  <a:lnTo>
                    <a:pt x="137" y="178"/>
                  </a:lnTo>
                  <a:lnTo>
                    <a:pt x="141" y="185"/>
                  </a:lnTo>
                  <a:lnTo>
                    <a:pt x="140" y="185"/>
                  </a:lnTo>
                  <a:lnTo>
                    <a:pt x="139" y="183"/>
                  </a:lnTo>
                  <a:lnTo>
                    <a:pt x="138" y="183"/>
                  </a:lnTo>
                  <a:lnTo>
                    <a:pt x="137" y="182"/>
                  </a:lnTo>
                  <a:lnTo>
                    <a:pt x="136" y="182"/>
                  </a:lnTo>
                  <a:lnTo>
                    <a:pt x="134" y="182"/>
                  </a:lnTo>
                  <a:lnTo>
                    <a:pt x="134" y="180"/>
                  </a:lnTo>
                  <a:lnTo>
                    <a:pt x="133" y="180"/>
                  </a:lnTo>
                  <a:lnTo>
                    <a:pt x="125" y="180"/>
                  </a:lnTo>
                  <a:lnTo>
                    <a:pt x="125" y="183"/>
                  </a:lnTo>
                  <a:lnTo>
                    <a:pt x="125" y="185"/>
                  </a:lnTo>
                  <a:lnTo>
                    <a:pt x="125" y="187"/>
                  </a:lnTo>
                  <a:lnTo>
                    <a:pt x="125" y="190"/>
                  </a:lnTo>
                  <a:lnTo>
                    <a:pt x="125" y="191"/>
                  </a:lnTo>
                  <a:lnTo>
                    <a:pt x="125" y="193"/>
                  </a:lnTo>
                  <a:lnTo>
                    <a:pt x="125" y="196"/>
                  </a:lnTo>
                  <a:lnTo>
                    <a:pt x="125" y="197"/>
                  </a:lnTo>
                  <a:lnTo>
                    <a:pt x="124" y="193"/>
                  </a:lnTo>
                  <a:lnTo>
                    <a:pt x="121" y="189"/>
                  </a:lnTo>
                  <a:lnTo>
                    <a:pt x="118" y="185"/>
                  </a:lnTo>
                  <a:lnTo>
                    <a:pt x="115" y="182"/>
                  </a:lnTo>
                  <a:lnTo>
                    <a:pt x="112" y="178"/>
                  </a:lnTo>
                  <a:lnTo>
                    <a:pt x="109" y="175"/>
                  </a:lnTo>
                  <a:lnTo>
                    <a:pt x="108" y="171"/>
                  </a:lnTo>
                  <a:lnTo>
                    <a:pt x="107" y="168"/>
                  </a:lnTo>
                  <a:lnTo>
                    <a:pt x="107" y="165"/>
                  </a:lnTo>
                  <a:lnTo>
                    <a:pt x="105" y="162"/>
                  </a:lnTo>
                  <a:lnTo>
                    <a:pt x="102" y="159"/>
                  </a:lnTo>
                  <a:lnTo>
                    <a:pt x="101" y="155"/>
                  </a:lnTo>
                  <a:lnTo>
                    <a:pt x="99" y="152"/>
                  </a:lnTo>
                  <a:lnTo>
                    <a:pt x="98" y="147"/>
                  </a:lnTo>
                  <a:lnTo>
                    <a:pt x="96" y="144"/>
                  </a:lnTo>
                  <a:lnTo>
                    <a:pt x="95" y="142"/>
                  </a:lnTo>
                  <a:lnTo>
                    <a:pt x="92" y="140"/>
                  </a:lnTo>
                  <a:lnTo>
                    <a:pt x="88" y="138"/>
                  </a:lnTo>
                  <a:lnTo>
                    <a:pt x="85" y="133"/>
                  </a:lnTo>
                  <a:lnTo>
                    <a:pt x="82" y="129"/>
                  </a:lnTo>
                  <a:lnTo>
                    <a:pt x="80" y="125"/>
                  </a:lnTo>
                  <a:lnTo>
                    <a:pt x="77" y="121"/>
                  </a:lnTo>
                  <a:lnTo>
                    <a:pt x="77" y="117"/>
                  </a:lnTo>
                  <a:lnTo>
                    <a:pt x="76" y="114"/>
                  </a:lnTo>
                  <a:lnTo>
                    <a:pt x="75" y="111"/>
                  </a:lnTo>
                  <a:lnTo>
                    <a:pt x="73" y="108"/>
                  </a:lnTo>
                  <a:lnTo>
                    <a:pt x="69" y="103"/>
                  </a:lnTo>
                  <a:lnTo>
                    <a:pt x="65" y="99"/>
                  </a:lnTo>
                  <a:lnTo>
                    <a:pt x="61" y="93"/>
                  </a:lnTo>
                  <a:lnTo>
                    <a:pt x="57" y="89"/>
                  </a:lnTo>
                  <a:lnTo>
                    <a:pt x="55" y="85"/>
                  </a:lnTo>
                  <a:lnTo>
                    <a:pt x="52" y="82"/>
                  </a:lnTo>
                  <a:lnTo>
                    <a:pt x="51" y="76"/>
                  </a:lnTo>
                  <a:lnTo>
                    <a:pt x="49" y="72"/>
                  </a:lnTo>
                  <a:lnTo>
                    <a:pt x="46" y="68"/>
                  </a:lnTo>
                  <a:lnTo>
                    <a:pt x="44" y="65"/>
                  </a:lnTo>
                  <a:lnTo>
                    <a:pt x="37" y="59"/>
                  </a:lnTo>
                  <a:lnTo>
                    <a:pt x="29" y="54"/>
                  </a:lnTo>
                  <a:lnTo>
                    <a:pt x="23" y="47"/>
                  </a:lnTo>
                  <a:lnTo>
                    <a:pt x="17" y="42"/>
                  </a:lnTo>
                  <a:lnTo>
                    <a:pt x="15" y="38"/>
                  </a:lnTo>
                  <a:lnTo>
                    <a:pt x="13" y="33"/>
                  </a:lnTo>
                  <a:lnTo>
                    <a:pt x="12" y="28"/>
                  </a:lnTo>
                  <a:lnTo>
                    <a:pt x="11" y="2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7" name="Freeform 410"/>
            <p:cNvSpPr>
              <a:spLocks/>
            </p:cNvSpPr>
            <p:nvPr/>
          </p:nvSpPr>
          <p:spPr bwMode="gray">
            <a:xfrm>
              <a:off x="1863012" y="2072389"/>
              <a:ext cx="7192498" cy="2851814"/>
            </a:xfrm>
            <a:custGeom>
              <a:avLst/>
              <a:gdLst/>
              <a:ahLst/>
              <a:cxnLst>
                <a:cxn ang="0">
                  <a:pos x="224" y="663"/>
                </a:cxn>
                <a:cxn ang="0">
                  <a:pos x="262" y="734"/>
                </a:cxn>
                <a:cxn ang="0">
                  <a:pos x="384" y="735"/>
                </a:cxn>
                <a:cxn ang="0">
                  <a:pos x="363" y="630"/>
                </a:cxn>
                <a:cxn ang="0">
                  <a:pos x="588" y="501"/>
                </a:cxn>
                <a:cxn ang="0">
                  <a:pos x="932" y="582"/>
                </a:cxn>
                <a:cxn ang="0">
                  <a:pos x="1060" y="577"/>
                </a:cxn>
                <a:cxn ang="0">
                  <a:pos x="1127" y="543"/>
                </a:cxn>
                <a:cxn ang="0">
                  <a:pos x="1354" y="605"/>
                </a:cxn>
                <a:cxn ang="0">
                  <a:pos x="1464" y="579"/>
                </a:cxn>
                <a:cxn ang="0">
                  <a:pos x="1496" y="508"/>
                </a:cxn>
                <a:cxn ang="0">
                  <a:pos x="1701" y="635"/>
                </a:cxn>
                <a:cxn ang="0">
                  <a:pos x="1735" y="696"/>
                </a:cxn>
                <a:cxn ang="0">
                  <a:pos x="1798" y="658"/>
                </a:cxn>
                <a:cxn ang="0">
                  <a:pos x="1743" y="501"/>
                </a:cxn>
                <a:cxn ang="0">
                  <a:pos x="1628" y="461"/>
                </a:cxn>
                <a:cxn ang="0">
                  <a:pos x="1745" y="377"/>
                </a:cxn>
                <a:cxn ang="0">
                  <a:pos x="1811" y="333"/>
                </a:cxn>
                <a:cxn ang="0">
                  <a:pos x="1886" y="324"/>
                </a:cxn>
                <a:cxn ang="0">
                  <a:pos x="1912" y="326"/>
                </a:cxn>
                <a:cxn ang="0">
                  <a:pos x="1929" y="471"/>
                </a:cxn>
                <a:cxn ang="0">
                  <a:pos x="2022" y="532"/>
                </a:cxn>
                <a:cxn ang="0">
                  <a:pos x="2023" y="478"/>
                </a:cxn>
                <a:cxn ang="0">
                  <a:pos x="1955" y="400"/>
                </a:cxn>
                <a:cxn ang="0">
                  <a:pos x="2020" y="356"/>
                </a:cxn>
                <a:cxn ang="0">
                  <a:pos x="2091" y="306"/>
                </a:cxn>
                <a:cxn ang="0">
                  <a:pos x="2027" y="227"/>
                </a:cxn>
                <a:cxn ang="0">
                  <a:pos x="2145" y="264"/>
                </a:cxn>
                <a:cxn ang="0">
                  <a:pos x="2080" y="207"/>
                </a:cxn>
                <a:cxn ang="0">
                  <a:pos x="1881" y="157"/>
                </a:cxn>
                <a:cxn ang="0">
                  <a:pos x="1801" y="169"/>
                </a:cxn>
                <a:cxn ang="0">
                  <a:pos x="1708" y="159"/>
                </a:cxn>
                <a:cxn ang="0">
                  <a:pos x="1513" y="125"/>
                </a:cxn>
                <a:cxn ang="0">
                  <a:pos x="1437" y="121"/>
                </a:cxn>
                <a:cxn ang="0">
                  <a:pos x="1356" y="113"/>
                </a:cxn>
                <a:cxn ang="0">
                  <a:pos x="1260" y="131"/>
                </a:cxn>
                <a:cxn ang="0">
                  <a:pos x="1129" y="96"/>
                </a:cxn>
                <a:cxn ang="0">
                  <a:pos x="1015" y="98"/>
                </a:cxn>
                <a:cxn ang="0">
                  <a:pos x="921" y="96"/>
                </a:cxn>
                <a:cxn ang="0">
                  <a:pos x="845" y="8"/>
                </a:cxn>
                <a:cxn ang="0">
                  <a:pos x="784" y="31"/>
                </a:cxn>
                <a:cxn ang="0">
                  <a:pos x="656" y="66"/>
                </a:cxn>
                <a:cxn ang="0">
                  <a:pos x="657" y="79"/>
                </a:cxn>
                <a:cxn ang="0">
                  <a:pos x="677" y="139"/>
                </a:cxn>
                <a:cxn ang="0">
                  <a:pos x="591" y="100"/>
                </a:cxn>
                <a:cxn ang="0">
                  <a:pos x="550" y="110"/>
                </a:cxn>
                <a:cxn ang="0">
                  <a:pos x="587" y="174"/>
                </a:cxn>
                <a:cxn ang="0">
                  <a:pos x="632" y="204"/>
                </a:cxn>
                <a:cxn ang="0">
                  <a:pos x="570" y="232"/>
                </a:cxn>
                <a:cxn ang="0">
                  <a:pos x="563" y="180"/>
                </a:cxn>
                <a:cxn ang="0">
                  <a:pos x="493" y="89"/>
                </a:cxn>
                <a:cxn ang="0">
                  <a:pos x="468" y="139"/>
                </a:cxn>
                <a:cxn ang="0">
                  <a:pos x="399" y="162"/>
                </a:cxn>
                <a:cxn ang="0">
                  <a:pos x="388" y="184"/>
                </a:cxn>
                <a:cxn ang="0">
                  <a:pos x="289" y="187"/>
                </a:cxn>
                <a:cxn ang="0">
                  <a:pos x="227" y="204"/>
                </a:cxn>
                <a:cxn ang="0">
                  <a:pos x="198" y="211"/>
                </a:cxn>
                <a:cxn ang="0">
                  <a:pos x="168" y="264"/>
                </a:cxn>
                <a:cxn ang="0">
                  <a:pos x="48" y="223"/>
                </a:cxn>
                <a:cxn ang="0">
                  <a:pos x="156" y="202"/>
                </a:cxn>
                <a:cxn ang="0">
                  <a:pos x="0" y="188"/>
                </a:cxn>
                <a:cxn ang="0">
                  <a:pos x="62" y="309"/>
                </a:cxn>
                <a:cxn ang="0">
                  <a:pos x="70" y="457"/>
                </a:cxn>
              </a:cxnLst>
              <a:rect l="0" t="0" r="r" b="b"/>
              <a:pathLst>
                <a:path w="2164" h="795">
                  <a:moveTo>
                    <a:pt x="111" y="544"/>
                  </a:moveTo>
                  <a:lnTo>
                    <a:pt x="113" y="544"/>
                  </a:lnTo>
                  <a:lnTo>
                    <a:pt x="124" y="544"/>
                  </a:lnTo>
                  <a:lnTo>
                    <a:pt x="130" y="539"/>
                  </a:lnTo>
                  <a:lnTo>
                    <a:pt x="143" y="539"/>
                  </a:lnTo>
                  <a:lnTo>
                    <a:pt x="151" y="544"/>
                  </a:lnTo>
                  <a:lnTo>
                    <a:pt x="158" y="551"/>
                  </a:lnTo>
                  <a:lnTo>
                    <a:pt x="156" y="561"/>
                  </a:lnTo>
                  <a:lnTo>
                    <a:pt x="170" y="564"/>
                  </a:lnTo>
                  <a:lnTo>
                    <a:pt x="177" y="582"/>
                  </a:lnTo>
                  <a:lnTo>
                    <a:pt x="186" y="579"/>
                  </a:lnTo>
                  <a:lnTo>
                    <a:pt x="192" y="586"/>
                  </a:lnTo>
                  <a:lnTo>
                    <a:pt x="202" y="585"/>
                  </a:lnTo>
                  <a:lnTo>
                    <a:pt x="213" y="592"/>
                  </a:lnTo>
                  <a:lnTo>
                    <a:pt x="226" y="592"/>
                  </a:lnTo>
                  <a:lnTo>
                    <a:pt x="239" y="600"/>
                  </a:lnTo>
                  <a:lnTo>
                    <a:pt x="250" y="605"/>
                  </a:lnTo>
                  <a:lnTo>
                    <a:pt x="248" y="618"/>
                  </a:lnTo>
                  <a:lnTo>
                    <a:pt x="248" y="630"/>
                  </a:lnTo>
                  <a:lnTo>
                    <a:pt x="250" y="643"/>
                  </a:lnTo>
                  <a:lnTo>
                    <a:pt x="242" y="643"/>
                  </a:lnTo>
                  <a:lnTo>
                    <a:pt x="229" y="646"/>
                  </a:lnTo>
                  <a:lnTo>
                    <a:pt x="226" y="658"/>
                  </a:lnTo>
                  <a:lnTo>
                    <a:pt x="227" y="658"/>
                  </a:lnTo>
                  <a:lnTo>
                    <a:pt x="227" y="657"/>
                  </a:lnTo>
                  <a:lnTo>
                    <a:pt x="229" y="657"/>
                  </a:lnTo>
                  <a:lnTo>
                    <a:pt x="230" y="657"/>
                  </a:lnTo>
                  <a:lnTo>
                    <a:pt x="231" y="656"/>
                  </a:lnTo>
                  <a:lnTo>
                    <a:pt x="232" y="656"/>
                  </a:lnTo>
                  <a:lnTo>
                    <a:pt x="230" y="657"/>
                  </a:lnTo>
                  <a:lnTo>
                    <a:pt x="229" y="660"/>
                  </a:lnTo>
                  <a:lnTo>
                    <a:pt x="226" y="661"/>
                  </a:lnTo>
                  <a:lnTo>
                    <a:pt x="224" y="663"/>
                  </a:lnTo>
                  <a:lnTo>
                    <a:pt x="223" y="665"/>
                  </a:lnTo>
                  <a:lnTo>
                    <a:pt x="220" y="667"/>
                  </a:lnTo>
                  <a:lnTo>
                    <a:pt x="218" y="668"/>
                  </a:lnTo>
                  <a:lnTo>
                    <a:pt x="215" y="671"/>
                  </a:lnTo>
                  <a:lnTo>
                    <a:pt x="217" y="671"/>
                  </a:lnTo>
                  <a:lnTo>
                    <a:pt x="219" y="672"/>
                  </a:lnTo>
                  <a:lnTo>
                    <a:pt x="221" y="672"/>
                  </a:lnTo>
                  <a:lnTo>
                    <a:pt x="224" y="674"/>
                  </a:lnTo>
                  <a:lnTo>
                    <a:pt x="225" y="675"/>
                  </a:lnTo>
                  <a:lnTo>
                    <a:pt x="227" y="675"/>
                  </a:lnTo>
                  <a:lnTo>
                    <a:pt x="229" y="675"/>
                  </a:lnTo>
                  <a:lnTo>
                    <a:pt x="227" y="679"/>
                  </a:lnTo>
                  <a:lnTo>
                    <a:pt x="226" y="682"/>
                  </a:lnTo>
                  <a:lnTo>
                    <a:pt x="225" y="685"/>
                  </a:lnTo>
                  <a:lnTo>
                    <a:pt x="224" y="688"/>
                  </a:lnTo>
                  <a:lnTo>
                    <a:pt x="221" y="689"/>
                  </a:lnTo>
                  <a:lnTo>
                    <a:pt x="219" y="692"/>
                  </a:lnTo>
                  <a:lnTo>
                    <a:pt x="217" y="693"/>
                  </a:lnTo>
                  <a:lnTo>
                    <a:pt x="213" y="696"/>
                  </a:lnTo>
                  <a:lnTo>
                    <a:pt x="213" y="700"/>
                  </a:lnTo>
                  <a:lnTo>
                    <a:pt x="214" y="703"/>
                  </a:lnTo>
                  <a:lnTo>
                    <a:pt x="217" y="706"/>
                  </a:lnTo>
                  <a:lnTo>
                    <a:pt x="220" y="707"/>
                  </a:lnTo>
                  <a:lnTo>
                    <a:pt x="224" y="708"/>
                  </a:lnTo>
                  <a:lnTo>
                    <a:pt x="229" y="711"/>
                  </a:lnTo>
                  <a:lnTo>
                    <a:pt x="232" y="714"/>
                  </a:lnTo>
                  <a:lnTo>
                    <a:pt x="237" y="718"/>
                  </a:lnTo>
                  <a:lnTo>
                    <a:pt x="240" y="721"/>
                  </a:lnTo>
                  <a:lnTo>
                    <a:pt x="244" y="724"/>
                  </a:lnTo>
                  <a:lnTo>
                    <a:pt x="248" y="727"/>
                  </a:lnTo>
                  <a:lnTo>
                    <a:pt x="252" y="729"/>
                  </a:lnTo>
                  <a:lnTo>
                    <a:pt x="257" y="731"/>
                  </a:lnTo>
                  <a:lnTo>
                    <a:pt x="262" y="734"/>
                  </a:lnTo>
                  <a:lnTo>
                    <a:pt x="267" y="735"/>
                  </a:lnTo>
                  <a:lnTo>
                    <a:pt x="271" y="738"/>
                  </a:lnTo>
                  <a:lnTo>
                    <a:pt x="275" y="741"/>
                  </a:lnTo>
                  <a:lnTo>
                    <a:pt x="290" y="745"/>
                  </a:lnTo>
                  <a:lnTo>
                    <a:pt x="305" y="750"/>
                  </a:lnTo>
                  <a:lnTo>
                    <a:pt x="314" y="745"/>
                  </a:lnTo>
                  <a:lnTo>
                    <a:pt x="326" y="753"/>
                  </a:lnTo>
                  <a:lnTo>
                    <a:pt x="337" y="760"/>
                  </a:lnTo>
                  <a:lnTo>
                    <a:pt x="348" y="756"/>
                  </a:lnTo>
                  <a:lnTo>
                    <a:pt x="361" y="760"/>
                  </a:lnTo>
                  <a:lnTo>
                    <a:pt x="369" y="770"/>
                  </a:lnTo>
                  <a:lnTo>
                    <a:pt x="382" y="778"/>
                  </a:lnTo>
                  <a:lnTo>
                    <a:pt x="393" y="788"/>
                  </a:lnTo>
                  <a:lnTo>
                    <a:pt x="404" y="795"/>
                  </a:lnTo>
                  <a:lnTo>
                    <a:pt x="412" y="782"/>
                  </a:lnTo>
                  <a:lnTo>
                    <a:pt x="414" y="782"/>
                  </a:lnTo>
                  <a:lnTo>
                    <a:pt x="413" y="781"/>
                  </a:lnTo>
                  <a:lnTo>
                    <a:pt x="412" y="780"/>
                  </a:lnTo>
                  <a:lnTo>
                    <a:pt x="411" y="778"/>
                  </a:lnTo>
                  <a:lnTo>
                    <a:pt x="409" y="777"/>
                  </a:lnTo>
                  <a:lnTo>
                    <a:pt x="408" y="775"/>
                  </a:lnTo>
                  <a:lnTo>
                    <a:pt x="408" y="774"/>
                  </a:lnTo>
                  <a:lnTo>
                    <a:pt x="408" y="773"/>
                  </a:lnTo>
                  <a:lnTo>
                    <a:pt x="408" y="770"/>
                  </a:lnTo>
                  <a:lnTo>
                    <a:pt x="407" y="770"/>
                  </a:lnTo>
                  <a:lnTo>
                    <a:pt x="405" y="767"/>
                  </a:lnTo>
                  <a:lnTo>
                    <a:pt x="401" y="763"/>
                  </a:lnTo>
                  <a:lnTo>
                    <a:pt x="398" y="759"/>
                  </a:lnTo>
                  <a:lnTo>
                    <a:pt x="393" y="754"/>
                  </a:lnTo>
                  <a:lnTo>
                    <a:pt x="389" y="750"/>
                  </a:lnTo>
                  <a:lnTo>
                    <a:pt x="387" y="748"/>
                  </a:lnTo>
                  <a:lnTo>
                    <a:pt x="387" y="745"/>
                  </a:lnTo>
                  <a:lnTo>
                    <a:pt x="384" y="735"/>
                  </a:lnTo>
                  <a:lnTo>
                    <a:pt x="384" y="728"/>
                  </a:lnTo>
                  <a:lnTo>
                    <a:pt x="382" y="727"/>
                  </a:lnTo>
                  <a:lnTo>
                    <a:pt x="380" y="725"/>
                  </a:lnTo>
                  <a:lnTo>
                    <a:pt x="377" y="724"/>
                  </a:lnTo>
                  <a:lnTo>
                    <a:pt x="375" y="721"/>
                  </a:lnTo>
                  <a:lnTo>
                    <a:pt x="374" y="718"/>
                  </a:lnTo>
                  <a:lnTo>
                    <a:pt x="373" y="715"/>
                  </a:lnTo>
                  <a:lnTo>
                    <a:pt x="371" y="713"/>
                  </a:lnTo>
                  <a:lnTo>
                    <a:pt x="371" y="710"/>
                  </a:lnTo>
                  <a:lnTo>
                    <a:pt x="371" y="708"/>
                  </a:lnTo>
                  <a:lnTo>
                    <a:pt x="373" y="706"/>
                  </a:lnTo>
                  <a:lnTo>
                    <a:pt x="373" y="703"/>
                  </a:lnTo>
                  <a:lnTo>
                    <a:pt x="374" y="699"/>
                  </a:lnTo>
                  <a:lnTo>
                    <a:pt x="375" y="696"/>
                  </a:lnTo>
                  <a:lnTo>
                    <a:pt x="377" y="693"/>
                  </a:lnTo>
                  <a:lnTo>
                    <a:pt x="379" y="692"/>
                  </a:lnTo>
                  <a:lnTo>
                    <a:pt x="380" y="690"/>
                  </a:lnTo>
                  <a:lnTo>
                    <a:pt x="382" y="689"/>
                  </a:lnTo>
                  <a:lnTo>
                    <a:pt x="384" y="686"/>
                  </a:lnTo>
                  <a:lnTo>
                    <a:pt x="387" y="685"/>
                  </a:lnTo>
                  <a:lnTo>
                    <a:pt x="389" y="683"/>
                  </a:lnTo>
                  <a:lnTo>
                    <a:pt x="392" y="681"/>
                  </a:lnTo>
                  <a:lnTo>
                    <a:pt x="394" y="679"/>
                  </a:lnTo>
                  <a:lnTo>
                    <a:pt x="396" y="678"/>
                  </a:lnTo>
                  <a:lnTo>
                    <a:pt x="399" y="675"/>
                  </a:lnTo>
                  <a:lnTo>
                    <a:pt x="399" y="672"/>
                  </a:lnTo>
                  <a:lnTo>
                    <a:pt x="393" y="671"/>
                  </a:lnTo>
                  <a:lnTo>
                    <a:pt x="399" y="663"/>
                  </a:lnTo>
                  <a:lnTo>
                    <a:pt x="393" y="653"/>
                  </a:lnTo>
                  <a:lnTo>
                    <a:pt x="387" y="643"/>
                  </a:lnTo>
                  <a:lnTo>
                    <a:pt x="374" y="643"/>
                  </a:lnTo>
                  <a:lnTo>
                    <a:pt x="369" y="633"/>
                  </a:lnTo>
                  <a:lnTo>
                    <a:pt x="363" y="630"/>
                  </a:lnTo>
                  <a:lnTo>
                    <a:pt x="361" y="618"/>
                  </a:lnTo>
                  <a:lnTo>
                    <a:pt x="361" y="603"/>
                  </a:lnTo>
                  <a:lnTo>
                    <a:pt x="365" y="592"/>
                  </a:lnTo>
                  <a:lnTo>
                    <a:pt x="365" y="585"/>
                  </a:lnTo>
                  <a:lnTo>
                    <a:pt x="376" y="589"/>
                  </a:lnTo>
                  <a:lnTo>
                    <a:pt x="387" y="595"/>
                  </a:lnTo>
                  <a:lnTo>
                    <a:pt x="393" y="592"/>
                  </a:lnTo>
                  <a:lnTo>
                    <a:pt x="384" y="579"/>
                  </a:lnTo>
                  <a:lnTo>
                    <a:pt x="395" y="572"/>
                  </a:lnTo>
                  <a:lnTo>
                    <a:pt x="406" y="560"/>
                  </a:lnTo>
                  <a:lnTo>
                    <a:pt x="417" y="557"/>
                  </a:lnTo>
                  <a:lnTo>
                    <a:pt x="427" y="557"/>
                  </a:lnTo>
                  <a:lnTo>
                    <a:pt x="436" y="554"/>
                  </a:lnTo>
                  <a:lnTo>
                    <a:pt x="449" y="560"/>
                  </a:lnTo>
                  <a:lnTo>
                    <a:pt x="463" y="567"/>
                  </a:lnTo>
                  <a:lnTo>
                    <a:pt x="476" y="579"/>
                  </a:lnTo>
                  <a:lnTo>
                    <a:pt x="492" y="577"/>
                  </a:lnTo>
                  <a:lnTo>
                    <a:pt x="504" y="572"/>
                  </a:lnTo>
                  <a:lnTo>
                    <a:pt x="514" y="570"/>
                  </a:lnTo>
                  <a:lnTo>
                    <a:pt x="525" y="567"/>
                  </a:lnTo>
                  <a:lnTo>
                    <a:pt x="538" y="574"/>
                  </a:lnTo>
                  <a:lnTo>
                    <a:pt x="554" y="579"/>
                  </a:lnTo>
                  <a:lnTo>
                    <a:pt x="566" y="577"/>
                  </a:lnTo>
                  <a:lnTo>
                    <a:pt x="582" y="572"/>
                  </a:lnTo>
                  <a:lnTo>
                    <a:pt x="582" y="560"/>
                  </a:lnTo>
                  <a:lnTo>
                    <a:pt x="571" y="560"/>
                  </a:lnTo>
                  <a:lnTo>
                    <a:pt x="560" y="554"/>
                  </a:lnTo>
                  <a:lnTo>
                    <a:pt x="552" y="547"/>
                  </a:lnTo>
                  <a:lnTo>
                    <a:pt x="563" y="544"/>
                  </a:lnTo>
                  <a:lnTo>
                    <a:pt x="560" y="529"/>
                  </a:lnTo>
                  <a:lnTo>
                    <a:pt x="577" y="526"/>
                  </a:lnTo>
                  <a:lnTo>
                    <a:pt x="558" y="510"/>
                  </a:lnTo>
                  <a:lnTo>
                    <a:pt x="588" y="501"/>
                  </a:lnTo>
                  <a:lnTo>
                    <a:pt x="616" y="500"/>
                  </a:lnTo>
                  <a:lnTo>
                    <a:pt x="620" y="489"/>
                  </a:lnTo>
                  <a:lnTo>
                    <a:pt x="639" y="487"/>
                  </a:lnTo>
                  <a:lnTo>
                    <a:pt x="657" y="482"/>
                  </a:lnTo>
                  <a:lnTo>
                    <a:pt x="665" y="475"/>
                  </a:lnTo>
                  <a:lnTo>
                    <a:pt x="684" y="479"/>
                  </a:lnTo>
                  <a:lnTo>
                    <a:pt x="697" y="475"/>
                  </a:lnTo>
                  <a:lnTo>
                    <a:pt x="703" y="482"/>
                  </a:lnTo>
                  <a:lnTo>
                    <a:pt x="706" y="500"/>
                  </a:lnTo>
                  <a:lnTo>
                    <a:pt x="719" y="501"/>
                  </a:lnTo>
                  <a:lnTo>
                    <a:pt x="722" y="494"/>
                  </a:lnTo>
                  <a:lnTo>
                    <a:pt x="729" y="501"/>
                  </a:lnTo>
                  <a:lnTo>
                    <a:pt x="740" y="504"/>
                  </a:lnTo>
                  <a:lnTo>
                    <a:pt x="749" y="501"/>
                  </a:lnTo>
                  <a:lnTo>
                    <a:pt x="749" y="517"/>
                  </a:lnTo>
                  <a:lnTo>
                    <a:pt x="759" y="514"/>
                  </a:lnTo>
                  <a:lnTo>
                    <a:pt x="772" y="507"/>
                  </a:lnTo>
                  <a:lnTo>
                    <a:pt x="783" y="497"/>
                  </a:lnTo>
                  <a:lnTo>
                    <a:pt x="791" y="492"/>
                  </a:lnTo>
                  <a:lnTo>
                    <a:pt x="791" y="504"/>
                  </a:lnTo>
                  <a:lnTo>
                    <a:pt x="804" y="512"/>
                  </a:lnTo>
                  <a:lnTo>
                    <a:pt x="816" y="519"/>
                  </a:lnTo>
                  <a:lnTo>
                    <a:pt x="832" y="535"/>
                  </a:lnTo>
                  <a:lnTo>
                    <a:pt x="846" y="551"/>
                  </a:lnTo>
                  <a:lnTo>
                    <a:pt x="862" y="564"/>
                  </a:lnTo>
                  <a:lnTo>
                    <a:pt x="868" y="577"/>
                  </a:lnTo>
                  <a:lnTo>
                    <a:pt x="872" y="564"/>
                  </a:lnTo>
                  <a:lnTo>
                    <a:pt x="878" y="564"/>
                  </a:lnTo>
                  <a:lnTo>
                    <a:pt x="888" y="572"/>
                  </a:lnTo>
                  <a:lnTo>
                    <a:pt x="898" y="577"/>
                  </a:lnTo>
                  <a:lnTo>
                    <a:pt x="910" y="577"/>
                  </a:lnTo>
                  <a:lnTo>
                    <a:pt x="921" y="570"/>
                  </a:lnTo>
                  <a:lnTo>
                    <a:pt x="932" y="582"/>
                  </a:lnTo>
                  <a:lnTo>
                    <a:pt x="947" y="592"/>
                  </a:lnTo>
                  <a:lnTo>
                    <a:pt x="960" y="603"/>
                  </a:lnTo>
                  <a:lnTo>
                    <a:pt x="975" y="605"/>
                  </a:lnTo>
                  <a:lnTo>
                    <a:pt x="977" y="608"/>
                  </a:lnTo>
                  <a:lnTo>
                    <a:pt x="978" y="607"/>
                  </a:lnTo>
                  <a:lnTo>
                    <a:pt x="979" y="605"/>
                  </a:lnTo>
                  <a:lnTo>
                    <a:pt x="981" y="605"/>
                  </a:lnTo>
                  <a:lnTo>
                    <a:pt x="982" y="604"/>
                  </a:lnTo>
                  <a:lnTo>
                    <a:pt x="984" y="604"/>
                  </a:lnTo>
                  <a:lnTo>
                    <a:pt x="987" y="604"/>
                  </a:lnTo>
                  <a:lnTo>
                    <a:pt x="989" y="604"/>
                  </a:lnTo>
                  <a:lnTo>
                    <a:pt x="991" y="605"/>
                  </a:lnTo>
                  <a:lnTo>
                    <a:pt x="994" y="605"/>
                  </a:lnTo>
                  <a:lnTo>
                    <a:pt x="995" y="604"/>
                  </a:lnTo>
                  <a:lnTo>
                    <a:pt x="996" y="603"/>
                  </a:lnTo>
                  <a:lnTo>
                    <a:pt x="998" y="601"/>
                  </a:lnTo>
                  <a:lnTo>
                    <a:pt x="1000" y="600"/>
                  </a:lnTo>
                  <a:lnTo>
                    <a:pt x="1001" y="598"/>
                  </a:lnTo>
                  <a:lnTo>
                    <a:pt x="1002" y="598"/>
                  </a:lnTo>
                  <a:lnTo>
                    <a:pt x="1009" y="597"/>
                  </a:lnTo>
                  <a:lnTo>
                    <a:pt x="1014" y="593"/>
                  </a:lnTo>
                  <a:lnTo>
                    <a:pt x="1019" y="589"/>
                  </a:lnTo>
                  <a:lnTo>
                    <a:pt x="1023" y="585"/>
                  </a:lnTo>
                  <a:lnTo>
                    <a:pt x="1028" y="579"/>
                  </a:lnTo>
                  <a:lnTo>
                    <a:pt x="1034" y="575"/>
                  </a:lnTo>
                  <a:lnTo>
                    <a:pt x="1039" y="572"/>
                  </a:lnTo>
                  <a:lnTo>
                    <a:pt x="1045" y="572"/>
                  </a:lnTo>
                  <a:lnTo>
                    <a:pt x="1048" y="572"/>
                  </a:lnTo>
                  <a:lnTo>
                    <a:pt x="1051" y="572"/>
                  </a:lnTo>
                  <a:lnTo>
                    <a:pt x="1053" y="574"/>
                  </a:lnTo>
                  <a:lnTo>
                    <a:pt x="1056" y="574"/>
                  </a:lnTo>
                  <a:lnTo>
                    <a:pt x="1058" y="575"/>
                  </a:lnTo>
                  <a:lnTo>
                    <a:pt x="1060" y="577"/>
                  </a:lnTo>
                  <a:lnTo>
                    <a:pt x="1063" y="577"/>
                  </a:lnTo>
                  <a:lnTo>
                    <a:pt x="1065" y="577"/>
                  </a:lnTo>
                  <a:lnTo>
                    <a:pt x="1073" y="572"/>
                  </a:lnTo>
                  <a:lnTo>
                    <a:pt x="1075" y="572"/>
                  </a:lnTo>
                  <a:lnTo>
                    <a:pt x="1076" y="572"/>
                  </a:lnTo>
                  <a:lnTo>
                    <a:pt x="1077" y="572"/>
                  </a:lnTo>
                  <a:lnTo>
                    <a:pt x="1078" y="572"/>
                  </a:lnTo>
                  <a:lnTo>
                    <a:pt x="1079" y="572"/>
                  </a:lnTo>
                  <a:lnTo>
                    <a:pt x="1081" y="572"/>
                  </a:lnTo>
                  <a:lnTo>
                    <a:pt x="1082" y="572"/>
                  </a:lnTo>
                  <a:lnTo>
                    <a:pt x="1082" y="575"/>
                  </a:lnTo>
                  <a:lnTo>
                    <a:pt x="1082" y="578"/>
                  </a:lnTo>
                  <a:lnTo>
                    <a:pt x="1083" y="581"/>
                  </a:lnTo>
                  <a:lnTo>
                    <a:pt x="1084" y="582"/>
                  </a:lnTo>
                  <a:lnTo>
                    <a:pt x="1084" y="585"/>
                  </a:lnTo>
                  <a:lnTo>
                    <a:pt x="1085" y="586"/>
                  </a:lnTo>
                  <a:lnTo>
                    <a:pt x="1085" y="588"/>
                  </a:lnTo>
                  <a:lnTo>
                    <a:pt x="1085" y="589"/>
                  </a:lnTo>
                  <a:lnTo>
                    <a:pt x="1141" y="589"/>
                  </a:lnTo>
                  <a:lnTo>
                    <a:pt x="1143" y="582"/>
                  </a:lnTo>
                  <a:lnTo>
                    <a:pt x="1141" y="577"/>
                  </a:lnTo>
                  <a:lnTo>
                    <a:pt x="1139" y="572"/>
                  </a:lnTo>
                  <a:lnTo>
                    <a:pt x="1135" y="568"/>
                  </a:lnTo>
                  <a:lnTo>
                    <a:pt x="1132" y="565"/>
                  </a:lnTo>
                  <a:lnTo>
                    <a:pt x="1129" y="561"/>
                  </a:lnTo>
                  <a:lnTo>
                    <a:pt x="1127" y="557"/>
                  </a:lnTo>
                  <a:lnTo>
                    <a:pt x="1127" y="551"/>
                  </a:lnTo>
                  <a:lnTo>
                    <a:pt x="1127" y="550"/>
                  </a:lnTo>
                  <a:lnTo>
                    <a:pt x="1127" y="549"/>
                  </a:lnTo>
                  <a:lnTo>
                    <a:pt x="1127" y="547"/>
                  </a:lnTo>
                  <a:lnTo>
                    <a:pt x="1127" y="546"/>
                  </a:lnTo>
                  <a:lnTo>
                    <a:pt x="1127" y="544"/>
                  </a:lnTo>
                  <a:lnTo>
                    <a:pt x="1127" y="543"/>
                  </a:lnTo>
                  <a:lnTo>
                    <a:pt x="1127" y="542"/>
                  </a:lnTo>
                  <a:lnTo>
                    <a:pt x="1131" y="539"/>
                  </a:lnTo>
                  <a:lnTo>
                    <a:pt x="1190" y="554"/>
                  </a:lnTo>
                  <a:lnTo>
                    <a:pt x="1192" y="563"/>
                  </a:lnTo>
                  <a:lnTo>
                    <a:pt x="1195" y="568"/>
                  </a:lnTo>
                  <a:lnTo>
                    <a:pt x="1198" y="574"/>
                  </a:lnTo>
                  <a:lnTo>
                    <a:pt x="1203" y="578"/>
                  </a:lnTo>
                  <a:lnTo>
                    <a:pt x="1209" y="581"/>
                  </a:lnTo>
                  <a:lnTo>
                    <a:pt x="1215" y="582"/>
                  </a:lnTo>
                  <a:lnTo>
                    <a:pt x="1221" y="583"/>
                  </a:lnTo>
                  <a:lnTo>
                    <a:pt x="1229" y="585"/>
                  </a:lnTo>
                  <a:lnTo>
                    <a:pt x="1233" y="583"/>
                  </a:lnTo>
                  <a:lnTo>
                    <a:pt x="1237" y="583"/>
                  </a:lnTo>
                  <a:lnTo>
                    <a:pt x="1240" y="582"/>
                  </a:lnTo>
                  <a:lnTo>
                    <a:pt x="1242" y="581"/>
                  </a:lnTo>
                  <a:lnTo>
                    <a:pt x="1246" y="579"/>
                  </a:lnTo>
                  <a:lnTo>
                    <a:pt x="1250" y="578"/>
                  </a:lnTo>
                  <a:lnTo>
                    <a:pt x="1253" y="577"/>
                  </a:lnTo>
                  <a:lnTo>
                    <a:pt x="1257" y="577"/>
                  </a:lnTo>
                  <a:lnTo>
                    <a:pt x="1266" y="578"/>
                  </a:lnTo>
                  <a:lnTo>
                    <a:pt x="1275" y="581"/>
                  </a:lnTo>
                  <a:lnTo>
                    <a:pt x="1282" y="583"/>
                  </a:lnTo>
                  <a:lnTo>
                    <a:pt x="1289" y="589"/>
                  </a:lnTo>
                  <a:lnTo>
                    <a:pt x="1295" y="593"/>
                  </a:lnTo>
                  <a:lnTo>
                    <a:pt x="1301" y="598"/>
                  </a:lnTo>
                  <a:lnTo>
                    <a:pt x="1307" y="603"/>
                  </a:lnTo>
                  <a:lnTo>
                    <a:pt x="1313" y="605"/>
                  </a:lnTo>
                  <a:lnTo>
                    <a:pt x="1322" y="605"/>
                  </a:lnTo>
                  <a:lnTo>
                    <a:pt x="1331" y="605"/>
                  </a:lnTo>
                  <a:lnTo>
                    <a:pt x="1338" y="605"/>
                  </a:lnTo>
                  <a:lnTo>
                    <a:pt x="1344" y="605"/>
                  </a:lnTo>
                  <a:lnTo>
                    <a:pt x="1350" y="605"/>
                  </a:lnTo>
                  <a:lnTo>
                    <a:pt x="1354" y="605"/>
                  </a:lnTo>
                  <a:lnTo>
                    <a:pt x="1360" y="605"/>
                  </a:lnTo>
                  <a:lnTo>
                    <a:pt x="1366" y="605"/>
                  </a:lnTo>
                  <a:lnTo>
                    <a:pt x="1371" y="604"/>
                  </a:lnTo>
                  <a:lnTo>
                    <a:pt x="1375" y="603"/>
                  </a:lnTo>
                  <a:lnTo>
                    <a:pt x="1377" y="598"/>
                  </a:lnTo>
                  <a:lnTo>
                    <a:pt x="1378" y="595"/>
                  </a:lnTo>
                  <a:lnTo>
                    <a:pt x="1381" y="590"/>
                  </a:lnTo>
                  <a:lnTo>
                    <a:pt x="1383" y="588"/>
                  </a:lnTo>
                  <a:lnTo>
                    <a:pt x="1387" y="585"/>
                  </a:lnTo>
                  <a:lnTo>
                    <a:pt x="1391" y="585"/>
                  </a:lnTo>
                  <a:lnTo>
                    <a:pt x="1398" y="585"/>
                  </a:lnTo>
                  <a:lnTo>
                    <a:pt x="1406" y="585"/>
                  </a:lnTo>
                  <a:lnTo>
                    <a:pt x="1413" y="586"/>
                  </a:lnTo>
                  <a:lnTo>
                    <a:pt x="1419" y="588"/>
                  </a:lnTo>
                  <a:lnTo>
                    <a:pt x="1425" y="589"/>
                  </a:lnTo>
                  <a:lnTo>
                    <a:pt x="1428" y="590"/>
                  </a:lnTo>
                  <a:lnTo>
                    <a:pt x="1431" y="592"/>
                  </a:lnTo>
                  <a:lnTo>
                    <a:pt x="1432" y="592"/>
                  </a:lnTo>
                  <a:lnTo>
                    <a:pt x="1434" y="592"/>
                  </a:lnTo>
                  <a:lnTo>
                    <a:pt x="1437" y="592"/>
                  </a:lnTo>
                  <a:lnTo>
                    <a:pt x="1438" y="592"/>
                  </a:lnTo>
                  <a:lnTo>
                    <a:pt x="1440" y="592"/>
                  </a:lnTo>
                  <a:lnTo>
                    <a:pt x="1441" y="592"/>
                  </a:lnTo>
                  <a:lnTo>
                    <a:pt x="1442" y="592"/>
                  </a:lnTo>
                  <a:lnTo>
                    <a:pt x="1444" y="592"/>
                  </a:lnTo>
                  <a:lnTo>
                    <a:pt x="1445" y="592"/>
                  </a:lnTo>
                  <a:lnTo>
                    <a:pt x="1447" y="592"/>
                  </a:lnTo>
                  <a:lnTo>
                    <a:pt x="1451" y="590"/>
                  </a:lnTo>
                  <a:lnTo>
                    <a:pt x="1453" y="589"/>
                  </a:lnTo>
                  <a:lnTo>
                    <a:pt x="1457" y="588"/>
                  </a:lnTo>
                  <a:lnTo>
                    <a:pt x="1459" y="585"/>
                  </a:lnTo>
                  <a:lnTo>
                    <a:pt x="1462" y="582"/>
                  </a:lnTo>
                  <a:lnTo>
                    <a:pt x="1464" y="579"/>
                  </a:lnTo>
                  <a:lnTo>
                    <a:pt x="1466" y="577"/>
                  </a:lnTo>
                  <a:lnTo>
                    <a:pt x="1465" y="575"/>
                  </a:lnTo>
                  <a:lnTo>
                    <a:pt x="1463" y="574"/>
                  </a:lnTo>
                  <a:lnTo>
                    <a:pt x="1462" y="572"/>
                  </a:lnTo>
                  <a:lnTo>
                    <a:pt x="1460" y="570"/>
                  </a:lnTo>
                  <a:lnTo>
                    <a:pt x="1459" y="568"/>
                  </a:lnTo>
                  <a:lnTo>
                    <a:pt x="1458" y="565"/>
                  </a:lnTo>
                  <a:lnTo>
                    <a:pt x="1458" y="564"/>
                  </a:lnTo>
                  <a:lnTo>
                    <a:pt x="1458" y="561"/>
                  </a:lnTo>
                  <a:lnTo>
                    <a:pt x="1458" y="558"/>
                  </a:lnTo>
                  <a:lnTo>
                    <a:pt x="1458" y="556"/>
                  </a:lnTo>
                  <a:lnTo>
                    <a:pt x="1459" y="553"/>
                  </a:lnTo>
                  <a:lnTo>
                    <a:pt x="1460" y="550"/>
                  </a:lnTo>
                  <a:lnTo>
                    <a:pt x="1460" y="547"/>
                  </a:lnTo>
                  <a:lnTo>
                    <a:pt x="1462" y="544"/>
                  </a:lnTo>
                  <a:lnTo>
                    <a:pt x="1462" y="542"/>
                  </a:lnTo>
                  <a:lnTo>
                    <a:pt x="1462" y="539"/>
                  </a:lnTo>
                  <a:lnTo>
                    <a:pt x="1462" y="535"/>
                  </a:lnTo>
                  <a:lnTo>
                    <a:pt x="1459" y="532"/>
                  </a:lnTo>
                  <a:lnTo>
                    <a:pt x="1457" y="531"/>
                  </a:lnTo>
                  <a:lnTo>
                    <a:pt x="1453" y="528"/>
                  </a:lnTo>
                  <a:lnTo>
                    <a:pt x="1450" y="526"/>
                  </a:lnTo>
                  <a:lnTo>
                    <a:pt x="1447" y="525"/>
                  </a:lnTo>
                  <a:lnTo>
                    <a:pt x="1446" y="522"/>
                  </a:lnTo>
                  <a:lnTo>
                    <a:pt x="1445" y="519"/>
                  </a:lnTo>
                  <a:lnTo>
                    <a:pt x="1445" y="518"/>
                  </a:lnTo>
                  <a:lnTo>
                    <a:pt x="1445" y="517"/>
                  </a:lnTo>
                  <a:lnTo>
                    <a:pt x="1446" y="515"/>
                  </a:lnTo>
                  <a:lnTo>
                    <a:pt x="1446" y="514"/>
                  </a:lnTo>
                  <a:lnTo>
                    <a:pt x="1445" y="512"/>
                  </a:lnTo>
                  <a:lnTo>
                    <a:pt x="1483" y="504"/>
                  </a:lnTo>
                  <a:lnTo>
                    <a:pt x="1490" y="507"/>
                  </a:lnTo>
                  <a:lnTo>
                    <a:pt x="1496" y="508"/>
                  </a:lnTo>
                  <a:lnTo>
                    <a:pt x="1501" y="510"/>
                  </a:lnTo>
                  <a:lnTo>
                    <a:pt x="1506" y="511"/>
                  </a:lnTo>
                  <a:lnTo>
                    <a:pt x="1509" y="512"/>
                  </a:lnTo>
                  <a:lnTo>
                    <a:pt x="1514" y="514"/>
                  </a:lnTo>
                  <a:lnTo>
                    <a:pt x="1519" y="515"/>
                  </a:lnTo>
                  <a:lnTo>
                    <a:pt x="1523" y="517"/>
                  </a:lnTo>
                  <a:lnTo>
                    <a:pt x="1531" y="521"/>
                  </a:lnTo>
                  <a:lnTo>
                    <a:pt x="1536" y="526"/>
                  </a:lnTo>
                  <a:lnTo>
                    <a:pt x="1542" y="532"/>
                  </a:lnTo>
                  <a:lnTo>
                    <a:pt x="1547" y="539"/>
                  </a:lnTo>
                  <a:lnTo>
                    <a:pt x="1552" y="544"/>
                  </a:lnTo>
                  <a:lnTo>
                    <a:pt x="1558" y="550"/>
                  </a:lnTo>
                  <a:lnTo>
                    <a:pt x="1564" y="553"/>
                  </a:lnTo>
                  <a:lnTo>
                    <a:pt x="1573" y="554"/>
                  </a:lnTo>
                  <a:lnTo>
                    <a:pt x="1576" y="564"/>
                  </a:lnTo>
                  <a:lnTo>
                    <a:pt x="1579" y="571"/>
                  </a:lnTo>
                  <a:lnTo>
                    <a:pt x="1585" y="577"/>
                  </a:lnTo>
                  <a:lnTo>
                    <a:pt x="1592" y="582"/>
                  </a:lnTo>
                  <a:lnTo>
                    <a:pt x="1600" y="586"/>
                  </a:lnTo>
                  <a:lnTo>
                    <a:pt x="1608" y="589"/>
                  </a:lnTo>
                  <a:lnTo>
                    <a:pt x="1616" y="592"/>
                  </a:lnTo>
                  <a:lnTo>
                    <a:pt x="1626" y="595"/>
                  </a:lnTo>
                  <a:lnTo>
                    <a:pt x="1634" y="600"/>
                  </a:lnTo>
                  <a:lnTo>
                    <a:pt x="1641" y="607"/>
                  </a:lnTo>
                  <a:lnTo>
                    <a:pt x="1648" y="614"/>
                  </a:lnTo>
                  <a:lnTo>
                    <a:pt x="1655" y="622"/>
                  </a:lnTo>
                  <a:lnTo>
                    <a:pt x="1662" y="629"/>
                  </a:lnTo>
                  <a:lnTo>
                    <a:pt x="1670" y="635"/>
                  </a:lnTo>
                  <a:lnTo>
                    <a:pt x="1677" y="639"/>
                  </a:lnTo>
                  <a:lnTo>
                    <a:pt x="1685" y="640"/>
                  </a:lnTo>
                  <a:lnTo>
                    <a:pt x="1691" y="640"/>
                  </a:lnTo>
                  <a:lnTo>
                    <a:pt x="1696" y="637"/>
                  </a:lnTo>
                  <a:lnTo>
                    <a:pt x="1701" y="635"/>
                  </a:lnTo>
                  <a:lnTo>
                    <a:pt x="1705" y="632"/>
                  </a:lnTo>
                  <a:lnTo>
                    <a:pt x="1710" y="628"/>
                  </a:lnTo>
                  <a:lnTo>
                    <a:pt x="1715" y="625"/>
                  </a:lnTo>
                  <a:lnTo>
                    <a:pt x="1720" y="623"/>
                  </a:lnTo>
                  <a:lnTo>
                    <a:pt x="1726" y="622"/>
                  </a:lnTo>
                  <a:lnTo>
                    <a:pt x="1728" y="623"/>
                  </a:lnTo>
                  <a:lnTo>
                    <a:pt x="1729" y="623"/>
                  </a:lnTo>
                  <a:lnTo>
                    <a:pt x="1730" y="625"/>
                  </a:lnTo>
                  <a:lnTo>
                    <a:pt x="1732" y="625"/>
                  </a:lnTo>
                  <a:lnTo>
                    <a:pt x="1733" y="626"/>
                  </a:lnTo>
                  <a:lnTo>
                    <a:pt x="1734" y="628"/>
                  </a:lnTo>
                  <a:lnTo>
                    <a:pt x="1735" y="628"/>
                  </a:lnTo>
                  <a:lnTo>
                    <a:pt x="1736" y="628"/>
                  </a:lnTo>
                  <a:lnTo>
                    <a:pt x="1736" y="630"/>
                  </a:lnTo>
                  <a:lnTo>
                    <a:pt x="1736" y="633"/>
                  </a:lnTo>
                  <a:lnTo>
                    <a:pt x="1736" y="635"/>
                  </a:lnTo>
                  <a:lnTo>
                    <a:pt x="1736" y="637"/>
                  </a:lnTo>
                  <a:lnTo>
                    <a:pt x="1736" y="639"/>
                  </a:lnTo>
                  <a:lnTo>
                    <a:pt x="1736" y="640"/>
                  </a:lnTo>
                  <a:lnTo>
                    <a:pt x="1736" y="642"/>
                  </a:lnTo>
                  <a:lnTo>
                    <a:pt x="1736" y="643"/>
                  </a:lnTo>
                  <a:lnTo>
                    <a:pt x="1736" y="646"/>
                  </a:lnTo>
                  <a:lnTo>
                    <a:pt x="1737" y="650"/>
                  </a:lnTo>
                  <a:lnTo>
                    <a:pt x="1737" y="653"/>
                  </a:lnTo>
                  <a:lnTo>
                    <a:pt x="1739" y="656"/>
                  </a:lnTo>
                  <a:lnTo>
                    <a:pt x="1740" y="658"/>
                  </a:lnTo>
                  <a:lnTo>
                    <a:pt x="1742" y="661"/>
                  </a:lnTo>
                  <a:lnTo>
                    <a:pt x="1743" y="664"/>
                  </a:lnTo>
                  <a:lnTo>
                    <a:pt x="1745" y="665"/>
                  </a:lnTo>
                  <a:lnTo>
                    <a:pt x="1745" y="696"/>
                  </a:lnTo>
                  <a:lnTo>
                    <a:pt x="1742" y="696"/>
                  </a:lnTo>
                  <a:lnTo>
                    <a:pt x="1739" y="696"/>
                  </a:lnTo>
                  <a:lnTo>
                    <a:pt x="1735" y="696"/>
                  </a:lnTo>
                  <a:lnTo>
                    <a:pt x="1733" y="696"/>
                  </a:lnTo>
                  <a:lnTo>
                    <a:pt x="1730" y="696"/>
                  </a:lnTo>
                  <a:lnTo>
                    <a:pt x="1728" y="696"/>
                  </a:lnTo>
                  <a:lnTo>
                    <a:pt x="1726" y="696"/>
                  </a:lnTo>
                  <a:lnTo>
                    <a:pt x="1723" y="696"/>
                  </a:lnTo>
                  <a:lnTo>
                    <a:pt x="1722" y="696"/>
                  </a:lnTo>
                  <a:lnTo>
                    <a:pt x="1721" y="697"/>
                  </a:lnTo>
                  <a:lnTo>
                    <a:pt x="1720" y="699"/>
                  </a:lnTo>
                  <a:lnTo>
                    <a:pt x="1718" y="699"/>
                  </a:lnTo>
                  <a:lnTo>
                    <a:pt x="1717" y="700"/>
                  </a:lnTo>
                  <a:lnTo>
                    <a:pt x="1717" y="702"/>
                  </a:lnTo>
                  <a:lnTo>
                    <a:pt x="1717" y="703"/>
                  </a:lnTo>
                  <a:lnTo>
                    <a:pt x="1718" y="711"/>
                  </a:lnTo>
                  <a:lnTo>
                    <a:pt x="1721" y="717"/>
                  </a:lnTo>
                  <a:lnTo>
                    <a:pt x="1724" y="724"/>
                  </a:lnTo>
                  <a:lnTo>
                    <a:pt x="1728" y="728"/>
                  </a:lnTo>
                  <a:lnTo>
                    <a:pt x="1732" y="732"/>
                  </a:lnTo>
                  <a:lnTo>
                    <a:pt x="1735" y="735"/>
                  </a:lnTo>
                  <a:lnTo>
                    <a:pt x="1737" y="738"/>
                  </a:lnTo>
                  <a:lnTo>
                    <a:pt x="1739" y="741"/>
                  </a:lnTo>
                  <a:lnTo>
                    <a:pt x="1764" y="745"/>
                  </a:lnTo>
                  <a:lnTo>
                    <a:pt x="1768" y="745"/>
                  </a:lnTo>
                  <a:lnTo>
                    <a:pt x="1773" y="742"/>
                  </a:lnTo>
                  <a:lnTo>
                    <a:pt x="1777" y="739"/>
                  </a:lnTo>
                  <a:lnTo>
                    <a:pt x="1780" y="735"/>
                  </a:lnTo>
                  <a:lnTo>
                    <a:pt x="1786" y="724"/>
                  </a:lnTo>
                  <a:lnTo>
                    <a:pt x="1791" y="711"/>
                  </a:lnTo>
                  <a:lnTo>
                    <a:pt x="1795" y="697"/>
                  </a:lnTo>
                  <a:lnTo>
                    <a:pt x="1797" y="685"/>
                  </a:lnTo>
                  <a:lnTo>
                    <a:pt x="1798" y="672"/>
                  </a:lnTo>
                  <a:lnTo>
                    <a:pt x="1798" y="663"/>
                  </a:lnTo>
                  <a:lnTo>
                    <a:pt x="1798" y="661"/>
                  </a:lnTo>
                  <a:lnTo>
                    <a:pt x="1798" y="658"/>
                  </a:lnTo>
                  <a:lnTo>
                    <a:pt x="1798" y="656"/>
                  </a:lnTo>
                  <a:lnTo>
                    <a:pt x="1798" y="653"/>
                  </a:lnTo>
                  <a:lnTo>
                    <a:pt x="1798" y="650"/>
                  </a:lnTo>
                  <a:lnTo>
                    <a:pt x="1798" y="646"/>
                  </a:lnTo>
                  <a:lnTo>
                    <a:pt x="1798" y="642"/>
                  </a:lnTo>
                  <a:lnTo>
                    <a:pt x="1798" y="637"/>
                  </a:lnTo>
                  <a:lnTo>
                    <a:pt x="1798" y="635"/>
                  </a:lnTo>
                  <a:lnTo>
                    <a:pt x="1798" y="632"/>
                  </a:lnTo>
                  <a:lnTo>
                    <a:pt x="1798" y="629"/>
                  </a:lnTo>
                  <a:lnTo>
                    <a:pt x="1798" y="628"/>
                  </a:lnTo>
                  <a:lnTo>
                    <a:pt x="1799" y="625"/>
                  </a:lnTo>
                  <a:lnTo>
                    <a:pt x="1801" y="623"/>
                  </a:lnTo>
                  <a:lnTo>
                    <a:pt x="1802" y="623"/>
                  </a:lnTo>
                  <a:lnTo>
                    <a:pt x="1804" y="622"/>
                  </a:lnTo>
                  <a:lnTo>
                    <a:pt x="1804" y="611"/>
                  </a:lnTo>
                  <a:lnTo>
                    <a:pt x="1803" y="610"/>
                  </a:lnTo>
                  <a:lnTo>
                    <a:pt x="1801" y="607"/>
                  </a:lnTo>
                  <a:lnTo>
                    <a:pt x="1797" y="604"/>
                  </a:lnTo>
                  <a:lnTo>
                    <a:pt x="1795" y="601"/>
                  </a:lnTo>
                  <a:lnTo>
                    <a:pt x="1792" y="597"/>
                  </a:lnTo>
                  <a:lnTo>
                    <a:pt x="1791" y="592"/>
                  </a:lnTo>
                  <a:lnTo>
                    <a:pt x="1790" y="588"/>
                  </a:lnTo>
                  <a:lnTo>
                    <a:pt x="1790" y="585"/>
                  </a:lnTo>
                  <a:lnTo>
                    <a:pt x="1784" y="579"/>
                  </a:lnTo>
                  <a:lnTo>
                    <a:pt x="1778" y="572"/>
                  </a:lnTo>
                  <a:lnTo>
                    <a:pt x="1773" y="564"/>
                  </a:lnTo>
                  <a:lnTo>
                    <a:pt x="1770" y="554"/>
                  </a:lnTo>
                  <a:lnTo>
                    <a:pt x="1765" y="546"/>
                  </a:lnTo>
                  <a:lnTo>
                    <a:pt x="1761" y="535"/>
                  </a:lnTo>
                  <a:lnTo>
                    <a:pt x="1758" y="525"/>
                  </a:lnTo>
                  <a:lnTo>
                    <a:pt x="1753" y="514"/>
                  </a:lnTo>
                  <a:lnTo>
                    <a:pt x="1749" y="507"/>
                  </a:lnTo>
                  <a:lnTo>
                    <a:pt x="1743" y="501"/>
                  </a:lnTo>
                  <a:lnTo>
                    <a:pt x="1736" y="497"/>
                  </a:lnTo>
                  <a:lnTo>
                    <a:pt x="1729" y="493"/>
                  </a:lnTo>
                  <a:lnTo>
                    <a:pt x="1720" y="490"/>
                  </a:lnTo>
                  <a:lnTo>
                    <a:pt x="1711" y="487"/>
                  </a:lnTo>
                  <a:lnTo>
                    <a:pt x="1701" y="485"/>
                  </a:lnTo>
                  <a:lnTo>
                    <a:pt x="1691" y="482"/>
                  </a:lnTo>
                  <a:lnTo>
                    <a:pt x="1691" y="485"/>
                  </a:lnTo>
                  <a:lnTo>
                    <a:pt x="1691" y="486"/>
                  </a:lnTo>
                  <a:lnTo>
                    <a:pt x="1691" y="489"/>
                  </a:lnTo>
                  <a:lnTo>
                    <a:pt x="1690" y="492"/>
                  </a:lnTo>
                  <a:lnTo>
                    <a:pt x="1689" y="494"/>
                  </a:lnTo>
                  <a:lnTo>
                    <a:pt x="1687" y="497"/>
                  </a:lnTo>
                  <a:lnTo>
                    <a:pt x="1686" y="500"/>
                  </a:lnTo>
                  <a:lnTo>
                    <a:pt x="1685" y="501"/>
                  </a:lnTo>
                  <a:lnTo>
                    <a:pt x="1682" y="497"/>
                  </a:lnTo>
                  <a:lnTo>
                    <a:pt x="1677" y="494"/>
                  </a:lnTo>
                  <a:lnTo>
                    <a:pt x="1672" y="493"/>
                  </a:lnTo>
                  <a:lnTo>
                    <a:pt x="1668" y="492"/>
                  </a:lnTo>
                  <a:lnTo>
                    <a:pt x="1664" y="490"/>
                  </a:lnTo>
                  <a:lnTo>
                    <a:pt x="1660" y="487"/>
                  </a:lnTo>
                  <a:lnTo>
                    <a:pt x="1658" y="483"/>
                  </a:lnTo>
                  <a:lnTo>
                    <a:pt x="1658" y="476"/>
                  </a:lnTo>
                  <a:lnTo>
                    <a:pt x="1655" y="476"/>
                  </a:lnTo>
                  <a:lnTo>
                    <a:pt x="1652" y="476"/>
                  </a:lnTo>
                  <a:lnTo>
                    <a:pt x="1647" y="475"/>
                  </a:lnTo>
                  <a:lnTo>
                    <a:pt x="1641" y="473"/>
                  </a:lnTo>
                  <a:lnTo>
                    <a:pt x="1635" y="472"/>
                  </a:lnTo>
                  <a:lnTo>
                    <a:pt x="1630" y="471"/>
                  </a:lnTo>
                  <a:lnTo>
                    <a:pt x="1627" y="469"/>
                  </a:lnTo>
                  <a:lnTo>
                    <a:pt x="1626" y="469"/>
                  </a:lnTo>
                  <a:lnTo>
                    <a:pt x="1626" y="466"/>
                  </a:lnTo>
                  <a:lnTo>
                    <a:pt x="1627" y="464"/>
                  </a:lnTo>
                  <a:lnTo>
                    <a:pt x="1628" y="461"/>
                  </a:lnTo>
                  <a:lnTo>
                    <a:pt x="1630" y="458"/>
                  </a:lnTo>
                  <a:lnTo>
                    <a:pt x="1632" y="455"/>
                  </a:lnTo>
                  <a:lnTo>
                    <a:pt x="1634" y="452"/>
                  </a:lnTo>
                  <a:lnTo>
                    <a:pt x="1636" y="450"/>
                  </a:lnTo>
                  <a:lnTo>
                    <a:pt x="1637" y="447"/>
                  </a:lnTo>
                  <a:lnTo>
                    <a:pt x="1636" y="441"/>
                  </a:lnTo>
                  <a:lnTo>
                    <a:pt x="1637" y="436"/>
                  </a:lnTo>
                  <a:lnTo>
                    <a:pt x="1639" y="430"/>
                  </a:lnTo>
                  <a:lnTo>
                    <a:pt x="1641" y="423"/>
                  </a:lnTo>
                  <a:lnTo>
                    <a:pt x="1645" y="418"/>
                  </a:lnTo>
                  <a:lnTo>
                    <a:pt x="1648" y="412"/>
                  </a:lnTo>
                  <a:lnTo>
                    <a:pt x="1651" y="408"/>
                  </a:lnTo>
                  <a:lnTo>
                    <a:pt x="1653" y="404"/>
                  </a:lnTo>
                  <a:lnTo>
                    <a:pt x="1653" y="374"/>
                  </a:lnTo>
                  <a:lnTo>
                    <a:pt x="1655" y="373"/>
                  </a:lnTo>
                  <a:lnTo>
                    <a:pt x="1658" y="373"/>
                  </a:lnTo>
                  <a:lnTo>
                    <a:pt x="1660" y="373"/>
                  </a:lnTo>
                  <a:lnTo>
                    <a:pt x="1661" y="373"/>
                  </a:lnTo>
                  <a:lnTo>
                    <a:pt x="1664" y="373"/>
                  </a:lnTo>
                  <a:lnTo>
                    <a:pt x="1666" y="374"/>
                  </a:lnTo>
                  <a:lnTo>
                    <a:pt x="1670" y="374"/>
                  </a:lnTo>
                  <a:lnTo>
                    <a:pt x="1672" y="374"/>
                  </a:lnTo>
                  <a:lnTo>
                    <a:pt x="1679" y="374"/>
                  </a:lnTo>
                  <a:lnTo>
                    <a:pt x="1687" y="374"/>
                  </a:lnTo>
                  <a:lnTo>
                    <a:pt x="1696" y="376"/>
                  </a:lnTo>
                  <a:lnTo>
                    <a:pt x="1705" y="377"/>
                  </a:lnTo>
                  <a:lnTo>
                    <a:pt x="1715" y="377"/>
                  </a:lnTo>
                  <a:lnTo>
                    <a:pt x="1724" y="379"/>
                  </a:lnTo>
                  <a:lnTo>
                    <a:pt x="1733" y="379"/>
                  </a:lnTo>
                  <a:lnTo>
                    <a:pt x="1741" y="379"/>
                  </a:lnTo>
                  <a:lnTo>
                    <a:pt x="1742" y="379"/>
                  </a:lnTo>
                  <a:lnTo>
                    <a:pt x="1743" y="379"/>
                  </a:lnTo>
                  <a:lnTo>
                    <a:pt x="1745" y="377"/>
                  </a:lnTo>
                  <a:lnTo>
                    <a:pt x="1746" y="377"/>
                  </a:lnTo>
                  <a:lnTo>
                    <a:pt x="1746" y="376"/>
                  </a:lnTo>
                  <a:lnTo>
                    <a:pt x="1747" y="376"/>
                  </a:lnTo>
                  <a:lnTo>
                    <a:pt x="1747" y="374"/>
                  </a:lnTo>
                  <a:lnTo>
                    <a:pt x="1745" y="369"/>
                  </a:lnTo>
                  <a:lnTo>
                    <a:pt x="1783" y="369"/>
                  </a:lnTo>
                  <a:lnTo>
                    <a:pt x="1784" y="370"/>
                  </a:lnTo>
                  <a:lnTo>
                    <a:pt x="1786" y="373"/>
                  </a:lnTo>
                  <a:lnTo>
                    <a:pt x="1789" y="374"/>
                  </a:lnTo>
                  <a:lnTo>
                    <a:pt x="1792" y="377"/>
                  </a:lnTo>
                  <a:lnTo>
                    <a:pt x="1795" y="380"/>
                  </a:lnTo>
                  <a:lnTo>
                    <a:pt x="1798" y="383"/>
                  </a:lnTo>
                  <a:lnTo>
                    <a:pt x="1799" y="384"/>
                  </a:lnTo>
                  <a:lnTo>
                    <a:pt x="1801" y="384"/>
                  </a:lnTo>
                  <a:lnTo>
                    <a:pt x="1804" y="384"/>
                  </a:lnTo>
                  <a:lnTo>
                    <a:pt x="1806" y="383"/>
                  </a:lnTo>
                  <a:lnTo>
                    <a:pt x="1808" y="381"/>
                  </a:lnTo>
                  <a:lnTo>
                    <a:pt x="1809" y="379"/>
                  </a:lnTo>
                  <a:lnTo>
                    <a:pt x="1810" y="377"/>
                  </a:lnTo>
                  <a:lnTo>
                    <a:pt x="1811" y="374"/>
                  </a:lnTo>
                  <a:lnTo>
                    <a:pt x="1814" y="373"/>
                  </a:lnTo>
                  <a:lnTo>
                    <a:pt x="1817" y="372"/>
                  </a:lnTo>
                  <a:lnTo>
                    <a:pt x="1815" y="370"/>
                  </a:lnTo>
                  <a:lnTo>
                    <a:pt x="1814" y="369"/>
                  </a:lnTo>
                  <a:lnTo>
                    <a:pt x="1812" y="367"/>
                  </a:lnTo>
                  <a:lnTo>
                    <a:pt x="1811" y="365"/>
                  </a:lnTo>
                  <a:lnTo>
                    <a:pt x="1810" y="363"/>
                  </a:lnTo>
                  <a:lnTo>
                    <a:pt x="1809" y="359"/>
                  </a:lnTo>
                  <a:lnTo>
                    <a:pt x="1809" y="355"/>
                  </a:lnTo>
                  <a:lnTo>
                    <a:pt x="1809" y="349"/>
                  </a:lnTo>
                  <a:lnTo>
                    <a:pt x="1809" y="344"/>
                  </a:lnTo>
                  <a:lnTo>
                    <a:pt x="1810" y="338"/>
                  </a:lnTo>
                  <a:lnTo>
                    <a:pt x="1811" y="333"/>
                  </a:lnTo>
                  <a:lnTo>
                    <a:pt x="1812" y="328"/>
                  </a:lnTo>
                  <a:lnTo>
                    <a:pt x="1814" y="324"/>
                  </a:lnTo>
                  <a:lnTo>
                    <a:pt x="1816" y="322"/>
                  </a:lnTo>
                  <a:lnTo>
                    <a:pt x="1818" y="320"/>
                  </a:lnTo>
                  <a:lnTo>
                    <a:pt x="1822" y="319"/>
                  </a:lnTo>
                  <a:lnTo>
                    <a:pt x="1823" y="319"/>
                  </a:lnTo>
                  <a:lnTo>
                    <a:pt x="1827" y="319"/>
                  </a:lnTo>
                  <a:lnTo>
                    <a:pt x="1830" y="319"/>
                  </a:lnTo>
                  <a:lnTo>
                    <a:pt x="1835" y="319"/>
                  </a:lnTo>
                  <a:lnTo>
                    <a:pt x="1841" y="319"/>
                  </a:lnTo>
                  <a:lnTo>
                    <a:pt x="1846" y="319"/>
                  </a:lnTo>
                  <a:lnTo>
                    <a:pt x="1851" y="319"/>
                  </a:lnTo>
                  <a:lnTo>
                    <a:pt x="1854" y="319"/>
                  </a:lnTo>
                  <a:lnTo>
                    <a:pt x="1854" y="322"/>
                  </a:lnTo>
                  <a:lnTo>
                    <a:pt x="1856" y="326"/>
                  </a:lnTo>
                  <a:lnTo>
                    <a:pt x="1859" y="330"/>
                  </a:lnTo>
                  <a:lnTo>
                    <a:pt x="1862" y="334"/>
                  </a:lnTo>
                  <a:lnTo>
                    <a:pt x="1866" y="338"/>
                  </a:lnTo>
                  <a:lnTo>
                    <a:pt x="1870" y="342"/>
                  </a:lnTo>
                  <a:lnTo>
                    <a:pt x="1873" y="345"/>
                  </a:lnTo>
                  <a:lnTo>
                    <a:pt x="1876" y="347"/>
                  </a:lnTo>
                  <a:lnTo>
                    <a:pt x="1876" y="344"/>
                  </a:lnTo>
                  <a:lnTo>
                    <a:pt x="1877" y="341"/>
                  </a:lnTo>
                  <a:lnTo>
                    <a:pt x="1878" y="338"/>
                  </a:lnTo>
                  <a:lnTo>
                    <a:pt x="1878" y="335"/>
                  </a:lnTo>
                  <a:lnTo>
                    <a:pt x="1879" y="333"/>
                  </a:lnTo>
                  <a:lnTo>
                    <a:pt x="1880" y="330"/>
                  </a:lnTo>
                  <a:lnTo>
                    <a:pt x="1880" y="326"/>
                  </a:lnTo>
                  <a:lnTo>
                    <a:pt x="1881" y="322"/>
                  </a:lnTo>
                  <a:lnTo>
                    <a:pt x="1883" y="323"/>
                  </a:lnTo>
                  <a:lnTo>
                    <a:pt x="1884" y="323"/>
                  </a:lnTo>
                  <a:lnTo>
                    <a:pt x="1885" y="323"/>
                  </a:lnTo>
                  <a:lnTo>
                    <a:pt x="1886" y="324"/>
                  </a:lnTo>
                  <a:lnTo>
                    <a:pt x="1887" y="323"/>
                  </a:lnTo>
                  <a:lnTo>
                    <a:pt x="1889" y="323"/>
                  </a:lnTo>
                  <a:lnTo>
                    <a:pt x="1890" y="322"/>
                  </a:lnTo>
                  <a:lnTo>
                    <a:pt x="1889" y="319"/>
                  </a:lnTo>
                  <a:lnTo>
                    <a:pt x="1887" y="316"/>
                  </a:lnTo>
                  <a:lnTo>
                    <a:pt x="1886" y="315"/>
                  </a:lnTo>
                  <a:lnTo>
                    <a:pt x="1885" y="312"/>
                  </a:lnTo>
                  <a:lnTo>
                    <a:pt x="1884" y="309"/>
                  </a:lnTo>
                  <a:lnTo>
                    <a:pt x="1883" y="308"/>
                  </a:lnTo>
                  <a:lnTo>
                    <a:pt x="1881" y="305"/>
                  </a:lnTo>
                  <a:lnTo>
                    <a:pt x="1881" y="302"/>
                  </a:lnTo>
                  <a:lnTo>
                    <a:pt x="1883" y="298"/>
                  </a:lnTo>
                  <a:lnTo>
                    <a:pt x="1885" y="295"/>
                  </a:lnTo>
                  <a:lnTo>
                    <a:pt x="1887" y="295"/>
                  </a:lnTo>
                  <a:lnTo>
                    <a:pt x="1892" y="296"/>
                  </a:lnTo>
                  <a:lnTo>
                    <a:pt x="1896" y="298"/>
                  </a:lnTo>
                  <a:lnTo>
                    <a:pt x="1901" y="299"/>
                  </a:lnTo>
                  <a:lnTo>
                    <a:pt x="1904" y="301"/>
                  </a:lnTo>
                  <a:lnTo>
                    <a:pt x="1908" y="302"/>
                  </a:lnTo>
                  <a:lnTo>
                    <a:pt x="1906" y="302"/>
                  </a:lnTo>
                  <a:lnTo>
                    <a:pt x="1905" y="302"/>
                  </a:lnTo>
                  <a:lnTo>
                    <a:pt x="1904" y="302"/>
                  </a:lnTo>
                  <a:lnTo>
                    <a:pt x="1903" y="303"/>
                  </a:lnTo>
                  <a:lnTo>
                    <a:pt x="1902" y="305"/>
                  </a:lnTo>
                  <a:lnTo>
                    <a:pt x="1899" y="305"/>
                  </a:lnTo>
                  <a:lnTo>
                    <a:pt x="1898" y="306"/>
                  </a:lnTo>
                  <a:lnTo>
                    <a:pt x="1897" y="306"/>
                  </a:lnTo>
                  <a:lnTo>
                    <a:pt x="1898" y="310"/>
                  </a:lnTo>
                  <a:lnTo>
                    <a:pt x="1901" y="315"/>
                  </a:lnTo>
                  <a:lnTo>
                    <a:pt x="1904" y="317"/>
                  </a:lnTo>
                  <a:lnTo>
                    <a:pt x="1906" y="320"/>
                  </a:lnTo>
                  <a:lnTo>
                    <a:pt x="1910" y="323"/>
                  </a:lnTo>
                  <a:lnTo>
                    <a:pt x="1912" y="326"/>
                  </a:lnTo>
                  <a:lnTo>
                    <a:pt x="1915" y="330"/>
                  </a:lnTo>
                  <a:lnTo>
                    <a:pt x="1916" y="334"/>
                  </a:lnTo>
                  <a:lnTo>
                    <a:pt x="1915" y="337"/>
                  </a:lnTo>
                  <a:lnTo>
                    <a:pt x="1914" y="341"/>
                  </a:lnTo>
                  <a:lnTo>
                    <a:pt x="1911" y="345"/>
                  </a:lnTo>
                  <a:lnTo>
                    <a:pt x="1909" y="351"/>
                  </a:lnTo>
                  <a:lnTo>
                    <a:pt x="1906" y="358"/>
                  </a:lnTo>
                  <a:lnTo>
                    <a:pt x="1905" y="363"/>
                  </a:lnTo>
                  <a:lnTo>
                    <a:pt x="1903" y="369"/>
                  </a:lnTo>
                  <a:lnTo>
                    <a:pt x="1903" y="374"/>
                  </a:lnTo>
                  <a:lnTo>
                    <a:pt x="1903" y="377"/>
                  </a:lnTo>
                  <a:lnTo>
                    <a:pt x="1904" y="379"/>
                  </a:lnTo>
                  <a:lnTo>
                    <a:pt x="1904" y="380"/>
                  </a:lnTo>
                  <a:lnTo>
                    <a:pt x="1905" y="381"/>
                  </a:lnTo>
                  <a:lnTo>
                    <a:pt x="1906" y="384"/>
                  </a:lnTo>
                  <a:lnTo>
                    <a:pt x="1906" y="386"/>
                  </a:lnTo>
                  <a:lnTo>
                    <a:pt x="1908" y="390"/>
                  </a:lnTo>
                  <a:lnTo>
                    <a:pt x="1906" y="391"/>
                  </a:lnTo>
                  <a:lnTo>
                    <a:pt x="1906" y="394"/>
                  </a:lnTo>
                  <a:lnTo>
                    <a:pt x="1906" y="397"/>
                  </a:lnTo>
                  <a:lnTo>
                    <a:pt x="1905" y="398"/>
                  </a:lnTo>
                  <a:lnTo>
                    <a:pt x="1903" y="401"/>
                  </a:lnTo>
                  <a:lnTo>
                    <a:pt x="1901" y="402"/>
                  </a:lnTo>
                  <a:lnTo>
                    <a:pt x="1898" y="404"/>
                  </a:lnTo>
                  <a:lnTo>
                    <a:pt x="1895" y="404"/>
                  </a:lnTo>
                  <a:lnTo>
                    <a:pt x="1895" y="412"/>
                  </a:lnTo>
                  <a:lnTo>
                    <a:pt x="1896" y="419"/>
                  </a:lnTo>
                  <a:lnTo>
                    <a:pt x="1897" y="425"/>
                  </a:lnTo>
                  <a:lnTo>
                    <a:pt x="1899" y="432"/>
                  </a:lnTo>
                  <a:lnTo>
                    <a:pt x="1904" y="443"/>
                  </a:lnTo>
                  <a:lnTo>
                    <a:pt x="1911" y="454"/>
                  </a:lnTo>
                  <a:lnTo>
                    <a:pt x="1920" y="462"/>
                  </a:lnTo>
                  <a:lnTo>
                    <a:pt x="1929" y="471"/>
                  </a:lnTo>
                  <a:lnTo>
                    <a:pt x="1940" y="478"/>
                  </a:lnTo>
                  <a:lnTo>
                    <a:pt x="1949" y="485"/>
                  </a:lnTo>
                  <a:lnTo>
                    <a:pt x="1954" y="487"/>
                  </a:lnTo>
                  <a:lnTo>
                    <a:pt x="1958" y="493"/>
                  </a:lnTo>
                  <a:lnTo>
                    <a:pt x="1961" y="497"/>
                  </a:lnTo>
                  <a:lnTo>
                    <a:pt x="1964" y="503"/>
                  </a:lnTo>
                  <a:lnTo>
                    <a:pt x="1966" y="508"/>
                  </a:lnTo>
                  <a:lnTo>
                    <a:pt x="1970" y="514"/>
                  </a:lnTo>
                  <a:lnTo>
                    <a:pt x="1973" y="518"/>
                  </a:lnTo>
                  <a:lnTo>
                    <a:pt x="1980" y="522"/>
                  </a:lnTo>
                  <a:lnTo>
                    <a:pt x="1983" y="522"/>
                  </a:lnTo>
                  <a:lnTo>
                    <a:pt x="1984" y="522"/>
                  </a:lnTo>
                  <a:lnTo>
                    <a:pt x="1986" y="524"/>
                  </a:lnTo>
                  <a:lnTo>
                    <a:pt x="1987" y="525"/>
                  </a:lnTo>
                  <a:lnTo>
                    <a:pt x="1989" y="526"/>
                  </a:lnTo>
                  <a:lnTo>
                    <a:pt x="1990" y="528"/>
                  </a:lnTo>
                  <a:lnTo>
                    <a:pt x="1991" y="529"/>
                  </a:lnTo>
                  <a:lnTo>
                    <a:pt x="1992" y="533"/>
                  </a:lnTo>
                  <a:lnTo>
                    <a:pt x="1995" y="537"/>
                  </a:lnTo>
                  <a:lnTo>
                    <a:pt x="1997" y="540"/>
                  </a:lnTo>
                  <a:lnTo>
                    <a:pt x="2001" y="544"/>
                  </a:lnTo>
                  <a:lnTo>
                    <a:pt x="2003" y="547"/>
                  </a:lnTo>
                  <a:lnTo>
                    <a:pt x="2006" y="550"/>
                  </a:lnTo>
                  <a:lnTo>
                    <a:pt x="2009" y="551"/>
                  </a:lnTo>
                  <a:lnTo>
                    <a:pt x="2012" y="551"/>
                  </a:lnTo>
                  <a:lnTo>
                    <a:pt x="2014" y="551"/>
                  </a:lnTo>
                  <a:lnTo>
                    <a:pt x="2016" y="550"/>
                  </a:lnTo>
                  <a:lnTo>
                    <a:pt x="2018" y="549"/>
                  </a:lnTo>
                  <a:lnTo>
                    <a:pt x="2020" y="546"/>
                  </a:lnTo>
                  <a:lnTo>
                    <a:pt x="2021" y="543"/>
                  </a:lnTo>
                  <a:lnTo>
                    <a:pt x="2022" y="539"/>
                  </a:lnTo>
                  <a:lnTo>
                    <a:pt x="2022" y="536"/>
                  </a:lnTo>
                  <a:lnTo>
                    <a:pt x="2022" y="532"/>
                  </a:lnTo>
                  <a:lnTo>
                    <a:pt x="2022" y="529"/>
                  </a:lnTo>
                  <a:lnTo>
                    <a:pt x="2021" y="526"/>
                  </a:lnTo>
                  <a:lnTo>
                    <a:pt x="2018" y="525"/>
                  </a:lnTo>
                  <a:lnTo>
                    <a:pt x="2015" y="522"/>
                  </a:lnTo>
                  <a:lnTo>
                    <a:pt x="2012" y="521"/>
                  </a:lnTo>
                  <a:lnTo>
                    <a:pt x="2010" y="518"/>
                  </a:lnTo>
                  <a:lnTo>
                    <a:pt x="2008" y="515"/>
                  </a:lnTo>
                  <a:lnTo>
                    <a:pt x="2008" y="512"/>
                  </a:lnTo>
                  <a:lnTo>
                    <a:pt x="2008" y="511"/>
                  </a:lnTo>
                  <a:lnTo>
                    <a:pt x="2009" y="510"/>
                  </a:lnTo>
                  <a:lnTo>
                    <a:pt x="2010" y="510"/>
                  </a:lnTo>
                  <a:lnTo>
                    <a:pt x="2012" y="508"/>
                  </a:lnTo>
                  <a:lnTo>
                    <a:pt x="2015" y="507"/>
                  </a:lnTo>
                  <a:lnTo>
                    <a:pt x="2016" y="507"/>
                  </a:lnTo>
                  <a:lnTo>
                    <a:pt x="2018" y="505"/>
                  </a:lnTo>
                  <a:lnTo>
                    <a:pt x="2021" y="504"/>
                  </a:lnTo>
                  <a:lnTo>
                    <a:pt x="2018" y="501"/>
                  </a:lnTo>
                  <a:lnTo>
                    <a:pt x="2017" y="498"/>
                  </a:lnTo>
                  <a:lnTo>
                    <a:pt x="2016" y="496"/>
                  </a:lnTo>
                  <a:lnTo>
                    <a:pt x="2015" y="493"/>
                  </a:lnTo>
                  <a:lnTo>
                    <a:pt x="2014" y="490"/>
                  </a:lnTo>
                  <a:lnTo>
                    <a:pt x="2011" y="489"/>
                  </a:lnTo>
                  <a:lnTo>
                    <a:pt x="2010" y="485"/>
                  </a:lnTo>
                  <a:lnTo>
                    <a:pt x="2008" y="482"/>
                  </a:lnTo>
                  <a:lnTo>
                    <a:pt x="2009" y="480"/>
                  </a:lnTo>
                  <a:lnTo>
                    <a:pt x="2010" y="480"/>
                  </a:lnTo>
                  <a:lnTo>
                    <a:pt x="2011" y="480"/>
                  </a:lnTo>
                  <a:lnTo>
                    <a:pt x="2014" y="479"/>
                  </a:lnTo>
                  <a:lnTo>
                    <a:pt x="2016" y="479"/>
                  </a:lnTo>
                  <a:lnTo>
                    <a:pt x="2018" y="479"/>
                  </a:lnTo>
                  <a:lnTo>
                    <a:pt x="2022" y="479"/>
                  </a:lnTo>
                  <a:lnTo>
                    <a:pt x="2024" y="479"/>
                  </a:lnTo>
                  <a:lnTo>
                    <a:pt x="2023" y="478"/>
                  </a:lnTo>
                  <a:lnTo>
                    <a:pt x="2022" y="478"/>
                  </a:lnTo>
                  <a:lnTo>
                    <a:pt x="2021" y="476"/>
                  </a:lnTo>
                  <a:lnTo>
                    <a:pt x="2018" y="473"/>
                  </a:lnTo>
                  <a:lnTo>
                    <a:pt x="2017" y="472"/>
                  </a:lnTo>
                  <a:lnTo>
                    <a:pt x="2015" y="471"/>
                  </a:lnTo>
                  <a:lnTo>
                    <a:pt x="2015" y="469"/>
                  </a:lnTo>
                  <a:lnTo>
                    <a:pt x="2014" y="466"/>
                  </a:lnTo>
                  <a:lnTo>
                    <a:pt x="2011" y="465"/>
                  </a:lnTo>
                  <a:lnTo>
                    <a:pt x="2010" y="464"/>
                  </a:lnTo>
                  <a:lnTo>
                    <a:pt x="2009" y="462"/>
                  </a:lnTo>
                  <a:lnTo>
                    <a:pt x="2008" y="459"/>
                  </a:lnTo>
                  <a:lnTo>
                    <a:pt x="2006" y="457"/>
                  </a:lnTo>
                  <a:lnTo>
                    <a:pt x="2005" y="452"/>
                  </a:lnTo>
                  <a:lnTo>
                    <a:pt x="2005" y="448"/>
                  </a:lnTo>
                  <a:lnTo>
                    <a:pt x="2005" y="444"/>
                  </a:lnTo>
                  <a:lnTo>
                    <a:pt x="2006" y="444"/>
                  </a:lnTo>
                  <a:lnTo>
                    <a:pt x="2009" y="444"/>
                  </a:lnTo>
                  <a:lnTo>
                    <a:pt x="2010" y="443"/>
                  </a:lnTo>
                  <a:lnTo>
                    <a:pt x="2011" y="441"/>
                  </a:lnTo>
                  <a:lnTo>
                    <a:pt x="2012" y="440"/>
                  </a:lnTo>
                  <a:lnTo>
                    <a:pt x="2014" y="439"/>
                  </a:lnTo>
                  <a:lnTo>
                    <a:pt x="2014" y="437"/>
                  </a:lnTo>
                  <a:lnTo>
                    <a:pt x="2004" y="432"/>
                  </a:lnTo>
                  <a:lnTo>
                    <a:pt x="1996" y="426"/>
                  </a:lnTo>
                  <a:lnTo>
                    <a:pt x="1990" y="419"/>
                  </a:lnTo>
                  <a:lnTo>
                    <a:pt x="1985" y="412"/>
                  </a:lnTo>
                  <a:lnTo>
                    <a:pt x="1980" y="408"/>
                  </a:lnTo>
                  <a:lnTo>
                    <a:pt x="1974" y="404"/>
                  </a:lnTo>
                  <a:lnTo>
                    <a:pt x="1967" y="401"/>
                  </a:lnTo>
                  <a:lnTo>
                    <a:pt x="1959" y="402"/>
                  </a:lnTo>
                  <a:lnTo>
                    <a:pt x="1956" y="402"/>
                  </a:lnTo>
                  <a:lnTo>
                    <a:pt x="1956" y="401"/>
                  </a:lnTo>
                  <a:lnTo>
                    <a:pt x="1955" y="400"/>
                  </a:lnTo>
                  <a:lnTo>
                    <a:pt x="1954" y="397"/>
                  </a:lnTo>
                  <a:lnTo>
                    <a:pt x="1954" y="391"/>
                  </a:lnTo>
                  <a:lnTo>
                    <a:pt x="1953" y="384"/>
                  </a:lnTo>
                  <a:lnTo>
                    <a:pt x="1952" y="377"/>
                  </a:lnTo>
                  <a:lnTo>
                    <a:pt x="1949" y="370"/>
                  </a:lnTo>
                  <a:lnTo>
                    <a:pt x="1947" y="367"/>
                  </a:lnTo>
                  <a:lnTo>
                    <a:pt x="1946" y="366"/>
                  </a:lnTo>
                  <a:lnTo>
                    <a:pt x="1942" y="365"/>
                  </a:lnTo>
                  <a:lnTo>
                    <a:pt x="1939" y="365"/>
                  </a:lnTo>
                  <a:lnTo>
                    <a:pt x="1962" y="347"/>
                  </a:lnTo>
                  <a:lnTo>
                    <a:pt x="1965" y="347"/>
                  </a:lnTo>
                  <a:lnTo>
                    <a:pt x="1966" y="348"/>
                  </a:lnTo>
                  <a:lnTo>
                    <a:pt x="1967" y="349"/>
                  </a:lnTo>
                  <a:lnTo>
                    <a:pt x="1968" y="352"/>
                  </a:lnTo>
                  <a:lnTo>
                    <a:pt x="1970" y="354"/>
                  </a:lnTo>
                  <a:lnTo>
                    <a:pt x="1971" y="355"/>
                  </a:lnTo>
                  <a:lnTo>
                    <a:pt x="1972" y="356"/>
                  </a:lnTo>
                  <a:lnTo>
                    <a:pt x="1973" y="356"/>
                  </a:lnTo>
                  <a:lnTo>
                    <a:pt x="1977" y="356"/>
                  </a:lnTo>
                  <a:lnTo>
                    <a:pt x="1980" y="355"/>
                  </a:lnTo>
                  <a:lnTo>
                    <a:pt x="1983" y="354"/>
                  </a:lnTo>
                  <a:lnTo>
                    <a:pt x="1986" y="351"/>
                  </a:lnTo>
                  <a:lnTo>
                    <a:pt x="1991" y="349"/>
                  </a:lnTo>
                  <a:lnTo>
                    <a:pt x="1995" y="347"/>
                  </a:lnTo>
                  <a:lnTo>
                    <a:pt x="1998" y="344"/>
                  </a:lnTo>
                  <a:lnTo>
                    <a:pt x="2003" y="342"/>
                  </a:lnTo>
                  <a:lnTo>
                    <a:pt x="2010" y="342"/>
                  </a:lnTo>
                  <a:lnTo>
                    <a:pt x="2011" y="345"/>
                  </a:lnTo>
                  <a:lnTo>
                    <a:pt x="2012" y="348"/>
                  </a:lnTo>
                  <a:lnTo>
                    <a:pt x="2014" y="351"/>
                  </a:lnTo>
                  <a:lnTo>
                    <a:pt x="2015" y="352"/>
                  </a:lnTo>
                  <a:lnTo>
                    <a:pt x="2017" y="354"/>
                  </a:lnTo>
                  <a:lnTo>
                    <a:pt x="2020" y="356"/>
                  </a:lnTo>
                  <a:lnTo>
                    <a:pt x="2021" y="358"/>
                  </a:lnTo>
                  <a:lnTo>
                    <a:pt x="2022" y="359"/>
                  </a:lnTo>
                  <a:lnTo>
                    <a:pt x="2024" y="352"/>
                  </a:lnTo>
                  <a:lnTo>
                    <a:pt x="2027" y="344"/>
                  </a:lnTo>
                  <a:lnTo>
                    <a:pt x="2029" y="335"/>
                  </a:lnTo>
                  <a:lnTo>
                    <a:pt x="2033" y="328"/>
                  </a:lnTo>
                  <a:lnTo>
                    <a:pt x="2037" y="322"/>
                  </a:lnTo>
                  <a:lnTo>
                    <a:pt x="2043" y="316"/>
                  </a:lnTo>
                  <a:lnTo>
                    <a:pt x="2051" y="313"/>
                  </a:lnTo>
                  <a:lnTo>
                    <a:pt x="2059" y="312"/>
                  </a:lnTo>
                  <a:lnTo>
                    <a:pt x="2058" y="310"/>
                  </a:lnTo>
                  <a:lnTo>
                    <a:pt x="2058" y="308"/>
                  </a:lnTo>
                  <a:lnTo>
                    <a:pt x="2058" y="306"/>
                  </a:lnTo>
                  <a:lnTo>
                    <a:pt x="2058" y="305"/>
                  </a:lnTo>
                  <a:lnTo>
                    <a:pt x="2059" y="303"/>
                  </a:lnTo>
                  <a:lnTo>
                    <a:pt x="2059" y="302"/>
                  </a:lnTo>
                  <a:lnTo>
                    <a:pt x="2059" y="301"/>
                  </a:lnTo>
                  <a:lnTo>
                    <a:pt x="2059" y="299"/>
                  </a:lnTo>
                  <a:lnTo>
                    <a:pt x="2060" y="301"/>
                  </a:lnTo>
                  <a:lnTo>
                    <a:pt x="2062" y="302"/>
                  </a:lnTo>
                  <a:lnTo>
                    <a:pt x="2065" y="303"/>
                  </a:lnTo>
                  <a:lnTo>
                    <a:pt x="2067" y="303"/>
                  </a:lnTo>
                  <a:lnTo>
                    <a:pt x="2070" y="303"/>
                  </a:lnTo>
                  <a:lnTo>
                    <a:pt x="2072" y="305"/>
                  </a:lnTo>
                  <a:lnTo>
                    <a:pt x="2076" y="305"/>
                  </a:lnTo>
                  <a:lnTo>
                    <a:pt x="2078" y="305"/>
                  </a:lnTo>
                  <a:lnTo>
                    <a:pt x="2079" y="305"/>
                  </a:lnTo>
                  <a:lnTo>
                    <a:pt x="2081" y="305"/>
                  </a:lnTo>
                  <a:lnTo>
                    <a:pt x="2083" y="306"/>
                  </a:lnTo>
                  <a:lnTo>
                    <a:pt x="2085" y="306"/>
                  </a:lnTo>
                  <a:lnTo>
                    <a:pt x="2086" y="306"/>
                  </a:lnTo>
                  <a:lnTo>
                    <a:pt x="2089" y="306"/>
                  </a:lnTo>
                  <a:lnTo>
                    <a:pt x="2091" y="306"/>
                  </a:lnTo>
                  <a:lnTo>
                    <a:pt x="2093" y="305"/>
                  </a:lnTo>
                  <a:lnTo>
                    <a:pt x="2092" y="301"/>
                  </a:lnTo>
                  <a:lnTo>
                    <a:pt x="2092" y="299"/>
                  </a:lnTo>
                  <a:lnTo>
                    <a:pt x="2092" y="298"/>
                  </a:lnTo>
                  <a:lnTo>
                    <a:pt x="2092" y="296"/>
                  </a:lnTo>
                  <a:lnTo>
                    <a:pt x="2092" y="295"/>
                  </a:lnTo>
                  <a:lnTo>
                    <a:pt x="2093" y="292"/>
                  </a:lnTo>
                  <a:lnTo>
                    <a:pt x="2093" y="289"/>
                  </a:lnTo>
                  <a:lnTo>
                    <a:pt x="2078" y="285"/>
                  </a:lnTo>
                  <a:lnTo>
                    <a:pt x="2065" y="281"/>
                  </a:lnTo>
                  <a:lnTo>
                    <a:pt x="2053" y="276"/>
                  </a:lnTo>
                  <a:lnTo>
                    <a:pt x="2042" y="269"/>
                  </a:lnTo>
                  <a:lnTo>
                    <a:pt x="2031" y="263"/>
                  </a:lnTo>
                  <a:lnTo>
                    <a:pt x="2021" y="259"/>
                  </a:lnTo>
                  <a:lnTo>
                    <a:pt x="2009" y="256"/>
                  </a:lnTo>
                  <a:lnTo>
                    <a:pt x="1995" y="255"/>
                  </a:lnTo>
                  <a:lnTo>
                    <a:pt x="2003" y="255"/>
                  </a:lnTo>
                  <a:lnTo>
                    <a:pt x="2009" y="256"/>
                  </a:lnTo>
                  <a:lnTo>
                    <a:pt x="2016" y="257"/>
                  </a:lnTo>
                  <a:lnTo>
                    <a:pt x="2022" y="257"/>
                  </a:lnTo>
                  <a:lnTo>
                    <a:pt x="2028" y="257"/>
                  </a:lnTo>
                  <a:lnTo>
                    <a:pt x="2033" y="257"/>
                  </a:lnTo>
                  <a:lnTo>
                    <a:pt x="2039" y="256"/>
                  </a:lnTo>
                  <a:lnTo>
                    <a:pt x="2043" y="252"/>
                  </a:lnTo>
                  <a:lnTo>
                    <a:pt x="2041" y="248"/>
                  </a:lnTo>
                  <a:lnTo>
                    <a:pt x="2039" y="243"/>
                  </a:lnTo>
                  <a:lnTo>
                    <a:pt x="2035" y="241"/>
                  </a:lnTo>
                  <a:lnTo>
                    <a:pt x="2031" y="239"/>
                  </a:lnTo>
                  <a:lnTo>
                    <a:pt x="2028" y="238"/>
                  </a:lnTo>
                  <a:lnTo>
                    <a:pt x="2026" y="235"/>
                  </a:lnTo>
                  <a:lnTo>
                    <a:pt x="2022" y="231"/>
                  </a:lnTo>
                  <a:lnTo>
                    <a:pt x="2018" y="227"/>
                  </a:lnTo>
                  <a:lnTo>
                    <a:pt x="2027" y="227"/>
                  </a:lnTo>
                  <a:lnTo>
                    <a:pt x="2028" y="230"/>
                  </a:lnTo>
                  <a:lnTo>
                    <a:pt x="2029" y="231"/>
                  </a:lnTo>
                  <a:lnTo>
                    <a:pt x="2030" y="234"/>
                  </a:lnTo>
                  <a:lnTo>
                    <a:pt x="2033" y="237"/>
                  </a:lnTo>
                  <a:lnTo>
                    <a:pt x="2034" y="238"/>
                  </a:lnTo>
                  <a:lnTo>
                    <a:pt x="2037" y="241"/>
                  </a:lnTo>
                  <a:lnTo>
                    <a:pt x="2040" y="241"/>
                  </a:lnTo>
                  <a:lnTo>
                    <a:pt x="2043" y="242"/>
                  </a:lnTo>
                  <a:lnTo>
                    <a:pt x="2047" y="242"/>
                  </a:lnTo>
                  <a:lnTo>
                    <a:pt x="2048" y="241"/>
                  </a:lnTo>
                  <a:lnTo>
                    <a:pt x="2049" y="241"/>
                  </a:lnTo>
                  <a:lnTo>
                    <a:pt x="2049" y="239"/>
                  </a:lnTo>
                  <a:lnTo>
                    <a:pt x="2051" y="238"/>
                  </a:lnTo>
                  <a:lnTo>
                    <a:pt x="2052" y="238"/>
                  </a:lnTo>
                  <a:lnTo>
                    <a:pt x="2055" y="237"/>
                  </a:lnTo>
                  <a:lnTo>
                    <a:pt x="2059" y="237"/>
                  </a:lnTo>
                  <a:lnTo>
                    <a:pt x="2067" y="238"/>
                  </a:lnTo>
                  <a:lnTo>
                    <a:pt x="2074" y="239"/>
                  </a:lnTo>
                  <a:lnTo>
                    <a:pt x="2080" y="241"/>
                  </a:lnTo>
                  <a:lnTo>
                    <a:pt x="2085" y="245"/>
                  </a:lnTo>
                  <a:lnTo>
                    <a:pt x="2090" y="248"/>
                  </a:lnTo>
                  <a:lnTo>
                    <a:pt x="2095" y="252"/>
                  </a:lnTo>
                  <a:lnTo>
                    <a:pt x="2098" y="256"/>
                  </a:lnTo>
                  <a:lnTo>
                    <a:pt x="2104" y="259"/>
                  </a:lnTo>
                  <a:lnTo>
                    <a:pt x="2134" y="259"/>
                  </a:lnTo>
                  <a:lnTo>
                    <a:pt x="2134" y="262"/>
                  </a:lnTo>
                  <a:lnTo>
                    <a:pt x="2135" y="262"/>
                  </a:lnTo>
                  <a:lnTo>
                    <a:pt x="2136" y="263"/>
                  </a:lnTo>
                  <a:lnTo>
                    <a:pt x="2139" y="263"/>
                  </a:lnTo>
                  <a:lnTo>
                    <a:pt x="2140" y="264"/>
                  </a:lnTo>
                  <a:lnTo>
                    <a:pt x="2142" y="264"/>
                  </a:lnTo>
                  <a:lnTo>
                    <a:pt x="2143" y="264"/>
                  </a:lnTo>
                  <a:lnTo>
                    <a:pt x="2145" y="264"/>
                  </a:lnTo>
                  <a:lnTo>
                    <a:pt x="2147" y="264"/>
                  </a:lnTo>
                  <a:lnTo>
                    <a:pt x="2148" y="264"/>
                  </a:lnTo>
                  <a:lnTo>
                    <a:pt x="2152" y="264"/>
                  </a:lnTo>
                  <a:lnTo>
                    <a:pt x="2154" y="264"/>
                  </a:lnTo>
                  <a:lnTo>
                    <a:pt x="2158" y="264"/>
                  </a:lnTo>
                  <a:lnTo>
                    <a:pt x="2161" y="264"/>
                  </a:lnTo>
                  <a:lnTo>
                    <a:pt x="2164" y="264"/>
                  </a:lnTo>
                  <a:lnTo>
                    <a:pt x="2161" y="263"/>
                  </a:lnTo>
                  <a:lnTo>
                    <a:pt x="2159" y="262"/>
                  </a:lnTo>
                  <a:lnTo>
                    <a:pt x="2156" y="260"/>
                  </a:lnTo>
                  <a:lnTo>
                    <a:pt x="2153" y="259"/>
                  </a:lnTo>
                  <a:lnTo>
                    <a:pt x="2150" y="256"/>
                  </a:lnTo>
                  <a:lnTo>
                    <a:pt x="2148" y="253"/>
                  </a:lnTo>
                  <a:lnTo>
                    <a:pt x="2147" y="250"/>
                  </a:lnTo>
                  <a:lnTo>
                    <a:pt x="2147" y="246"/>
                  </a:lnTo>
                  <a:lnTo>
                    <a:pt x="2147" y="245"/>
                  </a:lnTo>
                  <a:lnTo>
                    <a:pt x="2147" y="242"/>
                  </a:lnTo>
                  <a:lnTo>
                    <a:pt x="2147" y="241"/>
                  </a:lnTo>
                  <a:lnTo>
                    <a:pt x="2147" y="239"/>
                  </a:lnTo>
                  <a:lnTo>
                    <a:pt x="2147" y="238"/>
                  </a:lnTo>
                  <a:lnTo>
                    <a:pt x="2147" y="235"/>
                  </a:lnTo>
                  <a:lnTo>
                    <a:pt x="2147" y="231"/>
                  </a:lnTo>
                  <a:lnTo>
                    <a:pt x="2147" y="227"/>
                  </a:lnTo>
                  <a:lnTo>
                    <a:pt x="2137" y="225"/>
                  </a:lnTo>
                  <a:lnTo>
                    <a:pt x="2130" y="224"/>
                  </a:lnTo>
                  <a:lnTo>
                    <a:pt x="2123" y="220"/>
                  </a:lnTo>
                  <a:lnTo>
                    <a:pt x="2115" y="217"/>
                  </a:lnTo>
                  <a:lnTo>
                    <a:pt x="2108" y="213"/>
                  </a:lnTo>
                  <a:lnTo>
                    <a:pt x="2099" y="210"/>
                  </a:lnTo>
                  <a:lnTo>
                    <a:pt x="2091" y="207"/>
                  </a:lnTo>
                  <a:lnTo>
                    <a:pt x="2083" y="207"/>
                  </a:lnTo>
                  <a:lnTo>
                    <a:pt x="2081" y="207"/>
                  </a:lnTo>
                  <a:lnTo>
                    <a:pt x="2080" y="207"/>
                  </a:lnTo>
                  <a:lnTo>
                    <a:pt x="2079" y="207"/>
                  </a:lnTo>
                  <a:lnTo>
                    <a:pt x="2077" y="209"/>
                  </a:lnTo>
                  <a:lnTo>
                    <a:pt x="2076" y="209"/>
                  </a:lnTo>
                  <a:lnTo>
                    <a:pt x="2074" y="210"/>
                  </a:lnTo>
                  <a:lnTo>
                    <a:pt x="2074" y="211"/>
                  </a:lnTo>
                  <a:lnTo>
                    <a:pt x="2074" y="213"/>
                  </a:lnTo>
                  <a:lnTo>
                    <a:pt x="2076" y="214"/>
                  </a:lnTo>
                  <a:lnTo>
                    <a:pt x="2078" y="216"/>
                  </a:lnTo>
                  <a:lnTo>
                    <a:pt x="2080" y="217"/>
                  </a:lnTo>
                  <a:lnTo>
                    <a:pt x="2084" y="218"/>
                  </a:lnTo>
                  <a:lnTo>
                    <a:pt x="2086" y="221"/>
                  </a:lnTo>
                  <a:lnTo>
                    <a:pt x="2089" y="224"/>
                  </a:lnTo>
                  <a:lnTo>
                    <a:pt x="2091" y="227"/>
                  </a:lnTo>
                  <a:lnTo>
                    <a:pt x="2081" y="221"/>
                  </a:lnTo>
                  <a:lnTo>
                    <a:pt x="2073" y="216"/>
                  </a:lnTo>
                  <a:lnTo>
                    <a:pt x="2066" y="210"/>
                  </a:lnTo>
                  <a:lnTo>
                    <a:pt x="2060" y="206"/>
                  </a:lnTo>
                  <a:lnTo>
                    <a:pt x="2053" y="202"/>
                  </a:lnTo>
                  <a:lnTo>
                    <a:pt x="2046" y="197"/>
                  </a:lnTo>
                  <a:lnTo>
                    <a:pt x="2037" y="192"/>
                  </a:lnTo>
                  <a:lnTo>
                    <a:pt x="2027" y="188"/>
                  </a:lnTo>
                  <a:lnTo>
                    <a:pt x="2011" y="184"/>
                  </a:lnTo>
                  <a:lnTo>
                    <a:pt x="1997" y="180"/>
                  </a:lnTo>
                  <a:lnTo>
                    <a:pt x="1983" y="177"/>
                  </a:lnTo>
                  <a:lnTo>
                    <a:pt x="1968" y="174"/>
                  </a:lnTo>
                  <a:lnTo>
                    <a:pt x="1954" y="173"/>
                  </a:lnTo>
                  <a:lnTo>
                    <a:pt x="1940" y="169"/>
                  </a:lnTo>
                  <a:lnTo>
                    <a:pt x="1926" y="166"/>
                  </a:lnTo>
                  <a:lnTo>
                    <a:pt x="1911" y="160"/>
                  </a:lnTo>
                  <a:lnTo>
                    <a:pt x="1886" y="160"/>
                  </a:lnTo>
                  <a:lnTo>
                    <a:pt x="1884" y="159"/>
                  </a:lnTo>
                  <a:lnTo>
                    <a:pt x="1883" y="157"/>
                  </a:lnTo>
                  <a:lnTo>
                    <a:pt x="1881" y="157"/>
                  </a:lnTo>
                  <a:lnTo>
                    <a:pt x="1880" y="156"/>
                  </a:lnTo>
                  <a:lnTo>
                    <a:pt x="1878" y="156"/>
                  </a:lnTo>
                  <a:lnTo>
                    <a:pt x="1877" y="156"/>
                  </a:lnTo>
                  <a:lnTo>
                    <a:pt x="1874" y="156"/>
                  </a:lnTo>
                  <a:lnTo>
                    <a:pt x="1871" y="156"/>
                  </a:lnTo>
                  <a:lnTo>
                    <a:pt x="1866" y="156"/>
                  </a:lnTo>
                  <a:lnTo>
                    <a:pt x="1862" y="156"/>
                  </a:lnTo>
                  <a:lnTo>
                    <a:pt x="1858" y="157"/>
                  </a:lnTo>
                  <a:lnTo>
                    <a:pt x="1854" y="159"/>
                  </a:lnTo>
                  <a:lnTo>
                    <a:pt x="1849" y="159"/>
                  </a:lnTo>
                  <a:lnTo>
                    <a:pt x="1846" y="160"/>
                  </a:lnTo>
                  <a:lnTo>
                    <a:pt x="1841" y="160"/>
                  </a:lnTo>
                  <a:lnTo>
                    <a:pt x="1836" y="160"/>
                  </a:lnTo>
                  <a:lnTo>
                    <a:pt x="1834" y="160"/>
                  </a:lnTo>
                  <a:lnTo>
                    <a:pt x="1830" y="160"/>
                  </a:lnTo>
                  <a:lnTo>
                    <a:pt x="1826" y="159"/>
                  </a:lnTo>
                  <a:lnTo>
                    <a:pt x="1821" y="157"/>
                  </a:lnTo>
                  <a:lnTo>
                    <a:pt x="1816" y="156"/>
                  </a:lnTo>
                  <a:lnTo>
                    <a:pt x="1811" y="155"/>
                  </a:lnTo>
                  <a:lnTo>
                    <a:pt x="1806" y="153"/>
                  </a:lnTo>
                  <a:lnTo>
                    <a:pt x="1804" y="151"/>
                  </a:lnTo>
                  <a:lnTo>
                    <a:pt x="1792" y="151"/>
                  </a:lnTo>
                  <a:lnTo>
                    <a:pt x="1793" y="157"/>
                  </a:lnTo>
                  <a:lnTo>
                    <a:pt x="1797" y="163"/>
                  </a:lnTo>
                  <a:lnTo>
                    <a:pt x="1801" y="167"/>
                  </a:lnTo>
                  <a:lnTo>
                    <a:pt x="1804" y="171"/>
                  </a:lnTo>
                  <a:lnTo>
                    <a:pt x="1809" y="174"/>
                  </a:lnTo>
                  <a:lnTo>
                    <a:pt x="1812" y="177"/>
                  </a:lnTo>
                  <a:lnTo>
                    <a:pt x="1815" y="178"/>
                  </a:lnTo>
                  <a:lnTo>
                    <a:pt x="1811" y="176"/>
                  </a:lnTo>
                  <a:lnTo>
                    <a:pt x="1808" y="174"/>
                  </a:lnTo>
                  <a:lnTo>
                    <a:pt x="1804" y="171"/>
                  </a:lnTo>
                  <a:lnTo>
                    <a:pt x="1801" y="169"/>
                  </a:lnTo>
                  <a:lnTo>
                    <a:pt x="1797" y="167"/>
                  </a:lnTo>
                  <a:lnTo>
                    <a:pt x="1792" y="164"/>
                  </a:lnTo>
                  <a:lnTo>
                    <a:pt x="1787" y="163"/>
                  </a:lnTo>
                  <a:lnTo>
                    <a:pt x="1782" y="163"/>
                  </a:lnTo>
                  <a:lnTo>
                    <a:pt x="1782" y="162"/>
                  </a:lnTo>
                  <a:lnTo>
                    <a:pt x="1783" y="162"/>
                  </a:lnTo>
                  <a:lnTo>
                    <a:pt x="1783" y="160"/>
                  </a:lnTo>
                  <a:lnTo>
                    <a:pt x="1783" y="159"/>
                  </a:lnTo>
                  <a:lnTo>
                    <a:pt x="1784" y="159"/>
                  </a:lnTo>
                  <a:lnTo>
                    <a:pt x="1784" y="157"/>
                  </a:lnTo>
                  <a:lnTo>
                    <a:pt x="1785" y="156"/>
                  </a:lnTo>
                  <a:lnTo>
                    <a:pt x="1783" y="155"/>
                  </a:lnTo>
                  <a:lnTo>
                    <a:pt x="1782" y="155"/>
                  </a:lnTo>
                  <a:lnTo>
                    <a:pt x="1779" y="153"/>
                  </a:lnTo>
                  <a:lnTo>
                    <a:pt x="1777" y="153"/>
                  </a:lnTo>
                  <a:lnTo>
                    <a:pt x="1774" y="153"/>
                  </a:lnTo>
                  <a:lnTo>
                    <a:pt x="1773" y="152"/>
                  </a:lnTo>
                  <a:lnTo>
                    <a:pt x="1771" y="152"/>
                  </a:lnTo>
                  <a:lnTo>
                    <a:pt x="1768" y="151"/>
                  </a:lnTo>
                  <a:lnTo>
                    <a:pt x="1768" y="155"/>
                  </a:lnTo>
                  <a:lnTo>
                    <a:pt x="1766" y="156"/>
                  </a:lnTo>
                  <a:lnTo>
                    <a:pt x="1765" y="159"/>
                  </a:lnTo>
                  <a:lnTo>
                    <a:pt x="1762" y="159"/>
                  </a:lnTo>
                  <a:lnTo>
                    <a:pt x="1759" y="160"/>
                  </a:lnTo>
                  <a:lnTo>
                    <a:pt x="1755" y="160"/>
                  </a:lnTo>
                  <a:lnTo>
                    <a:pt x="1753" y="160"/>
                  </a:lnTo>
                  <a:lnTo>
                    <a:pt x="1749" y="160"/>
                  </a:lnTo>
                  <a:lnTo>
                    <a:pt x="1741" y="160"/>
                  </a:lnTo>
                  <a:lnTo>
                    <a:pt x="1734" y="160"/>
                  </a:lnTo>
                  <a:lnTo>
                    <a:pt x="1727" y="159"/>
                  </a:lnTo>
                  <a:lnTo>
                    <a:pt x="1721" y="159"/>
                  </a:lnTo>
                  <a:lnTo>
                    <a:pt x="1714" y="159"/>
                  </a:lnTo>
                  <a:lnTo>
                    <a:pt x="1708" y="159"/>
                  </a:lnTo>
                  <a:lnTo>
                    <a:pt x="1701" y="159"/>
                  </a:lnTo>
                  <a:lnTo>
                    <a:pt x="1693" y="160"/>
                  </a:lnTo>
                  <a:lnTo>
                    <a:pt x="1696" y="164"/>
                  </a:lnTo>
                  <a:lnTo>
                    <a:pt x="1698" y="167"/>
                  </a:lnTo>
                  <a:lnTo>
                    <a:pt x="1699" y="169"/>
                  </a:lnTo>
                  <a:lnTo>
                    <a:pt x="1702" y="171"/>
                  </a:lnTo>
                  <a:lnTo>
                    <a:pt x="1703" y="173"/>
                  </a:lnTo>
                  <a:lnTo>
                    <a:pt x="1705" y="174"/>
                  </a:lnTo>
                  <a:lnTo>
                    <a:pt x="1708" y="177"/>
                  </a:lnTo>
                  <a:lnTo>
                    <a:pt x="1710" y="181"/>
                  </a:lnTo>
                  <a:lnTo>
                    <a:pt x="1699" y="174"/>
                  </a:lnTo>
                  <a:lnTo>
                    <a:pt x="1690" y="170"/>
                  </a:lnTo>
                  <a:lnTo>
                    <a:pt x="1679" y="166"/>
                  </a:lnTo>
                  <a:lnTo>
                    <a:pt x="1670" y="160"/>
                  </a:lnTo>
                  <a:lnTo>
                    <a:pt x="1660" y="155"/>
                  </a:lnTo>
                  <a:lnTo>
                    <a:pt x="1651" y="149"/>
                  </a:lnTo>
                  <a:lnTo>
                    <a:pt x="1641" y="141"/>
                  </a:lnTo>
                  <a:lnTo>
                    <a:pt x="1632" y="131"/>
                  </a:lnTo>
                  <a:lnTo>
                    <a:pt x="1569" y="131"/>
                  </a:lnTo>
                  <a:lnTo>
                    <a:pt x="1567" y="131"/>
                  </a:lnTo>
                  <a:lnTo>
                    <a:pt x="1566" y="131"/>
                  </a:lnTo>
                  <a:lnTo>
                    <a:pt x="1565" y="132"/>
                  </a:lnTo>
                  <a:lnTo>
                    <a:pt x="1564" y="134"/>
                  </a:lnTo>
                  <a:lnTo>
                    <a:pt x="1563" y="135"/>
                  </a:lnTo>
                  <a:lnTo>
                    <a:pt x="1539" y="135"/>
                  </a:lnTo>
                  <a:lnTo>
                    <a:pt x="1534" y="135"/>
                  </a:lnTo>
                  <a:lnTo>
                    <a:pt x="1532" y="134"/>
                  </a:lnTo>
                  <a:lnTo>
                    <a:pt x="1529" y="132"/>
                  </a:lnTo>
                  <a:lnTo>
                    <a:pt x="1527" y="131"/>
                  </a:lnTo>
                  <a:lnTo>
                    <a:pt x="1525" y="130"/>
                  </a:lnTo>
                  <a:lnTo>
                    <a:pt x="1522" y="127"/>
                  </a:lnTo>
                  <a:lnTo>
                    <a:pt x="1517" y="127"/>
                  </a:lnTo>
                  <a:lnTo>
                    <a:pt x="1513" y="125"/>
                  </a:lnTo>
                  <a:lnTo>
                    <a:pt x="1511" y="125"/>
                  </a:lnTo>
                  <a:lnTo>
                    <a:pt x="1509" y="127"/>
                  </a:lnTo>
                  <a:lnTo>
                    <a:pt x="1508" y="128"/>
                  </a:lnTo>
                  <a:lnTo>
                    <a:pt x="1507" y="130"/>
                  </a:lnTo>
                  <a:lnTo>
                    <a:pt x="1506" y="130"/>
                  </a:lnTo>
                  <a:lnTo>
                    <a:pt x="1504" y="131"/>
                  </a:lnTo>
                  <a:lnTo>
                    <a:pt x="1502" y="131"/>
                  </a:lnTo>
                  <a:lnTo>
                    <a:pt x="1500" y="131"/>
                  </a:lnTo>
                  <a:lnTo>
                    <a:pt x="1496" y="130"/>
                  </a:lnTo>
                  <a:lnTo>
                    <a:pt x="1494" y="128"/>
                  </a:lnTo>
                  <a:lnTo>
                    <a:pt x="1491" y="127"/>
                  </a:lnTo>
                  <a:lnTo>
                    <a:pt x="1488" y="124"/>
                  </a:lnTo>
                  <a:lnTo>
                    <a:pt x="1485" y="123"/>
                  </a:lnTo>
                  <a:lnTo>
                    <a:pt x="1482" y="120"/>
                  </a:lnTo>
                  <a:lnTo>
                    <a:pt x="1479" y="118"/>
                  </a:lnTo>
                  <a:lnTo>
                    <a:pt x="1483" y="113"/>
                  </a:lnTo>
                  <a:lnTo>
                    <a:pt x="1482" y="113"/>
                  </a:lnTo>
                  <a:lnTo>
                    <a:pt x="1481" y="112"/>
                  </a:lnTo>
                  <a:lnTo>
                    <a:pt x="1478" y="110"/>
                  </a:lnTo>
                  <a:lnTo>
                    <a:pt x="1476" y="110"/>
                  </a:lnTo>
                  <a:lnTo>
                    <a:pt x="1473" y="109"/>
                  </a:lnTo>
                  <a:lnTo>
                    <a:pt x="1470" y="109"/>
                  </a:lnTo>
                  <a:lnTo>
                    <a:pt x="1466" y="109"/>
                  </a:lnTo>
                  <a:lnTo>
                    <a:pt x="1460" y="109"/>
                  </a:lnTo>
                  <a:lnTo>
                    <a:pt x="1456" y="110"/>
                  </a:lnTo>
                  <a:lnTo>
                    <a:pt x="1452" y="113"/>
                  </a:lnTo>
                  <a:lnTo>
                    <a:pt x="1450" y="114"/>
                  </a:lnTo>
                  <a:lnTo>
                    <a:pt x="1446" y="117"/>
                  </a:lnTo>
                  <a:lnTo>
                    <a:pt x="1444" y="118"/>
                  </a:lnTo>
                  <a:lnTo>
                    <a:pt x="1441" y="120"/>
                  </a:lnTo>
                  <a:lnTo>
                    <a:pt x="1439" y="121"/>
                  </a:lnTo>
                  <a:lnTo>
                    <a:pt x="1438" y="121"/>
                  </a:lnTo>
                  <a:lnTo>
                    <a:pt x="1437" y="121"/>
                  </a:lnTo>
                  <a:lnTo>
                    <a:pt x="1435" y="121"/>
                  </a:lnTo>
                  <a:lnTo>
                    <a:pt x="1434" y="121"/>
                  </a:lnTo>
                  <a:lnTo>
                    <a:pt x="1433" y="121"/>
                  </a:lnTo>
                  <a:lnTo>
                    <a:pt x="1432" y="121"/>
                  </a:lnTo>
                  <a:lnTo>
                    <a:pt x="1431" y="121"/>
                  </a:lnTo>
                  <a:lnTo>
                    <a:pt x="1429" y="121"/>
                  </a:lnTo>
                  <a:lnTo>
                    <a:pt x="1429" y="109"/>
                  </a:lnTo>
                  <a:lnTo>
                    <a:pt x="1428" y="107"/>
                  </a:lnTo>
                  <a:lnTo>
                    <a:pt x="1427" y="106"/>
                  </a:lnTo>
                  <a:lnTo>
                    <a:pt x="1425" y="105"/>
                  </a:lnTo>
                  <a:lnTo>
                    <a:pt x="1423" y="105"/>
                  </a:lnTo>
                  <a:lnTo>
                    <a:pt x="1421" y="105"/>
                  </a:lnTo>
                  <a:lnTo>
                    <a:pt x="1419" y="106"/>
                  </a:lnTo>
                  <a:lnTo>
                    <a:pt x="1416" y="107"/>
                  </a:lnTo>
                  <a:lnTo>
                    <a:pt x="1413" y="109"/>
                  </a:lnTo>
                  <a:lnTo>
                    <a:pt x="1413" y="107"/>
                  </a:lnTo>
                  <a:lnTo>
                    <a:pt x="1410" y="106"/>
                  </a:lnTo>
                  <a:lnTo>
                    <a:pt x="1409" y="105"/>
                  </a:lnTo>
                  <a:lnTo>
                    <a:pt x="1406" y="105"/>
                  </a:lnTo>
                  <a:lnTo>
                    <a:pt x="1400" y="105"/>
                  </a:lnTo>
                  <a:lnTo>
                    <a:pt x="1391" y="105"/>
                  </a:lnTo>
                  <a:lnTo>
                    <a:pt x="1383" y="106"/>
                  </a:lnTo>
                  <a:lnTo>
                    <a:pt x="1377" y="107"/>
                  </a:lnTo>
                  <a:lnTo>
                    <a:pt x="1372" y="107"/>
                  </a:lnTo>
                  <a:lnTo>
                    <a:pt x="1370" y="109"/>
                  </a:lnTo>
                  <a:lnTo>
                    <a:pt x="1348" y="109"/>
                  </a:lnTo>
                  <a:lnTo>
                    <a:pt x="1350" y="110"/>
                  </a:lnTo>
                  <a:lnTo>
                    <a:pt x="1350" y="112"/>
                  </a:lnTo>
                  <a:lnTo>
                    <a:pt x="1351" y="112"/>
                  </a:lnTo>
                  <a:lnTo>
                    <a:pt x="1352" y="113"/>
                  </a:lnTo>
                  <a:lnTo>
                    <a:pt x="1353" y="113"/>
                  </a:lnTo>
                  <a:lnTo>
                    <a:pt x="1354" y="113"/>
                  </a:lnTo>
                  <a:lnTo>
                    <a:pt x="1356" y="113"/>
                  </a:lnTo>
                  <a:lnTo>
                    <a:pt x="1356" y="114"/>
                  </a:lnTo>
                  <a:lnTo>
                    <a:pt x="1356" y="116"/>
                  </a:lnTo>
                  <a:lnTo>
                    <a:pt x="1357" y="117"/>
                  </a:lnTo>
                  <a:lnTo>
                    <a:pt x="1358" y="120"/>
                  </a:lnTo>
                  <a:lnTo>
                    <a:pt x="1359" y="121"/>
                  </a:lnTo>
                  <a:lnTo>
                    <a:pt x="1360" y="123"/>
                  </a:lnTo>
                  <a:lnTo>
                    <a:pt x="1362" y="124"/>
                  </a:lnTo>
                  <a:lnTo>
                    <a:pt x="1362" y="125"/>
                  </a:lnTo>
                  <a:lnTo>
                    <a:pt x="1358" y="125"/>
                  </a:lnTo>
                  <a:lnTo>
                    <a:pt x="1356" y="127"/>
                  </a:lnTo>
                  <a:lnTo>
                    <a:pt x="1353" y="127"/>
                  </a:lnTo>
                  <a:lnTo>
                    <a:pt x="1351" y="128"/>
                  </a:lnTo>
                  <a:lnTo>
                    <a:pt x="1348" y="130"/>
                  </a:lnTo>
                  <a:lnTo>
                    <a:pt x="1345" y="130"/>
                  </a:lnTo>
                  <a:lnTo>
                    <a:pt x="1341" y="131"/>
                  </a:lnTo>
                  <a:lnTo>
                    <a:pt x="1338" y="131"/>
                  </a:lnTo>
                  <a:lnTo>
                    <a:pt x="1332" y="131"/>
                  </a:lnTo>
                  <a:lnTo>
                    <a:pt x="1325" y="130"/>
                  </a:lnTo>
                  <a:lnTo>
                    <a:pt x="1319" y="128"/>
                  </a:lnTo>
                  <a:lnTo>
                    <a:pt x="1312" y="125"/>
                  </a:lnTo>
                  <a:lnTo>
                    <a:pt x="1306" y="124"/>
                  </a:lnTo>
                  <a:lnTo>
                    <a:pt x="1298" y="123"/>
                  </a:lnTo>
                  <a:lnTo>
                    <a:pt x="1292" y="121"/>
                  </a:lnTo>
                  <a:lnTo>
                    <a:pt x="1287" y="121"/>
                  </a:lnTo>
                  <a:lnTo>
                    <a:pt x="1285" y="121"/>
                  </a:lnTo>
                  <a:lnTo>
                    <a:pt x="1284" y="121"/>
                  </a:lnTo>
                  <a:lnTo>
                    <a:pt x="1283" y="121"/>
                  </a:lnTo>
                  <a:lnTo>
                    <a:pt x="1282" y="121"/>
                  </a:lnTo>
                  <a:lnTo>
                    <a:pt x="1281" y="121"/>
                  </a:lnTo>
                  <a:lnTo>
                    <a:pt x="1281" y="135"/>
                  </a:lnTo>
                  <a:lnTo>
                    <a:pt x="1272" y="135"/>
                  </a:lnTo>
                  <a:lnTo>
                    <a:pt x="1266" y="134"/>
                  </a:lnTo>
                  <a:lnTo>
                    <a:pt x="1260" y="131"/>
                  </a:lnTo>
                  <a:lnTo>
                    <a:pt x="1253" y="130"/>
                  </a:lnTo>
                  <a:lnTo>
                    <a:pt x="1246" y="128"/>
                  </a:lnTo>
                  <a:lnTo>
                    <a:pt x="1239" y="127"/>
                  </a:lnTo>
                  <a:lnTo>
                    <a:pt x="1233" y="125"/>
                  </a:lnTo>
                  <a:lnTo>
                    <a:pt x="1227" y="123"/>
                  </a:lnTo>
                  <a:lnTo>
                    <a:pt x="1222" y="118"/>
                  </a:lnTo>
                  <a:lnTo>
                    <a:pt x="1212" y="118"/>
                  </a:lnTo>
                  <a:lnTo>
                    <a:pt x="1212" y="120"/>
                  </a:lnTo>
                  <a:lnTo>
                    <a:pt x="1213" y="120"/>
                  </a:lnTo>
                  <a:lnTo>
                    <a:pt x="1213" y="121"/>
                  </a:lnTo>
                  <a:lnTo>
                    <a:pt x="1213" y="123"/>
                  </a:lnTo>
                  <a:lnTo>
                    <a:pt x="1214" y="124"/>
                  </a:lnTo>
                  <a:lnTo>
                    <a:pt x="1215" y="125"/>
                  </a:lnTo>
                  <a:lnTo>
                    <a:pt x="1215" y="127"/>
                  </a:lnTo>
                  <a:lnTo>
                    <a:pt x="1216" y="128"/>
                  </a:lnTo>
                  <a:lnTo>
                    <a:pt x="1214" y="127"/>
                  </a:lnTo>
                  <a:lnTo>
                    <a:pt x="1210" y="124"/>
                  </a:lnTo>
                  <a:lnTo>
                    <a:pt x="1208" y="121"/>
                  </a:lnTo>
                  <a:lnTo>
                    <a:pt x="1204" y="118"/>
                  </a:lnTo>
                  <a:lnTo>
                    <a:pt x="1201" y="116"/>
                  </a:lnTo>
                  <a:lnTo>
                    <a:pt x="1198" y="114"/>
                  </a:lnTo>
                  <a:lnTo>
                    <a:pt x="1195" y="112"/>
                  </a:lnTo>
                  <a:lnTo>
                    <a:pt x="1192" y="110"/>
                  </a:lnTo>
                  <a:lnTo>
                    <a:pt x="1173" y="110"/>
                  </a:lnTo>
                  <a:lnTo>
                    <a:pt x="1172" y="112"/>
                  </a:lnTo>
                  <a:lnTo>
                    <a:pt x="1167" y="110"/>
                  </a:lnTo>
                  <a:lnTo>
                    <a:pt x="1160" y="107"/>
                  </a:lnTo>
                  <a:lnTo>
                    <a:pt x="1153" y="103"/>
                  </a:lnTo>
                  <a:lnTo>
                    <a:pt x="1145" y="99"/>
                  </a:lnTo>
                  <a:lnTo>
                    <a:pt x="1139" y="96"/>
                  </a:lnTo>
                  <a:lnTo>
                    <a:pt x="1135" y="95"/>
                  </a:lnTo>
                  <a:lnTo>
                    <a:pt x="1135" y="96"/>
                  </a:lnTo>
                  <a:lnTo>
                    <a:pt x="1129" y="96"/>
                  </a:lnTo>
                  <a:lnTo>
                    <a:pt x="1125" y="96"/>
                  </a:lnTo>
                  <a:lnTo>
                    <a:pt x="1121" y="98"/>
                  </a:lnTo>
                  <a:lnTo>
                    <a:pt x="1116" y="99"/>
                  </a:lnTo>
                  <a:lnTo>
                    <a:pt x="1113" y="99"/>
                  </a:lnTo>
                  <a:lnTo>
                    <a:pt x="1108" y="100"/>
                  </a:lnTo>
                  <a:lnTo>
                    <a:pt x="1102" y="100"/>
                  </a:lnTo>
                  <a:lnTo>
                    <a:pt x="1096" y="100"/>
                  </a:lnTo>
                  <a:lnTo>
                    <a:pt x="1088" y="100"/>
                  </a:lnTo>
                  <a:lnTo>
                    <a:pt x="1078" y="99"/>
                  </a:lnTo>
                  <a:lnTo>
                    <a:pt x="1070" y="96"/>
                  </a:lnTo>
                  <a:lnTo>
                    <a:pt x="1063" y="95"/>
                  </a:lnTo>
                  <a:lnTo>
                    <a:pt x="1054" y="92"/>
                  </a:lnTo>
                  <a:lnTo>
                    <a:pt x="1046" y="91"/>
                  </a:lnTo>
                  <a:lnTo>
                    <a:pt x="1038" y="89"/>
                  </a:lnTo>
                  <a:lnTo>
                    <a:pt x="1028" y="88"/>
                  </a:lnTo>
                  <a:lnTo>
                    <a:pt x="1026" y="88"/>
                  </a:lnTo>
                  <a:lnTo>
                    <a:pt x="1023" y="88"/>
                  </a:lnTo>
                  <a:lnTo>
                    <a:pt x="1020" y="86"/>
                  </a:lnTo>
                  <a:lnTo>
                    <a:pt x="1018" y="85"/>
                  </a:lnTo>
                  <a:lnTo>
                    <a:pt x="1014" y="84"/>
                  </a:lnTo>
                  <a:lnTo>
                    <a:pt x="1012" y="84"/>
                  </a:lnTo>
                  <a:lnTo>
                    <a:pt x="1009" y="82"/>
                  </a:lnTo>
                  <a:lnTo>
                    <a:pt x="1009" y="84"/>
                  </a:lnTo>
                  <a:lnTo>
                    <a:pt x="1009" y="86"/>
                  </a:lnTo>
                  <a:lnTo>
                    <a:pt x="1012" y="89"/>
                  </a:lnTo>
                  <a:lnTo>
                    <a:pt x="1013" y="92"/>
                  </a:lnTo>
                  <a:lnTo>
                    <a:pt x="1016" y="95"/>
                  </a:lnTo>
                  <a:lnTo>
                    <a:pt x="1019" y="98"/>
                  </a:lnTo>
                  <a:lnTo>
                    <a:pt x="1021" y="100"/>
                  </a:lnTo>
                  <a:lnTo>
                    <a:pt x="1025" y="102"/>
                  </a:lnTo>
                  <a:lnTo>
                    <a:pt x="1026" y="103"/>
                  </a:lnTo>
                  <a:lnTo>
                    <a:pt x="1020" y="100"/>
                  </a:lnTo>
                  <a:lnTo>
                    <a:pt x="1015" y="98"/>
                  </a:lnTo>
                  <a:lnTo>
                    <a:pt x="1010" y="95"/>
                  </a:lnTo>
                  <a:lnTo>
                    <a:pt x="1006" y="91"/>
                  </a:lnTo>
                  <a:lnTo>
                    <a:pt x="1001" y="86"/>
                  </a:lnTo>
                  <a:lnTo>
                    <a:pt x="995" y="82"/>
                  </a:lnTo>
                  <a:lnTo>
                    <a:pt x="989" y="79"/>
                  </a:lnTo>
                  <a:lnTo>
                    <a:pt x="982" y="75"/>
                  </a:lnTo>
                  <a:lnTo>
                    <a:pt x="982" y="74"/>
                  </a:lnTo>
                  <a:lnTo>
                    <a:pt x="982" y="72"/>
                  </a:lnTo>
                  <a:lnTo>
                    <a:pt x="982" y="71"/>
                  </a:lnTo>
                  <a:lnTo>
                    <a:pt x="983" y="68"/>
                  </a:lnTo>
                  <a:lnTo>
                    <a:pt x="983" y="67"/>
                  </a:lnTo>
                  <a:lnTo>
                    <a:pt x="983" y="66"/>
                  </a:lnTo>
                  <a:lnTo>
                    <a:pt x="972" y="66"/>
                  </a:lnTo>
                  <a:lnTo>
                    <a:pt x="972" y="67"/>
                  </a:lnTo>
                  <a:lnTo>
                    <a:pt x="971" y="67"/>
                  </a:lnTo>
                  <a:lnTo>
                    <a:pt x="970" y="68"/>
                  </a:lnTo>
                  <a:lnTo>
                    <a:pt x="969" y="68"/>
                  </a:lnTo>
                  <a:lnTo>
                    <a:pt x="968" y="70"/>
                  </a:lnTo>
                  <a:lnTo>
                    <a:pt x="966" y="71"/>
                  </a:lnTo>
                  <a:lnTo>
                    <a:pt x="968" y="72"/>
                  </a:lnTo>
                  <a:lnTo>
                    <a:pt x="968" y="74"/>
                  </a:lnTo>
                  <a:lnTo>
                    <a:pt x="968" y="75"/>
                  </a:lnTo>
                  <a:lnTo>
                    <a:pt x="969" y="75"/>
                  </a:lnTo>
                  <a:lnTo>
                    <a:pt x="962" y="78"/>
                  </a:lnTo>
                  <a:lnTo>
                    <a:pt x="956" y="81"/>
                  </a:lnTo>
                  <a:lnTo>
                    <a:pt x="950" y="85"/>
                  </a:lnTo>
                  <a:lnTo>
                    <a:pt x="945" y="89"/>
                  </a:lnTo>
                  <a:lnTo>
                    <a:pt x="939" y="92"/>
                  </a:lnTo>
                  <a:lnTo>
                    <a:pt x="933" y="96"/>
                  </a:lnTo>
                  <a:lnTo>
                    <a:pt x="927" y="100"/>
                  </a:lnTo>
                  <a:lnTo>
                    <a:pt x="919" y="103"/>
                  </a:lnTo>
                  <a:lnTo>
                    <a:pt x="920" y="99"/>
                  </a:lnTo>
                  <a:lnTo>
                    <a:pt x="921" y="96"/>
                  </a:lnTo>
                  <a:lnTo>
                    <a:pt x="923" y="92"/>
                  </a:lnTo>
                  <a:lnTo>
                    <a:pt x="926" y="89"/>
                  </a:lnTo>
                  <a:lnTo>
                    <a:pt x="933" y="82"/>
                  </a:lnTo>
                  <a:lnTo>
                    <a:pt x="941" y="75"/>
                  </a:lnTo>
                  <a:lnTo>
                    <a:pt x="950" y="70"/>
                  </a:lnTo>
                  <a:lnTo>
                    <a:pt x="959" y="64"/>
                  </a:lnTo>
                  <a:lnTo>
                    <a:pt x="966" y="60"/>
                  </a:lnTo>
                  <a:lnTo>
                    <a:pt x="972" y="56"/>
                  </a:lnTo>
                  <a:lnTo>
                    <a:pt x="965" y="50"/>
                  </a:lnTo>
                  <a:lnTo>
                    <a:pt x="957" y="45"/>
                  </a:lnTo>
                  <a:lnTo>
                    <a:pt x="946" y="40"/>
                  </a:lnTo>
                  <a:lnTo>
                    <a:pt x="934" y="36"/>
                  </a:lnTo>
                  <a:lnTo>
                    <a:pt x="922" y="33"/>
                  </a:lnTo>
                  <a:lnTo>
                    <a:pt x="910" y="31"/>
                  </a:lnTo>
                  <a:lnTo>
                    <a:pt x="897" y="29"/>
                  </a:lnTo>
                  <a:lnTo>
                    <a:pt x="885" y="28"/>
                  </a:lnTo>
                  <a:lnTo>
                    <a:pt x="883" y="28"/>
                  </a:lnTo>
                  <a:lnTo>
                    <a:pt x="881" y="29"/>
                  </a:lnTo>
                  <a:lnTo>
                    <a:pt x="879" y="29"/>
                  </a:lnTo>
                  <a:lnTo>
                    <a:pt x="877" y="31"/>
                  </a:lnTo>
                  <a:lnTo>
                    <a:pt x="876" y="32"/>
                  </a:lnTo>
                  <a:lnTo>
                    <a:pt x="873" y="32"/>
                  </a:lnTo>
                  <a:lnTo>
                    <a:pt x="871" y="33"/>
                  </a:lnTo>
                  <a:lnTo>
                    <a:pt x="868" y="33"/>
                  </a:lnTo>
                  <a:lnTo>
                    <a:pt x="838" y="24"/>
                  </a:lnTo>
                  <a:lnTo>
                    <a:pt x="838" y="21"/>
                  </a:lnTo>
                  <a:lnTo>
                    <a:pt x="839" y="20"/>
                  </a:lnTo>
                  <a:lnTo>
                    <a:pt x="840" y="18"/>
                  </a:lnTo>
                  <a:lnTo>
                    <a:pt x="840" y="17"/>
                  </a:lnTo>
                  <a:lnTo>
                    <a:pt x="841" y="15"/>
                  </a:lnTo>
                  <a:lnTo>
                    <a:pt x="843" y="13"/>
                  </a:lnTo>
                  <a:lnTo>
                    <a:pt x="844" y="11"/>
                  </a:lnTo>
                  <a:lnTo>
                    <a:pt x="845" y="8"/>
                  </a:lnTo>
                  <a:lnTo>
                    <a:pt x="844" y="7"/>
                  </a:lnTo>
                  <a:lnTo>
                    <a:pt x="843" y="7"/>
                  </a:lnTo>
                  <a:lnTo>
                    <a:pt x="841" y="6"/>
                  </a:lnTo>
                  <a:lnTo>
                    <a:pt x="840" y="4"/>
                  </a:lnTo>
                  <a:lnTo>
                    <a:pt x="839" y="4"/>
                  </a:lnTo>
                  <a:lnTo>
                    <a:pt x="838" y="4"/>
                  </a:lnTo>
                  <a:lnTo>
                    <a:pt x="837" y="3"/>
                  </a:lnTo>
                  <a:lnTo>
                    <a:pt x="835" y="3"/>
                  </a:lnTo>
                  <a:lnTo>
                    <a:pt x="834" y="1"/>
                  </a:lnTo>
                  <a:lnTo>
                    <a:pt x="832" y="0"/>
                  </a:lnTo>
                  <a:lnTo>
                    <a:pt x="829" y="0"/>
                  </a:lnTo>
                  <a:lnTo>
                    <a:pt x="828" y="0"/>
                  </a:lnTo>
                  <a:lnTo>
                    <a:pt x="827" y="1"/>
                  </a:lnTo>
                  <a:lnTo>
                    <a:pt x="826" y="3"/>
                  </a:lnTo>
                  <a:lnTo>
                    <a:pt x="826" y="6"/>
                  </a:lnTo>
                  <a:lnTo>
                    <a:pt x="826" y="8"/>
                  </a:lnTo>
                  <a:lnTo>
                    <a:pt x="820" y="10"/>
                  </a:lnTo>
                  <a:lnTo>
                    <a:pt x="815" y="11"/>
                  </a:lnTo>
                  <a:lnTo>
                    <a:pt x="812" y="14"/>
                  </a:lnTo>
                  <a:lnTo>
                    <a:pt x="808" y="17"/>
                  </a:lnTo>
                  <a:lnTo>
                    <a:pt x="804" y="18"/>
                  </a:lnTo>
                  <a:lnTo>
                    <a:pt x="802" y="21"/>
                  </a:lnTo>
                  <a:lnTo>
                    <a:pt x="799" y="24"/>
                  </a:lnTo>
                  <a:lnTo>
                    <a:pt x="795" y="25"/>
                  </a:lnTo>
                  <a:lnTo>
                    <a:pt x="804" y="31"/>
                  </a:lnTo>
                  <a:lnTo>
                    <a:pt x="803" y="31"/>
                  </a:lnTo>
                  <a:lnTo>
                    <a:pt x="802" y="31"/>
                  </a:lnTo>
                  <a:lnTo>
                    <a:pt x="800" y="31"/>
                  </a:lnTo>
                  <a:lnTo>
                    <a:pt x="797" y="31"/>
                  </a:lnTo>
                  <a:lnTo>
                    <a:pt x="795" y="31"/>
                  </a:lnTo>
                  <a:lnTo>
                    <a:pt x="791" y="31"/>
                  </a:lnTo>
                  <a:lnTo>
                    <a:pt x="788" y="31"/>
                  </a:lnTo>
                  <a:lnTo>
                    <a:pt x="784" y="31"/>
                  </a:lnTo>
                  <a:lnTo>
                    <a:pt x="787" y="33"/>
                  </a:lnTo>
                  <a:lnTo>
                    <a:pt x="790" y="36"/>
                  </a:lnTo>
                  <a:lnTo>
                    <a:pt x="793" y="40"/>
                  </a:lnTo>
                  <a:lnTo>
                    <a:pt x="795" y="45"/>
                  </a:lnTo>
                  <a:lnTo>
                    <a:pt x="799" y="49"/>
                  </a:lnTo>
                  <a:lnTo>
                    <a:pt x="802" y="53"/>
                  </a:lnTo>
                  <a:lnTo>
                    <a:pt x="806" y="54"/>
                  </a:lnTo>
                  <a:lnTo>
                    <a:pt x="810" y="56"/>
                  </a:lnTo>
                  <a:lnTo>
                    <a:pt x="806" y="56"/>
                  </a:lnTo>
                  <a:lnTo>
                    <a:pt x="802" y="53"/>
                  </a:lnTo>
                  <a:lnTo>
                    <a:pt x="799" y="50"/>
                  </a:lnTo>
                  <a:lnTo>
                    <a:pt x="795" y="47"/>
                  </a:lnTo>
                  <a:lnTo>
                    <a:pt x="791" y="43"/>
                  </a:lnTo>
                  <a:lnTo>
                    <a:pt x="788" y="40"/>
                  </a:lnTo>
                  <a:lnTo>
                    <a:pt x="783" y="36"/>
                  </a:lnTo>
                  <a:lnTo>
                    <a:pt x="778" y="33"/>
                  </a:lnTo>
                  <a:lnTo>
                    <a:pt x="757" y="43"/>
                  </a:lnTo>
                  <a:lnTo>
                    <a:pt x="756" y="42"/>
                  </a:lnTo>
                  <a:lnTo>
                    <a:pt x="756" y="40"/>
                  </a:lnTo>
                  <a:lnTo>
                    <a:pt x="754" y="39"/>
                  </a:lnTo>
                  <a:lnTo>
                    <a:pt x="752" y="38"/>
                  </a:lnTo>
                  <a:lnTo>
                    <a:pt x="751" y="36"/>
                  </a:lnTo>
                  <a:lnTo>
                    <a:pt x="749" y="36"/>
                  </a:lnTo>
                  <a:lnTo>
                    <a:pt x="746" y="36"/>
                  </a:lnTo>
                  <a:lnTo>
                    <a:pt x="734" y="38"/>
                  </a:lnTo>
                  <a:lnTo>
                    <a:pt x="722" y="40"/>
                  </a:lnTo>
                  <a:lnTo>
                    <a:pt x="712" y="45"/>
                  </a:lnTo>
                  <a:lnTo>
                    <a:pt x="701" y="50"/>
                  </a:lnTo>
                  <a:lnTo>
                    <a:pt x="690" y="54"/>
                  </a:lnTo>
                  <a:lnTo>
                    <a:pt x="679" y="59"/>
                  </a:lnTo>
                  <a:lnTo>
                    <a:pt x="668" y="63"/>
                  </a:lnTo>
                  <a:lnTo>
                    <a:pt x="654" y="63"/>
                  </a:lnTo>
                  <a:lnTo>
                    <a:pt x="656" y="66"/>
                  </a:lnTo>
                  <a:lnTo>
                    <a:pt x="657" y="67"/>
                  </a:lnTo>
                  <a:lnTo>
                    <a:pt x="658" y="70"/>
                  </a:lnTo>
                  <a:lnTo>
                    <a:pt x="660" y="71"/>
                  </a:lnTo>
                  <a:lnTo>
                    <a:pt x="663" y="72"/>
                  </a:lnTo>
                  <a:lnTo>
                    <a:pt x="665" y="74"/>
                  </a:lnTo>
                  <a:lnTo>
                    <a:pt x="669" y="75"/>
                  </a:lnTo>
                  <a:lnTo>
                    <a:pt x="671" y="75"/>
                  </a:lnTo>
                  <a:lnTo>
                    <a:pt x="672" y="79"/>
                  </a:lnTo>
                  <a:lnTo>
                    <a:pt x="674" y="82"/>
                  </a:lnTo>
                  <a:lnTo>
                    <a:pt x="675" y="86"/>
                  </a:lnTo>
                  <a:lnTo>
                    <a:pt x="677" y="91"/>
                  </a:lnTo>
                  <a:lnTo>
                    <a:pt x="681" y="93"/>
                  </a:lnTo>
                  <a:lnTo>
                    <a:pt x="683" y="98"/>
                  </a:lnTo>
                  <a:lnTo>
                    <a:pt x="685" y="99"/>
                  </a:lnTo>
                  <a:lnTo>
                    <a:pt x="689" y="100"/>
                  </a:lnTo>
                  <a:lnTo>
                    <a:pt x="685" y="100"/>
                  </a:lnTo>
                  <a:lnTo>
                    <a:pt x="682" y="99"/>
                  </a:lnTo>
                  <a:lnTo>
                    <a:pt x="679" y="98"/>
                  </a:lnTo>
                  <a:lnTo>
                    <a:pt x="677" y="95"/>
                  </a:lnTo>
                  <a:lnTo>
                    <a:pt x="676" y="92"/>
                  </a:lnTo>
                  <a:lnTo>
                    <a:pt x="675" y="88"/>
                  </a:lnTo>
                  <a:lnTo>
                    <a:pt x="674" y="84"/>
                  </a:lnTo>
                  <a:lnTo>
                    <a:pt x="674" y="78"/>
                  </a:lnTo>
                  <a:lnTo>
                    <a:pt x="672" y="78"/>
                  </a:lnTo>
                  <a:lnTo>
                    <a:pt x="671" y="78"/>
                  </a:lnTo>
                  <a:lnTo>
                    <a:pt x="670" y="78"/>
                  </a:lnTo>
                  <a:lnTo>
                    <a:pt x="669" y="78"/>
                  </a:lnTo>
                  <a:lnTo>
                    <a:pt x="668" y="78"/>
                  </a:lnTo>
                  <a:lnTo>
                    <a:pt x="666" y="78"/>
                  </a:lnTo>
                  <a:lnTo>
                    <a:pt x="664" y="78"/>
                  </a:lnTo>
                  <a:lnTo>
                    <a:pt x="663" y="78"/>
                  </a:lnTo>
                  <a:lnTo>
                    <a:pt x="660" y="78"/>
                  </a:lnTo>
                  <a:lnTo>
                    <a:pt x="657" y="79"/>
                  </a:lnTo>
                  <a:lnTo>
                    <a:pt x="654" y="81"/>
                  </a:lnTo>
                  <a:lnTo>
                    <a:pt x="652" y="82"/>
                  </a:lnTo>
                  <a:lnTo>
                    <a:pt x="650" y="84"/>
                  </a:lnTo>
                  <a:lnTo>
                    <a:pt x="647" y="85"/>
                  </a:lnTo>
                  <a:lnTo>
                    <a:pt x="645" y="85"/>
                  </a:lnTo>
                  <a:lnTo>
                    <a:pt x="641" y="86"/>
                  </a:lnTo>
                  <a:lnTo>
                    <a:pt x="640" y="85"/>
                  </a:lnTo>
                  <a:lnTo>
                    <a:pt x="639" y="85"/>
                  </a:lnTo>
                  <a:lnTo>
                    <a:pt x="638" y="84"/>
                  </a:lnTo>
                  <a:lnTo>
                    <a:pt x="637" y="84"/>
                  </a:lnTo>
                  <a:lnTo>
                    <a:pt x="635" y="82"/>
                  </a:lnTo>
                  <a:lnTo>
                    <a:pt x="634" y="82"/>
                  </a:lnTo>
                  <a:lnTo>
                    <a:pt x="633" y="81"/>
                  </a:lnTo>
                  <a:lnTo>
                    <a:pt x="620" y="86"/>
                  </a:lnTo>
                  <a:lnTo>
                    <a:pt x="619" y="86"/>
                  </a:lnTo>
                  <a:lnTo>
                    <a:pt x="616" y="86"/>
                  </a:lnTo>
                  <a:lnTo>
                    <a:pt x="614" y="86"/>
                  </a:lnTo>
                  <a:lnTo>
                    <a:pt x="612" y="86"/>
                  </a:lnTo>
                  <a:lnTo>
                    <a:pt x="609" y="88"/>
                  </a:lnTo>
                  <a:lnTo>
                    <a:pt x="608" y="89"/>
                  </a:lnTo>
                  <a:lnTo>
                    <a:pt x="607" y="91"/>
                  </a:lnTo>
                  <a:lnTo>
                    <a:pt x="608" y="93"/>
                  </a:lnTo>
                  <a:lnTo>
                    <a:pt x="609" y="96"/>
                  </a:lnTo>
                  <a:lnTo>
                    <a:pt x="613" y="100"/>
                  </a:lnTo>
                  <a:lnTo>
                    <a:pt x="616" y="103"/>
                  </a:lnTo>
                  <a:lnTo>
                    <a:pt x="626" y="109"/>
                  </a:lnTo>
                  <a:lnTo>
                    <a:pt x="637" y="116"/>
                  </a:lnTo>
                  <a:lnTo>
                    <a:pt x="649" y="121"/>
                  </a:lnTo>
                  <a:lnTo>
                    <a:pt x="659" y="125"/>
                  </a:lnTo>
                  <a:lnTo>
                    <a:pt x="669" y="130"/>
                  </a:lnTo>
                  <a:lnTo>
                    <a:pt x="676" y="131"/>
                  </a:lnTo>
                  <a:lnTo>
                    <a:pt x="676" y="135"/>
                  </a:lnTo>
                  <a:lnTo>
                    <a:pt x="677" y="139"/>
                  </a:lnTo>
                  <a:lnTo>
                    <a:pt x="677" y="142"/>
                  </a:lnTo>
                  <a:lnTo>
                    <a:pt x="678" y="145"/>
                  </a:lnTo>
                  <a:lnTo>
                    <a:pt x="679" y="148"/>
                  </a:lnTo>
                  <a:lnTo>
                    <a:pt x="681" y="151"/>
                  </a:lnTo>
                  <a:lnTo>
                    <a:pt x="683" y="153"/>
                  </a:lnTo>
                  <a:lnTo>
                    <a:pt x="684" y="156"/>
                  </a:lnTo>
                  <a:lnTo>
                    <a:pt x="677" y="156"/>
                  </a:lnTo>
                  <a:lnTo>
                    <a:pt x="671" y="155"/>
                  </a:lnTo>
                  <a:lnTo>
                    <a:pt x="666" y="151"/>
                  </a:lnTo>
                  <a:lnTo>
                    <a:pt x="662" y="145"/>
                  </a:lnTo>
                  <a:lnTo>
                    <a:pt x="658" y="139"/>
                  </a:lnTo>
                  <a:lnTo>
                    <a:pt x="654" y="134"/>
                  </a:lnTo>
                  <a:lnTo>
                    <a:pt x="651" y="130"/>
                  </a:lnTo>
                  <a:lnTo>
                    <a:pt x="646" y="125"/>
                  </a:lnTo>
                  <a:lnTo>
                    <a:pt x="641" y="124"/>
                  </a:lnTo>
                  <a:lnTo>
                    <a:pt x="635" y="123"/>
                  </a:lnTo>
                  <a:lnTo>
                    <a:pt x="628" y="121"/>
                  </a:lnTo>
                  <a:lnTo>
                    <a:pt x="621" y="118"/>
                  </a:lnTo>
                  <a:lnTo>
                    <a:pt x="615" y="116"/>
                  </a:lnTo>
                  <a:lnTo>
                    <a:pt x="609" y="112"/>
                  </a:lnTo>
                  <a:lnTo>
                    <a:pt x="607" y="109"/>
                  </a:lnTo>
                  <a:lnTo>
                    <a:pt x="606" y="106"/>
                  </a:lnTo>
                  <a:lnTo>
                    <a:pt x="603" y="102"/>
                  </a:lnTo>
                  <a:lnTo>
                    <a:pt x="603" y="99"/>
                  </a:lnTo>
                  <a:lnTo>
                    <a:pt x="602" y="99"/>
                  </a:lnTo>
                  <a:lnTo>
                    <a:pt x="601" y="99"/>
                  </a:lnTo>
                  <a:lnTo>
                    <a:pt x="600" y="99"/>
                  </a:lnTo>
                  <a:lnTo>
                    <a:pt x="599" y="99"/>
                  </a:lnTo>
                  <a:lnTo>
                    <a:pt x="597" y="99"/>
                  </a:lnTo>
                  <a:lnTo>
                    <a:pt x="596" y="99"/>
                  </a:lnTo>
                  <a:lnTo>
                    <a:pt x="595" y="99"/>
                  </a:lnTo>
                  <a:lnTo>
                    <a:pt x="593" y="99"/>
                  </a:lnTo>
                  <a:lnTo>
                    <a:pt x="591" y="100"/>
                  </a:lnTo>
                  <a:lnTo>
                    <a:pt x="590" y="102"/>
                  </a:lnTo>
                  <a:lnTo>
                    <a:pt x="589" y="103"/>
                  </a:lnTo>
                  <a:lnTo>
                    <a:pt x="587" y="105"/>
                  </a:lnTo>
                  <a:lnTo>
                    <a:pt x="585" y="107"/>
                  </a:lnTo>
                  <a:lnTo>
                    <a:pt x="583" y="107"/>
                  </a:lnTo>
                  <a:lnTo>
                    <a:pt x="579" y="109"/>
                  </a:lnTo>
                  <a:lnTo>
                    <a:pt x="579" y="110"/>
                  </a:lnTo>
                  <a:lnTo>
                    <a:pt x="578" y="112"/>
                  </a:lnTo>
                  <a:lnTo>
                    <a:pt x="578" y="114"/>
                  </a:lnTo>
                  <a:lnTo>
                    <a:pt x="577" y="116"/>
                  </a:lnTo>
                  <a:lnTo>
                    <a:pt x="577" y="117"/>
                  </a:lnTo>
                  <a:lnTo>
                    <a:pt x="576" y="118"/>
                  </a:lnTo>
                  <a:lnTo>
                    <a:pt x="575" y="120"/>
                  </a:lnTo>
                  <a:lnTo>
                    <a:pt x="574" y="121"/>
                  </a:lnTo>
                  <a:lnTo>
                    <a:pt x="576" y="124"/>
                  </a:lnTo>
                  <a:lnTo>
                    <a:pt x="581" y="127"/>
                  </a:lnTo>
                  <a:lnTo>
                    <a:pt x="585" y="128"/>
                  </a:lnTo>
                  <a:lnTo>
                    <a:pt x="590" y="131"/>
                  </a:lnTo>
                  <a:lnTo>
                    <a:pt x="596" y="132"/>
                  </a:lnTo>
                  <a:lnTo>
                    <a:pt x="602" y="134"/>
                  </a:lnTo>
                  <a:lnTo>
                    <a:pt x="608" y="135"/>
                  </a:lnTo>
                  <a:lnTo>
                    <a:pt x="614" y="138"/>
                  </a:lnTo>
                  <a:lnTo>
                    <a:pt x="601" y="138"/>
                  </a:lnTo>
                  <a:lnTo>
                    <a:pt x="594" y="137"/>
                  </a:lnTo>
                  <a:lnTo>
                    <a:pt x="587" y="134"/>
                  </a:lnTo>
                  <a:lnTo>
                    <a:pt x="579" y="132"/>
                  </a:lnTo>
                  <a:lnTo>
                    <a:pt x="574" y="131"/>
                  </a:lnTo>
                  <a:lnTo>
                    <a:pt x="569" y="128"/>
                  </a:lnTo>
                  <a:lnTo>
                    <a:pt x="564" y="124"/>
                  </a:lnTo>
                  <a:lnTo>
                    <a:pt x="559" y="117"/>
                  </a:lnTo>
                  <a:lnTo>
                    <a:pt x="556" y="109"/>
                  </a:lnTo>
                  <a:lnTo>
                    <a:pt x="550" y="109"/>
                  </a:lnTo>
                  <a:lnTo>
                    <a:pt x="550" y="110"/>
                  </a:lnTo>
                  <a:lnTo>
                    <a:pt x="550" y="113"/>
                  </a:lnTo>
                  <a:lnTo>
                    <a:pt x="549" y="114"/>
                  </a:lnTo>
                  <a:lnTo>
                    <a:pt x="547" y="116"/>
                  </a:lnTo>
                  <a:lnTo>
                    <a:pt x="546" y="117"/>
                  </a:lnTo>
                  <a:lnTo>
                    <a:pt x="545" y="118"/>
                  </a:lnTo>
                  <a:lnTo>
                    <a:pt x="544" y="121"/>
                  </a:lnTo>
                  <a:lnTo>
                    <a:pt x="540" y="123"/>
                  </a:lnTo>
                  <a:lnTo>
                    <a:pt x="544" y="127"/>
                  </a:lnTo>
                  <a:lnTo>
                    <a:pt x="547" y="130"/>
                  </a:lnTo>
                  <a:lnTo>
                    <a:pt x="550" y="132"/>
                  </a:lnTo>
                  <a:lnTo>
                    <a:pt x="553" y="134"/>
                  </a:lnTo>
                  <a:lnTo>
                    <a:pt x="557" y="137"/>
                  </a:lnTo>
                  <a:lnTo>
                    <a:pt x="560" y="139"/>
                  </a:lnTo>
                  <a:lnTo>
                    <a:pt x="563" y="142"/>
                  </a:lnTo>
                  <a:lnTo>
                    <a:pt x="565" y="148"/>
                  </a:lnTo>
                  <a:lnTo>
                    <a:pt x="565" y="151"/>
                  </a:lnTo>
                  <a:lnTo>
                    <a:pt x="565" y="153"/>
                  </a:lnTo>
                  <a:lnTo>
                    <a:pt x="566" y="155"/>
                  </a:lnTo>
                  <a:lnTo>
                    <a:pt x="566" y="157"/>
                  </a:lnTo>
                  <a:lnTo>
                    <a:pt x="566" y="160"/>
                  </a:lnTo>
                  <a:lnTo>
                    <a:pt x="566" y="163"/>
                  </a:lnTo>
                  <a:lnTo>
                    <a:pt x="568" y="164"/>
                  </a:lnTo>
                  <a:lnTo>
                    <a:pt x="569" y="166"/>
                  </a:lnTo>
                  <a:lnTo>
                    <a:pt x="570" y="167"/>
                  </a:lnTo>
                  <a:lnTo>
                    <a:pt x="571" y="170"/>
                  </a:lnTo>
                  <a:lnTo>
                    <a:pt x="572" y="171"/>
                  </a:lnTo>
                  <a:lnTo>
                    <a:pt x="574" y="173"/>
                  </a:lnTo>
                  <a:lnTo>
                    <a:pt x="575" y="174"/>
                  </a:lnTo>
                  <a:lnTo>
                    <a:pt x="577" y="176"/>
                  </a:lnTo>
                  <a:lnTo>
                    <a:pt x="579" y="176"/>
                  </a:lnTo>
                  <a:lnTo>
                    <a:pt x="582" y="176"/>
                  </a:lnTo>
                  <a:lnTo>
                    <a:pt x="584" y="176"/>
                  </a:lnTo>
                  <a:lnTo>
                    <a:pt x="587" y="174"/>
                  </a:lnTo>
                  <a:lnTo>
                    <a:pt x="589" y="173"/>
                  </a:lnTo>
                  <a:lnTo>
                    <a:pt x="590" y="171"/>
                  </a:lnTo>
                  <a:lnTo>
                    <a:pt x="593" y="170"/>
                  </a:lnTo>
                  <a:lnTo>
                    <a:pt x="595" y="170"/>
                  </a:lnTo>
                  <a:lnTo>
                    <a:pt x="597" y="169"/>
                  </a:lnTo>
                  <a:lnTo>
                    <a:pt x="601" y="169"/>
                  </a:lnTo>
                  <a:lnTo>
                    <a:pt x="606" y="169"/>
                  </a:lnTo>
                  <a:lnTo>
                    <a:pt x="610" y="170"/>
                  </a:lnTo>
                  <a:lnTo>
                    <a:pt x="614" y="173"/>
                  </a:lnTo>
                  <a:lnTo>
                    <a:pt x="618" y="176"/>
                  </a:lnTo>
                  <a:lnTo>
                    <a:pt x="622" y="178"/>
                  </a:lnTo>
                  <a:lnTo>
                    <a:pt x="626" y="181"/>
                  </a:lnTo>
                  <a:lnTo>
                    <a:pt x="631" y="183"/>
                  </a:lnTo>
                  <a:lnTo>
                    <a:pt x="635" y="184"/>
                  </a:lnTo>
                  <a:lnTo>
                    <a:pt x="637" y="187"/>
                  </a:lnTo>
                  <a:lnTo>
                    <a:pt x="638" y="191"/>
                  </a:lnTo>
                  <a:lnTo>
                    <a:pt x="639" y="195"/>
                  </a:lnTo>
                  <a:lnTo>
                    <a:pt x="640" y="198"/>
                  </a:lnTo>
                  <a:lnTo>
                    <a:pt x="643" y="203"/>
                  </a:lnTo>
                  <a:lnTo>
                    <a:pt x="645" y="206"/>
                  </a:lnTo>
                  <a:lnTo>
                    <a:pt x="649" y="207"/>
                  </a:lnTo>
                  <a:lnTo>
                    <a:pt x="652" y="209"/>
                  </a:lnTo>
                  <a:lnTo>
                    <a:pt x="651" y="209"/>
                  </a:lnTo>
                  <a:lnTo>
                    <a:pt x="650" y="209"/>
                  </a:lnTo>
                  <a:lnTo>
                    <a:pt x="649" y="209"/>
                  </a:lnTo>
                  <a:lnTo>
                    <a:pt x="647" y="209"/>
                  </a:lnTo>
                  <a:lnTo>
                    <a:pt x="646" y="209"/>
                  </a:lnTo>
                  <a:lnTo>
                    <a:pt x="645" y="209"/>
                  </a:lnTo>
                  <a:lnTo>
                    <a:pt x="644" y="209"/>
                  </a:lnTo>
                  <a:lnTo>
                    <a:pt x="640" y="209"/>
                  </a:lnTo>
                  <a:lnTo>
                    <a:pt x="637" y="207"/>
                  </a:lnTo>
                  <a:lnTo>
                    <a:pt x="634" y="206"/>
                  </a:lnTo>
                  <a:lnTo>
                    <a:pt x="632" y="204"/>
                  </a:lnTo>
                  <a:lnTo>
                    <a:pt x="628" y="198"/>
                  </a:lnTo>
                  <a:lnTo>
                    <a:pt x="625" y="191"/>
                  </a:lnTo>
                  <a:lnTo>
                    <a:pt x="621" y="184"/>
                  </a:lnTo>
                  <a:lnTo>
                    <a:pt x="618" y="178"/>
                  </a:lnTo>
                  <a:lnTo>
                    <a:pt x="614" y="177"/>
                  </a:lnTo>
                  <a:lnTo>
                    <a:pt x="612" y="174"/>
                  </a:lnTo>
                  <a:lnTo>
                    <a:pt x="608" y="174"/>
                  </a:lnTo>
                  <a:lnTo>
                    <a:pt x="603" y="173"/>
                  </a:lnTo>
                  <a:lnTo>
                    <a:pt x="602" y="173"/>
                  </a:lnTo>
                  <a:lnTo>
                    <a:pt x="600" y="174"/>
                  </a:lnTo>
                  <a:lnTo>
                    <a:pt x="599" y="176"/>
                  </a:lnTo>
                  <a:lnTo>
                    <a:pt x="596" y="176"/>
                  </a:lnTo>
                  <a:lnTo>
                    <a:pt x="595" y="177"/>
                  </a:lnTo>
                  <a:lnTo>
                    <a:pt x="593" y="178"/>
                  </a:lnTo>
                  <a:lnTo>
                    <a:pt x="590" y="180"/>
                  </a:lnTo>
                  <a:lnTo>
                    <a:pt x="588" y="181"/>
                  </a:lnTo>
                  <a:lnTo>
                    <a:pt x="589" y="183"/>
                  </a:lnTo>
                  <a:lnTo>
                    <a:pt x="590" y="185"/>
                  </a:lnTo>
                  <a:lnTo>
                    <a:pt x="591" y="190"/>
                  </a:lnTo>
                  <a:lnTo>
                    <a:pt x="594" y="195"/>
                  </a:lnTo>
                  <a:lnTo>
                    <a:pt x="596" y="200"/>
                  </a:lnTo>
                  <a:lnTo>
                    <a:pt x="599" y="206"/>
                  </a:lnTo>
                  <a:lnTo>
                    <a:pt x="601" y="209"/>
                  </a:lnTo>
                  <a:lnTo>
                    <a:pt x="603" y="211"/>
                  </a:lnTo>
                  <a:lnTo>
                    <a:pt x="600" y="214"/>
                  </a:lnTo>
                  <a:lnTo>
                    <a:pt x="597" y="217"/>
                  </a:lnTo>
                  <a:lnTo>
                    <a:pt x="595" y="220"/>
                  </a:lnTo>
                  <a:lnTo>
                    <a:pt x="593" y="224"/>
                  </a:lnTo>
                  <a:lnTo>
                    <a:pt x="589" y="227"/>
                  </a:lnTo>
                  <a:lnTo>
                    <a:pt x="585" y="230"/>
                  </a:lnTo>
                  <a:lnTo>
                    <a:pt x="581" y="231"/>
                  </a:lnTo>
                  <a:lnTo>
                    <a:pt x="576" y="232"/>
                  </a:lnTo>
                  <a:lnTo>
                    <a:pt x="570" y="232"/>
                  </a:lnTo>
                  <a:lnTo>
                    <a:pt x="565" y="234"/>
                  </a:lnTo>
                  <a:lnTo>
                    <a:pt x="560" y="234"/>
                  </a:lnTo>
                  <a:lnTo>
                    <a:pt x="557" y="235"/>
                  </a:lnTo>
                  <a:lnTo>
                    <a:pt x="553" y="235"/>
                  </a:lnTo>
                  <a:lnTo>
                    <a:pt x="549" y="235"/>
                  </a:lnTo>
                  <a:lnTo>
                    <a:pt x="545" y="232"/>
                  </a:lnTo>
                  <a:lnTo>
                    <a:pt x="540" y="230"/>
                  </a:lnTo>
                  <a:lnTo>
                    <a:pt x="544" y="230"/>
                  </a:lnTo>
                  <a:lnTo>
                    <a:pt x="546" y="230"/>
                  </a:lnTo>
                  <a:lnTo>
                    <a:pt x="549" y="230"/>
                  </a:lnTo>
                  <a:lnTo>
                    <a:pt x="551" y="230"/>
                  </a:lnTo>
                  <a:lnTo>
                    <a:pt x="553" y="230"/>
                  </a:lnTo>
                  <a:lnTo>
                    <a:pt x="554" y="230"/>
                  </a:lnTo>
                  <a:lnTo>
                    <a:pt x="558" y="230"/>
                  </a:lnTo>
                  <a:lnTo>
                    <a:pt x="560" y="230"/>
                  </a:lnTo>
                  <a:lnTo>
                    <a:pt x="564" y="228"/>
                  </a:lnTo>
                  <a:lnTo>
                    <a:pt x="566" y="227"/>
                  </a:lnTo>
                  <a:lnTo>
                    <a:pt x="569" y="225"/>
                  </a:lnTo>
                  <a:lnTo>
                    <a:pt x="571" y="221"/>
                  </a:lnTo>
                  <a:lnTo>
                    <a:pt x="572" y="218"/>
                  </a:lnTo>
                  <a:lnTo>
                    <a:pt x="575" y="214"/>
                  </a:lnTo>
                  <a:lnTo>
                    <a:pt x="575" y="210"/>
                  </a:lnTo>
                  <a:lnTo>
                    <a:pt x="576" y="207"/>
                  </a:lnTo>
                  <a:lnTo>
                    <a:pt x="576" y="204"/>
                  </a:lnTo>
                  <a:lnTo>
                    <a:pt x="576" y="203"/>
                  </a:lnTo>
                  <a:lnTo>
                    <a:pt x="576" y="202"/>
                  </a:lnTo>
                  <a:lnTo>
                    <a:pt x="576" y="198"/>
                  </a:lnTo>
                  <a:lnTo>
                    <a:pt x="576" y="195"/>
                  </a:lnTo>
                  <a:lnTo>
                    <a:pt x="576" y="194"/>
                  </a:lnTo>
                  <a:lnTo>
                    <a:pt x="576" y="191"/>
                  </a:lnTo>
                  <a:lnTo>
                    <a:pt x="576" y="188"/>
                  </a:lnTo>
                  <a:lnTo>
                    <a:pt x="569" y="184"/>
                  </a:lnTo>
                  <a:lnTo>
                    <a:pt x="563" y="180"/>
                  </a:lnTo>
                  <a:lnTo>
                    <a:pt x="558" y="173"/>
                  </a:lnTo>
                  <a:lnTo>
                    <a:pt x="554" y="166"/>
                  </a:lnTo>
                  <a:lnTo>
                    <a:pt x="551" y="159"/>
                  </a:lnTo>
                  <a:lnTo>
                    <a:pt x="549" y="152"/>
                  </a:lnTo>
                  <a:lnTo>
                    <a:pt x="544" y="146"/>
                  </a:lnTo>
                  <a:lnTo>
                    <a:pt x="538" y="141"/>
                  </a:lnTo>
                  <a:lnTo>
                    <a:pt x="523" y="135"/>
                  </a:lnTo>
                  <a:lnTo>
                    <a:pt x="523" y="134"/>
                  </a:lnTo>
                  <a:lnTo>
                    <a:pt x="523" y="131"/>
                  </a:lnTo>
                  <a:lnTo>
                    <a:pt x="524" y="127"/>
                  </a:lnTo>
                  <a:lnTo>
                    <a:pt x="524" y="123"/>
                  </a:lnTo>
                  <a:lnTo>
                    <a:pt x="524" y="118"/>
                  </a:lnTo>
                  <a:lnTo>
                    <a:pt x="524" y="116"/>
                  </a:lnTo>
                  <a:lnTo>
                    <a:pt x="523" y="112"/>
                  </a:lnTo>
                  <a:lnTo>
                    <a:pt x="521" y="109"/>
                  </a:lnTo>
                  <a:lnTo>
                    <a:pt x="519" y="106"/>
                  </a:lnTo>
                  <a:lnTo>
                    <a:pt x="515" y="105"/>
                  </a:lnTo>
                  <a:lnTo>
                    <a:pt x="512" y="103"/>
                  </a:lnTo>
                  <a:lnTo>
                    <a:pt x="507" y="103"/>
                  </a:lnTo>
                  <a:lnTo>
                    <a:pt x="501" y="102"/>
                  </a:lnTo>
                  <a:lnTo>
                    <a:pt x="496" y="102"/>
                  </a:lnTo>
                  <a:lnTo>
                    <a:pt x="490" y="100"/>
                  </a:lnTo>
                  <a:lnTo>
                    <a:pt x="484" y="100"/>
                  </a:lnTo>
                  <a:lnTo>
                    <a:pt x="487" y="100"/>
                  </a:lnTo>
                  <a:lnTo>
                    <a:pt x="489" y="100"/>
                  </a:lnTo>
                  <a:lnTo>
                    <a:pt x="492" y="99"/>
                  </a:lnTo>
                  <a:lnTo>
                    <a:pt x="494" y="99"/>
                  </a:lnTo>
                  <a:lnTo>
                    <a:pt x="495" y="98"/>
                  </a:lnTo>
                  <a:lnTo>
                    <a:pt x="496" y="96"/>
                  </a:lnTo>
                  <a:lnTo>
                    <a:pt x="498" y="93"/>
                  </a:lnTo>
                  <a:lnTo>
                    <a:pt x="498" y="91"/>
                  </a:lnTo>
                  <a:lnTo>
                    <a:pt x="495" y="91"/>
                  </a:lnTo>
                  <a:lnTo>
                    <a:pt x="493" y="89"/>
                  </a:lnTo>
                  <a:lnTo>
                    <a:pt x="492" y="89"/>
                  </a:lnTo>
                  <a:lnTo>
                    <a:pt x="489" y="89"/>
                  </a:lnTo>
                  <a:lnTo>
                    <a:pt x="488" y="91"/>
                  </a:lnTo>
                  <a:lnTo>
                    <a:pt x="486" y="91"/>
                  </a:lnTo>
                  <a:lnTo>
                    <a:pt x="483" y="91"/>
                  </a:lnTo>
                  <a:lnTo>
                    <a:pt x="481" y="91"/>
                  </a:lnTo>
                  <a:lnTo>
                    <a:pt x="480" y="93"/>
                  </a:lnTo>
                  <a:lnTo>
                    <a:pt x="480" y="96"/>
                  </a:lnTo>
                  <a:lnTo>
                    <a:pt x="479" y="100"/>
                  </a:lnTo>
                  <a:lnTo>
                    <a:pt x="477" y="103"/>
                  </a:lnTo>
                  <a:lnTo>
                    <a:pt x="476" y="106"/>
                  </a:lnTo>
                  <a:lnTo>
                    <a:pt x="475" y="110"/>
                  </a:lnTo>
                  <a:lnTo>
                    <a:pt x="474" y="113"/>
                  </a:lnTo>
                  <a:lnTo>
                    <a:pt x="474" y="116"/>
                  </a:lnTo>
                  <a:lnTo>
                    <a:pt x="475" y="116"/>
                  </a:lnTo>
                  <a:lnTo>
                    <a:pt x="476" y="116"/>
                  </a:lnTo>
                  <a:lnTo>
                    <a:pt x="477" y="116"/>
                  </a:lnTo>
                  <a:lnTo>
                    <a:pt x="479" y="116"/>
                  </a:lnTo>
                  <a:lnTo>
                    <a:pt x="480" y="116"/>
                  </a:lnTo>
                  <a:lnTo>
                    <a:pt x="481" y="116"/>
                  </a:lnTo>
                  <a:lnTo>
                    <a:pt x="481" y="125"/>
                  </a:lnTo>
                  <a:lnTo>
                    <a:pt x="479" y="127"/>
                  </a:lnTo>
                  <a:lnTo>
                    <a:pt x="477" y="128"/>
                  </a:lnTo>
                  <a:lnTo>
                    <a:pt x="476" y="128"/>
                  </a:lnTo>
                  <a:lnTo>
                    <a:pt x="475" y="130"/>
                  </a:lnTo>
                  <a:lnTo>
                    <a:pt x="473" y="130"/>
                  </a:lnTo>
                  <a:lnTo>
                    <a:pt x="471" y="131"/>
                  </a:lnTo>
                  <a:lnTo>
                    <a:pt x="468" y="131"/>
                  </a:lnTo>
                  <a:lnTo>
                    <a:pt x="465" y="131"/>
                  </a:lnTo>
                  <a:lnTo>
                    <a:pt x="465" y="132"/>
                  </a:lnTo>
                  <a:lnTo>
                    <a:pt x="465" y="134"/>
                  </a:lnTo>
                  <a:lnTo>
                    <a:pt x="465" y="135"/>
                  </a:lnTo>
                  <a:lnTo>
                    <a:pt x="468" y="139"/>
                  </a:lnTo>
                  <a:lnTo>
                    <a:pt x="471" y="145"/>
                  </a:lnTo>
                  <a:lnTo>
                    <a:pt x="475" y="151"/>
                  </a:lnTo>
                  <a:lnTo>
                    <a:pt x="479" y="156"/>
                  </a:lnTo>
                  <a:lnTo>
                    <a:pt x="482" y="162"/>
                  </a:lnTo>
                  <a:lnTo>
                    <a:pt x="487" y="166"/>
                  </a:lnTo>
                  <a:lnTo>
                    <a:pt x="492" y="170"/>
                  </a:lnTo>
                  <a:lnTo>
                    <a:pt x="498" y="171"/>
                  </a:lnTo>
                  <a:lnTo>
                    <a:pt x="498" y="174"/>
                  </a:lnTo>
                  <a:lnTo>
                    <a:pt x="500" y="177"/>
                  </a:lnTo>
                  <a:lnTo>
                    <a:pt x="502" y="180"/>
                  </a:lnTo>
                  <a:lnTo>
                    <a:pt x="505" y="181"/>
                  </a:lnTo>
                  <a:lnTo>
                    <a:pt x="508" y="184"/>
                  </a:lnTo>
                  <a:lnTo>
                    <a:pt x="511" y="187"/>
                  </a:lnTo>
                  <a:lnTo>
                    <a:pt x="513" y="191"/>
                  </a:lnTo>
                  <a:lnTo>
                    <a:pt x="514" y="195"/>
                  </a:lnTo>
                  <a:lnTo>
                    <a:pt x="513" y="195"/>
                  </a:lnTo>
                  <a:lnTo>
                    <a:pt x="512" y="195"/>
                  </a:lnTo>
                  <a:lnTo>
                    <a:pt x="511" y="195"/>
                  </a:lnTo>
                  <a:lnTo>
                    <a:pt x="509" y="195"/>
                  </a:lnTo>
                  <a:lnTo>
                    <a:pt x="508" y="195"/>
                  </a:lnTo>
                  <a:lnTo>
                    <a:pt x="506" y="195"/>
                  </a:lnTo>
                  <a:lnTo>
                    <a:pt x="499" y="192"/>
                  </a:lnTo>
                  <a:lnTo>
                    <a:pt x="490" y="190"/>
                  </a:lnTo>
                  <a:lnTo>
                    <a:pt x="482" y="187"/>
                  </a:lnTo>
                  <a:lnTo>
                    <a:pt x="473" y="183"/>
                  </a:lnTo>
                  <a:lnTo>
                    <a:pt x="464" y="178"/>
                  </a:lnTo>
                  <a:lnTo>
                    <a:pt x="459" y="174"/>
                  </a:lnTo>
                  <a:lnTo>
                    <a:pt x="457" y="171"/>
                  </a:lnTo>
                  <a:lnTo>
                    <a:pt x="450" y="170"/>
                  </a:lnTo>
                  <a:lnTo>
                    <a:pt x="439" y="170"/>
                  </a:lnTo>
                  <a:lnTo>
                    <a:pt x="426" y="167"/>
                  </a:lnTo>
                  <a:lnTo>
                    <a:pt x="412" y="166"/>
                  </a:lnTo>
                  <a:lnTo>
                    <a:pt x="399" y="162"/>
                  </a:lnTo>
                  <a:lnTo>
                    <a:pt x="387" y="157"/>
                  </a:lnTo>
                  <a:lnTo>
                    <a:pt x="382" y="156"/>
                  </a:lnTo>
                  <a:lnTo>
                    <a:pt x="379" y="153"/>
                  </a:lnTo>
                  <a:lnTo>
                    <a:pt x="376" y="151"/>
                  </a:lnTo>
                  <a:lnTo>
                    <a:pt x="376" y="148"/>
                  </a:lnTo>
                  <a:lnTo>
                    <a:pt x="375" y="148"/>
                  </a:lnTo>
                  <a:lnTo>
                    <a:pt x="374" y="148"/>
                  </a:lnTo>
                  <a:lnTo>
                    <a:pt x="373" y="148"/>
                  </a:lnTo>
                  <a:lnTo>
                    <a:pt x="371" y="149"/>
                  </a:lnTo>
                  <a:lnTo>
                    <a:pt x="370" y="149"/>
                  </a:lnTo>
                  <a:lnTo>
                    <a:pt x="369" y="151"/>
                  </a:lnTo>
                  <a:lnTo>
                    <a:pt x="370" y="155"/>
                  </a:lnTo>
                  <a:lnTo>
                    <a:pt x="370" y="157"/>
                  </a:lnTo>
                  <a:lnTo>
                    <a:pt x="373" y="160"/>
                  </a:lnTo>
                  <a:lnTo>
                    <a:pt x="374" y="162"/>
                  </a:lnTo>
                  <a:lnTo>
                    <a:pt x="380" y="166"/>
                  </a:lnTo>
                  <a:lnTo>
                    <a:pt x="386" y="169"/>
                  </a:lnTo>
                  <a:lnTo>
                    <a:pt x="392" y="171"/>
                  </a:lnTo>
                  <a:lnTo>
                    <a:pt x="398" y="174"/>
                  </a:lnTo>
                  <a:lnTo>
                    <a:pt x="404" y="180"/>
                  </a:lnTo>
                  <a:lnTo>
                    <a:pt x="408" y="185"/>
                  </a:lnTo>
                  <a:lnTo>
                    <a:pt x="407" y="185"/>
                  </a:lnTo>
                  <a:lnTo>
                    <a:pt x="406" y="187"/>
                  </a:lnTo>
                  <a:lnTo>
                    <a:pt x="405" y="187"/>
                  </a:lnTo>
                  <a:lnTo>
                    <a:pt x="404" y="188"/>
                  </a:lnTo>
                  <a:lnTo>
                    <a:pt x="402" y="188"/>
                  </a:lnTo>
                  <a:lnTo>
                    <a:pt x="401" y="188"/>
                  </a:lnTo>
                  <a:lnTo>
                    <a:pt x="400" y="188"/>
                  </a:lnTo>
                  <a:lnTo>
                    <a:pt x="399" y="188"/>
                  </a:lnTo>
                  <a:lnTo>
                    <a:pt x="396" y="187"/>
                  </a:lnTo>
                  <a:lnTo>
                    <a:pt x="393" y="185"/>
                  </a:lnTo>
                  <a:lnTo>
                    <a:pt x="390" y="185"/>
                  </a:lnTo>
                  <a:lnTo>
                    <a:pt x="388" y="184"/>
                  </a:lnTo>
                  <a:lnTo>
                    <a:pt x="384" y="184"/>
                  </a:lnTo>
                  <a:lnTo>
                    <a:pt x="382" y="184"/>
                  </a:lnTo>
                  <a:lnTo>
                    <a:pt x="375" y="184"/>
                  </a:lnTo>
                  <a:lnTo>
                    <a:pt x="368" y="185"/>
                  </a:lnTo>
                  <a:lnTo>
                    <a:pt x="361" y="188"/>
                  </a:lnTo>
                  <a:lnTo>
                    <a:pt x="352" y="191"/>
                  </a:lnTo>
                  <a:lnTo>
                    <a:pt x="345" y="194"/>
                  </a:lnTo>
                  <a:lnTo>
                    <a:pt x="337" y="197"/>
                  </a:lnTo>
                  <a:lnTo>
                    <a:pt x="329" y="198"/>
                  </a:lnTo>
                  <a:lnTo>
                    <a:pt x="320" y="198"/>
                  </a:lnTo>
                  <a:lnTo>
                    <a:pt x="319" y="198"/>
                  </a:lnTo>
                  <a:lnTo>
                    <a:pt x="319" y="197"/>
                  </a:lnTo>
                  <a:lnTo>
                    <a:pt x="319" y="195"/>
                  </a:lnTo>
                  <a:lnTo>
                    <a:pt x="319" y="194"/>
                  </a:lnTo>
                  <a:lnTo>
                    <a:pt x="319" y="192"/>
                  </a:lnTo>
                  <a:lnTo>
                    <a:pt x="319" y="190"/>
                  </a:lnTo>
                  <a:lnTo>
                    <a:pt x="319" y="188"/>
                  </a:lnTo>
                  <a:lnTo>
                    <a:pt x="320" y="185"/>
                  </a:lnTo>
                  <a:lnTo>
                    <a:pt x="319" y="185"/>
                  </a:lnTo>
                  <a:lnTo>
                    <a:pt x="318" y="184"/>
                  </a:lnTo>
                  <a:lnTo>
                    <a:pt x="317" y="184"/>
                  </a:lnTo>
                  <a:lnTo>
                    <a:pt x="315" y="184"/>
                  </a:lnTo>
                  <a:lnTo>
                    <a:pt x="314" y="183"/>
                  </a:lnTo>
                  <a:lnTo>
                    <a:pt x="313" y="183"/>
                  </a:lnTo>
                  <a:lnTo>
                    <a:pt x="311" y="181"/>
                  </a:lnTo>
                  <a:lnTo>
                    <a:pt x="309" y="181"/>
                  </a:lnTo>
                  <a:lnTo>
                    <a:pt x="307" y="184"/>
                  </a:lnTo>
                  <a:lnTo>
                    <a:pt x="305" y="187"/>
                  </a:lnTo>
                  <a:lnTo>
                    <a:pt x="302" y="187"/>
                  </a:lnTo>
                  <a:lnTo>
                    <a:pt x="299" y="187"/>
                  </a:lnTo>
                  <a:lnTo>
                    <a:pt x="295" y="185"/>
                  </a:lnTo>
                  <a:lnTo>
                    <a:pt x="292" y="185"/>
                  </a:lnTo>
                  <a:lnTo>
                    <a:pt x="289" y="187"/>
                  </a:lnTo>
                  <a:lnTo>
                    <a:pt x="286" y="188"/>
                  </a:lnTo>
                  <a:lnTo>
                    <a:pt x="281" y="192"/>
                  </a:lnTo>
                  <a:lnTo>
                    <a:pt x="276" y="197"/>
                  </a:lnTo>
                  <a:lnTo>
                    <a:pt x="270" y="200"/>
                  </a:lnTo>
                  <a:lnTo>
                    <a:pt x="265" y="203"/>
                  </a:lnTo>
                  <a:lnTo>
                    <a:pt x="259" y="207"/>
                  </a:lnTo>
                  <a:lnTo>
                    <a:pt x="256" y="213"/>
                  </a:lnTo>
                  <a:lnTo>
                    <a:pt x="252" y="220"/>
                  </a:lnTo>
                  <a:lnTo>
                    <a:pt x="252" y="230"/>
                  </a:lnTo>
                  <a:lnTo>
                    <a:pt x="250" y="228"/>
                  </a:lnTo>
                  <a:lnTo>
                    <a:pt x="249" y="228"/>
                  </a:lnTo>
                  <a:lnTo>
                    <a:pt x="246" y="227"/>
                  </a:lnTo>
                  <a:lnTo>
                    <a:pt x="244" y="227"/>
                  </a:lnTo>
                  <a:lnTo>
                    <a:pt x="243" y="227"/>
                  </a:lnTo>
                  <a:lnTo>
                    <a:pt x="240" y="227"/>
                  </a:lnTo>
                  <a:lnTo>
                    <a:pt x="238" y="228"/>
                  </a:lnTo>
                  <a:lnTo>
                    <a:pt x="237" y="230"/>
                  </a:lnTo>
                  <a:lnTo>
                    <a:pt x="234" y="228"/>
                  </a:lnTo>
                  <a:lnTo>
                    <a:pt x="232" y="227"/>
                  </a:lnTo>
                  <a:lnTo>
                    <a:pt x="229" y="225"/>
                  </a:lnTo>
                  <a:lnTo>
                    <a:pt x="226" y="224"/>
                  </a:lnTo>
                  <a:lnTo>
                    <a:pt x="224" y="223"/>
                  </a:lnTo>
                  <a:lnTo>
                    <a:pt x="221" y="220"/>
                  </a:lnTo>
                  <a:lnTo>
                    <a:pt x="219" y="218"/>
                  </a:lnTo>
                  <a:lnTo>
                    <a:pt x="218" y="217"/>
                  </a:lnTo>
                  <a:lnTo>
                    <a:pt x="218" y="204"/>
                  </a:lnTo>
                  <a:lnTo>
                    <a:pt x="219" y="204"/>
                  </a:lnTo>
                  <a:lnTo>
                    <a:pt x="221" y="204"/>
                  </a:lnTo>
                  <a:lnTo>
                    <a:pt x="223" y="204"/>
                  </a:lnTo>
                  <a:lnTo>
                    <a:pt x="224" y="204"/>
                  </a:lnTo>
                  <a:lnTo>
                    <a:pt x="225" y="204"/>
                  </a:lnTo>
                  <a:lnTo>
                    <a:pt x="226" y="204"/>
                  </a:lnTo>
                  <a:lnTo>
                    <a:pt x="227" y="204"/>
                  </a:lnTo>
                  <a:lnTo>
                    <a:pt x="229" y="204"/>
                  </a:lnTo>
                  <a:lnTo>
                    <a:pt x="227" y="200"/>
                  </a:lnTo>
                  <a:lnTo>
                    <a:pt x="226" y="195"/>
                  </a:lnTo>
                  <a:lnTo>
                    <a:pt x="224" y="194"/>
                  </a:lnTo>
                  <a:lnTo>
                    <a:pt x="221" y="191"/>
                  </a:lnTo>
                  <a:lnTo>
                    <a:pt x="219" y="190"/>
                  </a:lnTo>
                  <a:lnTo>
                    <a:pt x="215" y="190"/>
                  </a:lnTo>
                  <a:lnTo>
                    <a:pt x="212" y="188"/>
                  </a:lnTo>
                  <a:lnTo>
                    <a:pt x="207" y="188"/>
                  </a:lnTo>
                  <a:lnTo>
                    <a:pt x="206" y="188"/>
                  </a:lnTo>
                  <a:lnTo>
                    <a:pt x="204" y="188"/>
                  </a:lnTo>
                  <a:lnTo>
                    <a:pt x="202" y="188"/>
                  </a:lnTo>
                  <a:lnTo>
                    <a:pt x="200" y="187"/>
                  </a:lnTo>
                  <a:lnTo>
                    <a:pt x="199" y="187"/>
                  </a:lnTo>
                  <a:lnTo>
                    <a:pt x="196" y="187"/>
                  </a:lnTo>
                  <a:lnTo>
                    <a:pt x="194" y="188"/>
                  </a:lnTo>
                  <a:lnTo>
                    <a:pt x="192" y="188"/>
                  </a:lnTo>
                  <a:lnTo>
                    <a:pt x="193" y="190"/>
                  </a:lnTo>
                  <a:lnTo>
                    <a:pt x="195" y="191"/>
                  </a:lnTo>
                  <a:lnTo>
                    <a:pt x="196" y="192"/>
                  </a:lnTo>
                  <a:lnTo>
                    <a:pt x="198" y="194"/>
                  </a:lnTo>
                  <a:lnTo>
                    <a:pt x="199" y="195"/>
                  </a:lnTo>
                  <a:lnTo>
                    <a:pt x="200" y="197"/>
                  </a:lnTo>
                  <a:lnTo>
                    <a:pt x="200" y="198"/>
                  </a:lnTo>
                  <a:lnTo>
                    <a:pt x="200" y="202"/>
                  </a:lnTo>
                  <a:lnTo>
                    <a:pt x="200" y="203"/>
                  </a:lnTo>
                  <a:lnTo>
                    <a:pt x="200" y="204"/>
                  </a:lnTo>
                  <a:lnTo>
                    <a:pt x="199" y="206"/>
                  </a:lnTo>
                  <a:lnTo>
                    <a:pt x="198" y="207"/>
                  </a:lnTo>
                  <a:lnTo>
                    <a:pt x="198" y="209"/>
                  </a:lnTo>
                  <a:lnTo>
                    <a:pt x="196" y="209"/>
                  </a:lnTo>
                  <a:lnTo>
                    <a:pt x="198" y="210"/>
                  </a:lnTo>
                  <a:lnTo>
                    <a:pt x="198" y="211"/>
                  </a:lnTo>
                  <a:lnTo>
                    <a:pt x="199" y="213"/>
                  </a:lnTo>
                  <a:lnTo>
                    <a:pt x="200" y="214"/>
                  </a:lnTo>
                  <a:lnTo>
                    <a:pt x="202" y="216"/>
                  </a:lnTo>
                  <a:lnTo>
                    <a:pt x="204" y="217"/>
                  </a:lnTo>
                  <a:lnTo>
                    <a:pt x="206" y="218"/>
                  </a:lnTo>
                  <a:lnTo>
                    <a:pt x="209" y="220"/>
                  </a:lnTo>
                  <a:lnTo>
                    <a:pt x="209" y="242"/>
                  </a:lnTo>
                  <a:lnTo>
                    <a:pt x="208" y="242"/>
                  </a:lnTo>
                  <a:lnTo>
                    <a:pt x="207" y="242"/>
                  </a:lnTo>
                  <a:lnTo>
                    <a:pt x="206" y="242"/>
                  </a:lnTo>
                  <a:lnTo>
                    <a:pt x="205" y="242"/>
                  </a:lnTo>
                  <a:lnTo>
                    <a:pt x="202" y="238"/>
                  </a:lnTo>
                  <a:lnTo>
                    <a:pt x="200" y="237"/>
                  </a:lnTo>
                  <a:lnTo>
                    <a:pt x="198" y="234"/>
                  </a:lnTo>
                  <a:lnTo>
                    <a:pt x="196" y="232"/>
                  </a:lnTo>
                  <a:lnTo>
                    <a:pt x="194" y="231"/>
                  </a:lnTo>
                  <a:lnTo>
                    <a:pt x="192" y="230"/>
                  </a:lnTo>
                  <a:lnTo>
                    <a:pt x="188" y="228"/>
                  </a:lnTo>
                  <a:lnTo>
                    <a:pt x="186" y="227"/>
                  </a:lnTo>
                  <a:lnTo>
                    <a:pt x="183" y="230"/>
                  </a:lnTo>
                  <a:lnTo>
                    <a:pt x="181" y="234"/>
                  </a:lnTo>
                  <a:lnTo>
                    <a:pt x="176" y="237"/>
                  </a:lnTo>
                  <a:lnTo>
                    <a:pt x="171" y="241"/>
                  </a:lnTo>
                  <a:lnTo>
                    <a:pt x="168" y="243"/>
                  </a:lnTo>
                  <a:lnTo>
                    <a:pt x="163" y="246"/>
                  </a:lnTo>
                  <a:lnTo>
                    <a:pt x="161" y="249"/>
                  </a:lnTo>
                  <a:lnTo>
                    <a:pt x="160" y="252"/>
                  </a:lnTo>
                  <a:lnTo>
                    <a:pt x="161" y="255"/>
                  </a:lnTo>
                  <a:lnTo>
                    <a:pt x="162" y="256"/>
                  </a:lnTo>
                  <a:lnTo>
                    <a:pt x="163" y="259"/>
                  </a:lnTo>
                  <a:lnTo>
                    <a:pt x="164" y="260"/>
                  </a:lnTo>
                  <a:lnTo>
                    <a:pt x="167" y="263"/>
                  </a:lnTo>
                  <a:lnTo>
                    <a:pt x="168" y="264"/>
                  </a:lnTo>
                  <a:lnTo>
                    <a:pt x="169" y="267"/>
                  </a:lnTo>
                  <a:lnTo>
                    <a:pt x="170" y="270"/>
                  </a:lnTo>
                  <a:lnTo>
                    <a:pt x="145" y="270"/>
                  </a:lnTo>
                  <a:lnTo>
                    <a:pt x="144" y="271"/>
                  </a:lnTo>
                  <a:lnTo>
                    <a:pt x="144" y="274"/>
                  </a:lnTo>
                  <a:lnTo>
                    <a:pt x="143" y="277"/>
                  </a:lnTo>
                  <a:lnTo>
                    <a:pt x="143" y="280"/>
                  </a:lnTo>
                  <a:lnTo>
                    <a:pt x="142" y="283"/>
                  </a:lnTo>
                  <a:lnTo>
                    <a:pt x="140" y="285"/>
                  </a:lnTo>
                  <a:lnTo>
                    <a:pt x="138" y="287"/>
                  </a:lnTo>
                  <a:lnTo>
                    <a:pt x="137" y="287"/>
                  </a:lnTo>
                  <a:lnTo>
                    <a:pt x="129" y="287"/>
                  </a:lnTo>
                  <a:lnTo>
                    <a:pt x="121" y="285"/>
                  </a:lnTo>
                  <a:lnTo>
                    <a:pt x="113" y="283"/>
                  </a:lnTo>
                  <a:lnTo>
                    <a:pt x="106" y="278"/>
                  </a:lnTo>
                  <a:lnTo>
                    <a:pt x="99" y="274"/>
                  </a:lnTo>
                  <a:lnTo>
                    <a:pt x="94" y="267"/>
                  </a:lnTo>
                  <a:lnTo>
                    <a:pt x="92" y="264"/>
                  </a:lnTo>
                  <a:lnTo>
                    <a:pt x="90" y="260"/>
                  </a:lnTo>
                  <a:lnTo>
                    <a:pt x="89" y="256"/>
                  </a:lnTo>
                  <a:lnTo>
                    <a:pt x="89" y="252"/>
                  </a:lnTo>
                  <a:lnTo>
                    <a:pt x="89" y="250"/>
                  </a:lnTo>
                  <a:lnTo>
                    <a:pt x="89" y="249"/>
                  </a:lnTo>
                  <a:lnTo>
                    <a:pt x="88" y="248"/>
                  </a:lnTo>
                  <a:lnTo>
                    <a:pt x="88" y="246"/>
                  </a:lnTo>
                  <a:lnTo>
                    <a:pt x="87" y="245"/>
                  </a:lnTo>
                  <a:lnTo>
                    <a:pt x="83" y="243"/>
                  </a:lnTo>
                  <a:lnTo>
                    <a:pt x="77" y="241"/>
                  </a:lnTo>
                  <a:lnTo>
                    <a:pt x="70" y="238"/>
                  </a:lnTo>
                  <a:lnTo>
                    <a:pt x="64" y="235"/>
                  </a:lnTo>
                  <a:lnTo>
                    <a:pt x="57" y="231"/>
                  </a:lnTo>
                  <a:lnTo>
                    <a:pt x="52" y="227"/>
                  </a:lnTo>
                  <a:lnTo>
                    <a:pt x="48" y="223"/>
                  </a:lnTo>
                  <a:lnTo>
                    <a:pt x="46" y="220"/>
                  </a:lnTo>
                  <a:lnTo>
                    <a:pt x="50" y="221"/>
                  </a:lnTo>
                  <a:lnTo>
                    <a:pt x="56" y="224"/>
                  </a:lnTo>
                  <a:lnTo>
                    <a:pt x="65" y="227"/>
                  </a:lnTo>
                  <a:lnTo>
                    <a:pt x="75" y="230"/>
                  </a:lnTo>
                  <a:lnTo>
                    <a:pt x="86" y="234"/>
                  </a:lnTo>
                  <a:lnTo>
                    <a:pt x="95" y="237"/>
                  </a:lnTo>
                  <a:lnTo>
                    <a:pt x="102" y="238"/>
                  </a:lnTo>
                  <a:lnTo>
                    <a:pt x="107" y="239"/>
                  </a:lnTo>
                  <a:lnTo>
                    <a:pt x="111" y="239"/>
                  </a:lnTo>
                  <a:lnTo>
                    <a:pt x="114" y="239"/>
                  </a:lnTo>
                  <a:lnTo>
                    <a:pt x="118" y="239"/>
                  </a:lnTo>
                  <a:lnTo>
                    <a:pt x="120" y="239"/>
                  </a:lnTo>
                  <a:lnTo>
                    <a:pt x="124" y="239"/>
                  </a:lnTo>
                  <a:lnTo>
                    <a:pt x="127" y="239"/>
                  </a:lnTo>
                  <a:lnTo>
                    <a:pt x="132" y="239"/>
                  </a:lnTo>
                  <a:lnTo>
                    <a:pt x="137" y="239"/>
                  </a:lnTo>
                  <a:lnTo>
                    <a:pt x="142" y="239"/>
                  </a:lnTo>
                  <a:lnTo>
                    <a:pt x="145" y="237"/>
                  </a:lnTo>
                  <a:lnTo>
                    <a:pt x="150" y="235"/>
                  </a:lnTo>
                  <a:lnTo>
                    <a:pt x="154" y="232"/>
                  </a:lnTo>
                  <a:lnTo>
                    <a:pt x="157" y="228"/>
                  </a:lnTo>
                  <a:lnTo>
                    <a:pt x="161" y="224"/>
                  </a:lnTo>
                  <a:lnTo>
                    <a:pt x="164" y="221"/>
                  </a:lnTo>
                  <a:lnTo>
                    <a:pt x="169" y="217"/>
                  </a:lnTo>
                  <a:lnTo>
                    <a:pt x="167" y="216"/>
                  </a:lnTo>
                  <a:lnTo>
                    <a:pt x="164" y="214"/>
                  </a:lnTo>
                  <a:lnTo>
                    <a:pt x="163" y="213"/>
                  </a:lnTo>
                  <a:lnTo>
                    <a:pt x="162" y="210"/>
                  </a:lnTo>
                  <a:lnTo>
                    <a:pt x="160" y="209"/>
                  </a:lnTo>
                  <a:lnTo>
                    <a:pt x="158" y="206"/>
                  </a:lnTo>
                  <a:lnTo>
                    <a:pt x="157" y="203"/>
                  </a:lnTo>
                  <a:lnTo>
                    <a:pt x="156" y="202"/>
                  </a:lnTo>
                  <a:lnTo>
                    <a:pt x="154" y="200"/>
                  </a:lnTo>
                  <a:lnTo>
                    <a:pt x="149" y="197"/>
                  </a:lnTo>
                  <a:lnTo>
                    <a:pt x="142" y="192"/>
                  </a:lnTo>
                  <a:lnTo>
                    <a:pt x="130" y="188"/>
                  </a:lnTo>
                  <a:lnTo>
                    <a:pt x="117" y="183"/>
                  </a:lnTo>
                  <a:lnTo>
                    <a:pt x="99" y="178"/>
                  </a:lnTo>
                  <a:lnTo>
                    <a:pt x="79" y="176"/>
                  </a:lnTo>
                  <a:lnTo>
                    <a:pt x="55" y="173"/>
                  </a:lnTo>
                  <a:lnTo>
                    <a:pt x="52" y="173"/>
                  </a:lnTo>
                  <a:lnTo>
                    <a:pt x="50" y="173"/>
                  </a:lnTo>
                  <a:lnTo>
                    <a:pt x="49" y="173"/>
                  </a:lnTo>
                  <a:lnTo>
                    <a:pt x="46" y="171"/>
                  </a:lnTo>
                  <a:lnTo>
                    <a:pt x="45" y="170"/>
                  </a:lnTo>
                  <a:lnTo>
                    <a:pt x="44" y="169"/>
                  </a:lnTo>
                  <a:lnTo>
                    <a:pt x="43" y="164"/>
                  </a:lnTo>
                  <a:lnTo>
                    <a:pt x="43" y="160"/>
                  </a:lnTo>
                  <a:lnTo>
                    <a:pt x="39" y="162"/>
                  </a:lnTo>
                  <a:lnTo>
                    <a:pt x="36" y="163"/>
                  </a:lnTo>
                  <a:lnTo>
                    <a:pt x="33" y="163"/>
                  </a:lnTo>
                  <a:lnTo>
                    <a:pt x="30" y="164"/>
                  </a:lnTo>
                  <a:lnTo>
                    <a:pt x="26" y="166"/>
                  </a:lnTo>
                  <a:lnTo>
                    <a:pt x="24" y="167"/>
                  </a:lnTo>
                  <a:lnTo>
                    <a:pt x="20" y="169"/>
                  </a:lnTo>
                  <a:lnTo>
                    <a:pt x="17" y="171"/>
                  </a:lnTo>
                  <a:lnTo>
                    <a:pt x="15" y="171"/>
                  </a:lnTo>
                  <a:lnTo>
                    <a:pt x="14" y="171"/>
                  </a:lnTo>
                  <a:lnTo>
                    <a:pt x="13" y="173"/>
                  </a:lnTo>
                  <a:lnTo>
                    <a:pt x="12" y="173"/>
                  </a:lnTo>
                  <a:lnTo>
                    <a:pt x="11" y="174"/>
                  </a:lnTo>
                  <a:lnTo>
                    <a:pt x="10" y="174"/>
                  </a:lnTo>
                  <a:lnTo>
                    <a:pt x="8" y="174"/>
                  </a:lnTo>
                  <a:lnTo>
                    <a:pt x="8" y="173"/>
                  </a:lnTo>
                  <a:lnTo>
                    <a:pt x="0" y="188"/>
                  </a:lnTo>
                  <a:lnTo>
                    <a:pt x="2" y="192"/>
                  </a:lnTo>
                  <a:lnTo>
                    <a:pt x="6" y="197"/>
                  </a:lnTo>
                  <a:lnTo>
                    <a:pt x="10" y="200"/>
                  </a:lnTo>
                  <a:lnTo>
                    <a:pt x="13" y="202"/>
                  </a:lnTo>
                  <a:lnTo>
                    <a:pt x="17" y="203"/>
                  </a:lnTo>
                  <a:lnTo>
                    <a:pt x="19" y="204"/>
                  </a:lnTo>
                  <a:lnTo>
                    <a:pt x="23" y="206"/>
                  </a:lnTo>
                  <a:lnTo>
                    <a:pt x="25" y="207"/>
                  </a:lnTo>
                  <a:lnTo>
                    <a:pt x="25" y="210"/>
                  </a:lnTo>
                  <a:lnTo>
                    <a:pt x="23" y="213"/>
                  </a:lnTo>
                  <a:lnTo>
                    <a:pt x="21" y="216"/>
                  </a:lnTo>
                  <a:lnTo>
                    <a:pt x="20" y="218"/>
                  </a:lnTo>
                  <a:lnTo>
                    <a:pt x="19" y="220"/>
                  </a:lnTo>
                  <a:lnTo>
                    <a:pt x="18" y="223"/>
                  </a:lnTo>
                  <a:lnTo>
                    <a:pt x="17" y="224"/>
                  </a:lnTo>
                  <a:lnTo>
                    <a:pt x="17" y="227"/>
                  </a:lnTo>
                  <a:lnTo>
                    <a:pt x="18" y="230"/>
                  </a:lnTo>
                  <a:lnTo>
                    <a:pt x="19" y="234"/>
                  </a:lnTo>
                  <a:lnTo>
                    <a:pt x="20" y="237"/>
                  </a:lnTo>
                  <a:lnTo>
                    <a:pt x="23" y="239"/>
                  </a:lnTo>
                  <a:lnTo>
                    <a:pt x="25" y="242"/>
                  </a:lnTo>
                  <a:lnTo>
                    <a:pt x="26" y="245"/>
                  </a:lnTo>
                  <a:lnTo>
                    <a:pt x="29" y="246"/>
                  </a:lnTo>
                  <a:lnTo>
                    <a:pt x="30" y="246"/>
                  </a:lnTo>
                  <a:lnTo>
                    <a:pt x="31" y="259"/>
                  </a:lnTo>
                  <a:lnTo>
                    <a:pt x="33" y="269"/>
                  </a:lnTo>
                  <a:lnTo>
                    <a:pt x="37" y="277"/>
                  </a:lnTo>
                  <a:lnTo>
                    <a:pt x="43" y="283"/>
                  </a:lnTo>
                  <a:lnTo>
                    <a:pt x="49" y="288"/>
                  </a:lnTo>
                  <a:lnTo>
                    <a:pt x="55" y="292"/>
                  </a:lnTo>
                  <a:lnTo>
                    <a:pt x="62" y="298"/>
                  </a:lnTo>
                  <a:lnTo>
                    <a:pt x="68" y="302"/>
                  </a:lnTo>
                  <a:lnTo>
                    <a:pt x="62" y="309"/>
                  </a:lnTo>
                  <a:lnTo>
                    <a:pt x="57" y="316"/>
                  </a:lnTo>
                  <a:lnTo>
                    <a:pt x="51" y="324"/>
                  </a:lnTo>
                  <a:lnTo>
                    <a:pt x="44" y="333"/>
                  </a:lnTo>
                  <a:lnTo>
                    <a:pt x="38" y="340"/>
                  </a:lnTo>
                  <a:lnTo>
                    <a:pt x="32" y="347"/>
                  </a:lnTo>
                  <a:lnTo>
                    <a:pt x="27" y="352"/>
                  </a:lnTo>
                  <a:lnTo>
                    <a:pt x="21" y="356"/>
                  </a:lnTo>
                  <a:lnTo>
                    <a:pt x="23" y="358"/>
                  </a:lnTo>
                  <a:lnTo>
                    <a:pt x="24" y="361"/>
                  </a:lnTo>
                  <a:lnTo>
                    <a:pt x="27" y="363"/>
                  </a:lnTo>
                  <a:lnTo>
                    <a:pt x="30" y="366"/>
                  </a:lnTo>
                  <a:lnTo>
                    <a:pt x="32" y="370"/>
                  </a:lnTo>
                  <a:lnTo>
                    <a:pt x="35" y="373"/>
                  </a:lnTo>
                  <a:lnTo>
                    <a:pt x="36" y="376"/>
                  </a:lnTo>
                  <a:lnTo>
                    <a:pt x="36" y="377"/>
                  </a:lnTo>
                  <a:lnTo>
                    <a:pt x="33" y="381"/>
                  </a:lnTo>
                  <a:lnTo>
                    <a:pt x="33" y="386"/>
                  </a:lnTo>
                  <a:lnTo>
                    <a:pt x="33" y="391"/>
                  </a:lnTo>
                  <a:lnTo>
                    <a:pt x="35" y="395"/>
                  </a:lnTo>
                  <a:lnTo>
                    <a:pt x="36" y="401"/>
                  </a:lnTo>
                  <a:lnTo>
                    <a:pt x="37" y="407"/>
                  </a:lnTo>
                  <a:lnTo>
                    <a:pt x="37" y="411"/>
                  </a:lnTo>
                  <a:lnTo>
                    <a:pt x="36" y="416"/>
                  </a:lnTo>
                  <a:lnTo>
                    <a:pt x="37" y="420"/>
                  </a:lnTo>
                  <a:lnTo>
                    <a:pt x="37" y="425"/>
                  </a:lnTo>
                  <a:lnTo>
                    <a:pt x="38" y="429"/>
                  </a:lnTo>
                  <a:lnTo>
                    <a:pt x="39" y="433"/>
                  </a:lnTo>
                  <a:lnTo>
                    <a:pt x="42" y="439"/>
                  </a:lnTo>
                  <a:lnTo>
                    <a:pt x="43" y="443"/>
                  </a:lnTo>
                  <a:lnTo>
                    <a:pt x="45" y="448"/>
                  </a:lnTo>
                  <a:lnTo>
                    <a:pt x="46" y="451"/>
                  </a:lnTo>
                  <a:lnTo>
                    <a:pt x="60" y="457"/>
                  </a:lnTo>
                  <a:lnTo>
                    <a:pt x="70" y="457"/>
                  </a:lnTo>
                  <a:lnTo>
                    <a:pt x="75" y="466"/>
                  </a:lnTo>
                  <a:lnTo>
                    <a:pt x="86" y="462"/>
                  </a:lnTo>
                  <a:lnTo>
                    <a:pt x="96" y="466"/>
                  </a:lnTo>
                  <a:lnTo>
                    <a:pt x="98" y="487"/>
                  </a:lnTo>
                  <a:lnTo>
                    <a:pt x="111" y="500"/>
                  </a:lnTo>
                  <a:lnTo>
                    <a:pt x="121" y="510"/>
                  </a:lnTo>
                  <a:lnTo>
                    <a:pt x="130" y="514"/>
                  </a:lnTo>
                  <a:lnTo>
                    <a:pt x="121" y="522"/>
                  </a:lnTo>
                  <a:lnTo>
                    <a:pt x="108" y="517"/>
                  </a:lnTo>
                  <a:lnTo>
                    <a:pt x="111" y="526"/>
                  </a:lnTo>
                  <a:lnTo>
                    <a:pt x="115" y="532"/>
                  </a:lnTo>
                  <a:lnTo>
                    <a:pt x="115" y="544"/>
                  </a:lnTo>
                  <a:lnTo>
                    <a:pt x="111" y="54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8" name="Freeform 411"/>
            <p:cNvSpPr>
              <a:spLocks/>
            </p:cNvSpPr>
            <p:nvPr/>
          </p:nvSpPr>
          <p:spPr bwMode="gray">
            <a:xfrm>
              <a:off x="1613734" y="4730495"/>
              <a:ext cx="106358" cy="168597"/>
            </a:xfrm>
            <a:custGeom>
              <a:avLst/>
              <a:gdLst/>
              <a:ahLst/>
              <a:cxnLst>
                <a:cxn ang="0">
                  <a:pos x="11" y="0"/>
                </a:cxn>
                <a:cxn ang="0">
                  <a:pos x="16" y="11"/>
                </a:cxn>
                <a:cxn ang="0">
                  <a:pos x="23" y="17"/>
                </a:cxn>
                <a:cxn ang="0">
                  <a:pos x="32" y="21"/>
                </a:cxn>
                <a:cxn ang="0">
                  <a:pos x="28" y="25"/>
                </a:cxn>
                <a:cxn ang="0">
                  <a:pos x="27" y="30"/>
                </a:cxn>
                <a:cxn ang="0">
                  <a:pos x="19" y="30"/>
                </a:cxn>
                <a:cxn ang="0">
                  <a:pos x="17" y="34"/>
                </a:cxn>
                <a:cxn ang="0">
                  <a:pos x="15" y="47"/>
                </a:cxn>
                <a:cxn ang="0">
                  <a:pos x="0" y="22"/>
                </a:cxn>
                <a:cxn ang="0">
                  <a:pos x="1" y="17"/>
                </a:cxn>
                <a:cxn ang="0">
                  <a:pos x="2" y="11"/>
                </a:cxn>
                <a:cxn ang="0">
                  <a:pos x="5" y="8"/>
                </a:cxn>
                <a:cxn ang="0">
                  <a:pos x="7" y="4"/>
                </a:cxn>
                <a:cxn ang="0">
                  <a:pos x="12" y="4"/>
                </a:cxn>
                <a:cxn ang="0">
                  <a:pos x="11" y="0"/>
                </a:cxn>
              </a:cxnLst>
              <a:rect l="0" t="0" r="r" b="b"/>
              <a:pathLst>
                <a:path w="32" h="47">
                  <a:moveTo>
                    <a:pt x="11" y="0"/>
                  </a:moveTo>
                  <a:lnTo>
                    <a:pt x="16" y="11"/>
                  </a:lnTo>
                  <a:lnTo>
                    <a:pt x="23" y="17"/>
                  </a:lnTo>
                  <a:lnTo>
                    <a:pt x="32" y="21"/>
                  </a:lnTo>
                  <a:lnTo>
                    <a:pt x="28" y="25"/>
                  </a:lnTo>
                  <a:lnTo>
                    <a:pt x="27" y="30"/>
                  </a:lnTo>
                  <a:lnTo>
                    <a:pt x="19" y="30"/>
                  </a:lnTo>
                  <a:lnTo>
                    <a:pt x="17" y="34"/>
                  </a:lnTo>
                  <a:lnTo>
                    <a:pt x="15" y="47"/>
                  </a:lnTo>
                  <a:lnTo>
                    <a:pt x="0" y="22"/>
                  </a:lnTo>
                  <a:lnTo>
                    <a:pt x="1" y="17"/>
                  </a:lnTo>
                  <a:lnTo>
                    <a:pt x="2" y="11"/>
                  </a:lnTo>
                  <a:lnTo>
                    <a:pt x="5" y="8"/>
                  </a:lnTo>
                  <a:lnTo>
                    <a:pt x="7" y="4"/>
                  </a:lnTo>
                  <a:lnTo>
                    <a:pt x="12" y="4"/>
                  </a:lnTo>
                  <a:lnTo>
                    <a:pt x="11"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0" name="Freeform 5"/>
            <p:cNvSpPr>
              <a:spLocks/>
            </p:cNvSpPr>
            <p:nvPr/>
          </p:nvSpPr>
          <p:spPr bwMode="gray">
            <a:xfrm>
              <a:off x="952316" y="3772602"/>
              <a:ext cx="461996" cy="629958"/>
            </a:xfrm>
            <a:custGeom>
              <a:avLst/>
              <a:gdLst/>
              <a:ahLst/>
              <a:cxnLst>
                <a:cxn ang="0">
                  <a:pos x="136" y="73"/>
                </a:cxn>
                <a:cxn ang="0">
                  <a:pos x="130" y="50"/>
                </a:cxn>
                <a:cxn ang="0">
                  <a:pos x="120" y="25"/>
                </a:cxn>
                <a:cxn ang="0">
                  <a:pos x="113" y="21"/>
                </a:cxn>
                <a:cxn ang="0">
                  <a:pos x="105" y="17"/>
                </a:cxn>
                <a:cxn ang="0">
                  <a:pos x="93" y="15"/>
                </a:cxn>
                <a:cxn ang="0">
                  <a:pos x="85" y="21"/>
                </a:cxn>
                <a:cxn ang="0">
                  <a:pos x="75" y="26"/>
                </a:cxn>
                <a:cxn ang="0">
                  <a:pos x="66" y="23"/>
                </a:cxn>
                <a:cxn ang="0">
                  <a:pos x="50" y="10"/>
                </a:cxn>
                <a:cxn ang="0">
                  <a:pos x="42" y="1"/>
                </a:cxn>
                <a:cxn ang="0">
                  <a:pos x="31" y="3"/>
                </a:cxn>
                <a:cxn ang="0">
                  <a:pos x="29" y="8"/>
                </a:cxn>
                <a:cxn ang="0">
                  <a:pos x="28" y="17"/>
                </a:cxn>
                <a:cxn ang="0">
                  <a:pos x="30" y="21"/>
                </a:cxn>
                <a:cxn ang="0">
                  <a:pos x="34" y="25"/>
                </a:cxn>
                <a:cxn ang="0">
                  <a:pos x="36" y="28"/>
                </a:cxn>
                <a:cxn ang="0">
                  <a:pos x="28" y="29"/>
                </a:cxn>
                <a:cxn ang="0">
                  <a:pos x="22" y="33"/>
                </a:cxn>
                <a:cxn ang="0">
                  <a:pos x="17" y="48"/>
                </a:cxn>
                <a:cxn ang="0">
                  <a:pos x="12" y="57"/>
                </a:cxn>
                <a:cxn ang="0">
                  <a:pos x="9" y="70"/>
                </a:cxn>
                <a:cxn ang="0">
                  <a:pos x="3" y="94"/>
                </a:cxn>
                <a:cxn ang="0">
                  <a:pos x="5" y="96"/>
                </a:cxn>
                <a:cxn ang="0">
                  <a:pos x="9" y="121"/>
                </a:cxn>
                <a:cxn ang="0">
                  <a:pos x="16" y="137"/>
                </a:cxn>
                <a:cxn ang="0">
                  <a:pos x="25" y="138"/>
                </a:cxn>
                <a:cxn ang="0">
                  <a:pos x="36" y="141"/>
                </a:cxn>
                <a:cxn ang="0">
                  <a:pos x="30" y="152"/>
                </a:cxn>
                <a:cxn ang="0">
                  <a:pos x="26" y="166"/>
                </a:cxn>
                <a:cxn ang="0">
                  <a:pos x="29" y="176"/>
                </a:cxn>
                <a:cxn ang="0">
                  <a:pos x="44" y="175"/>
                </a:cxn>
                <a:cxn ang="0">
                  <a:pos x="60" y="175"/>
                </a:cxn>
                <a:cxn ang="0">
                  <a:pos x="81" y="175"/>
                </a:cxn>
                <a:cxn ang="0">
                  <a:pos x="105" y="175"/>
                </a:cxn>
                <a:cxn ang="0">
                  <a:pos x="122" y="172"/>
                </a:cxn>
                <a:cxn ang="0">
                  <a:pos x="119" y="169"/>
                </a:cxn>
                <a:cxn ang="0">
                  <a:pos x="117" y="165"/>
                </a:cxn>
                <a:cxn ang="0">
                  <a:pos x="117" y="161"/>
                </a:cxn>
                <a:cxn ang="0">
                  <a:pos x="119" y="156"/>
                </a:cxn>
                <a:cxn ang="0">
                  <a:pos x="120" y="151"/>
                </a:cxn>
                <a:cxn ang="0">
                  <a:pos x="122" y="148"/>
                </a:cxn>
                <a:cxn ang="0">
                  <a:pos x="126" y="148"/>
                </a:cxn>
                <a:cxn ang="0">
                  <a:pos x="106" y="129"/>
                </a:cxn>
                <a:cxn ang="0">
                  <a:pos x="99" y="115"/>
                </a:cxn>
                <a:cxn ang="0">
                  <a:pos x="100" y="107"/>
                </a:cxn>
                <a:cxn ang="0">
                  <a:pos x="119" y="101"/>
                </a:cxn>
                <a:cxn ang="0">
                  <a:pos x="133" y="91"/>
                </a:cxn>
              </a:cxnLst>
              <a:rect l="0" t="0" r="r" b="b"/>
              <a:pathLst>
                <a:path w="139" h="176">
                  <a:moveTo>
                    <a:pt x="139" y="90"/>
                  </a:moveTo>
                  <a:lnTo>
                    <a:pt x="137" y="82"/>
                  </a:lnTo>
                  <a:lnTo>
                    <a:pt x="136" y="73"/>
                  </a:lnTo>
                  <a:lnTo>
                    <a:pt x="133" y="66"/>
                  </a:lnTo>
                  <a:lnTo>
                    <a:pt x="132" y="58"/>
                  </a:lnTo>
                  <a:lnTo>
                    <a:pt x="130" y="50"/>
                  </a:lnTo>
                  <a:lnTo>
                    <a:pt x="127" y="40"/>
                  </a:lnTo>
                  <a:lnTo>
                    <a:pt x="124" y="33"/>
                  </a:lnTo>
                  <a:lnTo>
                    <a:pt x="120" y="25"/>
                  </a:lnTo>
                  <a:lnTo>
                    <a:pt x="117" y="23"/>
                  </a:lnTo>
                  <a:lnTo>
                    <a:pt x="114" y="22"/>
                  </a:lnTo>
                  <a:lnTo>
                    <a:pt x="113" y="21"/>
                  </a:lnTo>
                  <a:lnTo>
                    <a:pt x="111" y="19"/>
                  </a:lnTo>
                  <a:lnTo>
                    <a:pt x="108" y="18"/>
                  </a:lnTo>
                  <a:lnTo>
                    <a:pt x="105" y="17"/>
                  </a:lnTo>
                  <a:lnTo>
                    <a:pt x="100" y="15"/>
                  </a:lnTo>
                  <a:lnTo>
                    <a:pt x="95" y="14"/>
                  </a:lnTo>
                  <a:lnTo>
                    <a:pt x="93" y="15"/>
                  </a:lnTo>
                  <a:lnTo>
                    <a:pt x="89" y="17"/>
                  </a:lnTo>
                  <a:lnTo>
                    <a:pt x="87" y="18"/>
                  </a:lnTo>
                  <a:lnTo>
                    <a:pt x="85" y="21"/>
                  </a:lnTo>
                  <a:lnTo>
                    <a:pt x="82" y="23"/>
                  </a:lnTo>
                  <a:lnTo>
                    <a:pt x="79" y="25"/>
                  </a:lnTo>
                  <a:lnTo>
                    <a:pt x="75" y="26"/>
                  </a:lnTo>
                  <a:lnTo>
                    <a:pt x="71" y="26"/>
                  </a:lnTo>
                  <a:lnTo>
                    <a:pt x="69" y="26"/>
                  </a:lnTo>
                  <a:lnTo>
                    <a:pt x="66" y="23"/>
                  </a:lnTo>
                  <a:lnTo>
                    <a:pt x="61" y="19"/>
                  </a:lnTo>
                  <a:lnTo>
                    <a:pt x="55" y="14"/>
                  </a:lnTo>
                  <a:lnTo>
                    <a:pt x="50" y="10"/>
                  </a:lnTo>
                  <a:lnTo>
                    <a:pt x="46" y="5"/>
                  </a:lnTo>
                  <a:lnTo>
                    <a:pt x="43" y="3"/>
                  </a:lnTo>
                  <a:lnTo>
                    <a:pt x="42" y="1"/>
                  </a:lnTo>
                  <a:lnTo>
                    <a:pt x="36" y="0"/>
                  </a:lnTo>
                  <a:lnTo>
                    <a:pt x="34" y="1"/>
                  </a:lnTo>
                  <a:lnTo>
                    <a:pt x="31" y="3"/>
                  </a:lnTo>
                  <a:lnTo>
                    <a:pt x="31" y="4"/>
                  </a:lnTo>
                  <a:lnTo>
                    <a:pt x="30" y="7"/>
                  </a:lnTo>
                  <a:lnTo>
                    <a:pt x="29" y="8"/>
                  </a:lnTo>
                  <a:lnTo>
                    <a:pt x="29" y="11"/>
                  </a:lnTo>
                  <a:lnTo>
                    <a:pt x="28" y="14"/>
                  </a:lnTo>
                  <a:lnTo>
                    <a:pt x="28" y="17"/>
                  </a:lnTo>
                  <a:lnTo>
                    <a:pt x="29" y="18"/>
                  </a:lnTo>
                  <a:lnTo>
                    <a:pt x="29" y="19"/>
                  </a:lnTo>
                  <a:lnTo>
                    <a:pt x="30" y="21"/>
                  </a:lnTo>
                  <a:lnTo>
                    <a:pt x="31" y="22"/>
                  </a:lnTo>
                  <a:lnTo>
                    <a:pt x="32" y="23"/>
                  </a:lnTo>
                  <a:lnTo>
                    <a:pt x="34" y="25"/>
                  </a:lnTo>
                  <a:lnTo>
                    <a:pt x="36" y="26"/>
                  </a:lnTo>
                  <a:lnTo>
                    <a:pt x="38" y="26"/>
                  </a:lnTo>
                  <a:lnTo>
                    <a:pt x="36" y="28"/>
                  </a:lnTo>
                  <a:lnTo>
                    <a:pt x="32" y="28"/>
                  </a:lnTo>
                  <a:lnTo>
                    <a:pt x="30" y="29"/>
                  </a:lnTo>
                  <a:lnTo>
                    <a:pt x="28" y="29"/>
                  </a:lnTo>
                  <a:lnTo>
                    <a:pt x="26" y="30"/>
                  </a:lnTo>
                  <a:lnTo>
                    <a:pt x="24" y="32"/>
                  </a:lnTo>
                  <a:lnTo>
                    <a:pt x="22" y="33"/>
                  </a:lnTo>
                  <a:lnTo>
                    <a:pt x="19" y="35"/>
                  </a:lnTo>
                  <a:lnTo>
                    <a:pt x="18" y="42"/>
                  </a:lnTo>
                  <a:lnTo>
                    <a:pt x="17" y="48"/>
                  </a:lnTo>
                  <a:lnTo>
                    <a:pt x="16" y="52"/>
                  </a:lnTo>
                  <a:lnTo>
                    <a:pt x="13" y="55"/>
                  </a:lnTo>
                  <a:lnTo>
                    <a:pt x="12" y="57"/>
                  </a:lnTo>
                  <a:lnTo>
                    <a:pt x="10" y="59"/>
                  </a:lnTo>
                  <a:lnTo>
                    <a:pt x="10" y="63"/>
                  </a:lnTo>
                  <a:lnTo>
                    <a:pt x="9" y="70"/>
                  </a:lnTo>
                  <a:lnTo>
                    <a:pt x="0" y="93"/>
                  </a:lnTo>
                  <a:lnTo>
                    <a:pt x="1" y="93"/>
                  </a:lnTo>
                  <a:lnTo>
                    <a:pt x="3" y="94"/>
                  </a:lnTo>
                  <a:lnTo>
                    <a:pt x="4" y="94"/>
                  </a:lnTo>
                  <a:lnTo>
                    <a:pt x="4" y="96"/>
                  </a:lnTo>
                  <a:lnTo>
                    <a:pt x="5" y="96"/>
                  </a:lnTo>
                  <a:lnTo>
                    <a:pt x="6" y="96"/>
                  </a:lnTo>
                  <a:lnTo>
                    <a:pt x="13" y="108"/>
                  </a:lnTo>
                  <a:lnTo>
                    <a:pt x="9" y="121"/>
                  </a:lnTo>
                  <a:lnTo>
                    <a:pt x="9" y="137"/>
                  </a:lnTo>
                  <a:lnTo>
                    <a:pt x="12" y="137"/>
                  </a:lnTo>
                  <a:lnTo>
                    <a:pt x="16" y="137"/>
                  </a:lnTo>
                  <a:lnTo>
                    <a:pt x="18" y="137"/>
                  </a:lnTo>
                  <a:lnTo>
                    <a:pt x="22" y="138"/>
                  </a:lnTo>
                  <a:lnTo>
                    <a:pt x="25" y="138"/>
                  </a:lnTo>
                  <a:lnTo>
                    <a:pt x="28" y="140"/>
                  </a:lnTo>
                  <a:lnTo>
                    <a:pt x="31" y="140"/>
                  </a:lnTo>
                  <a:lnTo>
                    <a:pt x="36" y="141"/>
                  </a:lnTo>
                  <a:lnTo>
                    <a:pt x="34" y="144"/>
                  </a:lnTo>
                  <a:lnTo>
                    <a:pt x="31" y="148"/>
                  </a:lnTo>
                  <a:lnTo>
                    <a:pt x="30" y="152"/>
                  </a:lnTo>
                  <a:lnTo>
                    <a:pt x="29" y="156"/>
                  </a:lnTo>
                  <a:lnTo>
                    <a:pt x="28" y="162"/>
                  </a:lnTo>
                  <a:lnTo>
                    <a:pt x="26" y="166"/>
                  </a:lnTo>
                  <a:lnTo>
                    <a:pt x="25" y="172"/>
                  </a:lnTo>
                  <a:lnTo>
                    <a:pt x="24" y="176"/>
                  </a:lnTo>
                  <a:lnTo>
                    <a:pt x="29" y="176"/>
                  </a:lnTo>
                  <a:lnTo>
                    <a:pt x="34" y="175"/>
                  </a:lnTo>
                  <a:lnTo>
                    <a:pt x="39" y="175"/>
                  </a:lnTo>
                  <a:lnTo>
                    <a:pt x="44" y="175"/>
                  </a:lnTo>
                  <a:lnTo>
                    <a:pt x="49" y="175"/>
                  </a:lnTo>
                  <a:lnTo>
                    <a:pt x="55" y="175"/>
                  </a:lnTo>
                  <a:lnTo>
                    <a:pt x="60" y="175"/>
                  </a:lnTo>
                  <a:lnTo>
                    <a:pt x="66" y="173"/>
                  </a:lnTo>
                  <a:lnTo>
                    <a:pt x="74" y="175"/>
                  </a:lnTo>
                  <a:lnTo>
                    <a:pt x="81" y="175"/>
                  </a:lnTo>
                  <a:lnTo>
                    <a:pt x="89" y="176"/>
                  </a:lnTo>
                  <a:lnTo>
                    <a:pt x="96" y="176"/>
                  </a:lnTo>
                  <a:lnTo>
                    <a:pt x="105" y="175"/>
                  </a:lnTo>
                  <a:lnTo>
                    <a:pt x="111" y="175"/>
                  </a:lnTo>
                  <a:lnTo>
                    <a:pt x="117" y="173"/>
                  </a:lnTo>
                  <a:lnTo>
                    <a:pt x="122" y="172"/>
                  </a:lnTo>
                  <a:lnTo>
                    <a:pt x="121" y="170"/>
                  </a:lnTo>
                  <a:lnTo>
                    <a:pt x="120" y="169"/>
                  </a:lnTo>
                  <a:lnTo>
                    <a:pt x="119" y="169"/>
                  </a:lnTo>
                  <a:lnTo>
                    <a:pt x="118" y="168"/>
                  </a:lnTo>
                  <a:lnTo>
                    <a:pt x="117" y="166"/>
                  </a:lnTo>
                  <a:lnTo>
                    <a:pt x="117" y="165"/>
                  </a:lnTo>
                  <a:lnTo>
                    <a:pt x="115" y="163"/>
                  </a:lnTo>
                  <a:lnTo>
                    <a:pt x="115" y="161"/>
                  </a:lnTo>
                  <a:lnTo>
                    <a:pt x="117" y="161"/>
                  </a:lnTo>
                  <a:lnTo>
                    <a:pt x="118" y="161"/>
                  </a:lnTo>
                  <a:lnTo>
                    <a:pt x="118" y="159"/>
                  </a:lnTo>
                  <a:lnTo>
                    <a:pt x="119" y="156"/>
                  </a:lnTo>
                  <a:lnTo>
                    <a:pt x="119" y="155"/>
                  </a:lnTo>
                  <a:lnTo>
                    <a:pt x="119" y="152"/>
                  </a:lnTo>
                  <a:lnTo>
                    <a:pt x="120" y="151"/>
                  </a:lnTo>
                  <a:lnTo>
                    <a:pt x="120" y="148"/>
                  </a:lnTo>
                  <a:lnTo>
                    <a:pt x="121" y="148"/>
                  </a:lnTo>
                  <a:lnTo>
                    <a:pt x="122" y="148"/>
                  </a:lnTo>
                  <a:lnTo>
                    <a:pt x="124" y="148"/>
                  </a:lnTo>
                  <a:lnTo>
                    <a:pt x="125" y="148"/>
                  </a:lnTo>
                  <a:lnTo>
                    <a:pt x="126" y="148"/>
                  </a:lnTo>
                  <a:lnTo>
                    <a:pt x="117" y="141"/>
                  </a:lnTo>
                  <a:lnTo>
                    <a:pt x="109" y="136"/>
                  </a:lnTo>
                  <a:lnTo>
                    <a:pt x="106" y="129"/>
                  </a:lnTo>
                  <a:lnTo>
                    <a:pt x="102" y="123"/>
                  </a:lnTo>
                  <a:lnTo>
                    <a:pt x="101" y="119"/>
                  </a:lnTo>
                  <a:lnTo>
                    <a:pt x="99" y="115"/>
                  </a:lnTo>
                  <a:lnTo>
                    <a:pt x="96" y="109"/>
                  </a:lnTo>
                  <a:lnTo>
                    <a:pt x="91" y="105"/>
                  </a:lnTo>
                  <a:lnTo>
                    <a:pt x="100" y="107"/>
                  </a:lnTo>
                  <a:lnTo>
                    <a:pt x="108" y="107"/>
                  </a:lnTo>
                  <a:lnTo>
                    <a:pt x="114" y="104"/>
                  </a:lnTo>
                  <a:lnTo>
                    <a:pt x="119" y="101"/>
                  </a:lnTo>
                  <a:lnTo>
                    <a:pt x="122" y="97"/>
                  </a:lnTo>
                  <a:lnTo>
                    <a:pt x="127" y="94"/>
                  </a:lnTo>
                  <a:lnTo>
                    <a:pt x="133" y="91"/>
                  </a:lnTo>
                  <a:lnTo>
                    <a:pt x="139" y="9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11" name="Freeform 7"/>
            <p:cNvSpPr>
              <a:spLocks/>
            </p:cNvSpPr>
            <p:nvPr/>
          </p:nvSpPr>
          <p:spPr bwMode="gray">
            <a:xfrm>
              <a:off x="826015" y="3897878"/>
              <a:ext cx="196099" cy="211180"/>
            </a:xfrm>
            <a:custGeom>
              <a:avLst/>
              <a:gdLst/>
              <a:ahLst/>
              <a:cxnLst>
                <a:cxn ang="0">
                  <a:pos x="0" y="46"/>
                </a:cxn>
                <a:cxn ang="0">
                  <a:pos x="1" y="48"/>
                </a:cxn>
                <a:cxn ang="0">
                  <a:pos x="1" y="41"/>
                </a:cxn>
                <a:cxn ang="0">
                  <a:pos x="3" y="35"/>
                </a:cxn>
                <a:cxn ang="0">
                  <a:pos x="4" y="31"/>
                </a:cxn>
                <a:cxn ang="0">
                  <a:pos x="7" y="27"/>
                </a:cxn>
                <a:cxn ang="0">
                  <a:pos x="8" y="23"/>
                </a:cxn>
                <a:cxn ang="0">
                  <a:pos x="10" y="19"/>
                </a:cxn>
                <a:cxn ang="0">
                  <a:pos x="11" y="16"/>
                </a:cxn>
                <a:cxn ang="0">
                  <a:pos x="12" y="12"/>
                </a:cxn>
                <a:cxn ang="0">
                  <a:pos x="13" y="16"/>
                </a:cxn>
                <a:cxn ang="0">
                  <a:pos x="13" y="20"/>
                </a:cxn>
                <a:cxn ang="0">
                  <a:pos x="17" y="24"/>
                </a:cxn>
                <a:cxn ang="0">
                  <a:pos x="19" y="27"/>
                </a:cxn>
                <a:cxn ang="0">
                  <a:pos x="29" y="27"/>
                </a:cxn>
                <a:cxn ang="0">
                  <a:pos x="27" y="17"/>
                </a:cxn>
                <a:cxn ang="0">
                  <a:pos x="24" y="16"/>
                </a:cxn>
                <a:cxn ang="0">
                  <a:pos x="21" y="12"/>
                </a:cxn>
                <a:cxn ang="0">
                  <a:pos x="20" y="8"/>
                </a:cxn>
                <a:cxn ang="0">
                  <a:pos x="24" y="7"/>
                </a:cxn>
                <a:cxn ang="0">
                  <a:pos x="29" y="7"/>
                </a:cxn>
                <a:cxn ang="0">
                  <a:pos x="32" y="5"/>
                </a:cxn>
                <a:cxn ang="0">
                  <a:pos x="37" y="4"/>
                </a:cxn>
                <a:cxn ang="0">
                  <a:pos x="40" y="4"/>
                </a:cxn>
                <a:cxn ang="0">
                  <a:pos x="43" y="2"/>
                </a:cxn>
                <a:cxn ang="0">
                  <a:pos x="46" y="2"/>
                </a:cxn>
                <a:cxn ang="0">
                  <a:pos x="50" y="2"/>
                </a:cxn>
                <a:cxn ang="0">
                  <a:pos x="53" y="1"/>
                </a:cxn>
                <a:cxn ang="0">
                  <a:pos x="57" y="1"/>
                </a:cxn>
                <a:cxn ang="0">
                  <a:pos x="59" y="0"/>
                </a:cxn>
                <a:cxn ang="0">
                  <a:pos x="57" y="12"/>
                </a:cxn>
                <a:cxn ang="0">
                  <a:pos x="53" y="20"/>
                </a:cxn>
                <a:cxn ang="0">
                  <a:pos x="50" y="24"/>
                </a:cxn>
                <a:cxn ang="0">
                  <a:pos x="49" y="35"/>
                </a:cxn>
                <a:cxn ang="0">
                  <a:pos x="31" y="52"/>
                </a:cxn>
                <a:cxn ang="0">
                  <a:pos x="26" y="50"/>
                </a:cxn>
                <a:cxn ang="0">
                  <a:pos x="18" y="49"/>
                </a:cxn>
                <a:cxn ang="0">
                  <a:pos x="6" y="48"/>
                </a:cxn>
                <a:cxn ang="0">
                  <a:pos x="0" y="46"/>
                </a:cxn>
              </a:cxnLst>
              <a:rect l="0" t="0" r="r" b="b"/>
              <a:pathLst>
                <a:path w="59" h="59">
                  <a:moveTo>
                    <a:pt x="0" y="46"/>
                  </a:moveTo>
                  <a:lnTo>
                    <a:pt x="0" y="46"/>
                  </a:lnTo>
                  <a:lnTo>
                    <a:pt x="1" y="46"/>
                  </a:lnTo>
                  <a:lnTo>
                    <a:pt x="1" y="48"/>
                  </a:lnTo>
                  <a:lnTo>
                    <a:pt x="3" y="46"/>
                  </a:lnTo>
                  <a:lnTo>
                    <a:pt x="1" y="41"/>
                  </a:lnTo>
                  <a:lnTo>
                    <a:pt x="1" y="38"/>
                  </a:lnTo>
                  <a:lnTo>
                    <a:pt x="3" y="35"/>
                  </a:lnTo>
                  <a:lnTo>
                    <a:pt x="3" y="34"/>
                  </a:lnTo>
                  <a:lnTo>
                    <a:pt x="4" y="31"/>
                  </a:lnTo>
                  <a:lnTo>
                    <a:pt x="5" y="30"/>
                  </a:lnTo>
                  <a:lnTo>
                    <a:pt x="7" y="27"/>
                  </a:lnTo>
                  <a:lnTo>
                    <a:pt x="8" y="26"/>
                  </a:lnTo>
                  <a:lnTo>
                    <a:pt x="8" y="23"/>
                  </a:lnTo>
                  <a:lnTo>
                    <a:pt x="8" y="22"/>
                  </a:lnTo>
                  <a:lnTo>
                    <a:pt x="10" y="19"/>
                  </a:lnTo>
                  <a:lnTo>
                    <a:pt x="10" y="17"/>
                  </a:lnTo>
                  <a:lnTo>
                    <a:pt x="11" y="16"/>
                  </a:lnTo>
                  <a:lnTo>
                    <a:pt x="11" y="14"/>
                  </a:lnTo>
                  <a:lnTo>
                    <a:pt x="12" y="12"/>
                  </a:lnTo>
                  <a:lnTo>
                    <a:pt x="13" y="12"/>
                  </a:lnTo>
                  <a:lnTo>
                    <a:pt x="13" y="16"/>
                  </a:lnTo>
                  <a:lnTo>
                    <a:pt x="13" y="17"/>
                  </a:lnTo>
                  <a:lnTo>
                    <a:pt x="13" y="20"/>
                  </a:lnTo>
                  <a:lnTo>
                    <a:pt x="14" y="22"/>
                  </a:lnTo>
                  <a:lnTo>
                    <a:pt x="17" y="24"/>
                  </a:lnTo>
                  <a:lnTo>
                    <a:pt x="18" y="26"/>
                  </a:lnTo>
                  <a:lnTo>
                    <a:pt x="19" y="27"/>
                  </a:lnTo>
                  <a:lnTo>
                    <a:pt x="20" y="27"/>
                  </a:lnTo>
                  <a:lnTo>
                    <a:pt x="29" y="27"/>
                  </a:lnTo>
                  <a:lnTo>
                    <a:pt x="29" y="17"/>
                  </a:lnTo>
                  <a:lnTo>
                    <a:pt x="27" y="17"/>
                  </a:lnTo>
                  <a:lnTo>
                    <a:pt x="25" y="17"/>
                  </a:lnTo>
                  <a:lnTo>
                    <a:pt x="24" y="16"/>
                  </a:lnTo>
                  <a:lnTo>
                    <a:pt x="23" y="14"/>
                  </a:lnTo>
                  <a:lnTo>
                    <a:pt x="21" y="12"/>
                  </a:lnTo>
                  <a:lnTo>
                    <a:pt x="21" y="11"/>
                  </a:lnTo>
                  <a:lnTo>
                    <a:pt x="20" y="8"/>
                  </a:lnTo>
                  <a:lnTo>
                    <a:pt x="20" y="7"/>
                  </a:lnTo>
                  <a:lnTo>
                    <a:pt x="24" y="7"/>
                  </a:lnTo>
                  <a:lnTo>
                    <a:pt x="26" y="7"/>
                  </a:lnTo>
                  <a:lnTo>
                    <a:pt x="29" y="7"/>
                  </a:lnTo>
                  <a:lnTo>
                    <a:pt x="31" y="5"/>
                  </a:lnTo>
                  <a:lnTo>
                    <a:pt x="32" y="5"/>
                  </a:lnTo>
                  <a:lnTo>
                    <a:pt x="34" y="5"/>
                  </a:lnTo>
                  <a:lnTo>
                    <a:pt x="37" y="4"/>
                  </a:lnTo>
                  <a:lnTo>
                    <a:pt x="39" y="4"/>
                  </a:lnTo>
                  <a:lnTo>
                    <a:pt x="40" y="4"/>
                  </a:lnTo>
                  <a:lnTo>
                    <a:pt x="42" y="4"/>
                  </a:lnTo>
                  <a:lnTo>
                    <a:pt x="43" y="2"/>
                  </a:lnTo>
                  <a:lnTo>
                    <a:pt x="45" y="2"/>
                  </a:lnTo>
                  <a:lnTo>
                    <a:pt x="46" y="2"/>
                  </a:lnTo>
                  <a:lnTo>
                    <a:pt x="49" y="2"/>
                  </a:lnTo>
                  <a:lnTo>
                    <a:pt x="50" y="2"/>
                  </a:lnTo>
                  <a:lnTo>
                    <a:pt x="52" y="1"/>
                  </a:lnTo>
                  <a:lnTo>
                    <a:pt x="53" y="1"/>
                  </a:lnTo>
                  <a:lnTo>
                    <a:pt x="55" y="1"/>
                  </a:lnTo>
                  <a:lnTo>
                    <a:pt x="57" y="1"/>
                  </a:lnTo>
                  <a:lnTo>
                    <a:pt x="58" y="0"/>
                  </a:lnTo>
                  <a:lnTo>
                    <a:pt x="59" y="0"/>
                  </a:lnTo>
                  <a:lnTo>
                    <a:pt x="58" y="7"/>
                  </a:lnTo>
                  <a:lnTo>
                    <a:pt x="57" y="12"/>
                  </a:lnTo>
                  <a:lnTo>
                    <a:pt x="56" y="17"/>
                  </a:lnTo>
                  <a:lnTo>
                    <a:pt x="53" y="20"/>
                  </a:lnTo>
                  <a:lnTo>
                    <a:pt x="52" y="22"/>
                  </a:lnTo>
                  <a:lnTo>
                    <a:pt x="50" y="24"/>
                  </a:lnTo>
                  <a:lnTo>
                    <a:pt x="50" y="28"/>
                  </a:lnTo>
                  <a:lnTo>
                    <a:pt x="49" y="35"/>
                  </a:lnTo>
                  <a:lnTo>
                    <a:pt x="39" y="59"/>
                  </a:lnTo>
                  <a:lnTo>
                    <a:pt x="31" y="52"/>
                  </a:lnTo>
                  <a:lnTo>
                    <a:pt x="30" y="50"/>
                  </a:lnTo>
                  <a:lnTo>
                    <a:pt x="26" y="50"/>
                  </a:lnTo>
                  <a:lnTo>
                    <a:pt x="23" y="49"/>
                  </a:lnTo>
                  <a:lnTo>
                    <a:pt x="18" y="49"/>
                  </a:lnTo>
                  <a:lnTo>
                    <a:pt x="11" y="48"/>
                  </a:lnTo>
                  <a:lnTo>
                    <a:pt x="6" y="48"/>
                  </a:lnTo>
                  <a:lnTo>
                    <a:pt x="3" y="46"/>
                  </a:lnTo>
                  <a:lnTo>
                    <a:pt x="0" y="4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2" name="Freeform 8"/>
            <p:cNvSpPr>
              <a:spLocks/>
            </p:cNvSpPr>
            <p:nvPr/>
          </p:nvSpPr>
          <p:spPr bwMode="gray">
            <a:xfrm>
              <a:off x="782807" y="4066106"/>
              <a:ext cx="206071" cy="157490"/>
            </a:xfrm>
            <a:custGeom>
              <a:avLst/>
              <a:gdLst/>
              <a:ahLst/>
              <a:cxnLst>
                <a:cxn ang="0">
                  <a:pos x="62" y="29"/>
                </a:cxn>
                <a:cxn ang="0">
                  <a:pos x="59" y="29"/>
                </a:cxn>
                <a:cxn ang="0">
                  <a:pos x="57" y="30"/>
                </a:cxn>
                <a:cxn ang="0">
                  <a:pos x="54" y="32"/>
                </a:cxn>
                <a:cxn ang="0">
                  <a:pos x="52" y="35"/>
                </a:cxn>
                <a:cxn ang="0">
                  <a:pos x="50" y="37"/>
                </a:cxn>
                <a:cxn ang="0">
                  <a:pos x="47" y="40"/>
                </a:cxn>
                <a:cxn ang="0">
                  <a:pos x="45" y="42"/>
                </a:cxn>
                <a:cxn ang="0">
                  <a:pos x="44" y="44"/>
                </a:cxn>
                <a:cxn ang="0">
                  <a:pos x="38" y="41"/>
                </a:cxn>
                <a:cxn ang="0">
                  <a:pos x="33" y="38"/>
                </a:cxn>
                <a:cxn ang="0">
                  <a:pos x="28" y="34"/>
                </a:cxn>
                <a:cxn ang="0">
                  <a:pos x="24" y="30"/>
                </a:cxn>
                <a:cxn ang="0">
                  <a:pos x="18" y="26"/>
                </a:cxn>
                <a:cxn ang="0">
                  <a:pos x="12" y="23"/>
                </a:cxn>
                <a:cxn ang="0">
                  <a:pos x="6" y="21"/>
                </a:cxn>
                <a:cxn ang="0">
                  <a:pos x="0" y="18"/>
                </a:cxn>
                <a:cxn ang="0">
                  <a:pos x="0" y="4"/>
                </a:cxn>
                <a:cxn ang="0">
                  <a:pos x="1" y="4"/>
                </a:cxn>
                <a:cxn ang="0">
                  <a:pos x="2" y="3"/>
                </a:cxn>
                <a:cxn ang="0">
                  <a:pos x="4" y="3"/>
                </a:cxn>
                <a:cxn ang="0">
                  <a:pos x="5" y="3"/>
                </a:cxn>
                <a:cxn ang="0">
                  <a:pos x="6" y="1"/>
                </a:cxn>
                <a:cxn ang="0">
                  <a:pos x="7" y="1"/>
                </a:cxn>
                <a:cxn ang="0">
                  <a:pos x="10" y="0"/>
                </a:cxn>
                <a:cxn ang="0">
                  <a:pos x="11" y="0"/>
                </a:cxn>
                <a:cxn ang="0">
                  <a:pos x="13" y="1"/>
                </a:cxn>
                <a:cxn ang="0">
                  <a:pos x="19" y="1"/>
                </a:cxn>
                <a:cxn ang="0">
                  <a:pos x="24" y="3"/>
                </a:cxn>
                <a:cxn ang="0">
                  <a:pos x="30" y="3"/>
                </a:cxn>
                <a:cxn ang="0">
                  <a:pos x="34" y="3"/>
                </a:cxn>
                <a:cxn ang="0">
                  <a:pos x="40" y="3"/>
                </a:cxn>
                <a:cxn ang="0">
                  <a:pos x="45" y="3"/>
                </a:cxn>
                <a:cxn ang="0">
                  <a:pos x="48" y="3"/>
                </a:cxn>
                <a:cxn ang="0">
                  <a:pos x="50" y="4"/>
                </a:cxn>
                <a:cxn ang="0">
                  <a:pos x="50" y="6"/>
                </a:cxn>
                <a:cxn ang="0">
                  <a:pos x="51" y="7"/>
                </a:cxn>
                <a:cxn ang="0">
                  <a:pos x="51" y="8"/>
                </a:cxn>
                <a:cxn ang="0">
                  <a:pos x="52" y="10"/>
                </a:cxn>
                <a:cxn ang="0">
                  <a:pos x="53" y="10"/>
                </a:cxn>
                <a:cxn ang="0">
                  <a:pos x="53" y="12"/>
                </a:cxn>
                <a:cxn ang="0">
                  <a:pos x="53" y="14"/>
                </a:cxn>
                <a:cxn ang="0">
                  <a:pos x="54" y="14"/>
                </a:cxn>
                <a:cxn ang="0">
                  <a:pos x="56" y="14"/>
                </a:cxn>
                <a:cxn ang="0">
                  <a:pos x="57" y="14"/>
                </a:cxn>
                <a:cxn ang="0">
                  <a:pos x="57" y="15"/>
                </a:cxn>
                <a:cxn ang="0">
                  <a:pos x="58" y="15"/>
                </a:cxn>
                <a:cxn ang="0">
                  <a:pos x="59" y="14"/>
                </a:cxn>
                <a:cxn ang="0">
                  <a:pos x="62" y="29"/>
                </a:cxn>
              </a:cxnLst>
              <a:rect l="0" t="0" r="r" b="b"/>
              <a:pathLst>
                <a:path w="62" h="44">
                  <a:moveTo>
                    <a:pt x="62" y="29"/>
                  </a:moveTo>
                  <a:lnTo>
                    <a:pt x="59" y="29"/>
                  </a:lnTo>
                  <a:lnTo>
                    <a:pt x="57" y="30"/>
                  </a:lnTo>
                  <a:lnTo>
                    <a:pt x="54" y="32"/>
                  </a:lnTo>
                  <a:lnTo>
                    <a:pt x="52" y="35"/>
                  </a:lnTo>
                  <a:lnTo>
                    <a:pt x="50" y="37"/>
                  </a:lnTo>
                  <a:lnTo>
                    <a:pt x="47" y="40"/>
                  </a:lnTo>
                  <a:lnTo>
                    <a:pt x="45" y="42"/>
                  </a:lnTo>
                  <a:lnTo>
                    <a:pt x="44" y="44"/>
                  </a:lnTo>
                  <a:lnTo>
                    <a:pt x="38" y="41"/>
                  </a:lnTo>
                  <a:lnTo>
                    <a:pt x="33" y="38"/>
                  </a:lnTo>
                  <a:lnTo>
                    <a:pt x="28" y="34"/>
                  </a:lnTo>
                  <a:lnTo>
                    <a:pt x="24" y="30"/>
                  </a:lnTo>
                  <a:lnTo>
                    <a:pt x="18" y="26"/>
                  </a:lnTo>
                  <a:lnTo>
                    <a:pt x="12" y="23"/>
                  </a:lnTo>
                  <a:lnTo>
                    <a:pt x="6" y="21"/>
                  </a:lnTo>
                  <a:lnTo>
                    <a:pt x="0" y="18"/>
                  </a:lnTo>
                  <a:lnTo>
                    <a:pt x="0" y="4"/>
                  </a:lnTo>
                  <a:lnTo>
                    <a:pt x="1" y="4"/>
                  </a:lnTo>
                  <a:lnTo>
                    <a:pt x="2" y="3"/>
                  </a:lnTo>
                  <a:lnTo>
                    <a:pt x="4" y="3"/>
                  </a:lnTo>
                  <a:lnTo>
                    <a:pt x="5" y="3"/>
                  </a:lnTo>
                  <a:lnTo>
                    <a:pt x="6" y="1"/>
                  </a:lnTo>
                  <a:lnTo>
                    <a:pt x="7" y="1"/>
                  </a:lnTo>
                  <a:lnTo>
                    <a:pt x="10" y="0"/>
                  </a:lnTo>
                  <a:lnTo>
                    <a:pt x="11" y="0"/>
                  </a:lnTo>
                  <a:lnTo>
                    <a:pt x="13" y="1"/>
                  </a:lnTo>
                  <a:lnTo>
                    <a:pt x="19" y="1"/>
                  </a:lnTo>
                  <a:lnTo>
                    <a:pt x="24" y="3"/>
                  </a:lnTo>
                  <a:lnTo>
                    <a:pt x="30" y="3"/>
                  </a:lnTo>
                  <a:lnTo>
                    <a:pt x="34" y="3"/>
                  </a:lnTo>
                  <a:lnTo>
                    <a:pt x="40" y="3"/>
                  </a:lnTo>
                  <a:lnTo>
                    <a:pt x="45" y="3"/>
                  </a:lnTo>
                  <a:lnTo>
                    <a:pt x="48" y="3"/>
                  </a:lnTo>
                  <a:lnTo>
                    <a:pt x="50" y="4"/>
                  </a:lnTo>
                  <a:lnTo>
                    <a:pt x="50" y="6"/>
                  </a:lnTo>
                  <a:lnTo>
                    <a:pt x="51" y="7"/>
                  </a:lnTo>
                  <a:lnTo>
                    <a:pt x="51" y="8"/>
                  </a:lnTo>
                  <a:lnTo>
                    <a:pt x="52" y="10"/>
                  </a:lnTo>
                  <a:lnTo>
                    <a:pt x="53" y="10"/>
                  </a:lnTo>
                  <a:lnTo>
                    <a:pt x="53" y="12"/>
                  </a:lnTo>
                  <a:lnTo>
                    <a:pt x="53" y="14"/>
                  </a:lnTo>
                  <a:lnTo>
                    <a:pt x="54" y="14"/>
                  </a:lnTo>
                  <a:lnTo>
                    <a:pt x="56" y="14"/>
                  </a:lnTo>
                  <a:lnTo>
                    <a:pt x="57" y="14"/>
                  </a:lnTo>
                  <a:lnTo>
                    <a:pt x="57" y="15"/>
                  </a:lnTo>
                  <a:lnTo>
                    <a:pt x="58" y="15"/>
                  </a:lnTo>
                  <a:lnTo>
                    <a:pt x="59" y="14"/>
                  </a:lnTo>
                  <a:lnTo>
                    <a:pt x="62" y="2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3" name="Freeform 9"/>
            <p:cNvSpPr>
              <a:spLocks/>
            </p:cNvSpPr>
            <p:nvPr/>
          </p:nvSpPr>
          <p:spPr bwMode="gray">
            <a:xfrm>
              <a:off x="935696" y="4169907"/>
              <a:ext cx="59827" cy="82323"/>
            </a:xfrm>
            <a:custGeom>
              <a:avLst/>
              <a:gdLst/>
              <a:ahLst/>
              <a:cxnLst>
                <a:cxn ang="0">
                  <a:pos x="0" y="12"/>
                </a:cxn>
                <a:cxn ang="0">
                  <a:pos x="2" y="10"/>
                </a:cxn>
                <a:cxn ang="0">
                  <a:pos x="2" y="8"/>
                </a:cxn>
                <a:cxn ang="0">
                  <a:pos x="2" y="7"/>
                </a:cxn>
                <a:cxn ang="0">
                  <a:pos x="3" y="7"/>
                </a:cxn>
                <a:cxn ang="0">
                  <a:pos x="6" y="7"/>
                </a:cxn>
                <a:cxn ang="0">
                  <a:pos x="18" y="0"/>
                </a:cxn>
                <a:cxn ang="0">
                  <a:pos x="16" y="23"/>
                </a:cxn>
                <a:cxn ang="0">
                  <a:pos x="14" y="22"/>
                </a:cxn>
                <a:cxn ang="0">
                  <a:pos x="12" y="22"/>
                </a:cxn>
                <a:cxn ang="0">
                  <a:pos x="10" y="19"/>
                </a:cxn>
                <a:cxn ang="0">
                  <a:pos x="7" y="18"/>
                </a:cxn>
                <a:cxn ang="0">
                  <a:pos x="5" y="15"/>
                </a:cxn>
                <a:cxn ang="0">
                  <a:pos x="3" y="14"/>
                </a:cxn>
                <a:cxn ang="0">
                  <a:pos x="2" y="12"/>
                </a:cxn>
                <a:cxn ang="0">
                  <a:pos x="0" y="12"/>
                </a:cxn>
              </a:cxnLst>
              <a:rect l="0" t="0" r="r" b="b"/>
              <a:pathLst>
                <a:path w="18" h="23">
                  <a:moveTo>
                    <a:pt x="0" y="12"/>
                  </a:moveTo>
                  <a:lnTo>
                    <a:pt x="2" y="10"/>
                  </a:lnTo>
                  <a:lnTo>
                    <a:pt x="2" y="8"/>
                  </a:lnTo>
                  <a:lnTo>
                    <a:pt x="2" y="7"/>
                  </a:lnTo>
                  <a:lnTo>
                    <a:pt x="3" y="7"/>
                  </a:lnTo>
                  <a:lnTo>
                    <a:pt x="6" y="7"/>
                  </a:lnTo>
                  <a:lnTo>
                    <a:pt x="18" y="0"/>
                  </a:lnTo>
                  <a:lnTo>
                    <a:pt x="16" y="23"/>
                  </a:lnTo>
                  <a:lnTo>
                    <a:pt x="14" y="22"/>
                  </a:lnTo>
                  <a:lnTo>
                    <a:pt x="12" y="22"/>
                  </a:lnTo>
                  <a:lnTo>
                    <a:pt x="10" y="19"/>
                  </a:lnTo>
                  <a:lnTo>
                    <a:pt x="7" y="18"/>
                  </a:lnTo>
                  <a:lnTo>
                    <a:pt x="5" y="15"/>
                  </a:lnTo>
                  <a:lnTo>
                    <a:pt x="3" y="14"/>
                  </a:lnTo>
                  <a:lnTo>
                    <a:pt x="2" y="12"/>
                  </a:lnTo>
                  <a:lnTo>
                    <a:pt x="0" y="1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4" name="Freeform 13"/>
            <p:cNvSpPr>
              <a:spLocks/>
            </p:cNvSpPr>
            <p:nvPr/>
          </p:nvSpPr>
          <p:spPr bwMode="gray">
            <a:xfrm>
              <a:off x="5150155" y="4003794"/>
              <a:ext cx="1731650" cy="875059"/>
            </a:xfrm>
            <a:custGeom>
              <a:avLst/>
              <a:gdLst/>
              <a:ahLst/>
              <a:cxnLst>
                <a:cxn ang="0">
                  <a:pos x="16" y="91"/>
                </a:cxn>
                <a:cxn ang="0">
                  <a:pos x="49" y="104"/>
                </a:cxn>
                <a:cxn ang="0">
                  <a:pos x="66" y="117"/>
                </a:cxn>
                <a:cxn ang="0">
                  <a:pos x="78" y="132"/>
                </a:cxn>
                <a:cxn ang="0">
                  <a:pos x="79" y="137"/>
                </a:cxn>
                <a:cxn ang="0">
                  <a:pos x="79" y="143"/>
                </a:cxn>
                <a:cxn ang="0">
                  <a:pos x="79" y="149"/>
                </a:cxn>
                <a:cxn ang="0">
                  <a:pos x="80" y="154"/>
                </a:cxn>
                <a:cxn ang="0">
                  <a:pos x="87" y="160"/>
                </a:cxn>
                <a:cxn ang="0">
                  <a:pos x="95" y="161"/>
                </a:cxn>
                <a:cxn ang="0">
                  <a:pos x="136" y="172"/>
                </a:cxn>
                <a:cxn ang="0">
                  <a:pos x="169" y="184"/>
                </a:cxn>
                <a:cxn ang="0">
                  <a:pos x="187" y="208"/>
                </a:cxn>
                <a:cxn ang="0">
                  <a:pos x="211" y="218"/>
                </a:cxn>
                <a:cxn ang="0">
                  <a:pos x="292" y="229"/>
                </a:cxn>
                <a:cxn ang="0">
                  <a:pos x="330" y="243"/>
                </a:cxn>
                <a:cxn ang="0">
                  <a:pos x="352" y="242"/>
                </a:cxn>
                <a:cxn ang="0">
                  <a:pos x="374" y="228"/>
                </a:cxn>
                <a:cxn ang="0">
                  <a:pos x="416" y="221"/>
                </a:cxn>
                <a:cxn ang="0">
                  <a:pos x="431" y="205"/>
                </a:cxn>
                <a:cxn ang="0">
                  <a:pos x="435" y="186"/>
                </a:cxn>
                <a:cxn ang="0">
                  <a:pos x="428" y="172"/>
                </a:cxn>
                <a:cxn ang="0">
                  <a:pos x="459" y="158"/>
                </a:cxn>
                <a:cxn ang="0">
                  <a:pos x="479" y="142"/>
                </a:cxn>
                <a:cxn ang="0">
                  <a:pos x="500" y="132"/>
                </a:cxn>
                <a:cxn ang="0">
                  <a:pos x="514" y="126"/>
                </a:cxn>
                <a:cxn ang="0">
                  <a:pos x="521" y="117"/>
                </a:cxn>
                <a:cxn ang="0">
                  <a:pos x="513" y="111"/>
                </a:cxn>
                <a:cxn ang="0">
                  <a:pos x="510" y="104"/>
                </a:cxn>
                <a:cxn ang="0">
                  <a:pos x="501" y="98"/>
                </a:cxn>
                <a:cxn ang="0">
                  <a:pos x="493" y="96"/>
                </a:cxn>
                <a:cxn ang="0">
                  <a:pos x="483" y="98"/>
                </a:cxn>
                <a:cxn ang="0">
                  <a:pos x="474" y="101"/>
                </a:cxn>
                <a:cxn ang="0">
                  <a:pos x="451" y="93"/>
                </a:cxn>
                <a:cxn ang="0">
                  <a:pos x="441" y="66"/>
                </a:cxn>
                <a:cxn ang="0">
                  <a:pos x="429" y="49"/>
                </a:cxn>
                <a:cxn ang="0">
                  <a:pos x="403" y="46"/>
                </a:cxn>
                <a:cxn ang="0">
                  <a:pos x="389" y="56"/>
                </a:cxn>
                <a:cxn ang="0">
                  <a:pos x="377" y="66"/>
                </a:cxn>
                <a:cxn ang="0">
                  <a:pos x="355" y="66"/>
                </a:cxn>
                <a:cxn ang="0">
                  <a:pos x="324" y="66"/>
                </a:cxn>
                <a:cxn ang="0">
                  <a:pos x="300" y="50"/>
                </a:cxn>
                <a:cxn ang="0">
                  <a:pos x="268" y="38"/>
                </a:cxn>
                <a:cxn ang="0">
                  <a:pos x="253" y="42"/>
                </a:cxn>
                <a:cxn ang="0">
                  <a:pos x="240" y="46"/>
                </a:cxn>
                <a:cxn ang="0">
                  <a:pos x="214" y="39"/>
                </a:cxn>
                <a:cxn ang="0">
                  <a:pos x="201" y="15"/>
                </a:cxn>
                <a:cxn ang="0">
                  <a:pos x="138" y="5"/>
                </a:cxn>
                <a:cxn ang="0">
                  <a:pos x="138" y="11"/>
                </a:cxn>
                <a:cxn ang="0">
                  <a:pos x="143" y="26"/>
                </a:cxn>
                <a:cxn ang="0">
                  <a:pos x="154" y="43"/>
                </a:cxn>
                <a:cxn ang="0">
                  <a:pos x="95" y="47"/>
                </a:cxn>
                <a:cxn ang="0">
                  <a:pos x="92" y="39"/>
                </a:cxn>
                <a:cxn ang="0">
                  <a:pos x="89" y="33"/>
                </a:cxn>
                <a:cxn ang="0">
                  <a:pos x="85" y="33"/>
                </a:cxn>
                <a:cxn ang="0">
                  <a:pos x="70" y="38"/>
                </a:cxn>
                <a:cxn ang="0">
                  <a:pos x="61" y="33"/>
                </a:cxn>
                <a:cxn ang="0">
                  <a:pos x="44" y="36"/>
                </a:cxn>
                <a:cxn ang="0">
                  <a:pos x="24" y="54"/>
                </a:cxn>
                <a:cxn ang="0">
                  <a:pos x="8" y="60"/>
                </a:cxn>
                <a:cxn ang="0">
                  <a:pos x="1" y="69"/>
                </a:cxn>
              </a:cxnLst>
              <a:rect l="0" t="0" r="r" b="b"/>
              <a:pathLst>
                <a:path w="521" h="244">
                  <a:moveTo>
                    <a:pt x="0" y="72"/>
                  </a:moveTo>
                  <a:lnTo>
                    <a:pt x="4" y="79"/>
                  </a:lnTo>
                  <a:lnTo>
                    <a:pt x="10" y="86"/>
                  </a:lnTo>
                  <a:lnTo>
                    <a:pt x="16" y="91"/>
                  </a:lnTo>
                  <a:lnTo>
                    <a:pt x="23" y="96"/>
                  </a:lnTo>
                  <a:lnTo>
                    <a:pt x="31" y="100"/>
                  </a:lnTo>
                  <a:lnTo>
                    <a:pt x="41" y="101"/>
                  </a:lnTo>
                  <a:lnTo>
                    <a:pt x="49" y="104"/>
                  </a:lnTo>
                  <a:lnTo>
                    <a:pt x="60" y="104"/>
                  </a:lnTo>
                  <a:lnTo>
                    <a:pt x="61" y="108"/>
                  </a:lnTo>
                  <a:lnTo>
                    <a:pt x="62" y="112"/>
                  </a:lnTo>
                  <a:lnTo>
                    <a:pt x="66" y="117"/>
                  </a:lnTo>
                  <a:lnTo>
                    <a:pt x="68" y="122"/>
                  </a:lnTo>
                  <a:lnTo>
                    <a:pt x="72" y="126"/>
                  </a:lnTo>
                  <a:lnTo>
                    <a:pt x="75" y="129"/>
                  </a:lnTo>
                  <a:lnTo>
                    <a:pt x="78" y="132"/>
                  </a:lnTo>
                  <a:lnTo>
                    <a:pt x="79" y="133"/>
                  </a:lnTo>
                  <a:lnTo>
                    <a:pt x="79" y="135"/>
                  </a:lnTo>
                  <a:lnTo>
                    <a:pt x="79" y="136"/>
                  </a:lnTo>
                  <a:lnTo>
                    <a:pt x="79" y="137"/>
                  </a:lnTo>
                  <a:lnTo>
                    <a:pt x="79" y="139"/>
                  </a:lnTo>
                  <a:lnTo>
                    <a:pt x="79" y="140"/>
                  </a:lnTo>
                  <a:lnTo>
                    <a:pt x="79" y="142"/>
                  </a:lnTo>
                  <a:lnTo>
                    <a:pt x="79" y="143"/>
                  </a:lnTo>
                  <a:lnTo>
                    <a:pt x="79" y="144"/>
                  </a:lnTo>
                  <a:lnTo>
                    <a:pt x="79" y="146"/>
                  </a:lnTo>
                  <a:lnTo>
                    <a:pt x="79" y="147"/>
                  </a:lnTo>
                  <a:lnTo>
                    <a:pt x="79" y="149"/>
                  </a:lnTo>
                  <a:lnTo>
                    <a:pt x="79" y="150"/>
                  </a:lnTo>
                  <a:lnTo>
                    <a:pt x="80" y="151"/>
                  </a:lnTo>
                  <a:lnTo>
                    <a:pt x="80" y="153"/>
                  </a:lnTo>
                  <a:lnTo>
                    <a:pt x="80" y="154"/>
                  </a:lnTo>
                  <a:lnTo>
                    <a:pt x="81" y="157"/>
                  </a:lnTo>
                  <a:lnTo>
                    <a:pt x="83" y="158"/>
                  </a:lnTo>
                  <a:lnTo>
                    <a:pt x="85" y="158"/>
                  </a:lnTo>
                  <a:lnTo>
                    <a:pt x="87" y="160"/>
                  </a:lnTo>
                  <a:lnTo>
                    <a:pt x="91" y="160"/>
                  </a:lnTo>
                  <a:lnTo>
                    <a:pt x="93" y="161"/>
                  </a:lnTo>
                  <a:lnTo>
                    <a:pt x="94" y="161"/>
                  </a:lnTo>
                  <a:lnTo>
                    <a:pt x="95" y="161"/>
                  </a:lnTo>
                  <a:lnTo>
                    <a:pt x="106" y="163"/>
                  </a:lnTo>
                  <a:lnTo>
                    <a:pt x="116" y="165"/>
                  </a:lnTo>
                  <a:lnTo>
                    <a:pt x="125" y="168"/>
                  </a:lnTo>
                  <a:lnTo>
                    <a:pt x="136" y="172"/>
                  </a:lnTo>
                  <a:lnTo>
                    <a:pt x="144" y="176"/>
                  </a:lnTo>
                  <a:lnTo>
                    <a:pt x="154" y="181"/>
                  </a:lnTo>
                  <a:lnTo>
                    <a:pt x="162" y="184"/>
                  </a:lnTo>
                  <a:lnTo>
                    <a:pt x="169" y="184"/>
                  </a:lnTo>
                  <a:lnTo>
                    <a:pt x="173" y="190"/>
                  </a:lnTo>
                  <a:lnTo>
                    <a:pt x="176" y="197"/>
                  </a:lnTo>
                  <a:lnTo>
                    <a:pt x="181" y="203"/>
                  </a:lnTo>
                  <a:lnTo>
                    <a:pt x="187" y="208"/>
                  </a:lnTo>
                  <a:lnTo>
                    <a:pt x="193" y="212"/>
                  </a:lnTo>
                  <a:lnTo>
                    <a:pt x="199" y="215"/>
                  </a:lnTo>
                  <a:lnTo>
                    <a:pt x="205" y="218"/>
                  </a:lnTo>
                  <a:lnTo>
                    <a:pt x="211" y="218"/>
                  </a:lnTo>
                  <a:lnTo>
                    <a:pt x="230" y="222"/>
                  </a:lnTo>
                  <a:lnTo>
                    <a:pt x="281" y="222"/>
                  </a:lnTo>
                  <a:lnTo>
                    <a:pt x="284" y="225"/>
                  </a:lnTo>
                  <a:lnTo>
                    <a:pt x="292" y="229"/>
                  </a:lnTo>
                  <a:lnTo>
                    <a:pt x="300" y="233"/>
                  </a:lnTo>
                  <a:lnTo>
                    <a:pt x="311" y="236"/>
                  </a:lnTo>
                  <a:lnTo>
                    <a:pt x="320" y="240"/>
                  </a:lnTo>
                  <a:lnTo>
                    <a:pt x="330" y="243"/>
                  </a:lnTo>
                  <a:lnTo>
                    <a:pt x="338" y="244"/>
                  </a:lnTo>
                  <a:lnTo>
                    <a:pt x="345" y="244"/>
                  </a:lnTo>
                  <a:lnTo>
                    <a:pt x="348" y="244"/>
                  </a:lnTo>
                  <a:lnTo>
                    <a:pt x="352" y="242"/>
                  </a:lnTo>
                  <a:lnTo>
                    <a:pt x="357" y="239"/>
                  </a:lnTo>
                  <a:lnTo>
                    <a:pt x="362" y="236"/>
                  </a:lnTo>
                  <a:lnTo>
                    <a:pt x="368" y="232"/>
                  </a:lnTo>
                  <a:lnTo>
                    <a:pt x="374" y="228"/>
                  </a:lnTo>
                  <a:lnTo>
                    <a:pt x="378" y="225"/>
                  </a:lnTo>
                  <a:lnTo>
                    <a:pt x="383" y="222"/>
                  </a:lnTo>
                  <a:lnTo>
                    <a:pt x="414" y="222"/>
                  </a:lnTo>
                  <a:lnTo>
                    <a:pt x="416" y="221"/>
                  </a:lnTo>
                  <a:lnTo>
                    <a:pt x="420" y="218"/>
                  </a:lnTo>
                  <a:lnTo>
                    <a:pt x="424" y="214"/>
                  </a:lnTo>
                  <a:lnTo>
                    <a:pt x="427" y="210"/>
                  </a:lnTo>
                  <a:lnTo>
                    <a:pt x="431" y="205"/>
                  </a:lnTo>
                  <a:lnTo>
                    <a:pt x="433" y="200"/>
                  </a:lnTo>
                  <a:lnTo>
                    <a:pt x="434" y="194"/>
                  </a:lnTo>
                  <a:lnTo>
                    <a:pt x="435" y="190"/>
                  </a:lnTo>
                  <a:lnTo>
                    <a:pt x="435" y="186"/>
                  </a:lnTo>
                  <a:lnTo>
                    <a:pt x="434" y="182"/>
                  </a:lnTo>
                  <a:lnTo>
                    <a:pt x="432" y="179"/>
                  </a:lnTo>
                  <a:lnTo>
                    <a:pt x="431" y="175"/>
                  </a:lnTo>
                  <a:lnTo>
                    <a:pt x="428" y="172"/>
                  </a:lnTo>
                  <a:lnTo>
                    <a:pt x="426" y="168"/>
                  </a:lnTo>
                  <a:lnTo>
                    <a:pt x="425" y="164"/>
                  </a:lnTo>
                  <a:lnTo>
                    <a:pt x="425" y="158"/>
                  </a:lnTo>
                  <a:lnTo>
                    <a:pt x="459" y="158"/>
                  </a:lnTo>
                  <a:lnTo>
                    <a:pt x="462" y="156"/>
                  </a:lnTo>
                  <a:lnTo>
                    <a:pt x="466" y="151"/>
                  </a:lnTo>
                  <a:lnTo>
                    <a:pt x="472" y="147"/>
                  </a:lnTo>
                  <a:lnTo>
                    <a:pt x="479" y="142"/>
                  </a:lnTo>
                  <a:lnTo>
                    <a:pt x="487" y="137"/>
                  </a:lnTo>
                  <a:lnTo>
                    <a:pt x="493" y="135"/>
                  </a:lnTo>
                  <a:lnTo>
                    <a:pt x="497" y="132"/>
                  </a:lnTo>
                  <a:lnTo>
                    <a:pt x="500" y="132"/>
                  </a:lnTo>
                  <a:lnTo>
                    <a:pt x="503" y="130"/>
                  </a:lnTo>
                  <a:lnTo>
                    <a:pt x="507" y="129"/>
                  </a:lnTo>
                  <a:lnTo>
                    <a:pt x="510" y="128"/>
                  </a:lnTo>
                  <a:lnTo>
                    <a:pt x="514" y="126"/>
                  </a:lnTo>
                  <a:lnTo>
                    <a:pt x="516" y="124"/>
                  </a:lnTo>
                  <a:lnTo>
                    <a:pt x="519" y="121"/>
                  </a:lnTo>
                  <a:lnTo>
                    <a:pt x="520" y="118"/>
                  </a:lnTo>
                  <a:lnTo>
                    <a:pt x="521" y="117"/>
                  </a:lnTo>
                  <a:lnTo>
                    <a:pt x="519" y="115"/>
                  </a:lnTo>
                  <a:lnTo>
                    <a:pt x="516" y="114"/>
                  </a:lnTo>
                  <a:lnTo>
                    <a:pt x="515" y="112"/>
                  </a:lnTo>
                  <a:lnTo>
                    <a:pt x="513" y="111"/>
                  </a:lnTo>
                  <a:lnTo>
                    <a:pt x="512" y="110"/>
                  </a:lnTo>
                  <a:lnTo>
                    <a:pt x="510" y="108"/>
                  </a:lnTo>
                  <a:lnTo>
                    <a:pt x="510" y="105"/>
                  </a:lnTo>
                  <a:lnTo>
                    <a:pt x="510" y="104"/>
                  </a:lnTo>
                  <a:lnTo>
                    <a:pt x="507" y="103"/>
                  </a:lnTo>
                  <a:lnTo>
                    <a:pt x="504" y="101"/>
                  </a:lnTo>
                  <a:lnTo>
                    <a:pt x="503" y="100"/>
                  </a:lnTo>
                  <a:lnTo>
                    <a:pt x="501" y="98"/>
                  </a:lnTo>
                  <a:lnTo>
                    <a:pt x="498" y="98"/>
                  </a:lnTo>
                  <a:lnTo>
                    <a:pt x="497" y="97"/>
                  </a:lnTo>
                  <a:lnTo>
                    <a:pt x="495" y="97"/>
                  </a:lnTo>
                  <a:lnTo>
                    <a:pt x="493" y="96"/>
                  </a:lnTo>
                  <a:lnTo>
                    <a:pt x="489" y="97"/>
                  </a:lnTo>
                  <a:lnTo>
                    <a:pt x="487" y="97"/>
                  </a:lnTo>
                  <a:lnTo>
                    <a:pt x="484" y="98"/>
                  </a:lnTo>
                  <a:lnTo>
                    <a:pt x="483" y="98"/>
                  </a:lnTo>
                  <a:lnTo>
                    <a:pt x="482" y="100"/>
                  </a:lnTo>
                  <a:lnTo>
                    <a:pt x="479" y="100"/>
                  </a:lnTo>
                  <a:lnTo>
                    <a:pt x="477" y="101"/>
                  </a:lnTo>
                  <a:lnTo>
                    <a:pt x="474" y="101"/>
                  </a:lnTo>
                  <a:lnTo>
                    <a:pt x="466" y="101"/>
                  </a:lnTo>
                  <a:lnTo>
                    <a:pt x="459" y="98"/>
                  </a:lnTo>
                  <a:lnTo>
                    <a:pt x="454" y="96"/>
                  </a:lnTo>
                  <a:lnTo>
                    <a:pt x="451" y="93"/>
                  </a:lnTo>
                  <a:lnTo>
                    <a:pt x="447" y="87"/>
                  </a:lnTo>
                  <a:lnTo>
                    <a:pt x="445" y="82"/>
                  </a:lnTo>
                  <a:lnTo>
                    <a:pt x="444" y="75"/>
                  </a:lnTo>
                  <a:lnTo>
                    <a:pt x="441" y="66"/>
                  </a:lnTo>
                  <a:lnTo>
                    <a:pt x="441" y="53"/>
                  </a:lnTo>
                  <a:lnTo>
                    <a:pt x="439" y="51"/>
                  </a:lnTo>
                  <a:lnTo>
                    <a:pt x="434" y="50"/>
                  </a:lnTo>
                  <a:lnTo>
                    <a:pt x="429" y="49"/>
                  </a:lnTo>
                  <a:lnTo>
                    <a:pt x="424" y="47"/>
                  </a:lnTo>
                  <a:lnTo>
                    <a:pt x="418" y="46"/>
                  </a:lnTo>
                  <a:lnTo>
                    <a:pt x="410" y="46"/>
                  </a:lnTo>
                  <a:lnTo>
                    <a:pt x="403" y="46"/>
                  </a:lnTo>
                  <a:lnTo>
                    <a:pt x="399" y="46"/>
                  </a:lnTo>
                  <a:lnTo>
                    <a:pt x="395" y="49"/>
                  </a:lnTo>
                  <a:lnTo>
                    <a:pt x="393" y="51"/>
                  </a:lnTo>
                  <a:lnTo>
                    <a:pt x="389" y="56"/>
                  </a:lnTo>
                  <a:lnTo>
                    <a:pt x="388" y="58"/>
                  </a:lnTo>
                  <a:lnTo>
                    <a:pt x="386" y="64"/>
                  </a:lnTo>
                  <a:lnTo>
                    <a:pt x="382" y="65"/>
                  </a:lnTo>
                  <a:lnTo>
                    <a:pt x="377" y="66"/>
                  </a:lnTo>
                  <a:lnTo>
                    <a:pt x="371" y="66"/>
                  </a:lnTo>
                  <a:lnTo>
                    <a:pt x="365" y="66"/>
                  </a:lnTo>
                  <a:lnTo>
                    <a:pt x="361" y="66"/>
                  </a:lnTo>
                  <a:lnTo>
                    <a:pt x="355" y="66"/>
                  </a:lnTo>
                  <a:lnTo>
                    <a:pt x="349" y="66"/>
                  </a:lnTo>
                  <a:lnTo>
                    <a:pt x="342" y="66"/>
                  </a:lnTo>
                  <a:lnTo>
                    <a:pt x="333" y="66"/>
                  </a:lnTo>
                  <a:lnTo>
                    <a:pt x="324" y="66"/>
                  </a:lnTo>
                  <a:lnTo>
                    <a:pt x="318" y="64"/>
                  </a:lnTo>
                  <a:lnTo>
                    <a:pt x="312" y="58"/>
                  </a:lnTo>
                  <a:lnTo>
                    <a:pt x="306" y="54"/>
                  </a:lnTo>
                  <a:lnTo>
                    <a:pt x="300" y="50"/>
                  </a:lnTo>
                  <a:lnTo>
                    <a:pt x="293" y="44"/>
                  </a:lnTo>
                  <a:lnTo>
                    <a:pt x="286" y="42"/>
                  </a:lnTo>
                  <a:lnTo>
                    <a:pt x="277" y="39"/>
                  </a:lnTo>
                  <a:lnTo>
                    <a:pt x="268" y="38"/>
                  </a:lnTo>
                  <a:lnTo>
                    <a:pt x="264" y="38"/>
                  </a:lnTo>
                  <a:lnTo>
                    <a:pt x="261" y="39"/>
                  </a:lnTo>
                  <a:lnTo>
                    <a:pt x="257" y="40"/>
                  </a:lnTo>
                  <a:lnTo>
                    <a:pt x="253" y="42"/>
                  </a:lnTo>
                  <a:lnTo>
                    <a:pt x="251" y="43"/>
                  </a:lnTo>
                  <a:lnTo>
                    <a:pt x="248" y="44"/>
                  </a:lnTo>
                  <a:lnTo>
                    <a:pt x="244" y="44"/>
                  </a:lnTo>
                  <a:lnTo>
                    <a:pt x="240" y="46"/>
                  </a:lnTo>
                  <a:lnTo>
                    <a:pt x="232" y="44"/>
                  </a:lnTo>
                  <a:lnTo>
                    <a:pt x="226" y="43"/>
                  </a:lnTo>
                  <a:lnTo>
                    <a:pt x="220" y="42"/>
                  </a:lnTo>
                  <a:lnTo>
                    <a:pt x="214" y="39"/>
                  </a:lnTo>
                  <a:lnTo>
                    <a:pt x="209" y="35"/>
                  </a:lnTo>
                  <a:lnTo>
                    <a:pt x="206" y="29"/>
                  </a:lnTo>
                  <a:lnTo>
                    <a:pt x="203" y="24"/>
                  </a:lnTo>
                  <a:lnTo>
                    <a:pt x="201" y="15"/>
                  </a:lnTo>
                  <a:lnTo>
                    <a:pt x="142" y="0"/>
                  </a:lnTo>
                  <a:lnTo>
                    <a:pt x="138" y="3"/>
                  </a:lnTo>
                  <a:lnTo>
                    <a:pt x="138" y="4"/>
                  </a:lnTo>
                  <a:lnTo>
                    <a:pt x="138" y="5"/>
                  </a:lnTo>
                  <a:lnTo>
                    <a:pt x="138" y="7"/>
                  </a:lnTo>
                  <a:lnTo>
                    <a:pt x="138" y="8"/>
                  </a:lnTo>
                  <a:lnTo>
                    <a:pt x="138" y="10"/>
                  </a:lnTo>
                  <a:lnTo>
                    <a:pt x="138" y="11"/>
                  </a:lnTo>
                  <a:lnTo>
                    <a:pt x="138" y="12"/>
                  </a:lnTo>
                  <a:lnTo>
                    <a:pt x="138" y="18"/>
                  </a:lnTo>
                  <a:lnTo>
                    <a:pt x="140" y="22"/>
                  </a:lnTo>
                  <a:lnTo>
                    <a:pt x="143" y="26"/>
                  </a:lnTo>
                  <a:lnTo>
                    <a:pt x="146" y="29"/>
                  </a:lnTo>
                  <a:lnTo>
                    <a:pt x="150" y="33"/>
                  </a:lnTo>
                  <a:lnTo>
                    <a:pt x="152" y="38"/>
                  </a:lnTo>
                  <a:lnTo>
                    <a:pt x="154" y="43"/>
                  </a:lnTo>
                  <a:lnTo>
                    <a:pt x="152" y="50"/>
                  </a:lnTo>
                  <a:lnTo>
                    <a:pt x="95" y="50"/>
                  </a:lnTo>
                  <a:lnTo>
                    <a:pt x="95" y="49"/>
                  </a:lnTo>
                  <a:lnTo>
                    <a:pt x="95" y="47"/>
                  </a:lnTo>
                  <a:lnTo>
                    <a:pt x="94" y="46"/>
                  </a:lnTo>
                  <a:lnTo>
                    <a:pt x="94" y="43"/>
                  </a:lnTo>
                  <a:lnTo>
                    <a:pt x="93" y="42"/>
                  </a:lnTo>
                  <a:lnTo>
                    <a:pt x="92" y="39"/>
                  </a:lnTo>
                  <a:lnTo>
                    <a:pt x="92" y="36"/>
                  </a:lnTo>
                  <a:lnTo>
                    <a:pt x="92" y="33"/>
                  </a:lnTo>
                  <a:lnTo>
                    <a:pt x="91" y="33"/>
                  </a:lnTo>
                  <a:lnTo>
                    <a:pt x="89" y="33"/>
                  </a:lnTo>
                  <a:lnTo>
                    <a:pt x="88" y="33"/>
                  </a:lnTo>
                  <a:lnTo>
                    <a:pt x="87" y="33"/>
                  </a:lnTo>
                  <a:lnTo>
                    <a:pt x="86" y="33"/>
                  </a:lnTo>
                  <a:lnTo>
                    <a:pt x="85" y="33"/>
                  </a:lnTo>
                  <a:lnTo>
                    <a:pt x="83" y="33"/>
                  </a:lnTo>
                  <a:lnTo>
                    <a:pt x="75" y="38"/>
                  </a:lnTo>
                  <a:lnTo>
                    <a:pt x="73" y="38"/>
                  </a:lnTo>
                  <a:lnTo>
                    <a:pt x="70" y="38"/>
                  </a:lnTo>
                  <a:lnTo>
                    <a:pt x="68" y="36"/>
                  </a:lnTo>
                  <a:lnTo>
                    <a:pt x="66" y="35"/>
                  </a:lnTo>
                  <a:lnTo>
                    <a:pt x="63" y="35"/>
                  </a:lnTo>
                  <a:lnTo>
                    <a:pt x="61" y="33"/>
                  </a:lnTo>
                  <a:lnTo>
                    <a:pt x="58" y="33"/>
                  </a:lnTo>
                  <a:lnTo>
                    <a:pt x="55" y="33"/>
                  </a:lnTo>
                  <a:lnTo>
                    <a:pt x="49" y="33"/>
                  </a:lnTo>
                  <a:lnTo>
                    <a:pt x="44" y="36"/>
                  </a:lnTo>
                  <a:lnTo>
                    <a:pt x="38" y="40"/>
                  </a:lnTo>
                  <a:lnTo>
                    <a:pt x="33" y="46"/>
                  </a:lnTo>
                  <a:lnTo>
                    <a:pt x="29" y="50"/>
                  </a:lnTo>
                  <a:lnTo>
                    <a:pt x="24" y="54"/>
                  </a:lnTo>
                  <a:lnTo>
                    <a:pt x="19" y="57"/>
                  </a:lnTo>
                  <a:lnTo>
                    <a:pt x="12" y="58"/>
                  </a:lnTo>
                  <a:lnTo>
                    <a:pt x="10" y="58"/>
                  </a:lnTo>
                  <a:lnTo>
                    <a:pt x="8" y="60"/>
                  </a:lnTo>
                  <a:lnTo>
                    <a:pt x="6" y="62"/>
                  </a:lnTo>
                  <a:lnTo>
                    <a:pt x="4" y="64"/>
                  </a:lnTo>
                  <a:lnTo>
                    <a:pt x="3" y="66"/>
                  </a:lnTo>
                  <a:lnTo>
                    <a:pt x="1" y="69"/>
                  </a:lnTo>
                  <a:lnTo>
                    <a:pt x="0" y="7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5" name="Freeform 276"/>
            <p:cNvSpPr>
              <a:spLocks/>
            </p:cNvSpPr>
            <p:nvPr/>
          </p:nvSpPr>
          <p:spPr bwMode="gray">
            <a:xfrm>
              <a:off x="111419" y="3697385"/>
              <a:ext cx="232659" cy="391003"/>
            </a:xfrm>
            <a:custGeom>
              <a:avLst/>
              <a:gdLst/>
              <a:ahLst/>
              <a:cxnLst>
                <a:cxn ang="0">
                  <a:pos x="56" y="26"/>
                </a:cxn>
                <a:cxn ang="0">
                  <a:pos x="53" y="32"/>
                </a:cxn>
                <a:cxn ang="0">
                  <a:pos x="47" y="34"/>
                </a:cxn>
                <a:cxn ang="0">
                  <a:pos x="53" y="41"/>
                </a:cxn>
                <a:cxn ang="0">
                  <a:pos x="64" y="44"/>
                </a:cxn>
                <a:cxn ang="0">
                  <a:pos x="70" y="47"/>
                </a:cxn>
                <a:cxn ang="0">
                  <a:pos x="70" y="55"/>
                </a:cxn>
                <a:cxn ang="0">
                  <a:pos x="70" y="65"/>
                </a:cxn>
                <a:cxn ang="0">
                  <a:pos x="68" y="72"/>
                </a:cxn>
                <a:cxn ang="0">
                  <a:pos x="62" y="79"/>
                </a:cxn>
                <a:cxn ang="0">
                  <a:pos x="59" y="87"/>
                </a:cxn>
                <a:cxn ang="0">
                  <a:pos x="53" y="88"/>
                </a:cxn>
                <a:cxn ang="0">
                  <a:pos x="48" y="91"/>
                </a:cxn>
                <a:cxn ang="0">
                  <a:pos x="45" y="94"/>
                </a:cxn>
                <a:cxn ang="0">
                  <a:pos x="40" y="97"/>
                </a:cxn>
                <a:cxn ang="0">
                  <a:pos x="36" y="99"/>
                </a:cxn>
                <a:cxn ang="0">
                  <a:pos x="25" y="101"/>
                </a:cxn>
                <a:cxn ang="0">
                  <a:pos x="13" y="105"/>
                </a:cxn>
                <a:cxn ang="0">
                  <a:pos x="1" y="109"/>
                </a:cxn>
                <a:cxn ang="0">
                  <a:pos x="3" y="102"/>
                </a:cxn>
                <a:cxn ang="0">
                  <a:pos x="0" y="102"/>
                </a:cxn>
                <a:cxn ang="0">
                  <a:pos x="2" y="87"/>
                </a:cxn>
                <a:cxn ang="0">
                  <a:pos x="6" y="84"/>
                </a:cxn>
                <a:cxn ang="0">
                  <a:pos x="9" y="83"/>
                </a:cxn>
                <a:cxn ang="0">
                  <a:pos x="15" y="80"/>
                </a:cxn>
                <a:cxn ang="0">
                  <a:pos x="21" y="78"/>
                </a:cxn>
                <a:cxn ang="0">
                  <a:pos x="16" y="78"/>
                </a:cxn>
                <a:cxn ang="0">
                  <a:pos x="12" y="79"/>
                </a:cxn>
                <a:cxn ang="0">
                  <a:pos x="10" y="75"/>
                </a:cxn>
                <a:cxn ang="0">
                  <a:pos x="12" y="69"/>
                </a:cxn>
                <a:cxn ang="0">
                  <a:pos x="14" y="64"/>
                </a:cxn>
                <a:cxn ang="0">
                  <a:pos x="6" y="61"/>
                </a:cxn>
                <a:cxn ang="0">
                  <a:pos x="1" y="55"/>
                </a:cxn>
                <a:cxn ang="0">
                  <a:pos x="2" y="48"/>
                </a:cxn>
                <a:cxn ang="0">
                  <a:pos x="8" y="44"/>
                </a:cxn>
                <a:cxn ang="0">
                  <a:pos x="9" y="40"/>
                </a:cxn>
                <a:cxn ang="0">
                  <a:pos x="15" y="39"/>
                </a:cxn>
                <a:cxn ang="0">
                  <a:pos x="21" y="39"/>
                </a:cxn>
                <a:cxn ang="0">
                  <a:pos x="26" y="39"/>
                </a:cxn>
                <a:cxn ang="0">
                  <a:pos x="32" y="34"/>
                </a:cxn>
                <a:cxn ang="0">
                  <a:pos x="33" y="22"/>
                </a:cxn>
                <a:cxn ang="0">
                  <a:pos x="36" y="15"/>
                </a:cxn>
                <a:cxn ang="0">
                  <a:pos x="40" y="7"/>
                </a:cxn>
                <a:cxn ang="0">
                  <a:pos x="48" y="0"/>
                </a:cxn>
                <a:cxn ang="0">
                  <a:pos x="56" y="7"/>
                </a:cxn>
                <a:cxn ang="0">
                  <a:pos x="60" y="17"/>
                </a:cxn>
                <a:cxn ang="0">
                  <a:pos x="56" y="22"/>
                </a:cxn>
              </a:cxnLst>
              <a:rect l="0" t="0" r="r" b="b"/>
              <a:pathLst>
                <a:path w="70" h="109">
                  <a:moveTo>
                    <a:pt x="59" y="22"/>
                  </a:moveTo>
                  <a:lnTo>
                    <a:pt x="58" y="25"/>
                  </a:lnTo>
                  <a:lnTo>
                    <a:pt x="56" y="26"/>
                  </a:lnTo>
                  <a:lnTo>
                    <a:pt x="55" y="29"/>
                  </a:lnTo>
                  <a:lnTo>
                    <a:pt x="54" y="30"/>
                  </a:lnTo>
                  <a:lnTo>
                    <a:pt x="53" y="32"/>
                  </a:lnTo>
                  <a:lnTo>
                    <a:pt x="51" y="33"/>
                  </a:lnTo>
                  <a:lnTo>
                    <a:pt x="48" y="33"/>
                  </a:lnTo>
                  <a:lnTo>
                    <a:pt x="47" y="34"/>
                  </a:lnTo>
                  <a:lnTo>
                    <a:pt x="48" y="37"/>
                  </a:lnTo>
                  <a:lnTo>
                    <a:pt x="50" y="40"/>
                  </a:lnTo>
                  <a:lnTo>
                    <a:pt x="53" y="41"/>
                  </a:lnTo>
                  <a:lnTo>
                    <a:pt x="56" y="43"/>
                  </a:lnTo>
                  <a:lnTo>
                    <a:pt x="60" y="43"/>
                  </a:lnTo>
                  <a:lnTo>
                    <a:pt x="64" y="44"/>
                  </a:lnTo>
                  <a:lnTo>
                    <a:pt x="67" y="44"/>
                  </a:lnTo>
                  <a:lnTo>
                    <a:pt x="70" y="44"/>
                  </a:lnTo>
                  <a:lnTo>
                    <a:pt x="70" y="47"/>
                  </a:lnTo>
                  <a:lnTo>
                    <a:pt x="70" y="50"/>
                  </a:lnTo>
                  <a:lnTo>
                    <a:pt x="70" y="52"/>
                  </a:lnTo>
                  <a:lnTo>
                    <a:pt x="70" y="55"/>
                  </a:lnTo>
                  <a:lnTo>
                    <a:pt x="70" y="58"/>
                  </a:lnTo>
                  <a:lnTo>
                    <a:pt x="70" y="62"/>
                  </a:lnTo>
                  <a:lnTo>
                    <a:pt x="70" y="65"/>
                  </a:lnTo>
                  <a:lnTo>
                    <a:pt x="70" y="69"/>
                  </a:lnTo>
                  <a:lnTo>
                    <a:pt x="70" y="71"/>
                  </a:lnTo>
                  <a:lnTo>
                    <a:pt x="68" y="72"/>
                  </a:lnTo>
                  <a:lnTo>
                    <a:pt x="66" y="75"/>
                  </a:lnTo>
                  <a:lnTo>
                    <a:pt x="64" y="76"/>
                  </a:lnTo>
                  <a:lnTo>
                    <a:pt x="62" y="79"/>
                  </a:lnTo>
                  <a:lnTo>
                    <a:pt x="60" y="83"/>
                  </a:lnTo>
                  <a:lnTo>
                    <a:pt x="59" y="84"/>
                  </a:lnTo>
                  <a:lnTo>
                    <a:pt x="59" y="87"/>
                  </a:lnTo>
                  <a:lnTo>
                    <a:pt x="56" y="87"/>
                  </a:lnTo>
                  <a:lnTo>
                    <a:pt x="54" y="88"/>
                  </a:lnTo>
                  <a:lnTo>
                    <a:pt x="53" y="88"/>
                  </a:lnTo>
                  <a:lnTo>
                    <a:pt x="50" y="88"/>
                  </a:lnTo>
                  <a:lnTo>
                    <a:pt x="48" y="90"/>
                  </a:lnTo>
                  <a:lnTo>
                    <a:pt x="48" y="91"/>
                  </a:lnTo>
                  <a:lnTo>
                    <a:pt x="47" y="91"/>
                  </a:lnTo>
                  <a:lnTo>
                    <a:pt x="47" y="92"/>
                  </a:lnTo>
                  <a:lnTo>
                    <a:pt x="45" y="94"/>
                  </a:lnTo>
                  <a:lnTo>
                    <a:pt x="44" y="94"/>
                  </a:lnTo>
                  <a:lnTo>
                    <a:pt x="41" y="95"/>
                  </a:lnTo>
                  <a:lnTo>
                    <a:pt x="40" y="97"/>
                  </a:lnTo>
                  <a:lnTo>
                    <a:pt x="39" y="98"/>
                  </a:lnTo>
                  <a:lnTo>
                    <a:pt x="38" y="99"/>
                  </a:lnTo>
                  <a:lnTo>
                    <a:pt x="36" y="99"/>
                  </a:lnTo>
                  <a:lnTo>
                    <a:pt x="34" y="99"/>
                  </a:lnTo>
                  <a:lnTo>
                    <a:pt x="29" y="99"/>
                  </a:lnTo>
                  <a:lnTo>
                    <a:pt x="25" y="101"/>
                  </a:lnTo>
                  <a:lnTo>
                    <a:pt x="21" y="102"/>
                  </a:lnTo>
                  <a:lnTo>
                    <a:pt x="16" y="102"/>
                  </a:lnTo>
                  <a:lnTo>
                    <a:pt x="13" y="105"/>
                  </a:lnTo>
                  <a:lnTo>
                    <a:pt x="9" y="106"/>
                  </a:lnTo>
                  <a:lnTo>
                    <a:pt x="6" y="108"/>
                  </a:lnTo>
                  <a:lnTo>
                    <a:pt x="1" y="109"/>
                  </a:lnTo>
                  <a:lnTo>
                    <a:pt x="6" y="102"/>
                  </a:lnTo>
                  <a:lnTo>
                    <a:pt x="4" y="102"/>
                  </a:lnTo>
                  <a:lnTo>
                    <a:pt x="3" y="102"/>
                  </a:lnTo>
                  <a:lnTo>
                    <a:pt x="2" y="102"/>
                  </a:lnTo>
                  <a:lnTo>
                    <a:pt x="1" y="102"/>
                  </a:lnTo>
                  <a:lnTo>
                    <a:pt x="0" y="102"/>
                  </a:lnTo>
                  <a:lnTo>
                    <a:pt x="0" y="87"/>
                  </a:lnTo>
                  <a:lnTo>
                    <a:pt x="1" y="87"/>
                  </a:lnTo>
                  <a:lnTo>
                    <a:pt x="2" y="87"/>
                  </a:lnTo>
                  <a:lnTo>
                    <a:pt x="3" y="85"/>
                  </a:lnTo>
                  <a:lnTo>
                    <a:pt x="4" y="85"/>
                  </a:lnTo>
                  <a:lnTo>
                    <a:pt x="6" y="84"/>
                  </a:lnTo>
                  <a:lnTo>
                    <a:pt x="7" y="83"/>
                  </a:lnTo>
                  <a:lnTo>
                    <a:pt x="8" y="83"/>
                  </a:lnTo>
                  <a:lnTo>
                    <a:pt x="9" y="83"/>
                  </a:lnTo>
                  <a:lnTo>
                    <a:pt x="12" y="83"/>
                  </a:lnTo>
                  <a:lnTo>
                    <a:pt x="13" y="83"/>
                  </a:lnTo>
                  <a:lnTo>
                    <a:pt x="15" y="80"/>
                  </a:lnTo>
                  <a:lnTo>
                    <a:pt x="16" y="80"/>
                  </a:lnTo>
                  <a:lnTo>
                    <a:pt x="20" y="79"/>
                  </a:lnTo>
                  <a:lnTo>
                    <a:pt x="21" y="78"/>
                  </a:lnTo>
                  <a:lnTo>
                    <a:pt x="21" y="76"/>
                  </a:lnTo>
                  <a:lnTo>
                    <a:pt x="19" y="78"/>
                  </a:lnTo>
                  <a:lnTo>
                    <a:pt x="16" y="78"/>
                  </a:lnTo>
                  <a:lnTo>
                    <a:pt x="14" y="78"/>
                  </a:lnTo>
                  <a:lnTo>
                    <a:pt x="13" y="79"/>
                  </a:lnTo>
                  <a:lnTo>
                    <a:pt x="12" y="79"/>
                  </a:lnTo>
                  <a:lnTo>
                    <a:pt x="10" y="78"/>
                  </a:lnTo>
                  <a:lnTo>
                    <a:pt x="9" y="76"/>
                  </a:lnTo>
                  <a:lnTo>
                    <a:pt x="10" y="75"/>
                  </a:lnTo>
                  <a:lnTo>
                    <a:pt x="10" y="73"/>
                  </a:lnTo>
                  <a:lnTo>
                    <a:pt x="12" y="71"/>
                  </a:lnTo>
                  <a:lnTo>
                    <a:pt x="12" y="69"/>
                  </a:lnTo>
                  <a:lnTo>
                    <a:pt x="13" y="66"/>
                  </a:lnTo>
                  <a:lnTo>
                    <a:pt x="14" y="65"/>
                  </a:lnTo>
                  <a:lnTo>
                    <a:pt x="14" y="64"/>
                  </a:lnTo>
                  <a:lnTo>
                    <a:pt x="10" y="62"/>
                  </a:lnTo>
                  <a:lnTo>
                    <a:pt x="8" y="62"/>
                  </a:lnTo>
                  <a:lnTo>
                    <a:pt x="6" y="61"/>
                  </a:lnTo>
                  <a:lnTo>
                    <a:pt x="3" y="59"/>
                  </a:lnTo>
                  <a:lnTo>
                    <a:pt x="2" y="57"/>
                  </a:lnTo>
                  <a:lnTo>
                    <a:pt x="1" y="55"/>
                  </a:lnTo>
                  <a:lnTo>
                    <a:pt x="0" y="52"/>
                  </a:lnTo>
                  <a:lnTo>
                    <a:pt x="0" y="48"/>
                  </a:lnTo>
                  <a:lnTo>
                    <a:pt x="2" y="48"/>
                  </a:lnTo>
                  <a:lnTo>
                    <a:pt x="4" y="47"/>
                  </a:lnTo>
                  <a:lnTo>
                    <a:pt x="7" y="45"/>
                  </a:lnTo>
                  <a:lnTo>
                    <a:pt x="8" y="44"/>
                  </a:lnTo>
                  <a:lnTo>
                    <a:pt x="9" y="44"/>
                  </a:lnTo>
                  <a:lnTo>
                    <a:pt x="9" y="43"/>
                  </a:lnTo>
                  <a:lnTo>
                    <a:pt x="9" y="40"/>
                  </a:lnTo>
                  <a:lnTo>
                    <a:pt x="9" y="39"/>
                  </a:lnTo>
                  <a:lnTo>
                    <a:pt x="13" y="39"/>
                  </a:lnTo>
                  <a:lnTo>
                    <a:pt x="15" y="39"/>
                  </a:lnTo>
                  <a:lnTo>
                    <a:pt x="19" y="39"/>
                  </a:lnTo>
                  <a:lnTo>
                    <a:pt x="20" y="39"/>
                  </a:lnTo>
                  <a:lnTo>
                    <a:pt x="21" y="39"/>
                  </a:lnTo>
                  <a:lnTo>
                    <a:pt x="23" y="39"/>
                  </a:lnTo>
                  <a:lnTo>
                    <a:pt x="25" y="39"/>
                  </a:lnTo>
                  <a:lnTo>
                    <a:pt x="26" y="39"/>
                  </a:lnTo>
                  <a:lnTo>
                    <a:pt x="28" y="39"/>
                  </a:lnTo>
                  <a:lnTo>
                    <a:pt x="30" y="36"/>
                  </a:lnTo>
                  <a:lnTo>
                    <a:pt x="32" y="34"/>
                  </a:lnTo>
                  <a:lnTo>
                    <a:pt x="33" y="30"/>
                  </a:lnTo>
                  <a:lnTo>
                    <a:pt x="33" y="26"/>
                  </a:lnTo>
                  <a:lnTo>
                    <a:pt x="33" y="22"/>
                  </a:lnTo>
                  <a:lnTo>
                    <a:pt x="34" y="18"/>
                  </a:lnTo>
                  <a:lnTo>
                    <a:pt x="34" y="15"/>
                  </a:lnTo>
                  <a:lnTo>
                    <a:pt x="36" y="15"/>
                  </a:lnTo>
                  <a:lnTo>
                    <a:pt x="38" y="12"/>
                  </a:lnTo>
                  <a:lnTo>
                    <a:pt x="39" y="10"/>
                  </a:lnTo>
                  <a:lnTo>
                    <a:pt x="40" y="7"/>
                  </a:lnTo>
                  <a:lnTo>
                    <a:pt x="41" y="4"/>
                  </a:lnTo>
                  <a:lnTo>
                    <a:pt x="45" y="1"/>
                  </a:lnTo>
                  <a:lnTo>
                    <a:pt x="48" y="0"/>
                  </a:lnTo>
                  <a:lnTo>
                    <a:pt x="54" y="0"/>
                  </a:lnTo>
                  <a:lnTo>
                    <a:pt x="55" y="4"/>
                  </a:lnTo>
                  <a:lnTo>
                    <a:pt x="56" y="7"/>
                  </a:lnTo>
                  <a:lnTo>
                    <a:pt x="59" y="11"/>
                  </a:lnTo>
                  <a:lnTo>
                    <a:pt x="60" y="14"/>
                  </a:lnTo>
                  <a:lnTo>
                    <a:pt x="60" y="17"/>
                  </a:lnTo>
                  <a:lnTo>
                    <a:pt x="60" y="18"/>
                  </a:lnTo>
                  <a:lnTo>
                    <a:pt x="59" y="21"/>
                  </a:lnTo>
                  <a:lnTo>
                    <a:pt x="56" y="22"/>
                  </a:lnTo>
                  <a:lnTo>
                    <a:pt x="59" y="2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6" name="Freeform 277"/>
            <p:cNvSpPr>
              <a:spLocks/>
            </p:cNvSpPr>
            <p:nvPr/>
          </p:nvSpPr>
          <p:spPr bwMode="gray">
            <a:xfrm>
              <a:off x="111419" y="4866808"/>
              <a:ext cx="202746" cy="405351"/>
            </a:xfrm>
            <a:custGeom>
              <a:avLst/>
              <a:gdLst/>
              <a:ahLst/>
              <a:cxnLst>
                <a:cxn ang="0">
                  <a:pos x="26" y="0"/>
                </a:cxn>
                <a:cxn ang="0">
                  <a:pos x="35" y="0"/>
                </a:cxn>
                <a:cxn ang="0">
                  <a:pos x="44" y="1"/>
                </a:cxn>
                <a:cxn ang="0">
                  <a:pos x="55" y="1"/>
                </a:cxn>
                <a:cxn ang="0">
                  <a:pos x="61" y="3"/>
                </a:cxn>
                <a:cxn ang="0">
                  <a:pos x="61" y="6"/>
                </a:cxn>
                <a:cxn ang="0">
                  <a:pos x="61" y="8"/>
                </a:cxn>
                <a:cxn ang="0">
                  <a:pos x="60" y="12"/>
                </a:cxn>
                <a:cxn ang="0">
                  <a:pos x="55" y="25"/>
                </a:cxn>
                <a:cxn ang="0">
                  <a:pos x="51" y="43"/>
                </a:cxn>
                <a:cxn ang="0">
                  <a:pos x="47" y="57"/>
                </a:cxn>
                <a:cxn ang="0">
                  <a:pos x="45" y="66"/>
                </a:cxn>
                <a:cxn ang="0">
                  <a:pos x="47" y="78"/>
                </a:cxn>
                <a:cxn ang="0">
                  <a:pos x="47" y="88"/>
                </a:cxn>
                <a:cxn ang="0">
                  <a:pos x="44" y="99"/>
                </a:cxn>
                <a:cxn ang="0">
                  <a:pos x="34" y="108"/>
                </a:cxn>
                <a:cxn ang="0">
                  <a:pos x="27" y="112"/>
                </a:cxn>
                <a:cxn ang="0">
                  <a:pos x="23" y="113"/>
                </a:cxn>
                <a:cxn ang="0">
                  <a:pos x="19" y="112"/>
                </a:cxn>
                <a:cxn ang="0">
                  <a:pos x="12" y="105"/>
                </a:cxn>
                <a:cxn ang="0">
                  <a:pos x="8" y="94"/>
                </a:cxn>
                <a:cxn ang="0">
                  <a:pos x="3" y="83"/>
                </a:cxn>
                <a:cxn ang="0">
                  <a:pos x="0" y="72"/>
                </a:cxn>
                <a:cxn ang="0">
                  <a:pos x="0" y="59"/>
                </a:cxn>
                <a:cxn ang="0">
                  <a:pos x="3" y="48"/>
                </a:cxn>
                <a:cxn ang="0">
                  <a:pos x="8" y="39"/>
                </a:cxn>
                <a:cxn ang="0">
                  <a:pos x="13" y="32"/>
                </a:cxn>
                <a:cxn ang="0">
                  <a:pos x="14" y="25"/>
                </a:cxn>
                <a:cxn ang="0">
                  <a:pos x="16" y="21"/>
                </a:cxn>
                <a:cxn ang="0">
                  <a:pos x="16" y="18"/>
                </a:cxn>
                <a:cxn ang="0">
                  <a:pos x="17" y="14"/>
                </a:cxn>
                <a:cxn ang="0">
                  <a:pos x="17" y="8"/>
                </a:cxn>
                <a:cxn ang="0">
                  <a:pos x="17" y="4"/>
                </a:cxn>
                <a:cxn ang="0">
                  <a:pos x="19" y="3"/>
                </a:cxn>
                <a:cxn ang="0">
                  <a:pos x="20" y="0"/>
                </a:cxn>
              </a:cxnLst>
              <a:rect l="0" t="0" r="r" b="b"/>
              <a:pathLst>
                <a:path w="61" h="113">
                  <a:moveTo>
                    <a:pt x="20" y="0"/>
                  </a:moveTo>
                  <a:lnTo>
                    <a:pt x="26" y="0"/>
                  </a:lnTo>
                  <a:lnTo>
                    <a:pt x="30" y="0"/>
                  </a:lnTo>
                  <a:lnTo>
                    <a:pt x="35" y="0"/>
                  </a:lnTo>
                  <a:lnTo>
                    <a:pt x="40" y="0"/>
                  </a:lnTo>
                  <a:lnTo>
                    <a:pt x="44" y="1"/>
                  </a:lnTo>
                  <a:lnTo>
                    <a:pt x="49" y="1"/>
                  </a:lnTo>
                  <a:lnTo>
                    <a:pt x="55" y="1"/>
                  </a:lnTo>
                  <a:lnTo>
                    <a:pt x="61" y="1"/>
                  </a:lnTo>
                  <a:lnTo>
                    <a:pt x="61" y="3"/>
                  </a:lnTo>
                  <a:lnTo>
                    <a:pt x="61" y="4"/>
                  </a:lnTo>
                  <a:lnTo>
                    <a:pt x="61" y="6"/>
                  </a:lnTo>
                  <a:lnTo>
                    <a:pt x="61" y="7"/>
                  </a:lnTo>
                  <a:lnTo>
                    <a:pt x="61" y="8"/>
                  </a:lnTo>
                  <a:lnTo>
                    <a:pt x="61" y="10"/>
                  </a:lnTo>
                  <a:lnTo>
                    <a:pt x="60" y="12"/>
                  </a:lnTo>
                  <a:lnTo>
                    <a:pt x="58" y="18"/>
                  </a:lnTo>
                  <a:lnTo>
                    <a:pt x="55" y="25"/>
                  </a:lnTo>
                  <a:lnTo>
                    <a:pt x="53" y="34"/>
                  </a:lnTo>
                  <a:lnTo>
                    <a:pt x="51" y="43"/>
                  </a:lnTo>
                  <a:lnTo>
                    <a:pt x="48" y="51"/>
                  </a:lnTo>
                  <a:lnTo>
                    <a:pt x="47" y="57"/>
                  </a:lnTo>
                  <a:lnTo>
                    <a:pt x="45" y="61"/>
                  </a:lnTo>
                  <a:lnTo>
                    <a:pt x="45" y="66"/>
                  </a:lnTo>
                  <a:lnTo>
                    <a:pt x="47" y="72"/>
                  </a:lnTo>
                  <a:lnTo>
                    <a:pt x="47" y="78"/>
                  </a:lnTo>
                  <a:lnTo>
                    <a:pt x="47" y="83"/>
                  </a:lnTo>
                  <a:lnTo>
                    <a:pt x="47" y="88"/>
                  </a:lnTo>
                  <a:lnTo>
                    <a:pt x="45" y="94"/>
                  </a:lnTo>
                  <a:lnTo>
                    <a:pt x="44" y="99"/>
                  </a:lnTo>
                  <a:lnTo>
                    <a:pt x="41" y="106"/>
                  </a:lnTo>
                  <a:lnTo>
                    <a:pt x="34" y="108"/>
                  </a:lnTo>
                  <a:lnTo>
                    <a:pt x="29" y="109"/>
                  </a:lnTo>
                  <a:lnTo>
                    <a:pt x="27" y="112"/>
                  </a:lnTo>
                  <a:lnTo>
                    <a:pt x="26" y="112"/>
                  </a:lnTo>
                  <a:lnTo>
                    <a:pt x="23" y="113"/>
                  </a:lnTo>
                  <a:lnTo>
                    <a:pt x="21" y="113"/>
                  </a:lnTo>
                  <a:lnTo>
                    <a:pt x="19" y="112"/>
                  </a:lnTo>
                  <a:lnTo>
                    <a:pt x="12" y="111"/>
                  </a:lnTo>
                  <a:lnTo>
                    <a:pt x="12" y="105"/>
                  </a:lnTo>
                  <a:lnTo>
                    <a:pt x="10" y="99"/>
                  </a:lnTo>
                  <a:lnTo>
                    <a:pt x="8" y="94"/>
                  </a:lnTo>
                  <a:lnTo>
                    <a:pt x="6" y="88"/>
                  </a:lnTo>
                  <a:lnTo>
                    <a:pt x="3" y="83"/>
                  </a:lnTo>
                  <a:lnTo>
                    <a:pt x="1" y="78"/>
                  </a:lnTo>
                  <a:lnTo>
                    <a:pt x="0" y="72"/>
                  </a:lnTo>
                  <a:lnTo>
                    <a:pt x="0" y="65"/>
                  </a:lnTo>
                  <a:lnTo>
                    <a:pt x="0" y="59"/>
                  </a:lnTo>
                  <a:lnTo>
                    <a:pt x="1" y="54"/>
                  </a:lnTo>
                  <a:lnTo>
                    <a:pt x="3" y="48"/>
                  </a:lnTo>
                  <a:lnTo>
                    <a:pt x="4" y="44"/>
                  </a:lnTo>
                  <a:lnTo>
                    <a:pt x="8" y="39"/>
                  </a:lnTo>
                  <a:lnTo>
                    <a:pt x="10" y="34"/>
                  </a:lnTo>
                  <a:lnTo>
                    <a:pt x="13" y="32"/>
                  </a:lnTo>
                  <a:lnTo>
                    <a:pt x="14" y="26"/>
                  </a:lnTo>
                  <a:lnTo>
                    <a:pt x="14" y="25"/>
                  </a:lnTo>
                  <a:lnTo>
                    <a:pt x="14" y="24"/>
                  </a:lnTo>
                  <a:lnTo>
                    <a:pt x="16" y="21"/>
                  </a:lnTo>
                  <a:lnTo>
                    <a:pt x="16" y="19"/>
                  </a:lnTo>
                  <a:lnTo>
                    <a:pt x="16" y="18"/>
                  </a:lnTo>
                  <a:lnTo>
                    <a:pt x="17" y="15"/>
                  </a:lnTo>
                  <a:lnTo>
                    <a:pt x="17" y="14"/>
                  </a:lnTo>
                  <a:lnTo>
                    <a:pt x="17" y="11"/>
                  </a:lnTo>
                  <a:lnTo>
                    <a:pt x="17" y="8"/>
                  </a:lnTo>
                  <a:lnTo>
                    <a:pt x="17" y="6"/>
                  </a:lnTo>
                  <a:lnTo>
                    <a:pt x="17" y="4"/>
                  </a:lnTo>
                  <a:lnTo>
                    <a:pt x="19" y="4"/>
                  </a:lnTo>
                  <a:lnTo>
                    <a:pt x="19" y="3"/>
                  </a:lnTo>
                  <a:lnTo>
                    <a:pt x="20" y="1"/>
                  </a:lnTo>
                  <a:lnTo>
                    <a:pt x="2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7" name="Freeform 280"/>
            <p:cNvSpPr>
              <a:spLocks/>
            </p:cNvSpPr>
            <p:nvPr/>
          </p:nvSpPr>
          <p:spPr bwMode="gray">
            <a:xfrm>
              <a:off x="1168357" y="3715321"/>
              <a:ext cx="69798" cy="100440"/>
            </a:xfrm>
            <a:custGeom>
              <a:avLst/>
              <a:gdLst/>
              <a:ahLst/>
              <a:cxnLst>
                <a:cxn ang="0">
                  <a:pos x="0" y="0"/>
                </a:cxn>
                <a:cxn ang="0">
                  <a:pos x="0" y="2"/>
                </a:cxn>
                <a:cxn ang="0">
                  <a:pos x="0" y="3"/>
                </a:cxn>
                <a:cxn ang="0">
                  <a:pos x="0" y="5"/>
                </a:cxn>
                <a:cxn ang="0">
                  <a:pos x="0" y="6"/>
                </a:cxn>
                <a:cxn ang="0">
                  <a:pos x="0" y="8"/>
                </a:cxn>
                <a:cxn ang="0">
                  <a:pos x="0" y="11"/>
                </a:cxn>
                <a:cxn ang="0">
                  <a:pos x="1" y="13"/>
                </a:cxn>
                <a:cxn ang="0">
                  <a:pos x="1" y="15"/>
                </a:cxn>
                <a:cxn ang="0">
                  <a:pos x="2" y="18"/>
                </a:cxn>
                <a:cxn ang="0">
                  <a:pos x="3" y="20"/>
                </a:cxn>
                <a:cxn ang="0">
                  <a:pos x="4" y="23"/>
                </a:cxn>
                <a:cxn ang="0">
                  <a:pos x="6" y="25"/>
                </a:cxn>
                <a:cxn ang="0">
                  <a:pos x="6" y="28"/>
                </a:cxn>
                <a:cxn ang="0">
                  <a:pos x="9" y="26"/>
                </a:cxn>
                <a:cxn ang="0">
                  <a:pos x="11" y="25"/>
                </a:cxn>
                <a:cxn ang="0">
                  <a:pos x="14" y="23"/>
                </a:cxn>
                <a:cxn ang="0">
                  <a:pos x="17" y="22"/>
                </a:cxn>
                <a:cxn ang="0">
                  <a:pos x="18" y="18"/>
                </a:cxn>
                <a:cxn ang="0">
                  <a:pos x="19" y="17"/>
                </a:cxn>
                <a:cxn ang="0">
                  <a:pos x="21" y="14"/>
                </a:cxn>
                <a:cxn ang="0">
                  <a:pos x="21" y="11"/>
                </a:cxn>
                <a:cxn ang="0">
                  <a:pos x="21" y="10"/>
                </a:cxn>
                <a:cxn ang="0">
                  <a:pos x="21" y="8"/>
                </a:cxn>
                <a:cxn ang="0">
                  <a:pos x="19" y="6"/>
                </a:cxn>
                <a:cxn ang="0">
                  <a:pos x="18" y="5"/>
                </a:cxn>
                <a:cxn ang="0">
                  <a:pos x="18" y="3"/>
                </a:cxn>
                <a:cxn ang="0">
                  <a:pos x="17" y="2"/>
                </a:cxn>
                <a:cxn ang="0">
                  <a:pos x="15" y="0"/>
                </a:cxn>
                <a:cxn ang="0">
                  <a:pos x="14" y="0"/>
                </a:cxn>
                <a:cxn ang="0">
                  <a:pos x="11" y="0"/>
                </a:cxn>
                <a:cxn ang="0">
                  <a:pos x="10" y="0"/>
                </a:cxn>
                <a:cxn ang="0">
                  <a:pos x="8" y="2"/>
                </a:cxn>
                <a:cxn ang="0">
                  <a:pos x="6" y="2"/>
                </a:cxn>
                <a:cxn ang="0">
                  <a:pos x="3" y="2"/>
                </a:cxn>
                <a:cxn ang="0">
                  <a:pos x="2" y="0"/>
                </a:cxn>
                <a:cxn ang="0">
                  <a:pos x="0" y="0"/>
                </a:cxn>
              </a:cxnLst>
              <a:rect l="0" t="0" r="r" b="b"/>
              <a:pathLst>
                <a:path w="21" h="28">
                  <a:moveTo>
                    <a:pt x="0" y="0"/>
                  </a:moveTo>
                  <a:lnTo>
                    <a:pt x="0" y="2"/>
                  </a:lnTo>
                  <a:lnTo>
                    <a:pt x="0" y="3"/>
                  </a:lnTo>
                  <a:lnTo>
                    <a:pt x="0" y="5"/>
                  </a:lnTo>
                  <a:lnTo>
                    <a:pt x="0" y="6"/>
                  </a:lnTo>
                  <a:lnTo>
                    <a:pt x="0" y="8"/>
                  </a:lnTo>
                  <a:lnTo>
                    <a:pt x="0" y="11"/>
                  </a:lnTo>
                  <a:lnTo>
                    <a:pt x="1" y="13"/>
                  </a:lnTo>
                  <a:lnTo>
                    <a:pt x="1" y="15"/>
                  </a:lnTo>
                  <a:lnTo>
                    <a:pt x="2" y="18"/>
                  </a:lnTo>
                  <a:lnTo>
                    <a:pt x="3" y="20"/>
                  </a:lnTo>
                  <a:lnTo>
                    <a:pt x="4" y="23"/>
                  </a:lnTo>
                  <a:lnTo>
                    <a:pt x="6" y="25"/>
                  </a:lnTo>
                  <a:lnTo>
                    <a:pt x="6" y="28"/>
                  </a:lnTo>
                  <a:lnTo>
                    <a:pt x="9" y="26"/>
                  </a:lnTo>
                  <a:lnTo>
                    <a:pt x="11" y="25"/>
                  </a:lnTo>
                  <a:lnTo>
                    <a:pt x="14" y="23"/>
                  </a:lnTo>
                  <a:lnTo>
                    <a:pt x="17" y="22"/>
                  </a:lnTo>
                  <a:lnTo>
                    <a:pt x="18" y="18"/>
                  </a:lnTo>
                  <a:lnTo>
                    <a:pt x="19" y="17"/>
                  </a:lnTo>
                  <a:lnTo>
                    <a:pt x="21" y="14"/>
                  </a:lnTo>
                  <a:lnTo>
                    <a:pt x="21" y="11"/>
                  </a:lnTo>
                  <a:lnTo>
                    <a:pt x="21" y="10"/>
                  </a:lnTo>
                  <a:lnTo>
                    <a:pt x="21" y="8"/>
                  </a:lnTo>
                  <a:lnTo>
                    <a:pt x="19" y="6"/>
                  </a:lnTo>
                  <a:lnTo>
                    <a:pt x="18" y="5"/>
                  </a:lnTo>
                  <a:lnTo>
                    <a:pt x="18" y="3"/>
                  </a:lnTo>
                  <a:lnTo>
                    <a:pt x="17" y="2"/>
                  </a:lnTo>
                  <a:lnTo>
                    <a:pt x="15" y="0"/>
                  </a:lnTo>
                  <a:lnTo>
                    <a:pt x="14" y="0"/>
                  </a:lnTo>
                  <a:lnTo>
                    <a:pt x="11" y="0"/>
                  </a:lnTo>
                  <a:lnTo>
                    <a:pt x="10" y="0"/>
                  </a:lnTo>
                  <a:lnTo>
                    <a:pt x="8" y="2"/>
                  </a:lnTo>
                  <a:lnTo>
                    <a:pt x="6" y="2"/>
                  </a:lnTo>
                  <a:lnTo>
                    <a:pt x="3" y="2"/>
                  </a:lnTo>
                  <a:lnTo>
                    <a:pt x="2" y="0"/>
                  </a:lnTo>
                  <a:lnTo>
                    <a:pt x="0"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8" name="Freeform 281"/>
            <p:cNvSpPr>
              <a:spLocks/>
            </p:cNvSpPr>
            <p:nvPr/>
          </p:nvSpPr>
          <p:spPr bwMode="gray">
            <a:xfrm>
              <a:off x="1008820" y="3582594"/>
              <a:ext cx="146244" cy="211643"/>
            </a:xfrm>
            <a:custGeom>
              <a:avLst/>
              <a:gdLst/>
              <a:ahLst/>
              <a:cxnLst>
                <a:cxn ang="0">
                  <a:pos x="25" y="55"/>
                </a:cxn>
                <a:cxn ang="0">
                  <a:pos x="24" y="55"/>
                </a:cxn>
                <a:cxn ang="0">
                  <a:pos x="22" y="55"/>
                </a:cxn>
                <a:cxn ang="0">
                  <a:pos x="21" y="55"/>
                </a:cxn>
                <a:cxn ang="0">
                  <a:pos x="20" y="55"/>
                </a:cxn>
                <a:cxn ang="0">
                  <a:pos x="19" y="55"/>
                </a:cxn>
                <a:cxn ang="0">
                  <a:pos x="18" y="55"/>
                </a:cxn>
                <a:cxn ang="0">
                  <a:pos x="16" y="55"/>
                </a:cxn>
                <a:cxn ang="0">
                  <a:pos x="14" y="53"/>
                </a:cxn>
                <a:cxn ang="0">
                  <a:pos x="13" y="52"/>
                </a:cxn>
                <a:cxn ang="0">
                  <a:pos x="8" y="51"/>
                </a:cxn>
                <a:cxn ang="0">
                  <a:pos x="6" y="48"/>
                </a:cxn>
                <a:cxn ang="0">
                  <a:pos x="3" y="45"/>
                </a:cxn>
                <a:cxn ang="0">
                  <a:pos x="2" y="41"/>
                </a:cxn>
                <a:cxn ang="0">
                  <a:pos x="1" y="38"/>
                </a:cxn>
                <a:cxn ang="0">
                  <a:pos x="0" y="36"/>
                </a:cxn>
                <a:cxn ang="0">
                  <a:pos x="1" y="33"/>
                </a:cxn>
                <a:cxn ang="0">
                  <a:pos x="1" y="30"/>
                </a:cxn>
                <a:cxn ang="0">
                  <a:pos x="2" y="27"/>
                </a:cxn>
                <a:cxn ang="0">
                  <a:pos x="2" y="23"/>
                </a:cxn>
                <a:cxn ang="0">
                  <a:pos x="3" y="19"/>
                </a:cxn>
                <a:cxn ang="0">
                  <a:pos x="5" y="14"/>
                </a:cxn>
                <a:cxn ang="0">
                  <a:pos x="6" y="11"/>
                </a:cxn>
                <a:cxn ang="0">
                  <a:pos x="7" y="7"/>
                </a:cxn>
                <a:cxn ang="0">
                  <a:pos x="12" y="7"/>
                </a:cxn>
                <a:cxn ang="0">
                  <a:pos x="15" y="7"/>
                </a:cxn>
                <a:cxn ang="0">
                  <a:pos x="18" y="5"/>
                </a:cxn>
                <a:cxn ang="0">
                  <a:pos x="20" y="4"/>
                </a:cxn>
                <a:cxn ang="0">
                  <a:pos x="22" y="3"/>
                </a:cxn>
                <a:cxn ang="0">
                  <a:pos x="25" y="3"/>
                </a:cxn>
                <a:cxn ang="0">
                  <a:pos x="27" y="1"/>
                </a:cxn>
                <a:cxn ang="0">
                  <a:pos x="29" y="0"/>
                </a:cxn>
                <a:cxn ang="0">
                  <a:pos x="31" y="1"/>
                </a:cxn>
                <a:cxn ang="0">
                  <a:pos x="32" y="1"/>
                </a:cxn>
                <a:cxn ang="0">
                  <a:pos x="34" y="3"/>
                </a:cxn>
                <a:cxn ang="0">
                  <a:pos x="36" y="4"/>
                </a:cxn>
                <a:cxn ang="0">
                  <a:pos x="38" y="5"/>
                </a:cxn>
                <a:cxn ang="0">
                  <a:pos x="39" y="7"/>
                </a:cxn>
                <a:cxn ang="0">
                  <a:pos x="39" y="8"/>
                </a:cxn>
                <a:cxn ang="0">
                  <a:pos x="38" y="10"/>
                </a:cxn>
                <a:cxn ang="0">
                  <a:pos x="36" y="11"/>
                </a:cxn>
                <a:cxn ang="0">
                  <a:pos x="35" y="12"/>
                </a:cxn>
                <a:cxn ang="0">
                  <a:pos x="35" y="14"/>
                </a:cxn>
                <a:cxn ang="0">
                  <a:pos x="34" y="16"/>
                </a:cxn>
                <a:cxn ang="0">
                  <a:pos x="35" y="18"/>
                </a:cxn>
                <a:cxn ang="0">
                  <a:pos x="35" y="20"/>
                </a:cxn>
                <a:cxn ang="0">
                  <a:pos x="38" y="23"/>
                </a:cxn>
                <a:cxn ang="0">
                  <a:pos x="39" y="25"/>
                </a:cxn>
                <a:cxn ang="0">
                  <a:pos x="40" y="27"/>
                </a:cxn>
                <a:cxn ang="0">
                  <a:pos x="41" y="29"/>
                </a:cxn>
                <a:cxn ang="0">
                  <a:pos x="42" y="30"/>
                </a:cxn>
                <a:cxn ang="0">
                  <a:pos x="44" y="30"/>
                </a:cxn>
                <a:cxn ang="0">
                  <a:pos x="39" y="33"/>
                </a:cxn>
                <a:cxn ang="0">
                  <a:pos x="35" y="36"/>
                </a:cxn>
                <a:cxn ang="0">
                  <a:pos x="31" y="38"/>
                </a:cxn>
                <a:cxn ang="0">
                  <a:pos x="28" y="43"/>
                </a:cxn>
                <a:cxn ang="0">
                  <a:pos x="27" y="48"/>
                </a:cxn>
                <a:cxn ang="0">
                  <a:pos x="27" y="52"/>
                </a:cxn>
                <a:cxn ang="0">
                  <a:pos x="27" y="56"/>
                </a:cxn>
                <a:cxn ang="0">
                  <a:pos x="29" y="59"/>
                </a:cxn>
                <a:cxn ang="0">
                  <a:pos x="25" y="55"/>
                </a:cxn>
              </a:cxnLst>
              <a:rect l="0" t="0" r="r" b="b"/>
              <a:pathLst>
                <a:path w="44" h="59">
                  <a:moveTo>
                    <a:pt x="25" y="55"/>
                  </a:moveTo>
                  <a:lnTo>
                    <a:pt x="24" y="55"/>
                  </a:lnTo>
                  <a:lnTo>
                    <a:pt x="22" y="55"/>
                  </a:lnTo>
                  <a:lnTo>
                    <a:pt x="21" y="55"/>
                  </a:lnTo>
                  <a:lnTo>
                    <a:pt x="20" y="55"/>
                  </a:lnTo>
                  <a:lnTo>
                    <a:pt x="19" y="55"/>
                  </a:lnTo>
                  <a:lnTo>
                    <a:pt x="18" y="55"/>
                  </a:lnTo>
                  <a:lnTo>
                    <a:pt x="16" y="55"/>
                  </a:lnTo>
                  <a:lnTo>
                    <a:pt x="14" y="53"/>
                  </a:lnTo>
                  <a:lnTo>
                    <a:pt x="13" y="52"/>
                  </a:lnTo>
                  <a:lnTo>
                    <a:pt x="8" y="51"/>
                  </a:lnTo>
                  <a:lnTo>
                    <a:pt x="6" y="48"/>
                  </a:lnTo>
                  <a:lnTo>
                    <a:pt x="3" y="45"/>
                  </a:lnTo>
                  <a:lnTo>
                    <a:pt x="2" y="41"/>
                  </a:lnTo>
                  <a:lnTo>
                    <a:pt x="1" y="38"/>
                  </a:lnTo>
                  <a:lnTo>
                    <a:pt x="0" y="36"/>
                  </a:lnTo>
                  <a:lnTo>
                    <a:pt x="1" y="33"/>
                  </a:lnTo>
                  <a:lnTo>
                    <a:pt x="1" y="30"/>
                  </a:lnTo>
                  <a:lnTo>
                    <a:pt x="2" y="27"/>
                  </a:lnTo>
                  <a:lnTo>
                    <a:pt x="2" y="23"/>
                  </a:lnTo>
                  <a:lnTo>
                    <a:pt x="3" y="19"/>
                  </a:lnTo>
                  <a:lnTo>
                    <a:pt x="5" y="14"/>
                  </a:lnTo>
                  <a:lnTo>
                    <a:pt x="6" y="11"/>
                  </a:lnTo>
                  <a:lnTo>
                    <a:pt x="7" y="7"/>
                  </a:lnTo>
                  <a:lnTo>
                    <a:pt x="12" y="7"/>
                  </a:lnTo>
                  <a:lnTo>
                    <a:pt x="15" y="7"/>
                  </a:lnTo>
                  <a:lnTo>
                    <a:pt x="18" y="5"/>
                  </a:lnTo>
                  <a:lnTo>
                    <a:pt x="20" y="4"/>
                  </a:lnTo>
                  <a:lnTo>
                    <a:pt x="22" y="3"/>
                  </a:lnTo>
                  <a:lnTo>
                    <a:pt x="25" y="3"/>
                  </a:lnTo>
                  <a:lnTo>
                    <a:pt x="27" y="1"/>
                  </a:lnTo>
                  <a:lnTo>
                    <a:pt x="29" y="0"/>
                  </a:lnTo>
                  <a:lnTo>
                    <a:pt x="31" y="1"/>
                  </a:lnTo>
                  <a:lnTo>
                    <a:pt x="32" y="1"/>
                  </a:lnTo>
                  <a:lnTo>
                    <a:pt x="34" y="3"/>
                  </a:lnTo>
                  <a:lnTo>
                    <a:pt x="36" y="4"/>
                  </a:lnTo>
                  <a:lnTo>
                    <a:pt x="38" y="5"/>
                  </a:lnTo>
                  <a:lnTo>
                    <a:pt x="39" y="7"/>
                  </a:lnTo>
                  <a:lnTo>
                    <a:pt x="39" y="8"/>
                  </a:lnTo>
                  <a:lnTo>
                    <a:pt x="38" y="10"/>
                  </a:lnTo>
                  <a:lnTo>
                    <a:pt x="36" y="11"/>
                  </a:lnTo>
                  <a:lnTo>
                    <a:pt x="35" y="12"/>
                  </a:lnTo>
                  <a:lnTo>
                    <a:pt x="35" y="14"/>
                  </a:lnTo>
                  <a:lnTo>
                    <a:pt x="34" y="16"/>
                  </a:lnTo>
                  <a:lnTo>
                    <a:pt x="35" y="18"/>
                  </a:lnTo>
                  <a:lnTo>
                    <a:pt x="35" y="20"/>
                  </a:lnTo>
                  <a:lnTo>
                    <a:pt x="38" y="23"/>
                  </a:lnTo>
                  <a:lnTo>
                    <a:pt x="39" y="25"/>
                  </a:lnTo>
                  <a:lnTo>
                    <a:pt x="40" y="27"/>
                  </a:lnTo>
                  <a:lnTo>
                    <a:pt x="41" y="29"/>
                  </a:lnTo>
                  <a:lnTo>
                    <a:pt x="42" y="30"/>
                  </a:lnTo>
                  <a:lnTo>
                    <a:pt x="44" y="30"/>
                  </a:lnTo>
                  <a:lnTo>
                    <a:pt x="39" y="33"/>
                  </a:lnTo>
                  <a:lnTo>
                    <a:pt x="35" y="36"/>
                  </a:lnTo>
                  <a:lnTo>
                    <a:pt x="31" y="38"/>
                  </a:lnTo>
                  <a:lnTo>
                    <a:pt x="28" y="43"/>
                  </a:lnTo>
                  <a:lnTo>
                    <a:pt x="27" y="48"/>
                  </a:lnTo>
                  <a:lnTo>
                    <a:pt x="27" y="52"/>
                  </a:lnTo>
                  <a:lnTo>
                    <a:pt x="27" y="56"/>
                  </a:lnTo>
                  <a:lnTo>
                    <a:pt x="29" y="59"/>
                  </a:lnTo>
                  <a:lnTo>
                    <a:pt x="25" y="55"/>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19" name="Freeform 284"/>
            <p:cNvSpPr>
              <a:spLocks/>
            </p:cNvSpPr>
            <p:nvPr/>
          </p:nvSpPr>
          <p:spPr bwMode="gray">
            <a:xfrm>
              <a:off x="284253" y="3205940"/>
              <a:ext cx="43208" cy="53808"/>
            </a:xfrm>
            <a:custGeom>
              <a:avLst/>
              <a:gdLst/>
              <a:ahLst/>
              <a:cxnLst>
                <a:cxn ang="0">
                  <a:pos x="0" y="6"/>
                </a:cxn>
                <a:cxn ang="0">
                  <a:pos x="8" y="0"/>
                </a:cxn>
                <a:cxn ang="0">
                  <a:pos x="9" y="2"/>
                </a:cxn>
                <a:cxn ang="0">
                  <a:pos x="12" y="3"/>
                </a:cxn>
                <a:cxn ang="0">
                  <a:pos x="12" y="6"/>
                </a:cxn>
                <a:cxn ang="0">
                  <a:pos x="13" y="8"/>
                </a:cxn>
                <a:cxn ang="0">
                  <a:pos x="13" y="10"/>
                </a:cxn>
                <a:cxn ang="0">
                  <a:pos x="13" y="12"/>
                </a:cxn>
                <a:cxn ang="0">
                  <a:pos x="13" y="15"/>
                </a:cxn>
                <a:cxn ang="0">
                  <a:pos x="12" y="13"/>
                </a:cxn>
                <a:cxn ang="0">
                  <a:pos x="8" y="13"/>
                </a:cxn>
                <a:cxn ang="0">
                  <a:pos x="7" y="12"/>
                </a:cxn>
                <a:cxn ang="0">
                  <a:pos x="6" y="10"/>
                </a:cxn>
                <a:cxn ang="0">
                  <a:pos x="2" y="8"/>
                </a:cxn>
                <a:cxn ang="0">
                  <a:pos x="1" y="7"/>
                </a:cxn>
                <a:cxn ang="0">
                  <a:pos x="1" y="6"/>
                </a:cxn>
                <a:cxn ang="0">
                  <a:pos x="0" y="6"/>
                </a:cxn>
              </a:cxnLst>
              <a:rect l="0" t="0" r="r" b="b"/>
              <a:pathLst>
                <a:path w="13" h="15">
                  <a:moveTo>
                    <a:pt x="0" y="6"/>
                  </a:moveTo>
                  <a:lnTo>
                    <a:pt x="8" y="0"/>
                  </a:lnTo>
                  <a:lnTo>
                    <a:pt x="9" y="2"/>
                  </a:lnTo>
                  <a:lnTo>
                    <a:pt x="12" y="3"/>
                  </a:lnTo>
                  <a:lnTo>
                    <a:pt x="12" y="6"/>
                  </a:lnTo>
                  <a:lnTo>
                    <a:pt x="13" y="8"/>
                  </a:lnTo>
                  <a:lnTo>
                    <a:pt x="13" y="10"/>
                  </a:lnTo>
                  <a:lnTo>
                    <a:pt x="13" y="12"/>
                  </a:lnTo>
                  <a:lnTo>
                    <a:pt x="13" y="15"/>
                  </a:lnTo>
                  <a:lnTo>
                    <a:pt x="12" y="13"/>
                  </a:lnTo>
                  <a:lnTo>
                    <a:pt x="8" y="13"/>
                  </a:lnTo>
                  <a:lnTo>
                    <a:pt x="7" y="12"/>
                  </a:lnTo>
                  <a:lnTo>
                    <a:pt x="6" y="10"/>
                  </a:lnTo>
                  <a:lnTo>
                    <a:pt x="2" y="8"/>
                  </a:lnTo>
                  <a:lnTo>
                    <a:pt x="1" y="7"/>
                  </a:lnTo>
                  <a:lnTo>
                    <a:pt x="1" y="6"/>
                  </a:lnTo>
                  <a:lnTo>
                    <a:pt x="0" y="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nvGrpSpPr>
            <p:cNvPr id="20" name="Group 285"/>
            <p:cNvGrpSpPr>
              <a:grpSpLocks/>
            </p:cNvGrpSpPr>
            <p:nvPr/>
          </p:nvGrpSpPr>
          <p:grpSpPr bwMode="auto">
            <a:xfrm>
              <a:off x="131362" y="4691037"/>
              <a:ext cx="674712" cy="663629"/>
              <a:chOff x="2500" y="1656"/>
              <a:chExt cx="203" cy="185"/>
            </a:xfrm>
            <a:solidFill>
              <a:schemeClr val="bg2"/>
            </a:solidFill>
          </p:grpSpPr>
          <p:sp>
            <p:nvSpPr>
              <p:cNvPr id="98" name="Freeform 286"/>
              <p:cNvSpPr>
                <a:spLocks/>
              </p:cNvSpPr>
              <p:nvPr/>
            </p:nvSpPr>
            <p:spPr bwMode="gray">
              <a:xfrm>
                <a:off x="2690" y="1747"/>
                <a:ext cx="13" cy="20"/>
              </a:xfrm>
              <a:custGeom>
                <a:avLst/>
                <a:gdLst/>
                <a:ahLst/>
                <a:cxnLst>
                  <a:cxn ang="0">
                    <a:pos x="13" y="20"/>
                  </a:cxn>
                  <a:cxn ang="0">
                    <a:pos x="13" y="18"/>
                  </a:cxn>
                  <a:cxn ang="0">
                    <a:pos x="13" y="17"/>
                  </a:cxn>
                  <a:cxn ang="0">
                    <a:pos x="13" y="16"/>
                  </a:cxn>
                  <a:cxn ang="0">
                    <a:pos x="13" y="13"/>
                  </a:cxn>
                  <a:cxn ang="0">
                    <a:pos x="13" y="12"/>
                  </a:cxn>
                  <a:cxn ang="0">
                    <a:pos x="13" y="11"/>
                  </a:cxn>
                  <a:cxn ang="0">
                    <a:pos x="13" y="8"/>
                  </a:cxn>
                  <a:cxn ang="0">
                    <a:pos x="12" y="6"/>
                  </a:cxn>
                  <a:cxn ang="0">
                    <a:pos x="12" y="4"/>
                  </a:cxn>
                  <a:cxn ang="0">
                    <a:pos x="9" y="4"/>
                  </a:cxn>
                  <a:cxn ang="0">
                    <a:pos x="9" y="3"/>
                  </a:cxn>
                  <a:cxn ang="0">
                    <a:pos x="8" y="1"/>
                  </a:cxn>
                  <a:cxn ang="0">
                    <a:pos x="7" y="0"/>
                  </a:cxn>
                  <a:cxn ang="0">
                    <a:pos x="6" y="0"/>
                  </a:cxn>
                  <a:cxn ang="0">
                    <a:pos x="5" y="0"/>
                  </a:cxn>
                  <a:cxn ang="0">
                    <a:pos x="2" y="0"/>
                  </a:cxn>
                  <a:cxn ang="0">
                    <a:pos x="1" y="0"/>
                  </a:cxn>
                  <a:cxn ang="0">
                    <a:pos x="0" y="0"/>
                  </a:cxn>
                  <a:cxn ang="0">
                    <a:pos x="0" y="4"/>
                  </a:cxn>
                  <a:cxn ang="0">
                    <a:pos x="1" y="9"/>
                  </a:cxn>
                  <a:cxn ang="0">
                    <a:pos x="2" y="11"/>
                  </a:cxn>
                  <a:cxn ang="0">
                    <a:pos x="5" y="13"/>
                  </a:cxn>
                  <a:cxn ang="0">
                    <a:pos x="7" y="16"/>
                  </a:cxn>
                  <a:cxn ang="0">
                    <a:pos x="8" y="17"/>
                  </a:cxn>
                  <a:cxn ang="0">
                    <a:pos x="9" y="18"/>
                  </a:cxn>
                  <a:cxn ang="0">
                    <a:pos x="13" y="20"/>
                  </a:cxn>
                </a:cxnLst>
                <a:rect l="0" t="0" r="r" b="b"/>
                <a:pathLst>
                  <a:path w="13" h="20">
                    <a:moveTo>
                      <a:pt x="13" y="20"/>
                    </a:moveTo>
                    <a:lnTo>
                      <a:pt x="13" y="18"/>
                    </a:lnTo>
                    <a:lnTo>
                      <a:pt x="13" y="17"/>
                    </a:lnTo>
                    <a:lnTo>
                      <a:pt x="13" y="16"/>
                    </a:lnTo>
                    <a:lnTo>
                      <a:pt x="13" y="13"/>
                    </a:lnTo>
                    <a:lnTo>
                      <a:pt x="13" y="12"/>
                    </a:lnTo>
                    <a:lnTo>
                      <a:pt x="13" y="11"/>
                    </a:lnTo>
                    <a:lnTo>
                      <a:pt x="13" y="8"/>
                    </a:lnTo>
                    <a:lnTo>
                      <a:pt x="12" y="6"/>
                    </a:lnTo>
                    <a:lnTo>
                      <a:pt x="12" y="4"/>
                    </a:lnTo>
                    <a:lnTo>
                      <a:pt x="9" y="4"/>
                    </a:lnTo>
                    <a:lnTo>
                      <a:pt x="9" y="3"/>
                    </a:lnTo>
                    <a:lnTo>
                      <a:pt x="8" y="1"/>
                    </a:lnTo>
                    <a:lnTo>
                      <a:pt x="7" y="0"/>
                    </a:lnTo>
                    <a:lnTo>
                      <a:pt x="6" y="0"/>
                    </a:lnTo>
                    <a:lnTo>
                      <a:pt x="5" y="0"/>
                    </a:lnTo>
                    <a:lnTo>
                      <a:pt x="2" y="0"/>
                    </a:lnTo>
                    <a:lnTo>
                      <a:pt x="1" y="0"/>
                    </a:lnTo>
                    <a:lnTo>
                      <a:pt x="0" y="0"/>
                    </a:lnTo>
                    <a:lnTo>
                      <a:pt x="0" y="4"/>
                    </a:lnTo>
                    <a:lnTo>
                      <a:pt x="1" y="9"/>
                    </a:lnTo>
                    <a:lnTo>
                      <a:pt x="2" y="11"/>
                    </a:lnTo>
                    <a:lnTo>
                      <a:pt x="5" y="13"/>
                    </a:lnTo>
                    <a:lnTo>
                      <a:pt x="7" y="16"/>
                    </a:lnTo>
                    <a:lnTo>
                      <a:pt x="8" y="17"/>
                    </a:lnTo>
                    <a:lnTo>
                      <a:pt x="9" y="18"/>
                    </a:lnTo>
                    <a:lnTo>
                      <a:pt x="13"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99" name="Freeform 287"/>
              <p:cNvSpPr>
                <a:spLocks/>
              </p:cNvSpPr>
              <p:nvPr/>
            </p:nvSpPr>
            <p:spPr bwMode="gray">
              <a:xfrm>
                <a:off x="2500" y="1656"/>
                <a:ext cx="200" cy="185"/>
              </a:xfrm>
              <a:custGeom>
                <a:avLst/>
                <a:gdLst/>
                <a:ahLst/>
                <a:cxnLst>
                  <a:cxn ang="0">
                    <a:pos x="132" y="17"/>
                  </a:cxn>
                  <a:cxn ang="0">
                    <a:pos x="148" y="28"/>
                  </a:cxn>
                  <a:cxn ang="0">
                    <a:pos x="166" y="34"/>
                  </a:cxn>
                  <a:cxn ang="0">
                    <a:pos x="169" y="31"/>
                  </a:cxn>
                  <a:cxn ang="0">
                    <a:pos x="173" y="27"/>
                  </a:cxn>
                  <a:cxn ang="0">
                    <a:pos x="177" y="29"/>
                  </a:cxn>
                  <a:cxn ang="0">
                    <a:pos x="185" y="34"/>
                  </a:cxn>
                  <a:cxn ang="0">
                    <a:pos x="194" y="34"/>
                  </a:cxn>
                  <a:cxn ang="0">
                    <a:pos x="199" y="36"/>
                  </a:cxn>
                  <a:cxn ang="0">
                    <a:pos x="200" y="45"/>
                  </a:cxn>
                  <a:cxn ang="0">
                    <a:pos x="200" y="50"/>
                  </a:cxn>
                  <a:cxn ang="0">
                    <a:pos x="180" y="61"/>
                  </a:cxn>
                  <a:cxn ang="0">
                    <a:pos x="166" y="76"/>
                  </a:cxn>
                  <a:cxn ang="0">
                    <a:pos x="154" y="88"/>
                  </a:cxn>
                  <a:cxn ang="0">
                    <a:pos x="146" y="97"/>
                  </a:cxn>
                  <a:cxn ang="0">
                    <a:pos x="146" y="120"/>
                  </a:cxn>
                  <a:cxn ang="0">
                    <a:pos x="142" y="135"/>
                  </a:cxn>
                  <a:cxn ang="0">
                    <a:pos x="127" y="153"/>
                  </a:cxn>
                  <a:cxn ang="0">
                    <a:pos x="116" y="168"/>
                  </a:cxn>
                  <a:cxn ang="0">
                    <a:pos x="111" y="171"/>
                  </a:cxn>
                  <a:cxn ang="0">
                    <a:pos x="77" y="172"/>
                  </a:cxn>
                  <a:cxn ang="0">
                    <a:pos x="63" y="183"/>
                  </a:cxn>
                  <a:cxn ang="0">
                    <a:pos x="54" y="183"/>
                  </a:cxn>
                  <a:cxn ang="0">
                    <a:pos x="47" y="171"/>
                  </a:cxn>
                  <a:cxn ang="0">
                    <a:pos x="38" y="157"/>
                  </a:cxn>
                  <a:cxn ang="0">
                    <a:pos x="38" y="143"/>
                  </a:cxn>
                  <a:cxn ang="0">
                    <a:pos x="39" y="127"/>
                  </a:cxn>
                  <a:cxn ang="0">
                    <a:pos x="38" y="110"/>
                  </a:cxn>
                  <a:cxn ang="0">
                    <a:pos x="43" y="92"/>
                  </a:cxn>
                  <a:cxn ang="0">
                    <a:pos x="51" y="68"/>
                  </a:cxn>
                  <a:cxn ang="0">
                    <a:pos x="54" y="58"/>
                  </a:cxn>
                  <a:cxn ang="0">
                    <a:pos x="54" y="54"/>
                  </a:cxn>
                  <a:cxn ang="0">
                    <a:pos x="47" y="51"/>
                  </a:cxn>
                  <a:cxn ang="0">
                    <a:pos x="29" y="49"/>
                  </a:cxn>
                  <a:cxn ang="0">
                    <a:pos x="13" y="43"/>
                  </a:cxn>
                  <a:cxn ang="0">
                    <a:pos x="4" y="38"/>
                  </a:cxn>
                  <a:cxn ang="0">
                    <a:pos x="2" y="24"/>
                  </a:cxn>
                  <a:cxn ang="0">
                    <a:pos x="0" y="16"/>
                  </a:cxn>
                  <a:cxn ang="0">
                    <a:pos x="13" y="11"/>
                  </a:cxn>
                  <a:cxn ang="0">
                    <a:pos x="21" y="3"/>
                  </a:cxn>
                  <a:cxn ang="0">
                    <a:pos x="32" y="2"/>
                  </a:cxn>
                  <a:cxn ang="0">
                    <a:pos x="45" y="4"/>
                  </a:cxn>
                  <a:cxn ang="0">
                    <a:pos x="58" y="9"/>
                  </a:cxn>
                  <a:cxn ang="0">
                    <a:pos x="69" y="10"/>
                  </a:cxn>
                  <a:cxn ang="0">
                    <a:pos x="77" y="13"/>
                  </a:cxn>
                  <a:cxn ang="0">
                    <a:pos x="84" y="16"/>
                  </a:cxn>
                  <a:cxn ang="0">
                    <a:pos x="117" y="14"/>
                  </a:cxn>
                  <a:cxn ang="0">
                    <a:pos x="121" y="10"/>
                  </a:cxn>
                  <a:cxn ang="0">
                    <a:pos x="124" y="6"/>
                  </a:cxn>
                </a:cxnLst>
                <a:rect l="0" t="0" r="r" b="b"/>
                <a:pathLst>
                  <a:path w="200" h="185">
                    <a:moveTo>
                      <a:pt x="124" y="6"/>
                    </a:moveTo>
                    <a:lnTo>
                      <a:pt x="127" y="11"/>
                    </a:lnTo>
                    <a:lnTo>
                      <a:pt x="132" y="17"/>
                    </a:lnTo>
                    <a:lnTo>
                      <a:pt x="136" y="21"/>
                    </a:lnTo>
                    <a:lnTo>
                      <a:pt x="142" y="25"/>
                    </a:lnTo>
                    <a:lnTo>
                      <a:pt x="148" y="28"/>
                    </a:lnTo>
                    <a:lnTo>
                      <a:pt x="155" y="31"/>
                    </a:lnTo>
                    <a:lnTo>
                      <a:pt x="161" y="32"/>
                    </a:lnTo>
                    <a:lnTo>
                      <a:pt x="166" y="34"/>
                    </a:lnTo>
                    <a:lnTo>
                      <a:pt x="167" y="34"/>
                    </a:lnTo>
                    <a:lnTo>
                      <a:pt x="168" y="32"/>
                    </a:lnTo>
                    <a:lnTo>
                      <a:pt x="169" y="31"/>
                    </a:lnTo>
                    <a:lnTo>
                      <a:pt x="171" y="29"/>
                    </a:lnTo>
                    <a:lnTo>
                      <a:pt x="172" y="28"/>
                    </a:lnTo>
                    <a:lnTo>
                      <a:pt x="173" y="27"/>
                    </a:lnTo>
                    <a:lnTo>
                      <a:pt x="174" y="27"/>
                    </a:lnTo>
                    <a:lnTo>
                      <a:pt x="174" y="25"/>
                    </a:lnTo>
                    <a:lnTo>
                      <a:pt x="177" y="29"/>
                    </a:lnTo>
                    <a:lnTo>
                      <a:pt x="179" y="31"/>
                    </a:lnTo>
                    <a:lnTo>
                      <a:pt x="181" y="32"/>
                    </a:lnTo>
                    <a:lnTo>
                      <a:pt x="185" y="34"/>
                    </a:lnTo>
                    <a:lnTo>
                      <a:pt x="189" y="34"/>
                    </a:lnTo>
                    <a:lnTo>
                      <a:pt x="191" y="34"/>
                    </a:lnTo>
                    <a:lnTo>
                      <a:pt x="194" y="34"/>
                    </a:lnTo>
                    <a:lnTo>
                      <a:pt x="198" y="34"/>
                    </a:lnTo>
                    <a:lnTo>
                      <a:pt x="198" y="35"/>
                    </a:lnTo>
                    <a:lnTo>
                      <a:pt x="199" y="36"/>
                    </a:lnTo>
                    <a:lnTo>
                      <a:pt x="199" y="39"/>
                    </a:lnTo>
                    <a:lnTo>
                      <a:pt x="200" y="42"/>
                    </a:lnTo>
                    <a:lnTo>
                      <a:pt x="200" y="45"/>
                    </a:lnTo>
                    <a:lnTo>
                      <a:pt x="200" y="47"/>
                    </a:lnTo>
                    <a:lnTo>
                      <a:pt x="200" y="49"/>
                    </a:lnTo>
                    <a:lnTo>
                      <a:pt x="200" y="50"/>
                    </a:lnTo>
                    <a:lnTo>
                      <a:pt x="192" y="51"/>
                    </a:lnTo>
                    <a:lnTo>
                      <a:pt x="186" y="56"/>
                    </a:lnTo>
                    <a:lnTo>
                      <a:pt x="180" y="61"/>
                    </a:lnTo>
                    <a:lnTo>
                      <a:pt x="174" y="65"/>
                    </a:lnTo>
                    <a:lnTo>
                      <a:pt x="169" y="71"/>
                    </a:lnTo>
                    <a:lnTo>
                      <a:pt x="166" y="76"/>
                    </a:lnTo>
                    <a:lnTo>
                      <a:pt x="161" y="81"/>
                    </a:lnTo>
                    <a:lnTo>
                      <a:pt x="158" y="85"/>
                    </a:lnTo>
                    <a:lnTo>
                      <a:pt x="154" y="88"/>
                    </a:lnTo>
                    <a:lnTo>
                      <a:pt x="149" y="90"/>
                    </a:lnTo>
                    <a:lnTo>
                      <a:pt x="147" y="95"/>
                    </a:lnTo>
                    <a:lnTo>
                      <a:pt x="146" y="97"/>
                    </a:lnTo>
                    <a:lnTo>
                      <a:pt x="145" y="104"/>
                    </a:lnTo>
                    <a:lnTo>
                      <a:pt x="145" y="113"/>
                    </a:lnTo>
                    <a:lnTo>
                      <a:pt x="146" y="120"/>
                    </a:lnTo>
                    <a:lnTo>
                      <a:pt x="145" y="127"/>
                    </a:lnTo>
                    <a:lnTo>
                      <a:pt x="145" y="131"/>
                    </a:lnTo>
                    <a:lnTo>
                      <a:pt x="142" y="135"/>
                    </a:lnTo>
                    <a:lnTo>
                      <a:pt x="140" y="138"/>
                    </a:lnTo>
                    <a:lnTo>
                      <a:pt x="138" y="143"/>
                    </a:lnTo>
                    <a:lnTo>
                      <a:pt x="127" y="153"/>
                    </a:lnTo>
                    <a:lnTo>
                      <a:pt x="121" y="160"/>
                    </a:lnTo>
                    <a:lnTo>
                      <a:pt x="117" y="165"/>
                    </a:lnTo>
                    <a:lnTo>
                      <a:pt x="116" y="168"/>
                    </a:lnTo>
                    <a:lnTo>
                      <a:pt x="115" y="169"/>
                    </a:lnTo>
                    <a:lnTo>
                      <a:pt x="115" y="171"/>
                    </a:lnTo>
                    <a:lnTo>
                      <a:pt x="111" y="171"/>
                    </a:lnTo>
                    <a:lnTo>
                      <a:pt x="97" y="169"/>
                    </a:lnTo>
                    <a:lnTo>
                      <a:pt x="85" y="169"/>
                    </a:lnTo>
                    <a:lnTo>
                      <a:pt x="77" y="172"/>
                    </a:lnTo>
                    <a:lnTo>
                      <a:pt x="70" y="176"/>
                    </a:lnTo>
                    <a:lnTo>
                      <a:pt x="66" y="179"/>
                    </a:lnTo>
                    <a:lnTo>
                      <a:pt x="63" y="183"/>
                    </a:lnTo>
                    <a:lnTo>
                      <a:pt x="59" y="185"/>
                    </a:lnTo>
                    <a:lnTo>
                      <a:pt x="57" y="185"/>
                    </a:lnTo>
                    <a:lnTo>
                      <a:pt x="54" y="183"/>
                    </a:lnTo>
                    <a:lnTo>
                      <a:pt x="52" y="181"/>
                    </a:lnTo>
                    <a:lnTo>
                      <a:pt x="48" y="175"/>
                    </a:lnTo>
                    <a:lnTo>
                      <a:pt x="47" y="171"/>
                    </a:lnTo>
                    <a:lnTo>
                      <a:pt x="45" y="165"/>
                    </a:lnTo>
                    <a:lnTo>
                      <a:pt x="41" y="161"/>
                    </a:lnTo>
                    <a:lnTo>
                      <a:pt x="38" y="157"/>
                    </a:lnTo>
                    <a:lnTo>
                      <a:pt x="34" y="155"/>
                    </a:lnTo>
                    <a:lnTo>
                      <a:pt x="37" y="148"/>
                    </a:lnTo>
                    <a:lnTo>
                      <a:pt x="38" y="143"/>
                    </a:lnTo>
                    <a:lnTo>
                      <a:pt x="39" y="136"/>
                    </a:lnTo>
                    <a:lnTo>
                      <a:pt x="39" y="132"/>
                    </a:lnTo>
                    <a:lnTo>
                      <a:pt x="39" y="127"/>
                    </a:lnTo>
                    <a:lnTo>
                      <a:pt x="39" y="121"/>
                    </a:lnTo>
                    <a:lnTo>
                      <a:pt x="38" y="115"/>
                    </a:lnTo>
                    <a:lnTo>
                      <a:pt x="38" y="110"/>
                    </a:lnTo>
                    <a:lnTo>
                      <a:pt x="39" y="106"/>
                    </a:lnTo>
                    <a:lnTo>
                      <a:pt x="40" y="100"/>
                    </a:lnTo>
                    <a:lnTo>
                      <a:pt x="43" y="92"/>
                    </a:lnTo>
                    <a:lnTo>
                      <a:pt x="45" y="83"/>
                    </a:lnTo>
                    <a:lnTo>
                      <a:pt x="47" y="75"/>
                    </a:lnTo>
                    <a:lnTo>
                      <a:pt x="51" y="68"/>
                    </a:lnTo>
                    <a:lnTo>
                      <a:pt x="53" y="62"/>
                    </a:lnTo>
                    <a:lnTo>
                      <a:pt x="54" y="60"/>
                    </a:lnTo>
                    <a:lnTo>
                      <a:pt x="54" y="58"/>
                    </a:lnTo>
                    <a:lnTo>
                      <a:pt x="54" y="57"/>
                    </a:lnTo>
                    <a:lnTo>
                      <a:pt x="54" y="56"/>
                    </a:lnTo>
                    <a:lnTo>
                      <a:pt x="54" y="54"/>
                    </a:lnTo>
                    <a:lnTo>
                      <a:pt x="54" y="53"/>
                    </a:lnTo>
                    <a:lnTo>
                      <a:pt x="54" y="51"/>
                    </a:lnTo>
                    <a:lnTo>
                      <a:pt x="47" y="51"/>
                    </a:lnTo>
                    <a:lnTo>
                      <a:pt x="41" y="50"/>
                    </a:lnTo>
                    <a:lnTo>
                      <a:pt x="35" y="50"/>
                    </a:lnTo>
                    <a:lnTo>
                      <a:pt x="29" y="49"/>
                    </a:lnTo>
                    <a:lnTo>
                      <a:pt x="23" y="47"/>
                    </a:lnTo>
                    <a:lnTo>
                      <a:pt x="18" y="45"/>
                    </a:lnTo>
                    <a:lnTo>
                      <a:pt x="13" y="43"/>
                    </a:lnTo>
                    <a:lnTo>
                      <a:pt x="6" y="43"/>
                    </a:lnTo>
                    <a:lnTo>
                      <a:pt x="6" y="41"/>
                    </a:lnTo>
                    <a:lnTo>
                      <a:pt x="4" y="38"/>
                    </a:lnTo>
                    <a:lnTo>
                      <a:pt x="4" y="34"/>
                    </a:lnTo>
                    <a:lnTo>
                      <a:pt x="3" y="28"/>
                    </a:lnTo>
                    <a:lnTo>
                      <a:pt x="2" y="24"/>
                    </a:lnTo>
                    <a:lnTo>
                      <a:pt x="1" y="21"/>
                    </a:lnTo>
                    <a:lnTo>
                      <a:pt x="0" y="17"/>
                    </a:lnTo>
                    <a:lnTo>
                      <a:pt x="0" y="16"/>
                    </a:lnTo>
                    <a:lnTo>
                      <a:pt x="4" y="16"/>
                    </a:lnTo>
                    <a:lnTo>
                      <a:pt x="9" y="14"/>
                    </a:lnTo>
                    <a:lnTo>
                      <a:pt x="13" y="11"/>
                    </a:lnTo>
                    <a:lnTo>
                      <a:pt x="16" y="9"/>
                    </a:lnTo>
                    <a:lnTo>
                      <a:pt x="19" y="6"/>
                    </a:lnTo>
                    <a:lnTo>
                      <a:pt x="21" y="3"/>
                    </a:lnTo>
                    <a:lnTo>
                      <a:pt x="25" y="2"/>
                    </a:lnTo>
                    <a:lnTo>
                      <a:pt x="27" y="0"/>
                    </a:lnTo>
                    <a:lnTo>
                      <a:pt x="32" y="2"/>
                    </a:lnTo>
                    <a:lnTo>
                      <a:pt x="37" y="2"/>
                    </a:lnTo>
                    <a:lnTo>
                      <a:pt x="40" y="3"/>
                    </a:lnTo>
                    <a:lnTo>
                      <a:pt x="45" y="4"/>
                    </a:lnTo>
                    <a:lnTo>
                      <a:pt x="48" y="6"/>
                    </a:lnTo>
                    <a:lnTo>
                      <a:pt x="53" y="7"/>
                    </a:lnTo>
                    <a:lnTo>
                      <a:pt x="58" y="9"/>
                    </a:lnTo>
                    <a:lnTo>
                      <a:pt x="63" y="9"/>
                    </a:lnTo>
                    <a:lnTo>
                      <a:pt x="66" y="9"/>
                    </a:lnTo>
                    <a:lnTo>
                      <a:pt x="69" y="10"/>
                    </a:lnTo>
                    <a:lnTo>
                      <a:pt x="71" y="11"/>
                    </a:lnTo>
                    <a:lnTo>
                      <a:pt x="74" y="13"/>
                    </a:lnTo>
                    <a:lnTo>
                      <a:pt x="77" y="13"/>
                    </a:lnTo>
                    <a:lnTo>
                      <a:pt x="79" y="14"/>
                    </a:lnTo>
                    <a:lnTo>
                      <a:pt x="82" y="16"/>
                    </a:lnTo>
                    <a:lnTo>
                      <a:pt x="84" y="16"/>
                    </a:lnTo>
                    <a:lnTo>
                      <a:pt x="116" y="16"/>
                    </a:lnTo>
                    <a:lnTo>
                      <a:pt x="116" y="14"/>
                    </a:lnTo>
                    <a:lnTo>
                      <a:pt x="117" y="14"/>
                    </a:lnTo>
                    <a:lnTo>
                      <a:pt x="118" y="13"/>
                    </a:lnTo>
                    <a:lnTo>
                      <a:pt x="120" y="11"/>
                    </a:lnTo>
                    <a:lnTo>
                      <a:pt x="121" y="10"/>
                    </a:lnTo>
                    <a:lnTo>
                      <a:pt x="122" y="9"/>
                    </a:lnTo>
                    <a:lnTo>
                      <a:pt x="123" y="7"/>
                    </a:lnTo>
                    <a:lnTo>
                      <a:pt x="124" y="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grpSp>
          <p:nvGrpSpPr>
            <p:cNvPr id="21" name="Group 288"/>
            <p:cNvGrpSpPr>
              <a:grpSpLocks/>
            </p:cNvGrpSpPr>
            <p:nvPr/>
          </p:nvGrpSpPr>
          <p:grpSpPr bwMode="auto">
            <a:xfrm>
              <a:off x="264310" y="3471393"/>
              <a:ext cx="455348" cy="728199"/>
              <a:chOff x="2540" y="1316"/>
              <a:chExt cx="137" cy="203"/>
            </a:xfrm>
            <a:solidFill>
              <a:schemeClr val="bg2"/>
            </a:solidFill>
          </p:grpSpPr>
          <p:sp>
            <p:nvSpPr>
              <p:cNvPr id="96" name="Freeform 289"/>
              <p:cNvSpPr>
                <a:spLocks/>
              </p:cNvSpPr>
              <p:nvPr/>
            </p:nvSpPr>
            <p:spPr bwMode="gray">
              <a:xfrm>
                <a:off x="2540" y="1401"/>
                <a:ext cx="24" cy="22"/>
              </a:xfrm>
              <a:custGeom>
                <a:avLst/>
                <a:gdLst/>
                <a:ahLst/>
                <a:cxnLst>
                  <a:cxn ang="0">
                    <a:pos x="19" y="20"/>
                  </a:cxn>
                  <a:cxn ang="0">
                    <a:pos x="17" y="20"/>
                  </a:cxn>
                  <a:cxn ang="0">
                    <a:pos x="14" y="20"/>
                  </a:cxn>
                  <a:cxn ang="0">
                    <a:pos x="11" y="22"/>
                  </a:cxn>
                  <a:cxn ang="0">
                    <a:pos x="8" y="22"/>
                  </a:cxn>
                  <a:cxn ang="0">
                    <a:pos x="5" y="22"/>
                  </a:cxn>
                  <a:cxn ang="0">
                    <a:pos x="3" y="20"/>
                  </a:cxn>
                  <a:cxn ang="0">
                    <a:pos x="0" y="19"/>
                  </a:cxn>
                  <a:cxn ang="0">
                    <a:pos x="0" y="14"/>
                  </a:cxn>
                  <a:cxn ang="0">
                    <a:pos x="1" y="14"/>
                  </a:cxn>
                  <a:cxn ang="0">
                    <a:pos x="4" y="14"/>
                  </a:cxn>
                  <a:cxn ang="0">
                    <a:pos x="5" y="12"/>
                  </a:cxn>
                  <a:cxn ang="0">
                    <a:pos x="7" y="10"/>
                  </a:cxn>
                  <a:cxn ang="0">
                    <a:pos x="8" y="8"/>
                  </a:cxn>
                  <a:cxn ang="0">
                    <a:pos x="9" y="4"/>
                  </a:cxn>
                  <a:cxn ang="0">
                    <a:pos x="11" y="3"/>
                  </a:cxn>
                  <a:cxn ang="0">
                    <a:pos x="12" y="0"/>
                  </a:cxn>
                  <a:cxn ang="0">
                    <a:pos x="14" y="2"/>
                  </a:cxn>
                  <a:cxn ang="0">
                    <a:pos x="17" y="2"/>
                  </a:cxn>
                  <a:cxn ang="0">
                    <a:pos x="19" y="2"/>
                  </a:cxn>
                  <a:cxn ang="0">
                    <a:pos x="20" y="2"/>
                  </a:cxn>
                  <a:cxn ang="0">
                    <a:pos x="21" y="2"/>
                  </a:cxn>
                  <a:cxn ang="0">
                    <a:pos x="24" y="0"/>
                  </a:cxn>
                  <a:cxn ang="0">
                    <a:pos x="24" y="3"/>
                  </a:cxn>
                  <a:cxn ang="0">
                    <a:pos x="22" y="7"/>
                  </a:cxn>
                  <a:cxn ang="0">
                    <a:pos x="22" y="10"/>
                  </a:cxn>
                  <a:cxn ang="0">
                    <a:pos x="21" y="11"/>
                  </a:cxn>
                  <a:cxn ang="0">
                    <a:pos x="20" y="14"/>
                  </a:cxn>
                  <a:cxn ang="0">
                    <a:pos x="20" y="15"/>
                  </a:cxn>
                  <a:cxn ang="0">
                    <a:pos x="20" y="19"/>
                  </a:cxn>
                  <a:cxn ang="0">
                    <a:pos x="19" y="20"/>
                  </a:cxn>
                </a:cxnLst>
                <a:rect l="0" t="0" r="r" b="b"/>
                <a:pathLst>
                  <a:path w="24" h="22">
                    <a:moveTo>
                      <a:pt x="19" y="20"/>
                    </a:moveTo>
                    <a:lnTo>
                      <a:pt x="17" y="20"/>
                    </a:lnTo>
                    <a:lnTo>
                      <a:pt x="14" y="20"/>
                    </a:lnTo>
                    <a:lnTo>
                      <a:pt x="11" y="22"/>
                    </a:lnTo>
                    <a:lnTo>
                      <a:pt x="8" y="22"/>
                    </a:lnTo>
                    <a:lnTo>
                      <a:pt x="5" y="22"/>
                    </a:lnTo>
                    <a:lnTo>
                      <a:pt x="3" y="20"/>
                    </a:lnTo>
                    <a:lnTo>
                      <a:pt x="0" y="19"/>
                    </a:lnTo>
                    <a:lnTo>
                      <a:pt x="0" y="14"/>
                    </a:lnTo>
                    <a:lnTo>
                      <a:pt x="1" y="14"/>
                    </a:lnTo>
                    <a:lnTo>
                      <a:pt x="4" y="14"/>
                    </a:lnTo>
                    <a:lnTo>
                      <a:pt x="5" y="12"/>
                    </a:lnTo>
                    <a:lnTo>
                      <a:pt x="7" y="10"/>
                    </a:lnTo>
                    <a:lnTo>
                      <a:pt x="8" y="8"/>
                    </a:lnTo>
                    <a:lnTo>
                      <a:pt x="9" y="4"/>
                    </a:lnTo>
                    <a:lnTo>
                      <a:pt x="11" y="3"/>
                    </a:lnTo>
                    <a:lnTo>
                      <a:pt x="12" y="0"/>
                    </a:lnTo>
                    <a:lnTo>
                      <a:pt x="14" y="2"/>
                    </a:lnTo>
                    <a:lnTo>
                      <a:pt x="17" y="2"/>
                    </a:lnTo>
                    <a:lnTo>
                      <a:pt x="19" y="2"/>
                    </a:lnTo>
                    <a:lnTo>
                      <a:pt x="20" y="2"/>
                    </a:lnTo>
                    <a:lnTo>
                      <a:pt x="21" y="2"/>
                    </a:lnTo>
                    <a:lnTo>
                      <a:pt x="24" y="0"/>
                    </a:lnTo>
                    <a:lnTo>
                      <a:pt x="24" y="3"/>
                    </a:lnTo>
                    <a:lnTo>
                      <a:pt x="22" y="7"/>
                    </a:lnTo>
                    <a:lnTo>
                      <a:pt x="22" y="10"/>
                    </a:lnTo>
                    <a:lnTo>
                      <a:pt x="21" y="11"/>
                    </a:lnTo>
                    <a:lnTo>
                      <a:pt x="20" y="14"/>
                    </a:lnTo>
                    <a:lnTo>
                      <a:pt x="20" y="15"/>
                    </a:lnTo>
                    <a:lnTo>
                      <a:pt x="20" y="19"/>
                    </a:lnTo>
                    <a:lnTo>
                      <a:pt x="19" y="2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97" name="Freeform 290"/>
              <p:cNvSpPr>
                <a:spLocks/>
              </p:cNvSpPr>
              <p:nvPr/>
            </p:nvSpPr>
            <p:spPr bwMode="gray">
              <a:xfrm>
                <a:off x="2551" y="1316"/>
                <a:ext cx="126" cy="203"/>
              </a:xfrm>
              <a:custGeom>
                <a:avLst/>
                <a:gdLst/>
                <a:ahLst/>
                <a:cxnLst>
                  <a:cxn ang="0">
                    <a:pos x="8" y="2"/>
                  </a:cxn>
                  <a:cxn ang="0">
                    <a:pos x="30" y="6"/>
                  </a:cxn>
                  <a:cxn ang="0">
                    <a:pos x="33" y="13"/>
                  </a:cxn>
                  <a:cxn ang="0">
                    <a:pos x="20" y="24"/>
                  </a:cxn>
                  <a:cxn ang="0">
                    <a:pos x="42" y="29"/>
                  </a:cxn>
                  <a:cxn ang="0">
                    <a:pos x="67" y="35"/>
                  </a:cxn>
                  <a:cxn ang="0">
                    <a:pos x="67" y="41"/>
                  </a:cxn>
                  <a:cxn ang="0">
                    <a:pos x="57" y="46"/>
                  </a:cxn>
                  <a:cxn ang="0">
                    <a:pos x="44" y="50"/>
                  </a:cxn>
                  <a:cxn ang="0">
                    <a:pos x="53" y="56"/>
                  </a:cxn>
                  <a:cxn ang="0">
                    <a:pos x="63" y="57"/>
                  </a:cxn>
                  <a:cxn ang="0">
                    <a:pos x="72" y="71"/>
                  </a:cxn>
                  <a:cxn ang="0">
                    <a:pos x="82" y="85"/>
                  </a:cxn>
                  <a:cxn ang="0">
                    <a:pos x="82" y="92"/>
                  </a:cxn>
                  <a:cxn ang="0">
                    <a:pos x="84" y="97"/>
                  </a:cxn>
                  <a:cxn ang="0">
                    <a:pos x="89" y="107"/>
                  </a:cxn>
                  <a:cxn ang="0">
                    <a:pos x="96" y="114"/>
                  </a:cxn>
                  <a:cxn ang="0">
                    <a:pos x="101" y="124"/>
                  </a:cxn>
                  <a:cxn ang="0">
                    <a:pos x="107" y="127"/>
                  </a:cxn>
                  <a:cxn ang="0">
                    <a:pos x="107" y="132"/>
                  </a:cxn>
                  <a:cxn ang="0">
                    <a:pos x="113" y="134"/>
                  </a:cxn>
                  <a:cxn ang="0">
                    <a:pos x="122" y="135"/>
                  </a:cxn>
                  <a:cxn ang="0">
                    <a:pos x="124" y="142"/>
                  </a:cxn>
                  <a:cxn ang="0">
                    <a:pos x="122" y="149"/>
                  </a:cxn>
                  <a:cxn ang="0">
                    <a:pos x="120" y="157"/>
                  </a:cxn>
                  <a:cxn ang="0">
                    <a:pos x="114" y="161"/>
                  </a:cxn>
                  <a:cxn ang="0">
                    <a:pos x="114" y="165"/>
                  </a:cxn>
                  <a:cxn ang="0">
                    <a:pos x="117" y="169"/>
                  </a:cxn>
                  <a:cxn ang="0">
                    <a:pos x="116" y="174"/>
                  </a:cxn>
                  <a:cxn ang="0">
                    <a:pos x="113" y="182"/>
                  </a:cxn>
                  <a:cxn ang="0">
                    <a:pos x="46" y="189"/>
                  </a:cxn>
                  <a:cxn ang="0">
                    <a:pos x="46" y="194"/>
                  </a:cxn>
                  <a:cxn ang="0">
                    <a:pos x="33" y="196"/>
                  </a:cxn>
                  <a:cxn ang="0">
                    <a:pos x="17" y="200"/>
                  </a:cxn>
                  <a:cxn ang="0">
                    <a:pos x="19" y="190"/>
                  </a:cxn>
                  <a:cxn ang="0">
                    <a:pos x="42" y="178"/>
                  </a:cxn>
                  <a:cxn ang="0">
                    <a:pos x="56" y="168"/>
                  </a:cxn>
                  <a:cxn ang="0">
                    <a:pos x="54" y="169"/>
                  </a:cxn>
                  <a:cxn ang="0">
                    <a:pos x="50" y="172"/>
                  </a:cxn>
                  <a:cxn ang="0">
                    <a:pos x="39" y="171"/>
                  </a:cxn>
                  <a:cxn ang="0">
                    <a:pos x="22" y="165"/>
                  </a:cxn>
                  <a:cxn ang="0">
                    <a:pos x="24" y="155"/>
                  </a:cxn>
                  <a:cxn ang="0">
                    <a:pos x="32" y="153"/>
                  </a:cxn>
                  <a:cxn ang="0">
                    <a:pos x="28" y="131"/>
                  </a:cxn>
                  <a:cxn ang="0">
                    <a:pos x="45" y="124"/>
                  </a:cxn>
                  <a:cxn ang="0">
                    <a:pos x="52" y="113"/>
                  </a:cxn>
                  <a:cxn ang="0">
                    <a:pos x="45" y="104"/>
                  </a:cxn>
                  <a:cxn ang="0">
                    <a:pos x="40" y="96"/>
                  </a:cxn>
                  <a:cxn ang="0">
                    <a:pos x="26" y="92"/>
                  </a:cxn>
                  <a:cxn ang="0">
                    <a:pos x="24" y="82"/>
                  </a:cxn>
                  <a:cxn ang="0">
                    <a:pos x="30" y="72"/>
                  </a:cxn>
                  <a:cxn ang="0">
                    <a:pos x="28" y="67"/>
                  </a:cxn>
                  <a:cxn ang="0">
                    <a:pos x="21" y="76"/>
                  </a:cxn>
                  <a:cxn ang="0">
                    <a:pos x="13" y="76"/>
                  </a:cxn>
                  <a:cxn ang="0">
                    <a:pos x="6" y="62"/>
                  </a:cxn>
                  <a:cxn ang="0">
                    <a:pos x="5" y="56"/>
                  </a:cxn>
                  <a:cxn ang="0">
                    <a:pos x="5" y="38"/>
                  </a:cxn>
                  <a:cxn ang="0">
                    <a:pos x="7" y="22"/>
                  </a:cxn>
                  <a:cxn ang="0">
                    <a:pos x="3" y="16"/>
                  </a:cxn>
                  <a:cxn ang="0">
                    <a:pos x="3" y="13"/>
                  </a:cxn>
                  <a:cxn ang="0">
                    <a:pos x="5" y="9"/>
                  </a:cxn>
                  <a:cxn ang="0">
                    <a:pos x="3" y="4"/>
                  </a:cxn>
                  <a:cxn ang="0">
                    <a:pos x="0" y="0"/>
                  </a:cxn>
                </a:cxnLst>
                <a:rect l="0" t="0" r="r" b="b"/>
                <a:pathLst>
                  <a:path w="126" h="203">
                    <a:moveTo>
                      <a:pt x="0" y="0"/>
                    </a:moveTo>
                    <a:lnTo>
                      <a:pt x="2" y="0"/>
                    </a:lnTo>
                    <a:lnTo>
                      <a:pt x="5" y="0"/>
                    </a:lnTo>
                    <a:lnTo>
                      <a:pt x="8" y="2"/>
                    </a:lnTo>
                    <a:lnTo>
                      <a:pt x="13" y="3"/>
                    </a:lnTo>
                    <a:lnTo>
                      <a:pt x="18" y="3"/>
                    </a:lnTo>
                    <a:lnTo>
                      <a:pt x="22" y="4"/>
                    </a:lnTo>
                    <a:lnTo>
                      <a:pt x="30" y="6"/>
                    </a:lnTo>
                    <a:lnTo>
                      <a:pt x="37" y="6"/>
                    </a:lnTo>
                    <a:lnTo>
                      <a:pt x="37" y="9"/>
                    </a:lnTo>
                    <a:lnTo>
                      <a:pt x="35" y="11"/>
                    </a:lnTo>
                    <a:lnTo>
                      <a:pt x="33" y="13"/>
                    </a:lnTo>
                    <a:lnTo>
                      <a:pt x="30" y="16"/>
                    </a:lnTo>
                    <a:lnTo>
                      <a:pt x="25" y="18"/>
                    </a:lnTo>
                    <a:lnTo>
                      <a:pt x="20" y="22"/>
                    </a:lnTo>
                    <a:lnTo>
                      <a:pt x="20" y="24"/>
                    </a:lnTo>
                    <a:lnTo>
                      <a:pt x="20" y="25"/>
                    </a:lnTo>
                    <a:lnTo>
                      <a:pt x="22" y="25"/>
                    </a:lnTo>
                    <a:lnTo>
                      <a:pt x="26" y="27"/>
                    </a:lnTo>
                    <a:lnTo>
                      <a:pt x="42" y="29"/>
                    </a:lnTo>
                    <a:lnTo>
                      <a:pt x="67" y="31"/>
                    </a:lnTo>
                    <a:lnTo>
                      <a:pt x="67" y="32"/>
                    </a:lnTo>
                    <a:lnTo>
                      <a:pt x="67" y="34"/>
                    </a:lnTo>
                    <a:lnTo>
                      <a:pt x="67" y="35"/>
                    </a:lnTo>
                    <a:lnTo>
                      <a:pt x="67" y="36"/>
                    </a:lnTo>
                    <a:lnTo>
                      <a:pt x="67" y="38"/>
                    </a:lnTo>
                    <a:lnTo>
                      <a:pt x="67" y="39"/>
                    </a:lnTo>
                    <a:lnTo>
                      <a:pt x="67" y="41"/>
                    </a:lnTo>
                    <a:lnTo>
                      <a:pt x="66" y="42"/>
                    </a:lnTo>
                    <a:lnTo>
                      <a:pt x="64" y="43"/>
                    </a:lnTo>
                    <a:lnTo>
                      <a:pt x="60" y="45"/>
                    </a:lnTo>
                    <a:lnTo>
                      <a:pt x="57" y="46"/>
                    </a:lnTo>
                    <a:lnTo>
                      <a:pt x="53" y="49"/>
                    </a:lnTo>
                    <a:lnTo>
                      <a:pt x="48" y="49"/>
                    </a:lnTo>
                    <a:lnTo>
                      <a:pt x="46" y="50"/>
                    </a:lnTo>
                    <a:lnTo>
                      <a:pt x="44" y="50"/>
                    </a:lnTo>
                    <a:lnTo>
                      <a:pt x="45" y="53"/>
                    </a:lnTo>
                    <a:lnTo>
                      <a:pt x="47" y="54"/>
                    </a:lnTo>
                    <a:lnTo>
                      <a:pt x="50" y="56"/>
                    </a:lnTo>
                    <a:lnTo>
                      <a:pt x="53" y="56"/>
                    </a:lnTo>
                    <a:lnTo>
                      <a:pt x="57" y="57"/>
                    </a:lnTo>
                    <a:lnTo>
                      <a:pt x="59" y="57"/>
                    </a:lnTo>
                    <a:lnTo>
                      <a:pt x="62" y="57"/>
                    </a:lnTo>
                    <a:lnTo>
                      <a:pt x="63" y="57"/>
                    </a:lnTo>
                    <a:lnTo>
                      <a:pt x="64" y="61"/>
                    </a:lnTo>
                    <a:lnTo>
                      <a:pt x="66" y="64"/>
                    </a:lnTo>
                    <a:lnTo>
                      <a:pt x="69" y="68"/>
                    </a:lnTo>
                    <a:lnTo>
                      <a:pt x="72" y="71"/>
                    </a:lnTo>
                    <a:lnTo>
                      <a:pt x="76" y="75"/>
                    </a:lnTo>
                    <a:lnTo>
                      <a:pt x="79" y="78"/>
                    </a:lnTo>
                    <a:lnTo>
                      <a:pt x="81" y="82"/>
                    </a:lnTo>
                    <a:lnTo>
                      <a:pt x="82" y="85"/>
                    </a:lnTo>
                    <a:lnTo>
                      <a:pt x="82" y="86"/>
                    </a:lnTo>
                    <a:lnTo>
                      <a:pt x="82" y="88"/>
                    </a:lnTo>
                    <a:lnTo>
                      <a:pt x="82" y="90"/>
                    </a:lnTo>
                    <a:lnTo>
                      <a:pt x="82" y="92"/>
                    </a:lnTo>
                    <a:lnTo>
                      <a:pt x="82" y="93"/>
                    </a:lnTo>
                    <a:lnTo>
                      <a:pt x="82" y="95"/>
                    </a:lnTo>
                    <a:lnTo>
                      <a:pt x="83" y="96"/>
                    </a:lnTo>
                    <a:lnTo>
                      <a:pt x="84" y="97"/>
                    </a:lnTo>
                    <a:lnTo>
                      <a:pt x="85" y="100"/>
                    </a:lnTo>
                    <a:lnTo>
                      <a:pt x="87" y="103"/>
                    </a:lnTo>
                    <a:lnTo>
                      <a:pt x="88" y="104"/>
                    </a:lnTo>
                    <a:lnTo>
                      <a:pt x="89" y="107"/>
                    </a:lnTo>
                    <a:lnTo>
                      <a:pt x="90" y="110"/>
                    </a:lnTo>
                    <a:lnTo>
                      <a:pt x="91" y="111"/>
                    </a:lnTo>
                    <a:lnTo>
                      <a:pt x="92" y="113"/>
                    </a:lnTo>
                    <a:lnTo>
                      <a:pt x="96" y="114"/>
                    </a:lnTo>
                    <a:lnTo>
                      <a:pt x="96" y="117"/>
                    </a:lnTo>
                    <a:lnTo>
                      <a:pt x="97" y="120"/>
                    </a:lnTo>
                    <a:lnTo>
                      <a:pt x="98" y="121"/>
                    </a:lnTo>
                    <a:lnTo>
                      <a:pt x="101" y="124"/>
                    </a:lnTo>
                    <a:lnTo>
                      <a:pt x="102" y="125"/>
                    </a:lnTo>
                    <a:lnTo>
                      <a:pt x="104" y="125"/>
                    </a:lnTo>
                    <a:lnTo>
                      <a:pt x="105" y="127"/>
                    </a:lnTo>
                    <a:lnTo>
                      <a:pt x="107" y="127"/>
                    </a:lnTo>
                    <a:lnTo>
                      <a:pt x="107" y="128"/>
                    </a:lnTo>
                    <a:lnTo>
                      <a:pt x="107" y="129"/>
                    </a:lnTo>
                    <a:lnTo>
                      <a:pt x="107" y="131"/>
                    </a:lnTo>
                    <a:lnTo>
                      <a:pt x="107" y="132"/>
                    </a:lnTo>
                    <a:lnTo>
                      <a:pt x="107" y="134"/>
                    </a:lnTo>
                    <a:lnTo>
                      <a:pt x="107" y="135"/>
                    </a:lnTo>
                    <a:lnTo>
                      <a:pt x="110" y="134"/>
                    </a:lnTo>
                    <a:lnTo>
                      <a:pt x="113" y="134"/>
                    </a:lnTo>
                    <a:lnTo>
                      <a:pt x="116" y="134"/>
                    </a:lnTo>
                    <a:lnTo>
                      <a:pt x="117" y="134"/>
                    </a:lnTo>
                    <a:lnTo>
                      <a:pt x="120" y="134"/>
                    </a:lnTo>
                    <a:lnTo>
                      <a:pt x="122" y="135"/>
                    </a:lnTo>
                    <a:lnTo>
                      <a:pt x="123" y="136"/>
                    </a:lnTo>
                    <a:lnTo>
                      <a:pt x="126" y="136"/>
                    </a:lnTo>
                    <a:lnTo>
                      <a:pt x="124" y="139"/>
                    </a:lnTo>
                    <a:lnTo>
                      <a:pt x="124" y="142"/>
                    </a:lnTo>
                    <a:lnTo>
                      <a:pt x="123" y="143"/>
                    </a:lnTo>
                    <a:lnTo>
                      <a:pt x="122" y="146"/>
                    </a:lnTo>
                    <a:lnTo>
                      <a:pt x="122" y="147"/>
                    </a:lnTo>
                    <a:lnTo>
                      <a:pt x="122" y="149"/>
                    </a:lnTo>
                    <a:lnTo>
                      <a:pt x="122" y="153"/>
                    </a:lnTo>
                    <a:lnTo>
                      <a:pt x="123" y="155"/>
                    </a:lnTo>
                    <a:lnTo>
                      <a:pt x="122" y="157"/>
                    </a:lnTo>
                    <a:lnTo>
                      <a:pt x="120" y="157"/>
                    </a:lnTo>
                    <a:lnTo>
                      <a:pt x="118" y="158"/>
                    </a:lnTo>
                    <a:lnTo>
                      <a:pt x="116" y="160"/>
                    </a:lnTo>
                    <a:lnTo>
                      <a:pt x="115" y="160"/>
                    </a:lnTo>
                    <a:lnTo>
                      <a:pt x="114" y="161"/>
                    </a:lnTo>
                    <a:lnTo>
                      <a:pt x="114" y="162"/>
                    </a:lnTo>
                    <a:lnTo>
                      <a:pt x="113" y="162"/>
                    </a:lnTo>
                    <a:lnTo>
                      <a:pt x="113" y="164"/>
                    </a:lnTo>
                    <a:lnTo>
                      <a:pt x="114" y="165"/>
                    </a:lnTo>
                    <a:lnTo>
                      <a:pt x="115" y="167"/>
                    </a:lnTo>
                    <a:lnTo>
                      <a:pt x="115" y="168"/>
                    </a:lnTo>
                    <a:lnTo>
                      <a:pt x="116" y="168"/>
                    </a:lnTo>
                    <a:lnTo>
                      <a:pt x="117" y="169"/>
                    </a:lnTo>
                    <a:lnTo>
                      <a:pt x="118" y="169"/>
                    </a:lnTo>
                    <a:lnTo>
                      <a:pt x="120" y="171"/>
                    </a:lnTo>
                    <a:lnTo>
                      <a:pt x="117" y="172"/>
                    </a:lnTo>
                    <a:lnTo>
                      <a:pt x="116" y="174"/>
                    </a:lnTo>
                    <a:lnTo>
                      <a:pt x="115" y="176"/>
                    </a:lnTo>
                    <a:lnTo>
                      <a:pt x="114" y="178"/>
                    </a:lnTo>
                    <a:lnTo>
                      <a:pt x="114" y="181"/>
                    </a:lnTo>
                    <a:lnTo>
                      <a:pt x="113" y="182"/>
                    </a:lnTo>
                    <a:lnTo>
                      <a:pt x="113" y="185"/>
                    </a:lnTo>
                    <a:lnTo>
                      <a:pt x="111" y="188"/>
                    </a:lnTo>
                    <a:lnTo>
                      <a:pt x="46" y="188"/>
                    </a:lnTo>
                    <a:lnTo>
                      <a:pt x="46" y="189"/>
                    </a:lnTo>
                    <a:lnTo>
                      <a:pt x="46" y="190"/>
                    </a:lnTo>
                    <a:lnTo>
                      <a:pt x="46" y="192"/>
                    </a:lnTo>
                    <a:lnTo>
                      <a:pt x="46" y="193"/>
                    </a:lnTo>
                    <a:lnTo>
                      <a:pt x="46" y="194"/>
                    </a:lnTo>
                    <a:lnTo>
                      <a:pt x="46" y="196"/>
                    </a:lnTo>
                    <a:lnTo>
                      <a:pt x="41" y="196"/>
                    </a:lnTo>
                    <a:lnTo>
                      <a:pt x="37" y="196"/>
                    </a:lnTo>
                    <a:lnTo>
                      <a:pt x="33" y="196"/>
                    </a:lnTo>
                    <a:lnTo>
                      <a:pt x="27" y="196"/>
                    </a:lnTo>
                    <a:lnTo>
                      <a:pt x="24" y="197"/>
                    </a:lnTo>
                    <a:lnTo>
                      <a:pt x="20" y="199"/>
                    </a:lnTo>
                    <a:lnTo>
                      <a:pt x="17" y="200"/>
                    </a:lnTo>
                    <a:lnTo>
                      <a:pt x="15" y="203"/>
                    </a:lnTo>
                    <a:lnTo>
                      <a:pt x="15" y="197"/>
                    </a:lnTo>
                    <a:lnTo>
                      <a:pt x="17" y="193"/>
                    </a:lnTo>
                    <a:lnTo>
                      <a:pt x="19" y="190"/>
                    </a:lnTo>
                    <a:lnTo>
                      <a:pt x="21" y="188"/>
                    </a:lnTo>
                    <a:lnTo>
                      <a:pt x="27" y="183"/>
                    </a:lnTo>
                    <a:lnTo>
                      <a:pt x="35" y="181"/>
                    </a:lnTo>
                    <a:lnTo>
                      <a:pt x="42" y="178"/>
                    </a:lnTo>
                    <a:lnTo>
                      <a:pt x="50" y="175"/>
                    </a:lnTo>
                    <a:lnTo>
                      <a:pt x="52" y="174"/>
                    </a:lnTo>
                    <a:lnTo>
                      <a:pt x="54" y="171"/>
                    </a:lnTo>
                    <a:lnTo>
                      <a:pt x="56" y="168"/>
                    </a:lnTo>
                    <a:lnTo>
                      <a:pt x="57" y="165"/>
                    </a:lnTo>
                    <a:lnTo>
                      <a:pt x="56" y="167"/>
                    </a:lnTo>
                    <a:lnTo>
                      <a:pt x="56" y="168"/>
                    </a:lnTo>
                    <a:lnTo>
                      <a:pt x="54" y="169"/>
                    </a:lnTo>
                    <a:lnTo>
                      <a:pt x="53" y="171"/>
                    </a:lnTo>
                    <a:lnTo>
                      <a:pt x="52" y="172"/>
                    </a:lnTo>
                    <a:lnTo>
                      <a:pt x="51" y="172"/>
                    </a:lnTo>
                    <a:lnTo>
                      <a:pt x="50" y="172"/>
                    </a:lnTo>
                    <a:lnTo>
                      <a:pt x="47" y="172"/>
                    </a:lnTo>
                    <a:lnTo>
                      <a:pt x="46" y="172"/>
                    </a:lnTo>
                    <a:lnTo>
                      <a:pt x="42" y="172"/>
                    </a:lnTo>
                    <a:lnTo>
                      <a:pt x="39" y="171"/>
                    </a:lnTo>
                    <a:lnTo>
                      <a:pt x="34" y="169"/>
                    </a:lnTo>
                    <a:lnTo>
                      <a:pt x="28" y="168"/>
                    </a:lnTo>
                    <a:lnTo>
                      <a:pt x="25" y="167"/>
                    </a:lnTo>
                    <a:lnTo>
                      <a:pt x="22" y="165"/>
                    </a:lnTo>
                    <a:lnTo>
                      <a:pt x="21" y="162"/>
                    </a:lnTo>
                    <a:lnTo>
                      <a:pt x="21" y="160"/>
                    </a:lnTo>
                    <a:lnTo>
                      <a:pt x="22" y="157"/>
                    </a:lnTo>
                    <a:lnTo>
                      <a:pt x="24" y="155"/>
                    </a:lnTo>
                    <a:lnTo>
                      <a:pt x="26" y="154"/>
                    </a:lnTo>
                    <a:lnTo>
                      <a:pt x="27" y="153"/>
                    </a:lnTo>
                    <a:lnTo>
                      <a:pt x="30" y="153"/>
                    </a:lnTo>
                    <a:lnTo>
                      <a:pt x="32" y="153"/>
                    </a:lnTo>
                    <a:lnTo>
                      <a:pt x="33" y="153"/>
                    </a:lnTo>
                    <a:lnTo>
                      <a:pt x="33" y="136"/>
                    </a:lnTo>
                    <a:lnTo>
                      <a:pt x="26" y="136"/>
                    </a:lnTo>
                    <a:lnTo>
                      <a:pt x="28" y="131"/>
                    </a:lnTo>
                    <a:lnTo>
                      <a:pt x="33" y="128"/>
                    </a:lnTo>
                    <a:lnTo>
                      <a:pt x="38" y="127"/>
                    </a:lnTo>
                    <a:lnTo>
                      <a:pt x="41" y="125"/>
                    </a:lnTo>
                    <a:lnTo>
                      <a:pt x="45" y="124"/>
                    </a:lnTo>
                    <a:lnTo>
                      <a:pt x="48" y="121"/>
                    </a:lnTo>
                    <a:lnTo>
                      <a:pt x="52" y="118"/>
                    </a:lnTo>
                    <a:lnTo>
                      <a:pt x="54" y="114"/>
                    </a:lnTo>
                    <a:lnTo>
                      <a:pt x="52" y="113"/>
                    </a:lnTo>
                    <a:lnTo>
                      <a:pt x="50" y="110"/>
                    </a:lnTo>
                    <a:lnTo>
                      <a:pt x="48" y="108"/>
                    </a:lnTo>
                    <a:lnTo>
                      <a:pt x="46" y="107"/>
                    </a:lnTo>
                    <a:lnTo>
                      <a:pt x="45" y="104"/>
                    </a:lnTo>
                    <a:lnTo>
                      <a:pt x="45" y="102"/>
                    </a:lnTo>
                    <a:lnTo>
                      <a:pt x="44" y="100"/>
                    </a:lnTo>
                    <a:lnTo>
                      <a:pt x="44" y="97"/>
                    </a:lnTo>
                    <a:lnTo>
                      <a:pt x="40" y="96"/>
                    </a:lnTo>
                    <a:lnTo>
                      <a:pt x="37" y="96"/>
                    </a:lnTo>
                    <a:lnTo>
                      <a:pt x="33" y="95"/>
                    </a:lnTo>
                    <a:lnTo>
                      <a:pt x="28" y="93"/>
                    </a:lnTo>
                    <a:lnTo>
                      <a:pt x="26" y="92"/>
                    </a:lnTo>
                    <a:lnTo>
                      <a:pt x="25" y="89"/>
                    </a:lnTo>
                    <a:lnTo>
                      <a:pt x="24" y="88"/>
                    </a:lnTo>
                    <a:lnTo>
                      <a:pt x="24" y="85"/>
                    </a:lnTo>
                    <a:lnTo>
                      <a:pt x="24" y="82"/>
                    </a:lnTo>
                    <a:lnTo>
                      <a:pt x="25" y="79"/>
                    </a:lnTo>
                    <a:lnTo>
                      <a:pt x="26" y="76"/>
                    </a:lnTo>
                    <a:lnTo>
                      <a:pt x="27" y="74"/>
                    </a:lnTo>
                    <a:lnTo>
                      <a:pt x="30" y="72"/>
                    </a:lnTo>
                    <a:lnTo>
                      <a:pt x="32" y="69"/>
                    </a:lnTo>
                    <a:lnTo>
                      <a:pt x="33" y="67"/>
                    </a:lnTo>
                    <a:lnTo>
                      <a:pt x="33" y="64"/>
                    </a:lnTo>
                    <a:lnTo>
                      <a:pt x="28" y="67"/>
                    </a:lnTo>
                    <a:lnTo>
                      <a:pt x="26" y="69"/>
                    </a:lnTo>
                    <a:lnTo>
                      <a:pt x="25" y="71"/>
                    </a:lnTo>
                    <a:lnTo>
                      <a:pt x="22" y="74"/>
                    </a:lnTo>
                    <a:lnTo>
                      <a:pt x="21" y="76"/>
                    </a:lnTo>
                    <a:lnTo>
                      <a:pt x="20" y="79"/>
                    </a:lnTo>
                    <a:lnTo>
                      <a:pt x="19" y="82"/>
                    </a:lnTo>
                    <a:lnTo>
                      <a:pt x="17" y="85"/>
                    </a:lnTo>
                    <a:lnTo>
                      <a:pt x="13" y="76"/>
                    </a:lnTo>
                    <a:lnTo>
                      <a:pt x="9" y="71"/>
                    </a:lnTo>
                    <a:lnTo>
                      <a:pt x="8" y="68"/>
                    </a:lnTo>
                    <a:lnTo>
                      <a:pt x="7" y="65"/>
                    </a:lnTo>
                    <a:lnTo>
                      <a:pt x="6" y="62"/>
                    </a:lnTo>
                    <a:lnTo>
                      <a:pt x="6" y="61"/>
                    </a:lnTo>
                    <a:lnTo>
                      <a:pt x="6" y="60"/>
                    </a:lnTo>
                    <a:lnTo>
                      <a:pt x="6" y="57"/>
                    </a:lnTo>
                    <a:lnTo>
                      <a:pt x="5" y="56"/>
                    </a:lnTo>
                    <a:lnTo>
                      <a:pt x="5" y="53"/>
                    </a:lnTo>
                    <a:lnTo>
                      <a:pt x="5" y="48"/>
                    </a:lnTo>
                    <a:lnTo>
                      <a:pt x="5" y="42"/>
                    </a:lnTo>
                    <a:lnTo>
                      <a:pt x="5" y="38"/>
                    </a:lnTo>
                    <a:lnTo>
                      <a:pt x="6" y="34"/>
                    </a:lnTo>
                    <a:lnTo>
                      <a:pt x="6" y="29"/>
                    </a:lnTo>
                    <a:lnTo>
                      <a:pt x="6" y="25"/>
                    </a:lnTo>
                    <a:lnTo>
                      <a:pt x="7" y="22"/>
                    </a:lnTo>
                    <a:lnTo>
                      <a:pt x="6" y="20"/>
                    </a:lnTo>
                    <a:lnTo>
                      <a:pt x="6" y="18"/>
                    </a:lnTo>
                    <a:lnTo>
                      <a:pt x="5" y="17"/>
                    </a:lnTo>
                    <a:lnTo>
                      <a:pt x="3" y="16"/>
                    </a:lnTo>
                    <a:lnTo>
                      <a:pt x="2" y="16"/>
                    </a:lnTo>
                    <a:lnTo>
                      <a:pt x="1" y="14"/>
                    </a:lnTo>
                    <a:lnTo>
                      <a:pt x="2" y="13"/>
                    </a:lnTo>
                    <a:lnTo>
                      <a:pt x="3" y="13"/>
                    </a:lnTo>
                    <a:lnTo>
                      <a:pt x="3" y="11"/>
                    </a:lnTo>
                    <a:lnTo>
                      <a:pt x="5" y="11"/>
                    </a:lnTo>
                    <a:lnTo>
                      <a:pt x="5" y="10"/>
                    </a:lnTo>
                    <a:lnTo>
                      <a:pt x="5" y="9"/>
                    </a:lnTo>
                    <a:lnTo>
                      <a:pt x="6" y="9"/>
                    </a:lnTo>
                    <a:lnTo>
                      <a:pt x="6" y="6"/>
                    </a:lnTo>
                    <a:lnTo>
                      <a:pt x="5" y="4"/>
                    </a:lnTo>
                    <a:lnTo>
                      <a:pt x="3" y="4"/>
                    </a:lnTo>
                    <a:lnTo>
                      <a:pt x="2" y="4"/>
                    </a:lnTo>
                    <a:lnTo>
                      <a:pt x="1" y="3"/>
                    </a:lnTo>
                    <a:lnTo>
                      <a:pt x="0" y="2"/>
                    </a:lnTo>
                    <a:lnTo>
                      <a:pt x="0" y="0"/>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sp>
          <p:nvSpPr>
            <p:cNvPr id="22" name="Freeform 293"/>
            <p:cNvSpPr>
              <a:spLocks/>
            </p:cNvSpPr>
            <p:nvPr/>
          </p:nvSpPr>
          <p:spPr bwMode="gray">
            <a:xfrm>
              <a:off x="1251450" y="4091975"/>
              <a:ext cx="388874" cy="211643"/>
            </a:xfrm>
            <a:custGeom>
              <a:avLst/>
              <a:gdLst/>
              <a:ahLst/>
              <a:cxnLst>
                <a:cxn ang="0">
                  <a:pos x="117" y="39"/>
                </a:cxn>
                <a:cxn ang="0">
                  <a:pos x="115" y="40"/>
                </a:cxn>
                <a:cxn ang="0">
                  <a:pos x="111" y="43"/>
                </a:cxn>
                <a:cxn ang="0">
                  <a:pos x="107" y="47"/>
                </a:cxn>
                <a:cxn ang="0">
                  <a:pos x="106" y="49"/>
                </a:cxn>
                <a:cxn ang="0">
                  <a:pos x="103" y="52"/>
                </a:cxn>
                <a:cxn ang="0">
                  <a:pos x="98" y="54"/>
                </a:cxn>
                <a:cxn ang="0">
                  <a:pos x="93" y="52"/>
                </a:cxn>
                <a:cxn ang="0">
                  <a:pos x="86" y="48"/>
                </a:cxn>
                <a:cxn ang="0">
                  <a:pos x="83" y="49"/>
                </a:cxn>
                <a:cxn ang="0">
                  <a:pos x="81" y="55"/>
                </a:cxn>
                <a:cxn ang="0">
                  <a:pos x="83" y="59"/>
                </a:cxn>
                <a:cxn ang="0">
                  <a:pos x="77" y="59"/>
                </a:cxn>
                <a:cxn ang="0">
                  <a:pos x="73" y="56"/>
                </a:cxn>
                <a:cxn ang="0">
                  <a:pos x="71" y="55"/>
                </a:cxn>
                <a:cxn ang="0">
                  <a:pos x="65" y="52"/>
                </a:cxn>
                <a:cxn ang="0">
                  <a:pos x="25" y="51"/>
                </a:cxn>
                <a:cxn ang="0">
                  <a:pos x="14" y="39"/>
                </a:cxn>
                <a:cxn ang="0">
                  <a:pos x="10" y="30"/>
                </a:cxn>
                <a:cxn ang="0">
                  <a:pos x="5" y="20"/>
                </a:cxn>
                <a:cxn ang="0">
                  <a:pos x="9" y="18"/>
                </a:cxn>
                <a:cxn ang="0">
                  <a:pos x="22" y="14"/>
                </a:cxn>
                <a:cxn ang="0">
                  <a:pos x="33" y="7"/>
                </a:cxn>
                <a:cxn ang="0">
                  <a:pos x="43" y="1"/>
                </a:cxn>
                <a:cxn ang="0">
                  <a:pos x="56" y="6"/>
                </a:cxn>
                <a:cxn ang="0">
                  <a:pos x="70" y="14"/>
                </a:cxn>
                <a:cxn ang="0">
                  <a:pos x="81" y="23"/>
                </a:cxn>
                <a:cxn ang="0">
                  <a:pos x="91" y="27"/>
                </a:cxn>
                <a:cxn ang="0">
                  <a:pos x="96" y="30"/>
                </a:cxn>
                <a:cxn ang="0">
                  <a:pos x="101" y="33"/>
                </a:cxn>
                <a:cxn ang="0">
                  <a:pos x="106" y="36"/>
                </a:cxn>
                <a:cxn ang="0">
                  <a:pos x="113" y="37"/>
                </a:cxn>
              </a:cxnLst>
              <a:rect l="0" t="0" r="r" b="b"/>
              <a:pathLst>
                <a:path w="117" h="59">
                  <a:moveTo>
                    <a:pt x="117" y="39"/>
                  </a:moveTo>
                  <a:lnTo>
                    <a:pt x="117" y="39"/>
                  </a:lnTo>
                  <a:lnTo>
                    <a:pt x="116" y="40"/>
                  </a:lnTo>
                  <a:lnTo>
                    <a:pt x="115" y="40"/>
                  </a:lnTo>
                  <a:lnTo>
                    <a:pt x="113" y="41"/>
                  </a:lnTo>
                  <a:lnTo>
                    <a:pt x="111" y="43"/>
                  </a:lnTo>
                  <a:lnTo>
                    <a:pt x="110" y="45"/>
                  </a:lnTo>
                  <a:lnTo>
                    <a:pt x="107" y="47"/>
                  </a:lnTo>
                  <a:lnTo>
                    <a:pt x="106" y="48"/>
                  </a:lnTo>
                  <a:lnTo>
                    <a:pt x="106" y="49"/>
                  </a:lnTo>
                  <a:lnTo>
                    <a:pt x="104" y="51"/>
                  </a:lnTo>
                  <a:lnTo>
                    <a:pt x="103" y="52"/>
                  </a:lnTo>
                  <a:lnTo>
                    <a:pt x="100" y="54"/>
                  </a:lnTo>
                  <a:lnTo>
                    <a:pt x="98" y="54"/>
                  </a:lnTo>
                  <a:lnTo>
                    <a:pt x="96" y="54"/>
                  </a:lnTo>
                  <a:lnTo>
                    <a:pt x="93" y="52"/>
                  </a:lnTo>
                  <a:lnTo>
                    <a:pt x="90" y="49"/>
                  </a:lnTo>
                  <a:lnTo>
                    <a:pt x="86" y="48"/>
                  </a:lnTo>
                  <a:lnTo>
                    <a:pt x="84" y="48"/>
                  </a:lnTo>
                  <a:lnTo>
                    <a:pt x="83" y="49"/>
                  </a:lnTo>
                  <a:lnTo>
                    <a:pt x="83" y="52"/>
                  </a:lnTo>
                  <a:lnTo>
                    <a:pt x="81" y="55"/>
                  </a:lnTo>
                  <a:lnTo>
                    <a:pt x="81" y="58"/>
                  </a:lnTo>
                  <a:lnTo>
                    <a:pt x="83" y="59"/>
                  </a:lnTo>
                  <a:lnTo>
                    <a:pt x="79" y="59"/>
                  </a:lnTo>
                  <a:lnTo>
                    <a:pt x="77" y="59"/>
                  </a:lnTo>
                  <a:lnTo>
                    <a:pt x="75" y="58"/>
                  </a:lnTo>
                  <a:lnTo>
                    <a:pt x="73" y="56"/>
                  </a:lnTo>
                  <a:lnTo>
                    <a:pt x="72" y="56"/>
                  </a:lnTo>
                  <a:lnTo>
                    <a:pt x="71" y="55"/>
                  </a:lnTo>
                  <a:lnTo>
                    <a:pt x="68" y="54"/>
                  </a:lnTo>
                  <a:lnTo>
                    <a:pt x="65" y="52"/>
                  </a:lnTo>
                  <a:lnTo>
                    <a:pt x="35" y="58"/>
                  </a:lnTo>
                  <a:lnTo>
                    <a:pt x="25" y="51"/>
                  </a:lnTo>
                  <a:lnTo>
                    <a:pt x="17" y="45"/>
                  </a:lnTo>
                  <a:lnTo>
                    <a:pt x="14" y="39"/>
                  </a:lnTo>
                  <a:lnTo>
                    <a:pt x="11" y="34"/>
                  </a:lnTo>
                  <a:lnTo>
                    <a:pt x="10" y="30"/>
                  </a:lnTo>
                  <a:lnTo>
                    <a:pt x="8" y="25"/>
                  </a:lnTo>
                  <a:lnTo>
                    <a:pt x="5" y="20"/>
                  </a:lnTo>
                  <a:lnTo>
                    <a:pt x="0" y="16"/>
                  </a:lnTo>
                  <a:lnTo>
                    <a:pt x="9" y="18"/>
                  </a:lnTo>
                  <a:lnTo>
                    <a:pt x="16" y="18"/>
                  </a:lnTo>
                  <a:lnTo>
                    <a:pt x="22" y="14"/>
                  </a:lnTo>
                  <a:lnTo>
                    <a:pt x="27" y="11"/>
                  </a:lnTo>
                  <a:lnTo>
                    <a:pt x="33" y="7"/>
                  </a:lnTo>
                  <a:lnTo>
                    <a:pt x="37" y="4"/>
                  </a:lnTo>
                  <a:lnTo>
                    <a:pt x="43" y="1"/>
                  </a:lnTo>
                  <a:lnTo>
                    <a:pt x="51" y="0"/>
                  </a:lnTo>
                  <a:lnTo>
                    <a:pt x="56" y="6"/>
                  </a:lnTo>
                  <a:lnTo>
                    <a:pt x="62" y="10"/>
                  </a:lnTo>
                  <a:lnTo>
                    <a:pt x="70" y="14"/>
                  </a:lnTo>
                  <a:lnTo>
                    <a:pt x="75" y="19"/>
                  </a:lnTo>
                  <a:lnTo>
                    <a:pt x="81" y="23"/>
                  </a:lnTo>
                  <a:lnTo>
                    <a:pt x="86" y="26"/>
                  </a:lnTo>
                  <a:lnTo>
                    <a:pt x="91" y="27"/>
                  </a:lnTo>
                  <a:lnTo>
                    <a:pt x="92" y="29"/>
                  </a:lnTo>
                  <a:lnTo>
                    <a:pt x="96" y="30"/>
                  </a:lnTo>
                  <a:lnTo>
                    <a:pt x="98" y="32"/>
                  </a:lnTo>
                  <a:lnTo>
                    <a:pt x="101" y="33"/>
                  </a:lnTo>
                  <a:lnTo>
                    <a:pt x="104" y="34"/>
                  </a:lnTo>
                  <a:lnTo>
                    <a:pt x="106" y="36"/>
                  </a:lnTo>
                  <a:lnTo>
                    <a:pt x="110" y="37"/>
                  </a:lnTo>
                  <a:lnTo>
                    <a:pt x="113" y="37"/>
                  </a:lnTo>
                  <a:lnTo>
                    <a:pt x="117" y="39"/>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23" name="Freeform 294"/>
            <p:cNvSpPr>
              <a:spLocks/>
            </p:cNvSpPr>
            <p:nvPr/>
          </p:nvSpPr>
          <p:spPr bwMode="gray">
            <a:xfrm>
              <a:off x="1517348" y="4235463"/>
              <a:ext cx="302457" cy="143487"/>
            </a:xfrm>
            <a:custGeom>
              <a:avLst/>
              <a:gdLst/>
              <a:ahLst/>
              <a:cxnLst>
                <a:cxn ang="0">
                  <a:pos x="38" y="0"/>
                </a:cxn>
                <a:cxn ang="0">
                  <a:pos x="41" y="0"/>
                </a:cxn>
                <a:cxn ang="0">
                  <a:pos x="44" y="0"/>
                </a:cxn>
                <a:cxn ang="0">
                  <a:pos x="50" y="0"/>
                </a:cxn>
                <a:cxn ang="0">
                  <a:pos x="57" y="0"/>
                </a:cxn>
                <a:cxn ang="0">
                  <a:pos x="66" y="0"/>
                </a:cxn>
                <a:cxn ang="0">
                  <a:pos x="75" y="2"/>
                </a:cxn>
                <a:cxn ang="0">
                  <a:pos x="82" y="3"/>
                </a:cxn>
                <a:cxn ang="0">
                  <a:pos x="91" y="3"/>
                </a:cxn>
                <a:cxn ang="0">
                  <a:pos x="91" y="9"/>
                </a:cxn>
                <a:cxn ang="0">
                  <a:pos x="89" y="15"/>
                </a:cxn>
                <a:cxn ang="0">
                  <a:pos x="88" y="19"/>
                </a:cxn>
                <a:cxn ang="0">
                  <a:pos x="87" y="24"/>
                </a:cxn>
                <a:cxn ang="0">
                  <a:pos x="44" y="25"/>
                </a:cxn>
                <a:cxn ang="0">
                  <a:pos x="38" y="29"/>
                </a:cxn>
                <a:cxn ang="0">
                  <a:pos x="31" y="36"/>
                </a:cxn>
                <a:cxn ang="0">
                  <a:pos x="25" y="39"/>
                </a:cxn>
                <a:cxn ang="0">
                  <a:pos x="18" y="40"/>
                </a:cxn>
                <a:cxn ang="0">
                  <a:pos x="16" y="39"/>
                </a:cxn>
                <a:cxn ang="0">
                  <a:pos x="14" y="37"/>
                </a:cxn>
                <a:cxn ang="0">
                  <a:pos x="11" y="36"/>
                </a:cxn>
                <a:cxn ang="0">
                  <a:pos x="9" y="34"/>
                </a:cxn>
                <a:cxn ang="0">
                  <a:pos x="6" y="32"/>
                </a:cxn>
                <a:cxn ang="0">
                  <a:pos x="3" y="28"/>
                </a:cxn>
                <a:cxn ang="0">
                  <a:pos x="2" y="22"/>
                </a:cxn>
                <a:cxn ang="0">
                  <a:pos x="0" y="17"/>
                </a:cxn>
                <a:cxn ang="0">
                  <a:pos x="2" y="11"/>
                </a:cxn>
                <a:cxn ang="0">
                  <a:pos x="3" y="6"/>
                </a:cxn>
                <a:cxn ang="0">
                  <a:pos x="8" y="7"/>
                </a:cxn>
                <a:cxn ang="0">
                  <a:pos x="14" y="13"/>
                </a:cxn>
                <a:cxn ang="0">
                  <a:pos x="18" y="13"/>
                </a:cxn>
                <a:cxn ang="0">
                  <a:pos x="22" y="9"/>
                </a:cxn>
                <a:cxn ang="0">
                  <a:pos x="25" y="6"/>
                </a:cxn>
                <a:cxn ang="0">
                  <a:pos x="29" y="3"/>
                </a:cxn>
                <a:cxn ang="0">
                  <a:pos x="32" y="2"/>
                </a:cxn>
                <a:cxn ang="0">
                  <a:pos x="35" y="0"/>
                </a:cxn>
              </a:cxnLst>
              <a:rect l="0" t="0" r="r" b="b"/>
              <a:pathLst>
                <a:path w="91" h="40">
                  <a:moveTo>
                    <a:pt x="36" y="0"/>
                  </a:moveTo>
                  <a:lnTo>
                    <a:pt x="38" y="0"/>
                  </a:lnTo>
                  <a:lnTo>
                    <a:pt x="40" y="0"/>
                  </a:lnTo>
                  <a:lnTo>
                    <a:pt x="41" y="0"/>
                  </a:lnTo>
                  <a:lnTo>
                    <a:pt x="43" y="0"/>
                  </a:lnTo>
                  <a:lnTo>
                    <a:pt x="44" y="0"/>
                  </a:lnTo>
                  <a:lnTo>
                    <a:pt x="47" y="0"/>
                  </a:lnTo>
                  <a:lnTo>
                    <a:pt x="50" y="0"/>
                  </a:lnTo>
                  <a:lnTo>
                    <a:pt x="54" y="0"/>
                  </a:lnTo>
                  <a:lnTo>
                    <a:pt x="57" y="0"/>
                  </a:lnTo>
                  <a:lnTo>
                    <a:pt x="61" y="0"/>
                  </a:lnTo>
                  <a:lnTo>
                    <a:pt x="66" y="0"/>
                  </a:lnTo>
                  <a:lnTo>
                    <a:pt x="70" y="2"/>
                  </a:lnTo>
                  <a:lnTo>
                    <a:pt x="75" y="2"/>
                  </a:lnTo>
                  <a:lnTo>
                    <a:pt x="79" y="2"/>
                  </a:lnTo>
                  <a:lnTo>
                    <a:pt x="82" y="3"/>
                  </a:lnTo>
                  <a:lnTo>
                    <a:pt x="87" y="3"/>
                  </a:lnTo>
                  <a:lnTo>
                    <a:pt x="91" y="3"/>
                  </a:lnTo>
                  <a:lnTo>
                    <a:pt x="91" y="6"/>
                  </a:lnTo>
                  <a:lnTo>
                    <a:pt x="91" y="9"/>
                  </a:lnTo>
                  <a:lnTo>
                    <a:pt x="91" y="13"/>
                  </a:lnTo>
                  <a:lnTo>
                    <a:pt x="89" y="15"/>
                  </a:lnTo>
                  <a:lnTo>
                    <a:pt x="89" y="17"/>
                  </a:lnTo>
                  <a:lnTo>
                    <a:pt x="88" y="19"/>
                  </a:lnTo>
                  <a:lnTo>
                    <a:pt x="87" y="22"/>
                  </a:lnTo>
                  <a:lnTo>
                    <a:pt x="87" y="24"/>
                  </a:lnTo>
                  <a:lnTo>
                    <a:pt x="47" y="24"/>
                  </a:lnTo>
                  <a:lnTo>
                    <a:pt x="44" y="25"/>
                  </a:lnTo>
                  <a:lnTo>
                    <a:pt x="42" y="28"/>
                  </a:lnTo>
                  <a:lnTo>
                    <a:pt x="38" y="29"/>
                  </a:lnTo>
                  <a:lnTo>
                    <a:pt x="35" y="33"/>
                  </a:lnTo>
                  <a:lnTo>
                    <a:pt x="31" y="36"/>
                  </a:lnTo>
                  <a:lnTo>
                    <a:pt x="28" y="37"/>
                  </a:lnTo>
                  <a:lnTo>
                    <a:pt x="25" y="39"/>
                  </a:lnTo>
                  <a:lnTo>
                    <a:pt x="21" y="40"/>
                  </a:lnTo>
                  <a:lnTo>
                    <a:pt x="18" y="40"/>
                  </a:lnTo>
                  <a:lnTo>
                    <a:pt x="17" y="40"/>
                  </a:lnTo>
                  <a:lnTo>
                    <a:pt x="16" y="39"/>
                  </a:lnTo>
                  <a:lnTo>
                    <a:pt x="15" y="39"/>
                  </a:lnTo>
                  <a:lnTo>
                    <a:pt x="14" y="37"/>
                  </a:lnTo>
                  <a:lnTo>
                    <a:pt x="11" y="37"/>
                  </a:lnTo>
                  <a:lnTo>
                    <a:pt x="11" y="36"/>
                  </a:lnTo>
                  <a:lnTo>
                    <a:pt x="10" y="34"/>
                  </a:lnTo>
                  <a:lnTo>
                    <a:pt x="9" y="34"/>
                  </a:lnTo>
                  <a:lnTo>
                    <a:pt x="8" y="33"/>
                  </a:lnTo>
                  <a:lnTo>
                    <a:pt x="6" y="32"/>
                  </a:lnTo>
                  <a:lnTo>
                    <a:pt x="5" y="29"/>
                  </a:lnTo>
                  <a:lnTo>
                    <a:pt x="3" y="28"/>
                  </a:lnTo>
                  <a:lnTo>
                    <a:pt x="3" y="25"/>
                  </a:lnTo>
                  <a:lnTo>
                    <a:pt x="2" y="22"/>
                  </a:lnTo>
                  <a:lnTo>
                    <a:pt x="2" y="18"/>
                  </a:lnTo>
                  <a:lnTo>
                    <a:pt x="0" y="17"/>
                  </a:lnTo>
                  <a:lnTo>
                    <a:pt x="0" y="14"/>
                  </a:lnTo>
                  <a:lnTo>
                    <a:pt x="2" y="11"/>
                  </a:lnTo>
                  <a:lnTo>
                    <a:pt x="2" y="7"/>
                  </a:lnTo>
                  <a:lnTo>
                    <a:pt x="3" y="6"/>
                  </a:lnTo>
                  <a:lnTo>
                    <a:pt x="5" y="6"/>
                  </a:lnTo>
                  <a:lnTo>
                    <a:pt x="8" y="7"/>
                  </a:lnTo>
                  <a:lnTo>
                    <a:pt x="11" y="11"/>
                  </a:lnTo>
                  <a:lnTo>
                    <a:pt x="14" y="13"/>
                  </a:lnTo>
                  <a:lnTo>
                    <a:pt x="16" y="13"/>
                  </a:lnTo>
                  <a:lnTo>
                    <a:pt x="18" y="13"/>
                  </a:lnTo>
                  <a:lnTo>
                    <a:pt x="21" y="11"/>
                  </a:lnTo>
                  <a:lnTo>
                    <a:pt x="22" y="9"/>
                  </a:lnTo>
                  <a:lnTo>
                    <a:pt x="25" y="7"/>
                  </a:lnTo>
                  <a:lnTo>
                    <a:pt x="25" y="6"/>
                  </a:lnTo>
                  <a:lnTo>
                    <a:pt x="26" y="5"/>
                  </a:lnTo>
                  <a:lnTo>
                    <a:pt x="29" y="3"/>
                  </a:lnTo>
                  <a:lnTo>
                    <a:pt x="30" y="3"/>
                  </a:lnTo>
                  <a:lnTo>
                    <a:pt x="32" y="2"/>
                  </a:lnTo>
                  <a:lnTo>
                    <a:pt x="34" y="2"/>
                  </a:lnTo>
                  <a:lnTo>
                    <a:pt x="35" y="0"/>
                  </a:lnTo>
                  <a:lnTo>
                    <a:pt x="36"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24" name="Freeform 298"/>
            <p:cNvSpPr>
              <a:spLocks/>
            </p:cNvSpPr>
            <p:nvPr/>
          </p:nvSpPr>
          <p:spPr bwMode="gray">
            <a:xfrm>
              <a:off x="1982665" y="5006707"/>
              <a:ext cx="19943" cy="3587"/>
            </a:xfrm>
            <a:custGeom>
              <a:avLst/>
              <a:gdLst/>
              <a:ahLst/>
              <a:cxnLst>
                <a:cxn ang="0">
                  <a:pos x="6" y="0"/>
                </a:cxn>
                <a:cxn ang="0">
                  <a:pos x="6" y="0"/>
                </a:cxn>
                <a:cxn ang="0">
                  <a:pos x="5" y="0"/>
                </a:cxn>
                <a:cxn ang="0">
                  <a:pos x="3" y="0"/>
                </a:cxn>
                <a:cxn ang="0">
                  <a:pos x="2" y="0"/>
                </a:cxn>
                <a:cxn ang="0">
                  <a:pos x="0" y="0"/>
                </a:cxn>
                <a:cxn ang="0">
                  <a:pos x="2" y="0"/>
                </a:cxn>
                <a:cxn ang="0">
                  <a:pos x="3" y="0"/>
                </a:cxn>
                <a:cxn ang="0">
                  <a:pos x="5" y="0"/>
                </a:cxn>
                <a:cxn ang="0">
                  <a:pos x="6" y="0"/>
                </a:cxn>
              </a:cxnLst>
              <a:rect l="0" t="0" r="r" b="b"/>
              <a:pathLst>
                <a:path w="6">
                  <a:moveTo>
                    <a:pt x="6" y="0"/>
                  </a:moveTo>
                  <a:lnTo>
                    <a:pt x="6" y="0"/>
                  </a:lnTo>
                  <a:lnTo>
                    <a:pt x="5" y="0"/>
                  </a:lnTo>
                  <a:lnTo>
                    <a:pt x="3" y="0"/>
                  </a:lnTo>
                  <a:lnTo>
                    <a:pt x="2" y="0"/>
                  </a:lnTo>
                  <a:lnTo>
                    <a:pt x="0" y="0"/>
                  </a:lnTo>
                  <a:lnTo>
                    <a:pt x="2" y="0"/>
                  </a:lnTo>
                  <a:lnTo>
                    <a:pt x="3" y="0"/>
                  </a:lnTo>
                  <a:lnTo>
                    <a:pt x="5" y="0"/>
                  </a:lnTo>
                  <a:lnTo>
                    <a:pt x="6" y="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25" name="Freeform 299"/>
            <p:cNvSpPr>
              <a:spLocks/>
            </p:cNvSpPr>
            <p:nvPr/>
          </p:nvSpPr>
          <p:spPr bwMode="gray">
            <a:xfrm>
              <a:off x="8530364" y="4091975"/>
              <a:ext cx="33236" cy="53808"/>
            </a:xfrm>
            <a:custGeom>
              <a:avLst/>
              <a:gdLst/>
              <a:ahLst/>
              <a:cxnLst>
                <a:cxn ang="0">
                  <a:pos x="0" y="15"/>
                </a:cxn>
                <a:cxn ang="0">
                  <a:pos x="0" y="15"/>
                </a:cxn>
                <a:cxn ang="0">
                  <a:pos x="1" y="13"/>
                </a:cxn>
                <a:cxn ang="0">
                  <a:pos x="3" y="9"/>
                </a:cxn>
                <a:cxn ang="0">
                  <a:pos x="4" y="8"/>
                </a:cxn>
                <a:cxn ang="0">
                  <a:pos x="5" y="5"/>
                </a:cxn>
                <a:cxn ang="0">
                  <a:pos x="8" y="3"/>
                </a:cxn>
                <a:cxn ang="0">
                  <a:pos x="9" y="1"/>
                </a:cxn>
                <a:cxn ang="0">
                  <a:pos x="10" y="0"/>
                </a:cxn>
                <a:cxn ang="0">
                  <a:pos x="10" y="1"/>
                </a:cxn>
                <a:cxn ang="0">
                  <a:pos x="10" y="3"/>
                </a:cxn>
                <a:cxn ang="0">
                  <a:pos x="10" y="5"/>
                </a:cxn>
                <a:cxn ang="0">
                  <a:pos x="10" y="7"/>
                </a:cxn>
                <a:cxn ang="0">
                  <a:pos x="10" y="8"/>
                </a:cxn>
                <a:cxn ang="0">
                  <a:pos x="10" y="9"/>
                </a:cxn>
                <a:cxn ang="0">
                  <a:pos x="9" y="12"/>
                </a:cxn>
                <a:cxn ang="0">
                  <a:pos x="9" y="13"/>
                </a:cxn>
                <a:cxn ang="0">
                  <a:pos x="8" y="13"/>
                </a:cxn>
                <a:cxn ang="0">
                  <a:pos x="5" y="15"/>
                </a:cxn>
                <a:cxn ang="0">
                  <a:pos x="4" y="15"/>
                </a:cxn>
                <a:cxn ang="0">
                  <a:pos x="1" y="15"/>
                </a:cxn>
                <a:cxn ang="0">
                  <a:pos x="0" y="15"/>
                </a:cxn>
              </a:cxnLst>
              <a:rect l="0" t="0" r="r" b="b"/>
              <a:pathLst>
                <a:path w="10" h="15">
                  <a:moveTo>
                    <a:pt x="0" y="15"/>
                  </a:moveTo>
                  <a:lnTo>
                    <a:pt x="0" y="15"/>
                  </a:lnTo>
                  <a:lnTo>
                    <a:pt x="1" y="13"/>
                  </a:lnTo>
                  <a:lnTo>
                    <a:pt x="3" y="9"/>
                  </a:lnTo>
                  <a:lnTo>
                    <a:pt x="4" y="8"/>
                  </a:lnTo>
                  <a:lnTo>
                    <a:pt x="5" y="5"/>
                  </a:lnTo>
                  <a:lnTo>
                    <a:pt x="8" y="3"/>
                  </a:lnTo>
                  <a:lnTo>
                    <a:pt x="9" y="1"/>
                  </a:lnTo>
                  <a:lnTo>
                    <a:pt x="10" y="0"/>
                  </a:lnTo>
                  <a:lnTo>
                    <a:pt x="10" y="1"/>
                  </a:lnTo>
                  <a:lnTo>
                    <a:pt x="10" y="3"/>
                  </a:lnTo>
                  <a:lnTo>
                    <a:pt x="10" y="5"/>
                  </a:lnTo>
                  <a:lnTo>
                    <a:pt x="10" y="7"/>
                  </a:lnTo>
                  <a:lnTo>
                    <a:pt x="10" y="8"/>
                  </a:lnTo>
                  <a:lnTo>
                    <a:pt x="10" y="9"/>
                  </a:lnTo>
                  <a:lnTo>
                    <a:pt x="9" y="12"/>
                  </a:lnTo>
                  <a:lnTo>
                    <a:pt x="9" y="13"/>
                  </a:lnTo>
                  <a:lnTo>
                    <a:pt x="8" y="13"/>
                  </a:lnTo>
                  <a:lnTo>
                    <a:pt x="5" y="15"/>
                  </a:lnTo>
                  <a:lnTo>
                    <a:pt x="4" y="15"/>
                  </a:lnTo>
                  <a:lnTo>
                    <a:pt x="1" y="15"/>
                  </a:lnTo>
                  <a:lnTo>
                    <a:pt x="0" y="15"/>
                  </a:lnTo>
                  <a:close/>
                </a:path>
              </a:pathLst>
            </a:custGeom>
            <a:solidFill>
              <a:schemeClr val="bg2"/>
            </a:solidFill>
            <a:ln w="3175" cmpd="sng">
              <a:solidFill>
                <a:schemeClr val="bg1"/>
              </a:solidFill>
              <a:round/>
              <a:headEnd/>
              <a:tailEnd/>
            </a:ln>
            <a:effectLst/>
          </p:spPr>
          <p:txBody>
            <a:bodyPr/>
            <a:lstStyle/>
            <a:p>
              <a:endParaRPr lang="en-US"/>
            </a:p>
          </p:txBody>
        </p:sp>
        <p:sp>
          <p:nvSpPr>
            <p:cNvPr id="26" name="Freeform 300"/>
            <p:cNvSpPr>
              <a:spLocks/>
            </p:cNvSpPr>
            <p:nvPr/>
          </p:nvSpPr>
          <p:spPr bwMode="gray">
            <a:xfrm>
              <a:off x="8550307" y="4167307"/>
              <a:ext cx="13295" cy="57395"/>
            </a:xfrm>
            <a:custGeom>
              <a:avLst/>
              <a:gdLst/>
              <a:ahLst/>
              <a:cxnLst>
                <a:cxn ang="0">
                  <a:pos x="0" y="16"/>
                </a:cxn>
                <a:cxn ang="0">
                  <a:pos x="0" y="0"/>
                </a:cxn>
                <a:cxn ang="0">
                  <a:pos x="4" y="0"/>
                </a:cxn>
                <a:cxn ang="0">
                  <a:pos x="4" y="14"/>
                </a:cxn>
                <a:cxn ang="0">
                  <a:pos x="0" y="16"/>
                </a:cxn>
              </a:cxnLst>
              <a:rect l="0" t="0" r="r" b="b"/>
              <a:pathLst>
                <a:path w="4" h="16">
                  <a:moveTo>
                    <a:pt x="0" y="16"/>
                  </a:moveTo>
                  <a:lnTo>
                    <a:pt x="0" y="0"/>
                  </a:lnTo>
                  <a:lnTo>
                    <a:pt x="4" y="0"/>
                  </a:lnTo>
                  <a:lnTo>
                    <a:pt x="4" y="14"/>
                  </a:lnTo>
                  <a:lnTo>
                    <a:pt x="0" y="16"/>
                  </a:lnTo>
                  <a:close/>
                </a:path>
              </a:pathLst>
            </a:custGeom>
            <a:solidFill>
              <a:schemeClr val="bg2"/>
            </a:solidFill>
            <a:ln w="3175" cmpd="sng">
              <a:solidFill>
                <a:schemeClr val="bg1"/>
              </a:solidFill>
              <a:round/>
              <a:headEnd/>
              <a:tailEnd/>
            </a:ln>
            <a:effectLst/>
          </p:spPr>
          <p:txBody>
            <a:bodyPr/>
            <a:lstStyle/>
            <a:p>
              <a:endParaRPr lang="en-US"/>
            </a:p>
          </p:txBody>
        </p:sp>
        <p:sp>
          <p:nvSpPr>
            <p:cNvPr id="27" name="Freeform 301"/>
            <p:cNvSpPr>
              <a:spLocks/>
            </p:cNvSpPr>
            <p:nvPr/>
          </p:nvSpPr>
          <p:spPr bwMode="gray">
            <a:xfrm>
              <a:off x="7689467" y="5516089"/>
              <a:ext cx="16619" cy="35871"/>
            </a:xfrm>
            <a:custGeom>
              <a:avLst/>
              <a:gdLst/>
              <a:ahLst/>
              <a:cxnLst>
                <a:cxn ang="0">
                  <a:pos x="0" y="10"/>
                </a:cxn>
                <a:cxn ang="0">
                  <a:pos x="0" y="0"/>
                </a:cxn>
                <a:cxn ang="0">
                  <a:pos x="5" y="8"/>
                </a:cxn>
                <a:cxn ang="0">
                  <a:pos x="0" y="10"/>
                </a:cxn>
              </a:cxnLst>
              <a:rect l="0" t="0" r="r" b="b"/>
              <a:pathLst>
                <a:path w="5" h="10">
                  <a:moveTo>
                    <a:pt x="0" y="10"/>
                  </a:moveTo>
                  <a:lnTo>
                    <a:pt x="0" y="0"/>
                  </a:lnTo>
                  <a:lnTo>
                    <a:pt x="5" y="8"/>
                  </a:lnTo>
                  <a:lnTo>
                    <a:pt x="0" y="10"/>
                  </a:lnTo>
                  <a:close/>
                </a:path>
              </a:pathLst>
            </a:custGeom>
            <a:solidFill>
              <a:schemeClr val="bg2"/>
            </a:solidFill>
            <a:ln w="3175" cmpd="sng">
              <a:solidFill>
                <a:schemeClr val="bg1"/>
              </a:solidFill>
              <a:round/>
              <a:headEnd/>
              <a:tailEnd/>
            </a:ln>
            <a:effectLst/>
          </p:spPr>
          <p:txBody>
            <a:bodyPr/>
            <a:lstStyle/>
            <a:p>
              <a:endParaRPr lang="en-US"/>
            </a:p>
          </p:txBody>
        </p:sp>
        <p:sp>
          <p:nvSpPr>
            <p:cNvPr id="28" name="Freeform 302"/>
            <p:cNvSpPr>
              <a:spLocks/>
            </p:cNvSpPr>
            <p:nvPr/>
          </p:nvSpPr>
          <p:spPr bwMode="gray">
            <a:xfrm>
              <a:off x="1101884" y="3733257"/>
              <a:ext cx="73122" cy="82505"/>
            </a:xfrm>
            <a:custGeom>
              <a:avLst/>
              <a:gdLst/>
              <a:ahLst/>
              <a:cxnLst>
                <a:cxn ang="0">
                  <a:pos x="0" y="2"/>
                </a:cxn>
                <a:cxn ang="0">
                  <a:pos x="0" y="12"/>
                </a:cxn>
                <a:cxn ang="0">
                  <a:pos x="2" y="13"/>
                </a:cxn>
                <a:cxn ang="0">
                  <a:pos x="3" y="16"/>
                </a:cxn>
                <a:cxn ang="0">
                  <a:pos x="6" y="18"/>
                </a:cxn>
                <a:cxn ang="0">
                  <a:pos x="7" y="20"/>
                </a:cxn>
                <a:cxn ang="0">
                  <a:pos x="9" y="21"/>
                </a:cxn>
                <a:cxn ang="0">
                  <a:pos x="11" y="21"/>
                </a:cxn>
                <a:cxn ang="0">
                  <a:pos x="12" y="23"/>
                </a:cxn>
                <a:cxn ang="0">
                  <a:pos x="15" y="23"/>
                </a:cxn>
                <a:cxn ang="0">
                  <a:pos x="17" y="23"/>
                </a:cxn>
                <a:cxn ang="0">
                  <a:pos x="18" y="21"/>
                </a:cxn>
                <a:cxn ang="0">
                  <a:pos x="19" y="21"/>
                </a:cxn>
                <a:cxn ang="0">
                  <a:pos x="20" y="20"/>
                </a:cxn>
                <a:cxn ang="0">
                  <a:pos x="22" y="20"/>
                </a:cxn>
                <a:cxn ang="0">
                  <a:pos x="20" y="16"/>
                </a:cxn>
                <a:cxn ang="0">
                  <a:pos x="18" y="15"/>
                </a:cxn>
                <a:cxn ang="0">
                  <a:pos x="17" y="12"/>
                </a:cxn>
                <a:cxn ang="0">
                  <a:pos x="15" y="10"/>
                </a:cxn>
                <a:cxn ang="0">
                  <a:pos x="13" y="8"/>
                </a:cxn>
                <a:cxn ang="0">
                  <a:pos x="12" y="5"/>
                </a:cxn>
                <a:cxn ang="0">
                  <a:pos x="12" y="2"/>
                </a:cxn>
                <a:cxn ang="0">
                  <a:pos x="12" y="0"/>
                </a:cxn>
                <a:cxn ang="0">
                  <a:pos x="10" y="1"/>
                </a:cxn>
                <a:cxn ang="0">
                  <a:pos x="9" y="1"/>
                </a:cxn>
                <a:cxn ang="0">
                  <a:pos x="7" y="1"/>
                </a:cxn>
                <a:cxn ang="0">
                  <a:pos x="6" y="1"/>
                </a:cxn>
                <a:cxn ang="0">
                  <a:pos x="3" y="2"/>
                </a:cxn>
                <a:cxn ang="0">
                  <a:pos x="2" y="2"/>
                </a:cxn>
                <a:cxn ang="0">
                  <a:pos x="0" y="2"/>
                </a:cxn>
              </a:cxnLst>
              <a:rect l="0" t="0" r="r" b="b"/>
              <a:pathLst>
                <a:path w="22" h="23">
                  <a:moveTo>
                    <a:pt x="0" y="2"/>
                  </a:moveTo>
                  <a:lnTo>
                    <a:pt x="0" y="12"/>
                  </a:lnTo>
                  <a:lnTo>
                    <a:pt x="2" y="13"/>
                  </a:lnTo>
                  <a:lnTo>
                    <a:pt x="3" y="16"/>
                  </a:lnTo>
                  <a:lnTo>
                    <a:pt x="6" y="18"/>
                  </a:lnTo>
                  <a:lnTo>
                    <a:pt x="7" y="20"/>
                  </a:lnTo>
                  <a:lnTo>
                    <a:pt x="9" y="21"/>
                  </a:lnTo>
                  <a:lnTo>
                    <a:pt x="11" y="21"/>
                  </a:lnTo>
                  <a:lnTo>
                    <a:pt x="12" y="23"/>
                  </a:lnTo>
                  <a:lnTo>
                    <a:pt x="15" y="23"/>
                  </a:lnTo>
                  <a:lnTo>
                    <a:pt x="17" y="23"/>
                  </a:lnTo>
                  <a:lnTo>
                    <a:pt x="18" y="21"/>
                  </a:lnTo>
                  <a:lnTo>
                    <a:pt x="19" y="21"/>
                  </a:lnTo>
                  <a:lnTo>
                    <a:pt x="20" y="20"/>
                  </a:lnTo>
                  <a:lnTo>
                    <a:pt x="22" y="20"/>
                  </a:lnTo>
                  <a:lnTo>
                    <a:pt x="20" y="16"/>
                  </a:lnTo>
                  <a:lnTo>
                    <a:pt x="18" y="15"/>
                  </a:lnTo>
                  <a:lnTo>
                    <a:pt x="17" y="12"/>
                  </a:lnTo>
                  <a:lnTo>
                    <a:pt x="15" y="10"/>
                  </a:lnTo>
                  <a:lnTo>
                    <a:pt x="13" y="8"/>
                  </a:lnTo>
                  <a:lnTo>
                    <a:pt x="12" y="5"/>
                  </a:lnTo>
                  <a:lnTo>
                    <a:pt x="12" y="2"/>
                  </a:lnTo>
                  <a:lnTo>
                    <a:pt x="12" y="0"/>
                  </a:lnTo>
                  <a:lnTo>
                    <a:pt x="10" y="1"/>
                  </a:lnTo>
                  <a:lnTo>
                    <a:pt x="9" y="1"/>
                  </a:lnTo>
                  <a:lnTo>
                    <a:pt x="7" y="1"/>
                  </a:lnTo>
                  <a:lnTo>
                    <a:pt x="6" y="1"/>
                  </a:lnTo>
                  <a:lnTo>
                    <a:pt x="3" y="2"/>
                  </a:lnTo>
                  <a:lnTo>
                    <a:pt x="2" y="2"/>
                  </a:lnTo>
                  <a:lnTo>
                    <a:pt x="0" y="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29" name="Freeform 307"/>
            <p:cNvSpPr>
              <a:spLocks/>
            </p:cNvSpPr>
            <p:nvPr/>
          </p:nvSpPr>
          <p:spPr bwMode="gray">
            <a:xfrm>
              <a:off x="1587145" y="2657101"/>
              <a:ext cx="508527" cy="735374"/>
            </a:xfrm>
            <a:custGeom>
              <a:avLst/>
              <a:gdLst/>
              <a:ahLst/>
              <a:cxnLst>
                <a:cxn ang="0">
                  <a:pos x="108" y="194"/>
                </a:cxn>
                <a:cxn ang="0">
                  <a:pos x="104" y="194"/>
                </a:cxn>
                <a:cxn ang="0">
                  <a:pos x="77" y="199"/>
                </a:cxn>
                <a:cxn ang="0">
                  <a:pos x="61" y="204"/>
                </a:cxn>
                <a:cxn ang="0">
                  <a:pos x="46" y="205"/>
                </a:cxn>
                <a:cxn ang="0">
                  <a:pos x="35" y="204"/>
                </a:cxn>
                <a:cxn ang="0">
                  <a:pos x="29" y="204"/>
                </a:cxn>
                <a:cxn ang="0">
                  <a:pos x="25" y="200"/>
                </a:cxn>
                <a:cxn ang="0">
                  <a:pos x="15" y="199"/>
                </a:cxn>
                <a:cxn ang="0">
                  <a:pos x="6" y="193"/>
                </a:cxn>
                <a:cxn ang="0">
                  <a:pos x="4" y="187"/>
                </a:cxn>
                <a:cxn ang="0">
                  <a:pos x="6" y="183"/>
                </a:cxn>
                <a:cxn ang="0">
                  <a:pos x="8" y="179"/>
                </a:cxn>
                <a:cxn ang="0">
                  <a:pos x="7" y="169"/>
                </a:cxn>
                <a:cxn ang="0">
                  <a:pos x="2" y="164"/>
                </a:cxn>
                <a:cxn ang="0">
                  <a:pos x="0" y="157"/>
                </a:cxn>
                <a:cxn ang="0">
                  <a:pos x="9" y="132"/>
                </a:cxn>
                <a:cxn ang="0">
                  <a:pos x="31" y="111"/>
                </a:cxn>
                <a:cxn ang="0">
                  <a:pos x="45" y="99"/>
                </a:cxn>
                <a:cxn ang="0">
                  <a:pos x="39" y="97"/>
                </a:cxn>
                <a:cxn ang="0">
                  <a:pos x="35" y="93"/>
                </a:cxn>
                <a:cxn ang="0">
                  <a:pos x="35" y="78"/>
                </a:cxn>
                <a:cxn ang="0">
                  <a:pos x="28" y="53"/>
                </a:cxn>
                <a:cxn ang="0">
                  <a:pos x="18" y="34"/>
                </a:cxn>
                <a:cxn ang="0">
                  <a:pos x="20" y="27"/>
                </a:cxn>
                <a:cxn ang="0">
                  <a:pos x="26" y="24"/>
                </a:cxn>
                <a:cxn ang="0">
                  <a:pos x="32" y="22"/>
                </a:cxn>
                <a:cxn ang="0">
                  <a:pos x="39" y="24"/>
                </a:cxn>
                <a:cxn ang="0">
                  <a:pos x="42" y="25"/>
                </a:cxn>
                <a:cxn ang="0">
                  <a:pos x="46" y="20"/>
                </a:cxn>
                <a:cxn ang="0">
                  <a:pos x="48" y="11"/>
                </a:cxn>
                <a:cxn ang="0">
                  <a:pos x="51" y="3"/>
                </a:cxn>
                <a:cxn ang="0">
                  <a:pos x="57" y="0"/>
                </a:cxn>
                <a:cxn ang="0">
                  <a:pos x="61" y="0"/>
                </a:cxn>
                <a:cxn ang="0">
                  <a:pos x="66" y="0"/>
                </a:cxn>
                <a:cxn ang="0">
                  <a:pos x="76" y="3"/>
                </a:cxn>
                <a:cxn ang="0">
                  <a:pos x="84" y="8"/>
                </a:cxn>
                <a:cxn ang="0">
                  <a:pos x="84" y="25"/>
                </a:cxn>
                <a:cxn ang="0">
                  <a:pos x="94" y="36"/>
                </a:cxn>
                <a:cxn ang="0">
                  <a:pos x="103" y="40"/>
                </a:cxn>
                <a:cxn ang="0">
                  <a:pos x="109" y="46"/>
                </a:cxn>
                <a:cxn ang="0">
                  <a:pos x="104" y="55"/>
                </a:cxn>
                <a:cxn ang="0">
                  <a:pos x="101" y="61"/>
                </a:cxn>
                <a:cxn ang="0">
                  <a:pos x="103" y="71"/>
                </a:cxn>
                <a:cxn ang="0">
                  <a:pos x="109" y="79"/>
                </a:cxn>
                <a:cxn ang="0">
                  <a:pos x="114" y="83"/>
                </a:cxn>
                <a:cxn ang="0">
                  <a:pos x="123" y="114"/>
                </a:cxn>
                <a:cxn ang="0">
                  <a:pos x="141" y="129"/>
                </a:cxn>
                <a:cxn ang="0">
                  <a:pos x="148" y="146"/>
                </a:cxn>
                <a:cxn ang="0">
                  <a:pos x="131" y="166"/>
                </a:cxn>
                <a:cxn ang="0">
                  <a:pos x="114" y="187"/>
                </a:cxn>
              </a:cxnLst>
              <a:rect l="0" t="0" r="r" b="b"/>
              <a:pathLst>
                <a:path w="153" h="205">
                  <a:moveTo>
                    <a:pt x="109" y="194"/>
                  </a:moveTo>
                  <a:lnTo>
                    <a:pt x="109" y="194"/>
                  </a:lnTo>
                  <a:lnTo>
                    <a:pt x="108" y="194"/>
                  </a:lnTo>
                  <a:lnTo>
                    <a:pt x="107" y="194"/>
                  </a:lnTo>
                  <a:lnTo>
                    <a:pt x="105" y="194"/>
                  </a:lnTo>
                  <a:lnTo>
                    <a:pt x="104" y="194"/>
                  </a:lnTo>
                  <a:lnTo>
                    <a:pt x="105" y="194"/>
                  </a:lnTo>
                  <a:lnTo>
                    <a:pt x="79" y="194"/>
                  </a:lnTo>
                  <a:lnTo>
                    <a:pt x="77" y="199"/>
                  </a:lnTo>
                  <a:lnTo>
                    <a:pt x="72" y="201"/>
                  </a:lnTo>
                  <a:lnTo>
                    <a:pt x="67" y="204"/>
                  </a:lnTo>
                  <a:lnTo>
                    <a:pt x="61" y="204"/>
                  </a:lnTo>
                  <a:lnTo>
                    <a:pt x="57" y="205"/>
                  </a:lnTo>
                  <a:lnTo>
                    <a:pt x="51" y="205"/>
                  </a:lnTo>
                  <a:lnTo>
                    <a:pt x="46" y="205"/>
                  </a:lnTo>
                  <a:lnTo>
                    <a:pt x="41" y="204"/>
                  </a:lnTo>
                  <a:lnTo>
                    <a:pt x="39" y="204"/>
                  </a:lnTo>
                  <a:lnTo>
                    <a:pt x="35" y="204"/>
                  </a:lnTo>
                  <a:lnTo>
                    <a:pt x="33" y="204"/>
                  </a:lnTo>
                  <a:lnTo>
                    <a:pt x="31" y="204"/>
                  </a:lnTo>
                  <a:lnTo>
                    <a:pt x="29" y="204"/>
                  </a:lnTo>
                  <a:lnTo>
                    <a:pt x="27" y="203"/>
                  </a:lnTo>
                  <a:lnTo>
                    <a:pt x="26" y="201"/>
                  </a:lnTo>
                  <a:lnTo>
                    <a:pt x="25" y="200"/>
                  </a:lnTo>
                  <a:lnTo>
                    <a:pt x="22" y="200"/>
                  </a:lnTo>
                  <a:lnTo>
                    <a:pt x="19" y="199"/>
                  </a:lnTo>
                  <a:lnTo>
                    <a:pt x="15" y="199"/>
                  </a:lnTo>
                  <a:lnTo>
                    <a:pt x="12" y="197"/>
                  </a:lnTo>
                  <a:lnTo>
                    <a:pt x="8" y="196"/>
                  </a:lnTo>
                  <a:lnTo>
                    <a:pt x="6" y="193"/>
                  </a:lnTo>
                  <a:lnTo>
                    <a:pt x="4" y="192"/>
                  </a:lnTo>
                  <a:lnTo>
                    <a:pt x="3" y="190"/>
                  </a:lnTo>
                  <a:lnTo>
                    <a:pt x="4" y="187"/>
                  </a:lnTo>
                  <a:lnTo>
                    <a:pt x="4" y="186"/>
                  </a:lnTo>
                  <a:lnTo>
                    <a:pt x="6" y="185"/>
                  </a:lnTo>
                  <a:lnTo>
                    <a:pt x="6" y="183"/>
                  </a:lnTo>
                  <a:lnTo>
                    <a:pt x="7" y="180"/>
                  </a:lnTo>
                  <a:lnTo>
                    <a:pt x="7" y="179"/>
                  </a:lnTo>
                  <a:lnTo>
                    <a:pt x="8" y="179"/>
                  </a:lnTo>
                  <a:lnTo>
                    <a:pt x="8" y="178"/>
                  </a:lnTo>
                  <a:lnTo>
                    <a:pt x="8" y="173"/>
                  </a:lnTo>
                  <a:lnTo>
                    <a:pt x="7" y="169"/>
                  </a:lnTo>
                  <a:lnTo>
                    <a:pt x="6" y="168"/>
                  </a:lnTo>
                  <a:lnTo>
                    <a:pt x="3" y="165"/>
                  </a:lnTo>
                  <a:lnTo>
                    <a:pt x="2" y="164"/>
                  </a:lnTo>
                  <a:lnTo>
                    <a:pt x="1" y="162"/>
                  </a:lnTo>
                  <a:lnTo>
                    <a:pt x="0" y="160"/>
                  </a:lnTo>
                  <a:lnTo>
                    <a:pt x="0" y="157"/>
                  </a:lnTo>
                  <a:lnTo>
                    <a:pt x="1" y="149"/>
                  </a:lnTo>
                  <a:lnTo>
                    <a:pt x="4" y="140"/>
                  </a:lnTo>
                  <a:lnTo>
                    <a:pt x="9" y="132"/>
                  </a:lnTo>
                  <a:lnTo>
                    <a:pt x="16" y="124"/>
                  </a:lnTo>
                  <a:lnTo>
                    <a:pt x="23" y="117"/>
                  </a:lnTo>
                  <a:lnTo>
                    <a:pt x="31" y="111"/>
                  </a:lnTo>
                  <a:lnTo>
                    <a:pt x="39" y="107"/>
                  </a:lnTo>
                  <a:lnTo>
                    <a:pt x="45" y="107"/>
                  </a:lnTo>
                  <a:lnTo>
                    <a:pt x="45" y="99"/>
                  </a:lnTo>
                  <a:lnTo>
                    <a:pt x="42" y="99"/>
                  </a:lnTo>
                  <a:lnTo>
                    <a:pt x="40" y="99"/>
                  </a:lnTo>
                  <a:lnTo>
                    <a:pt x="39" y="97"/>
                  </a:lnTo>
                  <a:lnTo>
                    <a:pt x="37" y="96"/>
                  </a:lnTo>
                  <a:lnTo>
                    <a:pt x="37" y="94"/>
                  </a:lnTo>
                  <a:lnTo>
                    <a:pt x="35" y="93"/>
                  </a:lnTo>
                  <a:lnTo>
                    <a:pt x="35" y="90"/>
                  </a:lnTo>
                  <a:lnTo>
                    <a:pt x="35" y="89"/>
                  </a:lnTo>
                  <a:lnTo>
                    <a:pt x="35" y="78"/>
                  </a:lnTo>
                  <a:lnTo>
                    <a:pt x="34" y="68"/>
                  </a:lnTo>
                  <a:lnTo>
                    <a:pt x="32" y="60"/>
                  </a:lnTo>
                  <a:lnTo>
                    <a:pt x="28" y="53"/>
                  </a:lnTo>
                  <a:lnTo>
                    <a:pt x="25" y="46"/>
                  </a:lnTo>
                  <a:lnTo>
                    <a:pt x="21" y="40"/>
                  </a:lnTo>
                  <a:lnTo>
                    <a:pt x="18" y="34"/>
                  </a:lnTo>
                  <a:lnTo>
                    <a:pt x="14" y="28"/>
                  </a:lnTo>
                  <a:lnTo>
                    <a:pt x="18" y="27"/>
                  </a:lnTo>
                  <a:lnTo>
                    <a:pt x="20" y="27"/>
                  </a:lnTo>
                  <a:lnTo>
                    <a:pt x="22" y="25"/>
                  </a:lnTo>
                  <a:lnTo>
                    <a:pt x="23" y="24"/>
                  </a:lnTo>
                  <a:lnTo>
                    <a:pt x="26" y="24"/>
                  </a:lnTo>
                  <a:lnTo>
                    <a:pt x="27" y="24"/>
                  </a:lnTo>
                  <a:lnTo>
                    <a:pt x="29" y="22"/>
                  </a:lnTo>
                  <a:lnTo>
                    <a:pt x="32" y="22"/>
                  </a:lnTo>
                  <a:lnTo>
                    <a:pt x="34" y="22"/>
                  </a:lnTo>
                  <a:lnTo>
                    <a:pt x="37" y="24"/>
                  </a:lnTo>
                  <a:lnTo>
                    <a:pt x="39" y="24"/>
                  </a:lnTo>
                  <a:lnTo>
                    <a:pt x="40" y="25"/>
                  </a:lnTo>
                  <a:lnTo>
                    <a:pt x="41" y="25"/>
                  </a:lnTo>
                  <a:lnTo>
                    <a:pt x="42" y="25"/>
                  </a:lnTo>
                  <a:lnTo>
                    <a:pt x="44" y="24"/>
                  </a:lnTo>
                  <a:lnTo>
                    <a:pt x="45" y="22"/>
                  </a:lnTo>
                  <a:lnTo>
                    <a:pt x="46" y="20"/>
                  </a:lnTo>
                  <a:lnTo>
                    <a:pt x="46" y="17"/>
                  </a:lnTo>
                  <a:lnTo>
                    <a:pt x="47" y="13"/>
                  </a:lnTo>
                  <a:lnTo>
                    <a:pt x="48" y="11"/>
                  </a:lnTo>
                  <a:lnTo>
                    <a:pt x="48" y="8"/>
                  </a:lnTo>
                  <a:lnTo>
                    <a:pt x="49" y="6"/>
                  </a:lnTo>
                  <a:lnTo>
                    <a:pt x="51" y="3"/>
                  </a:lnTo>
                  <a:lnTo>
                    <a:pt x="52" y="0"/>
                  </a:lnTo>
                  <a:lnTo>
                    <a:pt x="54" y="0"/>
                  </a:lnTo>
                  <a:lnTo>
                    <a:pt x="57" y="0"/>
                  </a:lnTo>
                  <a:lnTo>
                    <a:pt x="58" y="0"/>
                  </a:lnTo>
                  <a:lnTo>
                    <a:pt x="60" y="0"/>
                  </a:lnTo>
                  <a:lnTo>
                    <a:pt x="61" y="0"/>
                  </a:lnTo>
                  <a:lnTo>
                    <a:pt x="64" y="0"/>
                  </a:lnTo>
                  <a:lnTo>
                    <a:pt x="65" y="0"/>
                  </a:lnTo>
                  <a:lnTo>
                    <a:pt x="66" y="0"/>
                  </a:lnTo>
                  <a:lnTo>
                    <a:pt x="70" y="0"/>
                  </a:lnTo>
                  <a:lnTo>
                    <a:pt x="73" y="1"/>
                  </a:lnTo>
                  <a:lnTo>
                    <a:pt x="76" y="3"/>
                  </a:lnTo>
                  <a:lnTo>
                    <a:pt x="78" y="6"/>
                  </a:lnTo>
                  <a:lnTo>
                    <a:pt x="82" y="7"/>
                  </a:lnTo>
                  <a:lnTo>
                    <a:pt x="84" y="8"/>
                  </a:lnTo>
                  <a:lnTo>
                    <a:pt x="88" y="10"/>
                  </a:lnTo>
                  <a:lnTo>
                    <a:pt x="90" y="10"/>
                  </a:lnTo>
                  <a:lnTo>
                    <a:pt x="84" y="25"/>
                  </a:lnTo>
                  <a:lnTo>
                    <a:pt x="86" y="29"/>
                  </a:lnTo>
                  <a:lnTo>
                    <a:pt x="90" y="34"/>
                  </a:lnTo>
                  <a:lnTo>
                    <a:pt x="94" y="36"/>
                  </a:lnTo>
                  <a:lnTo>
                    <a:pt x="97" y="38"/>
                  </a:lnTo>
                  <a:lnTo>
                    <a:pt x="101" y="39"/>
                  </a:lnTo>
                  <a:lnTo>
                    <a:pt x="103" y="40"/>
                  </a:lnTo>
                  <a:lnTo>
                    <a:pt x="107" y="42"/>
                  </a:lnTo>
                  <a:lnTo>
                    <a:pt x="109" y="43"/>
                  </a:lnTo>
                  <a:lnTo>
                    <a:pt x="109" y="46"/>
                  </a:lnTo>
                  <a:lnTo>
                    <a:pt x="107" y="49"/>
                  </a:lnTo>
                  <a:lnTo>
                    <a:pt x="105" y="53"/>
                  </a:lnTo>
                  <a:lnTo>
                    <a:pt x="104" y="55"/>
                  </a:lnTo>
                  <a:lnTo>
                    <a:pt x="103" y="57"/>
                  </a:lnTo>
                  <a:lnTo>
                    <a:pt x="102" y="60"/>
                  </a:lnTo>
                  <a:lnTo>
                    <a:pt x="101" y="61"/>
                  </a:lnTo>
                  <a:lnTo>
                    <a:pt x="101" y="64"/>
                  </a:lnTo>
                  <a:lnTo>
                    <a:pt x="102" y="67"/>
                  </a:lnTo>
                  <a:lnTo>
                    <a:pt x="103" y="71"/>
                  </a:lnTo>
                  <a:lnTo>
                    <a:pt x="104" y="74"/>
                  </a:lnTo>
                  <a:lnTo>
                    <a:pt x="107" y="76"/>
                  </a:lnTo>
                  <a:lnTo>
                    <a:pt x="109" y="79"/>
                  </a:lnTo>
                  <a:lnTo>
                    <a:pt x="110" y="82"/>
                  </a:lnTo>
                  <a:lnTo>
                    <a:pt x="113" y="83"/>
                  </a:lnTo>
                  <a:lnTo>
                    <a:pt x="114" y="83"/>
                  </a:lnTo>
                  <a:lnTo>
                    <a:pt x="116" y="96"/>
                  </a:lnTo>
                  <a:lnTo>
                    <a:pt x="118" y="106"/>
                  </a:lnTo>
                  <a:lnTo>
                    <a:pt x="123" y="114"/>
                  </a:lnTo>
                  <a:lnTo>
                    <a:pt x="128" y="120"/>
                  </a:lnTo>
                  <a:lnTo>
                    <a:pt x="134" y="125"/>
                  </a:lnTo>
                  <a:lnTo>
                    <a:pt x="141" y="129"/>
                  </a:lnTo>
                  <a:lnTo>
                    <a:pt x="147" y="135"/>
                  </a:lnTo>
                  <a:lnTo>
                    <a:pt x="153" y="139"/>
                  </a:lnTo>
                  <a:lnTo>
                    <a:pt x="148" y="146"/>
                  </a:lnTo>
                  <a:lnTo>
                    <a:pt x="142" y="152"/>
                  </a:lnTo>
                  <a:lnTo>
                    <a:pt x="136" y="160"/>
                  </a:lnTo>
                  <a:lnTo>
                    <a:pt x="131" y="166"/>
                  </a:lnTo>
                  <a:lnTo>
                    <a:pt x="125" y="173"/>
                  </a:lnTo>
                  <a:lnTo>
                    <a:pt x="121" y="180"/>
                  </a:lnTo>
                  <a:lnTo>
                    <a:pt x="114" y="187"/>
                  </a:lnTo>
                  <a:lnTo>
                    <a:pt x="109" y="19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30" name="Freeform 310"/>
            <p:cNvSpPr>
              <a:spLocks/>
            </p:cNvSpPr>
            <p:nvPr/>
          </p:nvSpPr>
          <p:spPr bwMode="gray">
            <a:xfrm>
              <a:off x="852607" y="2578183"/>
              <a:ext cx="1063586" cy="975715"/>
            </a:xfrm>
            <a:custGeom>
              <a:avLst/>
              <a:gdLst/>
              <a:ahLst/>
              <a:cxnLst>
                <a:cxn ang="0">
                  <a:pos x="81" y="240"/>
                </a:cxn>
                <a:cxn ang="0">
                  <a:pos x="72" y="253"/>
                </a:cxn>
                <a:cxn ang="0">
                  <a:pos x="31" y="271"/>
                </a:cxn>
                <a:cxn ang="0">
                  <a:pos x="11" y="251"/>
                </a:cxn>
                <a:cxn ang="0">
                  <a:pos x="20" y="247"/>
                </a:cxn>
                <a:cxn ang="0">
                  <a:pos x="4" y="234"/>
                </a:cxn>
                <a:cxn ang="0">
                  <a:pos x="16" y="236"/>
                </a:cxn>
                <a:cxn ang="0">
                  <a:pos x="22" y="225"/>
                </a:cxn>
                <a:cxn ang="0">
                  <a:pos x="5" y="209"/>
                </a:cxn>
                <a:cxn ang="0">
                  <a:pos x="27" y="207"/>
                </a:cxn>
                <a:cxn ang="0">
                  <a:pos x="0" y="196"/>
                </a:cxn>
                <a:cxn ang="0">
                  <a:pos x="0" y="178"/>
                </a:cxn>
                <a:cxn ang="0">
                  <a:pos x="12" y="181"/>
                </a:cxn>
                <a:cxn ang="0">
                  <a:pos x="25" y="175"/>
                </a:cxn>
                <a:cxn ang="0">
                  <a:pos x="33" y="172"/>
                </a:cxn>
                <a:cxn ang="0">
                  <a:pos x="31" y="164"/>
                </a:cxn>
                <a:cxn ang="0">
                  <a:pos x="41" y="161"/>
                </a:cxn>
                <a:cxn ang="0">
                  <a:pos x="68" y="151"/>
                </a:cxn>
                <a:cxn ang="0">
                  <a:pos x="73" y="136"/>
                </a:cxn>
                <a:cxn ang="0">
                  <a:pos x="87" y="133"/>
                </a:cxn>
                <a:cxn ang="0">
                  <a:pos x="93" y="125"/>
                </a:cxn>
                <a:cxn ang="0">
                  <a:pos x="93" y="119"/>
                </a:cxn>
                <a:cxn ang="0">
                  <a:pos x="103" y="102"/>
                </a:cxn>
                <a:cxn ang="0">
                  <a:pos x="111" y="98"/>
                </a:cxn>
                <a:cxn ang="0">
                  <a:pos x="112" y="82"/>
                </a:cxn>
                <a:cxn ang="0">
                  <a:pos x="126" y="75"/>
                </a:cxn>
                <a:cxn ang="0">
                  <a:pos x="123" y="60"/>
                </a:cxn>
                <a:cxn ang="0">
                  <a:pos x="112" y="62"/>
                </a:cxn>
                <a:cxn ang="0">
                  <a:pos x="122" y="46"/>
                </a:cxn>
                <a:cxn ang="0">
                  <a:pos x="131" y="37"/>
                </a:cxn>
                <a:cxn ang="0">
                  <a:pos x="137" y="44"/>
                </a:cxn>
                <a:cxn ang="0">
                  <a:pos x="151" y="44"/>
                </a:cxn>
                <a:cxn ang="0">
                  <a:pos x="151" y="35"/>
                </a:cxn>
                <a:cxn ang="0">
                  <a:pos x="175" y="23"/>
                </a:cxn>
                <a:cxn ang="0">
                  <a:pos x="185" y="21"/>
                </a:cxn>
                <a:cxn ang="0">
                  <a:pos x="192" y="26"/>
                </a:cxn>
                <a:cxn ang="0">
                  <a:pos x="200" y="18"/>
                </a:cxn>
                <a:cxn ang="0">
                  <a:pos x="225" y="7"/>
                </a:cxn>
                <a:cxn ang="0">
                  <a:pos x="220" y="16"/>
                </a:cxn>
                <a:cxn ang="0">
                  <a:pos x="236" y="8"/>
                </a:cxn>
                <a:cxn ang="0">
                  <a:pos x="249" y="3"/>
                </a:cxn>
                <a:cxn ang="0">
                  <a:pos x="251" y="8"/>
                </a:cxn>
                <a:cxn ang="0">
                  <a:pos x="258" y="7"/>
                </a:cxn>
                <a:cxn ang="0">
                  <a:pos x="267" y="5"/>
                </a:cxn>
                <a:cxn ang="0">
                  <a:pos x="275" y="3"/>
                </a:cxn>
                <a:cxn ang="0">
                  <a:pos x="294" y="7"/>
                </a:cxn>
                <a:cxn ang="0">
                  <a:pos x="319" y="21"/>
                </a:cxn>
                <a:cxn ang="0">
                  <a:pos x="308" y="30"/>
                </a:cxn>
                <a:cxn ang="0">
                  <a:pos x="286" y="22"/>
                </a:cxn>
                <a:cxn ang="0">
                  <a:pos x="271" y="28"/>
                </a:cxn>
                <a:cxn ang="0">
                  <a:pos x="264" y="47"/>
                </a:cxn>
                <a:cxn ang="0">
                  <a:pos x="250" y="46"/>
                </a:cxn>
                <a:cxn ang="0">
                  <a:pos x="229" y="49"/>
                </a:cxn>
                <a:cxn ang="0">
                  <a:pos x="205" y="40"/>
                </a:cxn>
                <a:cxn ang="0">
                  <a:pos x="166" y="54"/>
                </a:cxn>
                <a:cxn ang="0">
                  <a:pos x="147" y="96"/>
                </a:cxn>
                <a:cxn ang="0">
                  <a:pos x="125" y="140"/>
                </a:cxn>
                <a:cxn ang="0">
                  <a:pos x="106" y="169"/>
                </a:cxn>
                <a:cxn ang="0">
                  <a:pos x="117" y="203"/>
                </a:cxn>
                <a:cxn ang="0">
                  <a:pos x="115" y="232"/>
                </a:cxn>
                <a:cxn ang="0">
                  <a:pos x="104" y="254"/>
                </a:cxn>
              </a:cxnLst>
              <a:rect l="0" t="0" r="r" b="b"/>
              <a:pathLst>
                <a:path w="320" h="272">
                  <a:moveTo>
                    <a:pt x="93" y="251"/>
                  </a:moveTo>
                  <a:lnTo>
                    <a:pt x="91" y="250"/>
                  </a:lnTo>
                  <a:lnTo>
                    <a:pt x="88" y="247"/>
                  </a:lnTo>
                  <a:lnTo>
                    <a:pt x="87" y="246"/>
                  </a:lnTo>
                  <a:lnTo>
                    <a:pt x="85" y="244"/>
                  </a:lnTo>
                  <a:lnTo>
                    <a:pt x="84" y="243"/>
                  </a:lnTo>
                  <a:lnTo>
                    <a:pt x="82" y="241"/>
                  </a:lnTo>
                  <a:lnTo>
                    <a:pt x="81" y="240"/>
                  </a:lnTo>
                  <a:lnTo>
                    <a:pt x="79" y="239"/>
                  </a:lnTo>
                  <a:lnTo>
                    <a:pt x="79" y="240"/>
                  </a:lnTo>
                  <a:lnTo>
                    <a:pt x="79" y="241"/>
                  </a:lnTo>
                  <a:lnTo>
                    <a:pt x="78" y="241"/>
                  </a:lnTo>
                  <a:lnTo>
                    <a:pt x="78" y="243"/>
                  </a:lnTo>
                  <a:lnTo>
                    <a:pt x="78" y="244"/>
                  </a:lnTo>
                  <a:lnTo>
                    <a:pt x="75" y="248"/>
                  </a:lnTo>
                  <a:lnTo>
                    <a:pt x="72" y="253"/>
                  </a:lnTo>
                  <a:lnTo>
                    <a:pt x="67" y="257"/>
                  </a:lnTo>
                  <a:lnTo>
                    <a:pt x="61" y="262"/>
                  </a:lnTo>
                  <a:lnTo>
                    <a:pt x="55" y="265"/>
                  </a:lnTo>
                  <a:lnTo>
                    <a:pt x="50" y="269"/>
                  </a:lnTo>
                  <a:lnTo>
                    <a:pt x="47" y="271"/>
                  </a:lnTo>
                  <a:lnTo>
                    <a:pt x="46" y="272"/>
                  </a:lnTo>
                  <a:lnTo>
                    <a:pt x="35" y="272"/>
                  </a:lnTo>
                  <a:lnTo>
                    <a:pt x="31" y="271"/>
                  </a:lnTo>
                  <a:lnTo>
                    <a:pt x="28" y="269"/>
                  </a:lnTo>
                  <a:lnTo>
                    <a:pt x="23" y="267"/>
                  </a:lnTo>
                  <a:lnTo>
                    <a:pt x="20" y="265"/>
                  </a:lnTo>
                  <a:lnTo>
                    <a:pt x="16" y="262"/>
                  </a:lnTo>
                  <a:lnTo>
                    <a:pt x="12" y="258"/>
                  </a:lnTo>
                  <a:lnTo>
                    <a:pt x="10" y="255"/>
                  </a:lnTo>
                  <a:lnTo>
                    <a:pt x="9" y="251"/>
                  </a:lnTo>
                  <a:lnTo>
                    <a:pt x="11" y="251"/>
                  </a:lnTo>
                  <a:lnTo>
                    <a:pt x="14" y="251"/>
                  </a:lnTo>
                  <a:lnTo>
                    <a:pt x="15" y="251"/>
                  </a:lnTo>
                  <a:lnTo>
                    <a:pt x="16" y="251"/>
                  </a:lnTo>
                  <a:lnTo>
                    <a:pt x="17" y="251"/>
                  </a:lnTo>
                  <a:lnTo>
                    <a:pt x="18" y="251"/>
                  </a:lnTo>
                  <a:lnTo>
                    <a:pt x="21" y="250"/>
                  </a:lnTo>
                  <a:lnTo>
                    <a:pt x="22" y="250"/>
                  </a:lnTo>
                  <a:lnTo>
                    <a:pt x="20" y="247"/>
                  </a:lnTo>
                  <a:lnTo>
                    <a:pt x="16" y="244"/>
                  </a:lnTo>
                  <a:lnTo>
                    <a:pt x="12" y="243"/>
                  </a:lnTo>
                  <a:lnTo>
                    <a:pt x="9" y="240"/>
                  </a:lnTo>
                  <a:lnTo>
                    <a:pt x="5" y="237"/>
                  </a:lnTo>
                  <a:lnTo>
                    <a:pt x="3" y="236"/>
                  </a:lnTo>
                  <a:lnTo>
                    <a:pt x="2" y="234"/>
                  </a:lnTo>
                  <a:lnTo>
                    <a:pt x="0" y="234"/>
                  </a:lnTo>
                  <a:lnTo>
                    <a:pt x="4" y="234"/>
                  </a:lnTo>
                  <a:lnTo>
                    <a:pt x="6" y="234"/>
                  </a:lnTo>
                  <a:lnTo>
                    <a:pt x="9" y="234"/>
                  </a:lnTo>
                  <a:lnTo>
                    <a:pt x="11" y="236"/>
                  </a:lnTo>
                  <a:lnTo>
                    <a:pt x="14" y="236"/>
                  </a:lnTo>
                  <a:lnTo>
                    <a:pt x="15" y="236"/>
                  </a:lnTo>
                  <a:lnTo>
                    <a:pt x="16" y="237"/>
                  </a:lnTo>
                  <a:lnTo>
                    <a:pt x="17" y="237"/>
                  </a:lnTo>
                  <a:lnTo>
                    <a:pt x="16" y="236"/>
                  </a:lnTo>
                  <a:lnTo>
                    <a:pt x="15" y="234"/>
                  </a:lnTo>
                  <a:lnTo>
                    <a:pt x="12" y="233"/>
                  </a:lnTo>
                  <a:lnTo>
                    <a:pt x="11" y="232"/>
                  </a:lnTo>
                  <a:lnTo>
                    <a:pt x="10" y="230"/>
                  </a:lnTo>
                  <a:lnTo>
                    <a:pt x="10" y="227"/>
                  </a:lnTo>
                  <a:lnTo>
                    <a:pt x="9" y="226"/>
                  </a:lnTo>
                  <a:lnTo>
                    <a:pt x="9" y="225"/>
                  </a:lnTo>
                  <a:lnTo>
                    <a:pt x="22" y="225"/>
                  </a:lnTo>
                  <a:lnTo>
                    <a:pt x="18" y="223"/>
                  </a:lnTo>
                  <a:lnTo>
                    <a:pt x="15" y="222"/>
                  </a:lnTo>
                  <a:lnTo>
                    <a:pt x="12" y="221"/>
                  </a:lnTo>
                  <a:lnTo>
                    <a:pt x="9" y="219"/>
                  </a:lnTo>
                  <a:lnTo>
                    <a:pt x="6" y="216"/>
                  </a:lnTo>
                  <a:lnTo>
                    <a:pt x="5" y="215"/>
                  </a:lnTo>
                  <a:lnTo>
                    <a:pt x="4" y="212"/>
                  </a:lnTo>
                  <a:lnTo>
                    <a:pt x="5" y="209"/>
                  </a:lnTo>
                  <a:lnTo>
                    <a:pt x="0" y="203"/>
                  </a:lnTo>
                  <a:lnTo>
                    <a:pt x="5" y="203"/>
                  </a:lnTo>
                  <a:lnTo>
                    <a:pt x="10" y="205"/>
                  </a:lnTo>
                  <a:lnTo>
                    <a:pt x="15" y="205"/>
                  </a:lnTo>
                  <a:lnTo>
                    <a:pt x="18" y="205"/>
                  </a:lnTo>
                  <a:lnTo>
                    <a:pt x="22" y="207"/>
                  </a:lnTo>
                  <a:lnTo>
                    <a:pt x="24" y="207"/>
                  </a:lnTo>
                  <a:lnTo>
                    <a:pt x="27" y="207"/>
                  </a:lnTo>
                  <a:lnTo>
                    <a:pt x="28" y="207"/>
                  </a:lnTo>
                  <a:lnTo>
                    <a:pt x="27" y="207"/>
                  </a:lnTo>
                  <a:lnTo>
                    <a:pt x="23" y="205"/>
                  </a:lnTo>
                  <a:lnTo>
                    <a:pt x="18" y="203"/>
                  </a:lnTo>
                  <a:lnTo>
                    <a:pt x="14" y="201"/>
                  </a:lnTo>
                  <a:lnTo>
                    <a:pt x="9" y="199"/>
                  </a:lnTo>
                  <a:lnTo>
                    <a:pt x="4" y="197"/>
                  </a:lnTo>
                  <a:lnTo>
                    <a:pt x="0" y="196"/>
                  </a:lnTo>
                  <a:lnTo>
                    <a:pt x="0" y="193"/>
                  </a:lnTo>
                  <a:lnTo>
                    <a:pt x="0" y="190"/>
                  </a:lnTo>
                  <a:lnTo>
                    <a:pt x="2" y="187"/>
                  </a:lnTo>
                  <a:lnTo>
                    <a:pt x="2" y="186"/>
                  </a:lnTo>
                  <a:lnTo>
                    <a:pt x="3" y="185"/>
                  </a:lnTo>
                  <a:lnTo>
                    <a:pt x="2" y="183"/>
                  </a:lnTo>
                  <a:lnTo>
                    <a:pt x="2" y="181"/>
                  </a:lnTo>
                  <a:lnTo>
                    <a:pt x="0" y="178"/>
                  </a:lnTo>
                  <a:lnTo>
                    <a:pt x="9" y="178"/>
                  </a:lnTo>
                  <a:lnTo>
                    <a:pt x="9" y="179"/>
                  </a:lnTo>
                  <a:lnTo>
                    <a:pt x="9" y="181"/>
                  </a:lnTo>
                  <a:lnTo>
                    <a:pt x="10" y="181"/>
                  </a:lnTo>
                  <a:lnTo>
                    <a:pt x="10" y="182"/>
                  </a:lnTo>
                  <a:lnTo>
                    <a:pt x="11" y="182"/>
                  </a:lnTo>
                  <a:lnTo>
                    <a:pt x="11" y="181"/>
                  </a:lnTo>
                  <a:lnTo>
                    <a:pt x="12" y="181"/>
                  </a:lnTo>
                  <a:lnTo>
                    <a:pt x="15" y="181"/>
                  </a:lnTo>
                  <a:lnTo>
                    <a:pt x="17" y="179"/>
                  </a:lnTo>
                  <a:lnTo>
                    <a:pt x="20" y="179"/>
                  </a:lnTo>
                  <a:lnTo>
                    <a:pt x="22" y="179"/>
                  </a:lnTo>
                  <a:lnTo>
                    <a:pt x="24" y="178"/>
                  </a:lnTo>
                  <a:lnTo>
                    <a:pt x="25" y="178"/>
                  </a:lnTo>
                  <a:lnTo>
                    <a:pt x="25" y="176"/>
                  </a:lnTo>
                  <a:lnTo>
                    <a:pt x="25" y="175"/>
                  </a:lnTo>
                  <a:lnTo>
                    <a:pt x="25" y="174"/>
                  </a:lnTo>
                  <a:lnTo>
                    <a:pt x="27" y="174"/>
                  </a:lnTo>
                  <a:lnTo>
                    <a:pt x="28" y="174"/>
                  </a:lnTo>
                  <a:lnTo>
                    <a:pt x="29" y="174"/>
                  </a:lnTo>
                  <a:lnTo>
                    <a:pt x="30" y="174"/>
                  </a:lnTo>
                  <a:lnTo>
                    <a:pt x="31" y="174"/>
                  </a:lnTo>
                  <a:lnTo>
                    <a:pt x="33" y="174"/>
                  </a:lnTo>
                  <a:lnTo>
                    <a:pt x="33" y="172"/>
                  </a:lnTo>
                  <a:lnTo>
                    <a:pt x="33" y="169"/>
                  </a:lnTo>
                  <a:lnTo>
                    <a:pt x="31" y="168"/>
                  </a:lnTo>
                  <a:lnTo>
                    <a:pt x="30" y="167"/>
                  </a:lnTo>
                  <a:lnTo>
                    <a:pt x="30" y="165"/>
                  </a:lnTo>
                  <a:lnTo>
                    <a:pt x="29" y="164"/>
                  </a:lnTo>
                  <a:lnTo>
                    <a:pt x="28" y="164"/>
                  </a:lnTo>
                  <a:lnTo>
                    <a:pt x="30" y="164"/>
                  </a:lnTo>
                  <a:lnTo>
                    <a:pt x="31" y="164"/>
                  </a:lnTo>
                  <a:lnTo>
                    <a:pt x="33" y="164"/>
                  </a:lnTo>
                  <a:lnTo>
                    <a:pt x="34" y="164"/>
                  </a:lnTo>
                  <a:lnTo>
                    <a:pt x="36" y="164"/>
                  </a:lnTo>
                  <a:lnTo>
                    <a:pt x="37" y="164"/>
                  </a:lnTo>
                  <a:lnTo>
                    <a:pt x="39" y="164"/>
                  </a:lnTo>
                  <a:lnTo>
                    <a:pt x="40" y="162"/>
                  </a:lnTo>
                  <a:lnTo>
                    <a:pt x="41" y="162"/>
                  </a:lnTo>
                  <a:lnTo>
                    <a:pt x="41" y="161"/>
                  </a:lnTo>
                  <a:lnTo>
                    <a:pt x="41" y="158"/>
                  </a:lnTo>
                  <a:lnTo>
                    <a:pt x="41" y="157"/>
                  </a:lnTo>
                  <a:lnTo>
                    <a:pt x="41" y="155"/>
                  </a:lnTo>
                  <a:lnTo>
                    <a:pt x="40" y="153"/>
                  </a:lnTo>
                  <a:lnTo>
                    <a:pt x="39" y="151"/>
                  </a:lnTo>
                  <a:lnTo>
                    <a:pt x="46" y="151"/>
                  </a:lnTo>
                  <a:lnTo>
                    <a:pt x="43" y="151"/>
                  </a:lnTo>
                  <a:lnTo>
                    <a:pt x="68" y="151"/>
                  </a:lnTo>
                  <a:lnTo>
                    <a:pt x="65" y="148"/>
                  </a:lnTo>
                  <a:lnTo>
                    <a:pt x="67" y="147"/>
                  </a:lnTo>
                  <a:lnTo>
                    <a:pt x="68" y="146"/>
                  </a:lnTo>
                  <a:lnTo>
                    <a:pt x="70" y="144"/>
                  </a:lnTo>
                  <a:lnTo>
                    <a:pt x="71" y="143"/>
                  </a:lnTo>
                  <a:lnTo>
                    <a:pt x="72" y="140"/>
                  </a:lnTo>
                  <a:lnTo>
                    <a:pt x="73" y="139"/>
                  </a:lnTo>
                  <a:lnTo>
                    <a:pt x="73" y="136"/>
                  </a:lnTo>
                  <a:lnTo>
                    <a:pt x="73" y="133"/>
                  </a:lnTo>
                  <a:lnTo>
                    <a:pt x="75" y="133"/>
                  </a:lnTo>
                  <a:lnTo>
                    <a:pt x="78" y="133"/>
                  </a:lnTo>
                  <a:lnTo>
                    <a:pt x="81" y="133"/>
                  </a:lnTo>
                  <a:lnTo>
                    <a:pt x="84" y="133"/>
                  </a:lnTo>
                  <a:lnTo>
                    <a:pt x="85" y="133"/>
                  </a:lnTo>
                  <a:lnTo>
                    <a:pt x="86" y="133"/>
                  </a:lnTo>
                  <a:lnTo>
                    <a:pt x="87" y="133"/>
                  </a:lnTo>
                  <a:lnTo>
                    <a:pt x="90" y="133"/>
                  </a:lnTo>
                  <a:lnTo>
                    <a:pt x="90" y="132"/>
                  </a:lnTo>
                  <a:lnTo>
                    <a:pt x="90" y="130"/>
                  </a:lnTo>
                  <a:lnTo>
                    <a:pt x="91" y="129"/>
                  </a:lnTo>
                  <a:lnTo>
                    <a:pt x="91" y="128"/>
                  </a:lnTo>
                  <a:lnTo>
                    <a:pt x="92" y="126"/>
                  </a:lnTo>
                  <a:lnTo>
                    <a:pt x="93" y="126"/>
                  </a:lnTo>
                  <a:lnTo>
                    <a:pt x="93" y="125"/>
                  </a:lnTo>
                  <a:lnTo>
                    <a:pt x="92" y="125"/>
                  </a:lnTo>
                  <a:lnTo>
                    <a:pt x="92" y="123"/>
                  </a:lnTo>
                  <a:lnTo>
                    <a:pt x="91" y="123"/>
                  </a:lnTo>
                  <a:lnTo>
                    <a:pt x="91" y="122"/>
                  </a:lnTo>
                  <a:lnTo>
                    <a:pt x="92" y="122"/>
                  </a:lnTo>
                  <a:lnTo>
                    <a:pt x="92" y="121"/>
                  </a:lnTo>
                  <a:lnTo>
                    <a:pt x="92" y="119"/>
                  </a:lnTo>
                  <a:lnTo>
                    <a:pt x="93" y="119"/>
                  </a:lnTo>
                  <a:lnTo>
                    <a:pt x="94" y="119"/>
                  </a:lnTo>
                  <a:lnTo>
                    <a:pt x="94" y="118"/>
                  </a:lnTo>
                  <a:lnTo>
                    <a:pt x="96" y="118"/>
                  </a:lnTo>
                  <a:lnTo>
                    <a:pt x="96" y="115"/>
                  </a:lnTo>
                  <a:lnTo>
                    <a:pt x="97" y="111"/>
                  </a:lnTo>
                  <a:lnTo>
                    <a:pt x="98" y="108"/>
                  </a:lnTo>
                  <a:lnTo>
                    <a:pt x="100" y="105"/>
                  </a:lnTo>
                  <a:lnTo>
                    <a:pt x="103" y="102"/>
                  </a:lnTo>
                  <a:lnTo>
                    <a:pt x="104" y="101"/>
                  </a:lnTo>
                  <a:lnTo>
                    <a:pt x="105" y="100"/>
                  </a:lnTo>
                  <a:lnTo>
                    <a:pt x="106" y="98"/>
                  </a:lnTo>
                  <a:lnTo>
                    <a:pt x="106" y="97"/>
                  </a:lnTo>
                  <a:lnTo>
                    <a:pt x="107" y="97"/>
                  </a:lnTo>
                  <a:lnTo>
                    <a:pt x="109" y="97"/>
                  </a:lnTo>
                  <a:lnTo>
                    <a:pt x="110" y="98"/>
                  </a:lnTo>
                  <a:lnTo>
                    <a:pt x="111" y="98"/>
                  </a:lnTo>
                  <a:lnTo>
                    <a:pt x="112" y="98"/>
                  </a:lnTo>
                  <a:lnTo>
                    <a:pt x="112" y="96"/>
                  </a:lnTo>
                  <a:lnTo>
                    <a:pt x="112" y="93"/>
                  </a:lnTo>
                  <a:lnTo>
                    <a:pt x="111" y="90"/>
                  </a:lnTo>
                  <a:lnTo>
                    <a:pt x="112" y="87"/>
                  </a:lnTo>
                  <a:lnTo>
                    <a:pt x="112" y="86"/>
                  </a:lnTo>
                  <a:lnTo>
                    <a:pt x="112" y="83"/>
                  </a:lnTo>
                  <a:lnTo>
                    <a:pt x="112" y="82"/>
                  </a:lnTo>
                  <a:lnTo>
                    <a:pt x="112" y="80"/>
                  </a:lnTo>
                  <a:lnTo>
                    <a:pt x="116" y="80"/>
                  </a:lnTo>
                  <a:lnTo>
                    <a:pt x="119" y="82"/>
                  </a:lnTo>
                  <a:lnTo>
                    <a:pt x="122" y="82"/>
                  </a:lnTo>
                  <a:lnTo>
                    <a:pt x="123" y="80"/>
                  </a:lnTo>
                  <a:lnTo>
                    <a:pt x="124" y="79"/>
                  </a:lnTo>
                  <a:lnTo>
                    <a:pt x="125" y="77"/>
                  </a:lnTo>
                  <a:lnTo>
                    <a:pt x="126" y="75"/>
                  </a:lnTo>
                  <a:lnTo>
                    <a:pt x="128" y="70"/>
                  </a:lnTo>
                  <a:lnTo>
                    <a:pt x="126" y="69"/>
                  </a:lnTo>
                  <a:lnTo>
                    <a:pt x="125" y="67"/>
                  </a:lnTo>
                  <a:lnTo>
                    <a:pt x="124" y="65"/>
                  </a:lnTo>
                  <a:lnTo>
                    <a:pt x="124" y="64"/>
                  </a:lnTo>
                  <a:lnTo>
                    <a:pt x="124" y="62"/>
                  </a:lnTo>
                  <a:lnTo>
                    <a:pt x="123" y="61"/>
                  </a:lnTo>
                  <a:lnTo>
                    <a:pt x="123" y="60"/>
                  </a:lnTo>
                  <a:lnTo>
                    <a:pt x="122" y="58"/>
                  </a:lnTo>
                  <a:lnTo>
                    <a:pt x="122" y="57"/>
                  </a:lnTo>
                  <a:lnTo>
                    <a:pt x="121" y="57"/>
                  </a:lnTo>
                  <a:lnTo>
                    <a:pt x="119" y="58"/>
                  </a:lnTo>
                  <a:lnTo>
                    <a:pt x="118" y="60"/>
                  </a:lnTo>
                  <a:lnTo>
                    <a:pt x="116" y="61"/>
                  </a:lnTo>
                  <a:lnTo>
                    <a:pt x="115" y="62"/>
                  </a:lnTo>
                  <a:lnTo>
                    <a:pt x="112" y="62"/>
                  </a:lnTo>
                  <a:lnTo>
                    <a:pt x="111" y="64"/>
                  </a:lnTo>
                  <a:lnTo>
                    <a:pt x="109" y="65"/>
                  </a:lnTo>
                  <a:lnTo>
                    <a:pt x="106" y="65"/>
                  </a:lnTo>
                  <a:lnTo>
                    <a:pt x="109" y="60"/>
                  </a:lnTo>
                  <a:lnTo>
                    <a:pt x="111" y="56"/>
                  </a:lnTo>
                  <a:lnTo>
                    <a:pt x="115" y="51"/>
                  </a:lnTo>
                  <a:lnTo>
                    <a:pt x="118" y="49"/>
                  </a:lnTo>
                  <a:lnTo>
                    <a:pt x="122" y="46"/>
                  </a:lnTo>
                  <a:lnTo>
                    <a:pt x="125" y="42"/>
                  </a:lnTo>
                  <a:lnTo>
                    <a:pt x="128" y="37"/>
                  </a:lnTo>
                  <a:lnTo>
                    <a:pt x="130" y="32"/>
                  </a:lnTo>
                  <a:lnTo>
                    <a:pt x="130" y="33"/>
                  </a:lnTo>
                  <a:lnTo>
                    <a:pt x="130" y="35"/>
                  </a:lnTo>
                  <a:lnTo>
                    <a:pt x="131" y="35"/>
                  </a:lnTo>
                  <a:lnTo>
                    <a:pt x="131" y="36"/>
                  </a:lnTo>
                  <a:lnTo>
                    <a:pt x="131" y="37"/>
                  </a:lnTo>
                  <a:lnTo>
                    <a:pt x="131" y="39"/>
                  </a:lnTo>
                  <a:lnTo>
                    <a:pt x="131" y="40"/>
                  </a:lnTo>
                  <a:lnTo>
                    <a:pt x="132" y="40"/>
                  </a:lnTo>
                  <a:lnTo>
                    <a:pt x="132" y="42"/>
                  </a:lnTo>
                  <a:lnTo>
                    <a:pt x="134" y="43"/>
                  </a:lnTo>
                  <a:lnTo>
                    <a:pt x="135" y="44"/>
                  </a:lnTo>
                  <a:lnTo>
                    <a:pt x="136" y="44"/>
                  </a:lnTo>
                  <a:lnTo>
                    <a:pt x="137" y="44"/>
                  </a:lnTo>
                  <a:lnTo>
                    <a:pt x="138" y="44"/>
                  </a:lnTo>
                  <a:lnTo>
                    <a:pt x="141" y="44"/>
                  </a:lnTo>
                  <a:lnTo>
                    <a:pt x="144" y="44"/>
                  </a:lnTo>
                  <a:lnTo>
                    <a:pt x="146" y="44"/>
                  </a:lnTo>
                  <a:lnTo>
                    <a:pt x="148" y="44"/>
                  </a:lnTo>
                  <a:lnTo>
                    <a:pt x="149" y="44"/>
                  </a:lnTo>
                  <a:lnTo>
                    <a:pt x="150" y="44"/>
                  </a:lnTo>
                  <a:lnTo>
                    <a:pt x="151" y="44"/>
                  </a:lnTo>
                  <a:lnTo>
                    <a:pt x="150" y="43"/>
                  </a:lnTo>
                  <a:lnTo>
                    <a:pt x="150" y="42"/>
                  </a:lnTo>
                  <a:lnTo>
                    <a:pt x="150" y="40"/>
                  </a:lnTo>
                  <a:lnTo>
                    <a:pt x="149" y="40"/>
                  </a:lnTo>
                  <a:lnTo>
                    <a:pt x="149" y="39"/>
                  </a:lnTo>
                  <a:lnTo>
                    <a:pt x="149" y="36"/>
                  </a:lnTo>
                  <a:lnTo>
                    <a:pt x="149" y="35"/>
                  </a:lnTo>
                  <a:lnTo>
                    <a:pt x="151" y="35"/>
                  </a:lnTo>
                  <a:lnTo>
                    <a:pt x="154" y="33"/>
                  </a:lnTo>
                  <a:lnTo>
                    <a:pt x="157" y="32"/>
                  </a:lnTo>
                  <a:lnTo>
                    <a:pt x="161" y="32"/>
                  </a:lnTo>
                  <a:lnTo>
                    <a:pt x="165" y="30"/>
                  </a:lnTo>
                  <a:lnTo>
                    <a:pt x="168" y="29"/>
                  </a:lnTo>
                  <a:lnTo>
                    <a:pt x="172" y="28"/>
                  </a:lnTo>
                  <a:lnTo>
                    <a:pt x="174" y="25"/>
                  </a:lnTo>
                  <a:lnTo>
                    <a:pt x="175" y="23"/>
                  </a:lnTo>
                  <a:lnTo>
                    <a:pt x="176" y="23"/>
                  </a:lnTo>
                  <a:lnTo>
                    <a:pt x="178" y="22"/>
                  </a:lnTo>
                  <a:lnTo>
                    <a:pt x="179" y="21"/>
                  </a:lnTo>
                  <a:lnTo>
                    <a:pt x="180" y="21"/>
                  </a:lnTo>
                  <a:lnTo>
                    <a:pt x="182" y="21"/>
                  </a:lnTo>
                  <a:lnTo>
                    <a:pt x="184" y="19"/>
                  </a:lnTo>
                  <a:lnTo>
                    <a:pt x="185" y="19"/>
                  </a:lnTo>
                  <a:lnTo>
                    <a:pt x="185" y="21"/>
                  </a:lnTo>
                  <a:lnTo>
                    <a:pt x="186" y="22"/>
                  </a:lnTo>
                  <a:lnTo>
                    <a:pt x="186" y="23"/>
                  </a:lnTo>
                  <a:lnTo>
                    <a:pt x="186" y="25"/>
                  </a:lnTo>
                  <a:lnTo>
                    <a:pt x="187" y="26"/>
                  </a:lnTo>
                  <a:lnTo>
                    <a:pt x="188" y="26"/>
                  </a:lnTo>
                  <a:lnTo>
                    <a:pt x="188" y="28"/>
                  </a:lnTo>
                  <a:lnTo>
                    <a:pt x="190" y="28"/>
                  </a:lnTo>
                  <a:lnTo>
                    <a:pt x="192" y="26"/>
                  </a:lnTo>
                  <a:lnTo>
                    <a:pt x="193" y="26"/>
                  </a:lnTo>
                  <a:lnTo>
                    <a:pt x="195" y="25"/>
                  </a:lnTo>
                  <a:lnTo>
                    <a:pt x="198" y="23"/>
                  </a:lnTo>
                  <a:lnTo>
                    <a:pt x="200" y="23"/>
                  </a:lnTo>
                  <a:lnTo>
                    <a:pt x="201" y="22"/>
                  </a:lnTo>
                  <a:lnTo>
                    <a:pt x="203" y="22"/>
                  </a:lnTo>
                  <a:lnTo>
                    <a:pt x="201" y="21"/>
                  </a:lnTo>
                  <a:lnTo>
                    <a:pt x="200" y="18"/>
                  </a:lnTo>
                  <a:lnTo>
                    <a:pt x="200" y="16"/>
                  </a:lnTo>
                  <a:lnTo>
                    <a:pt x="201" y="15"/>
                  </a:lnTo>
                  <a:lnTo>
                    <a:pt x="205" y="11"/>
                  </a:lnTo>
                  <a:lnTo>
                    <a:pt x="209" y="8"/>
                  </a:lnTo>
                  <a:lnTo>
                    <a:pt x="215" y="7"/>
                  </a:lnTo>
                  <a:lnTo>
                    <a:pt x="219" y="5"/>
                  </a:lnTo>
                  <a:lnTo>
                    <a:pt x="223" y="5"/>
                  </a:lnTo>
                  <a:lnTo>
                    <a:pt x="225" y="7"/>
                  </a:lnTo>
                  <a:lnTo>
                    <a:pt x="225" y="8"/>
                  </a:lnTo>
                  <a:lnTo>
                    <a:pt x="224" y="10"/>
                  </a:lnTo>
                  <a:lnTo>
                    <a:pt x="223" y="10"/>
                  </a:lnTo>
                  <a:lnTo>
                    <a:pt x="222" y="11"/>
                  </a:lnTo>
                  <a:lnTo>
                    <a:pt x="220" y="12"/>
                  </a:lnTo>
                  <a:lnTo>
                    <a:pt x="219" y="14"/>
                  </a:lnTo>
                  <a:lnTo>
                    <a:pt x="219" y="15"/>
                  </a:lnTo>
                  <a:lnTo>
                    <a:pt x="220" y="16"/>
                  </a:lnTo>
                  <a:lnTo>
                    <a:pt x="223" y="16"/>
                  </a:lnTo>
                  <a:lnTo>
                    <a:pt x="224" y="15"/>
                  </a:lnTo>
                  <a:lnTo>
                    <a:pt x="226" y="14"/>
                  </a:lnTo>
                  <a:lnTo>
                    <a:pt x="229" y="12"/>
                  </a:lnTo>
                  <a:lnTo>
                    <a:pt x="231" y="11"/>
                  </a:lnTo>
                  <a:lnTo>
                    <a:pt x="234" y="10"/>
                  </a:lnTo>
                  <a:lnTo>
                    <a:pt x="236" y="10"/>
                  </a:lnTo>
                  <a:lnTo>
                    <a:pt x="236" y="8"/>
                  </a:lnTo>
                  <a:lnTo>
                    <a:pt x="236" y="7"/>
                  </a:lnTo>
                  <a:lnTo>
                    <a:pt x="236" y="5"/>
                  </a:lnTo>
                  <a:lnTo>
                    <a:pt x="236" y="4"/>
                  </a:lnTo>
                  <a:lnTo>
                    <a:pt x="236" y="3"/>
                  </a:lnTo>
                  <a:lnTo>
                    <a:pt x="241" y="3"/>
                  </a:lnTo>
                  <a:lnTo>
                    <a:pt x="243" y="3"/>
                  </a:lnTo>
                  <a:lnTo>
                    <a:pt x="246" y="3"/>
                  </a:lnTo>
                  <a:lnTo>
                    <a:pt x="249" y="3"/>
                  </a:lnTo>
                  <a:lnTo>
                    <a:pt x="250" y="3"/>
                  </a:lnTo>
                  <a:lnTo>
                    <a:pt x="252" y="3"/>
                  </a:lnTo>
                  <a:lnTo>
                    <a:pt x="254" y="3"/>
                  </a:lnTo>
                  <a:lnTo>
                    <a:pt x="255" y="3"/>
                  </a:lnTo>
                  <a:lnTo>
                    <a:pt x="254" y="4"/>
                  </a:lnTo>
                  <a:lnTo>
                    <a:pt x="252" y="5"/>
                  </a:lnTo>
                  <a:lnTo>
                    <a:pt x="252" y="7"/>
                  </a:lnTo>
                  <a:lnTo>
                    <a:pt x="251" y="8"/>
                  </a:lnTo>
                  <a:lnTo>
                    <a:pt x="250" y="10"/>
                  </a:lnTo>
                  <a:lnTo>
                    <a:pt x="250" y="11"/>
                  </a:lnTo>
                  <a:lnTo>
                    <a:pt x="249" y="14"/>
                  </a:lnTo>
                  <a:lnTo>
                    <a:pt x="248" y="15"/>
                  </a:lnTo>
                  <a:lnTo>
                    <a:pt x="251" y="12"/>
                  </a:lnTo>
                  <a:lnTo>
                    <a:pt x="254" y="11"/>
                  </a:lnTo>
                  <a:lnTo>
                    <a:pt x="256" y="8"/>
                  </a:lnTo>
                  <a:lnTo>
                    <a:pt x="258" y="7"/>
                  </a:lnTo>
                  <a:lnTo>
                    <a:pt x="261" y="5"/>
                  </a:lnTo>
                  <a:lnTo>
                    <a:pt x="263" y="4"/>
                  </a:lnTo>
                  <a:lnTo>
                    <a:pt x="266" y="3"/>
                  </a:lnTo>
                  <a:lnTo>
                    <a:pt x="267" y="0"/>
                  </a:lnTo>
                  <a:lnTo>
                    <a:pt x="267" y="1"/>
                  </a:lnTo>
                  <a:lnTo>
                    <a:pt x="267" y="3"/>
                  </a:lnTo>
                  <a:lnTo>
                    <a:pt x="267" y="4"/>
                  </a:lnTo>
                  <a:lnTo>
                    <a:pt x="267" y="5"/>
                  </a:lnTo>
                  <a:lnTo>
                    <a:pt x="267" y="7"/>
                  </a:lnTo>
                  <a:lnTo>
                    <a:pt x="268" y="7"/>
                  </a:lnTo>
                  <a:lnTo>
                    <a:pt x="269" y="5"/>
                  </a:lnTo>
                  <a:lnTo>
                    <a:pt x="270" y="4"/>
                  </a:lnTo>
                  <a:lnTo>
                    <a:pt x="271" y="3"/>
                  </a:lnTo>
                  <a:lnTo>
                    <a:pt x="273" y="3"/>
                  </a:lnTo>
                  <a:lnTo>
                    <a:pt x="274" y="3"/>
                  </a:lnTo>
                  <a:lnTo>
                    <a:pt x="275" y="3"/>
                  </a:lnTo>
                  <a:lnTo>
                    <a:pt x="277" y="3"/>
                  </a:lnTo>
                  <a:lnTo>
                    <a:pt x="280" y="3"/>
                  </a:lnTo>
                  <a:lnTo>
                    <a:pt x="282" y="3"/>
                  </a:lnTo>
                  <a:lnTo>
                    <a:pt x="285" y="3"/>
                  </a:lnTo>
                  <a:lnTo>
                    <a:pt x="287" y="3"/>
                  </a:lnTo>
                  <a:lnTo>
                    <a:pt x="288" y="3"/>
                  </a:lnTo>
                  <a:lnTo>
                    <a:pt x="291" y="4"/>
                  </a:lnTo>
                  <a:lnTo>
                    <a:pt x="294" y="7"/>
                  </a:lnTo>
                  <a:lnTo>
                    <a:pt x="298" y="8"/>
                  </a:lnTo>
                  <a:lnTo>
                    <a:pt x="304" y="11"/>
                  </a:lnTo>
                  <a:lnTo>
                    <a:pt x="308" y="12"/>
                  </a:lnTo>
                  <a:lnTo>
                    <a:pt x="313" y="15"/>
                  </a:lnTo>
                  <a:lnTo>
                    <a:pt x="318" y="16"/>
                  </a:lnTo>
                  <a:lnTo>
                    <a:pt x="320" y="18"/>
                  </a:lnTo>
                  <a:lnTo>
                    <a:pt x="320" y="19"/>
                  </a:lnTo>
                  <a:lnTo>
                    <a:pt x="319" y="21"/>
                  </a:lnTo>
                  <a:lnTo>
                    <a:pt x="318" y="23"/>
                  </a:lnTo>
                  <a:lnTo>
                    <a:pt x="317" y="25"/>
                  </a:lnTo>
                  <a:lnTo>
                    <a:pt x="316" y="26"/>
                  </a:lnTo>
                  <a:lnTo>
                    <a:pt x="316" y="29"/>
                  </a:lnTo>
                  <a:lnTo>
                    <a:pt x="314" y="30"/>
                  </a:lnTo>
                  <a:lnTo>
                    <a:pt x="314" y="32"/>
                  </a:lnTo>
                  <a:lnTo>
                    <a:pt x="311" y="32"/>
                  </a:lnTo>
                  <a:lnTo>
                    <a:pt x="308" y="30"/>
                  </a:lnTo>
                  <a:lnTo>
                    <a:pt x="305" y="29"/>
                  </a:lnTo>
                  <a:lnTo>
                    <a:pt x="301" y="28"/>
                  </a:lnTo>
                  <a:lnTo>
                    <a:pt x="299" y="25"/>
                  </a:lnTo>
                  <a:lnTo>
                    <a:pt x="295" y="23"/>
                  </a:lnTo>
                  <a:lnTo>
                    <a:pt x="292" y="22"/>
                  </a:lnTo>
                  <a:lnTo>
                    <a:pt x="288" y="22"/>
                  </a:lnTo>
                  <a:lnTo>
                    <a:pt x="287" y="22"/>
                  </a:lnTo>
                  <a:lnTo>
                    <a:pt x="286" y="22"/>
                  </a:lnTo>
                  <a:lnTo>
                    <a:pt x="283" y="22"/>
                  </a:lnTo>
                  <a:lnTo>
                    <a:pt x="282" y="22"/>
                  </a:lnTo>
                  <a:lnTo>
                    <a:pt x="280" y="22"/>
                  </a:lnTo>
                  <a:lnTo>
                    <a:pt x="279" y="22"/>
                  </a:lnTo>
                  <a:lnTo>
                    <a:pt x="276" y="22"/>
                  </a:lnTo>
                  <a:lnTo>
                    <a:pt x="274" y="22"/>
                  </a:lnTo>
                  <a:lnTo>
                    <a:pt x="273" y="25"/>
                  </a:lnTo>
                  <a:lnTo>
                    <a:pt x="271" y="28"/>
                  </a:lnTo>
                  <a:lnTo>
                    <a:pt x="270" y="30"/>
                  </a:lnTo>
                  <a:lnTo>
                    <a:pt x="270" y="33"/>
                  </a:lnTo>
                  <a:lnTo>
                    <a:pt x="269" y="35"/>
                  </a:lnTo>
                  <a:lnTo>
                    <a:pt x="268" y="39"/>
                  </a:lnTo>
                  <a:lnTo>
                    <a:pt x="268" y="42"/>
                  </a:lnTo>
                  <a:lnTo>
                    <a:pt x="267" y="44"/>
                  </a:lnTo>
                  <a:lnTo>
                    <a:pt x="266" y="46"/>
                  </a:lnTo>
                  <a:lnTo>
                    <a:pt x="264" y="47"/>
                  </a:lnTo>
                  <a:lnTo>
                    <a:pt x="263" y="47"/>
                  </a:lnTo>
                  <a:lnTo>
                    <a:pt x="262" y="47"/>
                  </a:lnTo>
                  <a:lnTo>
                    <a:pt x="261" y="46"/>
                  </a:lnTo>
                  <a:lnTo>
                    <a:pt x="260" y="46"/>
                  </a:lnTo>
                  <a:lnTo>
                    <a:pt x="257" y="44"/>
                  </a:lnTo>
                  <a:lnTo>
                    <a:pt x="255" y="44"/>
                  </a:lnTo>
                  <a:lnTo>
                    <a:pt x="252" y="44"/>
                  </a:lnTo>
                  <a:lnTo>
                    <a:pt x="250" y="46"/>
                  </a:lnTo>
                  <a:lnTo>
                    <a:pt x="248" y="46"/>
                  </a:lnTo>
                  <a:lnTo>
                    <a:pt x="246" y="46"/>
                  </a:lnTo>
                  <a:lnTo>
                    <a:pt x="244" y="47"/>
                  </a:lnTo>
                  <a:lnTo>
                    <a:pt x="242" y="49"/>
                  </a:lnTo>
                  <a:lnTo>
                    <a:pt x="238" y="49"/>
                  </a:lnTo>
                  <a:lnTo>
                    <a:pt x="236" y="50"/>
                  </a:lnTo>
                  <a:lnTo>
                    <a:pt x="232" y="50"/>
                  </a:lnTo>
                  <a:lnTo>
                    <a:pt x="229" y="49"/>
                  </a:lnTo>
                  <a:lnTo>
                    <a:pt x="225" y="46"/>
                  </a:lnTo>
                  <a:lnTo>
                    <a:pt x="223" y="44"/>
                  </a:lnTo>
                  <a:lnTo>
                    <a:pt x="222" y="42"/>
                  </a:lnTo>
                  <a:lnTo>
                    <a:pt x="219" y="39"/>
                  </a:lnTo>
                  <a:lnTo>
                    <a:pt x="217" y="37"/>
                  </a:lnTo>
                  <a:lnTo>
                    <a:pt x="215" y="35"/>
                  </a:lnTo>
                  <a:lnTo>
                    <a:pt x="210" y="39"/>
                  </a:lnTo>
                  <a:lnTo>
                    <a:pt x="205" y="40"/>
                  </a:lnTo>
                  <a:lnTo>
                    <a:pt x="200" y="43"/>
                  </a:lnTo>
                  <a:lnTo>
                    <a:pt x="194" y="44"/>
                  </a:lnTo>
                  <a:lnTo>
                    <a:pt x="188" y="46"/>
                  </a:lnTo>
                  <a:lnTo>
                    <a:pt x="182" y="47"/>
                  </a:lnTo>
                  <a:lnTo>
                    <a:pt x="176" y="49"/>
                  </a:lnTo>
                  <a:lnTo>
                    <a:pt x="171" y="50"/>
                  </a:lnTo>
                  <a:lnTo>
                    <a:pt x="168" y="51"/>
                  </a:lnTo>
                  <a:lnTo>
                    <a:pt x="166" y="54"/>
                  </a:lnTo>
                  <a:lnTo>
                    <a:pt x="165" y="58"/>
                  </a:lnTo>
                  <a:lnTo>
                    <a:pt x="162" y="62"/>
                  </a:lnTo>
                  <a:lnTo>
                    <a:pt x="160" y="67"/>
                  </a:lnTo>
                  <a:lnTo>
                    <a:pt x="157" y="73"/>
                  </a:lnTo>
                  <a:lnTo>
                    <a:pt x="155" y="79"/>
                  </a:lnTo>
                  <a:lnTo>
                    <a:pt x="153" y="83"/>
                  </a:lnTo>
                  <a:lnTo>
                    <a:pt x="150" y="90"/>
                  </a:lnTo>
                  <a:lnTo>
                    <a:pt x="147" y="96"/>
                  </a:lnTo>
                  <a:lnTo>
                    <a:pt x="143" y="101"/>
                  </a:lnTo>
                  <a:lnTo>
                    <a:pt x="138" y="107"/>
                  </a:lnTo>
                  <a:lnTo>
                    <a:pt x="135" y="114"/>
                  </a:lnTo>
                  <a:lnTo>
                    <a:pt x="131" y="122"/>
                  </a:lnTo>
                  <a:lnTo>
                    <a:pt x="129" y="130"/>
                  </a:lnTo>
                  <a:lnTo>
                    <a:pt x="128" y="140"/>
                  </a:lnTo>
                  <a:lnTo>
                    <a:pt x="126" y="140"/>
                  </a:lnTo>
                  <a:lnTo>
                    <a:pt x="125" y="140"/>
                  </a:lnTo>
                  <a:lnTo>
                    <a:pt x="124" y="140"/>
                  </a:lnTo>
                  <a:lnTo>
                    <a:pt x="123" y="140"/>
                  </a:lnTo>
                  <a:lnTo>
                    <a:pt x="121" y="140"/>
                  </a:lnTo>
                  <a:lnTo>
                    <a:pt x="118" y="140"/>
                  </a:lnTo>
                  <a:lnTo>
                    <a:pt x="116" y="140"/>
                  </a:lnTo>
                  <a:lnTo>
                    <a:pt x="112" y="140"/>
                  </a:lnTo>
                  <a:lnTo>
                    <a:pt x="106" y="165"/>
                  </a:lnTo>
                  <a:lnTo>
                    <a:pt x="106" y="169"/>
                  </a:lnTo>
                  <a:lnTo>
                    <a:pt x="106" y="174"/>
                  </a:lnTo>
                  <a:lnTo>
                    <a:pt x="106" y="178"/>
                  </a:lnTo>
                  <a:lnTo>
                    <a:pt x="107" y="183"/>
                  </a:lnTo>
                  <a:lnTo>
                    <a:pt x="109" y="187"/>
                  </a:lnTo>
                  <a:lnTo>
                    <a:pt x="111" y="192"/>
                  </a:lnTo>
                  <a:lnTo>
                    <a:pt x="113" y="194"/>
                  </a:lnTo>
                  <a:lnTo>
                    <a:pt x="117" y="196"/>
                  </a:lnTo>
                  <a:lnTo>
                    <a:pt x="117" y="203"/>
                  </a:lnTo>
                  <a:lnTo>
                    <a:pt x="116" y="208"/>
                  </a:lnTo>
                  <a:lnTo>
                    <a:pt x="115" y="212"/>
                  </a:lnTo>
                  <a:lnTo>
                    <a:pt x="115" y="215"/>
                  </a:lnTo>
                  <a:lnTo>
                    <a:pt x="113" y="218"/>
                  </a:lnTo>
                  <a:lnTo>
                    <a:pt x="115" y="221"/>
                  </a:lnTo>
                  <a:lnTo>
                    <a:pt x="115" y="225"/>
                  </a:lnTo>
                  <a:lnTo>
                    <a:pt x="117" y="229"/>
                  </a:lnTo>
                  <a:lnTo>
                    <a:pt x="115" y="232"/>
                  </a:lnTo>
                  <a:lnTo>
                    <a:pt x="112" y="233"/>
                  </a:lnTo>
                  <a:lnTo>
                    <a:pt x="111" y="236"/>
                  </a:lnTo>
                  <a:lnTo>
                    <a:pt x="109" y="239"/>
                  </a:lnTo>
                  <a:lnTo>
                    <a:pt x="107" y="243"/>
                  </a:lnTo>
                  <a:lnTo>
                    <a:pt x="107" y="246"/>
                  </a:lnTo>
                  <a:lnTo>
                    <a:pt x="106" y="250"/>
                  </a:lnTo>
                  <a:lnTo>
                    <a:pt x="106" y="254"/>
                  </a:lnTo>
                  <a:lnTo>
                    <a:pt x="104" y="254"/>
                  </a:lnTo>
                  <a:lnTo>
                    <a:pt x="103" y="254"/>
                  </a:lnTo>
                  <a:lnTo>
                    <a:pt x="100" y="254"/>
                  </a:lnTo>
                  <a:lnTo>
                    <a:pt x="99" y="253"/>
                  </a:lnTo>
                  <a:lnTo>
                    <a:pt x="97" y="253"/>
                  </a:lnTo>
                  <a:lnTo>
                    <a:pt x="96" y="253"/>
                  </a:lnTo>
                  <a:lnTo>
                    <a:pt x="94" y="253"/>
                  </a:lnTo>
                  <a:lnTo>
                    <a:pt x="93" y="251"/>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31" name="Freeform 311"/>
            <p:cNvSpPr>
              <a:spLocks/>
            </p:cNvSpPr>
            <p:nvPr/>
          </p:nvSpPr>
          <p:spPr bwMode="gray">
            <a:xfrm>
              <a:off x="1839747" y="4655163"/>
              <a:ext cx="325724" cy="258277"/>
            </a:xfrm>
            <a:custGeom>
              <a:avLst/>
              <a:gdLst/>
              <a:ahLst/>
              <a:cxnLst>
                <a:cxn ang="0">
                  <a:pos x="25" y="16"/>
                </a:cxn>
                <a:cxn ang="0">
                  <a:pos x="37" y="13"/>
                </a:cxn>
                <a:cxn ang="0">
                  <a:pos x="47" y="7"/>
                </a:cxn>
                <a:cxn ang="0">
                  <a:pos x="57" y="3"/>
                </a:cxn>
                <a:cxn ang="0">
                  <a:pos x="68" y="0"/>
                </a:cxn>
                <a:cxn ang="0">
                  <a:pos x="74" y="2"/>
                </a:cxn>
                <a:cxn ang="0">
                  <a:pos x="82" y="5"/>
                </a:cxn>
                <a:cxn ang="0">
                  <a:pos x="86" y="7"/>
                </a:cxn>
                <a:cxn ang="0">
                  <a:pos x="92" y="9"/>
                </a:cxn>
                <a:cxn ang="0">
                  <a:pos x="91" y="14"/>
                </a:cxn>
                <a:cxn ang="0">
                  <a:pos x="88" y="20"/>
                </a:cxn>
                <a:cxn ang="0">
                  <a:pos x="85" y="24"/>
                </a:cxn>
                <a:cxn ang="0">
                  <a:pos x="84" y="27"/>
                </a:cxn>
                <a:cxn ang="0">
                  <a:pos x="85" y="31"/>
                </a:cxn>
                <a:cxn ang="0">
                  <a:pos x="90" y="33"/>
                </a:cxn>
                <a:cxn ang="0">
                  <a:pos x="95" y="38"/>
                </a:cxn>
                <a:cxn ang="0">
                  <a:pos x="98" y="39"/>
                </a:cxn>
                <a:cxn ang="0">
                  <a:pos x="94" y="42"/>
                </a:cxn>
                <a:cxn ang="0">
                  <a:pos x="91" y="45"/>
                </a:cxn>
                <a:cxn ang="0">
                  <a:pos x="89" y="47"/>
                </a:cxn>
                <a:cxn ang="0">
                  <a:pos x="88" y="52"/>
                </a:cxn>
                <a:cxn ang="0">
                  <a:pos x="83" y="55"/>
                </a:cxn>
                <a:cxn ang="0">
                  <a:pos x="76" y="58"/>
                </a:cxn>
                <a:cxn ang="0">
                  <a:pos x="69" y="61"/>
                </a:cxn>
                <a:cxn ang="0">
                  <a:pos x="64" y="64"/>
                </a:cxn>
                <a:cxn ang="0">
                  <a:pos x="62" y="67"/>
                </a:cxn>
                <a:cxn ang="0">
                  <a:pos x="59" y="71"/>
                </a:cxn>
                <a:cxn ang="0">
                  <a:pos x="54" y="72"/>
                </a:cxn>
                <a:cxn ang="0">
                  <a:pos x="51" y="72"/>
                </a:cxn>
                <a:cxn ang="0">
                  <a:pos x="46" y="71"/>
                </a:cxn>
                <a:cxn ang="0">
                  <a:pos x="41" y="68"/>
                </a:cxn>
                <a:cxn ang="0">
                  <a:pos x="37" y="65"/>
                </a:cxn>
                <a:cxn ang="0">
                  <a:pos x="31" y="65"/>
                </a:cxn>
                <a:cxn ang="0">
                  <a:pos x="26" y="65"/>
                </a:cxn>
                <a:cxn ang="0">
                  <a:pos x="19" y="64"/>
                </a:cxn>
                <a:cxn ang="0">
                  <a:pos x="15" y="65"/>
                </a:cxn>
                <a:cxn ang="0">
                  <a:pos x="13" y="64"/>
                </a:cxn>
                <a:cxn ang="0">
                  <a:pos x="13" y="61"/>
                </a:cxn>
                <a:cxn ang="0">
                  <a:pos x="12" y="58"/>
                </a:cxn>
                <a:cxn ang="0">
                  <a:pos x="11" y="53"/>
                </a:cxn>
                <a:cxn ang="0">
                  <a:pos x="7" y="53"/>
                </a:cxn>
                <a:cxn ang="0">
                  <a:pos x="3" y="52"/>
                </a:cxn>
                <a:cxn ang="0">
                  <a:pos x="1" y="47"/>
                </a:cxn>
                <a:cxn ang="0">
                  <a:pos x="0" y="40"/>
                </a:cxn>
                <a:cxn ang="0">
                  <a:pos x="1" y="36"/>
                </a:cxn>
                <a:cxn ang="0">
                  <a:pos x="3" y="35"/>
                </a:cxn>
                <a:cxn ang="0">
                  <a:pos x="6" y="32"/>
                </a:cxn>
                <a:cxn ang="0">
                  <a:pos x="8" y="29"/>
                </a:cxn>
                <a:cxn ang="0">
                  <a:pos x="8" y="22"/>
                </a:cxn>
                <a:cxn ang="0">
                  <a:pos x="5" y="16"/>
                </a:cxn>
                <a:cxn ang="0">
                  <a:pos x="2" y="12"/>
                </a:cxn>
                <a:cxn ang="0">
                  <a:pos x="1" y="9"/>
                </a:cxn>
                <a:cxn ang="0">
                  <a:pos x="1" y="6"/>
                </a:cxn>
              </a:cxnLst>
              <a:rect l="0" t="0" r="r" b="b"/>
              <a:pathLst>
                <a:path w="98" h="72">
                  <a:moveTo>
                    <a:pt x="0" y="6"/>
                  </a:moveTo>
                  <a:lnTo>
                    <a:pt x="25" y="16"/>
                  </a:lnTo>
                  <a:lnTo>
                    <a:pt x="31" y="14"/>
                  </a:lnTo>
                  <a:lnTo>
                    <a:pt x="37" y="13"/>
                  </a:lnTo>
                  <a:lnTo>
                    <a:pt x="43" y="10"/>
                  </a:lnTo>
                  <a:lnTo>
                    <a:pt x="47" y="7"/>
                  </a:lnTo>
                  <a:lnTo>
                    <a:pt x="52" y="5"/>
                  </a:lnTo>
                  <a:lnTo>
                    <a:pt x="57" y="3"/>
                  </a:lnTo>
                  <a:lnTo>
                    <a:pt x="62" y="2"/>
                  </a:lnTo>
                  <a:lnTo>
                    <a:pt x="68" y="0"/>
                  </a:lnTo>
                  <a:lnTo>
                    <a:pt x="71" y="0"/>
                  </a:lnTo>
                  <a:lnTo>
                    <a:pt x="74" y="2"/>
                  </a:lnTo>
                  <a:lnTo>
                    <a:pt x="78" y="3"/>
                  </a:lnTo>
                  <a:lnTo>
                    <a:pt x="82" y="5"/>
                  </a:lnTo>
                  <a:lnTo>
                    <a:pt x="84" y="6"/>
                  </a:lnTo>
                  <a:lnTo>
                    <a:pt x="86" y="7"/>
                  </a:lnTo>
                  <a:lnTo>
                    <a:pt x="90" y="7"/>
                  </a:lnTo>
                  <a:lnTo>
                    <a:pt x="92" y="9"/>
                  </a:lnTo>
                  <a:lnTo>
                    <a:pt x="91" y="12"/>
                  </a:lnTo>
                  <a:lnTo>
                    <a:pt x="91" y="14"/>
                  </a:lnTo>
                  <a:lnTo>
                    <a:pt x="90" y="17"/>
                  </a:lnTo>
                  <a:lnTo>
                    <a:pt x="88" y="20"/>
                  </a:lnTo>
                  <a:lnTo>
                    <a:pt x="86" y="22"/>
                  </a:lnTo>
                  <a:lnTo>
                    <a:pt x="85" y="24"/>
                  </a:lnTo>
                  <a:lnTo>
                    <a:pt x="84" y="25"/>
                  </a:lnTo>
                  <a:lnTo>
                    <a:pt x="84" y="27"/>
                  </a:lnTo>
                  <a:lnTo>
                    <a:pt x="84" y="29"/>
                  </a:lnTo>
                  <a:lnTo>
                    <a:pt x="85" y="31"/>
                  </a:lnTo>
                  <a:lnTo>
                    <a:pt x="88" y="32"/>
                  </a:lnTo>
                  <a:lnTo>
                    <a:pt x="90" y="33"/>
                  </a:lnTo>
                  <a:lnTo>
                    <a:pt x="92" y="35"/>
                  </a:lnTo>
                  <a:lnTo>
                    <a:pt x="95" y="38"/>
                  </a:lnTo>
                  <a:lnTo>
                    <a:pt x="97" y="38"/>
                  </a:lnTo>
                  <a:lnTo>
                    <a:pt x="98" y="39"/>
                  </a:lnTo>
                  <a:lnTo>
                    <a:pt x="96" y="40"/>
                  </a:lnTo>
                  <a:lnTo>
                    <a:pt x="94" y="42"/>
                  </a:lnTo>
                  <a:lnTo>
                    <a:pt x="92" y="43"/>
                  </a:lnTo>
                  <a:lnTo>
                    <a:pt x="91" y="45"/>
                  </a:lnTo>
                  <a:lnTo>
                    <a:pt x="90" y="46"/>
                  </a:lnTo>
                  <a:lnTo>
                    <a:pt x="89" y="47"/>
                  </a:lnTo>
                  <a:lnTo>
                    <a:pt x="88" y="49"/>
                  </a:lnTo>
                  <a:lnTo>
                    <a:pt x="88" y="52"/>
                  </a:lnTo>
                  <a:lnTo>
                    <a:pt x="85" y="53"/>
                  </a:lnTo>
                  <a:lnTo>
                    <a:pt x="83" y="55"/>
                  </a:lnTo>
                  <a:lnTo>
                    <a:pt x="79" y="57"/>
                  </a:lnTo>
                  <a:lnTo>
                    <a:pt x="76" y="58"/>
                  </a:lnTo>
                  <a:lnTo>
                    <a:pt x="71" y="60"/>
                  </a:lnTo>
                  <a:lnTo>
                    <a:pt x="69" y="61"/>
                  </a:lnTo>
                  <a:lnTo>
                    <a:pt x="65" y="62"/>
                  </a:lnTo>
                  <a:lnTo>
                    <a:pt x="64" y="64"/>
                  </a:lnTo>
                  <a:lnTo>
                    <a:pt x="64" y="65"/>
                  </a:lnTo>
                  <a:lnTo>
                    <a:pt x="62" y="67"/>
                  </a:lnTo>
                  <a:lnTo>
                    <a:pt x="60" y="69"/>
                  </a:lnTo>
                  <a:lnTo>
                    <a:pt x="59" y="71"/>
                  </a:lnTo>
                  <a:lnTo>
                    <a:pt x="57" y="72"/>
                  </a:lnTo>
                  <a:lnTo>
                    <a:pt x="54" y="72"/>
                  </a:lnTo>
                  <a:lnTo>
                    <a:pt x="52" y="72"/>
                  </a:lnTo>
                  <a:lnTo>
                    <a:pt x="51" y="72"/>
                  </a:lnTo>
                  <a:lnTo>
                    <a:pt x="48" y="72"/>
                  </a:lnTo>
                  <a:lnTo>
                    <a:pt x="46" y="71"/>
                  </a:lnTo>
                  <a:lnTo>
                    <a:pt x="44" y="69"/>
                  </a:lnTo>
                  <a:lnTo>
                    <a:pt x="41" y="68"/>
                  </a:lnTo>
                  <a:lnTo>
                    <a:pt x="39" y="67"/>
                  </a:lnTo>
                  <a:lnTo>
                    <a:pt x="37" y="65"/>
                  </a:lnTo>
                  <a:lnTo>
                    <a:pt x="33" y="65"/>
                  </a:lnTo>
                  <a:lnTo>
                    <a:pt x="31" y="65"/>
                  </a:lnTo>
                  <a:lnTo>
                    <a:pt x="28" y="65"/>
                  </a:lnTo>
                  <a:lnTo>
                    <a:pt x="26" y="65"/>
                  </a:lnTo>
                  <a:lnTo>
                    <a:pt x="22" y="64"/>
                  </a:lnTo>
                  <a:lnTo>
                    <a:pt x="19" y="64"/>
                  </a:lnTo>
                  <a:lnTo>
                    <a:pt x="17" y="64"/>
                  </a:lnTo>
                  <a:lnTo>
                    <a:pt x="15" y="65"/>
                  </a:lnTo>
                  <a:lnTo>
                    <a:pt x="13" y="65"/>
                  </a:lnTo>
                  <a:lnTo>
                    <a:pt x="13" y="64"/>
                  </a:lnTo>
                  <a:lnTo>
                    <a:pt x="13" y="62"/>
                  </a:lnTo>
                  <a:lnTo>
                    <a:pt x="13" y="61"/>
                  </a:lnTo>
                  <a:lnTo>
                    <a:pt x="12" y="60"/>
                  </a:lnTo>
                  <a:lnTo>
                    <a:pt x="12" y="58"/>
                  </a:lnTo>
                  <a:lnTo>
                    <a:pt x="12" y="57"/>
                  </a:lnTo>
                  <a:lnTo>
                    <a:pt x="11" y="53"/>
                  </a:lnTo>
                  <a:lnTo>
                    <a:pt x="11" y="52"/>
                  </a:lnTo>
                  <a:lnTo>
                    <a:pt x="7" y="53"/>
                  </a:lnTo>
                  <a:lnTo>
                    <a:pt x="5" y="53"/>
                  </a:lnTo>
                  <a:lnTo>
                    <a:pt x="3" y="52"/>
                  </a:lnTo>
                  <a:lnTo>
                    <a:pt x="2" y="50"/>
                  </a:lnTo>
                  <a:lnTo>
                    <a:pt x="1" y="47"/>
                  </a:lnTo>
                  <a:lnTo>
                    <a:pt x="1" y="45"/>
                  </a:lnTo>
                  <a:lnTo>
                    <a:pt x="0" y="40"/>
                  </a:lnTo>
                  <a:lnTo>
                    <a:pt x="0" y="36"/>
                  </a:lnTo>
                  <a:lnTo>
                    <a:pt x="1" y="36"/>
                  </a:lnTo>
                  <a:lnTo>
                    <a:pt x="2" y="35"/>
                  </a:lnTo>
                  <a:lnTo>
                    <a:pt x="3" y="35"/>
                  </a:lnTo>
                  <a:lnTo>
                    <a:pt x="5" y="33"/>
                  </a:lnTo>
                  <a:lnTo>
                    <a:pt x="6" y="32"/>
                  </a:lnTo>
                  <a:lnTo>
                    <a:pt x="7" y="31"/>
                  </a:lnTo>
                  <a:lnTo>
                    <a:pt x="8" y="29"/>
                  </a:lnTo>
                  <a:lnTo>
                    <a:pt x="9" y="27"/>
                  </a:lnTo>
                  <a:lnTo>
                    <a:pt x="8" y="22"/>
                  </a:lnTo>
                  <a:lnTo>
                    <a:pt x="7" y="20"/>
                  </a:lnTo>
                  <a:lnTo>
                    <a:pt x="5" y="16"/>
                  </a:lnTo>
                  <a:lnTo>
                    <a:pt x="3" y="14"/>
                  </a:lnTo>
                  <a:lnTo>
                    <a:pt x="2" y="12"/>
                  </a:lnTo>
                  <a:lnTo>
                    <a:pt x="1" y="10"/>
                  </a:lnTo>
                  <a:lnTo>
                    <a:pt x="1" y="9"/>
                  </a:lnTo>
                  <a:lnTo>
                    <a:pt x="2" y="6"/>
                  </a:lnTo>
                  <a:lnTo>
                    <a:pt x="1" y="6"/>
                  </a:lnTo>
                  <a:lnTo>
                    <a:pt x="0" y="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32" name="Freeform 312"/>
            <p:cNvSpPr>
              <a:spLocks/>
            </p:cNvSpPr>
            <p:nvPr/>
          </p:nvSpPr>
          <p:spPr bwMode="gray">
            <a:xfrm>
              <a:off x="2052463" y="4845285"/>
              <a:ext cx="113006" cy="114790"/>
            </a:xfrm>
            <a:custGeom>
              <a:avLst/>
              <a:gdLst/>
              <a:ahLst/>
              <a:cxnLst>
                <a:cxn ang="0">
                  <a:pos x="0" y="6"/>
                </a:cxn>
                <a:cxn ang="0">
                  <a:pos x="1" y="10"/>
                </a:cxn>
                <a:cxn ang="0">
                  <a:pos x="1" y="14"/>
                </a:cxn>
                <a:cxn ang="0">
                  <a:pos x="3" y="18"/>
                </a:cxn>
                <a:cxn ang="0">
                  <a:pos x="3" y="22"/>
                </a:cxn>
                <a:cxn ang="0">
                  <a:pos x="3" y="26"/>
                </a:cxn>
                <a:cxn ang="0">
                  <a:pos x="3" y="29"/>
                </a:cxn>
                <a:cxn ang="0">
                  <a:pos x="3" y="32"/>
                </a:cxn>
                <a:cxn ang="0">
                  <a:pos x="4" y="32"/>
                </a:cxn>
                <a:cxn ang="0">
                  <a:pos x="6" y="30"/>
                </a:cxn>
                <a:cxn ang="0">
                  <a:pos x="12" y="29"/>
                </a:cxn>
                <a:cxn ang="0">
                  <a:pos x="17" y="27"/>
                </a:cxn>
                <a:cxn ang="0">
                  <a:pos x="23" y="25"/>
                </a:cxn>
                <a:cxn ang="0">
                  <a:pos x="28" y="22"/>
                </a:cxn>
                <a:cxn ang="0">
                  <a:pos x="32" y="19"/>
                </a:cxn>
                <a:cxn ang="0">
                  <a:pos x="34" y="18"/>
                </a:cxn>
                <a:cxn ang="0">
                  <a:pos x="33" y="17"/>
                </a:cxn>
                <a:cxn ang="0">
                  <a:pos x="32" y="15"/>
                </a:cxn>
                <a:cxn ang="0">
                  <a:pos x="30" y="14"/>
                </a:cxn>
                <a:cxn ang="0">
                  <a:pos x="27" y="13"/>
                </a:cxn>
                <a:cxn ang="0">
                  <a:pos x="24" y="10"/>
                </a:cxn>
                <a:cxn ang="0">
                  <a:pos x="23" y="7"/>
                </a:cxn>
                <a:cxn ang="0">
                  <a:pos x="21" y="5"/>
                </a:cxn>
                <a:cxn ang="0">
                  <a:pos x="20" y="0"/>
                </a:cxn>
                <a:cxn ang="0">
                  <a:pos x="19" y="0"/>
                </a:cxn>
                <a:cxn ang="0">
                  <a:pos x="17" y="2"/>
                </a:cxn>
                <a:cxn ang="0">
                  <a:pos x="13" y="2"/>
                </a:cxn>
                <a:cxn ang="0">
                  <a:pos x="11" y="3"/>
                </a:cxn>
                <a:cxn ang="0">
                  <a:pos x="6" y="3"/>
                </a:cxn>
                <a:cxn ang="0">
                  <a:pos x="3" y="5"/>
                </a:cxn>
                <a:cxn ang="0">
                  <a:pos x="0" y="6"/>
                </a:cxn>
              </a:cxnLst>
              <a:rect l="0" t="0" r="r" b="b"/>
              <a:pathLst>
                <a:path w="34" h="32">
                  <a:moveTo>
                    <a:pt x="0" y="6"/>
                  </a:moveTo>
                  <a:lnTo>
                    <a:pt x="1" y="10"/>
                  </a:lnTo>
                  <a:lnTo>
                    <a:pt x="1" y="14"/>
                  </a:lnTo>
                  <a:lnTo>
                    <a:pt x="3" y="18"/>
                  </a:lnTo>
                  <a:lnTo>
                    <a:pt x="3" y="22"/>
                  </a:lnTo>
                  <a:lnTo>
                    <a:pt x="3" y="26"/>
                  </a:lnTo>
                  <a:lnTo>
                    <a:pt x="3" y="29"/>
                  </a:lnTo>
                  <a:lnTo>
                    <a:pt x="3" y="32"/>
                  </a:lnTo>
                  <a:lnTo>
                    <a:pt x="4" y="32"/>
                  </a:lnTo>
                  <a:lnTo>
                    <a:pt x="6" y="30"/>
                  </a:lnTo>
                  <a:lnTo>
                    <a:pt x="12" y="29"/>
                  </a:lnTo>
                  <a:lnTo>
                    <a:pt x="17" y="27"/>
                  </a:lnTo>
                  <a:lnTo>
                    <a:pt x="23" y="25"/>
                  </a:lnTo>
                  <a:lnTo>
                    <a:pt x="28" y="22"/>
                  </a:lnTo>
                  <a:lnTo>
                    <a:pt x="32" y="19"/>
                  </a:lnTo>
                  <a:lnTo>
                    <a:pt x="34" y="18"/>
                  </a:lnTo>
                  <a:lnTo>
                    <a:pt x="33" y="17"/>
                  </a:lnTo>
                  <a:lnTo>
                    <a:pt x="32" y="15"/>
                  </a:lnTo>
                  <a:lnTo>
                    <a:pt x="30" y="14"/>
                  </a:lnTo>
                  <a:lnTo>
                    <a:pt x="27" y="13"/>
                  </a:lnTo>
                  <a:lnTo>
                    <a:pt x="24" y="10"/>
                  </a:lnTo>
                  <a:lnTo>
                    <a:pt x="23" y="7"/>
                  </a:lnTo>
                  <a:lnTo>
                    <a:pt x="21" y="5"/>
                  </a:lnTo>
                  <a:lnTo>
                    <a:pt x="20" y="0"/>
                  </a:lnTo>
                  <a:lnTo>
                    <a:pt x="19" y="0"/>
                  </a:lnTo>
                  <a:lnTo>
                    <a:pt x="17" y="2"/>
                  </a:lnTo>
                  <a:lnTo>
                    <a:pt x="13" y="2"/>
                  </a:lnTo>
                  <a:lnTo>
                    <a:pt x="11" y="3"/>
                  </a:lnTo>
                  <a:lnTo>
                    <a:pt x="6" y="3"/>
                  </a:lnTo>
                  <a:lnTo>
                    <a:pt x="3" y="5"/>
                  </a:lnTo>
                  <a:lnTo>
                    <a:pt x="0" y="6"/>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33" name="Freeform 313"/>
            <p:cNvSpPr>
              <a:spLocks/>
            </p:cNvSpPr>
            <p:nvPr/>
          </p:nvSpPr>
          <p:spPr bwMode="gray">
            <a:xfrm>
              <a:off x="1650296" y="4813000"/>
              <a:ext cx="122977" cy="247516"/>
            </a:xfrm>
            <a:custGeom>
              <a:avLst/>
              <a:gdLst/>
              <a:ahLst/>
              <a:cxnLst>
                <a:cxn ang="0">
                  <a:pos x="37" y="38"/>
                </a:cxn>
                <a:cxn ang="0">
                  <a:pos x="34" y="30"/>
                </a:cxn>
                <a:cxn ang="0">
                  <a:pos x="29" y="23"/>
                </a:cxn>
                <a:cxn ang="0">
                  <a:pos x="25" y="15"/>
                </a:cxn>
                <a:cxn ang="0">
                  <a:pos x="22" y="9"/>
                </a:cxn>
                <a:cxn ang="0">
                  <a:pos x="20" y="5"/>
                </a:cxn>
                <a:cxn ang="0">
                  <a:pos x="17" y="2"/>
                </a:cxn>
                <a:cxn ang="0">
                  <a:pos x="15" y="0"/>
                </a:cxn>
                <a:cxn ang="0">
                  <a:pos x="14" y="0"/>
                </a:cxn>
                <a:cxn ang="0">
                  <a:pos x="8" y="0"/>
                </a:cxn>
                <a:cxn ang="0">
                  <a:pos x="7" y="1"/>
                </a:cxn>
                <a:cxn ang="0">
                  <a:pos x="4" y="4"/>
                </a:cxn>
                <a:cxn ang="0">
                  <a:pos x="4" y="7"/>
                </a:cxn>
                <a:cxn ang="0">
                  <a:pos x="4" y="11"/>
                </a:cxn>
                <a:cxn ang="0">
                  <a:pos x="3" y="15"/>
                </a:cxn>
                <a:cxn ang="0">
                  <a:pos x="2" y="22"/>
                </a:cxn>
                <a:cxn ang="0">
                  <a:pos x="0" y="27"/>
                </a:cxn>
                <a:cxn ang="0">
                  <a:pos x="1" y="31"/>
                </a:cxn>
                <a:cxn ang="0">
                  <a:pos x="1" y="34"/>
                </a:cxn>
                <a:cxn ang="0">
                  <a:pos x="2" y="37"/>
                </a:cxn>
                <a:cxn ang="0">
                  <a:pos x="3" y="40"/>
                </a:cxn>
                <a:cxn ang="0">
                  <a:pos x="4" y="42"/>
                </a:cxn>
                <a:cxn ang="0">
                  <a:pos x="6" y="45"/>
                </a:cxn>
                <a:cxn ang="0">
                  <a:pos x="7" y="48"/>
                </a:cxn>
                <a:cxn ang="0">
                  <a:pos x="8" y="51"/>
                </a:cxn>
                <a:cxn ang="0">
                  <a:pos x="10" y="51"/>
                </a:cxn>
                <a:cxn ang="0">
                  <a:pos x="11" y="55"/>
                </a:cxn>
                <a:cxn ang="0">
                  <a:pos x="14" y="56"/>
                </a:cxn>
                <a:cxn ang="0">
                  <a:pos x="16" y="59"/>
                </a:cxn>
                <a:cxn ang="0">
                  <a:pos x="17" y="60"/>
                </a:cxn>
                <a:cxn ang="0">
                  <a:pos x="20" y="63"/>
                </a:cxn>
                <a:cxn ang="0">
                  <a:pos x="21" y="66"/>
                </a:cxn>
                <a:cxn ang="0">
                  <a:pos x="22" y="69"/>
                </a:cxn>
                <a:cxn ang="0">
                  <a:pos x="25" y="66"/>
                </a:cxn>
                <a:cxn ang="0">
                  <a:pos x="29" y="63"/>
                </a:cxn>
                <a:cxn ang="0">
                  <a:pos x="31" y="59"/>
                </a:cxn>
                <a:cxn ang="0">
                  <a:pos x="33" y="56"/>
                </a:cxn>
                <a:cxn ang="0">
                  <a:pos x="35" y="51"/>
                </a:cxn>
                <a:cxn ang="0">
                  <a:pos x="36" y="47"/>
                </a:cxn>
                <a:cxn ang="0">
                  <a:pos x="37" y="42"/>
                </a:cxn>
                <a:cxn ang="0">
                  <a:pos x="37" y="38"/>
                </a:cxn>
              </a:cxnLst>
              <a:rect l="0" t="0" r="r" b="b"/>
              <a:pathLst>
                <a:path w="37" h="69">
                  <a:moveTo>
                    <a:pt x="37" y="38"/>
                  </a:moveTo>
                  <a:lnTo>
                    <a:pt x="34" y="30"/>
                  </a:lnTo>
                  <a:lnTo>
                    <a:pt x="29" y="23"/>
                  </a:lnTo>
                  <a:lnTo>
                    <a:pt x="25" y="15"/>
                  </a:lnTo>
                  <a:lnTo>
                    <a:pt x="22" y="9"/>
                  </a:lnTo>
                  <a:lnTo>
                    <a:pt x="20" y="5"/>
                  </a:lnTo>
                  <a:lnTo>
                    <a:pt x="17" y="2"/>
                  </a:lnTo>
                  <a:lnTo>
                    <a:pt x="15" y="0"/>
                  </a:lnTo>
                  <a:lnTo>
                    <a:pt x="14" y="0"/>
                  </a:lnTo>
                  <a:lnTo>
                    <a:pt x="8" y="0"/>
                  </a:lnTo>
                  <a:lnTo>
                    <a:pt x="7" y="1"/>
                  </a:lnTo>
                  <a:lnTo>
                    <a:pt x="4" y="4"/>
                  </a:lnTo>
                  <a:lnTo>
                    <a:pt x="4" y="7"/>
                  </a:lnTo>
                  <a:lnTo>
                    <a:pt x="4" y="11"/>
                  </a:lnTo>
                  <a:lnTo>
                    <a:pt x="3" y="15"/>
                  </a:lnTo>
                  <a:lnTo>
                    <a:pt x="2" y="22"/>
                  </a:lnTo>
                  <a:lnTo>
                    <a:pt x="0" y="27"/>
                  </a:lnTo>
                  <a:lnTo>
                    <a:pt x="1" y="31"/>
                  </a:lnTo>
                  <a:lnTo>
                    <a:pt x="1" y="34"/>
                  </a:lnTo>
                  <a:lnTo>
                    <a:pt x="2" y="37"/>
                  </a:lnTo>
                  <a:lnTo>
                    <a:pt x="3" y="40"/>
                  </a:lnTo>
                  <a:lnTo>
                    <a:pt x="4" y="42"/>
                  </a:lnTo>
                  <a:lnTo>
                    <a:pt x="6" y="45"/>
                  </a:lnTo>
                  <a:lnTo>
                    <a:pt x="7" y="48"/>
                  </a:lnTo>
                  <a:lnTo>
                    <a:pt x="8" y="51"/>
                  </a:lnTo>
                  <a:lnTo>
                    <a:pt x="10" y="51"/>
                  </a:lnTo>
                  <a:lnTo>
                    <a:pt x="11" y="55"/>
                  </a:lnTo>
                  <a:lnTo>
                    <a:pt x="14" y="56"/>
                  </a:lnTo>
                  <a:lnTo>
                    <a:pt x="16" y="59"/>
                  </a:lnTo>
                  <a:lnTo>
                    <a:pt x="17" y="60"/>
                  </a:lnTo>
                  <a:lnTo>
                    <a:pt x="20" y="63"/>
                  </a:lnTo>
                  <a:lnTo>
                    <a:pt x="21" y="66"/>
                  </a:lnTo>
                  <a:lnTo>
                    <a:pt x="22" y="69"/>
                  </a:lnTo>
                  <a:lnTo>
                    <a:pt x="25" y="66"/>
                  </a:lnTo>
                  <a:lnTo>
                    <a:pt x="29" y="63"/>
                  </a:lnTo>
                  <a:lnTo>
                    <a:pt x="31" y="59"/>
                  </a:lnTo>
                  <a:lnTo>
                    <a:pt x="33" y="56"/>
                  </a:lnTo>
                  <a:lnTo>
                    <a:pt x="35" y="51"/>
                  </a:lnTo>
                  <a:lnTo>
                    <a:pt x="36" y="47"/>
                  </a:lnTo>
                  <a:lnTo>
                    <a:pt x="37" y="42"/>
                  </a:lnTo>
                  <a:lnTo>
                    <a:pt x="37" y="38"/>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34" name="Freeform 314"/>
            <p:cNvSpPr>
              <a:spLocks/>
            </p:cNvSpPr>
            <p:nvPr/>
          </p:nvSpPr>
          <p:spPr bwMode="gray">
            <a:xfrm>
              <a:off x="982230" y="4382537"/>
              <a:ext cx="219364" cy="139901"/>
            </a:xfrm>
            <a:custGeom>
              <a:avLst/>
              <a:gdLst/>
              <a:ahLst/>
              <a:cxnLst>
                <a:cxn ang="0">
                  <a:pos x="66" y="20"/>
                </a:cxn>
                <a:cxn ang="0">
                  <a:pos x="65" y="20"/>
                </a:cxn>
                <a:cxn ang="0">
                  <a:pos x="62" y="22"/>
                </a:cxn>
                <a:cxn ang="0">
                  <a:pos x="60" y="24"/>
                </a:cxn>
                <a:cxn ang="0">
                  <a:pos x="56" y="27"/>
                </a:cxn>
                <a:cxn ang="0">
                  <a:pos x="53" y="31"/>
                </a:cxn>
                <a:cxn ang="0">
                  <a:pos x="50" y="34"/>
                </a:cxn>
                <a:cxn ang="0">
                  <a:pos x="47" y="37"/>
                </a:cxn>
                <a:cxn ang="0">
                  <a:pos x="46" y="39"/>
                </a:cxn>
                <a:cxn ang="0">
                  <a:pos x="43" y="39"/>
                </a:cxn>
                <a:cxn ang="0">
                  <a:pos x="42" y="38"/>
                </a:cxn>
                <a:cxn ang="0">
                  <a:pos x="40" y="38"/>
                </a:cxn>
                <a:cxn ang="0">
                  <a:pos x="37" y="38"/>
                </a:cxn>
                <a:cxn ang="0">
                  <a:pos x="36" y="37"/>
                </a:cxn>
                <a:cxn ang="0">
                  <a:pos x="34" y="35"/>
                </a:cxn>
                <a:cxn ang="0">
                  <a:pos x="33" y="32"/>
                </a:cxn>
                <a:cxn ang="0">
                  <a:pos x="33" y="27"/>
                </a:cxn>
                <a:cxn ang="0">
                  <a:pos x="32" y="30"/>
                </a:cxn>
                <a:cxn ang="0">
                  <a:pos x="30" y="31"/>
                </a:cxn>
                <a:cxn ang="0">
                  <a:pos x="29" y="32"/>
                </a:cxn>
                <a:cxn ang="0">
                  <a:pos x="27" y="34"/>
                </a:cxn>
                <a:cxn ang="0">
                  <a:pos x="26" y="35"/>
                </a:cxn>
                <a:cxn ang="0">
                  <a:pos x="24" y="37"/>
                </a:cxn>
                <a:cxn ang="0">
                  <a:pos x="22" y="38"/>
                </a:cxn>
                <a:cxn ang="0">
                  <a:pos x="20" y="39"/>
                </a:cxn>
                <a:cxn ang="0">
                  <a:pos x="13" y="39"/>
                </a:cxn>
                <a:cxn ang="0">
                  <a:pos x="11" y="38"/>
                </a:cxn>
                <a:cxn ang="0">
                  <a:pos x="10" y="38"/>
                </a:cxn>
                <a:cxn ang="0">
                  <a:pos x="8" y="37"/>
                </a:cxn>
                <a:cxn ang="0">
                  <a:pos x="6" y="35"/>
                </a:cxn>
                <a:cxn ang="0">
                  <a:pos x="3" y="34"/>
                </a:cxn>
                <a:cxn ang="0">
                  <a:pos x="2" y="32"/>
                </a:cxn>
                <a:cxn ang="0">
                  <a:pos x="1" y="31"/>
                </a:cxn>
                <a:cxn ang="0">
                  <a:pos x="0" y="27"/>
                </a:cxn>
                <a:cxn ang="0">
                  <a:pos x="2" y="27"/>
                </a:cxn>
                <a:cxn ang="0">
                  <a:pos x="4" y="24"/>
                </a:cxn>
                <a:cxn ang="0">
                  <a:pos x="6" y="23"/>
                </a:cxn>
                <a:cxn ang="0">
                  <a:pos x="7" y="20"/>
                </a:cxn>
                <a:cxn ang="0">
                  <a:pos x="8" y="18"/>
                </a:cxn>
                <a:cxn ang="0">
                  <a:pos x="9" y="15"/>
                </a:cxn>
                <a:cxn ang="0">
                  <a:pos x="10" y="12"/>
                </a:cxn>
                <a:cxn ang="0">
                  <a:pos x="10" y="7"/>
                </a:cxn>
                <a:cxn ang="0">
                  <a:pos x="17" y="5"/>
                </a:cxn>
                <a:cxn ang="0">
                  <a:pos x="22" y="5"/>
                </a:cxn>
                <a:cxn ang="0">
                  <a:pos x="28" y="4"/>
                </a:cxn>
                <a:cxn ang="0">
                  <a:pos x="35" y="3"/>
                </a:cxn>
                <a:cxn ang="0">
                  <a:pos x="41" y="3"/>
                </a:cxn>
                <a:cxn ang="0">
                  <a:pos x="48" y="1"/>
                </a:cxn>
                <a:cxn ang="0">
                  <a:pos x="56" y="0"/>
                </a:cxn>
                <a:cxn ang="0">
                  <a:pos x="63" y="0"/>
                </a:cxn>
                <a:cxn ang="0">
                  <a:pos x="55" y="13"/>
                </a:cxn>
                <a:cxn ang="0">
                  <a:pos x="55" y="15"/>
                </a:cxn>
                <a:cxn ang="0">
                  <a:pos x="55" y="16"/>
                </a:cxn>
                <a:cxn ang="0">
                  <a:pos x="54" y="18"/>
                </a:cxn>
                <a:cxn ang="0">
                  <a:pos x="54" y="19"/>
                </a:cxn>
                <a:cxn ang="0">
                  <a:pos x="55" y="20"/>
                </a:cxn>
                <a:cxn ang="0">
                  <a:pos x="60" y="20"/>
                </a:cxn>
                <a:cxn ang="0">
                  <a:pos x="66" y="20"/>
                </a:cxn>
              </a:cxnLst>
              <a:rect l="0" t="0" r="r" b="b"/>
              <a:pathLst>
                <a:path w="66" h="39">
                  <a:moveTo>
                    <a:pt x="66" y="20"/>
                  </a:moveTo>
                  <a:lnTo>
                    <a:pt x="65" y="20"/>
                  </a:lnTo>
                  <a:lnTo>
                    <a:pt x="62" y="22"/>
                  </a:lnTo>
                  <a:lnTo>
                    <a:pt x="60" y="24"/>
                  </a:lnTo>
                  <a:lnTo>
                    <a:pt x="56" y="27"/>
                  </a:lnTo>
                  <a:lnTo>
                    <a:pt x="53" y="31"/>
                  </a:lnTo>
                  <a:lnTo>
                    <a:pt x="50" y="34"/>
                  </a:lnTo>
                  <a:lnTo>
                    <a:pt x="47" y="37"/>
                  </a:lnTo>
                  <a:lnTo>
                    <a:pt x="46" y="39"/>
                  </a:lnTo>
                  <a:lnTo>
                    <a:pt x="43" y="39"/>
                  </a:lnTo>
                  <a:lnTo>
                    <a:pt x="42" y="38"/>
                  </a:lnTo>
                  <a:lnTo>
                    <a:pt x="40" y="38"/>
                  </a:lnTo>
                  <a:lnTo>
                    <a:pt x="37" y="38"/>
                  </a:lnTo>
                  <a:lnTo>
                    <a:pt x="36" y="37"/>
                  </a:lnTo>
                  <a:lnTo>
                    <a:pt x="34" y="35"/>
                  </a:lnTo>
                  <a:lnTo>
                    <a:pt x="33" y="32"/>
                  </a:lnTo>
                  <a:lnTo>
                    <a:pt x="33" y="27"/>
                  </a:lnTo>
                  <a:lnTo>
                    <a:pt x="32" y="30"/>
                  </a:lnTo>
                  <a:lnTo>
                    <a:pt x="30" y="31"/>
                  </a:lnTo>
                  <a:lnTo>
                    <a:pt x="29" y="32"/>
                  </a:lnTo>
                  <a:lnTo>
                    <a:pt x="27" y="34"/>
                  </a:lnTo>
                  <a:lnTo>
                    <a:pt x="26" y="35"/>
                  </a:lnTo>
                  <a:lnTo>
                    <a:pt x="24" y="37"/>
                  </a:lnTo>
                  <a:lnTo>
                    <a:pt x="22" y="38"/>
                  </a:lnTo>
                  <a:lnTo>
                    <a:pt x="20" y="39"/>
                  </a:lnTo>
                  <a:lnTo>
                    <a:pt x="13" y="39"/>
                  </a:lnTo>
                  <a:lnTo>
                    <a:pt x="11" y="38"/>
                  </a:lnTo>
                  <a:lnTo>
                    <a:pt x="10" y="38"/>
                  </a:lnTo>
                  <a:lnTo>
                    <a:pt x="8" y="37"/>
                  </a:lnTo>
                  <a:lnTo>
                    <a:pt x="6" y="35"/>
                  </a:lnTo>
                  <a:lnTo>
                    <a:pt x="3" y="34"/>
                  </a:lnTo>
                  <a:lnTo>
                    <a:pt x="2" y="32"/>
                  </a:lnTo>
                  <a:lnTo>
                    <a:pt x="1" y="31"/>
                  </a:lnTo>
                  <a:lnTo>
                    <a:pt x="0" y="27"/>
                  </a:lnTo>
                  <a:lnTo>
                    <a:pt x="2" y="27"/>
                  </a:lnTo>
                  <a:lnTo>
                    <a:pt x="4" y="24"/>
                  </a:lnTo>
                  <a:lnTo>
                    <a:pt x="6" y="23"/>
                  </a:lnTo>
                  <a:lnTo>
                    <a:pt x="7" y="20"/>
                  </a:lnTo>
                  <a:lnTo>
                    <a:pt x="8" y="18"/>
                  </a:lnTo>
                  <a:lnTo>
                    <a:pt x="9" y="15"/>
                  </a:lnTo>
                  <a:lnTo>
                    <a:pt x="10" y="12"/>
                  </a:lnTo>
                  <a:lnTo>
                    <a:pt x="10" y="7"/>
                  </a:lnTo>
                  <a:lnTo>
                    <a:pt x="17" y="5"/>
                  </a:lnTo>
                  <a:lnTo>
                    <a:pt x="22" y="5"/>
                  </a:lnTo>
                  <a:lnTo>
                    <a:pt x="28" y="4"/>
                  </a:lnTo>
                  <a:lnTo>
                    <a:pt x="35" y="3"/>
                  </a:lnTo>
                  <a:lnTo>
                    <a:pt x="41" y="3"/>
                  </a:lnTo>
                  <a:lnTo>
                    <a:pt x="48" y="1"/>
                  </a:lnTo>
                  <a:lnTo>
                    <a:pt x="56" y="0"/>
                  </a:lnTo>
                  <a:lnTo>
                    <a:pt x="63" y="0"/>
                  </a:lnTo>
                  <a:lnTo>
                    <a:pt x="55" y="13"/>
                  </a:lnTo>
                  <a:lnTo>
                    <a:pt x="55" y="15"/>
                  </a:lnTo>
                  <a:lnTo>
                    <a:pt x="55" y="16"/>
                  </a:lnTo>
                  <a:lnTo>
                    <a:pt x="54" y="18"/>
                  </a:lnTo>
                  <a:lnTo>
                    <a:pt x="54" y="19"/>
                  </a:lnTo>
                  <a:lnTo>
                    <a:pt x="55" y="20"/>
                  </a:lnTo>
                  <a:lnTo>
                    <a:pt x="60" y="20"/>
                  </a:lnTo>
                  <a:lnTo>
                    <a:pt x="66" y="2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35" name="Freeform 315"/>
            <p:cNvSpPr>
              <a:spLocks/>
            </p:cNvSpPr>
            <p:nvPr/>
          </p:nvSpPr>
          <p:spPr bwMode="gray">
            <a:xfrm>
              <a:off x="2025875" y="4838111"/>
              <a:ext cx="1093499" cy="534490"/>
            </a:xfrm>
            <a:custGeom>
              <a:avLst/>
              <a:gdLst/>
              <a:ahLst/>
              <a:cxnLst>
                <a:cxn ang="0">
                  <a:pos x="311" y="51"/>
                </a:cxn>
                <a:cxn ang="0">
                  <a:pos x="307" y="47"/>
                </a:cxn>
                <a:cxn ang="0">
                  <a:pos x="297" y="25"/>
                </a:cxn>
                <a:cxn ang="0">
                  <a:pos x="282" y="11"/>
                </a:cxn>
                <a:cxn ang="0">
                  <a:pos x="252" y="8"/>
                </a:cxn>
                <a:cxn ang="0">
                  <a:pos x="231" y="18"/>
                </a:cxn>
                <a:cxn ang="0">
                  <a:pos x="213" y="23"/>
                </a:cxn>
                <a:cxn ang="0">
                  <a:pos x="202" y="27"/>
                </a:cxn>
                <a:cxn ang="0">
                  <a:pos x="194" y="25"/>
                </a:cxn>
                <a:cxn ang="0">
                  <a:pos x="185" y="18"/>
                </a:cxn>
                <a:cxn ang="0">
                  <a:pos x="169" y="14"/>
                </a:cxn>
                <a:cxn ang="0">
                  <a:pos x="161" y="8"/>
                </a:cxn>
                <a:cxn ang="0">
                  <a:pos x="158" y="7"/>
                </a:cxn>
                <a:cxn ang="0">
                  <a:pos x="152" y="9"/>
                </a:cxn>
                <a:cxn ang="0">
                  <a:pos x="145" y="5"/>
                </a:cxn>
                <a:cxn ang="0">
                  <a:pos x="128" y="4"/>
                </a:cxn>
                <a:cxn ang="0">
                  <a:pos x="84" y="12"/>
                </a:cxn>
                <a:cxn ang="0">
                  <a:pos x="43" y="20"/>
                </a:cxn>
                <a:cxn ang="0">
                  <a:pos x="45" y="25"/>
                </a:cxn>
                <a:cxn ang="0">
                  <a:pos x="53" y="27"/>
                </a:cxn>
                <a:cxn ang="0">
                  <a:pos x="44" y="34"/>
                </a:cxn>
                <a:cxn ang="0">
                  <a:pos x="32" y="34"/>
                </a:cxn>
                <a:cxn ang="0">
                  <a:pos x="20" y="34"/>
                </a:cxn>
                <a:cxn ang="0">
                  <a:pos x="5" y="38"/>
                </a:cxn>
                <a:cxn ang="0">
                  <a:pos x="0" y="56"/>
                </a:cxn>
                <a:cxn ang="0">
                  <a:pos x="7" y="69"/>
                </a:cxn>
                <a:cxn ang="0">
                  <a:pos x="8" y="84"/>
                </a:cxn>
                <a:cxn ang="0">
                  <a:pos x="19" y="94"/>
                </a:cxn>
                <a:cxn ang="0">
                  <a:pos x="16" y="101"/>
                </a:cxn>
                <a:cxn ang="0">
                  <a:pos x="18" y="105"/>
                </a:cxn>
                <a:cxn ang="0">
                  <a:pos x="24" y="105"/>
                </a:cxn>
                <a:cxn ang="0">
                  <a:pos x="46" y="127"/>
                </a:cxn>
                <a:cxn ang="0">
                  <a:pos x="62" y="137"/>
                </a:cxn>
                <a:cxn ang="0">
                  <a:pos x="74" y="144"/>
                </a:cxn>
                <a:cxn ang="0">
                  <a:pos x="83" y="140"/>
                </a:cxn>
                <a:cxn ang="0">
                  <a:pos x="85" y="130"/>
                </a:cxn>
                <a:cxn ang="0">
                  <a:pos x="95" y="124"/>
                </a:cxn>
                <a:cxn ang="0">
                  <a:pos x="110" y="138"/>
                </a:cxn>
                <a:cxn ang="0">
                  <a:pos x="133" y="142"/>
                </a:cxn>
                <a:cxn ang="0">
                  <a:pos x="151" y="130"/>
                </a:cxn>
                <a:cxn ang="0">
                  <a:pos x="160" y="128"/>
                </a:cxn>
                <a:cxn ang="0">
                  <a:pos x="173" y="127"/>
                </a:cxn>
                <a:cxn ang="0">
                  <a:pos x="173" y="142"/>
                </a:cxn>
                <a:cxn ang="0">
                  <a:pos x="186" y="145"/>
                </a:cxn>
                <a:cxn ang="0">
                  <a:pos x="195" y="130"/>
                </a:cxn>
                <a:cxn ang="0">
                  <a:pos x="217" y="131"/>
                </a:cxn>
                <a:cxn ang="0">
                  <a:pos x="249" y="127"/>
                </a:cxn>
                <a:cxn ang="0">
                  <a:pos x="282" y="109"/>
                </a:cxn>
                <a:cxn ang="0">
                  <a:pos x="297" y="108"/>
                </a:cxn>
                <a:cxn ang="0">
                  <a:pos x="307" y="111"/>
                </a:cxn>
                <a:cxn ang="0">
                  <a:pos x="322" y="119"/>
                </a:cxn>
                <a:cxn ang="0">
                  <a:pos x="323" y="98"/>
                </a:cxn>
                <a:cxn ang="0">
                  <a:pos x="314" y="66"/>
                </a:cxn>
                <a:cxn ang="0">
                  <a:pos x="312" y="58"/>
                </a:cxn>
              </a:cxnLst>
              <a:rect l="0" t="0" r="r" b="b"/>
              <a:pathLst>
                <a:path w="329" h="149">
                  <a:moveTo>
                    <a:pt x="311" y="56"/>
                  </a:moveTo>
                  <a:lnTo>
                    <a:pt x="311" y="55"/>
                  </a:lnTo>
                  <a:lnTo>
                    <a:pt x="311" y="54"/>
                  </a:lnTo>
                  <a:lnTo>
                    <a:pt x="311" y="52"/>
                  </a:lnTo>
                  <a:lnTo>
                    <a:pt x="311" y="51"/>
                  </a:lnTo>
                  <a:lnTo>
                    <a:pt x="311" y="49"/>
                  </a:lnTo>
                  <a:lnTo>
                    <a:pt x="311" y="48"/>
                  </a:lnTo>
                  <a:lnTo>
                    <a:pt x="311" y="47"/>
                  </a:lnTo>
                  <a:lnTo>
                    <a:pt x="311" y="45"/>
                  </a:lnTo>
                  <a:lnTo>
                    <a:pt x="307" y="47"/>
                  </a:lnTo>
                  <a:lnTo>
                    <a:pt x="303" y="44"/>
                  </a:lnTo>
                  <a:lnTo>
                    <a:pt x="301" y="41"/>
                  </a:lnTo>
                  <a:lnTo>
                    <a:pt x="299" y="34"/>
                  </a:lnTo>
                  <a:lnTo>
                    <a:pt x="298" y="29"/>
                  </a:lnTo>
                  <a:lnTo>
                    <a:pt x="297" y="25"/>
                  </a:lnTo>
                  <a:lnTo>
                    <a:pt x="297" y="20"/>
                  </a:lnTo>
                  <a:lnTo>
                    <a:pt x="295" y="18"/>
                  </a:lnTo>
                  <a:lnTo>
                    <a:pt x="291" y="14"/>
                  </a:lnTo>
                  <a:lnTo>
                    <a:pt x="286" y="12"/>
                  </a:lnTo>
                  <a:lnTo>
                    <a:pt x="282" y="11"/>
                  </a:lnTo>
                  <a:lnTo>
                    <a:pt x="277" y="9"/>
                  </a:lnTo>
                  <a:lnTo>
                    <a:pt x="271" y="9"/>
                  </a:lnTo>
                  <a:lnTo>
                    <a:pt x="265" y="8"/>
                  </a:lnTo>
                  <a:lnTo>
                    <a:pt x="258" y="8"/>
                  </a:lnTo>
                  <a:lnTo>
                    <a:pt x="252" y="8"/>
                  </a:lnTo>
                  <a:lnTo>
                    <a:pt x="249" y="8"/>
                  </a:lnTo>
                  <a:lnTo>
                    <a:pt x="245" y="11"/>
                  </a:lnTo>
                  <a:lnTo>
                    <a:pt x="241" y="14"/>
                  </a:lnTo>
                  <a:lnTo>
                    <a:pt x="236" y="16"/>
                  </a:lnTo>
                  <a:lnTo>
                    <a:pt x="231" y="18"/>
                  </a:lnTo>
                  <a:lnTo>
                    <a:pt x="226" y="20"/>
                  </a:lnTo>
                  <a:lnTo>
                    <a:pt x="221" y="22"/>
                  </a:lnTo>
                  <a:lnTo>
                    <a:pt x="216" y="22"/>
                  </a:lnTo>
                  <a:lnTo>
                    <a:pt x="215" y="22"/>
                  </a:lnTo>
                  <a:lnTo>
                    <a:pt x="213" y="23"/>
                  </a:lnTo>
                  <a:lnTo>
                    <a:pt x="211" y="23"/>
                  </a:lnTo>
                  <a:lnTo>
                    <a:pt x="209" y="25"/>
                  </a:lnTo>
                  <a:lnTo>
                    <a:pt x="207" y="26"/>
                  </a:lnTo>
                  <a:lnTo>
                    <a:pt x="204" y="26"/>
                  </a:lnTo>
                  <a:lnTo>
                    <a:pt x="202" y="27"/>
                  </a:lnTo>
                  <a:lnTo>
                    <a:pt x="200" y="27"/>
                  </a:lnTo>
                  <a:lnTo>
                    <a:pt x="198" y="27"/>
                  </a:lnTo>
                  <a:lnTo>
                    <a:pt x="196" y="26"/>
                  </a:lnTo>
                  <a:lnTo>
                    <a:pt x="195" y="26"/>
                  </a:lnTo>
                  <a:lnTo>
                    <a:pt x="194" y="25"/>
                  </a:lnTo>
                  <a:lnTo>
                    <a:pt x="192" y="23"/>
                  </a:lnTo>
                  <a:lnTo>
                    <a:pt x="191" y="20"/>
                  </a:lnTo>
                  <a:lnTo>
                    <a:pt x="190" y="19"/>
                  </a:lnTo>
                  <a:lnTo>
                    <a:pt x="189" y="18"/>
                  </a:lnTo>
                  <a:lnTo>
                    <a:pt x="185" y="18"/>
                  </a:lnTo>
                  <a:lnTo>
                    <a:pt x="182" y="18"/>
                  </a:lnTo>
                  <a:lnTo>
                    <a:pt x="178" y="16"/>
                  </a:lnTo>
                  <a:lnTo>
                    <a:pt x="175" y="16"/>
                  </a:lnTo>
                  <a:lnTo>
                    <a:pt x="172" y="15"/>
                  </a:lnTo>
                  <a:lnTo>
                    <a:pt x="169" y="14"/>
                  </a:lnTo>
                  <a:lnTo>
                    <a:pt x="165" y="12"/>
                  </a:lnTo>
                  <a:lnTo>
                    <a:pt x="161" y="12"/>
                  </a:lnTo>
                  <a:lnTo>
                    <a:pt x="161" y="11"/>
                  </a:lnTo>
                  <a:lnTo>
                    <a:pt x="161" y="9"/>
                  </a:lnTo>
                  <a:lnTo>
                    <a:pt x="161" y="8"/>
                  </a:lnTo>
                  <a:lnTo>
                    <a:pt x="161" y="7"/>
                  </a:lnTo>
                  <a:lnTo>
                    <a:pt x="161" y="5"/>
                  </a:lnTo>
                  <a:lnTo>
                    <a:pt x="160" y="5"/>
                  </a:lnTo>
                  <a:lnTo>
                    <a:pt x="159" y="5"/>
                  </a:lnTo>
                  <a:lnTo>
                    <a:pt x="158" y="7"/>
                  </a:lnTo>
                  <a:lnTo>
                    <a:pt x="157" y="8"/>
                  </a:lnTo>
                  <a:lnTo>
                    <a:pt x="156" y="8"/>
                  </a:lnTo>
                  <a:lnTo>
                    <a:pt x="154" y="9"/>
                  </a:lnTo>
                  <a:lnTo>
                    <a:pt x="153" y="9"/>
                  </a:lnTo>
                  <a:lnTo>
                    <a:pt x="152" y="9"/>
                  </a:lnTo>
                  <a:lnTo>
                    <a:pt x="151" y="9"/>
                  </a:lnTo>
                  <a:lnTo>
                    <a:pt x="150" y="9"/>
                  </a:lnTo>
                  <a:lnTo>
                    <a:pt x="148" y="8"/>
                  </a:lnTo>
                  <a:lnTo>
                    <a:pt x="146" y="7"/>
                  </a:lnTo>
                  <a:lnTo>
                    <a:pt x="145" y="5"/>
                  </a:lnTo>
                  <a:lnTo>
                    <a:pt x="144" y="4"/>
                  </a:lnTo>
                  <a:lnTo>
                    <a:pt x="142" y="1"/>
                  </a:lnTo>
                  <a:lnTo>
                    <a:pt x="142" y="0"/>
                  </a:lnTo>
                  <a:lnTo>
                    <a:pt x="137" y="2"/>
                  </a:lnTo>
                  <a:lnTo>
                    <a:pt x="128" y="4"/>
                  </a:lnTo>
                  <a:lnTo>
                    <a:pt x="120" y="5"/>
                  </a:lnTo>
                  <a:lnTo>
                    <a:pt x="110" y="5"/>
                  </a:lnTo>
                  <a:lnTo>
                    <a:pt x="101" y="7"/>
                  </a:lnTo>
                  <a:lnTo>
                    <a:pt x="92" y="8"/>
                  </a:lnTo>
                  <a:lnTo>
                    <a:pt x="84" y="12"/>
                  </a:lnTo>
                  <a:lnTo>
                    <a:pt x="77" y="18"/>
                  </a:lnTo>
                  <a:lnTo>
                    <a:pt x="45" y="18"/>
                  </a:lnTo>
                  <a:lnTo>
                    <a:pt x="44" y="19"/>
                  </a:lnTo>
                  <a:lnTo>
                    <a:pt x="44" y="20"/>
                  </a:lnTo>
                  <a:lnTo>
                    <a:pt x="43" y="20"/>
                  </a:lnTo>
                  <a:lnTo>
                    <a:pt x="41" y="22"/>
                  </a:lnTo>
                  <a:lnTo>
                    <a:pt x="40" y="22"/>
                  </a:lnTo>
                  <a:lnTo>
                    <a:pt x="43" y="23"/>
                  </a:lnTo>
                  <a:lnTo>
                    <a:pt x="44" y="23"/>
                  </a:lnTo>
                  <a:lnTo>
                    <a:pt x="45" y="25"/>
                  </a:lnTo>
                  <a:lnTo>
                    <a:pt x="47" y="25"/>
                  </a:lnTo>
                  <a:lnTo>
                    <a:pt x="49" y="25"/>
                  </a:lnTo>
                  <a:lnTo>
                    <a:pt x="50" y="26"/>
                  </a:lnTo>
                  <a:lnTo>
                    <a:pt x="52" y="26"/>
                  </a:lnTo>
                  <a:lnTo>
                    <a:pt x="53" y="27"/>
                  </a:lnTo>
                  <a:lnTo>
                    <a:pt x="52" y="30"/>
                  </a:lnTo>
                  <a:lnTo>
                    <a:pt x="51" y="33"/>
                  </a:lnTo>
                  <a:lnTo>
                    <a:pt x="49" y="34"/>
                  </a:lnTo>
                  <a:lnTo>
                    <a:pt x="46" y="34"/>
                  </a:lnTo>
                  <a:lnTo>
                    <a:pt x="44" y="34"/>
                  </a:lnTo>
                  <a:lnTo>
                    <a:pt x="40" y="34"/>
                  </a:lnTo>
                  <a:lnTo>
                    <a:pt x="37" y="34"/>
                  </a:lnTo>
                  <a:lnTo>
                    <a:pt x="34" y="34"/>
                  </a:lnTo>
                  <a:lnTo>
                    <a:pt x="33" y="34"/>
                  </a:lnTo>
                  <a:lnTo>
                    <a:pt x="32" y="34"/>
                  </a:lnTo>
                  <a:lnTo>
                    <a:pt x="31" y="34"/>
                  </a:lnTo>
                  <a:lnTo>
                    <a:pt x="28" y="34"/>
                  </a:lnTo>
                  <a:lnTo>
                    <a:pt x="25" y="34"/>
                  </a:lnTo>
                  <a:lnTo>
                    <a:pt x="22" y="34"/>
                  </a:lnTo>
                  <a:lnTo>
                    <a:pt x="20" y="34"/>
                  </a:lnTo>
                  <a:lnTo>
                    <a:pt x="16" y="34"/>
                  </a:lnTo>
                  <a:lnTo>
                    <a:pt x="13" y="34"/>
                  </a:lnTo>
                  <a:lnTo>
                    <a:pt x="9" y="36"/>
                  </a:lnTo>
                  <a:lnTo>
                    <a:pt x="7" y="36"/>
                  </a:lnTo>
                  <a:lnTo>
                    <a:pt x="5" y="38"/>
                  </a:lnTo>
                  <a:lnTo>
                    <a:pt x="2" y="41"/>
                  </a:lnTo>
                  <a:lnTo>
                    <a:pt x="1" y="44"/>
                  </a:lnTo>
                  <a:lnTo>
                    <a:pt x="0" y="48"/>
                  </a:lnTo>
                  <a:lnTo>
                    <a:pt x="0" y="54"/>
                  </a:lnTo>
                  <a:lnTo>
                    <a:pt x="0" y="56"/>
                  </a:lnTo>
                  <a:lnTo>
                    <a:pt x="1" y="59"/>
                  </a:lnTo>
                  <a:lnTo>
                    <a:pt x="3" y="62"/>
                  </a:lnTo>
                  <a:lnTo>
                    <a:pt x="5" y="63"/>
                  </a:lnTo>
                  <a:lnTo>
                    <a:pt x="6" y="66"/>
                  </a:lnTo>
                  <a:lnTo>
                    <a:pt x="7" y="69"/>
                  </a:lnTo>
                  <a:lnTo>
                    <a:pt x="7" y="72"/>
                  </a:lnTo>
                  <a:lnTo>
                    <a:pt x="6" y="76"/>
                  </a:lnTo>
                  <a:lnTo>
                    <a:pt x="6" y="79"/>
                  </a:lnTo>
                  <a:lnTo>
                    <a:pt x="7" y="80"/>
                  </a:lnTo>
                  <a:lnTo>
                    <a:pt x="8" y="84"/>
                  </a:lnTo>
                  <a:lnTo>
                    <a:pt x="9" y="87"/>
                  </a:lnTo>
                  <a:lnTo>
                    <a:pt x="12" y="88"/>
                  </a:lnTo>
                  <a:lnTo>
                    <a:pt x="14" y="91"/>
                  </a:lnTo>
                  <a:lnTo>
                    <a:pt x="16" y="93"/>
                  </a:lnTo>
                  <a:lnTo>
                    <a:pt x="19" y="94"/>
                  </a:lnTo>
                  <a:lnTo>
                    <a:pt x="19" y="95"/>
                  </a:lnTo>
                  <a:lnTo>
                    <a:pt x="18" y="97"/>
                  </a:lnTo>
                  <a:lnTo>
                    <a:pt x="18" y="98"/>
                  </a:lnTo>
                  <a:lnTo>
                    <a:pt x="16" y="100"/>
                  </a:lnTo>
                  <a:lnTo>
                    <a:pt x="16" y="101"/>
                  </a:lnTo>
                  <a:lnTo>
                    <a:pt x="16" y="102"/>
                  </a:lnTo>
                  <a:lnTo>
                    <a:pt x="15" y="104"/>
                  </a:lnTo>
                  <a:lnTo>
                    <a:pt x="15" y="105"/>
                  </a:lnTo>
                  <a:lnTo>
                    <a:pt x="16" y="105"/>
                  </a:lnTo>
                  <a:lnTo>
                    <a:pt x="18" y="105"/>
                  </a:lnTo>
                  <a:lnTo>
                    <a:pt x="19" y="105"/>
                  </a:lnTo>
                  <a:lnTo>
                    <a:pt x="20" y="105"/>
                  </a:lnTo>
                  <a:lnTo>
                    <a:pt x="21" y="105"/>
                  </a:lnTo>
                  <a:lnTo>
                    <a:pt x="22" y="105"/>
                  </a:lnTo>
                  <a:lnTo>
                    <a:pt x="24" y="105"/>
                  </a:lnTo>
                  <a:lnTo>
                    <a:pt x="25" y="109"/>
                  </a:lnTo>
                  <a:lnTo>
                    <a:pt x="28" y="114"/>
                  </a:lnTo>
                  <a:lnTo>
                    <a:pt x="33" y="119"/>
                  </a:lnTo>
                  <a:lnTo>
                    <a:pt x="39" y="123"/>
                  </a:lnTo>
                  <a:lnTo>
                    <a:pt x="46" y="127"/>
                  </a:lnTo>
                  <a:lnTo>
                    <a:pt x="51" y="131"/>
                  </a:lnTo>
                  <a:lnTo>
                    <a:pt x="56" y="134"/>
                  </a:lnTo>
                  <a:lnTo>
                    <a:pt x="58" y="134"/>
                  </a:lnTo>
                  <a:lnTo>
                    <a:pt x="59" y="135"/>
                  </a:lnTo>
                  <a:lnTo>
                    <a:pt x="62" y="137"/>
                  </a:lnTo>
                  <a:lnTo>
                    <a:pt x="64" y="138"/>
                  </a:lnTo>
                  <a:lnTo>
                    <a:pt x="66" y="140"/>
                  </a:lnTo>
                  <a:lnTo>
                    <a:pt x="69" y="142"/>
                  </a:lnTo>
                  <a:lnTo>
                    <a:pt x="71" y="144"/>
                  </a:lnTo>
                  <a:lnTo>
                    <a:pt x="74" y="144"/>
                  </a:lnTo>
                  <a:lnTo>
                    <a:pt x="77" y="144"/>
                  </a:lnTo>
                  <a:lnTo>
                    <a:pt x="78" y="144"/>
                  </a:lnTo>
                  <a:lnTo>
                    <a:pt x="80" y="142"/>
                  </a:lnTo>
                  <a:lnTo>
                    <a:pt x="81" y="141"/>
                  </a:lnTo>
                  <a:lnTo>
                    <a:pt x="83" y="140"/>
                  </a:lnTo>
                  <a:lnTo>
                    <a:pt x="85" y="138"/>
                  </a:lnTo>
                  <a:lnTo>
                    <a:pt x="87" y="137"/>
                  </a:lnTo>
                  <a:lnTo>
                    <a:pt x="85" y="134"/>
                  </a:lnTo>
                  <a:lnTo>
                    <a:pt x="85" y="131"/>
                  </a:lnTo>
                  <a:lnTo>
                    <a:pt x="85" y="130"/>
                  </a:lnTo>
                  <a:lnTo>
                    <a:pt x="87" y="128"/>
                  </a:lnTo>
                  <a:lnTo>
                    <a:pt x="88" y="126"/>
                  </a:lnTo>
                  <a:lnTo>
                    <a:pt x="90" y="126"/>
                  </a:lnTo>
                  <a:lnTo>
                    <a:pt x="92" y="124"/>
                  </a:lnTo>
                  <a:lnTo>
                    <a:pt x="95" y="124"/>
                  </a:lnTo>
                  <a:lnTo>
                    <a:pt x="101" y="126"/>
                  </a:lnTo>
                  <a:lnTo>
                    <a:pt x="104" y="127"/>
                  </a:lnTo>
                  <a:lnTo>
                    <a:pt x="107" y="131"/>
                  </a:lnTo>
                  <a:lnTo>
                    <a:pt x="109" y="134"/>
                  </a:lnTo>
                  <a:lnTo>
                    <a:pt x="110" y="138"/>
                  </a:lnTo>
                  <a:lnTo>
                    <a:pt x="114" y="141"/>
                  </a:lnTo>
                  <a:lnTo>
                    <a:pt x="117" y="144"/>
                  </a:lnTo>
                  <a:lnTo>
                    <a:pt x="122" y="144"/>
                  </a:lnTo>
                  <a:lnTo>
                    <a:pt x="128" y="144"/>
                  </a:lnTo>
                  <a:lnTo>
                    <a:pt x="133" y="142"/>
                  </a:lnTo>
                  <a:lnTo>
                    <a:pt x="137" y="140"/>
                  </a:lnTo>
                  <a:lnTo>
                    <a:pt x="140" y="137"/>
                  </a:lnTo>
                  <a:lnTo>
                    <a:pt x="144" y="134"/>
                  </a:lnTo>
                  <a:lnTo>
                    <a:pt x="147" y="131"/>
                  </a:lnTo>
                  <a:lnTo>
                    <a:pt x="151" y="130"/>
                  </a:lnTo>
                  <a:lnTo>
                    <a:pt x="154" y="130"/>
                  </a:lnTo>
                  <a:lnTo>
                    <a:pt x="156" y="130"/>
                  </a:lnTo>
                  <a:lnTo>
                    <a:pt x="157" y="128"/>
                  </a:lnTo>
                  <a:lnTo>
                    <a:pt x="158" y="128"/>
                  </a:lnTo>
                  <a:lnTo>
                    <a:pt x="160" y="128"/>
                  </a:lnTo>
                  <a:lnTo>
                    <a:pt x="161" y="127"/>
                  </a:lnTo>
                  <a:lnTo>
                    <a:pt x="163" y="126"/>
                  </a:lnTo>
                  <a:lnTo>
                    <a:pt x="163" y="124"/>
                  </a:lnTo>
                  <a:lnTo>
                    <a:pt x="173" y="124"/>
                  </a:lnTo>
                  <a:lnTo>
                    <a:pt x="173" y="127"/>
                  </a:lnTo>
                  <a:lnTo>
                    <a:pt x="173" y="130"/>
                  </a:lnTo>
                  <a:lnTo>
                    <a:pt x="173" y="133"/>
                  </a:lnTo>
                  <a:lnTo>
                    <a:pt x="173" y="135"/>
                  </a:lnTo>
                  <a:lnTo>
                    <a:pt x="173" y="140"/>
                  </a:lnTo>
                  <a:lnTo>
                    <a:pt x="173" y="142"/>
                  </a:lnTo>
                  <a:lnTo>
                    <a:pt x="173" y="147"/>
                  </a:lnTo>
                  <a:lnTo>
                    <a:pt x="173" y="149"/>
                  </a:lnTo>
                  <a:lnTo>
                    <a:pt x="179" y="148"/>
                  </a:lnTo>
                  <a:lnTo>
                    <a:pt x="184" y="147"/>
                  </a:lnTo>
                  <a:lnTo>
                    <a:pt x="186" y="145"/>
                  </a:lnTo>
                  <a:lnTo>
                    <a:pt x="189" y="142"/>
                  </a:lnTo>
                  <a:lnTo>
                    <a:pt x="190" y="140"/>
                  </a:lnTo>
                  <a:lnTo>
                    <a:pt x="191" y="137"/>
                  </a:lnTo>
                  <a:lnTo>
                    <a:pt x="194" y="133"/>
                  </a:lnTo>
                  <a:lnTo>
                    <a:pt x="195" y="130"/>
                  </a:lnTo>
                  <a:lnTo>
                    <a:pt x="198" y="131"/>
                  </a:lnTo>
                  <a:lnTo>
                    <a:pt x="202" y="133"/>
                  </a:lnTo>
                  <a:lnTo>
                    <a:pt x="207" y="133"/>
                  </a:lnTo>
                  <a:lnTo>
                    <a:pt x="211" y="133"/>
                  </a:lnTo>
                  <a:lnTo>
                    <a:pt x="217" y="131"/>
                  </a:lnTo>
                  <a:lnTo>
                    <a:pt x="222" y="130"/>
                  </a:lnTo>
                  <a:lnTo>
                    <a:pt x="227" y="130"/>
                  </a:lnTo>
                  <a:lnTo>
                    <a:pt x="232" y="130"/>
                  </a:lnTo>
                  <a:lnTo>
                    <a:pt x="240" y="128"/>
                  </a:lnTo>
                  <a:lnTo>
                    <a:pt x="249" y="127"/>
                  </a:lnTo>
                  <a:lnTo>
                    <a:pt x="255" y="124"/>
                  </a:lnTo>
                  <a:lnTo>
                    <a:pt x="262" y="121"/>
                  </a:lnTo>
                  <a:lnTo>
                    <a:pt x="268" y="117"/>
                  </a:lnTo>
                  <a:lnTo>
                    <a:pt x="274" y="113"/>
                  </a:lnTo>
                  <a:lnTo>
                    <a:pt x="282" y="109"/>
                  </a:lnTo>
                  <a:lnTo>
                    <a:pt x="290" y="105"/>
                  </a:lnTo>
                  <a:lnTo>
                    <a:pt x="292" y="106"/>
                  </a:lnTo>
                  <a:lnTo>
                    <a:pt x="293" y="106"/>
                  </a:lnTo>
                  <a:lnTo>
                    <a:pt x="295" y="108"/>
                  </a:lnTo>
                  <a:lnTo>
                    <a:pt x="297" y="108"/>
                  </a:lnTo>
                  <a:lnTo>
                    <a:pt x="298" y="109"/>
                  </a:lnTo>
                  <a:lnTo>
                    <a:pt x="299" y="111"/>
                  </a:lnTo>
                  <a:lnTo>
                    <a:pt x="302" y="111"/>
                  </a:lnTo>
                  <a:lnTo>
                    <a:pt x="303" y="111"/>
                  </a:lnTo>
                  <a:lnTo>
                    <a:pt x="307" y="111"/>
                  </a:lnTo>
                  <a:lnTo>
                    <a:pt x="310" y="113"/>
                  </a:lnTo>
                  <a:lnTo>
                    <a:pt x="312" y="114"/>
                  </a:lnTo>
                  <a:lnTo>
                    <a:pt x="316" y="116"/>
                  </a:lnTo>
                  <a:lnTo>
                    <a:pt x="318" y="117"/>
                  </a:lnTo>
                  <a:lnTo>
                    <a:pt x="322" y="119"/>
                  </a:lnTo>
                  <a:lnTo>
                    <a:pt x="326" y="119"/>
                  </a:lnTo>
                  <a:lnTo>
                    <a:pt x="329" y="119"/>
                  </a:lnTo>
                  <a:lnTo>
                    <a:pt x="328" y="111"/>
                  </a:lnTo>
                  <a:lnTo>
                    <a:pt x="326" y="104"/>
                  </a:lnTo>
                  <a:lnTo>
                    <a:pt x="323" y="98"/>
                  </a:lnTo>
                  <a:lnTo>
                    <a:pt x="321" y="93"/>
                  </a:lnTo>
                  <a:lnTo>
                    <a:pt x="318" y="88"/>
                  </a:lnTo>
                  <a:lnTo>
                    <a:pt x="316" y="81"/>
                  </a:lnTo>
                  <a:lnTo>
                    <a:pt x="315" y="74"/>
                  </a:lnTo>
                  <a:lnTo>
                    <a:pt x="314" y="66"/>
                  </a:lnTo>
                  <a:lnTo>
                    <a:pt x="314" y="63"/>
                  </a:lnTo>
                  <a:lnTo>
                    <a:pt x="314" y="62"/>
                  </a:lnTo>
                  <a:lnTo>
                    <a:pt x="314" y="61"/>
                  </a:lnTo>
                  <a:lnTo>
                    <a:pt x="312" y="59"/>
                  </a:lnTo>
                  <a:lnTo>
                    <a:pt x="312" y="58"/>
                  </a:lnTo>
                  <a:lnTo>
                    <a:pt x="312" y="56"/>
                  </a:lnTo>
                  <a:lnTo>
                    <a:pt x="311" y="56"/>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nvGrpSpPr>
            <p:cNvPr id="36" name="Group 323"/>
            <p:cNvGrpSpPr>
              <a:grpSpLocks/>
            </p:cNvGrpSpPr>
            <p:nvPr/>
          </p:nvGrpSpPr>
          <p:grpSpPr bwMode="auto">
            <a:xfrm>
              <a:off x="1015468" y="4443519"/>
              <a:ext cx="604914" cy="738961"/>
              <a:chOff x="2766" y="1587"/>
              <a:chExt cx="182" cy="206"/>
            </a:xfrm>
            <a:solidFill>
              <a:schemeClr val="bg2"/>
            </a:solidFill>
          </p:grpSpPr>
          <p:sp>
            <p:nvSpPr>
              <p:cNvPr id="94" name="Freeform 324"/>
              <p:cNvSpPr>
                <a:spLocks/>
              </p:cNvSpPr>
              <p:nvPr/>
            </p:nvSpPr>
            <p:spPr bwMode="gray">
              <a:xfrm>
                <a:off x="2766" y="1587"/>
                <a:ext cx="182" cy="206"/>
              </a:xfrm>
              <a:custGeom>
                <a:avLst/>
                <a:gdLst/>
                <a:ahLst/>
                <a:cxnLst>
                  <a:cxn ang="0">
                    <a:pos x="101" y="40"/>
                  </a:cxn>
                  <a:cxn ang="0">
                    <a:pos x="95" y="30"/>
                  </a:cxn>
                  <a:cxn ang="0">
                    <a:pos x="82" y="30"/>
                  </a:cxn>
                  <a:cxn ang="0">
                    <a:pos x="81" y="43"/>
                  </a:cxn>
                  <a:cxn ang="0">
                    <a:pos x="83" y="62"/>
                  </a:cxn>
                  <a:cxn ang="0">
                    <a:pos x="93" y="73"/>
                  </a:cxn>
                  <a:cxn ang="0">
                    <a:pos x="101" y="81"/>
                  </a:cxn>
                  <a:cxn ang="0">
                    <a:pos x="116" y="92"/>
                  </a:cxn>
                  <a:cxn ang="0">
                    <a:pos x="144" y="122"/>
                  </a:cxn>
                  <a:cxn ang="0">
                    <a:pos x="152" y="129"/>
                  </a:cxn>
                  <a:cxn ang="0">
                    <a:pos x="163" y="133"/>
                  </a:cxn>
                  <a:cxn ang="0">
                    <a:pos x="177" y="145"/>
                  </a:cxn>
                  <a:cxn ang="0">
                    <a:pos x="182" y="151"/>
                  </a:cxn>
                  <a:cxn ang="0">
                    <a:pos x="180" y="159"/>
                  </a:cxn>
                  <a:cxn ang="0">
                    <a:pos x="172" y="155"/>
                  </a:cxn>
                  <a:cxn ang="0">
                    <a:pos x="167" y="151"/>
                  </a:cxn>
                  <a:cxn ang="0">
                    <a:pos x="163" y="148"/>
                  </a:cxn>
                  <a:cxn ang="0">
                    <a:pos x="158" y="148"/>
                  </a:cxn>
                  <a:cxn ang="0">
                    <a:pos x="158" y="155"/>
                  </a:cxn>
                  <a:cxn ang="0">
                    <a:pos x="158" y="162"/>
                  </a:cxn>
                  <a:cxn ang="0">
                    <a:pos x="161" y="169"/>
                  </a:cxn>
                  <a:cxn ang="0">
                    <a:pos x="164" y="174"/>
                  </a:cxn>
                  <a:cxn ang="0">
                    <a:pos x="161" y="181"/>
                  </a:cxn>
                  <a:cxn ang="0">
                    <a:pos x="157" y="188"/>
                  </a:cxn>
                  <a:cxn ang="0">
                    <a:pos x="153" y="199"/>
                  </a:cxn>
                  <a:cxn ang="0">
                    <a:pos x="151" y="206"/>
                  </a:cxn>
                  <a:cxn ang="0">
                    <a:pos x="142" y="204"/>
                  </a:cxn>
                  <a:cxn ang="0">
                    <a:pos x="139" y="199"/>
                  </a:cxn>
                  <a:cxn ang="0">
                    <a:pos x="145" y="191"/>
                  </a:cxn>
                  <a:cxn ang="0">
                    <a:pos x="147" y="176"/>
                  </a:cxn>
                  <a:cxn ang="0">
                    <a:pos x="137" y="155"/>
                  </a:cxn>
                  <a:cxn ang="0">
                    <a:pos x="122" y="144"/>
                  </a:cxn>
                  <a:cxn ang="0">
                    <a:pos x="108" y="134"/>
                  </a:cxn>
                  <a:cxn ang="0">
                    <a:pos x="98" y="129"/>
                  </a:cxn>
                  <a:cxn ang="0">
                    <a:pos x="67" y="108"/>
                  </a:cxn>
                  <a:cxn ang="0">
                    <a:pos x="42" y="66"/>
                  </a:cxn>
                  <a:cxn ang="0">
                    <a:pos x="32" y="60"/>
                  </a:cxn>
                  <a:cxn ang="0">
                    <a:pos x="25" y="60"/>
                  </a:cxn>
                  <a:cxn ang="0">
                    <a:pos x="18" y="62"/>
                  </a:cxn>
                  <a:cxn ang="0">
                    <a:pos x="11" y="66"/>
                  </a:cxn>
                  <a:cxn ang="0">
                    <a:pos x="5" y="60"/>
                  </a:cxn>
                  <a:cxn ang="0">
                    <a:pos x="0" y="44"/>
                  </a:cxn>
                  <a:cxn ang="0">
                    <a:pos x="1" y="34"/>
                  </a:cxn>
                  <a:cxn ang="0">
                    <a:pos x="3" y="27"/>
                  </a:cxn>
                  <a:cxn ang="0">
                    <a:pos x="11" y="19"/>
                  </a:cxn>
                  <a:cxn ang="0">
                    <a:pos x="18" y="13"/>
                  </a:cxn>
                  <a:cxn ang="0">
                    <a:pos x="22" y="13"/>
                  </a:cxn>
                  <a:cxn ang="0">
                    <a:pos x="29" y="19"/>
                  </a:cxn>
                  <a:cxn ang="0">
                    <a:pos x="36" y="18"/>
                  </a:cxn>
                  <a:cxn ang="0">
                    <a:pos x="50" y="6"/>
                  </a:cxn>
                  <a:cxn ang="0">
                    <a:pos x="79" y="0"/>
                  </a:cxn>
                  <a:cxn ang="0">
                    <a:pos x="91" y="8"/>
                  </a:cxn>
                  <a:cxn ang="0">
                    <a:pos x="106" y="9"/>
                  </a:cxn>
                  <a:cxn ang="0">
                    <a:pos x="104" y="26"/>
                  </a:cxn>
                  <a:cxn ang="0">
                    <a:pos x="106" y="40"/>
                  </a:cxn>
                </a:cxnLst>
                <a:rect l="0" t="0" r="r" b="b"/>
                <a:pathLst>
                  <a:path w="182" h="206">
                    <a:moveTo>
                      <a:pt x="106" y="40"/>
                    </a:moveTo>
                    <a:lnTo>
                      <a:pt x="105" y="40"/>
                    </a:lnTo>
                    <a:lnTo>
                      <a:pt x="102" y="40"/>
                    </a:lnTo>
                    <a:lnTo>
                      <a:pt x="101" y="40"/>
                    </a:lnTo>
                    <a:lnTo>
                      <a:pt x="100" y="39"/>
                    </a:lnTo>
                    <a:lnTo>
                      <a:pt x="98" y="37"/>
                    </a:lnTo>
                    <a:lnTo>
                      <a:pt x="97" y="34"/>
                    </a:lnTo>
                    <a:lnTo>
                      <a:pt x="95" y="30"/>
                    </a:lnTo>
                    <a:lnTo>
                      <a:pt x="93" y="25"/>
                    </a:lnTo>
                    <a:lnTo>
                      <a:pt x="88" y="26"/>
                    </a:lnTo>
                    <a:lnTo>
                      <a:pt x="85" y="29"/>
                    </a:lnTo>
                    <a:lnTo>
                      <a:pt x="82" y="30"/>
                    </a:lnTo>
                    <a:lnTo>
                      <a:pt x="81" y="33"/>
                    </a:lnTo>
                    <a:lnTo>
                      <a:pt x="81" y="34"/>
                    </a:lnTo>
                    <a:lnTo>
                      <a:pt x="81" y="39"/>
                    </a:lnTo>
                    <a:lnTo>
                      <a:pt x="81" y="43"/>
                    </a:lnTo>
                    <a:lnTo>
                      <a:pt x="81" y="47"/>
                    </a:lnTo>
                    <a:lnTo>
                      <a:pt x="81" y="53"/>
                    </a:lnTo>
                    <a:lnTo>
                      <a:pt x="82" y="58"/>
                    </a:lnTo>
                    <a:lnTo>
                      <a:pt x="83" y="62"/>
                    </a:lnTo>
                    <a:lnTo>
                      <a:pt x="85" y="66"/>
                    </a:lnTo>
                    <a:lnTo>
                      <a:pt x="87" y="69"/>
                    </a:lnTo>
                    <a:lnTo>
                      <a:pt x="89" y="72"/>
                    </a:lnTo>
                    <a:lnTo>
                      <a:pt x="93" y="73"/>
                    </a:lnTo>
                    <a:lnTo>
                      <a:pt x="95" y="73"/>
                    </a:lnTo>
                    <a:lnTo>
                      <a:pt x="97" y="76"/>
                    </a:lnTo>
                    <a:lnTo>
                      <a:pt x="99" y="79"/>
                    </a:lnTo>
                    <a:lnTo>
                      <a:pt x="101" y="81"/>
                    </a:lnTo>
                    <a:lnTo>
                      <a:pt x="105" y="84"/>
                    </a:lnTo>
                    <a:lnTo>
                      <a:pt x="110" y="87"/>
                    </a:lnTo>
                    <a:lnTo>
                      <a:pt x="113" y="90"/>
                    </a:lnTo>
                    <a:lnTo>
                      <a:pt x="116" y="92"/>
                    </a:lnTo>
                    <a:lnTo>
                      <a:pt x="117" y="94"/>
                    </a:lnTo>
                    <a:lnTo>
                      <a:pt x="139" y="116"/>
                    </a:lnTo>
                    <a:lnTo>
                      <a:pt x="142" y="119"/>
                    </a:lnTo>
                    <a:lnTo>
                      <a:pt x="144" y="122"/>
                    </a:lnTo>
                    <a:lnTo>
                      <a:pt x="146" y="123"/>
                    </a:lnTo>
                    <a:lnTo>
                      <a:pt x="147" y="126"/>
                    </a:lnTo>
                    <a:lnTo>
                      <a:pt x="150" y="127"/>
                    </a:lnTo>
                    <a:lnTo>
                      <a:pt x="152" y="129"/>
                    </a:lnTo>
                    <a:lnTo>
                      <a:pt x="156" y="129"/>
                    </a:lnTo>
                    <a:lnTo>
                      <a:pt x="158" y="129"/>
                    </a:lnTo>
                    <a:lnTo>
                      <a:pt x="159" y="130"/>
                    </a:lnTo>
                    <a:lnTo>
                      <a:pt x="163" y="133"/>
                    </a:lnTo>
                    <a:lnTo>
                      <a:pt x="165" y="137"/>
                    </a:lnTo>
                    <a:lnTo>
                      <a:pt x="169" y="140"/>
                    </a:lnTo>
                    <a:lnTo>
                      <a:pt x="174" y="143"/>
                    </a:lnTo>
                    <a:lnTo>
                      <a:pt x="177" y="145"/>
                    </a:lnTo>
                    <a:lnTo>
                      <a:pt x="180" y="148"/>
                    </a:lnTo>
                    <a:lnTo>
                      <a:pt x="182" y="148"/>
                    </a:lnTo>
                    <a:lnTo>
                      <a:pt x="182" y="150"/>
                    </a:lnTo>
                    <a:lnTo>
                      <a:pt x="182" y="151"/>
                    </a:lnTo>
                    <a:lnTo>
                      <a:pt x="181" y="152"/>
                    </a:lnTo>
                    <a:lnTo>
                      <a:pt x="181" y="156"/>
                    </a:lnTo>
                    <a:lnTo>
                      <a:pt x="180" y="158"/>
                    </a:lnTo>
                    <a:lnTo>
                      <a:pt x="180" y="159"/>
                    </a:lnTo>
                    <a:lnTo>
                      <a:pt x="178" y="160"/>
                    </a:lnTo>
                    <a:lnTo>
                      <a:pt x="177" y="162"/>
                    </a:lnTo>
                    <a:lnTo>
                      <a:pt x="174" y="155"/>
                    </a:lnTo>
                    <a:lnTo>
                      <a:pt x="172" y="155"/>
                    </a:lnTo>
                    <a:lnTo>
                      <a:pt x="171" y="152"/>
                    </a:lnTo>
                    <a:lnTo>
                      <a:pt x="170" y="152"/>
                    </a:lnTo>
                    <a:lnTo>
                      <a:pt x="169" y="152"/>
                    </a:lnTo>
                    <a:lnTo>
                      <a:pt x="167" y="151"/>
                    </a:lnTo>
                    <a:lnTo>
                      <a:pt x="165" y="150"/>
                    </a:lnTo>
                    <a:lnTo>
                      <a:pt x="165" y="148"/>
                    </a:lnTo>
                    <a:lnTo>
                      <a:pt x="164" y="148"/>
                    </a:lnTo>
                    <a:lnTo>
                      <a:pt x="163" y="148"/>
                    </a:lnTo>
                    <a:lnTo>
                      <a:pt x="162" y="148"/>
                    </a:lnTo>
                    <a:lnTo>
                      <a:pt x="161" y="148"/>
                    </a:lnTo>
                    <a:lnTo>
                      <a:pt x="159" y="148"/>
                    </a:lnTo>
                    <a:lnTo>
                      <a:pt x="158" y="148"/>
                    </a:lnTo>
                    <a:lnTo>
                      <a:pt x="158" y="150"/>
                    </a:lnTo>
                    <a:lnTo>
                      <a:pt x="158" y="151"/>
                    </a:lnTo>
                    <a:lnTo>
                      <a:pt x="158" y="152"/>
                    </a:lnTo>
                    <a:lnTo>
                      <a:pt x="158" y="155"/>
                    </a:lnTo>
                    <a:lnTo>
                      <a:pt x="158" y="156"/>
                    </a:lnTo>
                    <a:lnTo>
                      <a:pt x="158" y="158"/>
                    </a:lnTo>
                    <a:lnTo>
                      <a:pt x="158" y="159"/>
                    </a:lnTo>
                    <a:lnTo>
                      <a:pt x="158" y="162"/>
                    </a:lnTo>
                    <a:lnTo>
                      <a:pt x="159" y="163"/>
                    </a:lnTo>
                    <a:lnTo>
                      <a:pt x="159" y="166"/>
                    </a:lnTo>
                    <a:lnTo>
                      <a:pt x="161" y="167"/>
                    </a:lnTo>
                    <a:lnTo>
                      <a:pt x="161" y="169"/>
                    </a:lnTo>
                    <a:lnTo>
                      <a:pt x="162" y="170"/>
                    </a:lnTo>
                    <a:lnTo>
                      <a:pt x="163" y="172"/>
                    </a:lnTo>
                    <a:lnTo>
                      <a:pt x="165" y="172"/>
                    </a:lnTo>
                    <a:lnTo>
                      <a:pt x="164" y="174"/>
                    </a:lnTo>
                    <a:lnTo>
                      <a:pt x="163" y="176"/>
                    </a:lnTo>
                    <a:lnTo>
                      <a:pt x="163" y="178"/>
                    </a:lnTo>
                    <a:lnTo>
                      <a:pt x="162" y="180"/>
                    </a:lnTo>
                    <a:lnTo>
                      <a:pt x="161" y="181"/>
                    </a:lnTo>
                    <a:lnTo>
                      <a:pt x="161" y="183"/>
                    </a:lnTo>
                    <a:lnTo>
                      <a:pt x="159" y="184"/>
                    </a:lnTo>
                    <a:lnTo>
                      <a:pt x="158" y="184"/>
                    </a:lnTo>
                    <a:lnTo>
                      <a:pt x="157" y="188"/>
                    </a:lnTo>
                    <a:lnTo>
                      <a:pt x="157" y="191"/>
                    </a:lnTo>
                    <a:lnTo>
                      <a:pt x="156" y="194"/>
                    </a:lnTo>
                    <a:lnTo>
                      <a:pt x="155" y="197"/>
                    </a:lnTo>
                    <a:lnTo>
                      <a:pt x="153" y="199"/>
                    </a:lnTo>
                    <a:lnTo>
                      <a:pt x="152" y="202"/>
                    </a:lnTo>
                    <a:lnTo>
                      <a:pt x="152" y="204"/>
                    </a:lnTo>
                    <a:lnTo>
                      <a:pt x="152" y="206"/>
                    </a:lnTo>
                    <a:lnTo>
                      <a:pt x="151" y="206"/>
                    </a:lnTo>
                    <a:lnTo>
                      <a:pt x="149" y="206"/>
                    </a:lnTo>
                    <a:lnTo>
                      <a:pt x="146" y="205"/>
                    </a:lnTo>
                    <a:lnTo>
                      <a:pt x="144" y="205"/>
                    </a:lnTo>
                    <a:lnTo>
                      <a:pt x="142" y="204"/>
                    </a:lnTo>
                    <a:lnTo>
                      <a:pt x="139" y="202"/>
                    </a:lnTo>
                    <a:lnTo>
                      <a:pt x="138" y="202"/>
                    </a:lnTo>
                    <a:lnTo>
                      <a:pt x="137" y="202"/>
                    </a:lnTo>
                    <a:lnTo>
                      <a:pt x="139" y="199"/>
                    </a:lnTo>
                    <a:lnTo>
                      <a:pt x="140" y="197"/>
                    </a:lnTo>
                    <a:lnTo>
                      <a:pt x="143" y="195"/>
                    </a:lnTo>
                    <a:lnTo>
                      <a:pt x="144" y="192"/>
                    </a:lnTo>
                    <a:lnTo>
                      <a:pt x="145" y="191"/>
                    </a:lnTo>
                    <a:lnTo>
                      <a:pt x="146" y="188"/>
                    </a:lnTo>
                    <a:lnTo>
                      <a:pt x="147" y="185"/>
                    </a:lnTo>
                    <a:lnTo>
                      <a:pt x="147" y="181"/>
                    </a:lnTo>
                    <a:lnTo>
                      <a:pt x="147" y="176"/>
                    </a:lnTo>
                    <a:lnTo>
                      <a:pt x="145" y="170"/>
                    </a:lnTo>
                    <a:lnTo>
                      <a:pt x="143" y="165"/>
                    </a:lnTo>
                    <a:lnTo>
                      <a:pt x="140" y="159"/>
                    </a:lnTo>
                    <a:lnTo>
                      <a:pt x="137" y="155"/>
                    </a:lnTo>
                    <a:lnTo>
                      <a:pt x="132" y="150"/>
                    </a:lnTo>
                    <a:lnTo>
                      <a:pt x="129" y="147"/>
                    </a:lnTo>
                    <a:lnTo>
                      <a:pt x="125" y="145"/>
                    </a:lnTo>
                    <a:lnTo>
                      <a:pt x="122" y="144"/>
                    </a:lnTo>
                    <a:lnTo>
                      <a:pt x="117" y="143"/>
                    </a:lnTo>
                    <a:lnTo>
                      <a:pt x="113" y="140"/>
                    </a:lnTo>
                    <a:lnTo>
                      <a:pt x="111" y="137"/>
                    </a:lnTo>
                    <a:lnTo>
                      <a:pt x="108" y="134"/>
                    </a:lnTo>
                    <a:lnTo>
                      <a:pt x="107" y="133"/>
                    </a:lnTo>
                    <a:lnTo>
                      <a:pt x="106" y="131"/>
                    </a:lnTo>
                    <a:lnTo>
                      <a:pt x="106" y="130"/>
                    </a:lnTo>
                    <a:lnTo>
                      <a:pt x="98" y="129"/>
                    </a:lnTo>
                    <a:lnTo>
                      <a:pt x="91" y="126"/>
                    </a:lnTo>
                    <a:lnTo>
                      <a:pt x="85" y="122"/>
                    </a:lnTo>
                    <a:lnTo>
                      <a:pt x="77" y="118"/>
                    </a:lnTo>
                    <a:lnTo>
                      <a:pt x="67" y="108"/>
                    </a:lnTo>
                    <a:lnTo>
                      <a:pt x="58" y="97"/>
                    </a:lnTo>
                    <a:lnTo>
                      <a:pt x="52" y="86"/>
                    </a:lnTo>
                    <a:lnTo>
                      <a:pt x="47" y="74"/>
                    </a:lnTo>
                    <a:lnTo>
                      <a:pt x="42" y="66"/>
                    </a:lnTo>
                    <a:lnTo>
                      <a:pt x="40" y="60"/>
                    </a:lnTo>
                    <a:lnTo>
                      <a:pt x="37" y="60"/>
                    </a:lnTo>
                    <a:lnTo>
                      <a:pt x="35" y="60"/>
                    </a:lnTo>
                    <a:lnTo>
                      <a:pt x="32" y="60"/>
                    </a:lnTo>
                    <a:lnTo>
                      <a:pt x="31" y="60"/>
                    </a:lnTo>
                    <a:lnTo>
                      <a:pt x="29" y="60"/>
                    </a:lnTo>
                    <a:lnTo>
                      <a:pt x="28" y="60"/>
                    </a:lnTo>
                    <a:lnTo>
                      <a:pt x="25" y="60"/>
                    </a:lnTo>
                    <a:lnTo>
                      <a:pt x="24" y="60"/>
                    </a:lnTo>
                    <a:lnTo>
                      <a:pt x="22" y="60"/>
                    </a:lnTo>
                    <a:lnTo>
                      <a:pt x="19" y="62"/>
                    </a:lnTo>
                    <a:lnTo>
                      <a:pt x="18" y="62"/>
                    </a:lnTo>
                    <a:lnTo>
                      <a:pt x="16" y="63"/>
                    </a:lnTo>
                    <a:lnTo>
                      <a:pt x="15" y="63"/>
                    </a:lnTo>
                    <a:lnTo>
                      <a:pt x="12" y="65"/>
                    </a:lnTo>
                    <a:lnTo>
                      <a:pt x="11" y="66"/>
                    </a:lnTo>
                    <a:lnTo>
                      <a:pt x="9" y="69"/>
                    </a:lnTo>
                    <a:lnTo>
                      <a:pt x="7" y="66"/>
                    </a:lnTo>
                    <a:lnTo>
                      <a:pt x="6" y="63"/>
                    </a:lnTo>
                    <a:lnTo>
                      <a:pt x="5" y="60"/>
                    </a:lnTo>
                    <a:lnTo>
                      <a:pt x="3" y="56"/>
                    </a:lnTo>
                    <a:lnTo>
                      <a:pt x="3" y="52"/>
                    </a:lnTo>
                    <a:lnTo>
                      <a:pt x="1" y="48"/>
                    </a:lnTo>
                    <a:lnTo>
                      <a:pt x="0" y="44"/>
                    </a:lnTo>
                    <a:lnTo>
                      <a:pt x="0" y="40"/>
                    </a:lnTo>
                    <a:lnTo>
                      <a:pt x="0" y="39"/>
                    </a:lnTo>
                    <a:lnTo>
                      <a:pt x="1" y="36"/>
                    </a:lnTo>
                    <a:lnTo>
                      <a:pt x="1" y="34"/>
                    </a:lnTo>
                    <a:lnTo>
                      <a:pt x="1" y="33"/>
                    </a:lnTo>
                    <a:lnTo>
                      <a:pt x="1" y="32"/>
                    </a:lnTo>
                    <a:lnTo>
                      <a:pt x="3" y="30"/>
                    </a:lnTo>
                    <a:lnTo>
                      <a:pt x="3" y="27"/>
                    </a:lnTo>
                    <a:lnTo>
                      <a:pt x="3" y="25"/>
                    </a:lnTo>
                    <a:lnTo>
                      <a:pt x="3" y="20"/>
                    </a:lnTo>
                    <a:lnTo>
                      <a:pt x="9" y="20"/>
                    </a:lnTo>
                    <a:lnTo>
                      <a:pt x="11" y="19"/>
                    </a:lnTo>
                    <a:lnTo>
                      <a:pt x="13" y="18"/>
                    </a:lnTo>
                    <a:lnTo>
                      <a:pt x="15" y="16"/>
                    </a:lnTo>
                    <a:lnTo>
                      <a:pt x="16" y="15"/>
                    </a:lnTo>
                    <a:lnTo>
                      <a:pt x="18" y="13"/>
                    </a:lnTo>
                    <a:lnTo>
                      <a:pt x="19" y="12"/>
                    </a:lnTo>
                    <a:lnTo>
                      <a:pt x="21" y="11"/>
                    </a:lnTo>
                    <a:lnTo>
                      <a:pt x="22" y="9"/>
                    </a:lnTo>
                    <a:lnTo>
                      <a:pt x="22" y="13"/>
                    </a:lnTo>
                    <a:lnTo>
                      <a:pt x="23" y="16"/>
                    </a:lnTo>
                    <a:lnTo>
                      <a:pt x="25" y="18"/>
                    </a:lnTo>
                    <a:lnTo>
                      <a:pt x="26" y="19"/>
                    </a:lnTo>
                    <a:lnTo>
                      <a:pt x="29" y="19"/>
                    </a:lnTo>
                    <a:lnTo>
                      <a:pt x="31" y="19"/>
                    </a:lnTo>
                    <a:lnTo>
                      <a:pt x="32" y="20"/>
                    </a:lnTo>
                    <a:lnTo>
                      <a:pt x="35" y="20"/>
                    </a:lnTo>
                    <a:lnTo>
                      <a:pt x="36" y="18"/>
                    </a:lnTo>
                    <a:lnTo>
                      <a:pt x="38" y="15"/>
                    </a:lnTo>
                    <a:lnTo>
                      <a:pt x="42" y="12"/>
                    </a:lnTo>
                    <a:lnTo>
                      <a:pt x="47" y="9"/>
                    </a:lnTo>
                    <a:lnTo>
                      <a:pt x="50" y="6"/>
                    </a:lnTo>
                    <a:lnTo>
                      <a:pt x="54" y="4"/>
                    </a:lnTo>
                    <a:lnTo>
                      <a:pt x="56" y="2"/>
                    </a:lnTo>
                    <a:lnTo>
                      <a:pt x="57" y="2"/>
                    </a:lnTo>
                    <a:lnTo>
                      <a:pt x="79" y="0"/>
                    </a:lnTo>
                    <a:lnTo>
                      <a:pt x="81" y="4"/>
                    </a:lnTo>
                    <a:lnTo>
                      <a:pt x="83" y="5"/>
                    </a:lnTo>
                    <a:lnTo>
                      <a:pt x="87" y="8"/>
                    </a:lnTo>
                    <a:lnTo>
                      <a:pt x="91" y="8"/>
                    </a:lnTo>
                    <a:lnTo>
                      <a:pt x="94" y="9"/>
                    </a:lnTo>
                    <a:lnTo>
                      <a:pt x="98" y="9"/>
                    </a:lnTo>
                    <a:lnTo>
                      <a:pt x="102" y="9"/>
                    </a:lnTo>
                    <a:lnTo>
                      <a:pt x="106" y="9"/>
                    </a:lnTo>
                    <a:lnTo>
                      <a:pt x="106" y="15"/>
                    </a:lnTo>
                    <a:lnTo>
                      <a:pt x="105" y="19"/>
                    </a:lnTo>
                    <a:lnTo>
                      <a:pt x="105" y="23"/>
                    </a:lnTo>
                    <a:lnTo>
                      <a:pt x="104" y="26"/>
                    </a:lnTo>
                    <a:lnTo>
                      <a:pt x="104" y="30"/>
                    </a:lnTo>
                    <a:lnTo>
                      <a:pt x="104" y="33"/>
                    </a:lnTo>
                    <a:lnTo>
                      <a:pt x="105" y="36"/>
                    </a:lnTo>
                    <a:lnTo>
                      <a:pt x="106" y="40"/>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95" name="Freeform 326"/>
              <p:cNvSpPr>
                <a:spLocks/>
              </p:cNvSpPr>
              <p:nvPr/>
            </p:nvSpPr>
            <p:spPr bwMode="gray">
              <a:xfrm>
                <a:off x="2779" y="1715"/>
                <a:ext cx="30" cy="62"/>
              </a:xfrm>
              <a:custGeom>
                <a:avLst/>
                <a:gdLst/>
                <a:ahLst/>
                <a:cxnLst>
                  <a:cxn ang="0">
                    <a:pos x="0" y="12"/>
                  </a:cxn>
                  <a:cxn ang="0">
                    <a:pos x="5" y="11"/>
                  </a:cxn>
                  <a:cxn ang="0">
                    <a:pos x="9" y="11"/>
                  </a:cxn>
                  <a:cxn ang="0">
                    <a:pos x="11" y="8"/>
                  </a:cxn>
                  <a:cxn ang="0">
                    <a:pos x="13" y="7"/>
                  </a:cxn>
                  <a:cxn ang="0">
                    <a:pos x="16" y="4"/>
                  </a:cxn>
                  <a:cxn ang="0">
                    <a:pos x="17" y="2"/>
                  </a:cxn>
                  <a:cxn ang="0">
                    <a:pos x="18" y="1"/>
                  </a:cxn>
                  <a:cxn ang="0">
                    <a:pos x="20" y="0"/>
                  </a:cxn>
                  <a:cxn ang="0">
                    <a:pos x="24" y="1"/>
                  </a:cxn>
                  <a:cxn ang="0">
                    <a:pos x="26" y="4"/>
                  </a:cxn>
                  <a:cxn ang="0">
                    <a:pos x="27" y="7"/>
                  </a:cxn>
                  <a:cxn ang="0">
                    <a:pos x="27" y="9"/>
                  </a:cxn>
                  <a:cxn ang="0">
                    <a:pos x="27" y="14"/>
                  </a:cxn>
                  <a:cxn ang="0">
                    <a:pos x="29" y="17"/>
                  </a:cxn>
                  <a:cxn ang="0">
                    <a:pos x="29" y="22"/>
                  </a:cxn>
                  <a:cxn ang="0">
                    <a:pos x="30" y="26"/>
                  </a:cxn>
                  <a:cxn ang="0">
                    <a:pos x="30" y="38"/>
                  </a:cxn>
                  <a:cxn ang="0">
                    <a:pos x="29" y="41"/>
                  </a:cxn>
                  <a:cxn ang="0">
                    <a:pos x="26" y="44"/>
                  </a:cxn>
                  <a:cxn ang="0">
                    <a:pos x="25" y="48"/>
                  </a:cxn>
                  <a:cxn ang="0">
                    <a:pos x="23" y="50"/>
                  </a:cxn>
                  <a:cxn ang="0">
                    <a:pos x="20" y="52"/>
                  </a:cxn>
                  <a:cxn ang="0">
                    <a:pos x="19" y="55"/>
                  </a:cxn>
                  <a:cxn ang="0">
                    <a:pos x="19" y="57"/>
                  </a:cxn>
                  <a:cxn ang="0">
                    <a:pos x="18" y="62"/>
                  </a:cxn>
                  <a:cxn ang="0">
                    <a:pos x="13" y="57"/>
                  </a:cxn>
                  <a:cxn ang="0">
                    <a:pos x="10" y="52"/>
                  </a:cxn>
                  <a:cxn ang="0">
                    <a:pos x="5" y="45"/>
                  </a:cxn>
                  <a:cxn ang="0">
                    <a:pos x="3" y="40"/>
                  </a:cxn>
                  <a:cxn ang="0">
                    <a:pos x="2" y="33"/>
                  </a:cxn>
                  <a:cxn ang="0">
                    <a:pos x="0" y="26"/>
                  </a:cxn>
                  <a:cxn ang="0">
                    <a:pos x="0" y="19"/>
                  </a:cxn>
                  <a:cxn ang="0">
                    <a:pos x="0" y="12"/>
                  </a:cxn>
                </a:cxnLst>
                <a:rect l="0" t="0" r="r" b="b"/>
                <a:pathLst>
                  <a:path w="30" h="62">
                    <a:moveTo>
                      <a:pt x="0" y="12"/>
                    </a:moveTo>
                    <a:lnTo>
                      <a:pt x="5" y="11"/>
                    </a:lnTo>
                    <a:lnTo>
                      <a:pt x="9" y="11"/>
                    </a:lnTo>
                    <a:lnTo>
                      <a:pt x="11" y="8"/>
                    </a:lnTo>
                    <a:lnTo>
                      <a:pt x="13" y="7"/>
                    </a:lnTo>
                    <a:lnTo>
                      <a:pt x="16" y="4"/>
                    </a:lnTo>
                    <a:lnTo>
                      <a:pt x="17" y="2"/>
                    </a:lnTo>
                    <a:lnTo>
                      <a:pt x="18" y="1"/>
                    </a:lnTo>
                    <a:lnTo>
                      <a:pt x="20" y="0"/>
                    </a:lnTo>
                    <a:lnTo>
                      <a:pt x="24" y="1"/>
                    </a:lnTo>
                    <a:lnTo>
                      <a:pt x="26" y="4"/>
                    </a:lnTo>
                    <a:lnTo>
                      <a:pt x="27" y="7"/>
                    </a:lnTo>
                    <a:lnTo>
                      <a:pt x="27" y="9"/>
                    </a:lnTo>
                    <a:lnTo>
                      <a:pt x="27" y="14"/>
                    </a:lnTo>
                    <a:lnTo>
                      <a:pt x="29" y="17"/>
                    </a:lnTo>
                    <a:lnTo>
                      <a:pt x="29" y="22"/>
                    </a:lnTo>
                    <a:lnTo>
                      <a:pt x="30" y="26"/>
                    </a:lnTo>
                    <a:lnTo>
                      <a:pt x="30" y="38"/>
                    </a:lnTo>
                    <a:lnTo>
                      <a:pt x="29" y="41"/>
                    </a:lnTo>
                    <a:lnTo>
                      <a:pt x="26" y="44"/>
                    </a:lnTo>
                    <a:lnTo>
                      <a:pt x="25" y="48"/>
                    </a:lnTo>
                    <a:lnTo>
                      <a:pt x="23" y="50"/>
                    </a:lnTo>
                    <a:lnTo>
                      <a:pt x="20" y="52"/>
                    </a:lnTo>
                    <a:lnTo>
                      <a:pt x="19" y="55"/>
                    </a:lnTo>
                    <a:lnTo>
                      <a:pt x="19" y="57"/>
                    </a:lnTo>
                    <a:lnTo>
                      <a:pt x="18" y="62"/>
                    </a:lnTo>
                    <a:lnTo>
                      <a:pt x="13" y="57"/>
                    </a:lnTo>
                    <a:lnTo>
                      <a:pt x="10" y="52"/>
                    </a:lnTo>
                    <a:lnTo>
                      <a:pt x="5" y="45"/>
                    </a:lnTo>
                    <a:lnTo>
                      <a:pt x="3" y="40"/>
                    </a:lnTo>
                    <a:lnTo>
                      <a:pt x="2" y="33"/>
                    </a:lnTo>
                    <a:lnTo>
                      <a:pt x="0" y="26"/>
                    </a:lnTo>
                    <a:lnTo>
                      <a:pt x="0" y="19"/>
                    </a:lnTo>
                    <a:lnTo>
                      <a:pt x="0" y="12"/>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grpSp>
          <p:nvGrpSpPr>
            <p:cNvPr id="37" name="Group 327"/>
            <p:cNvGrpSpPr>
              <a:grpSpLocks/>
            </p:cNvGrpSpPr>
            <p:nvPr/>
          </p:nvGrpSpPr>
          <p:grpSpPr bwMode="auto">
            <a:xfrm>
              <a:off x="390611" y="4081215"/>
              <a:ext cx="747834" cy="807117"/>
              <a:chOff x="2578" y="1486"/>
              <a:chExt cx="225" cy="225"/>
            </a:xfrm>
            <a:solidFill>
              <a:schemeClr val="bg2"/>
            </a:solidFill>
          </p:grpSpPr>
          <p:sp>
            <p:nvSpPr>
              <p:cNvPr id="92" name="Freeform 328"/>
              <p:cNvSpPr>
                <a:spLocks/>
              </p:cNvSpPr>
              <p:nvPr/>
            </p:nvSpPr>
            <p:spPr bwMode="gray">
              <a:xfrm>
                <a:off x="2578" y="1486"/>
                <a:ext cx="206" cy="206"/>
              </a:xfrm>
              <a:custGeom>
                <a:avLst/>
                <a:gdLst/>
                <a:ahLst/>
                <a:cxnLst>
                  <a:cxn ang="0">
                    <a:pos x="47" y="174"/>
                  </a:cxn>
                  <a:cxn ang="0">
                    <a:pos x="45" y="167"/>
                  </a:cxn>
                  <a:cxn ang="0">
                    <a:pos x="45" y="160"/>
                  </a:cxn>
                  <a:cxn ang="0">
                    <a:pos x="47" y="147"/>
                  </a:cxn>
                  <a:cxn ang="0">
                    <a:pos x="48" y="141"/>
                  </a:cxn>
                  <a:cxn ang="0">
                    <a:pos x="48" y="131"/>
                  </a:cxn>
                  <a:cxn ang="0">
                    <a:pos x="45" y="118"/>
                  </a:cxn>
                  <a:cxn ang="0">
                    <a:pos x="42" y="103"/>
                  </a:cxn>
                  <a:cxn ang="0">
                    <a:pos x="34" y="96"/>
                  </a:cxn>
                  <a:cxn ang="0">
                    <a:pos x="12" y="83"/>
                  </a:cxn>
                  <a:cxn ang="0">
                    <a:pos x="0" y="74"/>
                  </a:cxn>
                  <a:cxn ang="0">
                    <a:pos x="5" y="65"/>
                  </a:cxn>
                  <a:cxn ang="0">
                    <a:pos x="11" y="61"/>
                  </a:cxn>
                  <a:cxn ang="0">
                    <a:pos x="16" y="60"/>
                  </a:cxn>
                  <a:cxn ang="0">
                    <a:pos x="34" y="64"/>
                  </a:cxn>
                  <a:cxn ang="0">
                    <a:pos x="42" y="64"/>
                  </a:cxn>
                  <a:cxn ang="0">
                    <a:pos x="48" y="67"/>
                  </a:cxn>
                  <a:cxn ang="0">
                    <a:pos x="50" y="39"/>
                  </a:cxn>
                  <a:cxn ang="0">
                    <a:pos x="56" y="43"/>
                  </a:cxn>
                  <a:cxn ang="0">
                    <a:pos x="62" y="46"/>
                  </a:cxn>
                  <a:cxn ang="0">
                    <a:pos x="79" y="36"/>
                  </a:cxn>
                  <a:cxn ang="0">
                    <a:pos x="93" y="18"/>
                  </a:cxn>
                  <a:cxn ang="0">
                    <a:pos x="101" y="6"/>
                  </a:cxn>
                  <a:cxn ang="0">
                    <a:pos x="110" y="4"/>
                  </a:cxn>
                  <a:cxn ang="0">
                    <a:pos x="117" y="2"/>
                  </a:cxn>
                  <a:cxn ang="0">
                    <a:pos x="125" y="16"/>
                  </a:cxn>
                  <a:cxn ang="0">
                    <a:pos x="143" y="27"/>
                  </a:cxn>
                  <a:cxn ang="0">
                    <a:pos x="159" y="38"/>
                  </a:cxn>
                  <a:cxn ang="0">
                    <a:pos x="169" y="43"/>
                  </a:cxn>
                  <a:cxn ang="0">
                    <a:pos x="177" y="48"/>
                  </a:cxn>
                  <a:cxn ang="0">
                    <a:pos x="183" y="49"/>
                  </a:cxn>
                  <a:cxn ang="0">
                    <a:pos x="193" y="50"/>
                  </a:cxn>
                  <a:cxn ang="0">
                    <a:pos x="202" y="53"/>
                  </a:cxn>
                  <a:cxn ang="0">
                    <a:pos x="200" y="68"/>
                  </a:cxn>
                  <a:cxn ang="0">
                    <a:pos x="191" y="93"/>
                  </a:cxn>
                  <a:cxn ang="0">
                    <a:pos x="180" y="111"/>
                  </a:cxn>
                  <a:cxn ang="0">
                    <a:pos x="183" y="117"/>
                  </a:cxn>
                  <a:cxn ang="0">
                    <a:pos x="190" y="121"/>
                  </a:cxn>
                  <a:cxn ang="0">
                    <a:pos x="193" y="129"/>
                  </a:cxn>
                  <a:cxn ang="0">
                    <a:pos x="191" y="136"/>
                  </a:cxn>
                  <a:cxn ang="0">
                    <a:pos x="190" y="141"/>
                  </a:cxn>
                  <a:cxn ang="0">
                    <a:pos x="191" y="150"/>
                  </a:cxn>
                  <a:cxn ang="0">
                    <a:pos x="195" y="162"/>
                  </a:cxn>
                  <a:cxn ang="0">
                    <a:pos x="199" y="171"/>
                  </a:cxn>
                  <a:cxn ang="0">
                    <a:pos x="186" y="185"/>
                  </a:cxn>
                  <a:cxn ang="0">
                    <a:pos x="169" y="193"/>
                  </a:cxn>
                  <a:cxn ang="0">
                    <a:pos x="155" y="186"/>
                  </a:cxn>
                  <a:cxn ang="0">
                    <a:pos x="149" y="182"/>
                  </a:cxn>
                  <a:cxn ang="0">
                    <a:pos x="143" y="181"/>
                  </a:cxn>
                  <a:cxn ang="0">
                    <a:pos x="132" y="183"/>
                  </a:cxn>
                  <a:cxn ang="0">
                    <a:pos x="123" y="193"/>
                  </a:cxn>
                  <a:cxn ang="0">
                    <a:pos x="119" y="206"/>
                  </a:cxn>
                  <a:cxn ang="0">
                    <a:pos x="110" y="206"/>
                  </a:cxn>
                  <a:cxn ang="0">
                    <a:pos x="100" y="203"/>
                  </a:cxn>
                  <a:cxn ang="0">
                    <a:pos x="95" y="199"/>
                  </a:cxn>
                  <a:cxn ang="0">
                    <a:pos x="92" y="201"/>
                  </a:cxn>
                  <a:cxn ang="0">
                    <a:pos x="88" y="206"/>
                  </a:cxn>
                  <a:cxn ang="0">
                    <a:pos x="76" y="203"/>
                  </a:cxn>
                  <a:cxn ang="0">
                    <a:pos x="58" y="193"/>
                  </a:cxn>
                  <a:cxn ang="0">
                    <a:pos x="45" y="178"/>
                  </a:cxn>
                </a:cxnLst>
                <a:rect l="0" t="0" r="r" b="b"/>
                <a:pathLst>
                  <a:path w="206" h="206">
                    <a:moveTo>
                      <a:pt x="45" y="178"/>
                    </a:moveTo>
                    <a:lnTo>
                      <a:pt x="47" y="176"/>
                    </a:lnTo>
                    <a:lnTo>
                      <a:pt x="47" y="174"/>
                    </a:lnTo>
                    <a:lnTo>
                      <a:pt x="47" y="171"/>
                    </a:lnTo>
                    <a:lnTo>
                      <a:pt x="47" y="169"/>
                    </a:lnTo>
                    <a:lnTo>
                      <a:pt x="45" y="167"/>
                    </a:lnTo>
                    <a:lnTo>
                      <a:pt x="45" y="164"/>
                    </a:lnTo>
                    <a:lnTo>
                      <a:pt x="45" y="162"/>
                    </a:lnTo>
                    <a:lnTo>
                      <a:pt x="45" y="160"/>
                    </a:lnTo>
                    <a:lnTo>
                      <a:pt x="45" y="155"/>
                    </a:lnTo>
                    <a:lnTo>
                      <a:pt x="45" y="150"/>
                    </a:lnTo>
                    <a:lnTo>
                      <a:pt x="47" y="147"/>
                    </a:lnTo>
                    <a:lnTo>
                      <a:pt x="47" y="145"/>
                    </a:lnTo>
                    <a:lnTo>
                      <a:pt x="47" y="143"/>
                    </a:lnTo>
                    <a:lnTo>
                      <a:pt x="48" y="141"/>
                    </a:lnTo>
                    <a:lnTo>
                      <a:pt x="48" y="138"/>
                    </a:lnTo>
                    <a:lnTo>
                      <a:pt x="48" y="135"/>
                    </a:lnTo>
                    <a:lnTo>
                      <a:pt x="48" y="131"/>
                    </a:lnTo>
                    <a:lnTo>
                      <a:pt x="47" y="127"/>
                    </a:lnTo>
                    <a:lnTo>
                      <a:pt x="47" y="122"/>
                    </a:lnTo>
                    <a:lnTo>
                      <a:pt x="45" y="118"/>
                    </a:lnTo>
                    <a:lnTo>
                      <a:pt x="44" y="113"/>
                    </a:lnTo>
                    <a:lnTo>
                      <a:pt x="43" y="108"/>
                    </a:lnTo>
                    <a:lnTo>
                      <a:pt x="42" y="103"/>
                    </a:lnTo>
                    <a:lnTo>
                      <a:pt x="41" y="99"/>
                    </a:lnTo>
                    <a:lnTo>
                      <a:pt x="38" y="99"/>
                    </a:lnTo>
                    <a:lnTo>
                      <a:pt x="34" y="96"/>
                    </a:lnTo>
                    <a:lnTo>
                      <a:pt x="26" y="92"/>
                    </a:lnTo>
                    <a:lnTo>
                      <a:pt x="19" y="88"/>
                    </a:lnTo>
                    <a:lnTo>
                      <a:pt x="12" y="83"/>
                    </a:lnTo>
                    <a:lnTo>
                      <a:pt x="6" y="79"/>
                    </a:lnTo>
                    <a:lnTo>
                      <a:pt x="3" y="76"/>
                    </a:lnTo>
                    <a:lnTo>
                      <a:pt x="0" y="74"/>
                    </a:lnTo>
                    <a:lnTo>
                      <a:pt x="0" y="67"/>
                    </a:lnTo>
                    <a:lnTo>
                      <a:pt x="3" y="67"/>
                    </a:lnTo>
                    <a:lnTo>
                      <a:pt x="5" y="65"/>
                    </a:lnTo>
                    <a:lnTo>
                      <a:pt x="6" y="64"/>
                    </a:lnTo>
                    <a:lnTo>
                      <a:pt x="9" y="62"/>
                    </a:lnTo>
                    <a:lnTo>
                      <a:pt x="11" y="61"/>
                    </a:lnTo>
                    <a:lnTo>
                      <a:pt x="13" y="61"/>
                    </a:lnTo>
                    <a:lnTo>
                      <a:pt x="14" y="60"/>
                    </a:lnTo>
                    <a:lnTo>
                      <a:pt x="16" y="60"/>
                    </a:lnTo>
                    <a:lnTo>
                      <a:pt x="29" y="67"/>
                    </a:lnTo>
                    <a:lnTo>
                      <a:pt x="31" y="65"/>
                    </a:lnTo>
                    <a:lnTo>
                      <a:pt x="34" y="64"/>
                    </a:lnTo>
                    <a:lnTo>
                      <a:pt x="36" y="64"/>
                    </a:lnTo>
                    <a:lnTo>
                      <a:pt x="38" y="64"/>
                    </a:lnTo>
                    <a:lnTo>
                      <a:pt x="42" y="64"/>
                    </a:lnTo>
                    <a:lnTo>
                      <a:pt x="44" y="65"/>
                    </a:lnTo>
                    <a:lnTo>
                      <a:pt x="45" y="65"/>
                    </a:lnTo>
                    <a:lnTo>
                      <a:pt x="48" y="67"/>
                    </a:lnTo>
                    <a:lnTo>
                      <a:pt x="48" y="36"/>
                    </a:lnTo>
                    <a:lnTo>
                      <a:pt x="49" y="38"/>
                    </a:lnTo>
                    <a:lnTo>
                      <a:pt x="50" y="39"/>
                    </a:lnTo>
                    <a:lnTo>
                      <a:pt x="52" y="41"/>
                    </a:lnTo>
                    <a:lnTo>
                      <a:pt x="54" y="42"/>
                    </a:lnTo>
                    <a:lnTo>
                      <a:pt x="56" y="43"/>
                    </a:lnTo>
                    <a:lnTo>
                      <a:pt x="57" y="45"/>
                    </a:lnTo>
                    <a:lnTo>
                      <a:pt x="60" y="46"/>
                    </a:lnTo>
                    <a:lnTo>
                      <a:pt x="62" y="46"/>
                    </a:lnTo>
                    <a:lnTo>
                      <a:pt x="67" y="45"/>
                    </a:lnTo>
                    <a:lnTo>
                      <a:pt x="73" y="42"/>
                    </a:lnTo>
                    <a:lnTo>
                      <a:pt x="79" y="36"/>
                    </a:lnTo>
                    <a:lnTo>
                      <a:pt x="85" y="31"/>
                    </a:lnTo>
                    <a:lnTo>
                      <a:pt x="89" y="25"/>
                    </a:lnTo>
                    <a:lnTo>
                      <a:pt x="93" y="18"/>
                    </a:lnTo>
                    <a:lnTo>
                      <a:pt x="96" y="11"/>
                    </a:lnTo>
                    <a:lnTo>
                      <a:pt x="98" y="6"/>
                    </a:lnTo>
                    <a:lnTo>
                      <a:pt x="101" y="6"/>
                    </a:lnTo>
                    <a:lnTo>
                      <a:pt x="104" y="6"/>
                    </a:lnTo>
                    <a:lnTo>
                      <a:pt x="106" y="4"/>
                    </a:lnTo>
                    <a:lnTo>
                      <a:pt x="110" y="4"/>
                    </a:lnTo>
                    <a:lnTo>
                      <a:pt x="112" y="3"/>
                    </a:lnTo>
                    <a:lnTo>
                      <a:pt x="114" y="3"/>
                    </a:lnTo>
                    <a:lnTo>
                      <a:pt x="117" y="2"/>
                    </a:lnTo>
                    <a:lnTo>
                      <a:pt x="119" y="0"/>
                    </a:lnTo>
                    <a:lnTo>
                      <a:pt x="119" y="13"/>
                    </a:lnTo>
                    <a:lnTo>
                      <a:pt x="125" y="16"/>
                    </a:lnTo>
                    <a:lnTo>
                      <a:pt x="131" y="18"/>
                    </a:lnTo>
                    <a:lnTo>
                      <a:pt x="137" y="22"/>
                    </a:lnTo>
                    <a:lnTo>
                      <a:pt x="143" y="27"/>
                    </a:lnTo>
                    <a:lnTo>
                      <a:pt x="148" y="29"/>
                    </a:lnTo>
                    <a:lnTo>
                      <a:pt x="155" y="34"/>
                    </a:lnTo>
                    <a:lnTo>
                      <a:pt x="159" y="38"/>
                    </a:lnTo>
                    <a:lnTo>
                      <a:pt x="165" y="41"/>
                    </a:lnTo>
                    <a:lnTo>
                      <a:pt x="166" y="42"/>
                    </a:lnTo>
                    <a:lnTo>
                      <a:pt x="169" y="43"/>
                    </a:lnTo>
                    <a:lnTo>
                      <a:pt x="171" y="45"/>
                    </a:lnTo>
                    <a:lnTo>
                      <a:pt x="174" y="46"/>
                    </a:lnTo>
                    <a:lnTo>
                      <a:pt x="177" y="48"/>
                    </a:lnTo>
                    <a:lnTo>
                      <a:pt x="178" y="48"/>
                    </a:lnTo>
                    <a:lnTo>
                      <a:pt x="180" y="49"/>
                    </a:lnTo>
                    <a:lnTo>
                      <a:pt x="183" y="49"/>
                    </a:lnTo>
                    <a:lnTo>
                      <a:pt x="187" y="49"/>
                    </a:lnTo>
                    <a:lnTo>
                      <a:pt x="189" y="49"/>
                    </a:lnTo>
                    <a:lnTo>
                      <a:pt x="193" y="50"/>
                    </a:lnTo>
                    <a:lnTo>
                      <a:pt x="196" y="50"/>
                    </a:lnTo>
                    <a:lnTo>
                      <a:pt x="199" y="53"/>
                    </a:lnTo>
                    <a:lnTo>
                      <a:pt x="202" y="53"/>
                    </a:lnTo>
                    <a:lnTo>
                      <a:pt x="206" y="54"/>
                    </a:lnTo>
                    <a:lnTo>
                      <a:pt x="202" y="60"/>
                    </a:lnTo>
                    <a:lnTo>
                      <a:pt x="200" y="68"/>
                    </a:lnTo>
                    <a:lnTo>
                      <a:pt x="197" y="76"/>
                    </a:lnTo>
                    <a:lnTo>
                      <a:pt x="194" y="85"/>
                    </a:lnTo>
                    <a:lnTo>
                      <a:pt x="191" y="93"/>
                    </a:lnTo>
                    <a:lnTo>
                      <a:pt x="188" y="102"/>
                    </a:lnTo>
                    <a:lnTo>
                      <a:pt x="184" y="107"/>
                    </a:lnTo>
                    <a:lnTo>
                      <a:pt x="180" y="111"/>
                    </a:lnTo>
                    <a:lnTo>
                      <a:pt x="181" y="114"/>
                    </a:lnTo>
                    <a:lnTo>
                      <a:pt x="182" y="115"/>
                    </a:lnTo>
                    <a:lnTo>
                      <a:pt x="183" y="117"/>
                    </a:lnTo>
                    <a:lnTo>
                      <a:pt x="186" y="118"/>
                    </a:lnTo>
                    <a:lnTo>
                      <a:pt x="188" y="120"/>
                    </a:lnTo>
                    <a:lnTo>
                      <a:pt x="190" y="121"/>
                    </a:lnTo>
                    <a:lnTo>
                      <a:pt x="191" y="121"/>
                    </a:lnTo>
                    <a:lnTo>
                      <a:pt x="193" y="122"/>
                    </a:lnTo>
                    <a:lnTo>
                      <a:pt x="193" y="129"/>
                    </a:lnTo>
                    <a:lnTo>
                      <a:pt x="193" y="132"/>
                    </a:lnTo>
                    <a:lnTo>
                      <a:pt x="193" y="135"/>
                    </a:lnTo>
                    <a:lnTo>
                      <a:pt x="191" y="136"/>
                    </a:lnTo>
                    <a:lnTo>
                      <a:pt x="191" y="138"/>
                    </a:lnTo>
                    <a:lnTo>
                      <a:pt x="191" y="139"/>
                    </a:lnTo>
                    <a:lnTo>
                      <a:pt x="190" y="141"/>
                    </a:lnTo>
                    <a:lnTo>
                      <a:pt x="190" y="142"/>
                    </a:lnTo>
                    <a:lnTo>
                      <a:pt x="190" y="146"/>
                    </a:lnTo>
                    <a:lnTo>
                      <a:pt x="191" y="150"/>
                    </a:lnTo>
                    <a:lnTo>
                      <a:pt x="193" y="153"/>
                    </a:lnTo>
                    <a:lnTo>
                      <a:pt x="193" y="158"/>
                    </a:lnTo>
                    <a:lnTo>
                      <a:pt x="195" y="162"/>
                    </a:lnTo>
                    <a:lnTo>
                      <a:pt x="196" y="165"/>
                    </a:lnTo>
                    <a:lnTo>
                      <a:pt x="197" y="168"/>
                    </a:lnTo>
                    <a:lnTo>
                      <a:pt x="199" y="171"/>
                    </a:lnTo>
                    <a:lnTo>
                      <a:pt x="194" y="175"/>
                    </a:lnTo>
                    <a:lnTo>
                      <a:pt x="190" y="181"/>
                    </a:lnTo>
                    <a:lnTo>
                      <a:pt x="186" y="185"/>
                    </a:lnTo>
                    <a:lnTo>
                      <a:pt x="180" y="189"/>
                    </a:lnTo>
                    <a:lnTo>
                      <a:pt x="175" y="192"/>
                    </a:lnTo>
                    <a:lnTo>
                      <a:pt x="169" y="193"/>
                    </a:lnTo>
                    <a:lnTo>
                      <a:pt x="163" y="192"/>
                    </a:lnTo>
                    <a:lnTo>
                      <a:pt x="157" y="188"/>
                    </a:lnTo>
                    <a:lnTo>
                      <a:pt x="155" y="186"/>
                    </a:lnTo>
                    <a:lnTo>
                      <a:pt x="152" y="185"/>
                    </a:lnTo>
                    <a:lnTo>
                      <a:pt x="150" y="183"/>
                    </a:lnTo>
                    <a:lnTo>
                      <a:pt x="149" y="182"/>
                    </a:lnTo>
                    <a:lnTo>
                      <a:pt x="146" y="182"/>
                    </a:lnTo>
                    <a:lnTo>
                      <a:pt x="145" y="181"/>
                    </a:lnTo>
                    <a:lnTo>
                      <a:pt x="143" y="181"/>
                    </a:lnTo>
                    <a:lnTo>
                      <a:pt x="140" y="181"/>
                    </a:lnTo>
                    <a:lnTo>
                      <a:pt x="137" y="181"/>
                    </a:lnTo>
                    <a:lnTo>
                      <a:pt x="132" y="183"/>
                    </a:lnTo>
                    <a:lnTo>
                      <a:pt x="129" y="186"/>
                    </a:lnTo>
                    <a:lnTo>
                      <a:pt x="126" y="189"/>
                    </a:lnTo>
                    <a:lnTo>
                      <a:pt x="123" y="193"/>
                    </a:lnTo>
                    <a:lnTo>
                      <a:pt x="121" y="197"/>
                    </a:lnTo>
                    <a:lnTo>
                      <a:pt x="119" y="201"/>
                    </a:lnTo>
                    <a:lnTo>
                      <a:pt x="119" y="206"/>
                    </a:lnTo>
                    <a:lnTo>
                      <a:pt x="115" y="206"/>
                    </a:lnTo>
                    <a:lnTo>
                      <a:pt x="112" y="206"/>
                    </a:lnTo>
                    <a:lnTo>
                      <a:pt x="110" y="206"/>
                    </a:lnTo>
                    <a:lnTo>
                      <a:pt x="106" y="206"/>
                    </a:lnTo>
                    <a:lnTo>
                      <a:pt x="102" y="204"/>
                    </a:lnTo>
                    <a:lnTo>
                      <a:pt x="100" y="203"/>
                    </a:lnTo>
                    <a:lnTo>
                      <a:pt x="98" y="201"/>
                    </a:lnTo>
                    <a:lnTo>
                      <a:pt x="95" y="197"/>
                    </a:lnTo>
                    <a:lnTo>
                      <a:pt x="95" y="199"/>
                    </a:lnTo>
                    <a:lnTo>
                      <a:pt x="94" y="199"/>
                    </a:lnTo>
                    <a:lnTo>
                      <a:pt x="93" y="200"/>
                    </a:lnTo>
                    <a:lnTo>
                      <a:pt x="92" y="201"/>
                    </a:lnTo>
                    <a:lnTo>
                      <a:pt x="90" y="203"/>
                    </a:lnTo>
                    <a:lnTo>
                      <a:pt x="89" y="204"/>
                    </a:lnTo>
                    <a:lnTo>
                      <a:pt x="88" y="206"/>
                    </a:lnTo>
                    <a:lnTo>
                      <a:pt x="87" y="206"/>
                    </a:lnTo>
                    <a:lnTo>
                      <a:pt x="82" y="204"/>
                    </a:lnTo>
                    <a:lnTo>
                      <a:pt x="76" y="203"/>
                    </a:lnTo>
                    <a:lnTo>
                      <a:pt x="70" y="200"/>
                    </a:lnTo>
                    <a:lnTo>
                      <a:pt x="64" y="197"/>
                    </a:lnTo>
                    <a:lnTo>
                      <a:pt x="58" y="193"/>
                    </a:lnTo>
                    <a:lnTo>
                      <a:pt x="54" y="189"/>
                    </a:lnTo>
                    <a:lnTo>
                      <a:pt x="48" y="183"/>
                    </a:lnTo>
                    <a:lnTo>
                      <a:pt x="45" y="178"/>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93" name="Freeform 329"/>
              <p:cNvSpPr>
                <a:spLocks/>
              </p:cNvSpPr>
              <p:nvPr/>
            </p:nvSpPr>
            <p:spPr bwMode="gray">
              <a:xfrm>
                <a:off x="2785" y="1672"/>
                <a:ext cx="18" cy="39"/>
              </a:xfrm>
              <a:custGeom>
                <a:avLst/>
                <a:gdLst/>
                <a:ahLst/>
                <a:cxnLst>
                  <a:cxn ang="0">
                    <a:pos x="6" y="13"/>
                  </a:cxn>
                  <a:cxn ang="0">
                    <a:pos x="7" y="13"/>
                  </a:cxn>
                  <a:cxn ang="0">
                    <a:pos x="8" y="12"/>
                  </a:cxn>
                  <a:cxn ang="0">
                    <a:pos x="11" y="8"/>
                  </a:cxn>
                  <a:cxn ang="0">
                    <a:pos x="12" y="6"/>
                  </a:cxn>
                  <a:cxn ang="0">
                    <a:pos x="15" y="4"/>
                  </a:cxn>
                  <a:cxn ang="0">
                    <a:pos x="17" y="2"/>
                  </a:cxn>
                  <a:cxn ang="0">
                    <a:pos x="18" y="1"/>
                  </a:cxn>
                  <a:cxn ang="0">
                    <a:pos x="18" y="0"/>
                  </a:cxn>
                  <a:cxn ang="0">
                    <a:pos x="18" y="5"/>
                  </a:cxn>
                  <a:cxn ang="0">
                    <a:pos x="17" y="12"/>
                  </a:cxn>
                  <a:cxn ang="0">
                    <a:pos x="17" y="17"/>
                  </a:cxn>
                  <a:cxn ang="0">
                    <a:pos x="17" y="23"/>
                  </a:cxn>
                  <a:cxn ang="0">
                    <a:pos x="15" y="27"/>
                  </a:cxn>
                  <a:cxn ang="0">
                    <a:pos x="15" y="34"/>
                  </a:cxn>
                  <a:cxn ang="0">
                    <a:pos x="17" y="36"/>
                  </a:cxn>
                  <a:cxn ang="0">
                    <a:pos x="18" y="39"/>
                  </a:cxn>
                  <a:cxn ang="0">
                    <a:pos x="17" y="39"/>
                  </a:cxn>
                  <a:cxn ang="0">
                    <a:pos x="15" y="39"/>
                  </a:cxn>
                  <a:cxn ang="0">
                    <a:pos x="14" y="39"/>
                  </a:cxn>
                  <a:cxn ang="0">
                    <a:pos x="12" y="39"/>
                  </a:cxn>
                  <a:cxn ang="0">
                    <a:pos x="11" y="39"/>
                  </a:cxn>
                  <a:cxn ang="0">
                    <a:pos x="10" y="39"/>
                  </a:cxn>
                  <a:cxn ang="0">
                    <a:pos x="8" y="39"/>
                  </a:cxn>
                  <a:cxn ang="0">
                    <a:pos x="7" y="39"/>
                  </a:cxn>
                  <a:cxn ang="0">
                    <a:pos x="5" y="38"/>
                  </a:cxn>
                  <a:cxn ang="0">
                    <a:pos x="3" y="38"/>
                  </a:cxn>
                  <a:cxn ang="0">
                    <a:pos x="3" y="36"/>
                  </a:cxn>
                  <a:cxn ang="0">
                    <a:pos x="2" y="35"/>
                  </a:cxn>
                  <a:cxn ang="0">
                    <a:pos x="2" y="34"/>
                  </a:cxn>
                  <a:cxn ang="0">
                    <a:pos x="0" y="31"/>
                  </a:cxn>
                  <a:cxn ang="0">
                    <a:pos x="0" y="28"/>
                  </a:cxn>
                  <a:cxn ang="0">
                    <a:pos x="2" y="27"/>
                  </a:cxn>
                  <a:cxn ang="0">
                    <a:pos x="2" y="26"/>
                  </a:cxn>
                  <a:cxn ang="0">
                    <a:pos x="3" y="24"/>
                  </a:cxn>
                  <a:cxn ang="0">
                    <a:pos x="3" y="21"/>
                  </a:cxn>
                  <a:cxn ang="0">
                    <a:pos x="5" y="19"/>
                  </a:cxn>
                  <a:cxn ang="0">
                    <a:pos x="5" y="16"/>
                  </a:cxn>
                  <a:cxn ang="0">
                    <a:pos x="6" y="14"/>
                  </a:cxn>
                  <a:cxn ang="0">
                    <a:pos x="6" y="13"/>
                  </a:cxn>
                </a:cxnLst>
                <a:rect l="0" t="0" r="r" b="b"/>
                <a:pathLst>
                  <a:path w="18" h="39">
                    <a:moveTo>
                      <a:pt x="6" y="13"/>
                    </a:moveTo>
                    <a:lnTo>
                      <a:pt x="7" y="13"/>
                    </a:lnTo>
                    <a:lnTo>
                      <a:pt x="8" y="12"/>
                    </a:lnTo>
                    <a:lnTo>
                      <a:pt x="11" y="8"/>
                    </a:lnTo>
                    <a:lnTo>
                      <a:pt x="12" y="6"/>
                    </a:lnTo>
                    <a:lnTo>
                      <a:pt x="15" y="4"/>
                    </a:lnTo>
                    <a:lnTo>
                      <a:pt x="17" y="2"/>
                    </a:lnTo>
                    <a:lnTo>
                      <a:pt x="18" y="1"/>
                    </a:lnTo>
                    <a:lnTo>
                      <a:pt x="18" y="0"/>
                    </a:lnTo>
                    <a:lnTo>
                      <a:pt x="18" y="5"/>
                    </a:lnTo>
                    <a:lnTo>
                      <a:pt x="17" y="12"/>
                    </a:lnTo>
                    <a:lnTo>
                      <a:pt x="17" y="17"/>
                    </a:lnTo>
                    <a:lnTo>
                      <a:pt x="17" y="23"/>
                    </a:lnTo>
                    <a:lnTo>
                      <a:pt x="15" y="27"/>
                    </a:lnTo>
                    <a:lnTo>
                      <a:pt x="15" y="34"/>
                    </a:lnTo>
                    <a:lnTo>
                      <a:pt x="17" y="36"/>
                    </a:lnTo>
                    <a:lnTo>
                      <a:pt x="18" y="39"/>
                    </a:lnTo>
                    <a:lnTo>
                      <a:pt x="17" y="39"/>
                    </a:lnTo>
                    <a:lnTo>
                      <a:pt x="15" y="39"/>
                    </a:lnTo>
                    <a:lnTo>
                      <a:pt x="14" y="39"/>
                    </a:lnTo>
                    <a:lnTo>
                      <a:pt x="12" y="39"/>
                    </a:lnTo>
                    <a:lnTo>
                      <a:pt x="11" y="39"/>
                    </a:lnTo>
                    <a:lnTo>
                      <a:pt x="10" y="39"/>
                    </a:lnTo>
                    <a:lnTo>
                      <a:pt x="8" y="39"/>
                    </a:lnTo>
                    <a:lnTo>
                      <a:pt x="7" y="39"/>
                    </a:lnTo>
                    <a:lnTo>
                      <a:pt x="5" y="38"/>
                    </a:lnTo>
                    <a:lnTo>
                      <a:pt x="3" y="38"/>
                    </a:lnTo>
                    <a:lnTo>
                      <a:pt x="3" y="36"/>
                    </a:lnTo>
                    <a:lnTo>
                      <a:pt x="2" y="35"/>
                    </a:lnTo>
                    <a:lnTo>
                      <a:pt x="2" y="34"/>
                    </a:lnTo>
                    <a:lnTo>
                      <a:pt x="0" y="31"/>
                    </a:lnTo>
                    <a:lnTo>
                      <a:pt x="0" y="28"/>
                    </a:lnTo>
                    <a:lnTo>
                      <a:pt x="2" y="27"/>
                    </a:lnTo>
                    <a:lnTo>
                      <a:pt x="2" y="26"/>
                    </a:lnTo>
                    <a:lnTo>
                      <a:pt x="3" y="24"/>
                    </a:lnTo>
                    <a:lnTo>
                      <a:pt x="3" y="21"/>
                    </a:lnTo>
                    <a:lnTo>
                      <a:pt x="5" y="19"/>
                    </a:lnTo>
                    <a:lnTo>
                      <a:pt x="5" y="16"/>
                    </a:lnTo>
                    <a:lnTo>
                      <a:pt x="6" y="14"/>
                    </a:lnTo>
                    <a:lnTo>
                      <a:pt x="6" y="13"/>
                    </a:lnTo>
                    <a:close/>
                  </a:path>
                </a:pathLst>
              </a:custGeom>
              <a:solidFill>
                <a:srgbClr val="DDDDDD">
                  <a:alpha val="65882"/>
                </a:srgbClr>
              </a:solidFill>
              <a:ln w="3175" cmpd="sng">
                <a:solidFill>
                  <a:schemeClr val="bg1"/>
                </a:solidFill>
                <a:round/>
                <a:headEnd/>
                <a:tailEnd/>
              </a:ln>
              <a:effectLst/>
            </p:spPr>
            <p:txBody>
              <a:bodyPr/>
              <a:lstStyle/>
              <a:p>
                <a:endParaRPr lang="en-US"/>
              </a:p>
            </p:txBody>
          </p:sp>
        </p:grpSp>
        <p:sp>
          <p:nvSpPr>
            <p:cNvPr id="38" name="Freeform 331"/>
            <p:cNvSpPr>
              <a:spLocks/>
            </p:cNvSpPr>
            <p:nvPr/>
          </p:nvSpPr>
          <p:spPr bwMode="gray">
            <a:xfrm>
              <a:off x="1158388" y="4271334"/>
              <a:ext cx="398846" cy="211643"/>
            </a:xfrm>
            <a:custGeom>
              <a:avLst/>
              <a:gdLst>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3000 w 10000"/>
                <a:gd name="connsiteY26" fmla="*/ 6610 h 10000"/>
                <a:gd name="connsiteX27" fmla="*/ 2417 w 10000"/>
                <a:gd name="connsiteY27" fmla="*/ 661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3000 w 10000"/>
                <a:gd name="connsiteY26" fmla="*/ 6610 h 10000"/>
                <a:gd name="connsiteX27" fmla="*/ 2417 w 10000"/>
                <a:gd name="connsiteY27" fmla="*/ 629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 name="connsiteX0" fmla="*/ 5250 w 10000"/>
                <a:gd name="connsiteY0" fmla="*/ 1017 h 10000"/>
                <a:gd name="connsiteX1" fmla="*/ 5167 w 10000"/>
                <a:gd name="connsiteY1" fmla="*/ 1017 h 10000"/>
                <a:gd name="connsiteX2" fmla="*/ 5083 w 10000"/>
                <a:gd name="connsiteY2" fmla="*/ 1017 h 10000"/>
                <a:gd name="connsiteX3" fmla="*/ 4917 w 10000"/>
                <a:gd name="connsiteY3" fmla="*/ 1186 h 10000"/>
                <a:gd name="connsiteX4" fmla="*/ 4833 w 10000"/>
                <a:gd name="connsiteY4" fmla="*/ 1186 h 10000"/>
                <a:gd name="connsiteX5" fmla="*/ 4750 w 10000"/>
                <a:gd name="connsiteY5" fmla="*/ 1186 h 10000"/>
                <a:gd name="connsiteX6" fmla="*/ 4750 w 10000"/>
                <a:gd name="connsiteY6" fmla="*/ 1695 h 10000"/>
                <a:gd name="connsiteX7" fmla="*/ 4667 w 10000"/>
                <a:gd name="connsiteY7" fmla="*/ 1864 h 10000"/>
                <a:gd name="connsiteX8" fmla="*/ 4667 w 10000"/>
                <a:gd name="connsiteY8" fmla="*/ 2373 h 10000"/>
                <a:gd name="connsiteX9" fmla="*/ 4667 w 10000"/>
                <a:gd name="connsiteY9" fmla="*/ 2712 h 10000"/>
                <a:gd name="connsiteX10" fmla="*/ 4583 w 10000"/>
                <a:gd name="connsiteY10" fmla="*/ 3220 h 10000"/>
                <a:gd name="connsiteX11" fmla="*/ 4583 w 10000"/>
                <a:gd name="connsiteY11" fmla="*/ 3559 h 10000"/>
                <a:gd name="connsiteX12" fmla="*/ 4500 w 10000"/>
                <a:gd name="connsiteY12" fmla="*/ 3559 h 10000"/>
                <a:gd name="connsiteX13" fmla="*/ 4333 w 10000"/>
                <a:gd name="connsiteY13" fmla="*/ 3559 h 10000"/>
                <a:gd name="connsiteX14" fmla="*/ 4333 w 10000"/>
                <a:gd name="connsiteY14" fmla="*/ 3898 h 10000"/>
                <a:gd name="connsiteX15" fmla="*/ 4500 w 10000"/>
                <a:gd name="connsiteY15" fmla="*/ 4237 h 10000"/>
                <a:gd name="connsiteX16" fmla="*/ 4500 w 10000"/>
                <a:gd name="connsiteY16" fmla="*/ 4407 h 10000"/>
                <a:gd name="connsiteX17" fmla="*/ 4583 w 10000"/>
                <a:gd name="connsiteY17" fmla="*/ 4746 h 10000"/>
                <a:gd name="connsiteX18" fmla="*/ 4667 w 10000"/>
                <a:gd name="connsiteY18" fmla="*/ 4915 h 10000"/>
                <a:gd name="connsiteX19" fmla="*/ 4750 w 10000"/>
                <a:gd name="connsiteY19" fmla="*/ 4915 h 10000"/>
                <a:gd name="connsiteX20" fmla="*/ 4833 w 10000"/>
                <a:gd name="connsiteY20" fmla="*/ 5085 h 10000"/>
                <a:gd name="connsiteX21" fmla="*/ 4917 w 10000"/>
                <a:gd name="connsiteY21" fmla="*/ 5424 h 10000"/>
                <a:gd name="connsiteX22" fmla="*/ 4583 w 10000"/>
                <a:gd name="connsiteY22" fmla="*/ 5593 h 10000"/>
                <a:gd name="connsiteX23" fmla="*/ 4167 w 10000"/>
                <a:gd name="connsiteY23" fmla="*/ 5932 h 10000"/>
                <a:gd name="connsiteX24" fmla="*/ 3750 w 10000"/>
                <a:gd name="connsiteY24" fmla="*/ 6102 h 10000"/>
                <a:gd name="connsiteX25" fmla="*/ 3333 w 10000"/>
                <a:gd name="connsiteY25" fmla="*/ 6271 h 10000"/>
                <a:gd name="connsiteX26" fmla="*/ 2861 w 10000"/>
                <a:gd name="connsiteY26" fmla="*/ 6397 h 10000"/>
                <a:gd name="connsiteX27" fmla="*/ 2417 w 10000"/>
                <a:gd name="connsiteY27" fmla="*/ 6290 h 10000"/>
                <a:gd name="connsiteX28" fmla="*/ 1833 w 10000"/>
                <a:gd name="connsiteY28" fmla="*/ 6271 h 10000"/>
                <a:gd name="connsiteX29" fmla="*/ 806 w 10000"/>
                <a:gd name="connsiteY29" fmla="*/ 6102 h 10000"/>
                <a:gd name="connsiteX30" fmla="*/ 0 w 10000"/>
                <a:gd name="connsiteY30" fmla="*/ 7627 h 10000"/>
                <a:gd name="connsiteX31" fmla="*/ 0 w 10000"/>
                <a:gd name="connsiteY31" fmla="*/ 7966 h 10000"/>
                <a:gd name="connsiteX32" fmla="*/ 0 w 10000"/>
                <a:gd name="connsiteY32" fmla="*/ 8136 h 10000"/>
                <a:gd name="connsiteX33" fmla="*/ 0 w 10000"/>
                <a:gd name="connsiteY33" fmla="*/ 8475 h 10000"/>
                <a:gd name="connsiteX34" fmla="*/ 83 w 10000"/>
                <a:gd name="connsiteY34" fmla="*/ 8644 h 10000"/>
                <a:gd name="connsiteX35" fmla="*/ 250 w 10000"/>
                <a:gd name="connsiteY35" fmla="*/ 8814 h 10000"/>
                <a:gd name="connsiteX36" fmla="*/ 417 w 10000"/>
                <a:gd name="connsiteY36" fmla="*/ 8814 h 10000"/>
                <a:gd name="connsiteX37" fmla="*/ 833 w 10000"/>
                <a:gd name="connsiteY37" fmla="*/ 8644 h 10000"/>
                <a:gd name="connsiteX38" fmla="*/ 1417 w 10000"/>
                <a:gd name="connsiteY38" fmla="*/ 8475 h 10000"/>
                <a:gd name="connsiteX39" fmla="*/ 3000 w 10000"/>
                <a:gd name="connsiteY39" fmla="*/ 7966 h 10000"/>
                <a:gd name="connsiteX40" fmla="*/ 3167 w 10000"/>
                <a:gd name="connsiteY40" fmla="*/ 8644 h 10000"/>
                <a:gd name="connsiteX41" fmla="*/ 3333 w 10000"/>
                <a:gd name="connsiteY41" fmla="*/ 9153 h 10000"/>
                <a:gd name="connsiteX42" fmla="*/ 3667 w 10000"/>
                <a:gd name="connsiteY42" fmla="*/ 9322 h 10000"/>
                <a:gd name="connsiteX43" fmla="*/ 4000 w 10000"/>
                <a:gd name="connsiteY43" fmla="*/ 9831 h 10000"/>
                <a:gd name="connsiteX44" fmla="*/ 4250 w 10000"/>
                <a:gd name="connsiteY44" fmla="*/ 9831 h 10000"/>
                <a:gd name="connsiteX45" fmla="*/ 4583 w 10000"/>
                <a:gd name="connsiteY45" fmla="*/ 10000 h 10000"/>
                <a:gd name="connsiteX46" fmla="*/ 4833 w 10000"/>
                <a:gd name="connsiteY46" fmla="*/ 10000 h 10000"/>
                <a:gd name="connsiteX47" fmla="*/ 5083 w 10000"/>
                <a:gd name="connsiteY47" fmla="*/ 10000 h 10000"/>
                <a:gd name="connsiteX48" fmla="*/ 5250 w 10000"/>
                <a:gd name="connsiteY48" fmla="*/ 10000 h 10000"/>
                <a:gd name="connsiteX49" fmla="*/ 5417 w 10000"/>
                <a:gd name="connsiteY49" fmla="*/ 10000 h 10000"/>
                <a:gd name="connsiteX50" fmla="*/ 5667 w 10000"/>
                <a:gd name="connsiteY50" fmla="*/ 10000 h 10000"/>
                <a:gd name="connsiteX51" fmla="*/ 5750 w 10000"/>
                <a:gd name="connsiteY51" fmla="*/ 10000 h 10000"/>
                <a:gd name="connsiteX52" fmla="*/ 5917 w 10000"/>
                <a:gd name="connsiteY52" fmla="*/ 10000 h 10000"/>
                <a:gd name="connsiteX53" fmla="*/ 6083 w 10000"/>
                <a:gd name="connsiteY53" fmla="*/ 10000 h 10000"/>
                <a:gd name="connsiteX54" fmla="*/ 6250 w 10000"/>
                <a:gd name="connsiteY54" fmla="*/ 10000 h 10000"/>
                <a:gd name="connsiteX55" fmla="*/ 6333 w 10000"/>
                <a:gd name="connsiteY55" fmla="*/ 10000 h 10000"/>
                <a:gd name="connsiteX56" fmla="*/ 6667 w 10000"/>
                <a:gd name="connsiteY56" fmla="*/ 10000 h 10000"/>
                <a:gd name="connsiteX57" fmla="*/ 6833 w 10000"/>
                <a:gd name="connsiteY57" fmla="*/ 10000 h 10000"/>
                <a:gd name="connsiteX58" fmla="*/ 7000 w 10000"/>
                <a:gd name="connsiteY58" fmla="*/ 9831 h 10000"/>
                <a:gd name="connsiteX59" fmla="*/ 7333 w 10000"/>
                <a:gd name="connsiteY59" fmla="*/ 9492 h 10000"/>
                <a:gd name="connsiteX60" fmla="*/ 7583 w 10000"/>
                <a:gd name="connsiteY60" fmla="*/ 9322 h 10000"/>
                <a:gd name="connsiteX61" fmla="*/ 7917 w 10000"/>
                <a:gd name="connsiteY61" fmla="*/ 9153 h 10000"/>
                <a:gd name="connsiteX62" fmla="*/ 8083 w 10000"/>
                <a:gd name="connsiteY62" fmla="*/ 8814 h 10000"/>
                <a:gd name="connsiteX63" fmla="*/ 8417 w 10000"/>
                <a:gd name="connsiteY63" fmla="*/ 8475 h 10000"/>
                <a:gd name="connsiteX64" fmla="*/ 8667 w 10000"/>
                <a:gd name="connsiteY64" fmla="*/ 8136 h 10000"/>
                <a:gd name="connsiteX65" fmla="*/ 8917 w 10000"/>
                <a:gd name="connsiteY65" fmla="*/ 7627 h 10000"/>
                <a:gd name="connsiteX66" fmla="*/ 9167 w 10000"/>
                <a:gd name="connsiteY66" fmla="*/ 6780 h 10000"/>
                <a:gd name="connsiteX67" fmla="*/ 9417 w 10000"/>
                <a:gd name="connsiteY67" fmla="*/ 6271 h 10000"/>
                <a:gd name="connsiteX68" fmla="*/ 9583 w 10000"/>
                <a:gd name="connsiteY68" fmla="*/ 5593 h 10000"/>
                <a:gd name="connsiteX69" fmla="*/ 9667 w 10000"/>
                <a:gd name="connsiteY69" fmla="*/ 5085 h 10000"/>
                <a:gd name="connsiteX70" fmla="*/ 9833 w 10000"/>
                <a:gd name="connsiteY70" fmla="*/ 4407 h 10000"/>
                <a:gd name="connsiteX71" fmla="*/ 10000 w 10000"/>
                <a:gd name="connsiteY71" fmla="*/ 3898 h 10000"/>
                <a:gd name="connsiteX72" fmla="*/ 9917 w 10000"/>
                <a:gd name="connsiteY72" fmla="*/ 3898 h 10000"/>
                <a:gd name="connsiteX73" fmla="*/ 9833 w 10000"/>
                <a:gd name="connsiteY73" fmla="*/ 3729 h 10000"/>
                <a:gd name="connsiteX74" fmla="*/ 9667 w 10000"/>
                <a:gd name="connsiteY74" fmla="*/ 3559 h 10000"/>
                <a:gd name="connsiteX75" fmla="*/ 9583 w 10000"/>
                <a:gd name="connsiteY75" fmla="*/ 3220 h 10000"/>
                <a:gd name="connsiteX76" fmla="*/ 9417 w 10000"/>
                <a:gd name="connsiteY76" fmla="*/ 3051 h 10000"/>
                <a:gd name="connsiteX77" fmla="*/ 9417 w 10000"/>
                <a:gd name="connsiteY77" fmla="*/ 2373 h 10000"/>
                <a:gd name="connsiteX78" fmla="*/ 9333 w 10000"/>
                <a:gd name="connsiteY78" fmla="*/ 1864 h 10000"/>
                <a:gd name="connsiteX79" fmla="*/ 9333 w 10000"/>
                <a:gd name="connsiteY79" fmla="*/ 1186 h 10000"/>
                <a:gd name="connsiteX80" fmla="*/ 9000 w 10000"/>
                <a:gd name="connsiteY80" fmla="*/ 1186 h 10000"/>
                <a:gd name="connsiteX81" fmla="*/ 8833 w 10000"/>
                <a:gd name="connsiteY81" fmla="*/ 1186 h 10000"/>
                <a:gd name="connsiteX82" fmla="*/ 8667 w 10000"/>
                <a:gd name="connsiteY82" fmla="*/ 1017 h 10000"/>
                <a:gd name="connsiteX83" fmla="*/ 8500 w 10000"/>
                <a:gd name="connsiteY83" fmla="*/ 678 h 10000"/>
                <a:gd name="connsiteX84" fmla="*/ 8417 w 10000"/>
                <a:gd name="connsiteY84" fmla="*/ 678 h 10000"/>
                <a:gd name="connsiteX85" fmla="*/ 8333 w 10000"/>
                <a:gd name="connsiteY85" fmla="*/ 508 h 10000"/>
                <a:gd name="connsiteX86" fmla="*/ 8083 w 10000"/>
                <a:gd name="connsiteY86" fmla="*/ 339 h 10000"/>
                <a:gd name="connsiteX87" fmla="*/ 7833 w 10000"/>
                <a:gd name="connsiteY87" fmla="*/ 0 h 10000"/>
                <a:gd name="connsiteX88" fmla="*/ 5250 w 10000"/>
                <a:gd name="connsiteY88" fmla="*/ 10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000" h="10000">
                  <a:moveTo>
                    <a:pt x="5250" y="1017"/>
                  </a:moveTo>
                  <a:lnTo>
                    <a:pt x="5167" y="1017"/>
                  </a:lnTo>
                  <a:lnTo>
                    <a:pt x="5083" y="1017"/>
                  </a:lnTo>
                  <a:lnTo>
                    <a:pt x="4917" y="1186"/>
                  </a:lnTo>
                  <a:lnTo>
                    <a:pt x="4833" y="1186"/>
                  </a:lnTo>
                  <a:lnTo>
                    <a:pt x="4750" y="1186"/>
                  </a:lnTo>
                  <a:lnTo>
                    <a:pt x="4750" y="1695"/>
                  </a:lnTo>
                  <a:cubicBezTo>
                    <a:pt x="4722" y="1751"/>
                    <a:pt x="4695" y="1808"/>
                    <a:pt x="4667" y="1864"/>
                  </a:cubicBezTo>
                  <a:lnTo>
                    <a:pt x="4667" y="2373"/>
                  </a:lnTo>
                  <a:lnTo>
                    <a:pt x="4667" y="2712"/>
                  </a:lnTo>
                  <a:cubicBezTo>
                    <a:pt x="4639" y="2881"/>
                    <a:pt x="4611" y="3051"/>
                    <a:pt x="4583" y="3220"/>
                  </a:cubicBezTo>
                  <a:lnTo>
                    <a:pt x="4583" y="3559"/>
                  </a:lnTo>
                  <a:lnTo>
                    <a:pt x="4500" y="3559"/>
                  </a:lnTo>
                  <a:lnTo>
                    <a:pt x="4333" y="3559"/>
                  </a:lnTo>
                  <a:lnTo>
                    <a:pt x="4333" y="3898"/>
                  </a:lnTo>
                  <a:cubicBezTo>
                    <a:pt x="4389" y="4011"/>
                    <a:pt x="4444" y="4124"/>
                    <a:pt x="4500" y="4237"/>
                  </a:cubicBezTo>
                  <a:lnTo>
                    <a:pt x="4500" y="4407"/>
                  </a:lnTo>
                  <a:cubicBezTo>
                    <a:pt x="4528" y="4520"/>
                    <a:pt x="4555" y="4633"/>
                    <a:pt x="4583" y="4746"/>
                  </a:cubicBezTo>
                  <a:cubicBezTo>
                    <a:pt x="4611" y="4802"/>
                    <a:pt x="4639" y="4859"/>
                    <a:pt x="4667" y="4915"/>
                  </a:cubicBezTo>
                  <a:lnTo>
                    <a:pt x="4750" y="4915"/>
                  </a:lnTo>
                  <a:cubicBezTo>
                    <a:pt x="4778" y="4972"/>
                    <a:pt x="4805" y="5028"/>
                    <a:pt x="4833" y="5085"/>
                  </a:cubicBezTo>
                  <a:lnTo>
                    <a:pt x="4917" y="5424"/>
                  </a:lnTo>
                  <a:lnTo>
                    <a:pt x="4583" y="5593"/>
                  </a:lnTo>
                  <a:lnTo>
                    <a:pt x="4167" y="5932"/>
                  </a:lnTo>
                  <a:lnTo>
                    <a:pt x="3750" y="6102"/>
                  </a:lnTo>
                  <a:lnTo>
                    <a:pt x="3333" y="6271"/>
                  </a:lnTo>
                  <a:lnTo>
                    <a:pt x="2861" y="6397"/>
                  </a:lnTo>
                  <a:lnTo>
                    <a:pt x="2417" y="6290"/>
                  </a:lnTo>
                  <a:lnTo>
                    <a:pt x="1833" y="6271"/>
                  </a:lnTo>
                  <a:lnTo>
                    <a:pt x="806" y="6102"/>
                  </a:lnTo>
                  <a:lnTo>
                    <a:pt x="0" y="7627"/>
                  </a:lnTo>
                  <a:lnTo>
                    <a:pt x="0" y="7966"/>
                  </a:lnTo>
                  <a:lnTo>
                    <a:pt x="0" y="8136"/>
                  </a:lnTo>
                  <a:lnTo>
                    <a:pt x="0" y="8475"/>
                  </a:lnTo>
                  <a:cubicBezTo>
                    <a:pt x="28" y="8531"/>
                    <a:pt x="55" y="8588"/>
                    <a:pt x="83" y="8644"/>
                  </a:cubicBezTo>
                  <a:lnTo>
                    <a:pt x="250" y="8814"/>
                  </a:lnTo>
                  <a:lnTo>
                    <a:pt x="417" y="8814"/>
                  </a:lnTo>
                  <a:lnTo>
                    <a:pt x="833" y="8644"/>
                  </a:lnTo>
                  <a:lnTo>
                    <a:pt x="1417" y="8475"/>
                  </a:lnTo>
                  <a:lnTo>
                    <a:pt x="3000" y="7966"/>
                  </a:lnTo>
                  <a:cubicBezTo>
                    <a:pt x="3056" y="8192"/>
                    <a:pt x="3111" y="8418"/>
                    <a:pt x="3167" y="8644"/>
                  </a:cubicBezTo>
                  <a:cubicBezTo>
                    <a:pt x="3222" y="8814"/>
                    <a:pt x="3278" y="8983"/>
                    <a:pt x="3333" y="9153"/>
                  </a:cubicBezTo>
                  <a:lnTo>
                    <a:pt x="3667" y="9322"/>
                  </a:lnTo>
                  <a:lnTo>
                    <a:pt x="4000" y="9831"/>
                  </a:lnTo>
                  <a:lnTo>
                    <a:pt x="4250" y="9831"/>
                  </a:lnTo>
                  <a:lnTo>
                    <a:pt x="4583" y="10000"/>
                  </a:lnTo>
                  <a:lnTo>
                    <a:pt x="4833" y="10000"/>
                  </a:lnTo>
                  <a:lnTo>
                    <a:pt x="5083" y="10000"/>
                  </a:lnTo>
                  <a:lnTo>
                    <a:pt x="5250" y="10000"/>
                  </a:lnTo>
                  <a:lnTo>
                    <a:pt x="5417" y="10000"/>
                  </a:lnTo>
                  <a:lnTo>
                    <a:pt x="5667" y="10000"/>
                  </a:lnTo>
                  <a:lnTo>
                    <a:pt x="5750" y="10000"/>
                  </a:lnTo>
                  <a:lnTo>
                    <a:pt x="5917" y="10000"/>
                  </a:lnTo>
                  <a:lnTo>
                    <a:pt x="6083" y="10000"/>
                  </a:lnTo>
                  <a:lnTo>
                    <a:pt x="6250" y="10000"/>
                  </a:lnTo>
                  <a:lnTo>
                    <a:pt x="6333" y="10000"/>
                  </a:lnTo>
                  <a:lnTo>
                    <a:pt x="6667" y="10000"/>
                  </a:lnTo>
                  <a:lnTo>
                    <a:pt x="6833" y="10000"/>
                  </a:lnTo>
                  <a:cubicBezTo>
                    <a:pt x="6889" y="9944"/>
                    <a:pt x="6944" y="9887"/>
                    <a:pt x="7000" y="9831"/>
                  </a:cubicBezTo>
                  <a:lnTo>
                    <a:pt x="7333" y="9492"/>
                  </a:lnTo>
                  <a:lnTo>
                    <a:pt x="7583" y="9322"/>
                  </a:lnTo>
                  <a:lnTo>
                    <a:pt x="7917" y="9153"/>
                  </a:lnTo>
                  <a:cubicBezTo>
                    <a:pt x="7972" y="9040"/>
                    <a:pt x="8028" y="8927"/>
                    <a:pt x="8083" y="8814"/>
                  </a:cubicBezTo>
                  <a:lnTo>
                    <a:pt x="8417" y="8475"/>
                  </a:lnTo>
                  <a:lnTo>
                    <a:pt x="8667" y="8136"/>
                  </a:lnTo>
                  <a:cubicBezTo>
                    <a:pt x="8750" y="7966"/>
                    <a:pt x="8834" y="7797"/>
                    <a:pt x="8917" y="7627"/>
                  </a:cubicBezTo>
                  <a:lnTo>
                    <a:pt x="9167" y="6780"/>
                  </a:lnTo>
                  <a:cubicBezTo>
                    <a:pt x="9250" y="6610"/>
                    <a:pt x="9334" y="6441"/>
                    <a:pt x="9417" y="6271"/>
                  </a:cubicBezTo>
                  <a:cubicBezTo>
                    <a:pt x="9472" y="6045"/>
                    <a:pt x="9528" y="5819"/>
                    <a:pt x="9583" y="5593"/>
                  </a:cubicBezTo>
                  <a:cubicBezTo>
                    <a:pt x="9611" y="5424"/>
                    <a:pt x="9639" y="5254"/>
                    <a:pt x="9667" y="5085"/>
                  </a:cubicBezTo>
                  <a:cubicBezTo>
                    <a:pt x="9722" y="4859"/>
                    <a:pt x="9778" y="4633"/>
                    <a:pt x="9833" y="4407"/>
                  </a:cubicBezTo>
                  <a:cubicBezTo>
                    <a:pt x="9889" y="4237"/>
                    <a:pt x="9944" y="4068"/>
                    <a:pt x="10000" y="3898"/>
                  </a:cubicBezTo>
                  <a:lnTo>
                    <a:pt x="9917" y="3898"/>
                  </a:lnTo>
                  <a:cubicBezTo>
                    <a:pt x="9889" y="3842"/>
                    <a:pt x="9861" y="3785"/>
                    <a:pt x="9833" y="3729"/>
                  </a:cubicBezTo>
                  <a:cubicBezTo>
                    <a:pt x="9778" y="3672"/>
                    <a:pt x="9722" y="3616"/>
                    <a:pt x="9667" y="3559"/>
                  </a:cubicBezTo>
                  <a:lnTo>
                    <a:pt x="9583" y="3220"/>
                  </a:lnTo>
                  <a:lnTo>
                    <a:pt x="9417" y="3051"/>
                  </a:lnTo>
                  <a:lnTo>
                    <a:pt x="9417" y="2373"/>
                  </a:lnTo>
                  <a:cubicBezTo>
                    <a:pt x="9389" y="2203"/>
                    <a:pt x="9361" y="2034"/>
                    <a:pt x="9333" y="1864"/>
                  </a:cubicBezTo>
                  <a:lnTo>
                    <a:pt x="9333" y="1186"/>
                  </a:lnTo>
                  <a:lnTo>
                    <a:pt x="9000" y="1186"/>
                  </a:lnTo>
                  <a:lnTo>
                    <a:pt x="8833" y="1186"/>
                  </a:lnTo>
                  <a:lnTo>
                    <a:pt x="8667" y="1017"/>
                  </a:lnTo>
                  <a:cubicBezTo>
                    <a:pt x="8611" y="904"/>
                    <a:pt x="8556" y="791"/>
                    <a:pt x="8500" y="678"/>
                  </a:cubicBezTo>
                  <a:lnTo>
                    <a:pt x="8417" y="678"/>
                  </a:lnTo>
                  <a:cubicBezTo>
                    <a:pt x="8389" y="621"/>
                    <a:pt x="8361" y="565"/>
                    <a:pt x="8333" y="508"/>
                  </a:cubicBezTo>
                  <a:lnTo>
                    <a:pt x="8083" y="339"/>
                  </a:lnTo>
                  <a:lnTo>
                    <a:pt x="7833" y="0"/>
                  </a:lnTo>
                  <a:lnTo>
                    <a:pt x="5250" y="101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39" name="Freeform 348"/>
            <p:cNvSpPr>
              <a:spLocks/>
            </p:cNvSpPr>
            <p:nvPr/>
          </p:nvSpPr>
          <p:spPr bwMode="gray">
            <a:xfrm>
              <a:off x="1637001" y="3546722"/>
              <a:ext cx="385550" cy="193708"/>
            </a:xfrm>
            <a:custGeom>
              <a:avLst/>
              <a:gdLst/>
              <a:ahLst/>
              <a:cxnLst>
                <a:cxn ang="0">
                  <a:pos x="79" y="49"/>
                </a:cxn>
                <a:cxn ang="0">
                  <a:pos x="83" y="51"/>
                </a:cxn>
                <a:cxn ang="0">
                  <a:pos x="91" y="52"/>
                </a:cxn>
                <a:cxn ang="0">
                  <a:pos x="96" y="54"/>
                </a:cxn>
                <a:cxn ang="0">
                  <a:pos x="116" y="41"/>
                </a:cxn>
                <a:cxn ang="0">
                  <a:pos x="113" y="32"/>
                </a:cxn>
                <a:cxn ang="0">
                  <a:pos x="109" y="22"/>
                </a:cxn>
                <a:cxn ang="0">
                  <a:pos x="107" y="14"/>
                </a:cxn>
                <a:cxn ang="0">
                  <a:pos x="106" y="10"/>
                </a:cxn>
                <a:cxn ang="0">
                  <a:pos x="96" y="8"/>
                </a:cxn>
                <a:cxn ang="0">
                  <a:pos x="82" y="4"/>
                </a:cxn>
                <a:cxn ang="0">
                  <a:pos x="68" y="1"/>
                </a:cxn>
                <a:cxn ang="0">
                  <a:pos x="58" y="0"/>
                </a:cxn>
                <a:cxn ang="0">
                  <a:pos x="56" y="0"/>
                </a:cxn>
                <a:cxn ang="0">
                  <a:pos x="54" y="3"/>
                </a:cxn>
                <a:cxn ang="0">
                  <a:pos x="51" y="4"/>
                </a:cxn>
                <a:cxn ang="0">
                  <a:pos x="48" y="4"/>
                </a:cxn>
                <a:cxn ang="0">
                  <a:pos x="46" y="8"/>
                </a:cxn>
                <a:cxn ang="0">
                  <a:pos x="45" y="15"/>
                </a:cxn>
                <a:cxn ang="0">
                  <a:pos x="43" y="21"/>
                </a:cxn>
                <a:cxn ang="0">
                  <a:pos x="40" y="23"/>
                </a:cxn>
                <a:cxn ang="0">
                  <a:pos x="34" y="21"/>
                </a:cxn>
                <a:cxn ang="0">
                  <a:pos x="26" y="16"/>
                </a:cxn>
                <a:cxn ang="0">
                  <a:pos x="20" y="11"/>
                </a:cxn>
                <a:cxn ang="0">
                  <a:pos x="17" y="7"/>
                </a:cxn>
                <a:cxn ang="0">
                  <a:pos x="8" y="15"/>
                </a:cxn>
                <a:cxn ang="0">
                  <a:pos x="3" y="22"/>
                </a:cxn>
                <a:cxn ang="0">
                  <a:pos x="0" y="32"/>
                </a:cxn>
                <a:cxn ang="0">
                  <a:pos x="4" y="44"/>
                </a:cxn>
                <a:cxn ang="0">
                  <a:pos x="11" y="42"/>
                </a:cxn>
                <a:cxn ang="0">
                  <a:pos x="22" y="41"/>
                </a:cxn>
                <a:cxn ang="0">
                  <a:pos x="33" y="39"/>
                </a:cxn>
                <a:cxn ang="0">
                  <a:pos x="39" y="39"/>
                </a:cxn>
                <a:cxn ang="0">
                  <a:pos x="49" y="41"/>
                </a:cxn>
                <a:cxn ang="0">
                  <a:pos x="56" y="42"/>
                </a:cxn>
                <a:cxn ang="0">
                  <a:pos x="64" y="45"/>
                </a:cxn>
                <a:cxn ang="0">
                  <a:pos x="75" y="47"/>
                </a:cxn>
                <a:cxn ang="0">
                  <a:pos x="77" y="49"/>
                </a:cxn>
              </a:cxnLst>
              <a:rect l="0" t="0" r="r" b="b"/>
              <a:pathLst>
                <a:path w="116" h="54">
                  <a:moveTo>
                    <a:pt x="77" y="49"/>
                  </a:moveTo>
                  <a:lnTo>
                    <a:pt x="79" y="49"/>
                  </a:lnTo>
                  <a:lnTo>
                    <a:pt x="81" y="49"/>
                  </a:lnTo>
                  <a:lnTo>
                    <a:pt x="83" y="51"/>
                  </a:lnTo>
                  <a:lnTo>
                    <a:pt x="88" y="52"/>
                  </a:lnTo>
                  <a:lnTo>
                    <a:pt x="91" y="52"/>
                  </a:lnTo>
                  <a:lnTo>
                    <a:pt x="94" y="54"/>
                  </a:lnTo>
                  <a:lnTo>
                    <a:pt x="96" y="54"/>
                  </a:lnTo>
                  <a:lnTo>
                    <a:pt x="97" y="54"/>
                  </a:lnTo>
                  <a:lnTo>
                    <a:pt x="116" y="41"/>
                  </a:lnTo>
                  <a:lnTo>
                    <a:pt x="115" y="37"/>
                  </a:lnTo>
                  <a:lnTo>
                    <a:pt x="113" y="32"/>
                  </a:lnTo>
                  <a:lnTo>
                    <a:pt x="112" y="28"/>
                  </a:lnTo>
                  <a:lnTo>
                    <a:pt x="109" y="22"/>
                  </a:lnTo>
                  <a:lnTo>
                    <a:pt x="108" y="18"/>
                  </a:lnTo>
                  <a:lnTo>
                    <a:pt x="107" y="14"/>
                  </a:lnTo>
                  <a:lnTo>
                    <a:pt x="107" y="11"/>
                  </a:lnTo>
                  <a:lnTo>
                    <a:pt x="106" y="10"/>
                  </a:lnTo>
                  <a:lnTo>
                    <a:pt x="102" y="10"/>
                  </a:lnTo>
                  <a:lnTo>
                    <a:pt x="96" y="8"/>
                  </a:lnTo>
                  <a:lnTo>
                    <a:pt x="90" y="7"/>
                  </a:lnTo>
                  <a:lnTo>
                    <a:pt x="82" y="4"/>
                  </a:lnTo>
                  <a:lnTo>
                    <a:pt x="75" y="3"/>
                  </a:lnTo>
                  <a:lnTo>
                    <a:pt x="68" y="1"/>
                  </a:lnTo>
                  <a:lnTo>
                    <a:pt x="62" y="0"/>
                  </a:lnTo>
                  <a:lnTo>
                    <a:pt x="58" y="0"/>
                  </a:lnTo>
                  <a:lnTo>
                    <a:pt x="57" y="0"/>
                  </a:lnTo>
                  <a:lnTo>
                    <a:pt x="56" y="0"/>
                  </a:lnTo>
                  <a:lnTo>
                    <a:pt x="55" y="1"/>
                  </a:lnTo>
                  <a:lnTo>
                    <a:pt x="54" y="3"/>
                  </a:lnTo>
                  <a:lnTo>
                    <a:pt x="52" y="3"/>
                  </a:lnTo>
                  <a:lnTo>
                    <a:pt x="51" y="4"/>
                  </a:lnTo>
                  <a:lnTo>
                    <a:pt x="50" y="4"/>
                  </a:lnTo>
                  <a:lnTo>
                    <a:pt x="48" y="4"/>
                  </a:lnTo>
                  <a:lnTo>
                    <a:pt x="48" y="6"/>
                  </a:lnTo>
                  <a:lnTo>
                    <a:pt x="46" y="8"/>
                  </a:lnTo>
                  <a:lnTo>
                    <a:pt x="46" y="11"/>
                  </a:lnTo>
                  <a:lnTo>
                    <a:pt x="45" y="15"/>
                  </a:lnTo>
                  <a:lnTo>
                    <a:pt x="44" y="18"/>
                  </a:lnTo>
                  <a:lnTo>
                    <a:pt x="43" y="21"/>
                  </a:lnTo>
                  <a:lnTo>
                    <a:pt x="42" y="22"/>
                  </a:lnTo>
                  <a:lnTo>
                    <a:pt x="40" y="23"/>
                  </a:lnTo>
                  <a:lnTo>
                    <a:pt x="38" y="23"/>
                  </a:lnTo>
                  <a:lnTo>
                    <a:pt x="34" y="21"/>
                  </a:lnTo>
                  <a:lnTo>
                    <a:pt x="31" y="19"/>
                  </a:lnTo>
                  <a:lnTo>
                    <a:pt x="26" y="16"/>
                  </a:lnTo>
                  <a:lnTo>
                    <a:pt x="23" y="14"/>
                  </a:lnTo>
                  <a:lnTo>
                    <a:pt x="20" y="11"/>
                  </a:lnTo>
                  <a:lnTo>
                    <a:pt x="18" y="8"/>
                  </a:lnTo>
                  <a:lnTo>
                    <a:pt x="17" y="7"/>
                  </a:lnTo>
                  <a:lnTo>
                    <a:pt x="12" y="10"/>
                  </a:lnTo>
                  <a:lnTo>
                    <a:pt x="8" y="15"/>
                  </a:lnTo>
                  <a:lnTo>
                    <a:pt x="5" y="18"/>
                  </a:lnTo>
                  <a:lnTo>
                    <a:pt x="3" y="22"/>
                  </a:lnTo>
                  <a:lnTo>
                    <a:pt x="1" y="26"/>
                  </a:lnTo>
                  <a:lnTo>
                    <a:pt x="0" y="32"/>
                  </a:lnTo>
                  <a:lnTo>
                    <a:pt x="1" y="37"/>
                  </a:lnTo>
                  <a:lnTo>
                    <a:pt x="4" y="44"/>
                  </a:lnTo>
                  <a:lnTo>
                    <a:pt x="6" y="44"/>
                  </a:lnTo>
                  <a:lnTo>
                    <a:pt x="11" y="42"/>
                  </a:lnTo>
                  <a:lnTo>
                    <a:pt x="16" y="41"/>
                  </a:lnTo>
                  <a:lnTo>
                    <a:pt x="22" y="41"/>
                  </a:lnTo>
                  <a:lnTo>
                    <a:pt x="28" y="39"/>
                  </a:lnTo>
                  <a:lnTo>
                    <a:pt x="33" y="39"/>
                  </a:lnTo>
                  <a:lnTo>
                    <a:pt x="37" y="39"/>
                  </a:lnTo>
                  <a:lnTo>
                    <a:pt x="39" y="39"/>
                  </a:lnTo>
                  <a:lnTo>
                    <a:pt x="44" y="39"/>
                  </a:lnTo>
                  <a:lnTo>
                    <a:pt x="49" y="41"/>
                  </a:lnTo>
                  <a:lnTo>
                    <a:pt x="52" y="41"/>
                  </a:lnTo>
                  <a:lnTo>
                    <a:pt x="56" y="42"/>
                  </a:lnTo>
                  <a:lnTo>
                    <a:pt x="59" y="44"/>
                  </a:lnTo>
                  <a:lnTo>
                    <a:pt x="64" y="45"/>
                  </a:lnTo>
                  <a:lnTo>
                    <a:pt x="69" y="47"/>
                  </a:lnTo>
                  <a:lnTo>
                    <a:pt x="75" y="47"/>
                  </a:lnTo>
                  <a:lnTo>
                    <a:pt x="75" y="49"/>
                  </a:lnTo>
                  <a:lnTo>
                    <a:pt x="77" y="49"/>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40" name="Freeform 349"/>
            <p:cNvSpPr>
              <a:spLocks/>
            </p:cNvSpPr>
            <p:nvPr/>
          </p:nvSpPr>
          <p:spPr bwMode="gray">
            <a:xfrm>
              <a:off x="1633676" y="3683036"/>
              <a:ext cx="319076" cy="222406"/>
            </a:xfrm>
            <a:custGeom>
              <a:avLst/>
              <a:gdLst/>
              <a:ahLst/>
              <a:cxnLst>
                <a:cxn ang="0">
                  <a:pos x="59" y="62"/>
                </a:cxn>
                <a:cxn ang="0">
                  <a:pos x="60" y="57"/>
                </a:cxn>
                <a:cxn ang="0">
                  <a:pos x="63" y="55"/>
                </a:cxn>
                <a:cxn ang="0">
                  <a:pos x="65" y="52"/>
                </a:cxn>
                <a:cxn ang="0">
                  <a:pos x="68" y="50"/>
                </a:cxn>
                <a:cxn ang="0">
                  <a:pos x="71" y="49"/>
                </a:cxn>
                <a:cxn ang="0">
                  <a:pos x="75" y="48"/>
                </a:cxn>
                <a:cxn ang="0">
                  <a:pos x="77" y="45"/>
                </a:cxn>
                <a:cxn ang="0">
                  <a:pos x="79" y="45"/>
                </a:cxn>
                <a:cxn ang="0">
                  <a:pos x="79" y="44"/>
                </a:cxn>
                <a:cxn ang="0">
                  <a:pos x="81" y="43"/>
                </a:cxn>
                <a:cxn ang="0">
                  <a:pos x="81" y="40"/>
                </a:cxn>
                <a:cxn ang="0">
                  <a:pos x="82" y="37"/>
                </a:cxn>
                <a:cxn ang="0">
                  <a:pos x="83" y="34"/>
                </a:cxn>
                <a:cxn ang="0">
                  <a:pos x="84" y="33"/>
                </a:cxn>
                <a:cxn ang="0">
                  <a:pos x="85" y="31"/>
                </a:cxn>
                <a:cxn ang="0">
                  <a:pos x="85" y="30"/>
                </a:cxn>
                <a:cxn ang="0">
                  <a:pos x="96" y="17"/>
                </a:cxn>
                <a:cxn ang="0">
                  <a:pos x="96" y="14"/>
                </a:cxn>
                <a:cxn ang="0">
                  <a:pos x="94" y="11"/>
                </a:cxn>
                <a:cxn ang="0">
                  <a:pos x="90" y="9"/>
                </a:cxn>
                <a:cxn ang="0">
                  <a:pos x="86" y="9"/>
                </a:cxn>
                <a:cxn ang="0">
                  <a:pos x="84" y="9"/>
                </a:cxn>
                <a:cxn ang="0">
                  <a:pos x="81" y="8"/>
                </a:cxn>
                <a:cxn ang="0">
                  <a:pos x="79" y="8"/>
                </a:cxn>
                <a:cxn ang="0">
                  <a:pos x="79" y="7"/>
                </a:cxn>
                <a:cxn ang="0">
                  <a:pos x="73" y="7"/>
                </a:cxn>
                <a:cxn ang="0">
                  <a:pos x="66" y="5"/>
                </a:cxn>
                <a:cxn ang="0">
                  <a:pos x="62" y="4"/>
                </a:cxn>
                <a:cxn ang="0">
                  <a:pos x="58" y="2"/>
                </a:cxn>
                <a:cxn ang="0">
                  <a:pos x="55" y="1"/>
                </a:cxn>
                <a:cxn ang="0">
                  <a:pos x="51" y="1"/>
                </a:cxn>
                <a:cxn ang="0">
                  <a:pos x="46" y="0"/>
                </a:cxn>
                <a:cxn ang="0">
                  <a:pos x="40" y="0"/>
                </a:cxn>
                <a:cxn ang="0">
                  <a:pos x="38" y="0"/>
                </a:cxn>
                <a:cxn ang="0">
                  <a:pos x="34" y="0"/>
                </a:cxn>
                <a:cxn ang="0">
                  <a:pos x="28" y="0"/>
                </a:cxn>
                <a:cxn ang="0">
                  <a:pos x="21" y="1"/>
                </a:cxn>
                <a:cxn ang="0">
                  <a:pos x="15" y="1"/>
                </a:cxn>
                <a:cxn ang="0">
                  <a:pos x="9" y="2"/>
                </a:cxn>
                <a:cxn ang="0">
                  <a:pos x="5" y="4"/>
                </a:cxn>
                <a:cxn ang="0">
                  <a:pos x="2" y="4"/>
                </a:cxn>
                <a:cxn ang="0">
                  <a:pos x="2" y="5"/>
                </a:cxn>
                <a:cxn ang="0">
                  <a:pos x="2" y="7"/>
                </a:cxn>
                <a:cxn ang="0">
                  <a:pos x="4" y="7"/>
                </a:cxn>
                <a:cxn ang="0">
                  <a:pos x="4" y="5"/>
                </a:cxn>
                <a:cxn ang="0">
                  <a:pos x="5" y="7"/>
                </a:cxn>
                <a:cxn ang="0">
                  <a:pos x="5" y="9"/>
                </a:cxn>
                <a:cxn ang="0">
                  <a:pos x="5" y="11"/>
                </a:cxn>
                <a:cxn ang="0">
                  <a:pos x="4" y="12"/>
                </a:cxn>
                <a:cxn ang="0">
                  <a:pos x="4" y="14"/>
                </a:cxn>
                <a:cxn ang="0">
                  <a:pos x="2" y="16"/>
                </a:cxn>
                <a:cxn ang="0">
                  <a:pos x="2" y="17"/>
                </a:cxn>
                <a:cxn ang="0">
                  <a:pos x="1" y="19"/>
                </a:cxn>
                <a:cxn ang="0">
                  <a:pos x="0" y="20"/>
                </a:cxn>
                <a:cxn ang="0">
                  <a:pos x="25" y="26"/>
                </a:cxn>
                <a:cxn ang="0">
                  <a:pos x="27" y="43"/>
                </a:cxn>
                <a:cxn ang="0">
                  <a:pos x="51" y="49"/>
                </a:cxn>
                <a:cxn ang="0">
                  <a:pos x="59" y="62"/>
                </a:cxn>
              </a:cxnLst>
              <a:rect l="0" t="0" r="r" b="b"/>
              <a:pathLst>
                <a:path w="96" h="62">
                  <a:moveTo>
                    <a:pt x="59" y="62"/>
                  </a:moveTo>
                  <a:lnTo>
                    <a:pt x="60" y="57"/>
                  </a:lnTo>
                  <a:lnTo>
                    <a:pt x="63" y="55"/>
                  </a:lnTo>
                  <a:lnTo>
                    <a:pt x="65" y="52"/>
                  </a:lnTo>
                  <a:lnTo>
                    <a:pt x="68" y="50"/>
                  </a:lnTo>
                  <a:lnTo>
                    <a:pt x="71" y="49"/>
                  </a:lnTo>
                  <a:lnTo>
                    <a:pt x="75" y="48"/>
                  </a:lnTo>
                  <a:lnTo>
                    <a:pt x="77" y="45"/>
                  </a:lnTo>
                  <a:lnTo>
                    <a:pt x="79" y="45"/>
                  </a:lnTo>
                  <a:lnTo>
                    <a:pt x="79" y="44"/>
                  </a:lnTo>
                  <a:lnTo>
                    <a:pt x="81" y="43"/>
                  </a:lnTo>
                  <a:lnTo>
                    <a:pt x="81" y="40"/>
                  </a:lnTo>
                  <a:lnTo>
                    <a:pt x="82" y="37"/>
                  </a:lnTo>
                  <a:lnTo>
                    <a:pt x="83" y="34"/>
                  </a:lnTo>
                  <a:lnTo>
                    <a:pt x="84" y="33"/>
                  </a:lnTo>
                  <a:lnTo>
                    <a:pt x="85" y="31"/>
                  </a:lnTo>
                  <a:lnTo>
                    <a:pt x="85" y="30"/>
                  </a:lnTo>
                  <a:lnTo>
                    <a:pt x="96" y="17"/>
                  </a:lnTo>
                  <a:lnTo>
                    <a:pt x="96" y="14"/>
                  </a:lnTo>
                  <a:lnTo>
                    <a:pt x="94" y="11"/>
                  </a:lnTo>
                  <a:lnTo>
                    <a:pt x="90" y="9"/>
                  </a:lnTo>
                  <a:lnTo>
                    <a:pt x="86" y="9"/>
                  </a:lnTo>
                  <a:lnTo>
                    <a:pt x="84" y="9"/>
                  </a:lnTo>
                  <a:lnTo>
                    <a:pt x="81" y="8"/>
                  </a:lnTo>
                  <a:lnTo>
                    <a:pt x="79" y="8"/>
                  </a:lnTo>
                  <a:lnTo>
                    <a:pt x="79" y="7"/>
                  </a:lnTo>
                  <a:lnTo>
                    <a:pt x="73" y="7"/>
                  </a:lnTo>
                  <a:lnTo>
                    <a:pt x="66" y="5"/>
                  </a:lnTo>
                  <a:lnTo>
                    <a:pt x="62" y="4"/>
                  </a:lnTo>
                  <a:lnTo>
                    <a:pt x="58" y="2"/>
                  </a:lnTo>
                  <a:lnTo>
                    <a:pt x="55" y="1"/>
                  </a:lnTo>
                  <a:lnTo>
                    <a:pt x="51" y="1"/>
                  </a:lnTo>
                  <a:lnTo>
                    <a:pt x="46" y="0"/>
                  </a:lnTo>
                  <a:lnTo>
                    <a:pt x="40" y="0"/>
                  </a:lnTo>
                  <a:lnTo>
                    <a:pt x="38" y="0"/>
                  </a:lnTo>
                  <a:lnTo>
                    <a:pt x="34" y="0"/>
                  </a:lnTo>
                  <a:lnTo>
                    <a:pt x="28" y="0"/>
                  </a:lnTo>
                  <a:lnTo>
                    <a:pt x="21" y="1"/>
                  </a:lnTo>
                  <a:lnTo>
                    <a:pt x="15" y="1"/>
                  </a:lnTo>
                  <a:lnTo>
                    <a:pt x="9" y="2"/>
                  </a:lnTo>
                  <a:lnTo>
                    <a:pt x="5" y="4"/>
                  </a:lnTo>
                  <a:lnTo>
                    <a:pt x="2" y="4"/>
                  </a:lnTo>
                  <a:lnTo>
                    <a:pt x="2" y="5"/>
                  </a:lnTo>
                  <a:lnTo>
                    <a:pt x="2" y="7"/>
                  </a:lnTo>
                  <a:lnTo>
                    <a:pt x="4" y="7"/>
                  </a:lnTo>
                  <a:lnTo>
                    <a:pt x="4" y="5"/>
                  </a:lnTo>
                  <a:lnTo>
                    <a:pt x="5" y="7"/>
                  </a:lnTo>
                  <a:lnTo>
                    <a:pt x="5" y="9"/>
                  </a:lnTo>
                  <a:lnTo>
                    <a:pt x="5" y="11"/>
                  </a:lnTo>
                  <a:lnTo>
                    <a:pt x="4" y="12"/>
                  </a:lnTo>
                  <a:lnTo>
                    <a:pt x="4" y="14"/>
                  </a:lnTo>
                  <a:lnTo>
                    <a:pt x="2" y="16"/>
                  </a:lnTo>
                  <a:lnTo>
                    <a:pt x="2" y="17"/>
                  </a:lnTo>
                  <a:lnTo>
                    <a:pt x="1" y="19"/>
                  </a:lnTo>
                  <a:lnTo>
                    <a:pt x="0" y="20"/>
                  </a:lnTo>
                  <a:lnTo>
                    <a:pt x="25" y="26"/>
                  </a:lnTo>
                  <a:lnTo>
                    <a:pt x="27" y="43"/>
                  </a:lnTo>
                  <a:lnTo>
                    <a:pt x="51" y="49"/>
                  </a:lnTo>
                  <a:lnTo>
                    <a:pt x="59" y="6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41" name="Freeform 350"/>
            <p:cNvSpPr>
              <a:spLocks/>
            </p:cNvSpPr>
            <p:nvPr/>
          </p:nvSpPr>
          <p:spPr bwMode="gray">
            <a:xfrm>
              <a:off x="1344515" y="3776304"/>
              <a:ext cx="518499" cy="487857"/>
            </a:xfrm>
            <a:custGeom>
              <a:avLst/>
              <a:gdLst/>
              <a:ahLst/>
              <a:cxnLst>
                <a:cxn ang="0">
                  <a:pos x="84" y="16"/>
                </a:cxn>
                <a:cxn ang="0">
                  <a:pos x="150" y="37"/>
                </a:cxn>
                <a:cxn ang="0">
                  <a:pos x="147" y="44"/>
                </a:cxn>
                <a:cxn ang="0">
                  <a:pos x="145" y="53"/>
                </a:cxn>
                <a:cxn ang="0">
                  <a:pos x="141" y="58"/>
                </a:cxn>
                <a:cxn ang="0">
                  <a:pos x="139" y="61"/>
                </a:cxn>
                <a:cxn ang="0">
                  <a:pos x="141" y="74"/>
                </a:cxn>
                <a:cxn ang="0">
                  <a:pos x="147" y="86"/>
                </a:cxn>
                <a:cxn ang="0">
                  <a:pos x="152" y="96"/>
                </a:cxn>
                <a:cxn ang="0">
                  <a:pos x="156" y="103"/>
                </a:cxn>
                <a:cxn ang="0">
                  <a:pos x="152" y="109"/>
                </a:cxn>
                <a:cxn ang="0">
                  <a:pos x="147" y="118"/>
                </a:cxn>
                <a:cxn ang="0">
                  <a:pos x="144" y="126"/>
                </a:cxn>
                <a:cxn ang="0">
                  <a:pos x="143" y="136"/>
                </a:cxn>
                <a:cxn ang="0">
                  <a:pos x="137" y="135"/>
                </a:cxn>
                <a:cxn ang="0">
                  <a:pos x="128" y="133"/>
                </a:cxn>
                <a:cxn ang="0">
                  <a:pos x="119" y="132"/>
                </a:cxn>
                <a:cxn ang="0">
                  <a:pos x="109" y="130"/>
                </a:cxn>
                <a:cxn ang="0">
                  <a:pos x="94" y="130"/>
                </a:cxn>
                <a:cxn ang="0">
                  <a:pos x="80" y="128"/>
                </a:cxn>
                <a:cxn ang="0">
                  <a:pos x="72" y="123"/>
                </a:cxn>
                <a:cxn ang="0">
                  <a:pos x="67" y="119"/>
                </a:cxn>
                <a:cxn ang="0">
                  <a:pos x="57" y="115"/>
                </a:cxn>
                <a:cxn ang="0">
                  <a:pos x="46" y="109"/>
                </a:cxn>
                <a:cxn ang="0">
                  <a:pos x="36" y="103"/>
                </a:cxn>
                <a:cxn ang="0">
                  <a:pos x="26" y="93"/>
                </a:cxn>
                <a:cxn ang="0">
                  <a:pos x="18" y="74"/>
                </a:cxn>
                <a:cxn ang="0">
                  <a:pos x="12" y="49"/>
                </a:cxn>
                <a:cxn ang="0">
                  <a:pos x="5" y="32"/>
                </a:cxn>
                <a:cxn ang="0">
                  <a:pos x="0" y="24"/>
                </a:cxn>
                <a:cxn ang="0">
                  <a:pos x="2" y="22"/>
                </a:cxn>
                <a:cxn ang="0">
                  <a:pos x="4" y="20"/>
                </a:cxn>
                <a:cxn ang="0">
                  <a:pos x="11" y="16"/>
                </a:cxn>
                <a:cxn ang="0">
                  <a:pos x="24" y="10"/>
                </a:cxn>
                <a:cxn ang="0">
                  <a:pos x="35" y="6"/>
                </a:cxn>
                <a:cxn ang="0">
                  <a:pos x="46" y="3"/>
                </a:cxn>
                <a:cxn ang="0">
                  <a:pos x="53" y="3"/>
                </a:cxn>
                <a:cxn ang="0">
                  <a:pos x="56" y="7"/>
                </a:cxn>
                <a:cxn ang="0">
                  <a:pos x="59" y="13"/>
                </a:cxn>
                <a:cxn ang="0">
                  <a:pos x="63" y="16"/>
                </a:cxn>
                <a:cxn ang="0">
                  <a:pos x="67" y="16"/>
                </a:cxn>
                <a:cxn ang="0">
                  <a:pos x="70" y="16"/>
                </a:cxn>
                <a:cxn ang="0">
                  <a:pos x="72" y="16"/>
                </a:cxn>
                <a:cxn ang="0">
                  <a:pos x="75" y="16"/>
                </a:cxn>
                <a:cxn ang="0">
                  <a:pos x="80" y="11"/>
                </a:cxn>
              </a:cxnLst>
              <a:rect l="0" t="0" r="r" b="b"/>
              <a:pathLst>
                <a:path w="156" h="136">
                  <a:moveTo>
                    <a:pt x="80" y="11"/>
                  </a:moveTo>
                  <a:lnTo>
                    <a:pt x="84" y="16"/>
                  </a:lnTo>
                  <a:lnTo>
                    <a:pt x="139" y="21"/>
                  </a:lnTo>
                  <a:lnTo>
                    <a:pt x="150" y="37"/>
                  </a:lnTo>
                  <a:lnTo>
                    <a:pt x="148" y="40"/>
                  </a:lnTo>
                  <a:lnTo>
                    <a:pt x="147" y="44"/>
                  </a:lnTo>
                  <a:lnTo>
                    <a:pt x="146" y="49"/>
                  </a:lnTo>
                  <a:lnTo>
                    <a:pt x="145" y="53"/>
                  </a:lnTo>
                  <a:lnTo>
                    <a:pt x="144" y="56"/>
                  </a:lnTo>
                  <a:lnTo>
                    <a:pt x="141" y="58"/>
                  </a:lnTo>
                  <a:lnTo>
                    <a:pt x="140" y="60"/>
                  </a:lnTo>
                  <a:lnTo>
                    <a:pt x="139" y="61"/>
                  </a:lnTo>
                  <a:lnTo>
                    <a:pt x="140" y="68"/>
                  </a:lnTo>
                  <a:lnTo>
                    <a:pt x="141" y="74"/>
                  </a:lnTo>
                  <a:lnTo>
                    <a:pt x="144" y="81"/>
                  </a:lnTo>
                  <a:lnTo>
                    <a:pt x="147" y="86"/>
                  </a:lnTo>
                  <a:lnTo>
                    <a:pt x="150" y="92"/>
                  </a:lnTo>
                  <a:lnTo>
                    <a:pt x="152" y="96"/>
                  </a:lnTo>
                  <a:lnTo>
                    <a:pt x="154" y="100"/>
                  </a:lnTo>
                  <a:lnTo>
                    <a:pt x="156" y="103"/>
                  </a:lnTo>
                  <a:lnTo>
                    <a:pt x="154" y="105"/>
                  </a:lnTo>
                  <a:lnTo>
                    <a:pt x="152" y="109"/>
                  </a:lnTo>
                  <a:lnTo>
                    <a:pt x="150" y="114"/>
                  </a:lnTo>
                  <a:lnTo>
                    <a:pt x="147" y="118"/>
                  </a:lnTo>
                  <a:lnTo>
                    <a:pt x="146" y="122"/>
                  </a:lnTo>
                  <a:lnTo>
                    <a:pt x="144" y="126"/>
                  </a:lnTo>
                  <a:lnTo>
                    <a:pt x="144" y="130"/>
                  </a:lnTo>
                  <a:lnTo>
                    <a:pt x="143" y="136"/>
                  </a:lnTo>
                  <a:lnTo>
                    <a:pt x="140" y="136"/>
                  </a:lnTo>
                  <a:lnTo>
                    <a:pt x="137" y="135"/>
                  </a:lnTo>
                  <a:lnTo>
                    <a:pt x="132" y="135"/>
                  </a:lnTo>
                  <a:lnTo>
                    <a:pt x="128" y="133"/>
                  </a:lnTo>
                  <a:lnTo>
                    <a:pt x="123" y="133"/>
                  </a:lnTo>
                  <a:lnTo>
                    <a:pt x="119" y="132"/>
                  </a:lnTo>
                  <a:lnTo>
                    <a:pt x="114" y="130"/>
                  </a:lnTo>
                  <a:lnTo>
                    <a:pt x="109" y="130"/>
                  </a:lnTo>
                  <a:lnTo>
                    <a:pt x="106" y="130"/>
                  </a:lnTo>
                  <a:lnTo>
                    <a:pt x="94" y="130"/>
                  </a:lnTo>
                  <a:lnTo>
                    <a:pt x="86" y="129"/>
                  </a:lnTo>
                  <a:lnTo>
                    <a:pt x="80" y="128"/>
                  </a:lnTo>
                  <a:lnTo>
                    <a:pt x="75" y="126"/>
                  </a:lnTo>
                  <a:lnTo>
                    <a:pt x="72" y="123"/>
                  </a:lnTo>
                  <a:lnTo>
                    <a:pt x="70" y="122"/>
                  </a:lnTo>
                  <a:lnTo>
                    <a:pt x="67" y="119"/>
                  </a:lnTo>
                  <a:lnTo>
                    <a:pt x="63" y="118"/>
                  </a:lnTo>
                  <a:lnTo>
                    <a:pt x="57" y="115"/>
                  </a:lnTo>
                  <a:lnTo>
                    <a:pt x="51" y="112"/>
                  </a:lnTo>
                  <a:lnTo>
                    <a:pt x="46" y="109"/>
                  </a:lnTo>
                  <a:lnTo>
                    <a:pt x="42" y="105"/>
                  </a:lnTo>
                  <a:lnTo>
                    <a:pt x="36" y="103"/>
                  </a:lnTo>
                  <a:lnTo>
                    <a:pt x="31" y="97"/>
                  </a:lnTo>
                  <a:lnTo>
                    <a:pt x="26" y="93"/>
                  </a:lnTo>
                  <a:lnTo>
                    <a:pt x="22" y="89"/>
                  </a:lnTo>
                  <a:lnTo>
                    <a:pt x="18" y="74"/>
                  </a:lnTo>
                  <a:lnTo>
                    <a:pt x="16" y="60"/>
                  </a:lnTo>
                  <a:lnTo>
                    <a:pt x="12" y="49"/>
                  </a:lnTo>
                  <a:lnTo>
                    <a:pt x="8" y="40"/>
                  </a:lnTo>
                  <a:lnTo>
                    <a:pt x="5" y="32"/>
                  </a:lnTo>
                  <a:lnTo>
                    <a:pt x="2" y="27"/>
                  </a:lnTo>
                  <a:lnTo>
                    <a:pt x="0" y="24"/>
                  </a:lnTo>
                  <a:lnTo>
                    <a:pt x="1" y="22"/>
                  </a:lnTo>
                  <a:lnTo>
                    <a:pt x="2" y="22"/>
                  </a:lnTo>
                  <a:lnTo>
                    <a:pt x="4" y="21"/>
                  </a:lnTo>
                  <a:lnTo>
                    <a:pt x="4" y="20"/>
                  </a:lnTo>
                  <a:lnTo>
                    <a:pt x="4" y="18"/>
                  </a:lnTo>
                  <a:lnTo>
                    <a:pt x="11" y="16"/>
                  </a:lnTo>
                  <a:lnTo>
                    <a:pt x="18" y="13"/>
                  </a:lnTo>
                  <a:lnTo>
                    <a:pt x="24" y="10"/>
                  </a:lnTo>
                  <a:lnTo>
                    <a:pt x="29" y="7"/>
                  </a:lnTo>
                  <a:lnTo>
                    <a:pt x="35" y="6"/>
                  </a:lnTo>
                  <a:lnTo>
                    <a:pt x="42" y="4"/>
                  </a:lnTo>
                  <a:lnTo>
                    <a:pt x="46" y="3"/>
                  </a:lnTo>
                  <a:lnTo>
                    <a:pt x="52" y="0"/>
                  </a:lnTo>
                  <a:lnTo>
                    <a:pt x="53" y="3"/>
                  </a:lnTo>
                  <a:lnTo>
                    <a:pt x="55" y="6"/>
                  </a:lnTo>
                  <a:lnTo>
                    <a:pt x="56" y="7"/>
                  </a:lnTo>
                  <a:lnTo>
                    <a:pt x="58" y="10"/>
                  </a:lnTo>
                  <a:lnTo>
                    <a:pt x="59" y="13"/>
                  </a:lnTo>
                  <a:lnTo>
                    <a:pt x="62" y="14"/>
                  </a:lnTo>
                  <a:lnTo>
                    <a:pt x="63" y="16"/>
                  </a:lnTo>
                  <a:lnTo>
                    <a:pt x="65" y="16"/>
                  </a:lnTo>
                  <a:lnTo>
                    <a:pt x="67" y="16"/>
                  </a:lnTo>
                  <a:lnTo>
                    <a:pt x="69" y="16"/>
                  </a:lnTo>
                  <a:lnTo>
                    <a:pt x="70" y="16"/>
                  </a:lnTo>
                  <a:lnTo>
                    <a:pt x="71" y="16"/>
                  </a:lnTo>
                  <a:lnTo>
                    <a:pt x="72" y="16"/>
                  </a:lnTo>
                  <a:lnTo>
                    <a:pt x="74" y="16"/>
                  </a:lnTo>
                  <a:lnTo>
                    <a:pt x="75" y="16"/>
                  </a:lnTo>
                  <a:lnTo>
                    <a:pt x="76" y="16"/>
                  </a:lnTo>
                  <a:lnTo>
                    <a:pt x="80" y="11"/>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2" name="Freeform 351"/>
            <p:cNvSpPr>
              <a:spLocks/>
            </p:cNvSpPr>
            <p:nvPr/>
          </p:nvSpPr>
          <p:spPr bwMode="gray">
            <a:xfrm>
              <a:off x="1487433" y="4317968"/>
              <a:ext cx="345664" cy="204471"/>
            </a:xfrm>
            <a:custGeom>
              <a:avLst/>
              <a:gdLst/>
              <a:ahLst/>
              <a:cxnLst>
                <a:cxn ang="0">
                  <a:pos x="97" y="0"/>
                </a:cxn>
                <a:cxn ang="0">
                  <a:pos x="56" y="0"/>
                </a:cxn>
                <a:cxn ang="0">
                  <a:pos x="53" y="1"/>
                </a:cxn>
                <a:cxn ang="0">
                  <a:pos x="51" y="4"/>
                </a:cxn>
                <a:cxn ang="0">
                  <a:pos x="47" y="5"/>
                </a:cxn>
                <a:cxn ang="0">
                  <a:pos x="44" y="8"/>
                </a:cxn>
                <a:cxn ang="0">
                  <a:pos x="40" y="11"/>
                </a:cxn>
                <a:cxn ang="0">
                  <a:pos x="37" y="12"/>
                </a:cxn>
                <a:cxn ang="0">
                  <a:pos x="34" y="15"/>
                </a:cxn>
                <a:cxn ang="0">
                  <a:pos x="31" y="16"/>
                </a:cxn>
                <a:cxn ang="0">
                  <a:pos x="28" y="16"/>
                </a:cxn>
                <a:cxn ang="0">
                  <a:pos x="27" y="16"/>
                </a:cxn>
                <a:cxn ang="0">
                  <a:pos x="25" y="15"/>
                </a:cxn>
                <a:cxn ang="0">
                  <a:pos x="24" y="15"/>
                </a:cxn>
                <a:cxn ang="0">
                  <a:pos x="23" y="12"/>
                </a:cxn>
                <a:cxn ang="0">
                  <a:pos x="20" y="12"/>
                </a:cxn>
                <a:cxn ang="0">
                  <a:pos x="20" y="11"/>
                </a:cxn>
                <a:cxn ang="0">
                  <a:pos x="19" y="9"/>
                </a:cxn>
                <a:cxn ang="0">
                  <a:pos x="17" y="12"/>
                </a:cxn>
                <a:cxn ang="0">
                  <a:pos x="15" y="17"/>
                </a:cxn>
                <a:cxn ang="0">
                  <a:pos x="14" y="20"/>
                </a:cxn>
                <a:cxn ang="0">
                  <a:pos x="12" y="23"/>
                </a:cxn>
                <a:cxn ang="0">
                  <a:pos x="9" y="26"/>
                </a:cxn>
                <a:cxn ang="0">
                  <a:pos x="6" y="29"/>
                </a:cxn>
                <a:cxn ang="0">
                  <a:pos x="3" y="31"/>
                </a:cxn>
                <a:cxn ang="0">
                  <a:pos x="0" y="33"/>
                </a:cxn>
                <a:cxn ang="0">
                  <a:pos x="3" y="37"/>
                </a:cxn>
                <a:cxn ang="0">
                  <a:pos x="7" y="40"/>
                </a:cxn>
                <a:cxn ang="0">
                  <a:pos x="11" y="45"/>
                </a:cxn>
                <a:cxn ang="0">
                  <a:pos x="14" y="48"/>
                </a:cxn>
                <a:cxn ang="0">
                  <a:pos x="17" y="50"/>
                </a:cxn>
                <a:cxn ang="0">
                  <a:pos x="21" y="53"/>
                </a:cxn>
                <a:cxn ang="0">
                  <a:pos x="25" y="55"/>
                </a:cxn>
                <a:cxn ang="0">
                  <a:pos x="31" y="57"/>
                </a:cxn>
                <a:cxn ang="0">
                  <a:pos x="77" y="57"/>
                </a:cxn>
                <a:cxn ang="0">
                  <a:pos x="83" y="49"/>
                </a:cxn>
                <a:cxn ang="0">
                  <a:pos x="86" y="42"/>
                </a:cxn>
                <a:cxn ang="0">
                  <a:pos x="90" y="37"/>
                </a:cxn>
                <a:cxn ang="0">
                  <a:pos x="94" y="31"/>
                </a:cxn>
                <a:cxn ang="0">
                  <a:pos x="97" y="26"/>
                </a:cxn>
                <a:cxn ang="0">
                  <a:pos x="100" y="20"/>
                </a:cxn>
                <a:cxn ang="0">
                  <a:pos x="102" y="15"/>
                </a:cxn>
                <a:cxn ang="0">
                  <a:pos x="104" y="7"/>
                </a:cxn>
                <a:cxn ang="0">
                  <a:pos x="97" y="0"/>
                </a:cxn>
              </a:cxnLst>
              <a:rect l="0" t="0" r="r" b="b"/>
              <a:pathLst>
                <a:path w="104" h="57">
                  <a:moveTo>
                    <a:pt x="97" y="0"/>
                  </a:moveTo>
                  <a:lnTo>
                    <a:pt x="56" y="0"/>
                  </a:lnTo>
                  <a:lnTo>
                    <a:pt x="53" y="1"/>
                  </a:lnTo>
                  <a:lnTo>
                    <a:pt x="51" y="4"/>
                  </a:lnTo>
                  <a:lnTo>
                    <a:pt x="47" y="5"/>
                  </a:lnTo>
                  <a:lnTo>
                    <a:pt x="44" y="8"/>
                  </a:lnTo>
                  <a:lnTo>
                    <a:pt x="40" y="11"/>
                  </a:lnTo>
                  <a:lnTo>
                    <a:pt x="37" y="12"/>
                  </a:lnTo>
                  <a:lnTo>
                    <a:pt x="34" y="15"/>
                  </a:lnTo>
                  <a:lnTo>
                    <a:pt x="31" y="16"/>
                  </a:lnTo>
                  <a:lnTo>
                    <a:pt x="28" y="16"/>
                  </a:lnTo>
                  <a:lnTo>
                    <a:pt x="27" y="16"/>
                  </a:lnTo>
                  <a:lnTo>
                    <a:pt x="25" y="15"/>
                  </a:lnTo>
                  <a:lnTo>
                    <a:pt x="24" y="15"/>
                  </a:lnTo>
                  <a:lnTo>
                    <a:pt x="23" y="12"/>
                  </a:lnTo>
                  <a:lnTo>
                    <a:pt x="20" y="12"/>
                  </a:lnTo>
                  <a:lnTo>
                    <a:pt x="20" y="11"/>
                  </a:lnTo>
                  <a:lnTo>
                    <a:pt x="19" y="9"/>
                  </a:lnTo>
                  <a:lnTo>
                    <a:pt x="17" y="12"/>
                  </a:lnTo>
                  <a:lnTo>
                    <a:pt x="15" y="17"/>
                  </a:lnTo>
                  <a:lnTo>
                    <a:pt x="14" y="20"/>
                  </a:lnTo>
                  <a:lnTo>
                    <a:pt x="12" y="23"/>
                  </a:lnTo>
                  <a:lnTo>
                    <a:pt x="9" y="26"/>
                  </a:lnTo>
                  <a:lnTo>
                    <a:pt x="6" y="29"/>
                  </a:lnTo>
                  <a:lnTo>
                    <a:pt x="3" y="31"/>
                  </a:lnTo>
                  <a:lnTo>
                    <a:pt x="0" y="33"/>
                  </a:lnTo>
                  <a:lnTo>
                    <a:pt x="3" y="37"/>
                  </a:lnTo>
                  <a:lnTo>
                    <a:pt x="7" y="40"/>
                  </a:lnTo>
                  <a:lnTo>
                    <a:pt x="11" y="45"/>
                  </a:lnTo>
                  <a:lnTo>
                    <a:pt x="14" y="48"/>
                  </a:lnTo>
                  <a:lnTo>
                    <a:pt x="17" y="50"/>
                  </a:lnTo>
                  <a:lnTo>
                    <a:pt x="21" y="53"/>
                  </a:lnTo>
                  <a:lnTo>
                    <a:pt x="25" y="55"/>
                  </a:lnTo>
                  <a:lnTo>
                    <a:pt x="31" y="57"/>
                  </a:lnTo>
                  <a:lnTo>
                    <a:pt x="77" y="57"/>
                  </a:lnTo>
                  <a:lnTo>
                    <a:pt x="83" y="49"/>
                  </a:lnTo>
                  <a:lnTo>
                    <a:pt x="86" y="42"/>
                  </a:lnTo>
                  <a:lnTo>
                    <a:pt x="90" y="37"/>
                  </a:lnTo>
                  <a:lnTo>
                    <a:pt x="94" y="31"/>
                  </a:lnTo>
                  <a:lnTo>
                    <a:pt x="97" y="26"/>
                  </a:lnTo>
                  <a:lnTo>
                    <a:pt x="100" y="20"/>
                  </a:lnTo>
                  <a:lnTo>
                    <a:pt x="102" y="15"/>
                  </a:lnTo>
                  <a:lnTo>
                    <a:pt x="104" y="7"/>
                  </a:lnTo>
                  <a:lnTo>
                    <a:pt x="97"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3" name="Freeform 352"/>
            <p:cNvSpPr>
              <a:spLocks/>
            </p:cNvSpPr>
            <p:nvPr/>
          </p:nvSpPr>
          <p:spPr bwMode="gray">
            <a:xfrm>
              <a:off x="1720094" y="3403235"/>
              <a:ext cx="269220" cy="186534"/>
            </a:xfrm>
            <a:custGeom>
              <a:avLst/>
              <a:gdLst/>
              <a:ahLst/>
              <a:cxnLst>
                <a:cxn ang="0">
                  <a:pos x="81" y="52"/>
                </a:cxn>
                <a:cxn ang="0">
                  <a:pos x="80" y="42"/>
                </a:cxn>
                <a:cxn ang="0">
                  <a:pos x="80" y="33"/>
                </a:cxn>
                <a:cxn ang="0">
                  <a:pos x="80" y="26"/>
                </a:cxn>
                <a:cxn ang="0">
                  <a:pos x="80" y="20"/>
                </a:cxn>
                <a:cxn ang="0">
                  <a:pos x="80" y="16"/>
                </a:cxn>
                <a:cxn ang="0">
                  <a:pos x="81" y="12"/>
                </a:cxn>
                <a:cxn ang="0">
                  <a:pos x="81" y="8"/>
                </a:cxn>
                <a:cxn ang="0">
                  <a:pos x="81" y="5"/>
                </a:cxn>
                <a:cxn ang="0">
                  <a:pos x="81" y="7"/>
                </a:cxn>
                <a:cxn ang="0">
                  <a:pos x="78" y="8"/>
                </a:cxn>
                <a:cxn ang="0">
                  <a:pos x="76" y="8"/>
                </a:cxn>
                <a:cxn ang="0">
                  <a:pos x="72" y="9"/>
                </a:cxn>
                <a:cxn ang="0">
                  <a:pos x="69" y="9"/>
                </a:cxn>
                <a:cxn ang="0">
                  <a:pos x="65" y="9"/>
                </a:cxn>
                <a:cxn ang="0">
                  <a:pos x="62" y="9"/>
                </a:cxn>
                <a:cxn ang="0">
                  <a:pos x="58" y="9"/>
                </a:cxn>
                <a:cxn ang="0">
                  <a:pos x="56" y="9"/>
                </a:cxn>
                <a:cxn ang="0">
                  <a:pos x="54" y="8"/>
                </a:cxn>
                <a:cxn ang="0">
                  <a:pos x="51" y="7"/>
                </a:cxn>
                <a:cxn ang="0">
                  <a:pos x="48" y="5"/>
                </a:cxn>
                <a:cxn ang="0">
                  <a:pos x="45" y="2"/>
                </a:cxn>
                <a:cxn ang="0">
                  <a:pos x="42" y="1"/>
                </a:cxn>
                <a:cxn ang="0">
                  <a:pos x="37" y="0"/>
                </a:cxn>
                <a:cxn ang="0">
                  <a:pos x="31" y="0"/>
                </a:cxn>
                <a:cxn ang="0">
                  <a:pos x="26" y="0"/>
                </a:cxn>
                <a:cxn ang="0">
                  <a:pos x="21" y="0"/>
                </a:cxn>
                <a:cxn ang="0">
                  <a:pos x="14" y="0"/>
                </a:cxn>
                <a:cxn ang="0">
                  <a:pos x="10" y="1"/>
                </a:cxn>
                <a:cxn ang="0">
                  <a:pos x="6" y="2"/>
                </a:cxn>
                <a:cxn ang="0">
                  <a:pos x="3" y="7"/>
                </a:cxn>
                <a:cxn ang="0">
                  <a:pos x="1" y="11"/>
                </a:cxn>
                <a:cxn ang="0">
                  <a:pos x="0" y="19"/>
                </a:cxn>
                <a:cxn ang="0">
                  <a:pos x="0" y="23"/>
                </a:cxn>
                <a:cxn ang="0">
                  <a:pos x="0" y="26"/>
                </a:cxn>
                <a:cxn ang="0">
                  <a:pos x="1" y="29"/>
                </a:cxn>
                <a:cxn ang="0">
                  <a:pos x="3" y="31"/>
                </a:cxn>
                <a:cxn ang="0">
                  <a:pos x="7" y="34"/>
                </a:cxn>
                <a:cxn ang="0">
                  <a:pos x="12" y="36"/>
                </a:cxn>
                <a:cxn ang="0">
                  <a:pos x="16" y="37"/>
                </a:cxn>
                <a:cxn ang="0">
                  <a:pos x="19" y="38"/>
                </a:cxn>
                <a:cxn ang="0">
                  <a:pos x="21" y="41"/>
                </a:cxn>
                <a:cxn ang="0">
                  <a:pos x="23" y="42"/>
                </a:cxn>
                <a:cxn ang="0">
                  <a:pos x="23" y="45"/>
                </a:cxn>
                <a:cxn ang="0">
                  <a:pos x="23" y="46"/>
                </a:cxn>
                <a:cxn ang="0">
                  <a:pos x="25" y="46"/>
                </a:cxn>
                <a:cxn ang="0">
                  <a:pos x="26" y="45"/>
                </a:cxn>
                <a:cxn ang="0">
                  <a:pos x="27" y="43"/>
                </a:cxn>
                <a:cxn ang="0">
                  <a:pos x="29" y="43"/>
                </a:cxn>
                <a:cxn ang="0">
                  <a:pos x="30" y="42"/>
                </a:cxn>
                <a:cxn ang="0">
                  <a:pos x="31" y="42"/>
                </a:cxn>
                <a:cxn ang="0">
                  <a:pos x="32" y="42"/>
                </a:cxn>
                <a:cxn ang="0">
                  <a:pos x="33" y="42"/>
                </a:cxn>
                <a:cxn ang="0">
                  <a:pos x="38" y="42"/>
                </a:cxn>
                <a:cxn ang="0">
                  <a:pos x="44" y="43"/>
                </a:cxn>
                <a:cxn ang="0">
                  <a:pos x="51" y="45"/>
                </a:cxn>
                <a:cxn ang="0">
                  <a:pos x="59" y="46"/>
                </a:cxn>
                <a:cxn ang="0">
                  <a:pos x="69" y="49"/>
                </a:cxn>
                <a:cxn ang="0">
                  <a:pos x="75" y="50"/>
                </a:cxn>
                <a:cxn ang="0">
                  <a:pos x="80" y="52"/>
                </a:cxn>
                <a:cxn ang="0">
                  <a:pos x="81" y="52"/>
                </a:cxn>
              </a:cxnLst>
              <a:rect l="0" t="0" r="r" b="b"/>
              <a:pathLst>
                <a:path w="81" h="52">
                  <a:moveTo>
                    <a:pt x="81" y="52"/>
                  </a:moveTo>
                  <a:lnTo>
                    <a:pt x="80" y="42"/>
                  </a:lnTo>
                  <a:lnTo>
                    <a:pt x="80" y="33"/>
                  </a:lnTo>
                  <a:lnTo>
                    <a:pt x="80" y="26"/>
                  </a:lnTo>
                  <a:lnTo>
                    <a:pt x="80" y="20"/>
                  </a:lnTo>
                  <a:lnTo>
                    <a:pt x="80" y="16"/>
                  </a:lnTo>
                  <a:lnTo>
                    <a:pt x="81" y="12"/>
                  </a:lnTo>
                  <a:lnTo>
                    <a:pt x="81" y="8"/>
                  </a:lnTo>
                  <a:lnTo>
                    <a:pt x="81" y="5"/>
                  </a:lnTo>
                  <a:lnTo>
                    <a:pt x="81" y="7"/>
                  </a:lnTo>
                  <a:lnTo>
                    <a:pt x="78" y="8"/>
                  </a:lnTo>
                  <a:lnTo>
                    <a:pt x="76" y="8"/>
                  </a:lnTo>
                  <a:lnTo>
                    <a:pt x="72" y="9"/>
                  </a:lnTo>
                  <a:lnTo>
                    <a:pt x="69" y="9"/>
                  </a:lnTo>
                  <a:lnTo>
                    <a:pt x="65" y="9"/>
                  </a:lnTo>
                  <a:lnTo>
                    <a:pt x="62" y="9"/>
                  </a:lnTo>
                  <a:lnTo>
                    <a:pt x="58" y="9"/>
                  </a:lnTo>
                  <a:lnTo>
                    <a:pt x="56" y="9"/>
                  </a:lnTo>
                  <a:lnTo>
                    <a:pt x="54" y="8"/>
                  </a:lnTo>
                  <a:lnTo>
                    <a:pt x="51" y="7"/>
                  </a:lnTo>
                  <a:lnTo>
                    <a:pt x="48" y="5"/>
                  </a:lnTo>
                  <a:lnTo>
                    <a:pt x="45" y="2"/>
                  </a:lnTo>
                  <a:lnTo>
                    <a:pt x="42" y="1"/>
                  </a:lnTo>
                  <a:lnTo>
                    <a:pt x="37" y="0"/>
                  </a:lnTo>
                  <a:lnTo>
                    <a:pt x="31" y="0"/>
                  </a:lnTo>
                  <a:lnTo>
                    <a:pt x="26" y="0"/>
                  </a:lnTo>
                  <a:lnTo>
                    <a:pt x="21" y="0"/>
                  </a:lnTo>
                  <a:lnTo>
                    <a:pt x="14" y="0"/>
                  </a:lnTo>
                  <a:lnTo>
                    <a:pt x="10" y="1"/>
                  </a:lnTo>
                  <a:lnTo>
                    <a:pt x="6" y="2"/>
                  </a:lnTo>
                  <a:lnTo>
                    <a:pt x="3" y="7"/>
                  </a:lnTo>
                  <a:lnTo>
                    <a:pt x="1" y="11"/>
                  </a:lnTo>
                  <a:lnTo>
                    <a:pt x="0" y="19"/>
                  </a:lnTo>
                  <a:lnTo>
                    <a:pt x="0" y="23"/>
                  </a:lnTo>
                  <a:lnTo>
                    <a:pt x="0" y="26"/>
                  </a:lnTo>
                  <a:lnTo>
                    <a:pt x="1" y="29"/>
                  </a:lnTo>
                  <a:lnTo>
                    <a:pt x="3" y="31"/>
                  </a:lnTo>
                  <a:lnTo>
                    <a:pt x="7" y="34"/>
                  </a:lnTo>
                  <a:lnTo>
                    <a:pt x="12" y="36"/>
                  </a:lnTo>
                  <a:lnTo>
                    <a:pt x="16" y="37"/>
                  </a:lnTo>
                  <a:lnTo>
                    <a:pt x="19" y="38"/>
                  </a:lnTo>
                  <a:lnTo>
                    <a:pt x="21" y="41"/>
                  </a:lnTo>
                  <a:lnTo>
                    <a:pt x="23" y="42"/>
                  </a:lnTo>
                  <a:lnTo>
                    <a:pt x="23" y="45"/>
                  </a:lnTo>
                  <a:lnTo>
                    <a:pt x="23" y="46"/>
                  </a:lnTo>
                  <a:lnTo>
                    <a:pt x="25" y="46"/>
                  </a:lnTo>
                  <a:lnTo>
                    <a:pt x="26" y="45"/>
                  </a:lnTo>
                  <a:lnTo>
                    <a:pt x="27" y="43"/>
                  </a:lnTo>
                  <a:lnTo>
                    <a:pt x="29" y="43"/>
                  </a:lnTo>
                  <a:lnTo>
                    <a:pt x="30" y="42"/>
                  </a:lnTo>
                  <a:lnTo>
                    <a:pt x="31" y="42"/>
                  </a:lnTo>
                  <a:lnTo>
                    <a:pt x="32" y="42"/>
                  </a:lnTo>
                  <a:lnTo>
                    <a:pt x="33" y="42"/>
                  </a:lnTo>
                  <a:lnTo>
                    <a:pt x="38" y="42"/>
                  </a:lnTo>
                  <a:lnTo>
                    <a:pt x="44" y="43"/>
                  </a:lnTo>
                  <a:lnTo>
                    <a:pt x="51" y="45"/>
                  </a:lnTo>
                  <a:lnTo>
                    <a:pt x="59" y="46"/>
                  </a:lnTo>
                  <a:lnTo>
                    <a:pt x="69" y="49"/>
                  </a:lnTo>
                  <a:lnTo>
                    <a:pt x="75" y="50"/>
                  </a:lnTo>
                  <a:lnTo>
                    <a:pt x="80" y="52"/>
                  </a:lnTo>
                  <a:lnTo>
                    <a:pt x="81" y="52"/>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44" name="Freeform 353"/>
            <p:cNvSpPr>
              <a:spLocks/>
            </p:cNvSpPr>
            <p:nvPr/>
          </p:nvSpPr>
          <p:spPr bwMode="gray">
            <a:xfrm>
              <a:off x="1740035" y="4343079"/>
              <a:ext cx="442053" cy="376654"/>
            </a:xfrm>
            <a:custGeom>
              <a:avLst/>
              <a:gdLst/>
              <a:ahLst/>
              <a:cxnLst>
                <a:cxn ang="0">
                  <a:pos x="132" y="63"/>
                </a:cxn>
                <a:cxn ang="0">
                  <a:pos x="129" y="66"/>
                </a:cxn>
                <a:cxn ang="0">
                  <a:pos x="126" y="70"/>
                </a:cxn>
                <a:cxn ang="0">
                  <a:pos x="122" y="73"/>
                </a:cxn>
                <a:cxn ang="0">
                  <a:pos x="120" y="80"/>
                </a:cxn>
                <a:cxn ang="0">
                  <a:pos x="120" y="85"/>
                </a:cxn>
                <a:cxn ang="0">
                  <a:pos x="121" y="91"/>
                </a:cxn>
                <a:cxn ang="0">
                  <a:pos x="122" y="95"/>
                </a:cxn>
                <a:cxn ang="0">
                  <a:pos x="120" y="96"/>
                </a:cxn>
                <a:cxn ang="0">
                  <a:pos x="114" y="95"/>
                </a:cxn>
                <a:cxn ang="0">
                  <a:pos x="108" y="92"/>
                </a:cxn>
                <a:cxn ang="0">
                  <a:pos x="102" y="89"/>
                </a:cxn>
                <a:cxn ang="0">
                  <a:pos x="92" y="91"/>
                </a:cxn>
                <a:cxn ang="0">
                  <a:pos x="82" y="94"/>
                </a:cxn>
                <a:cxn ang="0">
                  <a:pos x="73" y="99"/>
                </a:cxn>
                <a:cxn ang="0">
                  <a:pos x="61" y="103"/>
                </a:cxn>
                <a:cxn ang="0">
                  <a:pos x="30" y="95"/>
                </a:cxn>
                <a:cxn ang="0">
                  <a:pos x="20" y="84"/>
                </a:cxn>
                <a:cxn ang="0">
                  <a:pos x="11" y="74"/>
                </a:cxn>
                <a:cxn ang="0">
                  <a:pos x="2" y="63"/>
                </a:cxn>
                <a:cxn ang="0">
                  <a:pos x="0" y="49"/>
                </a:cxn>
                <a:cxn ang="0">
                  <a:pos x="8" y="37"/>
                </a:cxn>
                <a:cxn ang="0">
                  <a:pos x="16" y="25"/>
                </a:cxn>
                <a:cxn ang="0">
                  <a:pos x="22" y="12"/>
                </a:cxn>
                <a:cxn ang="0">
                  <a:pos x="26" y="0"/>
                </a:cxn>
                <a:cxn ang="0">
                  <a:pos x="38" y="2"/>
                </a:cxn>
                <a:cxn ang="0">
                  <a:pos x="48" y="5"/>
                </a:cxn>
                <a:cxn ang="0">
                  <a:pos x="56" y="9"/>
                </a:cxn>
                <a:cxn ang="0">
                  <a:pos x="63" y="11"/>
                </a:cxn>
                <a:cxn ang="0">
                  <a:pos x="69" y="9"/>
                </a:cxn>
                <a:cxn ang="0">
                  <a:pos x="73" y="5"/>
                </a:cxn>
                <a:cxn ang="0">
                  <a:pos x="76" y="2"/>
                </a:cxn>
                <a:cxn ang="0">
                  <a:pos x="81" y="0"/>
                </a:cxn>
                <a:cxn ang="0">
                  <a:pos x="89" y="2"/>
                </a:cxn>
                <a:cxn ang="0">
                  <a:pos x="96" y="9"/>
                </a:cxn>
                <a:cxn ang="0">
                  <a:pos x="104" y="33"/>
                </a:cxn>
                <a:cxn ang="0">
                  <a:pos x="114" y="54"/>
                </a:cxn>
                <a:cxn ang="0">
                  <a:pos x="121" y="59"/>
                </a:cxn>
                <a:cxn ang="0">
                  <a:pos x="133" y="62"/>
                </a:cxn>
              </a:cxnLst>
              <a:rect l="0" t="0" r="r" b="b"/>
              <a:pathLst>
                <a:path w="133" h="105">
                  <a:moveTo>
                    <a:pt x="133" y="62"/>
                  </a:moveTo>
                  <a:lnTo>
                    <a:pt x="132" y="63"/>
                  </a:lnTo>
                  <a:lnTo>
                    <a:pt x="131" y="65"/>
                  </a:lnTo>
                  <a:lnTo>
                    <a:pt x="129" y="66"/>
                  </a:lnTo>
                  <a:lnTo>
                    <a:pt x="128" y="69"/>
                  </a:lnTo>
                  <a:lnTo>
                    <a:pt x="126" y="70"/>
                  </a:lnTo>
                  <a:lnTo>
                    <a:pt x="125" y="72"/>
                  </a:lnTo>
                  <a:lnTo>
                    <a:pt x="122" y="73"/>
                  </a:lnTo>
                  <a:lnTo>
                    <a:pt x="120" y="73"/>
                  </a:lnTo>
                  <a:lnTo>
                    <a:pt x="120" y="80"/>
                  </a:lnTo>
                  <a:lnTo>
                    <a:pt x="120" y="82"/>
                  </a:lnTo>
                  <a:lnTo>
                    <a:pt x="120" y="85"/>
                  </a:lnTo>
                  <a:lnTo>
                    <a:pt x="120" y="88"/>
                  </a:lnTo>
                  <a:lnTo>
                    <a:pt x="121" y="91"/>
                  </a:lnTo>
                  <a:lnTo>
                    <a:pt x="121" y="92"/>
                  </a:lnTo>
                  <a:lnTo>
                    <a:pt x="122" y="95"/>
                  </a:lnTo>
                  <a:lnTo>
                    <a:pt x="122" y="98"/>
                  </a:lnTo>
                  <a:lnTo>
                    <a:pt x="120" y="96"/>
                  </a:lnTo>
                  <a:lnTo>
                    <a:pt x="116" y="96"/>
                  </a:lnTo>
                  <a:lnTo>
                    <a:pt x="114" y="95"/>
                  </a:lnTo>
                  <a:lnTo>
                    <a:pt x="112" y="94"/>
                  </a:lnTo>
                  <a:lnTo>
                    <a:pt x="108" y="92"/>
                  </a:lnTo>
                  <a:lnTo>
                    <a:pt x="104" y="91"/>
                  </a:lnTo>
                  <a:lnTo>
                    <a:pt x="102" y="89"/>
                  </a:lnTo>
                  <a:lnTo>
                    <a:pt x="98" y="89"/>
                  </a:lnTo>
                  <a:lnTo>
                    <a:pt x="92" y="91"/>
                  </a:lnTo>
                  <a:lnTo>
                    <a:pt x="87" y="92"/>
                  </a:lnTo>
                  <a:lnTo>
                    <a:pt x="82" y="94"/>
                  </a:lnTo>
                  <a:lnTo>
                    <a:pt x="77" y="96"/>
                  </a:lnTo>
                  <a:lnTo>
                    <a:pt x="73" y="99"/>
                  </a:lnTo>
                  <a:lnTo>
                    <a:pt x="67" y="102"/>
                  </a:lnTo>
                  <a:lnTo>
                    <a:pt x="61" y="103"/>
                  </a:lnTo>
                  <a:lnTo>
                    <a:pt x="55" y="105"/>
                  </a:lnTo>
                  <a:lnTo>
                    <a:pt x="30" y="95"/>
                  </a:lnTo>
                  <a:lnTo>
                    <a:pt x="26" y="89"/>
                  </a:lnTo>
                  <a:lnTo>
                    <a:pt x="20" y="84"/>
                  </a:lnTo>
                  <a:lnTo>
                    <a:pt x="16" y="80"/>
                  </a:lnTo>
                  <a:lnTo>
                    <a:pt x="11" y="74"/>
                  </a:lnTo>
                  <a:lnTo>
                    <a:pt x="6" y="69"/>
                  </a:lnTo>
                  <a:lnTo>
                    <a:pt x="2" y="63"/>
                  </a:lnTo>
                  <a:lnTo>
                    <a:pt x="0" y="58"/>
                  </a:lnTo>
                  <a:lnTo>
                    <a:pt x="0" y="49"/>
                  </a:lnTo>
                  <a:lnTo>
                    <a:pt x="5" y="42"/>
                  </a:lnTo>
                  <a:lnTo>
                    <a:pt x="8" y="37"/>
                  </a:lnTo>
                  <a:lnTo>
                    <a:pt x="12" y="31"/>
                  </a:lnTo>
                  <a:lnTo>
                    <a:pt x="16" y="25"/>
                  </a:lnTo>
                  <a:lnTo>
                    <a:pt x="19" y="18"/>
                  </a:lnTo>
                  <a:lnTo>
                    <a:pt x="22" y="12"/>
                  </a:lnTo>
                  <a:lnTo>
                    <a:pt x="24" y="7"/>
                  </a:lnTo>
                  <a:lnTo>
                    <a:pt x="26" y="0"/>
                  </a:lnTo>
                  <a:lnTo>
                    <a:pt x="32" y="1"/>
                  </a:lnTo>
                  <a:lnTo>
                    <a:pt x="38" y="2"/>
                  </a:lnTo>
                  <a:lnTo>
                    <a:pt x="43" y="4"/>
                  </a:lnTo>
                  <a:lnTo>
                    <a:pt x="48" y="5"/>
                  </a:lnTo>
                  <a:lnTo>
                    <a:pt x="52" y="7"/>
                  </a:lnTo>
                  <a:lnTo>
                    <a:pt x="56" y="9"/>
                  </a:lnTo>
                  <a:lnTo>
                    <a:pt x="59" y="9"/>
                  </a:lnTo>
                  <a:lnTo>
                    <a:pt x="63" y="11"/>
                  </a:lnTo>
                  <a:lnTo>
                    <a:pt x="67" y="9"/>
                  </a:lnTo>
                  <a:lnTo>
                    <a:pt x="69" y="9"/>
                  </a:lnTo>
                  <a:lnTo>
                    <a:pt x="71" y="7"/>
                  </a:lnTo>
                  <a:lnTo>
                    <a:pt x="73" y="5"/>
                  </a:lnTo>
                  <a:lnTo>
                    <a:pt x="75" y="4"/>
                  </a:lnTo>
                  <a:lnTo>
                    <a:pt x="76" y="2"/>
                  </a:lnTo>
                  <a:lnTo>
                    <a:pt x="78" y="1"/>
                  </a:lnTo>
                  <a:lnTo>
                    <a:pt x="81" y="0"/>
                  </a:lnTo>
                  <a:lnTo>
                    <a:pt x="86" y="1"/>
                  </a:lnTo>
                  <a:lnTo>
                    <a:pt x="89" y="2"/>
                  </a:lnTo>
                  <a:lnTo>
                    <a:pt x="93" y="7"/>
                  </a:lnTo>
                  <a:lnTo>
                    <a:pt x="96" y="9"/>
                  </a:lnTo>
                  <a:lnTo>
                    <a:pt x="101" y="21"/>
                  </a:lnTo>
                  <a:lnTo>
                    <a:pt x="104" y="33"/>
                  </a:lnTo>
                  <a:lnTo>
                    <a:pt x="108" y="44"/>
                  </a:lnTo>
                  <a:lnTo>
                    <a:pt x="114" y="54"/>
                  </a:lnTo>
                  <a:lnTo>
                    <a:pt x="118" y="56"/>
                  </a:lnTo>
                  <a:lnTo>
                    <a:pt x="121" y="59"/>
                  </a:lnTo>
                  <a:lnTo>
                    <a:pt x="127" y="61"/>
                  </a:lnTo>
                  <a:lnTo>
                    <a:pt x="133" y="6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5" name="Freeform 354"/>
            <p:cNvSpPr>
              <a:spLocks/>
            </p:cNvSpPr>
            <p:nvPr/>
          </p:nvSpPr>
          <p:spPr bwMode="gray">
            <a:xfrm>
              <a:off x="1799861" y="3686623"/>
              <a:ext cx="501880" cy="401765"/>
            </a:xfrm>
            <a:custGeom>
              <a:avLst/>
              <a:gdLst/>
              <a:ahLst/>
              <a:cxnLst>
                <a:cxn ang="0">
                  <a:pos x="80" y="6"/>
                </a:cxn>
                <a:cxn ang="0">
                  <a:pos x="95" y="15"/>
                </a:cxn>
                <a:cxn ang="0">
                  <a:pos x="117" y="15"/>
                </a:cxn>
                <a:cxn ang="0">
                  <a:pos x="132" y="50"/>
                </a:cxn>
                <a:cxn ang="0">
                  <a:pos x="151" y="64"/>
                </a:cxn>
                <a:cxn ang="0">
                  <a:pos x="129" y="67"/>
                </a:cxn>
                <a:cxn ang="0">
                  <a:pos x="136" y="82"/>
                </a:cxn>
                <a:cxn ang="0">
                  <a:pos x="123" y="95"/>
                </a:cxn>
                <a:cxn ang="0">
                  <a:pos x="121" y="112"/>
                </a:cxn>
                <a:cxn ang="0">
                  <a:pos x="90" y="105"/>
                </a:cxn>
                <a:cxn ang="0">
                  <a:pos x="56" y="100"/>
                </a:cxn>
                <a:cxn ang="0">
                  <a:pos x="19" y="102"/>
                </a:cxn>
                <a:cxn ang="0">
                  <a:pos x="5" y="108"/>
                </a:cxn>
                <a:cxn ang="0">
                  <a:pos x="4" y="102"/>
                </a:cxn>
                <a:cxn ang="0">
                  <a:pos x="2" y="97"/>
                </a:cxn>
                <a:cxn ang="0">
                  <a:pos x="0" y="91"/>
                </a:cxn>
                <a:cxn ang="0">
                  <a:pos x="1" y="86"/>
                </a:cxn>
                <a:cxn ang="0">
                  <a:pos x="5" y="81"/>
                </a:cxn>
                <a:cxn ang="0">
                  <a:pos x="7" y="74"/>
                </a:cxn>
                <a:cxn ang="0">
                  <a:pos x="9" y="65"/>
                </a:cxn>
                <a:cxn ang="0">
                  <a:pos x="12" y="54"/>
                </a:cxn>
                <a:cxn ang="0">
                  <a:pos x="15" y="48"/>
                </a:cxn>
                <a:cxn ang="0">
                  <a:pos x="19" y="46"/>
                </a:cxn>
                <a:cxn ang="0">
                  <a:pos x="24" y="44"/>
                </a:cxn>
                <a:cxn ang="0">
                  <a:pos x="27" y="44"/>
                </a:cxn>
                <a:cxn ang="0">
                  <a:pos x="27" y="42"/>
                </a:cxn>
                <a:cxn ang="0">
                  <a:pos x="30" y="39"/>
                </a:cxn>
                <a:cxn ang="0">
                  <a:pos x="31" y="37"/>
                </a:cxn>
                <a:cxn ang="0">
                  <a:pos x="32" y="32"/>
                </a:cxn>
                <a:cxn ang="0">
                  <a:pos x="32" y="25"/>
                </a:cxn>
                <a:cxn ang="0">
                  <a:pos x="34" y="25"/>
                </a:cxn>
                <a:cxn ang="0">
                  <a:pos x="39" y="25"/>
                </a:cxn>
                <a:cxn ang="0">
                  <a:pos x="41" y="24"/>
                </a:cxn>
                <a:cxn ang="0">
                  <a:pos x="43" y="22"/>
                </a:cxn>
                <a:cxn ang="0">
                  <a:pos x="44" y="20"/>
                </a:cxn>
                <a:cxn ang="0">
                  <a:pos x="45" y="17"/>
                </a:cxn>
                <a:cxn ang="0">
                  <a:pos x="66" y="0"/>
                </a:cxn>
              </a:cxnLst>
              <a:rect l="0" t="0" r="r" b="b"/>
              <a:pathLst>
                <a:path w="151" h="112">
                  <a:moveTo>
                    <a:pt x="64" y="3"/>
                  </a:moveTo>
                  <a:lnTo>
                    <a:pt x="80" y="6"/>
                  </a:lnTo>
                  <a:lnTo>
                    <a:pt x="90" y="6"/>
                  </a:lnTo>
                  <a:lnTo>
                    <a:pt x="95" y="15"/>
                  </a:lnTo>
                  <a:lnTo>
                    <a:pt x="106" y="11"/>
                  </a:lnTo>
                  <a:lnTo>
                    <a:pt x="117" y="15"/>
                  </a:lnTo>
                  <a:lnTo>
                    <a:pt x="119" y="37"/>
                  </a:lnTo>
                  <a:lnTo>
                    <a:pt x="132" y="50"/>
                  </a:lnTo>
                  <a:lnTo>
                    <a:pt x="142" y="60"/>
                  </a:lnTo>
                  <a:lnTo>
                    <a:pt x="151" y="64"/>
                  </a:lnTo>
                  <a:lnTo>
                    <a:pt x="142" y="72"/>
                  </a:lnTo>
                  <a:lnTo>
                    <a:pt x="129" y="67"/>
                  </a:lnTo>
                  <a:lnTo>
                    <a:pt x="132" y="76"/>
                  </a:lnTo>
                  <a:lnTo>
                    <a:pt x="136" y="82"/>
                  </a:lnTo>
                  <a:lnTo>
                    <a:pt x="136" y="95"/>
                  </a:lnTo>
                  <a:lnTo>
                    <a:pt x="123" y="95"/>
                  </a:lnTo>
                  <a:lnTo>
                    <a:pt x="121" y="105"/>
                  </a:lnTo>
                  <a:lnTo>
                    <a:pt x="121" y="112"/>
                  </a:lnTo>
                  <a:lnTo>
                    <a:pt x="106" y="108"/>
                  </a:lnTo>
                  <a:lnTo>
                    <a:pt x="90" y="105"/>
                  </a:lnTo>
                  <a:lnTo>
                    <a:pt x="75" y="105"/>
                  </a:lnTo>
                  <a:lnTo>
                    <a:pt x="56" y="100"/>
                  </a:lnTo>
                  <a:lnTo>
                    <a:pt x="33" y="98"/>
                  </a:lnTo>
                  <a:lnTo>
                    <a:pt x="19" y="102"/>
                  </a:lnTo>
                  <a:lnTo>
                    <a:pt x="6" y="111"/>
                  </a:lnTo>
                  <a:lnTo>
                    <a:pt x="5" y="108"/>
                  </a:lnTo>
                  <a:lnTo>
                    <a:pt x="5" y="105"/>
                  </a:lnTo>
                  <a:lnTo>
                    <a:pt x="4" y="102"/>
                  </a:lnTo>
                  <a:lnTo>
                    <a:pt x="2" y="100"/>
                  </a:lnTo>
                  <a:lnTo>
                    <a:pt x="2" y="97"/>
                  </a:lnTo>
                  <a:lnTo>
                    <a:pt x="1" y="94"/>
                  </a:lnTo>
                  <a:lnTo>
                    <a:pt x="0" y="91"/>
                  </a:lnTo>
                  <a:lnTo>
                    <a:pt x="0" y="87"/>
                  </a:lnTo>
                  <a:lnTo>
                    <a:pt x="1" y="86"/>
                  </a:lnTo>
                  <a:lnTo>
                    <a:pt x="2" y="83"/>
                  </a:lnTo>
                  <a:lnTo>
                    <a:pt x="5" y="81"/>
                  </a:lnTo>
                  <a:lnTo>
                    <a:pt x="6" y="78"/>
                  </a:lnTo>
                  <a:lnTo>
                    <a:pt x="7" y="74"/>
                  </a:lnTo>
                  <a:lnTo>
                    <a:pt x="8" y="69"/>
                  </a:lnTo>
                  <a:lnTo>
                    <a:pt x="9" y="65"/>
                  </a:lnTo>
                  <a:lnTo>
                    <a:pt x="11" y="62"/>
                  </a:lnTo>
                  <a:lnTo>
                    <a:pt x="12" y="54"/>
                  </a:lnTo>
                  <a:lnTo>
                    <a:pt x="13" y="51"/>
                  </a:lnTo>
                  <a:lnTo>
                    <a:pt x="15" y="48"/>
                  </a:lnTo>
                  <a:lnTo>
                    <a:pt x="17" y="47"/>
                  </a:lnTo>
                  <a:lnTo>
                    <a:pt x="19" y="46"/>
                  </a:lnTo>
                  <a:lnTo>
                    <a:pt x="21" y="44"/>
                  </a:lnTo>
                  <a:lnTo>
                    <a:pt x="24" y="44"/>
                  </a:lnTo>
                  <a:lnTo>
                    <a:pt x="25" y="44"/>
                  </a:lnTo>
                  <a:lnTo>
                    <a:pt x="27" y="44"/>
                  </a:lnTo>
                  <a:lnTo>
                    <a:pt x="27" y="43"/>
                  </a:lnTo>
                  <a:lnTo>
                    <a:pt x="27" y="42"/>
                  </a:lnTo>
                  <a:lnTo>
                    <a:pt x="29" y="40"/>
                  </a:lnTo>
                  <a:lnTo>
                    <a:pt x="30" y="39"/>
                  </a:lnTo>
                  <a:lnTo>
                    <a:pt x="30" y="37"/>
                  </a:lnTo>
                  <a:lnTo>
                    <a:pt x="31" y="37"/>
                  </a:lnTo>
                  <a:lnTo>
                    <a:pt x="32" y="37"/>
                  </a:lnTo>
                  <a:lnTo>
                    <a:pt x="32" y="32"/>
                  </a:lnTo>
                  <a:lnTo>
                    <a:pt x="32" y="27"/>
                  </a:lnTo>
                  <a:lnTo>
                    <a:pt x="32" y="25"/>
                  </a:lnTo>
                  <a:lnTo>
                    <a:pt x="33" y="25"/>
                  </a:lnTo>
                  <a:lnTo>
                    <a:pt x="34" y="25"/>
                  </a:lnTo>
                  <a:lnTo>
                    <a:pt x="37" y="25"/>
                  </a:lnTo>
                  <a:lnTo>
                    <a:pt x="39" y="25"/>
                  </a:lnTo>
                  <a:lnTo>
                    <a:pt x="40" y="25"/>
                  </a:lnTo>
                  <a:lnTo>
                    <a:pt x="41" y="24"/>
                  </a:lnTo>
                  <a:lnTo>
                    <a:pt x="41" y="22"/>
                  </a:lnTo>
                  <a:lnTo>
                    <a:pt x="43" y="22"/>
                  </a:lnTo>
                  <a:lnTo>
                    <a:pt x="44" y="21"/>
                  </a:lnTo>
                  <a:lnTo>
                    <a:pt x="44" y="20"/>
                  </a:lnTo>
                  <a:lnTo>
                    <a:pt x="45" y="18"/>
                  </a:lnTo>
                  <a:lnTo>
                    <a:pt x="45" y="17"/>
                  </a:lnTo>
                  <a:lnTo>
                    <a:pt x="45" y="15"/>
                  </a:lnTo>
                  <a:lnTo>
                    <a:pt x="66" y="0"/>
                  </a:lnTo>
                  <a:lnTo>
                    <a:pt x="64" y="3"/>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6" name="Freeform 355"/>
            <p:cNvSpPr>
              <a:spLocks/>
            </p:cNvSpPr>
            <p:nvPr/>
          </p:nvSpPr>
          <p:spPr bwMode="gray">
            <a:xfrm>
              <a:off x="2005932" y="4307207"/>
              <a:ext cx="202746" cy="222406"/>
            </a:xfrm>
            <a:custGeom>
              <a:avLst/>
              <a:gdLst/>
              <a:ahLst/>
              <a:cxnLst>
                <a:cxn ang="0">
                  <a:pos x="1" y="8"/>
                </a:cxn>
                <a:cxn ang="0">
                  <a:pos x="14" y="0"/>
                </a:cxn>
                <a:cxn ang="0">
                  <a:pos x="28" y="8"/>
                </a:cxn>
                <a:cxn ang="0">
                  <a:pos x="39" y="12"/>
                </a:cxn>
                <a:cxn ang="0">
                  <a:pos x="45" y="26"/>
                </a:cxn>
                <a:cxn ang="0">
                  <a:pos x="53" y="39"/>
                </a:cxn>
                <a:cxn ang="0">
                  <a:pos x="61" y="49"/>
                </a:cxn>
                <a:cxn ang="0">
                  <a:pos x="48" y="52"/>
                </a:cxn>
                <a:cxn ang="0">
                  <a:pos x="39" y="52"/>
                </a:cxn>
                <a:cxn ang="0">
                  <a:pos x="39" y="62"/>
                </a:cxn>
                <a:cxn ang="0">
                  <a:pos x="34" y="62"/>
                </a:cxn>
                <a:cxn ang="0">
                  <a:pos x="31" y="56"/>
                </a:cxn>
                <a:cxn ang="0">
                  <a:pos x="27" y="48"/>
                </a:cxn>
                <a:cxn ang="0">
                  <a:pos x="23" y="39"/>
                </a:cxn>
                <a:cxn ang="0">
                  <a:pos x="21" y="30"/>
                </a:cxn>
                <a:cxn ang="0">
                  <a:pos x="18" y="23"/>
                </a:cxn>
                <a:cxn ang="0">
                  <a:pos x="12" y="18"/>
                </a:cxn>
                <a:cxn ang="0">
                  <a:pos x="9" y="14"/>
                </a:cxn>
                <a:cxn ang="0">
                  <a:pos x="7" y="12"/>
                </a:cxn>
                <a:cxn ang="0">
                  <a:pos x="3" y="11"/>
                </a:cxn>
                <a:cxn ang="0">
                  <a:pos x="0" y="10"/>
                </a:cxn>
                <a:cxn ang="0">
                  <a:pos x="1" y="8"/>
                </a:cxn>
              </a:cxnLst>
              <a:rect l="0" t="0" r="r" b="b"/>
              <a:pathLst>
                <a:path w="61" h="62">
                  <a:moveTo>
                    <a:pt x="1" y="8"/>
                  </a:moveTo>
                  <a:lnTo>
                    <a:pt x="14" y="0"/>
                  </a:lnTo>
                  <a:lnTo>
                    <a:pt x="28" y="8"/>
                  </a:lnTo>
                  <a:lnTo>
                    <a:pt x="39" y="12"/>
                  </a:lnTo>
                  <a:lnTo>
                    <a:pt x="45" y="26"/>
                  </a:lnTo>
                  <a:lnTo>
                    <a:pt x="53" y="39"/>
                  </a:lnTo>
                  <a:lnTo>
                    <a:pt x="61" y="49"/>
                  </a:lnTo>
                  <a:lnTo>
                    <a:pt x="48" y="52"/>
                  </a:lnTo>
                  <a:lnTo>
                    <a:pt x="39" y="52"/>
                  </a:lnTo>
                  <a:lnTo>
                    <a:pt x="39" y="62"/>
                  </a:lnTo>
                  <a:lnTo>
                    <a:pt x="34" y="62"/>
                  </a:lnTo>
                  <a:lnTo>
                    <a:pt x="31" y="56"/>
                  </a:lnTo>
                  <a:lnTo>
                    <a:pt x="27" y="48"/>
                  </a:lnTo>
                  <a:lnTo>
                    <a:pt x="23" y="39"/>
                  </a:lnTo>
                  <a:lnTo>
                    <a:pt x="21" y="30"/>
                  </a:lnTo>
                  <a:lnTo>
                    <a:pt x="18" y="23"/>
                  </a:lnTo>
                  <a:lnTo>
                    <a:pt x="12" y="18"/>
                  </a:lnTo>
                  <a:lnTo>
                    <a:pt x="9" y="14"/>
                  </a:lnTo>
                  <a:lnTo>
                    <a:pt x="7" y="12"/>
                  </a:lnTo>
                  <a:lnTo>
                    <a:pt x="3" y="11"/>
                  </a:lnTo>
                  <a:lnTo>
                    <a:pt x="0" y="10"/>
                  </a:lnTo>
                  <a:lnTo>
                    <a:pt x="1" y="8"/>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7" name="Freeform 356"/>
            <p:cNvSpPr>
              <a:spLocks/>
            </p:cNvSpPr>
            <p:nvPr/>
          </p:nvSpPr>
          <p:spPr bwMode="gray">
            <a:xfrm>
              <a:off x="1803186" y="4002296"/>
              <a:ext cx="897401" cy="652869"/>
            </a:xfrm>
            <a:custGeom>
              <a:avLst/>
              <a:gdLst>
                <a:gd name="connsiteX0" fmla="*/ 3704 w 10000"/>
                <a:gd name="connsiteY0" fmla="*/ 7527 h 10000"/>
                <a:gd name="connsiteX1" fmla="*/ 4000 w 10000"/>
                <a:gd name="connsiteY1" fmla="*/ 7527 h 10000"/>
                <a:gd name="connsiteX2" fmla="*/ 4481 w 10000"/>
                <a:gd name="connsiteY2" fmla="*/ 7308 h 10000"/>
                <a:gd name="connsiteX3" fmla="*/ 4185 w 10000"/>
                <a:gd name="connsiteY3" fmla="*/ 6813 h 10000"/>
                <a:gd name="connsiteX4" fmla="*/ 3926 w 10000"/>
                <a:gd name="connsiteY4" fmla="*/ 6099 h 10000"/>
                <a:gd name="connsiteX5" fmla="*/ 3704 w 10000"/>
                <a:gd name="connsiteY5" fmla="*/ 5385 h 10000"/>
                <a:gd name="connsiteX6" fmla="*/ 3296 w 10000"/>
                <a:gd name="connsiteY6" fmla="*/ 5165 h 10000"/>
                <a:gd name="connsiteX7" fmla="*/ 2815 w 10000"/>
                <a:gd name="connsiteY7" fmla="*/ 4725 h 10000"/>
                <a:gd name="connsiteX8" fmla="*/ 2296 w 10000"/>
                <a:gd name="connsiteY8" fmla="*/ 5165 h 10000"/>
                <a:gd name="connsiteX9" fmla="*/ 2259 w 10000"/>
                <a:gd name="connsiteY9" fmla="*/ 5275 h 10000"/>
                <a:gd name="connsiteX10" fmla="*/ 2148 w 10000"/>
                <a:gd name="connsiteY10" fmla="*/ 5330 h 10000"/>
                <a:gd name="connsiteX11" fmla="*/ 2074 w 10000"/>
                <a:gd name="connsiteY11" fmla="*/ 5385 h 10000"/>
                <a:gd name="connsiteX12" fmla="*/ 2037 w 10000"/>
                <a:gd name="connsiteY12" fmla="*/ 5495 h 10000"/>
                <a:gd name="connsiteX13" fmla="*/ 1963 w 10000"/>
                <a:gd name="connsiteY13" fmla="*/ 5549 h 10000"/>
                <a:gd name="connsiteX14" fmla="*/ 1889 w 10000"/>
                <a:gd name="connsiteY14" fmla="*/ 5659 h 10000"/>
                <a:gd name="connsiteX15" fmla="*/ 1815 w 10000"/>
                <a:gd name="connsiteY15" fmla="*/ 5769 h 10000"/>
                <a:gd name="connsiteX16" fmla="*/ 1741 w 10000"/>
                <a:gd name="connsiteY16" fmla="*/ 5769 h 10000"/>
                <a:gd name="connsiteX17" fmla="*/ 1593 w 10000"/>
                <a:gd name="connsiteY17" fmla="*/ 5879 h 10000"/>
                <a:gd name="connsiteX18" fmla="*/ 1444 w 10000"/>
                <a:gd name="connsiteY18" fmla="*/ 5769 h 10000"/>
                <a:gd name="connsiteX19" fmla="*/ 1333 w 10000"/>
                <a:gd name="connsiteY19" fmla="*/ 5769 h 10000"/>
                <a:gd name="connsiteX20" fmla="*/ 1185 w 10000"/>
                <a:gd name="connsiteY20" fmla="*/ 5659 h 10000"/>
                <a:gd name="connsiteX21" fmla="*/ 1037 w 10000"/>
                <a:gd name="connsiteY21" fmla="*/ 5549 h 10000"/>
                <a:gd name="connsiteX22" fmla="*/ 852 w 10000"/>
                <a:gd name="connsiteY22" fmla="*/ 5495 h 10000"/>
                <a:gd name="connsiteX23" fmla="*/ 667 w 10000"/>
                <a:gd name="connsiteY23" fmla="*/ 5385 h 10000"/>
                <a:gd name="connsiteX24" fmla="*/ 481 w 10000"/>
                <a:gd name="connsiteY24" fmla="*/ 5330 h 10000"/>
                <a:gd name="connsiteX25" fmla="*/ 259 w 10000"/>
                <a:gd name="connsiteY25" fmla="*/ 5275 h 10000"/>
                <a:gd name="connsiteX26" fmla="*/ 0 w 10000"/>
                <a:gd name="connsiteY26" fmla="*/ 4890 h 10000"/>
                <a:gd name="connsiteX27" fmla="*/ 37 w 10000"/>
                <a:gd name="connsiteY27" fmla="*/ 4780 h 10000"/>
                <a:gd name="connsiteX28" fmla="*/ 37 w 10000"/>
                <a:gd name="connsiteY28" fmla="*/ 4615 h 10000"/>
                <a:gd name="connsiteX29" fmla="*/ 111 w 10000"/>
                <a:gd name="connsiteY29" fmla="*/ 4505 h 10000"/>
                <a:gd name="connsiteX30" fmla="*/ 111 w 10000"/>
                <a:gd name="connsiteY30" fmla="*/ 4396 h 10000"/>
                <a:gd name="connsiteX31" fmla="*/ 111 w 10000"/>
                <a:gd name="connsiteY31" fmla="*/ 4286 h 10000"/>
                <a:gd name="connsiteX32" fmla="*/ 111 w 10000"/>
                <a:gd name="connsiteY32" fmla="*/ 4121 h 10000"/>
                <a:gd name="connsiteX33" fmla="*/ 111 w 10000"/>
                <a:gd name="connsiteY33" fmla="*/ 3956 h 10000"/>
                <a:gd name="connsiteX34" fmla="*/ 111 w 10000"/>
                <a:gd name="connsiteY34" fmla="*/ 3791 h 10000"/>
                <a:gd name="connsiteX35" fmla="*/ 0 w 10000"/>
                <a:gd name="connsiteY35" fmla="*/ 3791 h 10000"/>
                <a:gd name="connsiteX36" fmla="*/ 111 w 10000"/>
                <a:gd name="connsiteY36" fmla="*/ 3956 h 10000"/>
                <a:gd name="connsiteX37" fmla="*/ 148 w 10000"/>
                <a:gd name="connsiteY37" fmla="*/ 3626 h 10000"/>
                <a:gd name="connsiteX38" fmla="*/ 148 w 10000"/>
                <a:gd name="connsiteY38" fmla="*/ 3407 h 10000"/>
                <a:gd name="connsiteX39" fmla="*/ 222 w 10000"/>
                <a:gd name="connsiteY39" fmla="*/ 3187 h 10000"/>
                <a:gd name="connsiteX40" fmla="*/ 259 w 10000"/>
                <a:gd name="connsiteY40" fmla="*/ 2967 h 10000"/>
                <a:gd name="connsiteX41" fmla="*/ 370 w 10000"/>
                <a:gd name="connsiteY41" fmla="*/ 2747 h 10000"/>
                <a:gd name="connsiteX42" fmla="*/ 481 w 10000"/>
                <a:gd name="connsiteY42" fmla="*/ 2418 h 10000"/>
                <a:gd name="connsiteX43" fmla="*/ 593 w 10000"/>
                <a:gd name="connsiteY43" fmla="*/ 2198 h 10000"/>
                <a:gd name="connsiteX44" fmla="*/ 667 w 10000"/>
                <a:gd name="connsiteY44" fmla="*/ 2088 h 10000"/>
                <a:gd name="connsiteX45" fmla="*/ 630 w 10000"/>
                <a:gd name="connsiteY45" fmla="*/ 1978 h 10000"/>
                <a:gd name="connsiteX46" fmla="*/ 593 w 10000"/>
                <a:gd name="connsiteY46" fmla="*/ 1923 h 10000"/>
                <a:gd name="connsiteX47" fmla="*/ 519 w 10000"/>
                <a:gd name="connsiteY47" fmla="*/ 1813 h 10000"/>
                <a:gd name="connsiteX48" fmla="*/ 481 w 10000"/>
                <a:gd name="connsiteY48" fmla="*/ 1703 h 10000"/>
                <a:gd name="connsiteX49" fmla="*/ 444 w 10000"/>
                <a:gd name="connsiteY49" fmla="*/ 1593 h 10000"/>
                <a:gd name="connsiteX50" fmla="*/ 370 w 10000"/>
                <a:gd name="connsiteY50" fmla="*/ 1429 h 10000"/>
                <a:gd name="connsiteX51" fmla="*/ 296 w 10000"/>
                <a:gd name="connsiteY51" fmla="*/ 1319 h 10000"/>
                <a:gd name="connsiteX52" fmla="*/ 259 w 10000"/>
                <a:gd name="connsiteY52" fmla="*/ 1154 h 10000"/>
                <a:gd name="connsiteX53" fmla="*/ 667 w 10000"/>
                <a:gd name="connsiteY53" fmla="*/ 659 h 10000"/>
                <a:gd name="connsiteX54" fmla="*/ 1185 w 10000"/>
                <a:gd name="connsiteY54" fmla="*/ 440 h 10000"/>
                <a:gd name="connsiteX55" fmla="*/ 2000 w 10000"/>
                <a:gd name="connsiteY55" fmla="*/ 549 h 10000"/>
                <a:gd name="connsiteX56" fmla="*/ 2741 w 10000"/>
                <a:gd name="connsiteY56" fmla="*/ 824 h 10000"/>
                <a:gd name="connsiteX57" fmla="*/ 3296 w 10000"/>
                <a:gd name="connsiteY57" fmla="*/ 824 h 10000"/>
                <a:gd name="connsiteX58" fmla="*/ 3889 w 10000"/>
                <a:gd name="connsiteY58" fmla="*/ 989 h 10000"/>
                <a:gd name="connsiteX59" fmla="*/ 4407 w 10000"/>
                <a:gd name="connsiteY59" fmla="*/ 1209 h 10000"/>
                <a:gd name="connsiteX60" fmla="*/ 4407 w 10000"/>
                <a:gd name="connsiteY60" fmla="*/ 824 h 10000"/>
                <a:gd name="connsiteX61" fmla="*/ 4481 w 10000"/>
                <a:gd name="connsiteY61" fmla="*/ 275 h 10000"/>
                <a:gd name="connsiteX62" fmla="*/ 4889 w 10000"/>
                <a:gd name="connsiteY62" fmla="*/ 275 h 10000"/>
                <a:gd name="connsiteX63" fmla="*/ 5296 w 10000"/>
                <a:gd name="connsiteY63" fmla="*/ 275 h 10000"/>
                <a:gd name="connsiteX64" fmla="*/ 5519 w 10000"/>
                <a:gd name="connsiteY64" fmla="*/ 0 h 10000"/>
                <a:gd name="connsiteX65" fmla="*/ 6000 w 10000"/>
                <a:gd name="connsiteY65" fmla="*/ 0 h 10000"/>
                <a:gd name="connsiteX66" fmla="*/ 6296 w 10000"/>
                <a:gd name="connsiteY66" fmla="*/ 275 h 10000"/>
                <a:gd name="connsiteX67" fmla="*/ 6556 w 10000"/>
                <a:gd name="connsiteY67" fmla="*/ 659 h 10000"/>
                <a:gd name="connsiteX68" fmla="*/ 6481 w 10000"/>
                <a:gd name="connsiteY68" fmla="*/ 1209 h 10000"/>
                <a:gd name="connsiteX69" fmla="*/ 7000 w 10000"/>
                <a:gd name="connsiteY69" fmla="*/ 1374 h 10000"/>
                <a:gd name="connsiteX70" fmla="*/ 7259 w 10000"/>
                <a:gd name="connsiteY70" fmla="*/ 2363 h 10000"/>
                <a:gd name="connsiteX71" fmla="*/ 7630 w 10000"/>
                <a:gd name="connsiteY71" fmla="*/ 2198 h 10000"/>
                <a:gd name="connsiteX72" fmla="*/ 7852 w 10000"/>
                <a:gd name="connsiteY72" fmla="*/ 2637 h 10000"/>
                <a:gd name="connsiteX73" fmla="*/ 8222 w 10000"/>
                <a:gd name="connsiteY73" fmla="*/ 2582 h 10000"/>
                <a:gd name="connsiteX74" fmla="*/ 8630 w 10000"/>
                <a:gd name="connsiteY74" fmla="*/ 2967 h 10000"/>
                <a:gd name="connsiteX75" fmla="*/ 9111 w 10000"/>
                <a:gd name="connsiteY75" fmla="*/ 2967 h 10000"/>
                <a:gd name="connsiteX76" fmla="*/ 9593 w 10000"/>
                <a:gd name="connsiteY76" fmla="*/ 3352 h 10000"/>
                <a:gd name="connsiteX77" fmla="*/ 10000 w 10000"/>
                <a:gd name="connsiteY77" fmla="*/ 3626 h 10000"/>
                <a:gd name="connsiteX78" fmla="*/ 9926 w 10000"/>
                <a:gd name="connsiteY78" fmla="*/ 4341 h 10000"/>
                <a:gd name="connsiteX79" fmla="*/ 9926 w 10000"/>
                <a:gd name="connsiteY79" fmla="*/ 5000 h 10000"/>
                <a:gd name="connsiteX80" fmla="*/ 10000 w 10000"/>
                <a:gd name="connsiteY80" fmla="*/ 5714 h 10000"/>
                <a:gd name="connsiteX81" fmla="*/ 9704 w 10000"/>
                <a:gd name="connsiteY81" fmla="*/ 5714 h 10000"/>
                <a:gd name="connsiteX82" fmla="*/ 9222 w 10000"/>
                <a:gd name="connsiteY82" fmla="*/ 5879 h 10000"/>
                <a:gd name="connsiteX83" fmla="*/ 9111 w 10000"/>
                <a:gd name="connsiteY83" fmla="*/ 6538 h 10000"/>
                <a:gd name="connsiteX84" fmla="*/ 8889 w 10000"/>
                <a:gd name="connsiteY84" fmla="*/ 6648 h 10000"/>
                <a:gd name="connsiteX85" fmla="*/ 8630 w 10000"/>
                <a:gd name="connsiteY85" fmla="*/ 6703 h 10000"/>
                <a:gd name="connsiteX86" fmla="*/ 8370 w 10000"/>
                <a:gd name="connsiteY86" fmla="*/ 6813 h 10000"/>
                <a:gd name="connsiteX87" fmla="*/ 8148 w 10000"/>
                <a:gd name="connsiteY87" fmla="*/ 6868 h 10000"/>
                <a:gd name="connsiteX88" fmla="*/ 7889 w 10000"/>
                <a:gd name="connsiteY88" fmla="*/ 7033 h 10000"/>
                <a:gd name="connsiteX89" fmla="*/ 7704 w 10000"/>
                <a:gd name="connsiteY89" fmla="*/ 7143 h 10000"/>
                <a:gd name="connsiteX90" fmla="*/ 7519 w 10000"/>
                <a:gd name="connsiteY90" fmla="*/ 7418 h 10000"/>
                <a:gd name="connsiteX91" fmla="*/ 7370 w 10000"/>
                <a:gd name="connsiteY91" fmla="*/ 7692 h 10000"/>
                <a:gd name="connsiteX92" fmla="*/ 7370 w 10000"/>
                <a:gd name="connsiteY92" fmla="*/ 7967 h 10000"/>
                <a:gd name="connsiteX93" fmla="*/ 7370 w 10000"/>
                <a:gd name="connsiteY93" fmla="*/ 8077 h 10000"/>
                <a:gd name="connsiteX94" fmla="*/ 7370 w 10000"/>
                <a:gd name="connsiteY94" fmla="*/ 8132 h 10000"/>
                <a:gd name="connsiteX95" fmla="*/ 7370 w 10000"/>
                <a:gd name="connsiteY95" fmla="*/ 8297 h 10000"/>
                <a:gd name="connsiteX96" fmla="*/ 7407 w 10000"/>
                <a:gd name="connsiteY96" fmla="*/ 8352 h 10000"/>
                <a:gd name="connsiteX97" fmla="*/ 7444 w 10000"/>
                <a:gd name="connsiteY97" fmla="*/ 8516 h 10000"/>
                <a:gd name="connsiteX98" fmla="*/ 7519 w 10000"/>
                <a:gd name="connsiteY98" fmla="*/ 8626 h 10000"/>
                <a:gd name="connsiteX99" fmla="*/ 7593 w 10000"/>
                <a:gd name="connsiteY99" fmla="*/ 8626 h 10000"/>
                <a:gd name="connsiteX100" fmla="*/ 7630 w 10000"/>
                <a:gd name="connsiteY100" fmla="*/ 8681 h 10000"/>
                <a:gd name="connsiteX101" fmla="*/ 7741 w 10000"/>
                <a:gd name="connsiteY101" fmla="*/ 8626 h 10000"/>
                <a:gd name="connsiteX102" fmla="*/ 7852 w 10000"/>
                <a:gd name="connsiteY102" fmla="*/ 8626 h 10000"/>
                <a:gd name="connsiteX103" fmla="*/ 7963 w 10000"/>
                <a:gd name="connsiteY103" fmla="*/ 8516 h 10000"/>
                <a:gd name="connsiteX104" fmla="*/ 8111 w 10000"/>
                <a:gd name="connsiteY104" fmla="*/ 8516 h 10000"/>
                <a:gd name="connsiteX105" fmla="*/ 8185 w 10000"/>
                <a:gd name="connsiteY105" fmla="*/ 8516 h 10000"/>
                <a:gd name="connsiteX106" fmla="*/ 8333 w 10000"/>
                <a:gd name="connsiteY106" fmla="*/ 8462 h 10000"/>
                <a:gd name="connsiteX107" fmla="*/ 8444 w 10000"/>
                <a:gd name="connsiteY107" fmla="*/ 8462 h 10000"/>
                <a:gd name="connsiteX108" fmla="*/ 8556 w 10000"/>
                <a:gd name="connsiteY108" fmla="*/ 8516 h 10000"/>
                <a:gd name="connsiteX109" fmla="*/ 8444 w 10000"/>
                <a:gd name="connsiteY109" fmla="*/ 8626 h 10000"/>
                <a:gd name="connsiteX110" fmla="*/ 8370 w 10000"/>
                <a:gd name="connsiteY110" fmla="*/ 8681 h 10000"/>
                <a:gd name="connsiteX111" fmla="*/ 8296 w 10000"/>
                <a:gd name="connsiteY111" fmla="*/ 8846 h 10000"/>
                <a:gd name="connsiteX112" fmla="*/ 8222 w 10000"/>
                <a:gd name="connsiteY112" fmla="*/ 8901 h 10000"/>
                <a:gd name="connsiteX113" fmla="*/ 8185 w 10000"/>
                <a:gd name="connsiteY113" fmla="*/ 9066 h 10000"/>
                <a:gd name="connsiteX114" fmla="*/ 8111 w 10000"/>
                <a:gd name="connsiteY114" fmla="*/ 9231 h 10000"/>
                <a:gd name="connsiteX115" fmla="*/ 8074 w 10000"/>
                <a:gd name="connsiteY115" fmla="*/ 9341 h 10000"/>
                <a:gd name="connsiteX116" fmla="*/ 8000 w 10000"/>
                <a:gd name="connsiteY116" fmla="*/ 9451 h 10000"/>
                <a:gd name="connsiteX117" fmla="*/ 7963 w 10000"/>
                <a:gd name="connsiteY117" fmla="*/ 9286 h 10000"/>
                <a:gd name="connsiteX118" fmla="*/ 7926 w 10000"/>
                <a:gd name="connsiteY118" fmla="*/ 9121 h 10000"/>
                <a:gd name="connsiteX119" fmla="*/ 7889 w 10000"/>
                <a:gd name="connsiteY119" fmla="*/ 9066 h 10000"/>
                <a:gd name="connsiteX120" fmla="*/ 7852 w 10000"/>
                <a:gd name="connsiteY120" fmla="*/ 9011 h 10000"/>
                <a:gd name="connsiteX121" fmla="*/ 7778 w 10000"/>
                <a:gd name="connsiteY121" fmla="*/ 8901 h 10000"/>
                <a:gd name="connsiteX122" fmla="*/ 7741 w 10000"/>
                <a:gd name="connsiteY122" fmla="*/ 8846 h 10000"/>
                <a:gd name="connsiteX123" fmla="*/ 7667 w 10000"/>
                <a:gd name="connsiteY123" fmla="*/ 8846 h 10000"/>
                <a:gd name="connsiteX124" fmla="*/ 7630 w 10000"/>
                <a:gd name="connsiteY124" fmla="*/ 8736 h 10000"/>
                <a:gd name="connsiteX125" fmla="*/ 7593 w 10000"/>
                <a:gd name="connsiteY125" fmla="*/ 9011 h 10000"/>
                <a:gd name="connsiteX126" fmla="*/ 7519 w 10000"/>
                <a:gd name="connsiteY126" fmla="*/ 9121 h 10000"/>
                <a:gd name="connsiteX127" fmla="*/ 7407 w 10000"/>
                <a:gd name="connsiteY127" fmla="*/ 9341 h 10000"/>
                <a:gd name="connsiteX128" fmla="*/ 7259 w 10000"/>
                <a:gd name="connsiteY128" fmla="*/ 9505 h 10000"/>
                <a:gd name="connsiteX129" fmla="*/ 7185 w 10000"/>
                <a:gd name="connsiteY129" fmla="*/ 9670 h 10000"/>
                <a:gd name="connsiteX130" fmla="*/ 7111 w 10000"/>
                <a:gd name="connsiteY130" fmla="*/ 9725 h 10000"/>
                <a:gd name="connsiteX131" fmla="*/ 7000 w 10000"/>
                <a:gd name="connsiteY131" fmla="*/ 9890 h 10000"/>
                <a:gd name="connsiteX132" fmla="*/ 6963 w 10000"/>
                <a:gd name="connsiteY132" fmla="*/ 10000 h 10000"/>
                <a:gd name="connsiteX133" fmla="*/ 6815 w 10000"/>
                <a:gd name="connsiteY133" fmla="*/ 10000 h 10000"/>
                <a:gd name="connsiteX134" fmla="*/ 6704 w 10000"/>
                <a:gd name="connsiteY134" fmla="*/ 9835 h 10000"/>
                <a:gd name="connsiteX135" fmla="*/ 6667 w 10000"/>
                <a:gd name="connsiteY135" fmla="*/ 9670 h 10000"/>
                <a:gd name="connsiteX136" fmla="*/ 6630 w 10000"/>
                <a:gd name="connsiteY136" fmla="*/ 9505 h 10000"/>
                <a:gd name="connsiteX137" fmla="*/ 6556 w 10000"/>
                <a:gd name="connsiteY137" fmla="*/ 9341 h 10000"/>
                <a:gd name="connsiteX138" fmla="*/ 6556 w 10000"/>
                <a:gd name="connsiteY138" fmla="*/ 9231 h 10000"/>
                <a:gd name="connsiteX139" fmla="*/ 6556 w 10000"/>
                <a:gd name="connsiteY139" fmla="*/ 9011 h 10000"/>
                <a:gd name="connsiteX140" fmla="*/ 6556 w 10000"/>
                <a:gd name="connsiteY140" fmla="*/ 8736 h 10000"/>
                <a:gd name="connsiteX141" fmla="*/ 6481 w 10000"/>
                <a:gd name="connsiteY141" fmla="*/ 8736 h 10000"/>
                <a:gd name="connsiteX142" fmla="*/ 6333 w 10000"/>
                <a:gd name="connsiteY142" fmla="*/ 8736 h 10000"/>
                <a:gd name="connsiteX143" fmla="*/ 6259 w 10000"/>
                <a:gd name="connsiteY143" fmla="*/ 8681 h 10000"/>
                <a:gd name="connsiteX144" fmla="*/ 6185 w 10000"/>
                <a:gd name="connsiteY144" fmla="*/ 8626 h 10000"/>
                <a:gd name="connsiteX145" fmla="*/ 6074 w 10000"/>
                <a:gd name="connsiteY145" fmla="*/ 8516 h 10000"/>
                <a:gd name="connsiteX146" fmla="*/ 6000 w 10000"/>
                <a:gd name="connsiteY146" fmla="*/ 8516 h 10000"/>
                <a:gd name="connsiteX147" fmla="*/ 5963 w 10000"/>
                <a:gd name="connsiteY147" fmla="*/ 8462 h 10000"/>
                <a:gd name="connsiteX148" fmla="*/ 5889 w 10000"/>
                <a:gd name="connsiteY148" fmla="*/ 8352 h 10000"/>
                <a:gd name="connsiteX149" fmla="*/ 6074 w 10000"/>
                <a:gd name="connsiteY149" fmla="*/ 8297 h 10000"/>
                <a:gd name="connsiteX150" fmla="*/ 6259 w 10000"/>
                <a:gd name="connsiteY150" fmla="*/ 8242 h 10000"/>
                <a:gd name="connsiteX151" fmla="*/ 6407 w 10000"/>
                <a:gd name="connsiteY151" fmla="*/ 8132 h 10000"/>
                <a:gd name="connsiteX152" fmla="*/ 6601 w 10000"/>
                <a:gd name="connsiteY152" fmla="*/ 7856 h 10000"/>
                <a:gd name="connsiteX153" fmla="*/ 6704 w 10000"/>
                <a:gd name="connsiteY153" fmla="*/ 8077 h 10000"/>
                <a:gd name="connsiteX154" fmla="*/ 6815 w 10000"/>
                <a:gd name="connsiteY154" fmla="*/ 8077 h 10000"/>
                <a:gd name="connsiteX155" fmla="*/ 6963 w 10000"/>
                <a:gd name="connsiteY155" fmla="*/ 7967 h 10000"/>
                <a:gd name="connsiteX156" fmla="*/ 7111 w 10000"/>
                <a:gd name="connsiteY156" fmla="*/ 7967 h 10000"/>
                <a:gd name="connsiteX157" fmla="*/ 5815 w 10000"/>
                <a:gd name="connsiteY157" fmla="*/ 7967 h 10000"/>
                <a:gd name="connsiteX158" fmla="*/ 5741 w 10000"/>
                <a:gd name="connsiteY158" fmla="*/ 7747 h 10000"/>
                <a:gd name="connsiteX159" fmla="*/ 5593 w 10000"/>
                <a:gd name="connsiteY159" fmla="*/ 7582 h 10000"/>
                <a:gd name="connsiteX160" fmla="*/ 5481 w 10000"/>
                <a:gd name="connsiteY160" fmla="*/ 7418 h 10000"/>
                <a:gd name="connsiteX161" fmla="*/ 5333 w 10000"/>
                <a:gd name="connsiteY161" fmla="*/ 7308 h 10000"/>
                <a:gd name="connsiteX162" fmla="*/ 5148 w 10000"/>
                <a:gd name="connsiteY162" fmla="*/ 7253 h 10000"/>
                <a:gd name="connsiteX163" fmla="*/ 5037 w 10000"/>
                <a:gd name="connsiteY163" fmla="*/ 7143 h 10000"/>
                <a:gd name="connsiteX164" fmla="*/ 4889 w 10000"/>
                <a:gd name="connsiteY164" fmla="*/ 7088 h 10000"/>
                <a:gd name="connsiteX165" fmla="*/ 4815 w 10000"/>
                <a:gd name="connsiteY165" fmla="*/ 7088 h 10000"/>
                <a:gd name="connsiteX166" fmla="*/ 4778 w 10000"/>
                <a:gd name="connsiteY166" fmla="*/ 7253 h 10000"/>
                <a:gd name="connsiteX167" fmla="*/ 4667 w 10000"/>
                <a:gd name="connsiteY167" fmla="*/ 7527 h 10000"/>
                <a:gd name="connsiteX168" fmla="*/ 4630 w 10000"/>
                <a:gd name="connsiteY168" fmla="*/ 7747 h 10000"/>
                <a:gd name="connsiteX169" fmla="*/ 4593 w 10000"/>
                <a:gd name="connsiteY169" fmla="*/ 7912 h 10000"/>
                <a:gd name="connsiteX170" fmla="*/ 4481 w 10000"/>
                <a:gd name="connsiteY170" fmla="*/ 8132 h 10000"/>
                <a:gd name="connsiteX171" fmla="*/ 4407 w 10000"/>
                <a:gd name="connsiteY171" fmla="*/ 8297 h 10000"/>
                <a:gd name="connsiteX172" fmla="*/ 4333 w 10000"/>
                <a:gd name="connsiteY172" fmla="*/ 8462 h 10000"/>
                <a:gd name="connsiteX173" fmla="*/ 4259 w 10000"/>
                <a:gd name="connsiteY173" fmla="*/ 8681 h 10000"/>
                <a:gd name="connsiteX174" fmla="*/ 4148 w 10000"/>
                <a:gd name="connsiteY174" fmla="*/ 8626 h 10000"/>
                <a:gd name="connsiteX175" fmla="*/ 4000 w 10000"/>
                <a:gd name="connsiteY175" fmla="*/ 8626 h 10000"/>
                <a:gd name="connsiteX176" fmla="*/ 3926 w 10000"/>
                <a:gd name="connsiteY176" fmla="*/ 8626 h 10000"/>
                <a:gd name="connsiteX177" fmla="*/ 3852 w 10000"/>
                <a:gd name="connsiteY177" fmla="*/ 8516 h 10000"/>
                <a:gd name="connsiteX178" fmla="*/ 3741 w 10000"/>
                <a:gd name="connsiteY178" fmla="*/ 8462 h 10000"/>
                <a:gd name="connsiteX179" fmla="*/ 3667 w 10000"/>
                <a:gd name="connsiteY179" fmla="*/ 8352 h 10000"/>
                <a:gd name="connsiteX180" fmla="*/ 3630 w 10000"/>
                <a:gd name="connsiteY180" fmla="*/ 8242 h 10000"/>
                <a:gd name="connsiteX181" fmla="*/ 3519 w 10000"/>
                <a:gd name="connsiteY181" fmla="*/ 8077 h 10000"/>
                <a:gd name="connsiteX182" fmla="*/ 3704 w 10000"/>
                <a:gd name="connsiteY182" fmla="*/ 7527 h 10000"/>
                <a:gd name="connsiteX0" fmla="*/ 3704 w 10000"/>
                <a:gd name="connsiteY0" fmla="*/ 7527 h 10000"/>
                <a:gd name="connsiteX1" fmla="*/ 4000 w 10000"/>
                <a:gd name="connsiteY1" fmla="*/ 7527 h 10000"/>
                <a:gd name="connsiteX2" fmla="*/ 4481 w 10000"/>
                <a:gd name="connsiteY2" fmla="*/ 7308 h 10000"/>
                <a:gd name="connsiteX3" fmla="*/ 4185 w 10000"/>
                <a:gd name="connsiteY3" fmla="*/ 6813 h 10000"/>
                <a:gd name="connsiteX4" fmla="*/ 3926 w 10000"/>
                <a:gd name="connsiteY4" fmla="*/ 6099 h 10000"/>
                <a:gd name="connsiteX5" fmla="*/ 3704 w 10000"/>
                <a:gd name="connsiteY5" fmla="*/ 5385 h 10000"/>
                <a:gd name="connsiteX6" fmla="*/ 3296 w 10000"/>
                <a:gd name="connsiteY6" fmla="*/ 5165 h 10000"/>
                <a:gd name="connsiteX7" fmla="*/ 2815 w 10000"/>
                <a:gd name="connsiteY7" fmla="*/ 4725 h 10000"/>
                <a:gd name="connsiteX8" fmla="*/ 2296 w 10000"/>
                <a:gd name="connsiteY8" fmla="*/ 5165 h 10000"/>
                <a:gd name="connsiteX9" fmla="*/ 2259 w 10000"/>
                <a:gd name="connsiteY9" fmla="*/ 5275 h 10000"/>
                <a:gd name="connsiteX10" fmla="*/ 2148 w 10000"/>
                <a:gd name="connsiteY10" fmla="*/ 5330 h 10000"/>
                <a:gd name="connsiteX11" fmla="*/ 2074 w 10000"/>
                <a:gd name="connsiteY11" fmla="*/ 5385 h 10000"/>
                <a:gd name="connsiteX12" fmla="*/ 2037 w 10000"/>
                <a:gd name="connsiteY12" fmla="*/ 5495 h 10000"/>
                <a:gd name="connsiteX13" fmla="*/ 1963 w 10000"/>
                <a:gd name="connsiteY13" fmla="*/ 5549 h 10000"/>
                <a:gd name="connsiteX14" fmla="*/ 1889 w 10000"/>
                <a:gd name="connsiteY14" fmla="*/ 5659 h 10000"/>
                <a:gd name="connsiteX15" fmla="*/ 1815 w 10000"/>
                <a:gd name="connsiteY15" fmla="*/ 5769 h 10000"/>
                <a:gd name="connsiteX16" fmla="*/ 1741 w 10000"/>
                <a:gd name="connsiteY16" fmla="*/ 5769 h 10000"/>
                <a:gd name="connsiteX17" fmla="*/ 1593 w 10000"/>
                <a:gd name="connsiteY17" fmla="*/ 5879 h 10000"/>
                <a:gd name="connsiteX18" fmla="*/ 1444 w 10000"/>
                <a:gd name="connsiteY18" fmla="*/ 5769 h 10000"/>
                <a:gd name="connsiteX19" fmla="*/ 1333 w 10000"/>
                <a:gd name="connsiteY19" fmla="*/ 5769 h 10000"/>
                <a:gd name="connsiteX20" fmla="*/ 1185 w 10000"/>
                <a:gd name="connsiteY20" fmla="*/ 5659 h 10000"/>
                <a:gd name="connsiteX21" fmla="*/ 1037 w 10000"/>
                <a:gd name="connsiteY21" fmla="*/ 5549 h 10000"/>
                <a:gd name="connsiteX22" fmla="*/ 852 w 10000"/>
                <a:gd name="connsiteY22" fmla="*/ 5495 h 10000"/>
                <a:gd name="connsiteX23" fmla="*/ 667 w 10000"/>
                <a:gd name="connsiteY23" fmla="*/ 5385 h 10000"/>
                <a:gd name="connsiteX24" fmla="*/ 481 w 10000"/>
                <a:gd name="connsiteY24" fmla="*/ 5330 h 10000"/>
                <a:gd name="connsiteX25" fmla="*/ 259 w 10000"/>
                <a:gd name="connsiteY25" fmla="*/ 5275 h 10000"/>
                <a:gd name="connsiteX26" fmla="*/ 0 w 10000"/>
                <a:gd name="connsiteY26" fmla="*/ 4890 h 10000"/>
                <a:gd name="connsiteX27" fmla="*/ 37 w 10000"/>
                <a:gd name="connsiteY27" fmla="*/ 4780 h 10000"/>
                <a:gd name="connsiteX28" fmla="*/ 37 w 10000"/>
                <a:gd name="connsiteY28" fmla="*/ 4615 h 10000"/>
                <a:gd name="connsiteX29" fmla="*/ 111 w 10000"/>
                <a:gd name="connsiteY29" fmla="*/ 4505 h 10000"/>
                <a:gd name="connsiteX30" fmla="*/ 111 w 10000"/>
                <a:gd name="connsiteY30" fmla="*/ 4396 h 10000"/>
                <a:gd name="connsiteX31" fmla="*/ 111 w 10000"/>
                <a:gd name="connsiteY31" fmla="*/ 4286 h 10000"/>
                <a:gd name="connsiteX32" fmla="*/ 111 w 10000"/>
                <a:gd name="connsiteY32" fmla="*/ 4121 h 10000"/>
                <a:gd name="connsiteX33" fmla="*/ 111 w 10000"/>
                <a:gd name="connsiteY33" fmla="*/ 3956 h 10000"/>
                <a:gd name="connsiteX34" fmla="*/ 111 w 10000"/>
                <a:gd name="connsiteY34" fmla="*/ 3791 h 10000"/>
                <a:gd name="connsiteX35" fmla="*/ 0 w 10000"/>
                <a:gd name="connsiteY35" fmla="*/ 3791 h 10000"/>
                <a:gd name="connsiteX36" fmla="*/ 111 w 10000"/>
                <a:gd name="connsiteY36" fmla="*/ 3956 h 10000"/>
                <a:gd name="connsiteX37" fmla="*/ 148 w 10000"/>
                <a:gd name="connsiteY37" fmla="*/ 3626 h 10000"/>
                <a:gd name="connsiteX38" fmla="*/ 148 w 10000"/>
                <a:gd name="connsiteY38" fmla="*/ 3407 h 10000"/>
                <a:gd name="connsiteX39" fmla="*/ 222 w 10000"/>
                <a:gd name="connsiteY39" fmla="*/ 3187 h 10000"/>
                <a:gd name="connsiteX40" fmla="*/ 259 w 10000"/>
                <a:gd name="connsiteY40" fmla="*/ 2967 h 10000"/>
                <a:gd name="connsiteX41" fmla="*/ 370 w 10000"/>
                <a:gd name="connsiteY41" fmla="*/ 2747 h 10000"/>
                <a:gd name="connsiteX42" fmla="*/ 481 w 10000"/>
                <a:gd name="connsiteY42" fmla="*/ 2418 h 10000"/>
                <a:gd name="connsiteX43" fmla="*/ 593 w 10000"/>
                <a:gd name="connsiteY43" fmla="*/ 2198 h 10000"/>
                <a:gd name="connsiteX44" fmla="*/ 667 w 10000"/>
                <a:gd name="connsiteY44" fmla="*/ 2088 h 10000"/>
                <a:gd name="connsiteX45" fmla="*/ 630 w 10000"/>
                <a:gd name="connsiteY45" fmla="*/ 1978 h 10000"/>
                <a:gd name="connsiteX46" fmla="*/ 593 w 10000"/>
                <a:gd name="connsiteY46" fmla="*/ 1923 h 10000"/>
                <a:gd name="connsiteX47" fmla="*/ 519 w 10000"/>
                <a:gd name="connsiteY47" fmla="*/ 1813 h 10000"/>
                <a:gd name="connsiteX48" fmla="*/ 481 w 10000"/>
                <a:gd name="connsiteY48" fmla="*/ 1703 h 10000"/>
                <a:gd name="connsiteX49" fmla="*/ 444 w 10000"/>
                <a:gd name="connsiteY49" fmla="*/ 1593 h 10000"/>
                <a:gd name="connsiteX50" fmla="*/ 370 w 10000"/>
                <a:gd name="connsiteY50" fmla="*/ 1429 h 10000"/>
                <a:gd name="connsiteX51" fmla="*/ 296 w 10000"/>
                <a:gd name="connsiteY51" fmla="*/ 1319 h 10000"/>
                <a:gd name="connsiteX52" fmla="*/ 259 w 10000"/>
                <a:gd name="connsiteY52" fmla="*/ 1154 h 10000"/>
                <a:gd name="connsiteX53" fmla="*/ 667 w 10000"/>
                <a:gd name="connsiteY53" fmla="*/ 659 h 10000"/>
                <a:gd name="connsiteX54" fmla="*/ 1185 w 10000"/>
                <a:gd name="connsiteY54" fmla="*/ 440 h 10000"/>
                <a:gd name="connsiteX55" fmla="*/ 2000 w 10000"/>
                <a:gd name="connsiteY55" fmla="*/ 549 h 10000"/>
                <a:gd name="connsiteX56" fmla="*/ 2741 w 10000"/>
                <a:gd name="connsiteY56" fmla="*/ 824 h 10000"/>
                <a:gd name="connsiteX57" fmla="*/ 3296 w 10000"/>
                <a:gd name="connsiteY57" fmla="*/ 824 h 10000"/>
                <a:gd name="connsiteX58" fmla="*/ 3889 w 10000"/>
                <a:gd name="connsiteY58" fmla="*/ 989 h 10000"/>
                <a:gd name="connsiteX59" fmla="*/ 4407 w 10000"/>
                <a:gd name="connsiteY59" fmla="*/ 1209 h 10000"/>
                <a:gd name="connsiteX60" fmla="*/ 4407 w 10000"/>
                <a:gd name="connsiteY60" fmla="*/ 824 h 10000"/>
                <a:gd name="connsiteX61" fmla="*/ 4481 w 10000"/>
                <a:gd name="connsiteY61" fmla="*/ 275 h 10000"/>
                <a:gd name="connsiteX62" fmla="*/ 4889 w 10000"/>
                <a:gd name="connsiteY62" fmla="*/ 275 h 10000"/>
                <a:gd name="connsiteX63" fmla="*/ 5296 w 10000"/>
                <a:gd name="connsiteY63" fmla="*/ 275 h 10000"/>
                <a:gd name="connsiteX64" fmla="*/ 5519 w 10000"/>
                <a:gd name="connsiteY64" fmla="*/ 0 h 10000"/>
                <a:gd name="connsiteX65" fmla="*/ 6000 w 10000"/>
                <a:gd name="connsiteY65" fmla="*/ 0 h 10000"/>
                <a:gd name="connsiteX66" fmla="*/ 6296 w 10000"/>
                <a:gd name="connsiteY66" fmla="*/ 275 h 10000"/>
                <a:gd name="connsiteX67" fmla="*/ 6556 w 10000"/>
                <a:gd name="connsiteY67" fmla="*/ 659 h 10000"/>
                <a:gd name="connsiteX68" fmla="*/ 6481 w 10000"/>
                <a:gd name="connsiteY68" fmla="*/ 1209 h 10000"/>
                <a:gd name="connsiteX69" fmla="*/ 7000 w 10000"/>
                <a:gd name="connsiteY69" fmla="*/ 1374 h 10000"/>
                <a:gd name="connsiteX70" fmla="*/ 7259 w 10000"/>
                <a:gd name="connsiteY70" fmla="*/ 2363 h 10000"/>
                <a:gd name="connsiteX71" fmla="*/ 7630 w 10000"/>
                <a:gd name="connsiteY71" fmla="*/ 2198 h 10000"/>
                <a:gd name="connsiteX72" fmla="*/ 7852 w 10000"/>
                <a:gd name="connsiteY72" fmla="*/ 2637 h 10000"/>
                <a:gd name="connsiteX73" fmla="*/ 8222 w 10000"/>
                <a:gd name="connsiteY73" fmla="*/ 2582 h 10000"/>
                <a:gd name="connsiteX74" fmla="*/ 8630 w 10000"/>
                <a:gd name="connsiteY74" fmla="*/ 2967 h 10000"/>
                <a:gd name="connsiteX75" fmla="*/ 9111 w 10000"/>
                <a:gd name="connsiteY75" fmla="*/ 2967 h 10000"/>
                <a:gd name="connsiteX76" fmla="*/ 9593 w 10000"/>
                <a:gd name="connsiteY76" fmla="*/ 3352 h 10000"/>
                <a:gd name="connsiteX77" fmla="*/ 10000 w 10000"/>
                <a:gd name="connsiteY77" fmla="*/ 3626 h 10000"/>
                <a:gd name="connsiteX78" fmla="*/ 9926 w 10000"/>
                <a:gd name="connsiteY78" fmla="*/ 4341 h 10000"/>
                <a:gd name="connsiteX79" fmla="*/ 9926 w 10000"/>
                <a:gd name="connsiteY79" fmla="*/ 5000 h 10000"/>
                <a:gd name="connsiteX80" fmla="*/ 10000 w 10000"/>
                <a:gd name="connsiteY80" fmla="*/ 5714 h 10000"/>
                <a:gd name="connsiteX81" fmla="*/ 9704 w 10000"/>
                <a:gd name="connsiteY81" fmla="*/ 5714 h 10000"/>
                <a:gd name="connsiteX82" fmla="*/ 9222 w 10000"/>
                <a:gd name="connsiteY82" fmla="*/ 5879 h 10000"/>
                <a:gd name="connsiteX83" fmla="*/ 9111 w 10000"/>
                <a:gd name="connsiteY83" fmla="*/ 6538 h 10000"/>
                <a:gd name="connsiteX84" fmla="*/ 8889 w 10000"/>
                <a:gd name="connsiteY84" fmla="*/ 6648 h 10000"/>
                <a:gd name="connsiteX85" fmla="*/ 8630 w 10000"/>
                <a:gd name="connsiteY85" fmla="*/ 6703 h 10000"/>
                <a:gd name="connsiteX86" fmla="*/ 8370 w 10000"/>
                <a:gd name="connsiteY86" fmla="*/ 6813 h 10000"/>
                <a:gd name="connsiteX87" fmla="*/ 8148 w 10000"/>
                <a:gd name="connsiteY87" fmla="*/ 6868 h 10000"/>
                <a:gd name="connsiteX88" fmla="*/ 7889 w 10000"/>
                <a:gd name="connsiteY88" fmla="*/ 7033 h 10000"/>
                <a:gd name="connsiteX89" fmla="*/ 7704 w 10000"/>
                <a:gd name="connsiteY89" fmla="*/ 7143 h 10000"/>
                <a:gd name="connsiteX90" fmla="*/ 7519 w 10000"/>
                <a:gd name="connsiteY90" fmla="*/ 7418 h 10000"/>
                <a:gd name="connsiteX91" fmla="*/ 7370 w 10000"/>
                <a:gd name="connsiteY91" fmla="*/ 7692 h 10000"/>
                <a:gd name="connsiteX92" fmla="*/ 7370 w 10000"/>
                <a:gd name="connsiteY92" fmla="*/ 7967 h 10000"/>
                <a:gd name="connsiteX93" fmla="*/ 7370 w 10000"/>
                <a:gd name="connsiteY93" fmla="*/ 8077 h 10000"/>
                <a:gd name="connsiteX94" fmla="*/ 7370 w 10000"/>
                <a:gd name="connsiteY94" fmla="*/ 8132 h 10000"/>
                <a:gd name="connsiteX95" fmla="*/ 7370 w 10000"/>
                <a:gd name="connsiteY95" fmla="*/ 8297 h 10000"/>
                <a:gd name="connsiteX96" fmla="*/ 7407 w 10000"/>
                <a:gd name="connsiteY96" fmla="*/ 8352 h 10000"/>
                <a:gd name="connsiteX97" fmla="*/ 7444 w 10000"/>
                <a:gd name="connsiteY97" fmla="*/ 8516 h 10000"/>
                <a:gd name="connsiteX98" fmla="*/ 7519 w 10000"/>
                <a:gd name="connsiteY98" fmla="*/ 8626 h 10000"/>
                <a:gd name="connsiteX99" fmla="*/ 7593 w 10000"/>
                <a:gd name="connsiteY99" fmla="*/ 8626 h 10000"/>
                <a:gd name="connsiteX100" fmla="*/ 7630 w 10000"/>
                <a:gd name="connsiteY100" fmla="*/ 8681 h 10000"/>
                <a:gd name="connsiteX101" fmla="*/ 7741 w 10000"/>
                <a:gd name="connsiteY101" fmla="*/ 8626 h 10000"/>
                <a:gd name="connsiteX102" fmla="*/ 7852 w 10000"/>
                <a:gd name="connsiteY102" fmla="*/ 8626 h 10000"/>
                <a:gd name="connsiteX103" fmla="*/ 7963 w 10000"/>
                <a:gd name="connsiteY103" fmla="*/ 8516 h 10000"/>
                <a:gd name="connsiteX104" fmla="*/ 8111 w 10000"/>
                <a:gd name="connsiteY104" fmla="*/ 8516 h 10000"/>
                <a:gd name="connsiteX105" fmla="*/ 8185 w 10000"/>
                <a:gd name="connsiteY105" fmla="*/ 8516 h 10000"/>
                <a:gd name="connsiteX106" fmla="*/ 8333 w 10000"/>
                <a:gd name="connsiteY106" fmla="*/ 8462 h 10000"/>
                <a:gd name="connsiteX107" fmla="*/ 8444 w 10000"/>
                <a:gd name="connsiteY107" fmla="*/ 8462 h 10000"/>
                <a:gd name="connsiteX108" fmla="*/ 8556 w 10000"/>
                <a:gd name="connsiteY108" fmla="*/ 8516 h 10000"/>
                <a:gd name="connsiteX109" fmla="*/ 8444 w 10000"/>
                <a:gd name="connsiteY109" fmla="*/ 8626 h 10000"/>
                <a:gd name="connsiteX110" fmla="*/ 8370 w 10000"/>
                <a:gd name="connsiteY110" fmla="*/ 8681 h 10000"/>
                <a:gd name="connsiteX111" fmla="*/ 8296 w 10000"/>
                <a:gd name="connsiteY111" fmla="*/ 8846 h 10000"/>
                <a:gd name="connsiteX112" fmla="*/ 8222 w 10000"/>
                <a:gd name="connsiteY112" fmla="*/ 8901 h 10000"/>
                <a:gd name="connsiteX113" fmla="*/ 8185 w 10000"/>
                <a:gd name="connsiteY113" fmla="*/ 9066 h 10000"/>
                <a:gd name="connsiteX114" fmla="*/ 8111 w 10000"/>
                <a:gd name="connsiteY114" fmla="*/ 9231 h 10000"/>
                <a:gd name="connsiteX115" fmla="*/ 8074 w 10000"/>
                <a:gd name="connsiteY115" fmla="*/ 9341 h 10000"/>
                <a:gd name="connsiteX116" fmla="*/ 8000 w 10000"/>
                <a:gd name="connsiteY116" fmla="*/ 9451 h 10000"/>
                <a:gd name="connsiteX117" fmla="*/ 7963 w 10000"/>
                <a:gd name="connsiteY117" fmla="*/ 9286 h 10000"/>
                <a:gd name="connsiteX118" fmla="*/ 7926 w 10000"/>
                <a:gd name="connsiteY118" fmla="*/ 9121 h 10000"/>
                <a:gd name="connsiteX119" fmla="*/ 7889 w 10000"/>
                <a:gd name="connsiteY119" fmla="*/ 9066 h 10000"/>
                <a:gd name="connsiteX120" fmla="*/ 7852 w 10000"/>
                <a:gd name="connsiteY120" fmla="*/ 9011 h 10000"/>
                <a:gd name="connsiteX121" fmla="*/ 7778 w 10000"/>
                <a:gd name="connsiteY121" fmla="*/ 8901 h 10000"/>
                <a:gd name="connsiteX122" fmla="*/ 7741 w 10000"/>
                <a:gd name="connsiteY122" fmla="*/ 8846 h 10000"/>
                <a:gd name="connsiteX123" fmla="*/ 7667 w 10000"/>
                <a:gd name="connsiteY123" fmla="*/ 8846 h 10000"/>
                <a:gd name="connsiteX124" fmla="*/ 7630 w 10000"/>
                <a:gd name="connsiteY124" fmla="*/ 8736 h 10000"/>
                <a:gd name="connsiteX125" fmla="*/ 7593 w 10000"/>
                <a:gd name="connsiteY125" fmla="*/ 9011 h 10000"/>
                <a:gd name="connsiteX126" fmla="*/ 7519 w 10000"/>
                <a:gd name="connsiteY126" fmla="*/ 9121 h 10000"/>
                <a:gd name="connsiteX127" fmla="*/ 7407 w 10000"/>
                <a:gd name="connsiteY127" fmla="*/ 9341 h 10000"/>
                <a:gd name="connsiteX128" fmla="*/ 7259 w 10000"/>
                <a:gd name="connsiteY128" fmla="*/ 9505 h 10000"/>
                <a:gd name="connsiteX129" fmla="*/ 7185 w 10000"/>
                <a:gd name="connsiteY129" fmla="*/ 9670 h 10000"/>
                <a:gd name="connsiteX130" fmla="*/ 7111 w 10000"/>
                <a:gd name="connsiteY130" fmla="*/ 9725 h 10000"/>
                <a:gd name="connsiteX131" fmla="*/ 7000 w 10000"/>
                <a:gd name="connsiteY131" fmla="*/ 9890 h 10000"/>
                <a:gd name="connsiteX132" fmla="*/ 6963 w 10000"/>
                <a:gd name="connsiteY132" fmla="*/ 10000 h 10000"/>
                <a:gd name="connsiteX133" fmla="*/ 6815 w 10000"/>
                <a:gd name="connsiteY133" fmla="*/ 10000 h 10000"/>
                <a:gd name="connsiteX134" fmla="*/ 6704 w 10000"/>
                <a:gd name="connsiteY134" fmla="*/ 9835 h 10000"/>
                <a:gd name="connsiteX135" fmla="*/ 6667 w 10000"/>
                <a:gd name="connsiteY135" fmla="*/ 9670 h 10000"/>
                <a:gd name="connsiteX136" fmla="*/ 6630 w 10000"/>
                <a:gd name="connsiteY136" fmla="*/ 9505 h 10000"/>
                <a:gd name="connsiteX137" fmla="*/ 6556 w 10000"/>
                <a:gd name="connsiteY137" fmla="*/ 9341 h 10000"/>
                <a:gd name="connsiteX138" fmla="*/ 6556 w 10000"/>
                <a:gd name="connsiteY138" fmla="*/ 9231 h 10000"/>
                <a:gd name="connsiteX139" fmla="*/ 6556 w 10000"/>
                <a:gd name="connsiteY139" fmla="*/ 9011 h 10000"/>
                <a:gd name="connsiteX140" fmla="*/ 6556 w 10000"/>
                <a:gd name="connsiteY140" fmla="*/ 8736 h 10000"/>
                <a:gd name="connsiteX141" fmla="*/ 6481 w 10000"/>
                <a:gd name="connsiteY141" fmla="*/ 8736 h 10000"/>
                <a:gd name="connsiteX142" fmla="*/ 6333 w 10000"/>
                <a:gd name="connsiteY142" fmla="*/ 8736 h 10000"/>
                <a:gd name="connsiteX143" fmla="*/ 6259 w 10000"/>
                <a:gd name="connsiteY143" fmla="*/ 8681 h 10000"/>
                <a:gd name="connsiteX144" fmla="*/ 6185 w 10000"/>
                <a:gd name="connsiteY144" fmla="*/ 8626 h 10000"/>
                <a:gd name="connsiteX145" fmla="*/ 6074 w 10000"/>
                <a:gd name="connsiteY145" fmla="*/ 8516 h 10000"/>
                <a:gd name="connsiteX146" fmla="*/ 6000 w 10000"/>
                <a:gd name="connsiteY146" fmla="*/ 8516 h 10000"/>
                <a:gd name="connsiteX147" fmla="*/ 5963 w 10000"/>
                <a:gd name="connsiteY147" fmla="*/ 8462 h 10000"/>
                <a:gd name="connsiteX148" fmla="*/ 5889 w 10000"/>
                <a:gd name="connsiteY148" fmla="*/ 8352 h 10000"/>
                <a:gd name="connsiteX149" fmla="*/ 6074 w 10000"/>
                <a:gd name="connsiteY149" fmla="*/ 8297 h 10000"/>
                <a:gd name="connsiteX150" fmla="*/ 6259 w 10000"/>
                <a:gd name="connsiteY150" fmla="*/ 8242 h 10000"/>
                <a:gd name="connsiteX151" fmla="*/ 6407 w 10000"/>
                <a:gd name="connsiteY151" fmla="*/ 8132 h 10000"/>
                <a:gd name="connsiteX152" fmla="*/ 6601 w 10000"/>
                <a:gd name="connsiteY152" fmla="*/ 7856 h 10000"/>
                <a:gd name="connsiteX153" fmla="*/ 6704 w 10000"/>
                <a:gd name="connsiteY153" fmla="*/ 8077 h 10000"/>
                <a:gd name="connsiteX154" fmla="*/ 6897 w 10000"/>
                <a:gd name="connsiteY154" fmla="*/ 7801 h 10000"/>
                <a:gd name="connsiteX155" fmla="*/ 6963 w 10000"/>
                <a:gd name="connsiteY155" fmla="*/ 7967 h 10000"/>
                <a:gd name="connsiteX156" fmla="*/ 7111 w 10000"/>
                <a:gd name="connsiteY156" fmla="*/ 7967 h 10000"/>
                <a:gd name="connsiteX157" fmla="*/ 5815 w 10000"/>
                <a:gd name="connsiteY157" fmla="*/ 7967 h 10000"/>
                <a:gd name="connsiteX158" fmla="*/ 5741 w 10000"/>
                <a:gd name="connsiteY158" fmla="*/ 7747 h 10000"/>
                <a:gd name="connsiteX159" fmla="*/ 5593 w 10000"/>
                <a:gd name="connsiteY159" fmla="*/ 7582 h 10000"/>
                <a:gd name="connsiteX160" fmla="*/ 5481 w 10000"/>
                <a:gd name="connsiteY160" fmla="*/ 7418 h 10000"/>
                <a:gd name="connsiteX161" fmla="*/ 5333 w 10000"/>
                <a:gd name="connsiteY161" fmla="*/ 7308 h 10000"/>
                <a:gd name="connsiteX162" fmla="*/ 5148 w 10000"/>
                <a:gd name="connsiteY162" fmla="*/ 7253 h 10000"/>
                <a:gd name="connsiteX163" fmla="*/ 5037 w 10000"/>
                <a:gd name="connsiteY163" fmla="*/ 7143 h 10000"/>
                <a:gd name="connsiteX164" fmla="*/ 4889 w 10000"/>
                <a:gd name="connsiteY164" fmla="*/ 7088 h 10000"/>
                <a:gd name="connsiteX165" fmla="*/ 4815 w 10000"/>
                <a:gd name="connsiteY165" fmla="*/ 7088 h 10000"/>
                <a:gd name="connsiteX166" fmla="*/ 4778 w 10000"/>
                <a:gd name="connsiteY166" fmla="*/ 7253 h 10000"/>
                <a:gd name="connsiteX167" fmla="*/ 4667 w 10000"/>
                <a:gd name="connsiteY167" fmla="*/ 7527 h 10000"/>
                <a:gd name="connsiteX168" fmla="*/ 4630 w 10000"/>
                <a:gd name="connsiteY168" fmla="*/ 7747 h 10000"/>
                <a:gd name="connsiteX169" fmla="*/ 4593 w 10000"/>
                <a:gd name="connsiteY169" fmla="*/ 7912 h 10000"/>
                <a:gd name="connsiteX170" fmla="*/ 4481 w 10000"/>
                <a:gd name="connsiteY170" fmla="*/ 8132 h 10000"/>
                <a:gd name="connsiteX171" fmla="*/ 4407 w 10000"/>
                <a:gd name="connsiteY171" fmla="*/ 8297 h 10000"/>
                <a:gd name="connsiteX172" fmla="*/ 4333 w 10000"/>
                <a:gd name="connsiteY172" fmla="*/ 8462 h 10000"/>
                <a:gd name="connsiteX173" fmla="*/ 4259 w 10000"/>
                <a:gd name="connsiteY173" fmla="*/ 8681 h 10000"/>
                <a:gd name="connsiteX174" fmla="*/ 4148 w 10000"/>
                <a:gd name="connsiteY174" fmla="*/ 8626 h 10000"/>
                <a:gd name="connsiteX175" fmla="*/ 4000 w 10000"/>
                <a:gd name="connsiteY175" fmla="*/ 8626 h 10000"/>
                <a:gd name="connsiteX176" fmla="*/ 3926 w 10000"/>
                <a:gd name="connsiteY176" fmla="*/ 8626 h 10000"/>
                <a:gd name="connsiteX177" fmla="*/ 3852 w 10000"/>
                <a:gd name="connsiteY177" fmla="*/ 8516 h 10000"/>
                <a:gd name="connsiteX178" fmla="*/ 3741 w 10000"/>
                <a:gd name="connsiteY178" fmla="*/ 8462 h 10000"/>
                <a:gd name="connsiteX179" fmla="*/ 3667 w 10000"/>
                <a:gd name="connsiteY179" fmla="*/ 8352 h 10000"/>
                <a:gd name="connsiteX180" fmla="*/ 3630 w 10000"/>
                <a:gd name="connsiteY180" fmla="*/ 8242 h 10000"/>
                <a:gd name="connsiteX181" fmla="*/ 3519 w 10000"/>
                <a:gd name="connsiteY181" fmla="*/ 8077 h 10000"/>
                <a:gd name="connsiteX182" fmla="*/ 3704 w 10000"/>
                <a:gd name="connsiteY182" fmla="*/ 7527 h 10000"/>
                <a:gd name="connsiteX0" fmla="*/ 3704 w 10000"/>
                <a:gd name="connsiteY0" fmla="*/ 7527 h 10000"/>
                <a:gd name="connsiteX1" fmla="*/ 4000 w 10000"/>
                <a:gd name="connsiteY1" fmla="*/ 7527 h 10000"/>
                <a:gd name="connsiteX2" fmla="*/ 4481 w 10000"/>
                <a:gd name="connsiteY2" fmla="*/ 7308 h 10000"/>
                <a:gd name="connsiteX3" fmla="*/ 4185 w 10000"/>
                <a:gd name="connsiteY3" fmla="*/ 6813 h 10000"/>
                <a:gd name="connsiteX4" fmla="*/ 3926 w 10000"/>
                <a:gd name="connsiteY4" fmla="*/ 6099 h 10000"/>
                <a:gd name="connsiteX5" fmla="*/ 3704 w 10000"/>
                <a:gd name="connsiteY5" fmla="*/ 5385 h 10000"/>
                <a:gd name="connsiteX6" fmla="*/ 3296 w 10000"/>
                <a:gd name="connsiteY6" fmla="*/ 5165 h 10000"/>
                <a:gd name="connsiteX7" fmla="*/ 2815 w 10000"/>
                <a:gd name="connsiteY7" fmla="*/ 4725 h 10000"/>
                <a:gd name="connsiteX8" fmla="*/ 2296 w 10000"/>
                <a:gd name="connsiteY8" fmla="*/ 5165 h 10000"/>
                <a:gd name="connsiteX9" fmla="*/ 2259 w 10000"/>
                <a:gd name="connsiteY9" fmla="*/ 5275 h 10000"/>
                <a:gd name="connsiteX10" fmla="*/ 2148 w 10000"/>
                <a:gd name="connsiteY10" fmla="*/ 5330 h 10000"/>
                <a:gd name="connsiteX11" fmla="*/ 2074 w 10000"/>
                <a:gd name="connsiteY11" fmla="*/ 5385 h 10000"/>
                <a:gd name="connsiteX12" fmla="*/ 2037 w 10000"/>
                <a:gd name="connsiteY12" fmla="*/ 5495 h 10000"/>
                <a:gd name="connsiteX13" fmla="*/ 1963 w 10000"/>
                <a:gd name="connsiteY13" fmla="*/ 5549 h 10000"/>
                <a:gd name="connsiteX14" fmla="*/ 1889 w 10000"/>
                <a:gd name="connsiteY14" fmla="*/ 5659 h 10000"/>
                <a:gd name="connsiteX15" fmla="*/ 1815 w 10000"/>
                <a:gd name="connsiteY15" fmla="*/ 5769 h 10000"/>
                <a:gd name="connsiteX16" fmla="*/ 1741 w 10000"/>
                <a:gd name="connsiteY16" fmla="*/ 5769 h 10000"/>
                <a:gd name="connsiteX17" fmla="*/ 1593 w 10000"/>
                <a:gd name="connsiteY17" fmla="*/ 5879 h 10000"/>
                <a:gd name="connsiteX18" fmla="*/ 1444 w 10000"/>
                <a:gd name="connsiteY18" fmla="*/ 5769 h 10000"/>
                <a:gd name="connsiteX19" fmla="*/ 1333 w 10000"/>
                <a:gd name="connsiteY19" fmla="*/ 5769 h 10000"/>
                <a:gd name="connsiteX20" fmla="*/ 1185 w 10000"/>
                <a:gd name="connsiteY20" fmla="*/ 5659 h 10000"/>
                <a:gd name="connsiteX21" fmla="*/ 1037 w 10000"/>
                <a:gd name="connsiteY21" fmla="*/ 5549 h 10000"/>
                <a:gd name="connsiteX22" fmla="*/ 852 w 10000"/>
                <a:gd name="connsiteY22" fmla="*/ 5495 h 10000"/>
                <a:gd name="connsiteX23" fmla="*/ 667 w 10000"/>
                <a:gd name="connsiteY23" fmla="*/ 5385 h 10000"/>
                <a:gd name="connsiteX24" fmla="*/ 481 w 10000"/>
                <a:gd name="connsiteY24" fmla="*/ 5330 h 10000"/>
                <a:gd name="connsiteX25" fmla="*/ 259 w 10000"/>
                <a:gd name="connsiteY25" fmla="*/ 5275 h 10000"/>
                <a:gd name="connsiteX26" fmla="*/ 0 w 10000"/>
                <a:gd name="connsiteY26" fmla="*/ 4890 h 10000"/>
                <a:gd name="connsiteX27" fmla="*/ 37 w 10000"/>
                <a:gd name="connsiteY27" fmla="*/ 4780 h 10000"/>
                <a:gd name="connsiteX28" fmla="*/ 37 w 10000"/>
                <a:gd name="connsiteY28" fmla="*/ 4615 h 10000"/>
                <a:gd name="connsiteX29" fmla="*/ 111 w 10000"/>
                <a:gd name="connsiteY29" fmla="*/ 4505 h 10000"/>
                <a:gd name="connsiteX30" fmla="*/ 111 w 10000"/>
                <a:gd name="connsiteY30" fmla="*/ 4396 h 10000"/>
                <a:gd name="connsiteX31" fmla="*/ 111 w 10000"/>
                <a:gd name="connsiteY31" fmla="*/ 4286 h 10000"/>
                <a:gd name="connsiteX32" fmla="*/ 111 w 10000"/>
                <a:gd name="connsiteY32" fmla="*/ 4121 h 10000"/>
                <a:gd name="connsiteX33" fmla="*/ 111 w 10000"/>
                <a:gd name="connsiteY33" fmla="*/ 3956 h 10000"/>
                <a:gd name="connsiteX34" fmla="*/ 111 w 10000"/>
                <a:gd name="connsiteY34" fmla="*/ 3791 h 10000"/>
                <a:gd name="connsiteX35" fmla="*/ 0 w 10000"/>
                <a:gd name="connsiteY35" fmla="*/ 3791 h 10000"/>
                <a:gd name="connsiteX36" fmla="*/ 111 w 10000"/>
                <a:gd name="connsiteY36" fmla="*/ 3956 h 10000"/>
                <a:gd name="connsiteX37" fmla="*/ 148 w 10000"/>
                <a:gd name="connsiteY37" fmla="*/ 3626 h 10000"/>
                <a:gd name="connsiteX38" fmla="*/ 148 w 10000"/>
                <a:gd name="connsiteY38" fmla="*/ 3407 h 10000"/>
                <a:gd name="connsiteX39" fmla="*/ 222 w 10000"/>
                <a:gd name="connsiteY39" fmla="*/ 3187 h 10000"/>
                <a:gd name="connsiteX40" fmla="*/ 259 w 10000"/>
                <a:gd name="connsiteY40" fmla="*/ 2967 h 10000"/>
                <a:gd name="connsiteX41" fmla="*/ 370 w 10000"/>
                <a:gd name="connsiteY41" fmla="*/ 2747 h 10000"/>
                <a:gd name="connsiteX42" fmla="*/ 481 w 10000"/>
                <a:gd name="connsiteY42" fmla="*/ 2418 h 10000"/>
                <a:gd name="connsiteX43" fmla="*/ 593 w 10000"/>
                <a:gd name="connsiteY43" fmla="*/ 2198 h 10000"/>
                <a:gd name="connsiteX44" fmla="*/ 667 w 10000"/>
                <a:gd name="connsiteY44" fmla="*/ 2088 h 10000"/>
                <a:gd name="connsiteX45" fmla="*/ 630 w 10000"/>
                <a:gd name="connsiteY45" fmla="*/ 1978 h 10000"/>
                <a:gd name="connsiteX46" fmla="*/ 593 w 10000"/>
                <a:gd name="connsiteY46" fmla="*/ 1923 h 10000"/>
                <a:gd name="connsiteX47" fmla="*/ 519 w 10000"/>
                <a:gd name="connsiteY47" fmla="*/ 1813 h 10000"/>
                <a:gd name="connsiteX48" fmla="*/ 481 w 10000"/>
                <a:gd name="connsiteY48" fmla="*/ 1703 h 10000"/>
                <a:gd name="connsiteX49" fmla="*/ 444 w 10000"/>
                <a:gd name="connsiteY49" fmla="*/ 1593 h 10000"/>
                <a:gd name="connsiteX50" fmla="*/ 370 w 10000"/>
                <a:gd name="connsiteY50" fmla="*/ 1429 h 10000"/>
                <a:gd name="connsiteX51" fmla="*/ 296 w 10000"/>
                <a:gd name="connsiteY51" fmla="*/ 1319 h 10000"/>
                <a:gd name="connsiteX52" fmla="*/ 259 w 10000"/>
                <a:gd name="connsiteY52" fmla="*/ 1154 h 10000"/>
                <a:gd name="connsiteX53" fmla="*/ 667 w 10000"/>
                <a:gd name="connsiteY53" fmla="*/ 659 h 10000"/>
                <a:gd name="connsiteX54" fmla="*/ 1185 w 10000"/>
                <a:gd name="connsiteY54" fmla="*/ 440 h 10000"/>
                <a:gd name="connsiteX55" fmla="*/ 2000 w 10000"/>
                <a:gd name="connsiteY55" fmla="*/ 549 h 10000"/>
                <a:gd name="connsiteX56" fmla="*/ 2741 w 10000"/>
                <a:gd name="connsiteY56" fmla="*/ 824 h 10000"/>
                <a:gd name="connsiteX57" fmla="*/ 3296 w 10000"/>
                <a:gd name="connsiteY57" fmla="*/ 824 h 10000"/>
                <a:gd name="connsiteX58" fmla="*/ 3889 w 10000"/>
                <a:gd name="connsiteY58" fmla="*/ 989 h 10000"/>
                <a:gd name="connsiteX59" fmla="*/ 4407 w 10000"/>
                <a:gd name="connsiteY59" fmla="*/ 1209 h 10000"/>
                <a:gd name="connsiteX60" fmla="*/ 4407 w 10000"/>
                <a:gd name="connsiteY60" fmla="*/ 824 h 10000"/>
                <a:gd name="connsiteX61" fmla="*/ 4481 w 10000"/>
                <a:gd name="connsiteY61" fmla="*/ 275 h 10000"/>
                <a:gd name="connsiteX62" fmla="*/ 4889 w 10000"/>
                <a:gd name="connsiteY62" fmla="*/ 275 h 10000"/>
                <a:gd name="connsiteX63" fmla="*/ 5296 w 10000"/>
                <a:gd name="connsiteY63" fmla="*/ 275 h 10000"/>
                <a:gd name="connsiteX64" fmla="*/ 5519 w 10000"/>
                <a:gd name="connsiteY64" fmla="*/ 0 h 10000"/>
                <a:gd name="connsiteX65" fmla="*/ 6000 w 10000"/>
                <a:gd name="connsiteY65" fmla="*/ 0 h 10000"/>
                <a:gd name="connsiteX66" fmla="*/ 6296 w 10000"/>
                <a:gd name="connsiteY66" fmla="*/ 275 h 10000"/>
                <a:gd name="connsiteX67" fmla="*/ 6556 w 10000"/>
                <a:gd name="connsiteY67" fmla="*/ 659 h 10000"/>
                <a:gd name="connsiteX68" fmla="*/ 6481 w 10000"/>
                <a:gd name="connsiteY68" fmla="*/ 1209 h 10000"/>
                <a:gd name="connsiteX69" fmla="*/ 7000 w 10000"/>
                <a:gd name="connsiteY69" fmla="*/ 1374 h 10000"/>
                <a:gd name="connsiteX70" fmla="*/ 7259 w 10000"/>
                <a:gd name="connsiteY70" fmla="*/ 2363 h 10000"/>
                <a:gd name="connsiteX71" fmla="*/ 7630 w 10000"/>
                <a:gd name="connsiteY71" fmla="*/ 2198 h 10000"/>
                <a:gd name="connsiteX72" fmla="*/ 7852 w 10000"/>
                <a:gd name="connsiteY72" fmla="*/ 2637 h 10000"/>
                <a:gd name="connsiteX73" fmla="*/ 8222 w 10000"/>
                <a:gd name="connsiteY73" fmla="*/ 2582 h 10000"/>
                <a:gd name="connsiteX74" fmla="*/ 8630 w 10000"/>
                <a:gd name="connsiteY74" fmla="*/ 2967 h 10000"/>
                <a:gd name="connsiteX75" fmla="*/ 9111 w 10000"/>
                <a:gd name="connsiteY75" fmla="*/ 2967 h 10000"/>
                <a:gd name="connsiteX76" fmla="*/ 9593 w 10000"/>
                <a:gd name="connsiteY76" fmla="*/ 3352 h 10000"/>
                <a:gd name="connsiteX77" fmla="*/ 10000 w 10000"/>
                <a:gd name="connsiteY77" fmla="*/ 3626 h 10000"/>
                <a:gd name="connsiteX78" fmla="*/ 9926 w 10000"/>
                <a:gd name="connsiteY78" fmla="*/ 4341 h 10000"/>
                <a:gd name="connsiteX79" fmla="*/ 9926 w 10000"/>
                <a:gd name="connsiteY79" fmla="*/ 5000 h 10000"/>
                <a:gd name="connsiteX80" fmla="*/ 10000 w 10000"/>
                <a:gd name="connsiteY80" fmla="*/ 5714 h 10000"/>
                <a:gd name="connsiteX81" fmla="*/ 9704 w 10000"/>
                <a:gd name="connsiteY81" fmla="*/ 5714 h 10000"/>
                <a:gd name="connsiteX82" fmla="*/ 9222 w 10000"/>
                <a:gd name="connsiteY82" fmla="*/ 5879 h 10000"/>
                <a:gd name="connsiteX83" fmla="*/ 9111 w 10000"/>
                <a:gd name="connsiteY83" fmla="*/ 6538 h 10000"/>
                <a:gd name="connsiteX84" fmla="*/ 8889 w 10000"/>
                <a:gd name="connsiteY84" fmla="*/ 6648 h 10000"/>
                <a:gd name="connsiteX85" fmla="*/ 8630 w 10000"/>
                <a:gd name="connsiteY85" fmla="*/ 6703 h 10000"/>
                <a:gd name="connsiteX86" fmla="*/ 8370 w 10000"/>
                <a:gd name="connsiteY86" fmla="*/ 6813 h 10000"/>
                <a:gd name="connsiteX87" fmla="*/ 8148 w 10000"/>
                <a:gd name="connsiteY87" fmla="*/ 6868 h 10000"/>
                <a:gd name="connsiteX88" fmla="*/ 7889 w 10000"/>
                <a:gd name="connsiteY88" fmla="*/ 7033 h 10000"/>
                <a:gd name="connsiteX89" fmla="*/ 7704 w 10000"/>
                <a:gd name="connsiteY89" fmla="*/ 7143 h 10000"/>
                <a:gd name="connsiteX90" fmla="*/ 7519 w 10000"/>
                <a:gd name="connsiteY90" fmla="*/ 7418 h 10000"/>
                <a:gd name="connsiteX91" fmla="*/ 7370 w 10000"/>
                <a:gd name="connsiteY91" fmla="*/ 7692 h 10000"/>
                <a:gd name="connsiteX92" fmla="*/ 7370 w 10000"/>
                <a:gd name="connsiteY92" fmla="*/ 7967 h 10000"/>
                <a:gd name="connsiteX93" fmla="*/ 7370 w 10000"/>
                <a:gd name="connsiteY93" fmla="*/ 8077 h 10000"/>
                <a:gd name="connsiteX94" fmla="*/ 7370 w 10000"/>
                <a:gd name="connsiteY94" fmla="*/ 8132 h 10000"/>
                <a:gd name="connsiteX95" fmla="*/ 7370 w 10000"/>
                <a:gd name="connsiteY95" fmla="*/ 8297 h 10000"/>
                <a:gd name="connsiteX96" fmla="*/ 7407 w 10000"/>
                <a:gd name="connsiteY96" fmla="*/ 8352 h 10000"/>
                <a:gd name="connsiteX97" fmla="*/ 7444 w 10000"/>
                <a:gd name="connsiteY97" fmla="*/ 8516 h 10000"/>
                <a:gd name="connsiteX98" fmla="*/ 7519 w 10000"/>
                <a:gd name="connsiteY98" fmla="*/ 8626 h 10000"/>
                <a:gd name="connsiteX99" fmla="*/ 7593 w 10000"/>
                <a:gd name="connsiteY99" fmla="*/ 8626 h 10000"/>
                <a:gd name="connsiteX100" fmla="*/ 7630 w 10000"/>
                <a:gd name="connsiteY100" fmla="*/ 8681 h 10000"/>
                <a:gd name="connsiteX101" fmla="*/ 7741 w 10000"/>
                <a:gd name="connsiteY101" fmla="*/ 8626 h 10000"/>
                <a:gd name="connsiteX102" fmla="*/ 7852 w 10000"/>
                <a:gd name="connsiteY102" fmla="*/ 8626 h 10000"/>
                <a:gd name="connsiteX103" fmla="*/ 7963 w 10000"/>
                <a:gd name="connsiteY103" fmla="*/ 8516 h 10000"/>
                <a:gd name="connsiteX104" fmla="*/ 8111 w 10000"/>
                <a:gd name="connsiteY104" fmla="*/ 8516 h 10000"/>
                <a:gd name="connsiteX105" fmla="*/ 8185 w 10000"/>
                <a:gd name="connsiteY105" fmla="*/ 8516 h 10000"/>
                <a:gd name="connsiteX106" fmla="*/ 8333 w 10000"/>
                <a:gd name="connsiteY106" fmla="*/ 8462 h 10000"/>
                <a:gd name="connsiteX107" fmla="*/ 8444 w 10000"/>
                <a:gd name="connsiteY107" fmla="*/ 8462 h 10000"/>
                <a:gd name="connsiteX108" fmla="*/ 8556 w 10000"/>
                <a:gd name="connsiteY108" fmla="*/ 8516 h 10000"/>
                <a:gd name="connsiteX109" fmla="*/ 8444 w 10000"/>
                <a:gd name="connsiteY109" fmla="*/ 8626 h 10000"/>
                <a:gd name="connsiteX110" fmla="*/ 8370 w 10000"/>
                <a:gd name="connsiteY110" fmla="*/ 8681 h 10000"/>
                <a:gd name="connsiteX111" fmla="*/ 8296 w 10000"/>
                <a:gd name="connsiteY111" fmla="*/ 8846 h 10000"/>
                <a:gd name="connsiteX112" fmla="*/ 8222 w 10000"/>
                <a:gd name="connsiteY112" fmla="*/ 8901 h 10000"/>
                <a:gd name="connsiteX113" fmla="*/ 8185 w 10000"/>
                <a:gd name="connsiteY113" fmla="*/ 9066 h 10000"/>
                <a:gd name="connsiteX114" fmla="*/ 8111 w 10000"/>
                <a:gd name="connsiteY114" fmla="*/ 9231 h 10000"/>
                <a:gd name="connsiteX115" fmla="*/ 8074 w 10000"/>
                <a:gd name="connsiteY115" fmla="*/ 9341 h 10000"/>
                <a:gd name="connsiteX116" fmla="*/ 8000 w 10000"/>
                <a:gd name="connsiteY116" fmla="*/ 9451 h 10000"/>
                <a:gd name="connsiteX117" fmla="*/ 7963 w 10000"/>
                <a:gd name="connsiteY117" fmla="*/ 9286 h 10000"/>
                <a:gd name="connsiteX118" fmla="*/ 7926 w 10000"/>
                <a:gd name="connsiteY118" fmla="*/ 9121 h 10000"/>
                <a:gd name="connsiteX119" fmla="*/ 7889 w 10000"/>
                <a:gd name="connsiteY119" fmla="*/ 9066 h 10000"/>
                <a:gd name="connsiteX120" fmla="*/ 7852 w 10000"/>
                <a:gd name="connsiteY120" fmla="*/ 9011 h 10000"/>
                <a:gd name="connsiteX121" fmla="*/ 7778 w 10000"/>
                <a:gd name="connsiteY121" fmla="*/ 8901 h 10000"/>
                <a:gd name="connsiteX122" fmla="*/ 7741 w 10000"/>
                <a:gd name="connsiteY122" fmla="*/ 8846 h 10000"/>
                <a:gd name="connsiteX123" fmla="*/ 7667 w 10000"/>
                <a:gd name="connsiteY123" fmla="*/ 8846 h 10000"/>
                <a:gd name="connsiteX124" fmla="*/ 7630 w 10000"/>
                <a:gd name="connsiteY124" fmla="*/ 8736 h 10000"/>
                <a:gd name="connsiteX125" fmla="*/ 7593 w 10000"/>
                <a:gd name="connsiteY125" fmla="*/ 9011 h 10000"/>
                <a:gd name="connsiteX126" fmla="*/ 7519 w 10000"/>
                <a:gd name="connsiteY126" fmla="*/ 9121 h 10000"/>
                <a:gd name="connsiteX127" fmla="*/ 7407 w 10000"/>
                <a:gd name="connsiteY127" fmla="*/ 9341 h 10000"/>
                <a:gd name="connsiteX128" fmla="*/ 7259 w 10000"/>
                <a:gd name="connsiteY128" fmla="*/ 9505 h 10000"/>
                <a:gd name="connsiteX129" fmla="*/ 7185 w 10000"/>
                <a:gd name="connsiteY129" fmla="*/ 9670 h 10000"/>
                <a:gd name="connsiteX130" fmla="*/ 7111 w 10000"/>
                <a:gd name="connsiteY130" fmla="*/ 9725 h 10000"/>
                <a:gd name="connsiteX131" fmla="*/ 7000 w 10000"/>
                <a:gd name="connsiteY131" fmla="*/ 9890 h 10000"/>
                <a:gd name="connsiteX132" fmla="*/ 6963 w 10000"/>
                <a:gd name="connsiteY132" fmla="*/ 10000 h 10000"/>
                <a:gd name="connsiteX133" fmla="*/ 6815 w 10000"/>
                <a:gd name="connsiteY133" fmla="*/ 10000 h 10000"/>
                <a:gd name="connsiteX134" fmla="*/ 6704 w 10000"/>
                <a:gd name="connsiteY134" fmla="*/ 9835 h 10000"/>
                <a:gd name="connsiteX135" fmla="*/ 6667 w 10000"/>
                <a:gd name="connsiteY135" fmla="*/ 9670 h 10000"/>
                <a:gd name="connsiteX136" fmla="*/ 6630 w 10000"/>
                <a:gd name="connsiteY136" fmla="*/ 9505 h 10000"/>
                <a:gd name="connsiteX137" fmla="*/ 6556 w 10000"/>
                <a:gd name="connsiteY137" fmla="*/ 9341 h 10000"/>
                <a:gd name="connsiteX138" fmla="*/ 6556 w 10000"/>
                <a:gd name="connsiteY138" fmla="*/ 9231 h 10000"/>
                <a:gd name="connsiteX139" fmla="*/ 6556 w 10000"/>
                <a:gd name="connsiteY139" fmla="*/ 9011 h 10000"/>
                <a:gd name="connsiteX140" fmla="*/ 6556 w 10000"/>
                <a:gd name="connsiteY140" fmla="*/ 8736 h 10000"/>
                <a:gd name="connsiteX141" fmla="*/ 6481 w 10000"/>
                <a:gd name="connsiteY141" fmla="*/ 8736 h 10000"/>
                <a:gd name="connsiteX142" fmla="*/ 6333 w 10000"/>
                <a:gd name="connsiteY142" fmla="*/ 8736 h 10000"/>
                <a:gd name="connsiteX143" fmla="*/ 6259 w 10000"/>
                <a:gd name="connsiteY143" fmla="*/ 8681 h 10000"/>
                <a:gd name="connsiteX144" fmla="*/ 6185 w 10000"/>
                <a:gd name="connsiteY144" fmla="*/ 8626 h 10000"/>
                <a:gd name="connsiteX145" fmla="*/ 6074 w 10000"/>
                <a:gd name="connsiteY145" fmla="*/ 8516 h 10000"/>
                <a:gd name="connsiteX146" fmla="*/ 6000 w 10000"/>
                <a:gd name="connsiteY146" fmla="*/ 8516 h 10000"/>
                <a:gd name="connsiteX147" fmla="*/ 5963 w 10000"/>
                <a:gd name="connsiteY147" fmla="*/ 8462 h 10000"/>
                <a:gd name="connsiteX148" fmla="*/ 5889 w 10000"/>
                <a:gd name="connsiteY148" fmla="*/ 8352 h 10000"/>
                <a:gd name="connsiteX149" fmla="*/ 6074 w 10000"/>
                <a:gd name="connsiteY149" fmla="*/ 8297 h 10000"/>
                <a:gd name="connsiteX150" fmla="*/ 6259 w 10000"/>
                <a:gd name="connsiteY150" fmla="*/ 8242 h 10000"/>
                <a:gd name="connsiteX151" fmla="*/ 6407 w 10000"/>
                <a:gd name="connsiteY151" fmla="*/ 8132 h 10000"/>
                <a:gd name="connsiteX152" fmla="*/ 6601 w 10000"/>
                <a:gd name="connsiteY152" fmla="*/ 7856 h 10000"/>
                <a:gd name="connsiteX153" fmla="*/ 6704 w 10000"/>
                <a:gd name="connsiteY153" fmla="*/ 7801 h 10000"/>
                <a:gd name="connsiteX154" fmla="*/ 6897 w 10000"/>
                <a:gd name="connsiteY154" fmla="*/ 7801 h 10000"/>
                <a:gd name="connsiteX155" fmla="*/ 6963 w 10000"/>
                <a:gd name="connsiteY155" fmla="*/ 7967 h 10000"/>
                <a:gd name="connsiteX156" fmla="*/ 7111 w 10000"/>
                <a:gd name="connsiteY156" fmla="*/ 7967 h 10000"/>
                <a:gd name="connsiteX157" fmla="*/ 5815 w 10000"/>
                <a:gd name="connsiteY157" fmla="*/ 7967 h 10000"/>
                <a:gd name="connsiteX158" fmla="*/ 5741 w 10000"/>
                <a:gd name="connsiteY158" fmla="*/ 7747 h 10000"/>
                <a:gd name="connsiteX159" fmla="*/ 5593 w 10000"/>
                <a:gd name="connsiteY159" fmla="*/ 7582 h 10000"/>
                <a:gd name="connsiteX160" fmla="*/ 5481 w 10000"/>
                <a:gd name="connsiteY160" fmla="*/ 7418 h 10000"/>
                <a:gd name="connsiteX161" fmla="*/ 5333 w 10000"/>
                <a:gd name="connsiteY161" fmla="*/ 7308 h 10000"/>
                <a:gd name="connsiteX162" fmla="*/ 5148 w 10000"/>
                <a:gd name="connsiteY162" fmla="*/ 7253 h 10000"/>
                <a:gd name="connsiteX163" fmla="*/ 5037 w 10000"/>
                <a:gd name="connsiteY163" fmla="*/ 7143 h 10000"/>
                <a:gd name="connsiteX164" fmla="*/ 4889 w 10000"/>
                <a:gd name="connsiteY164" fmla="*/ 7088 h 10000"/>
                <a:gd name="connsiteX165" fmla="*/ 4815 w 10000"/>
                <a:gd name="connsiteY165" fmla="*/ 7088 h 10000"/>
                <a:gd name="connsiteX166" fmla="*/ 4778 w 10000"/>
                <a:gd name="connsiteY166" fmla="*/ 7253 h 10000"/>
                <a:gd name="connsiteX167" fmla="*/ 4667 w 10000"/>
                <a:gd name="connsiteY167" fmla="*/ 7527 h 10000"/>
                <a:gd name="connsiteX168" fmla="*/ 4630 w 10000"/>
                <a:gd name="connsiteY168" fmla="*/ 7747 h 10000"/>
                <a:gd name="connsiteX169" fmla="*/ 4593 w 10000"/>
                <a:gd name="connsiteY169" fmla="*/ 7912 h 10000"/>
                <a:gd name="connsiteX170" fmla="*/ 4481 w 10000"/>
                <a:gd name="connsiteY170" fmla="*/ 8132 h 10000"/>
                <a:gd name="connsiteX171" fmla="*/ 4407 w 10000"/>
                <a:gd name="connsiteY171" fmla="*/ 8297 h 10000"/>
                <a:gd name="connsiteX172" fmla="*/ 4333 w 10000"/>
                <a:gd name="connsiteY172" fmla="*/ 8462 h 10000"/>
                <a:gd name="connsiteX173" fmla="*/ 4259 w 10000"/>
                <a:gd name="connsiteY173" fmla="*/ 8681 h 10000"/>
                <a:gd name="connsiteX174" fmla="*/ 4148 w 10000"/>
                <a:gd name="connsiteY174" fmla="*/ 8626 h 10000"/>
                <a:gd name="connsiteX175" fmla="*/ 4000 w 10000"/>
                <a:gd name="connsiteY175" fmla="*/ 8626 h 10000"/>
                <a:gd name="connsiteX176" fmla="*/ 3926 w 10000"/>
                <a:gd name="connsiteY176" fmla="*/ 8626 h 10000"/>
                <a:gd name="connsiteX177" fmla="*/ 3852 w 10000"/>
                <a:gd name="connsiteY177" fmla="*/ 8516 h 10000"/>
                <a:gd name="connsiteX178" fmla="*/ 3741 w 10000"/>
                <a:gd name="connsiteY178" fmla="*/ 8462 h 10000"/>
                <a:gd name="connsiteX179" fmla="*/ 3667 w 10000"/>
                <a:gd name="connsiteY179" fmla="*/ 8352 h 10000"/>
                <a:gd name="connsiteX180" fmla="*/ 3630 w 10000"/>
                <a:gd name="connsiteY180" fmla="*/ 8242 h 10000"/>
                <a:gd name="connsiteX181" fmla="*/ 3519 w 10000"/>
                <a:gd name="connsiteY181" fmla="*/ 8077 h 10000"/>
                <a:gd name="connsiteX182" fmla="*/ 3704 w 10000"/>
                <a:gd name="connsiteY182" fmla="*/ 7527 h 10000"/>
                <a:gd name="connsiteX0" fmla="*/ 3704 w 10000"/>
                <a:gd name="connsiteY0" fmla="*/ 7527 h 10000"/>
                <a:gd name="connsiteX1" fmla="*/ 4000 w 10000"/>
                <a:gd name="connsiteY1" fmla="*/ 7527 h 10000"/>
                <a:gd name="connsiteX2" fmla="*/ 4481 w 10000"/>
                <a:gd name="connsiteY2" fmla="*/ 7308 h 10000"/>
                <a:gd name="connsiteX3" fmla="*/ 4185 w 10000"/>
                <a:gd name="connsiteY3" fmla="*/ 6813 h 10000"/>
                <a:gd name="connsiteX4" fmla="*/ 3926 w 10000"/>
                <a:gd name="connsiteY4" fmla="*/ 6099 h 10000"/>
                <a:gd name="connsiteX5" fmla="*/ 3704 w 10000"/>
                <a:gd name="connsiteY5" fmla="*/ 5385 h 10000"/>
                <a:gd name="connsiteX6" fmla="*/ 3296 w 10000"/>
                <a:gd name="connsiteY6" fmla="*/ 5165 h 10000"/>
                <a:gd name="connsiteX7" fmla="*/ 2815 w 10000"/>
                <a:gd name="connsiteY7" fmla="*/ 4725 h 10000"/>
                <a:gd name="connsiteX8" fmla="*/ 2296 w 10000"/>
                <a:gd name="connsiteY8" fmla="*/ 5165 h 10000"/>
                <a:gd name="connsiteX9" fmla="*/ 2259 w 10000"/>
                <a:gd name="connsiteY9" fmla="*/ 5275 h 10000"/>
                <a:gd name="connsiteX10" fmla="*/ 2148 w 10000"/>
                <a:gd name="connsiteY10" fmla="*/ 5330 h 10000"/>
                <a:gd name="connsiteX11" fmla="*/ 2074 w 10000"/>
                <a:gd name="connsiteY11" fmla="*/ 5385 h 10000"/>
                <a:gd name="connsiteX12" fmla="*/ 2037 w 10000"/>
                <a:gd name="connsiteY12" fmla="*/ 5495 h 10000"/>
                <a:gd name="connsiteX13" fmla="*/ 1963 w 10000"/>
                <a:gd name="connsiteY13" fmla="*/ 5549 h 10000"/>
                <a:gd name="connsiteX14" fmla="*/ 1889 w 10000"/>
                <a:gd name="connsiteY14" fmla="*/ 5659 h 10000"/>
                <a:gd name="connsiteX15" fmla="*/ 1815 w 10000"/>
                <a:gd name="connsiteY15" fmla="*/ 5769 h 10000"/>
                <a:gd name="connsiteX16" fmla="*/ 1741 w 10000"/>
                <a:gd name="connsiteY16" fmla="*/ 5769 h 10000"/>
                <a:gd name="connsiteX17" fmla="*/ 1593 w 10000"/>
                <a:gd name="connsiteY17" fmla="*/ 5879 h 10000"/>
                <a:gd name="connsiteX18" fmla="*/ 1444 w 10000"/>
                <a:gd name="connsiteY18" fmla="*/ 5769 h 10000"/>
                <a:gd name="connsiteX19" fmla="*/ 1333 w 10000"/>
                <a:gd name="connsiteY19" fmla="*/ 5769 h 10000"/>
                <a:gd name="connsiteX20" fmla="*/ 1185 w 10000"/>
                <a:gd name="connsiteY20" fmla="*/ 5659 h 10000"/>
                <a:gd name="connsiteX21" fmla="*/ 1037 w 10000"/>
                <a:gd name="connsiteY21" fmla="*/ 5549 h 10000"/>
                <a:gd name="connsiteX22" fmla="*/ 852 w 10000"/>
                <a:gd name="connsiteY22" fmla="*/ 5495 h 10000"/>
                <a:gd name="connsiteX23" fmla="*/ 667 w 10000"/>
                <a:gd name="connsiteY23" fmla="*/ 5385 h 10000"/>
                <a:gd name="connsiteX24" fmla="*/ 481 w 10000"/>
                <a:gd name="connsiteY24" fmla="*/ 5330 h 10000"/>
                <a:gd name="connsiteX25" fmla="*/ 259 w 10000"/>
                <a:gd name="connsiteY25" fmla="*/ 5275 h 10000"/>
                <a:gd name="connsiteX26" fmla="*/ 0 w 10000"/>
                <a:gd name="connsiteY26" fmla="*/ 4890 h 10000"/>
                <a:gd name="connsiteX27" fmla="*/ 37 w 10000"/>
                <a:gd name="connsiteY27" fmla="*/ 4780 h 10000"/>
                <a:gd name="connsiteX28" fmla="*/ 37 w 10000"/>
                <a:gd name="connsiteY28" fmla="*/ 4615 h 10000"/>
                <a:gd name="connsiteX29" fmla="*/ 111 w 10000"/>
                <a:gd name="connsiteY29" fmla="*/ 4505 h 10000"/>
                <a:gd name="connsiteX30" fmla="*/ 111 w 10000"/>
                <a:gd name="connsiteY30" fmla="*/ 4396 h 10000"/>
                <a:gd name="connsiteX31" fmla="*/ 111 w 10000"/>
                <a:gd name="connsiteY31" fmla="*/ 4286 h 10000"/>
                <a:gd name="connsiteX32" fmla="*/ 111 w 10000"/>
                <a:gd name="connsiteY32" fmla="*/ 4121 h 10000"/>
                <a:gd name="connsiteX33" fmla="*/ 111 w 10000"/>
                <a:gd name="connsiteY33" fmla="*/ 3956 h 10000"/>
                <a:gd name="connsiteX34" fmla="*/ 111 w 10000"/>
                <a:gd name="connsiteY34" fmla="*/ 3791 h 10000"/>
                <a:gd name="connsiteX35" fmla="*/ 0 w 10000"/>
                <a:gd name="connsiteY35" fmla="*/ 3791 h 10000"/>
                <a:gd name="connsiteX36" fmla="*/ 111 w 10000"/>
                <a:gd name="connsiteY36" fmla="*/ 3956 h 10000"/>
                <a:gd name="connsiteX37" fmla="*/ 148 w 10000"/>
                <a:gd name="connsiteY37" fmla="*/ 3626 h 10000"/>
                <a:gd name="connsiteX38" fmla="*/ 148 w 10000"/>
                <a:gd name="connsiteY38" fmla="*/ 3407 h 10000"/>
                <a:gd name="connsiteX39" fmla="*/ 222 w 10000"/>
                <a:gd name="connsiteY39" fmla="*/ 3187 h 10000"/>
                <a:gd name="connsiteX40" fmla="*/ 259 w 10000"/>
                <a:gd name="connsiteY40" fmla="*/ 2967 h 10000"/>
                <a:gd name="connsiteX41" fmla="*/ 370 w 10000"/>
                <a:gd name="connsiteY41" fmla="*/ 2747 h 10000"/>
                <a:gd name="connsiteX42" fmla="*/ 481 w 10000"/>
                <a:gd name="connsiteY42" fmla="*/ 2418 h 10000"/>
                <a:gd name="connsiteX43" fmla="*/ 593 w 10000"/>
                <a:gd name="connsiteY43" fmla="*/ 2198 h 10000"/>
                <a:gd name="connsiteX44" fmla="*/ 667 w 10000"/>
                <a:gd name="connsiteY44" fmla="*/ 2088 h 10000"/>
                <a:gd name="connsiteX45" fmla="*/ 630 w 10000"/>
                <a:gd name="connsiteY45" fmla="*/ 1978 h 10000"/>
                <a:gd name="connsiteX46" fmla="*/ 593 w 10000"/>
                <a:gd name="connsiteY46" fmla="*/ 1923 h 10000"/>
                <a:gd name="connsiteX47" fmla="*/ 519 w 10000"/>
                <a:gd name="connsiteY47" fmla="*/ 1813 h 10000"/>
                <a:gd name="connsiteX48" fmla="*/ 481 w 10000"/>
                <a:gd name="connsiteY48" fmla="*/ 1703 h 10000"/>
                <a:gd name="connsiteX49" fmla="*/ 444 w 10000"/>
                <a:gd name="connsiteY49" fmla="*/ 1593 h 10000"/>
                <a:gd name="connsiteX50" fmla="*/ 370 w 10000"/>
                <a:gd name="connsiteY50" fmla="*/ 1429 h 10000"/>
                <a:gd name="connsiteX51" fmla="*/ 296 w 10000"/>
                <a:gd name="connsiteY51" fmla="*/ 1319 h 10000"/>
                <a:gd name="connsiteX52" fmla="*/ 259 w 10000"/>
                <a:gd name="connsiteY52" fmla="*/ 1154 h 10000"/>
                <a:gd name="connsiteX53" fmla="*/ 667 w 10000"/>
                <a:gd name="connsiteY53" fmla="*/ 659 h 10000"/>
                <a:gd name="connsiteX54" fmla="*/ 1185 w 10000"/>
                <a:gd name="connsiteY54" fmla="*/ 440 h 10000"/>
                <a:gd name="connsiteX55" fmla="*/ 2000 w 10000"/>
                <a:gd name="connsiteY55" fmla="*/ 549 h 10000"/>
                <a:gd name="connsiteX56" fmla="*/ 2741 w 10000"/>
                <a:gd name="connsiteY56" fmla="*/ 824 h 10000"/>
                <a:gd name="connsiteX57" fmla="*/ 3296 w 10000"/>
                <a:gd name="connsiteY57" fmla="*/ 824 h 10000"/>
                <a:gd name="connsiteX58" fmla="*/ 3889 w 10000"/>
                <a:gd name="connsiteY58" fmla="*/ 989 h 10000"/>
                <a:gd name="connsiteX59" fmla="*/ 4407 w 10000"/>
                <a:gd name="connsiteY59" fmla="*/ 1209 h 10000"/>
                <a:gd name="connsiteX60" fmla="*/ 4407 w 10000"/>
                <a:gd name="connsiteY60" fmla="*/ 824 h 10000"/>
                <a:gd name="connsiteX61" fmla="*/ 4481 w 10000"/>
                <a:gd name="connsiteY61" fmla="*/ 275 h 10000"/>
                <a:gd name="connsiteX62" fmla="*/ 4889 w 10000"/>
                <a:gd name="connsiteY62" fmla="*/ 275 h 10000"/>
                <a:gd name="connsiteX63" fmla="*/ 5296 w 10000"/>
                <a:gd name="connsiteY63" fmla="*/ 275 h 10000"/>
                <a:gd name="connsiteX64" fmla="*/ 5519 w 10000"/>
                <a:gd name="connsiteY64" fmla="*/ 0 h 10000"/>
                <a:gd name="connsiteX65" fmla="*/ 6000 w 10000"/>
                <a:gd name="connsiteY65" fmla="*/ 0 h 10000"/>
                <a:gd name="connsiteX66" fmla="*/ 6296 w 10000"/>
                <a:gd name="connsiteY66" fmla="*/ 275 h 10000"/>
                <a:gd name="connsiteX67" fmla="*/ 6556 w 10000"/>
                <a:gd name="connsiteY67" fmla="*/ 659 h 10000"/>
                <a:gd name="connsiteX68" fmla="*/ 6481 w 10000"/>
                <a:gd name="connsiteY68" fmla="*/ 1209 h 10000"/>
                <a:gd name="connsiteX69" fmla="*/ 7000 w 10000"/>
                <a:gd name="connsiteY69" fmla="*/ 1374 h 10000"/>
                <a:gd name="connsiteX70" fmla="*/ 7259 w 10000"/>
                <a:gd name="connsiteY70" fmla="*/ 2363 h 10000"/>
                <a:gd name="connsiteX71" fmla="*/ 7630 w 10000"/>
                <a:gd name="connsiteY71" fmla="*/ 2198 h 10000"/>
                <a:gd name="connsiteX72" fmla="*/ 7852 w 10000"/>
                <a:gd name="connsiteY72" fmla="*/ 2637 h 10000"/>
                <a:gd name="connsiteX73" fmla="*/ 8222 w 10000"/>
                <a:gd name="connsiteY73" fmla="*/ 2582 h 10000"/>
                <a:gd name="connsiteX74" fmla="*/ 8630 w 10000"/>
                <a:gd name="connsiteY74" fmla="*/ 2967 h 10000"/>
                <a:gd name="connsiteX75" fmla="*/ 9111 w 10000"/>
                <a:gd name="connsiteY75" fmla="*/ 2967 h 10000"/>
                <a:gd name="connsiteX76" fmla="*/ 9593 w 10000"/>
                <a:gd name="connsiteY76" fmla="*/ 3352 h 10000"/>
                <a:gd name="connsiteX77" fmla="*/ 10000 w 10000"/>
                <a:gd name="connsiteY77" fmla="*/ 3626 h 10000"/>
                <a:gd name="connsiteX78" fmla="*/ 9926 w 10000"/>
                <a:gd name="connsiteY78" fmla="*/ 4341 h 10000"/>
                <a:gd name="connsiteX79" fmla="*/ 9926 w 10000"/>
                <a:gd name="connsiteY79" fmla="*/ 5000 h 10000"/>
                <a:gd name="connsiteX80" fmla="*/ 10000 w 10000"/>
                <a:gd name="connsiteY80" fmla="*/ 5714 h 10000"/>
                <a:gd name="connsiteX81" fmla="*/ 9704 w 10000"/>
                <a:gd name="connsiteY81" fmla="*/ 5714 h 10000"/>
                <a:gd name="connsiteX82" fmla="*/ 9222 w 10000"/>
                <a:gd name="connsiteY82" fmla="*/ 5879 h 10000"/>
                <a:gd name="connsiteX83" fmla="*/ 9111 w 10000"/>
                <a:gd name="connsiteY83" fmla="*/ 6538 h 10000"/>
                <a:gd name="connsiteX84" fmla="*/ 8889 w 10000"/>
                <a:gd name="connsiteY84" fmla="*/ 6648 h 10000"/>
                <a:gd name="connsiteX85" fmla="*/ 8630 w 10000"/>
                <a:gd name="connsiteY85" fmla="*/ 6703 h 10000"/>
                <a:gd name="connsiteX86" fmla="*/ 8370 w 10000"/>
                <a:gd name="connsiteY86" fmla="*/ 6813 h 10000"/>
                <a:gd name="connsiteX87" fmla="*/ 8148 w 10000"/>
                <a:gd name="connsiteY87" fmla="*/ 6868 h 10000"/>
                <a:gd name="connsiteX88" fmla="*/ 7889 w 10000"/>
                <a:gd name="connsiteY88" fmla="*/ 7033 h 10000"/>
                <a:gd name="connsiteX89" fmla="*/ 7704 w 10000"/>
                <a:gd name="connsiteY89" fmla="*/ 7143 h 10000"/>
                <a:gd name="connsiteX90" fmla="*/ 7519 w 10000"/>
                <a:gd name="connsiteY90" fmla="*/ 7418 h 10000"/>
                <a:gd name="connsiteX91" fmla="*/ 7370 w 10000"/>
                <a:gd name="connsiteY91" fmla="*/ 7692 h 10000"/>
                <a:gd name="connsiteX92" fmla="*/ 7370 w 10000"/>
                <a:gd name="connsiteY92" fmla="*/ 7967 h 10000"/>
                <a:gd name="connsiteX93" fmla="*/ 7370 w 10000"/>
                <a:gd name="connsiteY93" fmla="*/ 8077 h 10000"/>
                <a:gd name="connsiteX94" fmla="*/ 7370 w 10000"/>
                <a:gd name="connsiteY94" fmla="*/ 8132 h 10000"/>
                <a:gd name="connsiteX95" fmla="*/ 7370 w 10000"/>
                <a:gd name="connsiteY95" fmla="*/ 8297 h 10000"/>
                <a:gd name="connsiteX96" fmla="*/ 7407 w 10000"/>
                <a:gd name="connsiteY96" fmla="*/ 8352 h 10000"/>
                <a:gd name="connsiteX97" fmla="*/ 7444 w 10000"/>
                <a:gd name="connsiteY97" fmla="*/ 8516 h 10000"/>
                <a:gd name="connsiteX98" fmla="*/ 7519 w 10000"/>
                <a:gd name="connsiteY98" fmla="*/ 8626 h 10000"/>
                <a:gd name="connsiteX99" fmla="*/ 7593 w 10000"/>
                <a:gd name="connsiteY99" fmla="*/ 8626 h 10000"/>
                <a:gd name="connsiteX100" fmla="*/ 7630 w 10000"/>
                <a:gd name="connsiteY100" fmla="*/ 8681 h 10000"/>
                <a:gd name="connsiteX101" fmla="*/ 7741 w 10000"/>
                <a:gd name="connsiteY101" fmla="*/ 8626 h 10000"/>
                <a:gd name="connsiteX102" fmla="*/ 7852 w 10000"/>
                <a:gd name="connsiteY102" fmla="*/ 8626 h 10000"/>
                <a:gd name="connsiteX103" fmla="*/ 7963 w 10000"/>
                <a:gd name="connsiteY103" fmla="*/ 8516 h 10000"/>
                <a:gd name="connsiteX104" fmla="*/ 8111 w 10000"/>
                <a:gd name="connsiteY104" fmla="*/ 8516 h 10000"/>
                <a:gd name="connsiteX105" fmla="*/ 8185 w 10000"/>
                <a:gd name="connsiteY105" fmla="*/ 8516 h 10000"/>
                <a:gd name="connsiteX106" fmla="*/ 8333 w 10000"/>
                <a:gd name="connsiteY106" fmla="*/ 8462 h 10000"/>
                <a:gd name="connsiteX107" fmla="*/ 8444 w 10000"/>
                <a:gd name="connsiteY107" fmla="*/ 8462 h 10000"/>
                <a:gd name="connsiteX108" fmla="*/ 8556 w 10000"/>
                <a:gd name="connsiteY108" fmla="*/ 8516 h 10000"/>
                <a:gd name="connsiteX109" fmla="*/ 8444 w 10000"/>
                <a:gd name="connsiteY109" fmla="*/ 8626 h 10000"/>
                <a:gd name="connsiteX110" fmla="*/ 8370 w 10000"/>
                <a:gd name="connsiteY110" fmla="*/ 8681 h 10000"/>
                <a:gd name="connsiteX111" fmla="*/ 8296 w 10000"/>
                <a:gd name="connsiteY111" fmla="*/ 8846 h 10000"/>
                <a:gd name="connsiteX112" fmla="*/ 8222 w 10000"/>
                <a:gd name="connsiteY112" fmla="*/ 8901 h 10000"/>
                <a:gd name="connsiteX113" fmla="*/ 8185 w 10000"/>
                <a:gd name="connsiteY113" fmla="*/ 9066 h 10000"/>
                <a:gd name="connsiteX114" fmla="*/ 8111 w 10000"/>
                <a:gd name="connsiteY114" fmla="*/ 9231 h 10000"/>
                <a:gd name="connsiteX115" fmla="*/ 8074 w 10000"/>
                <a:gd name="connsiteY115" fmla="*/ 9341 h 10000"/>
                <a:gd name="connsiteX116" fmla="*/ 8000 w 10000"/>
                <a:gd name="connsiteY116" fmla="*/ 9451 h 10000"/>
                <a:gd name="connsiteX117" fmla="*/ 7963 w 10000"/>
                <a:gd name="connsiteY117" fmla="*/ 9286 h 10000"/>
                <a:gd name="connsiteX118" fmla="*/ 7926 w 10000"/>
                <a:gd name="connsiteY118" fmla="*/ 9121 h 10000"/>
                <a:gd name="connsiteX119" fmla="*/ 7889 w 10000"/>
                <a:gd name="connsiteY119" fmla="*/ 9066 h 10000"/>
                <a:gd name="connsiteX120" fmla="*/ 7852 w 10000"/>
                <a:gd name="connsiteY120" fmla="*/ 9011 h 10000"/>
                <a:gd name="connsiteX121" fmla="*/ 7778 w 10000"/>
                <a:gd name="connsiteY121" fmla="*/ 8901 h 10000"/>
                <a:gd name="connsiteX122" fmla="*/ 7741 w 10000"/>
                <a:gd name="connsiteY122" fmla="*/ 8846 h 10000"/>
                <a:gd name="connsiteX123" fmla="*/ 7667 w 10000"/>
                <a:gd name="connsiteY123" fmla="*/ 8846 h 10000"/>
                <a:gd name="connsiteX124" fmla="*/ 7630 w 10000"/>
                <a:gd name="connsiteY124" fmla="*/ 8736 h 10000"/>
                <a:gd name="connsiteX125" fmla="*/ 7593 w 10000"/>
                <a:gd name="connsiteY125" fmla="*/ 9011 h 10000"/>
                <a:gd name="connsiteX126" fmla="*/ 7519 w 10000"/>
                <a:gd name="connsiteY126" fmla="*/ 9121 h 10000"/>
                <a:gd name="connsiteX127" fmla="*/ 7407 w 10000"/>
                <a:gd name="connsiteY127" fmla="*/ 9341 h 10000"/>
                <a:gd name="connsiteX128" fmla="*/ 7259 w 10000"/>
                <a:gd name="connsiteY128" fmla="*/ 9505 h 10000"/>
                <a:gd name="connsiteX129" fmla="*/ 7185 w 10000"/>
                <a:gd name="connsiteY129" fmla="*/ 9670 h 10000"/>
                <a:gd name="connsiteX130" fmla="*/ 7111 w 10000"/>
                <a:gd name="connsiteY130" fmla="*/ 9725 h 10000"/>
                <a:gd name="connsiteX131" fmla="*/ 7000 w 10000"/>
                <a:gd name="connsiteY131" fmla="*/ 9890 h 10000"/>
                <a:gd name="connsiteX132" fmla="*/ 6963 w 10000"/>
                <a:gd name="connsiteY132" fmla="*/ 10000 h 10000"/>
                <a:gd name="connsiteX133" fmla="*/ 6815 w 10000"/>
                <a:gd name="connsiteY133" fmla="*/ 10000 h 10000"/>
                <a:gd name="connsiteX134" fmla="*/ 6704 w 10000"/>
                <a:gd name="connsiteY134" fmla="*/ 9835 h 10000"/>
                <a:gd name="connsiteX135" fmla="*/ 6667 w 10000"/>
                <a:gd name="connsiteY135" fmla="*/ 9670 h 10000"/>
                <a:gd name="connsiteX136" fmla="*/ 6630 w 10000"/>
                <a:gd name="connsiteY136" fmla="*/ 9505 h 10000"/>
                <a:gd name="connsiteX137" fmla="*/ 6556 w 10000"/>
                <a:gd name="connsiteY137" fmla="*/ 9341 h 10000"/>
                <a:gd name="connsiteX138" fmla="*/ 6556 w 10000"/>
                <a:gd name="connsiteY138" fmla="*/ 9231 h 10000"/>
                <a:gd name="connsiteX139" fmla="*/ 6556 w 10000"/>
                <a:gd name="connsiteY139" fmla="*/ 9011 h 10000"/>
                <a:gd name="connsiteX140" fmla="*/ 6556 w 10000"/>
                <a:gd name="connsiteY140" fmla="*/ 8736 h 10000"/>
                <a:gd name="connsiteX141" fmla="*/ 6481 w 10000"/>
                <a:gd name="connsiteY141" fmla="*/ 8736 h 10000"/>
                <a:gd name="connsiteX142" fmla="*/ 6333 w 10000"/>
                <a:gd name="connsiteY142" fmla="*/ 8736 h 10000"/>
                <a:gd name="connsiteX143" fmla="*/ 6259 w 10000"/>
                <a:gd name="connsiteY143" fmla="*/ 8681 h 10000"/>
                <a:gd name="connsiteX144" fmla="*/ 6185 w 10000"/>
                <a:gd name="connsiteY144" fmla="*/ 8626 h 10000"/>
                <a:gd name="connsiteX145" fmla="*/ 6074 w 10000"/>
                <a:gd name="connsiteY145" fmla="*/ 8516 h 10000"/>
                <a:gd name="connsiteX146" fmla="*/ 6000 w 10000"/>
                <a:gd name="connsiteY146" fmla="*/ 8516 h 10000"/>
                <a:gd name="connsiteX147" fmla="*/ 5963 w 10000"/>
                <a:gd name="connsiteY147" fmla="*/ 8462 h 10000"/>
                <a:gd name="connsiteX148" fmla="*/ 5889 w 10000"/>
                <a:gd name="connsiteY148" fmla="*/ 8352 h 10000"/>
                <a:gd name="connsiteX149" fmla="*/ 6074 w 10000"/>
                <a:gd name="connsiteY149" fmla="*/ 8297 h 10000"/>
                <a:gd name="connsiteX150" fmla="*/ 6259 w 10000"/>
                <a:gd name="connsiteY150" fmla="*/ 8242 h 10000"/>
                <a:gd name="connsiteX151" fmla="*/ 6407 w 10000"/>
                <a:gd name="connsiteY151" fmla="*/ 8132 h 10000"/>
                <a:gd name="connsiteX152" fmla="*/ 6601 w 10000"/>
                <a:gd name="connsiteY152" fmla="*/ 7856 h 10000"/>
                <a:gd name="connsiteX153" fmla="*/ 6704 w 10000"/>
                <a:gd name="connsiteY153" fmla="*/ 7801 h 10000"/>
                <a:gd name="connsiteX154" fmla="*/ 6897 w 10000"/>
                <a:gd name="connsiteY154" fmla="*/ 7801 h 10000"/>
                <a:gd name="connsiteX155" fmla="*/ 6744 w 10000"/>
                <a:gd name="connsiteY155" fmla="*/ 7829 h 10000"/>
                <a:gd name="connsiteX156" fmla="*/ 7111 w 10000"/>
                <a:gd name="connsiteY156" fmla="*/ 7967 h 10000"/>
                <a:gd name="connsiteX157" fmla="*/ 5815 w 10000"/>
                <a:gd name="connsiteY157" fmla="*/ 7967 h 10000"/>
                <a:gd name="connsiteX158" fmla="*/ 5741 w 10000"/>
                <a:gd name="connsiteY158" fmla="*/ 7747 h 10000"/>
                <a:gd name="connsiteX159" fmla="*/ 5593 w 10000"/>
                <a:gd name="connsiteY159" fmla="*/ 7582 h 10000"/>
                <a:gd name="connsiteX160" fmla="*/ 5481 w 10000"/>
                <a:gd name="connsiteY160" fmla="*/ 7418 h 10000"/>
                <a:gd name="connsiteX161" fmla="*/ 5333 w 10000"/>
                <a:gd name="connsiteY161" fmla="*/ 7308 h 10000"/>
                <a:gd name="connsiteX162" fmla="*/ 5148 w 10000"/>
                <a:gd name="connsiteY162" fmla="*/ 7253 h 10000"/>
                <a:gd name="connsiteX163" fmla="*/ 5037 w 10000"/>
                <a:gd name="connsiteY163" fmla="*/ 7143 h 10000"/>
                <a:gd name="connsiteX164" fmla="*/ 4889 w 10000"/>
                <a:gd name="connsiteY164" fmla="*/ 7088 h 10000"/>
                <a:gd name="connsiteX165" fmla="*/ 4815 w 10000"/>
                <a:gd name="connsiteY165" fmla="*/ 7088 h 10000"/>
                <a:gd name="connsiteX166" fmla="*/ 4778 w 10000"/>
                <a:gd name="connsiteY166" fmla="*/ 7253 h 10000"/>
                <a:gd name="connsiteX167" fmla="*/ 4667 w 10000"/>
                <a:gd name="connsiteY167" fmla="*/ 7527 h 10000"/>
                <a:gd name="connsiteX168" fmla="*/ 4630 w 10000"/>
                <a:gd name="connsiteY168" fmla="*/ 7747 h 10000"/>
                <a:gd name="connsiteX169" fmla="*/ 4593 w 10000"/>
                <a:gd name="connsiteY169" fmla="*/ 7912 h 10000"/>
                <a:gd name="connsiteX170" fmla="*/ 4481 w 10000"/>
                <a:gd name="connsiteY170" fmla="*/ 8132 h 10000"/>
                <a:gd name="connsiteX171" fmla="*/ 4407 w 10000"/>
                <a:gd name="connsiteY171" fmla="*/ 8297 h 10000"/>
                <a:gd name="connsiteX172" fmla="*/ 4333 w 10000"/>
                <a:gd name="connsiteY172" fmla="*/ 8462 h 10000"/>
                <a:gd name="connsiteX173" fmla="*/ 4259 w 10000"/>
                <a:gd name="connsiteY173" fmla="*/ 8681 h 10000"/>
                <a:gd name="connsiteX174" fmla="*/ 4148 w 10000"/>
                <a:gd name="connsiteY174" fmla="*/ 8626 h 10000"/>
                <a:gd name="connsiteX175" fmla="*/ 4000 w 10000"/>
                <a:gd name="connsiteY175" fmla="*/ 8626 h 10000"/>
                <a:gd name="connsiteX176" fmla="*/ 3926 w 10000"/>
                <a:gd name="connsiteY176" fmla="*/ 8626 h 10000"/>
                <a:gd name="connsiteX177" fmla="*/ 3852 w 10000"/>
                <a:gd name="connsiteY177" fmla="*/ 8516 h 10000"/>
                <a:gd name="connsiteX178" fmla="*/ 3741 w 10000"/>
                <a:gd name="connsiteY178" fmla="*/ 8462 h 10000"/>
                <a:gd name="connsiteX179" fmla="*/ 3667 w 10000"/>
                <a:gd name="connsiteY179" fmla="*/ 8352 h 10000"/>
                <a:gd name="connsiteX180" fmla="*/ 3630 w 10000"/>
                <a:gd name="connsiteY180" fmla="*/ 8242 h 10000"/>
                <a:gd name="connsiteX181" fmla="*/ 3519 w 10000"/>
                <a:gd name="connsiteY181" fmla="*/ 8077 h 10000"/>
                <a:gd name="connsiteX182" fmla="*/ 3704 w 10000"/>
                <a:gd name="connsiteY182" fmla="*/ 7527 h 10000"/>
                <a:gd name="connsiteX0" fmla="*/ 3704 w 10000"/>
                <a:gd name="connsiteY0" fmla="*/ 7527 h 10000"/>
                <a:gd name="connsiteX1" fmla="*/ 4000 w 10000"/>
                <a:gd name="connsiteY1" fmla="*/ 7527 h 10000"/>
                <a:gd name="connsiteX2" fmla="*/ 4481 w 10000"/>
                <a:gd name="connsiteY2" fmla="*/ 7308 h 10000"/>
                <a:gd name="connsiteX3" fmla="*/ 4185 w 10000"/>
                <a:gd name="connsiteY3" fmla="*/ 6813 h 10000"/>
                <a:gd name="connsiteX4" fmla="*/ 3926 w 10000"/>
                <a:gd name="connsiteY4" fmla="*/ 6099 h 10000"/>
                <a:gd name="connsiteX5" fmla="*/ 3704 w 10000"/>
                <a:gd name="connsiteY5" fmla="*/ 5385 h 10000"/>
                <a:gd name="connsiteX6" fmla="*/ 3296 w 10000"/>
                <a:gd name="connsiteY6" fmla="*/ 5165 h 10000"/>
                <a:gd name="connsiteX7" fmla="*/ 2815 w 10000"/>
                <a:gd name="connsiteY7" fmla="*/ 4725 h 10000"/>
                <a:gd name="connsiteX8" fmla="*/ 2296 w 10000"/>
                <a:gd name="connsiteY8" fmla="*/ 5165 h 10000"/>
                <a:gd name="connsiteX9" fmla="*/ 2259 w 10000"/>
                <a:gd name="connsiteY9" fmla="*/ 5275 h 10000"/>
                <a:gd name="connsiteX10" fmla="*/ 2148 w 10000"/>
                <a:gd name="connsiteY10" fmla="*/ 5330 h 10000"/>
                <a:gd name="connsiteX11" fmla="*/ 2074 w 10000"/>
                <a:gd name="connsiteY11" fmla="*/ 5385 h 10000"/>
                <a:gd name="connsiteX12" fmla="*/ 2037 w 10000"/>
                <a:gd name="connsiteY12" fmla="*/ 5495 h 10000"/>
                <a:gd name="connsiteX13" fmla="*/ 1963 w 10000"/>
                <a:gd name="connsiteY13" fmla="*/ 5549 h 10000"/>
                <a:gd name="connsiteX14" fmla="*/ 1889 w 10000"/>
                <a:gd name="connsiteY14" fmla="*/ 5659 h 10000"/>
                <a:gd name="connsiteX15" fmla="*/ 1815 w 10000"/>
                <a:gd name="connsiteY15" fmla="*/ 5769 h 10000"/>
                <a:gd name="connsiteX16" fmla="*/ 1741 w 10000"/>
                <a:gd name="connsiteY16" fmla="*/ 5769 h 10000"/>
                <a:gd name="connsiteX17" fmla="*/ 1593 w 10000"/>
                <a:gd name="connsiteY17" fmla="*/ 5879 h 10000"/>
                <a:gd name="connsiteX18" fmla="*/ 1444 w 10000"/>
                <a:gd name="connsiteY18" fmla="*/ 5769 h 10000"/>
                <a:gd name="connsiteX19" fmla="*/ 1333 w 10000"/>
                <a:gd name="connsiteY19" fmla="*/ 5769 h 10000"/>
                <a:gd name="connsiteX20" fmla="*/ 1185 w 10000"/>
                <a:gd name="connsiteY20" fmla="*/ 5659 h 10000"/>
                <a:gd name="connsiteX21" fmla="*/ 1037 w 10000"/>
                <a:gd name="connsiteY21" fmla="*/ 5549 h 10000"/>
                <a:gd name="connsiteX22" fmla="*/ 852 w 10000"/>
                <a:gd name="connsiteY22" fmla="*/ 5495 h 10000"/>
                <a:gd name="connsiteX23" fmla="*/ 667 w 10000"/>
                <a:gd name="connsiteY23" fmla="*/ 5385 h 10000"/>
                <a:gd name="connsiteX24" fmla="*/ 481 w 10000"/>
                <a:gd name="connsiteY24" fmla="*/ 5330 h 10000"/>
                <a:gd name="connsiteX25" fmla="*/ 259 w 10000"/>
                <a:gd name="connsiteY25" fmla="*/ 5275 h 10000"/>
                <a:gd name="connsiteX26" fmla="*/ 0 w 10000"/>
                <a:gd name="connsiteY26" fmla="*/ 4890 h 10000"/>
                <a:gd name="connsiteX27" fmla="*/ 37 w 10000"/>
                <a:gd name="connsiteY27" fmla="*/ 4780 h 10000"/>
                <a:gd name="connsiteX28" fmla="*/ 37 w 10000"/>
                <a:gd name="connsiteY28" fmla="*/ 4615 h 10000"/>
                <a:gd name="connsiteX29" fmla="*/ 111 w 10000"/>
                <a:gd name="connsiteY29" fmla="*/ 4505 h 10000"/>
                <a:gd name="connsiteX30" fmla="*/ 111 w 10000"/>
                <a:gd name="connsiteY30" fmla="*/ 4396 h 10000"/>
                <a:gd name="connsiteX31" fmla="*/ 111 w 10000"/>
                <a:gd name="connsiteY31" fmla="*/ 4286 h 10000"/>
                <a:gd name="connsiteX32" fmla="*/ 111 w 10000"/>
                <a:gd name="connsiteY32" fmla="*/ 4121 h 10000"/>
                <a:gd name="connsiteX33" fmla="*/ 111 w 10000"/>
                <a:gd name="connsiteY33" fmla="*/ 3956 h 10000"/>
                <a:gd name="connsiteX34" fmla="*/ 111 w 10000"/>
                <a:gd name="connsiteY34" fmla="*/ 3791 h 10000"/>
                <a:gd name="connsiteX35" fmla="*/ 0 w 10000"/>
                <a:gd name="connsiteY35" fmla="*/ 3791 h 10000"/>
                <a:gd name="connsiteX36" fmla="*/ 111 w 10000"/>
                <a:gd name="connsiteY36" fmla="*/ 3956 h 10000"/>
                <a:gd name="connsiteX37" fmla="*/ 148 w 10000"/>
                <a:gd name="connsiteY37" fmla="*/ 3626 h 10000"/>
                <a:gd name="connsiteX38" fmla="*/ 148 w 10000"/>
                <a:gd name="connsiteY38" fmla="*/ 3407 h 10000"/>
                <a:gd name="connsiteX39" fmla="*/ 222 w 10000"/>
                <a:gd name="connsiteY39" fmla="*/ 3187 h 10000"/>
                <a:gd name="connsiteX40" fmla="*/ 259 w 10000"/>
                <a:gd name="connsiteY40" fmla="*/ 2967 h 10000"/>
                <a:gd name="connsiteX41" fmla="*/ 370 w 10000"/>
                <a:gd name="connsiteY41" fmla="*/ 2747 h 10000"/>
                <a:gd name="connsiteX42" fmla="*/ 481 w 10000"/>
                <a:gd name="connsiteY42" fmla="*/ 2418 h 10000"/>
                <a:gd name="connsiteX43" fmla="*/ 593 w 10000"/>
                <a:gd name="connsiteY43" fmla="*/ 2198 h 10000"/>
                <a:gd name="connsiteX44" fmla="*/ 667 w 10000"/>
                <a:gd name="connsiteY44" fmla="*/ 2088 h 10000"/>
                <a:gd name="connsiteX45" fmla="*/ 630 w 10000"/>
                <a:gd name="connsiteY45" fmla="*/ 1978 h 10000"/>
                <a:gd name="connsiteX46" fmla="*/ 593 w 10000"/>
                <a:gd name="connsiteY46" fmla="*/ 1923 h 10000"/>
                <a:gd name="connsiteX47" fmla="*/ 519 w 10000"/>
                <a:gd name="connsiteY47" fmla="*/ 1813 h 10000"/>
                <a:gd name="connsiteX48" fmla="*/ 481 w 10000"/>
                <a:gd name="connsiteY48" fmla="*/ 1703 h 10000"/>
                <a:gd name="connsiteX49" fmla="*/ 444 w 10000"/>
                <a:gd name="connsiteY49" fmla="*/ 1593 h 10000"/>
                <a:gd name="connsiteX50" fmla="*/ 370 w 10000"/>
                <a:gd name="connsiteY50" fmla="*/ 1429 h 10000"/>
                <a:gd name="connsiteX51" fmla="*/ 296 w 10000"/>
                <a:gd name="connsiteY51" fmla="*/ 1319 h 10000"/>
                <a:gd name="connsiteX52" fmla="*/ 259 w 10000"/>
                <a:gd name="connsiteY52" fmla="*/ 1154 h 10000"/>
                <a:gd name="connsiteX53" fmla="*/ 667 w 10000"/>
                <a:gd name="connsiteY53" fmla="*/ 659 h 10000"/>
                <a:gd name="connsiteX54" fmla="*/ 1185 w 10000"/>
                <a:gd name="connsiteY54" fmla="*/ 440 h 10000"/>
                <a:gd name="connsiteX55" fmla="*/ 2000 w 10000"/>
                <a:gd name="connsiteY55" fmla="*/ 549 h 10000"/>
                <a:gd name="connsiteX56" fmla="*/ 2741 w 10000"/>
                <a:gd name="connsiteY56" fmla="*/ 824 h 10000"/>
                <a:gd name="connsiteX57" fmla="*/ 3296 w 10000"/>
                <a:gd name="connsiteY57" fmla="*/ 824 h 10000"/>
                <a:gd name="connsiteX58" fmla="*/ 3889 w 10000"/>
                <a:gd name="connsiteY58" fmla="*/ 989 h 10000"/>
                <a:gd name="connsiteX59" fmla="*/ 4407 w 10000"/>
                <a:gd name="connsiteY59" fmla="*/ 1209 h 10000"/>
                <a:gd name="connsiteX60" fmla="*/ 4407 w 10000"/>
                <a:gd name="connsiteY60" fmla="*/ 824 h 10000"/>
                <a:gd name="connsiteX61" fmla="*/ 4481 w 10000"/>
                <a:gd name="connsiteY61" fmla="*/ 275 h 10000"/>
                <a:gd name="connsiteX62" fmla="*/ 4889 w 10000"/>
                <a:gd name="connsiteY62" fmla="*/ 275 h 10000"/>
                <a:gd name="connsiteX63" fmla="*/ 5296 w 10000"/>
                <a:gd name="connsiteY63" fmla="*/ 275 h 10000"/>
                <a:gd name="connsiteX64" fmla="*/ 5519 w 10000"/>
                <a:gd name="connsiteY64" fmla="*/ 0 h 10000"/>
                <a:gd name="connsiteX65" fmla="*/ 6000 w 10000"/>
                <a:gd name="connsiteY65" fmla="*/ 0 h 10000"/>
                <a:gd name="connsiteX66" fmla="*/ 6296 w 10000"/>
                <a:gd name="connsiteY66" fmla="*/ 275 h 10000"/>
                <a:gd name="connsiteX67" fmla="*/ 6556 w 10000"/>
                <a:gd name="connsiteY67" fmla="*/ 659 h 10000"/>
                <a:gd name="connsiteX68" fmla="*/ 6481 w 10000"/>
                <a:gd name="connsiteY68" fmla="*/ 1209 h 10000"/>
                <a:gd name="connsiteX69" fmla="*/ 7000 w 10000"/>
                <a:gd name="connsiteY69" fmla="*/ 1374 h 10000"/>
                <a:gd name="connsiteX70" fmla="*/ 7259 w 10000"/>
                <a:gd name="connsiteY70" fmla="*/ 2363 h 10000"/>
                <a:gd name="connsiteX71" fmla="*/ 7630 w 10000"/>
                <a:gd name="connsiteY71" fmla="*/ 2198 h 10000"/>
                <a:gd name="connsiteX72" fmla="*/ 7852 w 10000"/>
                <a:gd name="connsiteY72" fmla="*/ 2637 h 10000"/>
                <a:gd name="connsiteX73" fmla="*/ 8222 w 10000"/>
                <a:gd name="connsiteY73" fmla="*/ 2582 h 10000"/>
                <a:gd name="connsiteX74" fmla="*/ 8630 w 10000"/>
                <a:gd name="connsiteY74" fmla="*/ 2967 h 10000"/>
                <a:gd name="connsiteX75" fmla="*/ 9111 w 10000"/>
                <a:gd name="connsiteY75" fmla="*/ 2967 h 10000"/>
                <a:gd name="connsiteX76" fmla="*/ 9593 w 10000"/>
                <a:gd name="connsiteY76" fmla="*/ 3352 h 10000"/>
                <a:gd name="connsiteX77" fmla="*/ 10000 w 10000"/>
                <a:gd name="connsiteY77" fmla="*/ 3626 h 10000"/>
                <a:gd name="connsiteX78" fmla="*/ 9926 w 10000"/>
                <a:gd name="connsiteY78" fmla="*/ 4341 h 10000"/>
                <a:gd name="connsiteX79" fmla="*/ 9926 w 10000"/>
                <a:gd name="connsiteY79" fmla="*/ 5000 h 10000"/>
                <a:gd name="connsiteX80" fmla="*/ 10000 w 10000"/>
                <a:gd name="connsiteY80" fmla="*/ 5714 h 10000"/>
                <a:gd name="connsiteX81" fmla="*/ 9704 w 10000"/>
                <a:gd name="connsiteY81" fmla="*/ 5714 h 10000"/>
                <a:gd name="connsiteX82" fmla="*/ 9222 w 10000"/>
                <a:gd name="connsiteY82" fmla="*/ 5879 h 10000"/>
                <a:gd name="connsiteX83" fmla="*/ 9111 w 10000"/>
                <a:gd name="connsiteY83" fmla="*/ 6538 h 10000"/>
                <a:gd name="connsiteX84" fmla="*/ 8889 w 10000"/>
                <a:gd name="connsiteY84" fmla="*/ 6648 h 10000"/>
                <a:gd name="connsiteX85" fmla="*/ 8630 w 10000"/>
                <a:gd name="connsiteY85" fmla="*/ 6703 h 10000"/>
                <a:gd name="connsiteX86" fmla="*/ 8370 w 10000"/>
                <a:gd name="connsiteY86" fmla="*/ 6813 h 10000"/>
                <a:gd name="connsiteX87" fmla="*/ 8148 w 10000"/>
                <a:gd name="connsiteY87" fmla="*/ 6868 h 10000"/>
                <a:gd name="connsiteX88" fmla="*/ 7889 w 10000"/>
                <a:gd name="connsiteY88" fmla="*/ 7033 h 10000"/>
                <a:gd name="connsiteX89" fmla="*/ 7704 w 10000"/>
                <a:gd name="connsiteY89" fmla="*/ 7143 h 10000"/>
                <a:gd name="connsiteX90" fmla="*/ 7519 w 10000"/>
                <a:gd name="connsiteY90" fmla="*/ 7418 h 10000"/>
                <a:gd name="connsiteX91" fmla="*/ 7370 w 10000"/>
                <a:gd name="connsiteY91" fmla="*/ 7692 h 10000"/>
                <a:gd name="connsiteX92" fmla="*/ 7370 w 10000"/>
                <a:gd name="connsiteY92" fmla="*/ 7967 h 10000"/>
                <a:gd name="connsiteX93" fmla="*/ 7370 w 10000"/>
                <a:gd name="connsiteY93" fmla="*/ 8077 h 10000"/>
                <a:gd name="connsiteX94" fmla="*/ 7370 w 10000"/>
                <a:gd name="connsiteY94" fmla="*/ 8132 h 10000"/>
                <a:gd name="connsiteX95" fmla="*/ 7370 w 10000"/>
                <a:gd name="connsiteY95" fmla="*/ 8297 h 10000"/>
                <a:gd name="connsiteX96" fmla="*/ 7407 w 10000"/>
                <a:gd name="connsiteY96" fmla="*/ 8352 h 10000"/>
                <a:gd name="connsiteX97" fmla="*/ 7444 w 10000"/>
                <a:gd name="connsiteY97" fmla="*/ 8516 h 10000"/>
                <a:gd name="connsiteX98" fmla="*/ 7519 w 10000"/>
                <a:gd name="connsiteY98" fmla="*/ 8626 h 10000"/>
                <a:gd name="connsiteX99" fmla="*/ 7593 w 10000"/>
                <a:gd name="connsiteY99" fmla="*/ 8626 h 10000"/>
                <a:gd name="connsiteX100" fmla="*/ 7630 w 10000"/>
                <a:gd name="connsiteY100" fmla="*/ 8681 h 10000"/>
                <a:gd name="connsiteX101" fmla="*/ 7741 w 10000"/>
                <a:gd name="connsiteY101" fmla="*/ 8626 h 10000"/>
                <a:gd name="connsiteX102" fmla="*/ 7852 w 10000"/>
                <a:gd name="connsiteY102" fmla="*/ 8626 h 10000"/>
                <a:gd name="connsiteX103" fmla="*/ 7963 w 10000"/>
                <a:gd name="connsiteY103" fmla="*/ 8516 h 10000"/>
                <a:gd name="connsiteX104" fmla="*/ 8111 w 10000"/>
                <a:gd name="connsiteY104" fmla="*/ 8516 h 10000"/>
                <a:gd name="connsiteX105" fmla="*/ 8185 w 10000"/>
                <a:gd name="connsiteY105" fmla="*/ 8516 h 10000"/>
                <a:gd name="connsiteX106" fmla="*/ 8333 w 10000"/>
                <a:gd name="connsiteY106" fmla="*/ 8462 h 10000"/>
                <a:gd name="connsiteX107" fmla="*/ 8444 w 10000"/>
                <a:gd name="connsiteY107" fmla="*/ 8462 h 10000"/>
                <a:gd name="connsiteX108" fmla="*/ 8556 w 10000"/>
                <a:gd name="connsiteY108" fmla="*/ 8516 h 10000"/>
                <a:gd name="connsiteX109" fmla="*/ 8444 w 10000"/>
                <a:gd name="connsiteY109" fmla="*/ 8626 h 10000"/>
                <a:gd name="connsiteX110" fmla="*/ 8370 w 10000"/>
                <a:gd name="connsiteY110" fmla="*/ 8681 h 10000"/>
                <a:gd name="connsiteX111" fmla="*/ 8296 w 10000"/>
                <a:gd name="connsiteY111" fmla="*/ 8846 h 10000"/>
                <a:gd name="connsiteX112" fmla="*/ 8222 w 10000"/>
                <a:gd name="connsiteY112" fmla="*/ 8901 h 10000"/>
                <a:gd name="connsiteX113" fmla="*/ 8185 w 10000"/>
                <a:gd name="connsiteY113" fmla="*/ 9066 h 10000"/>
                <a:gd name="connsiteX114" fmla="*/ 8111 w 10000"/>
                <a:gd name="connsiteY114" fmla="*/ 9231 h 10000"/>
                <a:gd name="connsiteX115" fmla="*/ 8074 w 10000"/>
                <a:gd name="connsiteY115" fmla="*/ 9341 h 10000"/>
                <a:gd name="connsiteX116" fmla="*/ 8000 w 10000"/>
                <a:gd name="connsiteY116" fmla="*/ 9451 h 10000"/>
                <a:gd name="connsiteX117" fmla="*/ 7963 w 10000"/>
                <a:gd name="connsiteY117" fmla="*/ 9286 h 10000"/>
                <a:gd name="connsiteX118" fmla="*/ 7926 w 10000"/>
                <a:gd name="connsiteY118" fmla="*/ 9121 h 10000"/>
                <a:gd name="connsiteX119" fmla="*/ 7889 w 10000"/>
                <a:gd name="connsiteY119" fmla="*/ 9066 h 10000"/>
                <a:gd name="connsiteX120" fmla="*/ 7852 w 10000"/>
                <a:gd name="connsiteY120" fmla="*/ 9011 h 10000"/>
                <a:gd name="connsiteX121" fmla="*/ 7778 w 10000"/>
                <a:gd name="connsiteY121" fmla="*/ 8901 h 10000"/>
                <a:gd name="connsiteX122" fmla="*/ 7741 w 10000"/>
                <a:gd name="connsiteY122" fmla="*/ 8846 h 10000"/>
                <a:gd name="connsiteX123" fmla="*/ 7667 w 10000"/>
                <a:gd name="connsiteY123" fmla="*/ 8846 h 10000"/>
                <a:gd name="connsiteX124" fmla="*/ 7630 w 10000"/>
                <a:gd name="connsiteY124" fmla="*/ 8736 h 10000"/>
                <a:gd name="connsiteX125" fmla="*/ 7593 w 10000"/>
                <a:gd name="connsiteY125" fmla="*/ 9011 h 10000"/>
                <a:gd name="connsiteX126" fmla="*/ 7519 w 10000"/>
                <a:gd name="connsiteY126" fmla="*/ 9121 h 10000"/>
                <a:gd name="connsiteX127" fmla="*/ 7407 w 10000"/>
                <a:gd name="connsiteY127" fmla="*/ 9341 h 10000"/>
                <a:gd name="connsiteX128" fmla="*/ 7259 w 10000"/>
                <a:gd name="connsiteY128" fmla="*/ 9505 h 10000"/>
                <a:gd name="connsiteX129" fmla="*/ 7185 w 10000"/>
                <a:gd name="connsiteY129" fmla="*/ 9670 h 10000"/>
                <a:gd name="connsiteX130" fmla="*/ 7111 w 10000"/>
                <a:gd name="connsiteY130" fmla="*/ 9725 h 10000"/>
                <a:gd name="connsiteX131" fmla="*/ 7000 w 10000"/>
                <a:gd name="connsiteY131" fmla="*/ 9890 h 10000"/>
                <a:gd name="connsiteX132" fmla="*/ 6963 w 10000"/>
                <a:gd name="connsiteY132" fmla="*/ 10000 h 10000"/>
                <a:gd name="connsiteX133" fmla="*/ 6815 w 10000"/>
                <a:gd name="connsiteY133" fmla="*/ 10000 h 10000"/>
                <a:gd name="connsiteX134" fmla="*/ 6704 w 10000"/>
                <a:gd name="connsiteY134" fmla="*/ 9835 h 10000"/>
                <a:gd name="connsiteX135" fmla="*/ 6667 w 10000"/>
                <a:gd name="connsiteY135" fmla="*/ 9670 h 10000"/>
                <a:gd name="connsiteX136" fmla="*/ 6630 w 10000"/>
                <a:gd name="connsiteY136" fmla="*/ 9505 h 10000"/>
                <a:gd name="connsiteX137" fmla="*/ 6556 w 10000"/>
                <a:gd name="connsiteY137" fmla="*/ 9341 h 10000"/>
                <a:gd name="connsiteX138" fmla="*/ 6556 w 10000"/>
                <a:gd name="connsiteY138" fmla="*/ 9231 h 10000"/>
                <a:gd name="connsiteX139" fmla="*/ 6556 w 10000"/>
                <a:gd name="connsiteY139" fmla="*/ 9011 h 10000"/>
                <a:gd name="connsiteX140" fmla="*/ 6556 w 10000"/>
                <a:gd name="connsiteY140" fmla="*/ 8736 h 10000"/>
                <a:gd name="connsiteX141" fmla="*/ 6481 w 10000"/>
                <a:gd name="connsiteY141" fmla="*/ 8736 h 10000"/>
                <a:gd name="connsiteX142" fmla="*/ 6333 w 10000"/>
                <a:gd name="connsiteY142" fmla="*/ 8736 h 10000"/>
                <a:gd name="connsiteX143" fmla="*/ 6259 w 10000"/>
                <a:gd name="connsiteY143" fmla="*/ 8681 h 10000"/>
                <a:gd name="connsiteX144" fmla="*/ 6185 w 10000"/>
                <a:gd name="connsiteY144" fmla="*/ 8626 h 10000"/>
                <a:gd name="connsiteX145" fmla="*/ 6074 w 10000"/>
                <a:gd name="connsiteY145" fmla="*/ 8516 h 10000"/>
                <a:gd name="connsiteX146" fmla="*/ 6000 w 10000"/>
                <a:gd name="connsiteY146" fmla="*/ 8516 h 10000"/>
                <a:gd name="connsiteX147" fmla="*/ 5963 w 10000"/>
                <a:gd name="connsiteY147" fmla="*/ 8462 h 10000"/>
                <a:gd name="connsiteX148" fmla="*/ 5889 w 10000"/>
                <a:gd name="connsiteY148" fmla="*/ 8352 h 10000"/>
                <a:gd name="connsiteX149" fmla="*/ 6074 w 10000"/>
                <a:gd name="connsiteY149" fmla="*/ 8297 h 10000"/>
                <a:gd name="connsiteX150" fmla="*/ 6259 w 10000"/>
                <a:gd name="connsiteY150" fmla="*/ 8242 h 10000"/>
                <a:gd name="connsiteX151" fmla="*/ 6407 w 10000"/>
                <a:gd name="connsiteY151" fmla="*/ 8132 h 10000"/>
                <a:gd name="connsiteX152" fmla="*/ 6601 w 10000"/>
                <a:gd name="connsiteY152" fmla="*/ 7856 h 10000"/>
                <a:gd name="connsiteX153" fmla="*/ 6704 w 10000"/>
                <a:gd name="connsiteY153" fmla="*/ 7801 h 10000"/>
                <a:gd name="connsiteX154" fmla="*/ 6897 w 10000"/>
                <a:gd name="connsiteY154" fmla="*/ 7801 h 10000"/>
                <a:gd name="connsiteX155" fmla="*/ 6744 w 10000"/>
                <a:gd name="connsiteY155" fmla="*/ 7829 h 10000"/>
                <a:gd name="connsiteX156" fmla="*/ 6864 w 10000"/>
                <a:gd name="connsiteY156" fmla="*/ 7921 h 10000"/>
                <a:gd name="connsiteX157" fmla="*/ 5815 w 10000"/>
                <a:gd name="connsiteY157" fmla="*/ 7967 h 10000"/>
                <a:gd name="connsiteX158" fmla="*/ 5741 w 10000"/>
                <a:gd name="connsiteY158" fmla="*/ 7747 h 10000"/>
                <a:gd name="connsiteX159" fmla="*/ 5593 w 10000"/>
                <a:gd name="connsiteY159" fmla="*/ 7582 h 10000"/>
                <a:gd name="connsiteX160" fmla="*/ 5481 w 10000"/>
                <a:gd name="connsiteY160" fmla="*/ 7418 h 10000"/>
                <a:gd name="connsiteX161" fmla="*/ 5333 w 10000"/>
                <a:gd name="connsiteY161" fmla="*/ 7308 h 10000"/>
                <a:gd name="connsiteX162" fmla="*/ 5148 w 10000"/>
                <a:gd name="connsiteY162" fmla="*/ 7253 h 10000"/>
                <a:gd name="connsiteX163" fmla="*/ 5037 w 10000"/>
                <a:gd name="connsiteY163" fmla="*/ 7143 h 10000"/>
                <a:gd name="connsiteX164" fmla="*/ 4889 w 10000"/>
                <a:gd name="connsiteY164" fmla="*/ 7088 h 10000"/>
                <a:gd name="connsiteX165" fmla="*/ 4815 w 10000"/>
                <a:gd name="connsiteY165" fmla="*/ 7088 h 10000"/>
                <a:gd name="connsiteX166" fmla="*/ 4778 w 10000"/>
                <a:gd name="connsiteY166" fmla="*/ 7253 h 10000"/>
                <a:gd name="connsiteX167" fmla="*/ 4667 w 10000"/>
                <a:gd name="connsiteY167" fmla="*/ 7527 h 10000"/>
                <a:gd name="connsiteX168" fmla="*/ 4630 w 10000"/>
                <a:gd name="connsiteY168" fmla="*/ 7747 h 10000"/>
                <a:gd name="connsiteX169" fmla="*/ 4593 w 10000"/>
                <a:gd name="connsiteY169" fmla="*/ 7912 h 10000"/>
                <a:gd name="connsiteX170" fmla="*/ 4481 w 10000"/>
                <a:gd name="connsiteY170" fmla="*/ 8132 h 10000"/>
                <a:gd name="connsiteX171" fmla="*/ 4407 w 10000"/>
                <a:gd name="connsiteY171" fmla="*/ 8297 h 10000"/>
                <a:gd name="connsiteX172" fmla="*/ 4333 w 10000"/>
                <a:gd name="connsiteY172" fmla="*/ 8462 h 10000"/>
                <a:gd name="connsiteX173" fmla="*/ 4259 w 10000"/>
                <a:gd name="connsiteY173" fmla="*/ 8681 h 10000"/>
                <a:gd name="connsiteX174" fmla="*/ 4148 w 10000"/>
                <a:gd name="connsiteY174" fmla="*/ 8626 h 10000"/>
                <a:gd name="connsiteX175" fmla="*/ 4000 w 10000"/>
                <a:gd name="connsiteY175" fmla="*/ 8626 h 10000"/>
                <a:gd name="connsiteX176" fmla="*/ 3926 w 10000"/>
                <a:gd name="connsiteY176" fmla="*/ 8626 h 10000"/>
                <a:gd name="connsiteX177" fmla="*/ 3852 w 10000"/>
                <a:gd name="connsiteY177" fmla="*/ 8516 h 10000"/>
                <a:gd name="connsiteX178" fmla="*/ 3741 w 10000"/>
                <a:gd name="connsiteY178" fmla="*/ 8462 h 10000"/>
                <a:gd name="connsiteX179" fmla="*/ 3667 w 10000"/>
                <a:gd name="connsiteY179" fmla="*/ 8352 h 10000"/>
                <a:gd name="connsiteX180" fmla="*/ 3630 w 10000"/>
                <a:gd name="connsiteY180" fmla="*/ 8242 h 10000"/>
                <a:gd name="connsiteX181" fmla="*/ 3519 w 10000"/>
                <a:gd name="connsiteY181" fmla="*/ 8077 h 10000"/>
                <a:gd name="connsiteX182" fmla="*/ 3704 w 10000"/>
                <a:gd name="connsiteY182" fmla="*/ 75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000" h="10000">
                  <a:moveTo>
                    <a:pt x="3704" y="7527"/>
                  </a:moveTo>
                  <a:lnTo>
                    <a:pt x="4000" y="7527"/>
                  </a:lnTo>
                  <a:lnTo>
                    <a:pt x="4481" y="7308"/>
                  </a:lnTo>
                  <a:lnTo>
                    <a:pt x="4185" y="6813"/>
                  </a:lnTo>
                  <a:cubicBezTo>
                    <a:pt x="4099" y="6575"/>
                    <a:pt x="4012" y="6337"/>
                    <a:pt x="3926" y="6099"/>
                  </a:cubicBezTo>
                  <a:lnTo>
                    <a:pt x="3704" y="5385"/>
                  </a:lnTo>
                  <a:lnTo>
                    <a:pt x="3296" y="5165"/>
                  </a:lnTo>
                  <a:lnTo>
                    <a:pt x="2815" y="4725"/>
                  </a:lnTo>
                  <a:lnTo>
                    <a:pt x="2296" y="5165"/>
                  </a:lnTo>
                  <a:cubicBezTo>
                    <a:pt x="2284" y="5202"/>
                    <a:pt x="2271" y="5238"/>
                    <a:pt x="2259" y="5275"/>
                  </a:cubicBezTo>
                  <a:lnTo>
                    <a:pt x="2148" y="5330"/>
                  </a:lnTo>
                  <a:cubicBezTo>
                    <a:pt x="2123" y="5348"/>
                    <a:pt x="2099" y="5367"/>
                    <a:pt x="2074" y="5385"/>
                  </a:cubicBezTo>
                  <a:cubicBezTo>
                    <a:pt x="2062" y="5422"/>
                    <a:pt x="2049" y="5458"/>
                    <a:pt x="2037" y="5495"/>
                  </a:cubicBezTo>
                  <a:lnTo>
                    <a:pt x="1963" y="5549"/>
                  </a:lnTo>
                  <a:lnTo>
                    <a:pt x="1889" y="5659"/>
                  </a:lnTo>
                  <a:lnTo>
                    <a:pt x="1815" y="5769"/>
                  </a:lnTo>
                  <a:lnTo>
                    <a:pt x="1741" y="5769"/>
                  </a:lnTo>
                  <a:cubicBezTo>
                    <a:pt x="1692" y="5806"/>
                    <a:pt x="1642" y="5842"/>
                    <a:pt x="1593" y="5879"/>
                  </a:cubicBezTo>
                  <a:lnTo>
                    <a:pt x="1444" y="5769"/>
                  </a:lnTo>
                  <a:lnTo>
                    <a:pt x="1333" y="5769"/>
                  </a:lnTo>
                  <a:cubicBezTo>
                    <a:pt x="1284" y="5732"/>
                    <a:pt x="1234" y="5696"/>
                    <a:pt x="1185" y="5659"/>
                  </a:cubicBezTo>
                  <a:cubicBezTo>
                    <a:pt x="1136" y="5622"/>
                    <a:pt x="1086" y="5586"/>
                    <a:pt x="1037" y="5549"/>
                  </a:cubicBezTo>
                  <a:lnTo>
                    <a:pt x="852" y="5495"/>
                  </a:lnTo>
                  <a:lnTo>
                    <a:pt x="667" y="5385"/>
                  </a:lnTo>
                  <a:lnTo>
                    <a:pt x="481" y="5330"/>
                  </a:lnTo>
                  <a:lnTo>
                    <a:pt x="259" y="5275"/>
                  </a:lnTo>
                  <a:lnTo>
                    <a:pt x="0" y="4890"/>
                  </a:lnTo>
                  <a:cubicBezTo>
                    <a:pt x="12" y="4853"/>
                    <a:pt x="25" y="4817"/>
                    <a:pt x="37" y="4780"/>
                  </a:cubicBezTo>
                  <a:lnTo>
                    <a:pt x="37" y="4615"/>
                  </a:lnTo>
                  <a:lnTo>
                    <a:pt x="111" y="4505"/>
                  </a:lnTo>
                  <a:lnTo>
                    <a:pt x="111" y="4396"/>
                  </a:lnTo>
                  <a:lnTo>
                    <a:pt x="111" y="4286"/>
                  </a:lnTo>
                  <a:lnTo>
                    <a:pt x="111" y="4121"/>
                  </a:lnTo>
                  <a:lnTo>
                    <a:pt x="111" y="3956"/>
                  </a:lnTo>
                  <a:lnTo>
                    <a:pt x="111" y="3791"/>
                  </a:lnTo>
                  <a:lnTo>
                    <a:pt x="0" y="3791"/>
                  </a:lnTo>
                  <a:lnTo>
                    <a:pt x="111" y="3956"/>
                  </a:lnTo>
                  <a:cubicBezTo>
                    <a:pt x="123" y="3846"/>
                    <a:pt x="136" y="3736"/>
                    <a:pt x="148" y="3626"/>
                  </a:cubicBezTo>
                  <a:lnTo>
                    <a:pt x="148" y="3407"/>
                  </a:lnTo>
                  <a:cubicBezTo>
                    <a:pt x="173" y="3334"/>
                    <a:pt x="197" y="3260"/>
                    <a:pt x="222" y="3187"/>
                  </a:cubicBezTo>
                  <a:cubicBezTo>
                    <a:pt x="234" y="3114"/>
                    <a:pt x="247" y="3040"/>
                    <a:pt x="259" y="2967"/>
                  </a:cubicBezTo>
                  <a:lnTo>
                    <a:pt x="370" y="2747"/>
                  </a:lnTo>
                  <a:lnTo>
                    <a:pt x="481" y="2418"/>
                  </a:lnTo>
                  <a:lnTo>
                    <a:pt x="593" y="2198"/>
                  </a:lnTo>
                  <a:lnTo>
                    <a:pt x="667" y="2088"/>
                  </a:lnTo>
                  <a:cubicBezTo>
                    <a:pt x="655" y="2051"/>
                    <a:pt x="642" y="2015"/>
                    <a:pt x="630" y="1978"/>
                  </a:cubicBezTo>
                  <a:cubicBezTo>
                    <a:pt x="618" y="1960"/>
                    <a:pt x="605" y="1941"/>
                    <a:pt x="593" y="1923"/>
                  </a:cubicBezTo>
                  <a:lnTo>
                    <a:pt x="519" y="1813"/>
                  </a:lnTo>
                  <a:cubicBezTo>
                    <a:pt x="506" y="1776"/>
                    <a:pt x="494" y="1740"/>
                    <a:pt x="481" y="1703"/>
                  </a:cubicBezTo>
                  <a:cubicBezTo>
                    <a:pt x="469" y="1666"/>
                    <a:pt x="456" y="1630"/>
                    <a:pt x="444" y="1593"/>
                  </a:cubicBezTo>
                  <a:cubicBezTo>
                    <a:pt x="419" y="1538"/>
                    <a:pt x="395" y="1484"/>
                    <a:pt x="370" y="1429"/>
                  </a:cubicBezTo>
                  <a:lnTo>
                    <a:pt x="296" y="1319"/>
                  </a:lnTo>
                  <a:cubicBezTo>
                    <a:pt x="284" y="1264"/>
                    <a:pt x="271" y="1209"/>
                    <a:pt x="259" y="1154"/>
                  </a:cubicBezTo>
                  <a:lnTo>
                    <a:pt x="667" y="659"/>
                  </a:lnTo>
                  <a:lnTo>
                    <a:pt x="1185" y="440"/>
                  </a:lnTo>
                  <a:lnTo>
                    <a:pt x="2000" y="549"/>
                  </a:lnTo>
                  <a:lnTo>
                    <a:pt x="2741" y="824"/>
                  </a:lnTo>
                  <a:lnTo>
                    <a:pt x="3296" y="824"/>
                  </a:lnTo>
                  <a:lnTo>
                    <a:pt x="3889" y="989"/>
                  </a:lnTo>
                  <a:lnTo>
                    <a:pt x="4407" y="1209"/>
                  </a:lnTo>
                  <a:lnTo>
                    <a:pt x="4407" y="824"/>
                  </a:lnTo>
                  <a:cubicBezTo>
                    <a:pt x="4432" y="641"/>
                    <a:pt x="4456" y="458"/>
                    <a:pt x="4481" y="275"/>
                  </a:cubicBezTo>
                  <a:lnTo>
                    <a:pt x="4889" y="275"/>
                  </a:lnTo>
                  <a:lnTo>
                    <a:pt x="5296" y="275"/>
                  </a:lnTo>
                  <a:cubicBezTo>
                    <a:pt x="5370" y="183"/>
                    <a:pt x="5445" y="92"/>
                    <a:pt x="5519" y="0"/>
                  </a:cubicBezTo>
                  <a:lnTo>
                    <a:pt x="6000" y="0"/>
                  </a:lnTo>
                  <a:lnTo>
                    <a:pt x="6296" y="275"/>
                  </a:lnTo>
                  <a:lnTo>
                    <a:pt x="6556" y="659"/>
                  </a:lnTo>
                  <a:cubicBezTo>
                    <a:pt x="6531" y="842"/>
                    <a:pt x="6506" y="1026"/>
                    <a:pt x="6481" y="1209"/>
                  </a:cubicBezTo>
                  <a:lnTo>
                    <a:pt x="7000" y="1374"/>
                  </a:lnTo>
                  <a:cubicBezTo>
                    <a:pt x="7086" y="1704"/>
                    <a:pt x="7173" y="2033"/>
                    <a:pt x="7259" y="2363"/>
                  </a:cubicBezTo>
                  <a:lnTo>
                    <a:pt x="7630" y="2198"/>
                  </a:lnTo>
                  <a:lnTo>
                    <a:pt x="7852" y="2637"/>
                  </a:lnTo>
                  <a:lnTo>
                    <a:pt x="8222" y="2582"/>
                  </a:lnTo>
                  <a:lnTo>
                    <a:pt x="8630" y="2967"/>
                  </a:lnTo>
                  <a:lnTo>
                    <a:pt x="9111" y="2967"/>
                  </a:lnTo>
                  <a:lnTo>
                    <a:pt x="9593" y="3352"/>
                  </a:lnTo>
                  <a:lnTo>
                    <a:pt x="10000" y="3626"/>
                  </a:lnTo>
                  <a:cubicBezTo>
                    <a:pt x="9975" y="3864"/>
                    <a:pt x="9951" y="4103"/>
                    <a:pt x="9926" y="4341"/>
                  </a:cubicBezTo>
                  <a:lnTo>
                    <a:pt x="9926" y="5000"/>
                  </a:lnTo>
                  <a:cubicBezTo>
                    <a:pt x="9951" y="5238"/>
                    <a:pt x="9975" y="5476"/>
                    <a:pt x="10000" y="5714"/>
                  </a:cubicBezTo>
                  <a:lnTo>
                    <a:pt x="9704" y="5714"/>
                  </a:lnTo>
                  <a:lnTo>
                    <a:pt x="9222" y="5879"/>
                  </a:lnTo>
                  <a:lnTo>
                    <a:pt x="9111" y="6538"/>
                  </a:lnTo>
                  <a:lnTo>
                    <a:pt x="8889" y="6648"/>
                  </a:lnTo>
                  <a:lnTo>
                    <a:pt x="8630" y="6703"/>
                  </a:lnTo>
                  <a:lnTo>
                    <a:pt x="8370" y="6813"/>
                  </a:lnTo>
                  <a:lnTo>
                    <a:pt x="8148" y="6868"/>
                  </a:lnTo>
                  <a:lnTo>
                    <a:pt x="7889" y="7033"/>
                  </a:lnTo>
                  <a:lnTo>
                    <a:pt x="7704" y="7143"/>
                  </a:lnTo>
                  <a:lnTo>
                    <a:pt x="7519" y="7418"/>
                  </a:lnTo>
                  <a:cubicBezTo>
                    <a:pt x="7469" y="7509"/>
                    <a:pt x="7420" y="7601"/>
                    <a:pt x="7370" y="7692"/>
                  </a:cubicBezTo>
                  <a:lnTo>
                    <a:pt x="7370" y="7967"/>
                  </a:lnTo>
                  <a:lnTo>
                    <a:pt x="7370" y="8077"/>
                  </a:lnTo>
                  <a:lnTo>
                    <a:pt x="7370" y="8132"/>
                  </a:lnTo>
                  <a:lnTo>
                    <a:pt x="7370" y="8297"/>
                  </a:lnTo>
                  <a:cubicBezTo>
                    <a:pt x="7382" y="8315"/>
                    <a:pt x="7395" y="8334"/>
                    <a:pt x="7407" y="8352"/>
                  </a:cubicBezTo>
                  <a:cubicBezTo>
                    <a:pt x="7419" y="8407"/>
                    <a:pt x="7432" y="8461"/>
                    <a:pt x="7444" y="8516"/>
                  </a:cubicBezTo>
                  <a:cubicBezTo>
                    <a:pt x="7469" y="8553"/>
                    <a:pt x="7494" y="8589"/>
                    <a:pt x="7519" y="8626"/>
                  </a:cubicBezTo>
                  <a:lnTo>
                    <a:pt x="7593" y="8626"/>
                  </a:lnTo>
                  <a:cubicBezTo>
                    <a:pt x="7605" y="8644"/>
                    <a:pt x="7618" y="8663"/>
                    <a:pt x="7630" y="8681"/>
                  </a:cubicBezTo>
                  <a:lnTo>
                    <a:pt x="7741" y="8626"/>
                  </a:lnTo>
                  <a:lnTo>
                    <a:pt x="7852" y="8626"/>
                  </a:lnTo>
                  <a:lnTo>
                    <a:pt x="7963" y="8516"/>
                  </a:lnTo>
                  <a:lnTo>
                    <a:pt x="8111" y="8516"/>
                  </a:lnTo>
                  <a:lnTo>
                    <a:pt x="8185" y="8516"/>
                  </a:lnTo>
                  <a:lnTo>
                    <a:pt x="8333" y="8462"/>
                  </a:lnTo>
                  <a:lnTo>
                    <a:pt x="8444" y="8462"/>
                  </a:lnTo>
                  <a:lnTo>
                    <a:pt x="8556" y="8516"/>
                  </a:lnTo>
                  <a:cubicBezTo>
                    <a:pt x="8519" y="8553"/>
                    <a:pt x="8481" y="8589"/>
                    <a:pt x="8444" y="8626"/>
                  </a:cubicBezTo>
                  <a:cubicBezTo>
                    <a:pt x="8419" y="8644"/>
                    <a:pt x="8395" y="8663"/>
                    <a:pt x="8370" y="8681"/>
                  </a:cubicBezTo>
                  <a:cubicBezTo>
                    <a:pt x="8345" y="8736"/>
                    <a:pt x="8321" y="8791"/>
                    <a:pt x="8296" y="8846"/>
                  </a:cubicBezTo>
                  <a:cubicBezTo>
                    <a:pt x="8271" y="8864"/>
                    <a:pt x="8247" y="8883"/>
                    <a:pt x="8222" y="8901"/>
                  </a:cubicBezTo>
                  <a:cubicBezTo>
                    <a:pt x="8210" y="8956"/>
                    <a:pt x="8197" y="9011"/>
                    <a:pt x="8185" y="9066"/>
                  </a:cubicBezTo>
                  <a:cubicBezTo>
                    <a:pt x="8160" y="9121"/>
                    <a:pt x="8136" y="9176"/>
                    <a:pt x="8111" y="9231"/>
                  </a:cubicBezTo>
                  <a:cubicBezTo>
                    <a:pt x="8099" y="9268"/>
                    <a:pt x="8086" y="9304"/>
                    <a:pt x="8074" y="9341"/>
                  </a:cubicBezTo>
                  <a:lnTo>
                    <a:pt x="8000" y="9451"/>
                  </a:lnTo>
                  <a:cubicBezTo>
                    <a:pt x="7988" y="9396"/>
                    <a:pt x="7975" y="9341"/>
                    <a:pt x="7963" y="9286"/>
                  </a:cubicBezTo>
                  <a:cubicBezTo>
                    <a:pt x="7951" y="9231"/>
                    <a:pt x="7938" y="9176"/>
                    <a:pt x="7926" y="9121"/>
                  </a:cubicBezTo>
                  <a:cubicBezTo>
                    <a:pt x="7914" y="9103"/>
                    <a:pt x="7901" y="9084"/>
                    <a:pt x="7889" y="9066"/>
                  </a:cubicBezTo>
                  <a:cubicBezTo>
                    <a:pt x="7877" y="9048"/>
                    <a:pt x="7864" y="9029"/>
                    <a:pt x="7852" y="9011"/>
                  </a:cubicBezTo>
                  <a:lnTo>
                    <a:pt x="7778" y="8901"/>
                  </a:lnTo>
                  <a:cubicBezTo>
                    <a:pt x="7766" y="8883"/>
                    <a:pt x="7753" y="8864"/>
                    <a:pt x="7741" y="8846"/>
                  </a:cubicBezTo>
                  <a:lnTo>
                    <a:pt x="7667" y="8846"/>
                  </a:lnTo>
                  <a:cubicBezTo>
                    <a:pt x="7655" y="8809"/>
                    <a:pt x="7642" y="8773"/>
                    <a:pt x="7630" y="8736"/>
                  </a:cubicBezTo>
                  <a:cubicBezTo>
                    <a:pt x="7618" y="8828"/>
                    <a:pt x="7605" y="8919"/>
                    <a:pt x="7593" y="9011"/>
                  </a:cubicBezTo>
                  <a:lnTo>
                    <a:pt x="7519" y="9121"/>
                  </a:lnTo>
                  <a:lnTo>
                    <a:pt x="7407" y="9341"/>
                  </a:lnTo>
                  <a:cubicBezTo>
                    <a:pt x="7358" y="9396"/>
                    <a:pt x="7308" y="9450"/>
                    <a:pt x="7259" y="9505"/>
                  </a:cubicBezTo>
                  <a:cubicBezTo>
                    <a:pt x="7234" y="9560"/>
                    <a:pt x="7210" y="9615"/>
                    <a:pt x="7185" y="9670"/>
                  </a:cubicBezTo>
                  <a:cubicBezTo>
                    <a:pt x="7160" y="9688"/>
                    <a:pt x="7136" y="9707"/>
                    <a:pt x="7111" y="9725"/>
                  </a:cubicBezTo>
                  <a:lnTo>
                    <a:pt x="7000" y="9890"/>
                  </a:lnTo>
                  <a:cubicBezTo>
                    <a:pt x="6988" y="9927"/>
                    <a:pt x="6975" y="9963"/>
                    <a:pt x="6963" y="10000"/>
                  </a:cubicBezTo>
                  <a:lnTo>
                    <a:pt x="6815" y="10000"/>
                  </a:lnTo>
                  <a:lnTo>
                    <a:pt x="6704" y="9835"/>
                  </a:lnTo>
                  <a:cubicBezTo>
                    <a:pt x="6692" y="9780"/>
                    <a:pt x="6679" y="9725"/>
                    <a:pt x="6667" y="9670"/>
                  </a:cubicBezTo>
                  <a:cubicBezTo>
                    <a:pt x="6655" y="9615"/>
                    <a:pt x="6642" y="9560"/>
                    <a:pt x="6630" y="9505"/>
                  </a:cubicBezTo>
                  <a:cubicBezTo>
                    <a:pt x="6605" y="9450"/>
                    <a:pt x="6581" y="9396"/>
                    <a:pt x="6556" y="9341"/>
                  </a:cubicBezTo>
                  <a:lnTo>
                    <a:pt x="6556" y="9231"/>
                  </a:lnTo>
                  <a:lnTo>
                    <a:pt x="6556" y="9011"/>
                  </a:lnTo>
                  <a:lnTo>
                    <a:pt x="6556" y="8736"/>
                  </a:lnTo>
                  <a:lnTo>
                    <a:pt x="6481" y="8736"/>
                  </a:lnTo>
                  <a:lnTo>
                    <a:pt x="6333" y="8736"/>
                  </a:lnTo>
                  <a:cubicBezTo>
                    <a:pt x="6308" y="8718"/>
                    <a:pt x="6284" y="8699"/>
                    <a:pt x="6259" y="8681"/>
                  </a:cubicBezTo>
                  <a:cubicBezTo>
                    <a:pt x="6234" y="8663"/>
                    <a:pt x="6210" y="8644"/>
                    <a:pt x="6185" y="8626"/>
                  </a:cubicBezTo>
                  <a:lnTo>
                    <a:pt x="6074" y="8516"/>
                  </a:lnTo>
                  <a:lnTo>
                    <a:pt x="6000" y="8516"/>
                  </a:lnTo>
                  <a:cubicBezTo>
                    <a:pt x="5988" y="8498"/>
                    <a:pt x="5975" y="8480"/>
                    <a:pt x="5963" y="8462"/>
                  </a:cubicBezTo>
                  <a:lnTo>
                    <a:pt x="5889" y="8352"/>
                  </a:lnTo>
                  <a:lnTo>
                    <a:pt x="6074" y="8297"/>
                  </a:lnTo>
                  <a:lnTo>
                    <a:pt x="6259" y="8242"/>
                  </a:lnTo>
                  <a:cubicBezTo>
                    <a:pt x="6308" y="8205"/>
                    <a:pt x="6358" y="8169"/>
                    <a:pt x="6407" y="8132"/>
                  </a:cubicBezTo>
                  <a:lnTo>
                    <a:pt x="6601" y="7856"/>
                  </a:lnTo>
                  <a:cubicBezTo>
                    <a:pt x="6635" y="7930"/>
                    <a:pt x="6670" y="7727"/>
                    <a:pt x="6704" y="7801"/>
                  </a:cubicBezTo>
                  <a:lnTo>
                    <a:pt x="6897" y="7801"/>
                  </a:lnTo>
                  <a:cubicBezTo>
                    <a:pt x="6946" y="7764"/>
                    <a:pt x="6695" y="7866"/>
                    <a:pt x="6744" y="7829"/>
                  </a:cubicBezTo>
                  <a:lnTo>
                    <a:pt x="6864" y="7921"/>
                  </a:lnTo>
                  <a:lnTo>
                    <a:pt x="5815" y="7967"/>
                  </a:lnTo>
                  <a:cubicBezTo>
                    <a:pt x="5790" y="7894"/>
                    <a:pt x="5766" y="7820"/>
                    <a:pt x="5741" y="7747"/>
                  </a:cubicBezTo>
                  <a:lnTo>
                    <a:pt x="5593" y="7582"/>
                  </a:lnTo>
                  <a:cubicBezTo>
                    <a:pt x="5556" y="7527"/>
                    <a:pt x="5518" y="7473"/>
                    <a:pt x="5481" y="7418"/>
                  </a:cubicBezTo>
                  <a:cubicBezTo>
                    <a:pt x="5432" y="7381"/>
                    <a:pt x="5382" y="7345"/>
                    <a:pt x="5333" y="7308"/>
                  </a:cubicBezTo>
                  <a:lnTo>
                    <a:pt x="5148" y="7253"/>
                  </a:lnTo>
                  <a:lnTo>
                    <a:pt x="5037" y="7143"/>
                  </a:lnTo>
                  <a:lnTo>
                    <a:pt x="4889" y="7088"/>
                  </a:lnTo>
                  <a:lnTo>
                    <a:pt x="4815" y="7088"/>
                  </a:lnTo>
                  <a:cubicBezTo>
                    <a:pt x="4803" y="7143"/>
                    <a:pt x="4790" y="7198"/>
                    <a:pt x="4778" y="7253"/>
                  </a:cubicBezTo>
                  <a:lnTo>
                    <a:pt x="4667" y="7527"/>
                  </a:lnTo>
                  <a:cubicBezTo>
                    <a:pt x="4655" y="7600"/>
                    <a:pt x="4642" y="7674"/>
                    <a:pt x="4630" y="7747"/>
                  </a:cubicBezTo>
                  <a:cubicBezTo>
                    <a:pt x="4618" y="7802"/>
                    <a:pt x="4605" y="7857"/>
                    <a:pt x="4593" y="7912"/>
                  </a:cubicBezTo>
                  <a:lnTo>
                    <a:pt x="4481" y="8132"/>
                  </a:lnTo>
                  <a:cubicBezTo>
                    <a:pt x="4456" y="8187"/>
                    <a:pt x="4432" y="8242"/>
                    <a:pt x="4407" y="8297"/>
                  </a:cubicBezTo>
                  <a:cubicBezTo>
                    <a:pt x="4382" y="8352"/>
                    <a:pt x="4358" y="8407"/>
                    <a:pt x="4333" y="8462"/>
                  </a:cubicBezTo>
                  <a:cubicBezTo>
                    <a:pt x="4308" y="8535"/>
                    <a:pt x="4284" y="8608"/>
                    <a:pt x="4259" y="8681"/>
                  </a:cubicBezTo>
                  <a:lnTo>
                    <a:pt x="4148" y="8626"/>
                  </a:lnTo>
                  <a:lnTo>
                    <a:pt x="4000" y="8626"/>
                  </a:lnTo>
                  <a:lnTo>
                    <a:pt x="3926" y="8626"/>
                  </a:lnTo>
                  <a:lnTo>
                    <a:pt x="3852" y="8516"/>
                  </a:lnTo>
                  <a:lnTo>
                    <a:pt x="3741" y="8462"/>
                  </a:lnTo>
                  <a:lnTo>
                    <a:pt x="3667" y="8352"/>
                  </a:lnTo>
                  <a:cubicBezTo>
                    <a:pt x="3655" y="8315"/>
                    <a:pt x="3642" y="8279"/>
                    <a:pt x="3630" y="8242"/>
                  </a:cubicBezTo>
                  <a:lnTo>
                    <a:pt x="3519" y="8077"/>
                  </a:lnTo>
                  <a:cubicBezTo>
                    <a:pt x="3581" y="7894"/>
                    <a:pt x="3642" y="7710"/>
                    <a:pt x="3704" y="7527"/>
                  </a:cubicBez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8" name="Freeform 357"/>
            <p:cNvSpPr>
              <a:spLocks/>
            </p:cNvSpPr>
            <p:nvPr/>
          </p:nvSpPr>
          <p:spPr bwMode="gray">
            <a:xfrm>
              <a:off x="2763736" y="4712559"/>
              <a:ext cx="375579" cy="222406"/>
            </a:xfrm>
            <a:custGeom>
              <a:avLst/>
              <a:gdLst/>
              <a:ahLst/>
              <a:cxnLst>
                <a:cxn ang="0">
                  <a:pos x="107" y="36"/>
                </a:cxn>
                <a:cxn ang="0">
                  <a:pos x="113" y="62"/>
                </a:cxn>
                <a:cxn ang="0">
                  <a:pos x="102" y="56"/>
                </a:cxn>
                <a:cxn ang="0">
                  <a:pos x="96" y="52"/>
                </a:cxn>
                <a:cxn ang="0">
                  <a:pos x="86" y="56"/>
                </a:cxn>
                <a:cxn ang="0">
                  <a:pos x="74" y="56"/>
                </a:cxn>
                <a:cxn ang="0">
                  <a:pos x="74" y="55"/>
                </a:cxn>
                <a:cxn ang="0">
                  <a:pos x="73" y="55"/>
                </a:cxn>
                <a:cxn ang="0">
                  <a:pos x="72" y="55"/>
                </a:cxn>
                <a:cxn ang="0">
                  <a:pos x="68" y="51"/>
                </a:cxn>
                <a:cxn ang="0">
                  <a:pos x="63" y="49"/>
                </a:cxn>
                <a:cxn ang="0">
                  <a:pos x="59" y="48"/>
                </a:cxn>
                <a:cxn ang="0">
                  <a:pos x="54" y="45"/>
                </a:cxn>
                <a:cxn ang="0">
                  <a:pos x="48" y="45"/>
                </a:cxn>
                <a:cxn ang="0">
                  <a:pos x="42" y="44"/>
                </a:cxn>
                <a:cxn ang="0">
                  <a:pos x="35" y="44"/>
                </a:cxn>
                <a:cxn ang="0">
                  <a:pos x="29" y="44"/>
                </a:cxn>
                <a:cxn ang="0">
                  <a:pos x="27" y="36"/>
                </a:cxn>
                <a:cxn ang="0">
                  <a:pos x="24" y="29"/>
                </a:cxn>
                <a:cxn ang="0">
                  <a:pos x="22" y="22"/>
                </a:cxn>
                <a:cxn ang="0">
                  <a:pos x="18" y="16"/>
                </a:cxn>
                <a:cxn ang="0">
                  <a:pos x="15" y="11"/>
                </a:cxn>
                <a:cxn ang="0">
                  <a:pos x="10" y="7"/>
                </a:cxn>
                <a:cxn ang="0">
                  <a:pos x="5" y="3"/>
                </a:cxn>
                <a:cxn ang="0">
                  <a:pos x="0" y="0"/>
                </a:cxn>
                <a:cxn ang="0">
                  <a:pos x="4" y="3"/>
                </a:cxn>
                <a:cxn ang="0">
                  <a:pos x="19" y="7"/>
                </a:cxn>
                <a:cxn ang="0">
                  <a:pos x="35" y="12"/>
                </a:cxn>
                <a:cxn ang="0">
                  <a:pos x="44" y="7"/>
                </a:cxn>
                <a:cxn ang="0">
                  <a:pos x="56" y="16"/>
                </a:cxn>
                <a:cxn ang="0">
                  <a:pos x="67" y="23"/>
                </a:cxn>
                <a:cxn ang="0">
                  <a:pos x="78" y="19"/>
                </a:cxn>
                <a:cxn ang="0">
                  <a:pos x="92" y="23"/>
                </a:cxn>
                <a:cxn ang="0">
                  <a:pos x="100" y="33"/>
                </a:cxn>
                <a:cxn ang="0">
                  <a:pos x="107" y="36"/>
                </a:cxn>
              </a:cxnLst>
              <a:rect l="0" t="0" r="r" b="b"/>
              <a:pathLst>
                <a:path w="113" h="62">
                  <a:moveTo>
                    <a:pt x="107" y="36"/>
                  </a:moveTo>
                  <a:lnTo>
                    <a:pt x="113" y="62"/>
                  </a:lnTo>
                  <a:lnTo>
                    <a:pt x="102" y="56"/>
                  </a:lnTo>
                  <a:lnTo>
                    <a:pt x="96" y="52"/>
                  </a:lnTo>
                  <a:lnTo>
                    <a:pt x="86" y="56"/>
                  </a:lnTo>
                  <a:lnTo>
                    <a:pt x="74" y="56"/>
                  </a:lnTo>
                  <a:lnTo>
                    <a:pt x="74" y="55"/>
                  </a:lnTo>
                  <a:lnTo>
                    <a:pt x="73" y="55"/>
                  </a:lnTo>
                  <a:lnTo>
                    <a:pt x="72" y="55"/>
                  </a:lnTo>
                  <a:lnTo>
                    <a:pt x="68" y="51"/>
                  </a:lnTo>
                  <a:lnTo>
                    <a:pt x="63" y="49"/>
                  </a:lnTo>
                  <a:lnTo>
                    <a:pt x="59" y="48"/>
                  </a:lnTo>
                  <a:lnTo>
                    <a:pt x="54" y="45"/>
                  </a:lnTo>
                  <a:lnTo>
                    <a:pt x="48" y="45"/>
                  </a:lnTo>
                  <a:lnTo>
                    <a:pt x="42" y="44"/>
                  </a:lnTo>
                  <a:lnTo>
                    <a:pt x="35" y="44"/>
                  </a:lnTo>
                  <a:lnTo>
                    <a:pt x="29" y="44"/>
                  </a:lnTo>
                  <a:lnTo>
                    <a:pt x="27" y="36"/>
                  </a:lnTo>
                  <a:lnTo>
                    <a:pt x="24" y="29"/>
                  </a:lnTo>
                  <a:lnTo>
                    <a:pt x="22" y="22"/>
                  </a:lnTo>
                  <a:lnTo>
                    <a:pt x="18" y="16"/>
                  </a:lnTo>
                  <a:lnTo>
                    <a:pt x="15" y="11"/>
                  </a:lnTo>
                  <a:lnTo>
                    <a:pt x="10" y="7"/>
                  </a:lnTo>
                  <a:lnTo>
                    <a:pt x="5" y="3"/>
                  </a:lnTo>
                  <a:lnTo>
                    <a:pt x="0" y="0"/>
                  </a:lnTo>
                  <a:lnTo>
                    <a:pt x="4" y="3"/>
                  </a:lnTo>
                  <a:lnTo>
                    <a:pt x="19" y="7"/>
                  </a:lnTo>
                  <a:lnTo>
                    <a:pt x="35" y="12"/>
                  </a:lnTo>
                  <a:lnTo>
                    <a:pt x="44" y="7"/>
                  </a:lnTo>
                  <a:lnTo>
                    <a:pt x="56" y="16"/>
                  </a:lnTo>
                  <a:lnTo>
                    <a:pt x="67" y="23"/>
                  </a:lnTo>
                  <a:lnTo>
                    <a:pt x="78" y="19"/>
                  </a:lnTo>
                  <a:lnTo>
                    <a:pt x="92" y="23"/>
                  </a:lnTo>
                  <a:lnTo>
                    <a:pt x="100" y="33"/>
                  </a:lnTo>
                  <a:lnTo>
                    <a:pt x="107" y="3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49" name="Freeform 358"/>
            <p:cNvSpPr>
              <a:spLocks/>
            </p:cNvSpPr>
            <p:nvPr/>
          </p:nvSpPr>
          <p:spPr bwMode="gray">
            <a:xfrm>
              <a:off x="3052899" y="4827348"/>
              <a:ext cx="292485" cy="286975"/>
            </a:xfrm>
            <a:custGeom>
              <a:avLst/>
              <a:gdLst/>
              <a:ahLst/>
              <a:cxnLst>
                <a:cxn ang="0">
                  <a:pos x="0" y="22"/>
                </a:cxn>
                <a:cxn ang="0">
                  <a:pos x="11" y="36"/>
                </a:cxn>
                <a:cxn ang="0">
                  <a:pos x="13" y="48"/>
                </a:cxn>
                <a:cxn ang="0">
                  <a:pos x="18" y="57"/>
                </a:cxn>
                <a:cxn ang="0">
                  <a:pos x="19" y="67"/>
                </a:cxn>
                <a:cxn ang="0">
                  <a:pos x="19" y="70"/>
                </a:cxn>
                <a:cxn ang="0">
                  <a:pos x="24" y="71"/>
                </a:cxn>
                <a:cxn ang="0">
                  <a:pos x="27" y="73"/>
                </a:cxn>
                <a:cxn ang="0">
                  <a:pos x="30" y="76"/>
                </a:cxn>
                <a:cxn ang="0">
                  <a:pos x="33" y="77"/>
                </a:cxn>
                <a:cxn ang="0">
                  <a:pos x="36" y="78"/>
                </a:cxn>
                <a:cxn ang="0">
                  <a:pos x="39" y="78"/>
                </a:cxn>
                <a:cxn ang="0">
                  <a:pos x="42" y="80"/>
                </a:cxn>
                <a:cxn ang="0">
                  <a:pos x="44" y="80"/>
                </a:cxn>
                <a:cxn ang="0">
                  <a:pos x="47" y="78"/>
                </a:cxn>
                <a:cxn ang="0">
                  <a:pos x="48" y="76"/>
                </a:cxn>
                <a:cxn ang="0">
                  <a:pos x="50" y="71"/>
                </a:cxn>
                <a:cxn ang="0">
                  <a:pos x="51" y="67"/>
                </a:cxn>
                <a:cxn ang="0">
                  <a:pos x="52" y="63"/>
                </a:cxn>
                <a:cxn ang="0">
                  <a:pos x="55" y="58"/>
                </a:cxn>
                <a:cxn ang="0">
                  <a:pos x="56" y="55"/>
                </a:cxn>
                <a:cxn ang="0">
                  <a:pos x="60" y="54"/>
                </a:cxn>
                <a:cxn ang="0">
                  <a:pos x="67" y="54"/>
                </a:cxn>
                <a:cxn ang="0">
                  <a:pos x="70" y="55"/>
                </a:cxn>
                <a:cxn ang="0">
                  <a:pos x="73" y="57"/>
                </a:cxn>
                <a:cxn ang="0">
                  <a:pos x="74" y="59"/>
                </a:cxn>
                <a:cxn ang="0">
                  <a:pos x="74" y="62"/>
                </a:cxn>
                <a:cxn ang="0">
                  <a:pos x="74" y="65"/>
                </a:cxn>
                <a:cxn ang="0">
                  <a:pos x="74" y="63"/>
                </a:cxn>
                <a:cxn ang="0">
                  <a:pos x="74" y="59"/>
                </a:cxn>
                <a:cxn ang="0">
                  <a:pos x="75" y="57"/>
                </a:cxn>
                <a:cxn ang="0">
                  <a:pos x="75" y="54"/>
                </a:cxn>
                <a:cxn ang="0">
                  <a:pos x="76" y="51"/>
                </a:cxn>
                <a:cxn ang="0">
                  <a:pos x="77" y="50"/>
                </a:cxn>
                <a:cxn ang="0">
                  <a:pos x="77" y="48"/>
                </a:cxn>
                <a:cxn ang="0">
                  <a:pos x="77" y="47"/>
                </a:cxn>
                <a:cxn ang="0">
                  <a:pos x="78" y="45"/>
                </a:cxn>
                <a:cxn ang="0">
                  <a:pos x="81" y="45"/>
                </a:cxn>
                <a:cxn ang="0">
                  <a:pos x="82" y="44"/>
                </a:cxn>
                <a:cxn ang="0">
                  <a:pos x="83" y="44"/>
                </a:cxn>
                <a:cxn ang="0">
                  <a:pos x="84" y="43"/>
                </a:cxn>
                <a:cxn ang="0">
                  <a:pos x="86" y="41"/>
                </a:cxn>
                <a:cxn ang="0">
                  <a:pos x="87" y="40"/>
                </a:cxn>
                <a:cxn ang="0">
                  <a:pos x="88" y="38"/>
                </a:cxn>
                <a:cxn ang="0">
                  <a:pos x="84" y="34"/>
                </a:cxn>
                <a:cxn ang="0">
                  <a:pos x="81" y="29"/>
                </a:cxn>
                <a:cxn ang="0">
                  <a:pos x="77" y="26"/>
                </a:cxn>
                <a:cxn ang="0">
                  <a:pos x="74" y="23"/>
                </a:cxn>
                <a:cxn ang="0">
                  <a:pos x="69" y="19"/>
                </a:cxn>
                <a:cxn ang="0">
                  <a:pos x="64" y="17"/>
                </a:cxn>
                <a:cxn ang="0">
                  <a:pos x="61" y="15"/>
                </a:cxn>
                <a:cxn ang="0">
                  <a:pos x="57" y="12"/>
                </a:cxn>
                <a:cxn ang="0">
                  <a:pos x="55" y="12"/>
                </a:cxn>
                <a:cxn ang="0">
                  <a:pos x="47" y="26"/>
                </a:cxn>
                <a:cxn ang="0">
                  <a:pos x="36" y="18"/>
                </a:cxn>
                <a:cxn ang="0">
                  <a:pos x="25" y="8"/>
                </a:cxn>
                <a:cxn ang="0">
                  <a:pos x="11" y="0"/>
                </a:cxn>
                <a:cxn ang="0">
                  <a:pos x="18" y="3"/>
                </a:cxn>
                <a:cxn ang="0">
                  <a:pos x="25" y="29"/>
                </a:cxn>
                <a:cxn ang="0">
                  <a:pos x="13" y="23"/>
                </a:cxn>
                <a:cxn ang="0">
                  <a:pos x="7" y="18"/>
                </a:cxn>
                <a:cxn ang="0">
                  <a:pos x="0" y="22"/>
                </a:cxn>
              </a:cxnLst>
              <a:rect l="0" t="0" r="r" b="b"/>
              <a:pathLst>
                <a:path w="88" h="80">
                  <a:moveTo>
                    <a:pt x="0" y="22"/>
                  </a:moveTo>
                  <a:lnTo>
                    <a:pt x="11" y="36"/>
                  </a:lnTo>
                  <a:lnTo>
                    <a:pt x="13" y="48"/>
                  </a:lnTo>
                  <a:lnTo>
                    <a:pt x="18" y="57"/>
                  </a:lnTo>
                  <a:lnTo>
                    <a:pt x="19" y="67"/>
                  </a:lnTo>
                  <a:lnTo>
                    <a:pt x="19" y="70"/>
                  </a:lnTo>
                  <a:lnTo>
                    <a:pt x="24" y="71"/>
                  </a:lnTo>
                  <a:lnTo>
                    <a:pt x="27" y="73"/>
                  </a:lnTo>
                  <a:lnTo>
                    <a:pt x="30" y="76"/>
                  </a:lnTo>
                  <a:lnTo>
                    <a:pt x="33" y="77"/>
                  </a:lnTo>
                  <a:lnTo>
                    <a:pt x="36" y="78"/>
                  </a:lnTo>
                  <a:lnTo>
                    <a:pt x="39" y="78"/>
                  </a:lnTo>
                  <a:lnTo>
                    <a:pt x="42" y="80"/>
                  </a:lnTo>
                  <a:lnTo>
                    <a:pt x="44" y="80"/>
                  </a:lnTo>
                  <a:lnTo>
                    <a:pt x="47" y="78"/>
                  </a:lnTo>
                  <a:lnTo>
                    <a:pt x="48" y="76"/>
                  </a:lnTo>
                  <a:lnTo>
                    <a:pt x="50" y="71"/>
                  </a:lnTo>
                  <a:lnTo>
                    <a:pt x="51" y="67"/>
                  </a:lnTo>
                  <a:lnTo>
                    <a:pt x="52" y="63"/>
                  </a:lnTo>
                  <a:lnTo>
                    <a:pt x="55" y="58"/>
                  </a:lnTo>
                  <a:lnTo>
                    <a:pt x="56" y="55"/>
                  </a:lnTo>
                  <a:lnTo>
                    <a:pt x="60" y="54"/>
                  </a:lnTo>
                  <a:lnTo>
                    <a:pt x="67" y="54"/>
                  </a:lnTo>
                  <a:lnTo>
                    <a:pt x="70" y="55"/>
                  </a:lnTo>
                  <a:lnTo>
                    <a:pt x="73" y="57"/>
                  </a:lnTo>
                  <a:lnTo>
                    <a:pt x="74" y="59"/>
                  </a:lnTo>
                  <a:lnTo>
                    <a:pt x="74" y="62"/>
                  </a:lnTo>
                  <a:lnTo>
                    <a:pt x="74" y="65"/>
                  </a:lnTo>
                  <a:lnTo>
                    <a:pt x="74" y="63"/>
                  </a:lnTo>
                  <a:lnTo>
                    <a:pt x="74" y="59"/>
                  </a:lnTo>
                  <a:lnTo>
                    <a:pt x="75" y="57"/>
                  </a:lnTo>
                  <a:lnTo>
                    <a:pt x="75" y="54"/>
                  </a:lnTo>
                  <a:lnTo>
                    <a:pt x="76" y="51"/>
                  </a:lnTo>
                  <a:lnTo>
                    <a:pt x="77" y="50"/>
                  </a:lnTo>
                  <a:lnTo>
                    <a:pt x="77" y="48"/>
                  </a:lnTo>
                  <a:lnTo>
                    <a:pt x="77" y="47"/>
                  </a:lnTo>
                  <a:lnTo>
                    <a:pt x="78" y="45"/>
                  </a:lnTo>
                  <a:lnTo>
                    <a:pt x="81" y="45"/>
                  </a:lnTo>
                  <a:lnTo>
                    <a:pt x="82" y="44"/>
                  </a:lnTo>
                  <a:lnTo>
                    <a:pt x="83" y="44"/>
                  </a:lnTo>
                  <a:lnTo>
                    <a:pt x="84" y="43"/>
                  </a:lnTo>
                  <a:lnTo>
                    <a:pt x="86" y="41"/>
                  </a:lnTo>
                  <a:lnTo>
                    <a:pt x="87" y="40"/>
                  </a:lnTo>
                  <a:lnTo>
                    <a:pt x="88" y="38"/>
                  </a:lnTo>
                  <a:lnTo>
                    <a:pt x="84" y="34"/>
                  </a:lnTo>
                  <a:lnTo>
                    <a:pt x="81" y="29"/>
                  </a:lnTo>
                  <a:lnTo>
                    <a:pt x="77" y="26"/>
                  </a:lnTo>
                  <a:lnTo>
                    <a:pt x="74" y="23"/>
                  </a:lnTo>
                  <a:lnTo>
                    <a:pt x="69" y="19"/>
                  </a:lnTo>
                  <a:lnTo>
                    <a:pt x="64" y="17"/>
                  </a:lnTo>
                  <a:lnTo>
                    <a:pt x="61" y="15"/>
                  </a:lnTo>
                  <a:lnTo>
                    <a:pt x="57" y="12"/>
                  </a:lnTo>
                  <a:lnTo>
                    <a:pt x="55" y="12"/>
                  </a:lnTo>
                  <a:lnTo>
                    <a:pt x="47" y="26"/>
                  </a:lnTo>
                  <a:lnTo>
                    <a:pt x="36" y="18"/>
                  </a:lnTo>
                  <a:lnTo>
                    <a:pt x="25" y="8"/>
                  </a:lnTo>
                  <a:lnTo>
                    <a:pt x="11" y="0"/>
                  </a:lnTo>
                  <a:lnTo>
                    <a:pt x="18" y="3"/>
                  </a:lnTo>
                  <a:lnTo>
                    <a:pt x="25" y="29"/>
                  </a:lnTo>
                  <a:lnTo>
                    <a:pt x="13" y="23"/>
                  </a:lnTo>
                  <a:lnTo>
                    <a:pt x="7" y="18"/>
                  </a:lnTo>
                  <a:lnTo>
                    <a:pt x="0" y="2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0" name="Freeform 359"/>
            <p:cNvSpPr>
              <a:spLocks/>
            </p:cNvSpPr>
            <p:nvPr/>
          </p:nvSpPr>
          <p:spPr bwMode="gray">
            <a:xfrm>
              <a:off x="3006367" y="4902680"/>
              <a:ext cx="116330" cy="175772"/>
            </a:xfrm>
            <a:custGeom>
              <a:avLst/>
              <a:gdLst/>
              <a:ahLst/>
              <a:cxnLst>
                <a:cxn ang="0">
                  <a:pos x="15" y="0"/>
                </a:cxn>
                <a:cxn ang="0">
                  <a:pos x="27" y="15"/>
                </a:cxn>
                <a:cxn ang="0">
                  <a:pos x="29" y="27"/>
                </a:cxn>
                <a:cxn ang="0">
                  <a:pos x="34" y="36"/>
                </a:cxn>
                <a:cxn ang="0">
                  <a:pos x="35" y="46"/>
                </a:cxn>
                <a:cxn ang="0">
                  <a:pos x="35" y="49"/>
                </a:cxn>
                <a:cxn ang="0">
                  <a:pos x="33" y="48"/>
                </a:cxn>
                <a:cxn ang="0">
                  <a:pos x="29" y="46"/>
                </a:cxn>
                <a:cxn ang="0">
                  <a:pos x="27" y="45"/>
                </a:cxn>
                <a:cxn ang="0">
                  <a:pos x="24" y="44"/>
                </a:cxn>
                <a:cxn ang="0">
                  <a:pos x="22" y="42"/>
                </a:cxn>
                <a:cxn ang="0">
                  <a:pos x="20" y="39"/>
                </a:cxn>
                <a:cxn ang="0">
                  <a:pos x="19" y="38"/>
                </a:cxn>
                <a:cxn ang="0">
                  <a:pos x="18" y="36"/>
                </a:cxn>
                <a:cxn ang="0">
                  <a:pos x="18" y="34"/>
                </a:cxn>
                <a:cxn ang="0">
                  <a:pos x="16" y="33"/>
                </a:cxn>
                <a:cxn ang="0">
                  <a:pos x="16" y="31"/>
                </a:cxn>
                <a:cxn ang="0">
                  <a:pos x="16" y="30"/>
                </a:cxn>
                <a:cxn ang="0">
                  <a:pos x="15" y="29"/>
                </a:cxn>
                <a:cxn ang="0">
                  <a:pos x="15" y="27"/>
                </a:cxn>
                <a:cxn ang="0">
                  <a:pos x="11" y="29"/>
                </a:cxn>
                <a:cxn ang="0">
                  <a:pos x="6" y="27"/>
                </a:cxn>
                <a:cxn ang="0">
                  <a:pos x="4" y="26"/>
                </a:cxn>
                <a:cxn ang="0">
                  <a:pos x="2" y="22"/>
                </a:cxn>
                <a:cxn ang="0">
                  <a:pos x="1" y="17"/>
                </a:cxn>
                <a:cxn ang="0">
                  <a:pos x="1" y="13"/>
                </a:cxn>
                <a:cxn ang="0">
                  <a:pos x="0" y="8"/>
                </a:cxn>
                <a:cxn ang="0">
                  <a:pos x="0" y="4"/>
                </a:cxn>
                <a:cxn ang="0">
                  <a:pos x="12" y="1"/>
                </a:cxn>
                <a:cxn ang="0">
                  <a:pos x="15" y="0"/>
                </a:cxn>
              </a:cxnLst>
              <a:rect l="0" t="0" r="r" b="b"/>
              <a:pathLst>
                <a:path w="35" h="49">
                  <a:moveTo>
                    <a:pt x="15" y="0"/>
                  </a:moveTo>
                  <a:lnTo>
                    <a:pt x="27" y="15"/>
                  </a:lnTo>
                  <a:lnTo>
                    <a:pt x="29" y="27"/>
                  </a:lnTo>
                  <a:lnTo>
                    <a:pt x="34" y="36"/>
                  </a:lnTo>
                  <a:lnTo>
                    <a:pt x="35" y="46"/>
                  </a:lnTo>
                  <a:lnTo>
                    <a:pt x="35" y="49"/>
                  </a:lnTo>
                  <a:lnTo>
                    <a:pt x="33" y="48"/>
                  </a:lnTo>
                  <a:lnTo>
                    <a:pt x="29" y="46"/>
                  </a:lnTo>
                  <a:lnTo>
                    <a:pt x="27" y="45"/>
                  </a:lnTo>
                  <a:lnTo>
                    <a:pt x="24" y="44"/>
                  </a:lnTo>
                  <a:lnTo>
                    <a:pt x="22" y="42"/>
                  </a:lnTo>
                  <a:lnTo>
                    <a:pt x="20" y="39"/>
                  </a:lnTo>
                  <a:lnTo>
                    <a:pt x="19" y="38"/>
                  </a:lnTo>
                  <a:lnTo>
                    <a:pt x="18" y="36"/>
                  </a:lnTo>
                  <a:lnTo>
                    <a:pt x="18" y="34"/>
                  </a:lnTo>
                  <a:lnTo>
                    <a:pt x="16" y="33"/>
                  </a:lnTo>
                  <a:lnTo>
                    <a:pt x="16" y="31"/>
                  </a:lnTo>
                  <a:lnTo>
                    <a:pt x="16" y="30"/>
                  </a:lnTo>
                  <a:lnTo>
                    <a:pt x="15" y="29"/>
                  </a:lnTo>
                  <a:lnTo>
                    <a:pt x="15" y="27"/>
                  </a:lnTo>
                  <a:lnTo>
                    <a:pt x="11" y="29"/>
                  </a:lnTo>
                  <a:lnTo>
                    <a:pt x="6" y="27"/>
                  </a:lnTo>
                  <a:lnTo>
                    <a:pt x="4" y="26"/>
                  </a:lnTo>
                  <a:lnTo>
                    <a:pt x="2" y="22"/>
                  </a:lnTo>
                  <a:lnTo>
                    <a:pt x="1" y="17"/>
                  </a:lnTo>
                  <a:lnTo>
                    <a:pt x="1" y="13"/>
                  </a:lnTo>
                  <a:lnTo>
                    <a:pt x="0" y="8"/>
                  </a:lnTo>
                  <a:lnTo>
                    <a:pt x="0" y="4"/>
                  </a:lnTo>
                  <a:lnTo>
                    <a:pt x="12" y="1"/>
                  </a:lnTo>
                  <a:lnTo>
                    <a:pt x="15"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1" name="Freeform 360"/>
            <p:cNvSpPr>
              <a:spLocks/>
            </p:cNvSpPr>
            <p:nvPr/>
          </p:nvSpPr>
          <p:spPr bwMode="gray">
            <a:xfrm>
              <a:off x="3594662" y="4561898"/>
              <a:ext cx="980493" cy="667217"/>
            </a:xfrm>
            <a:custGeom>
              <a:avLst/>
              <a:gdLst/>
              <a:ahLst/>
              <a:cxnLst>
                <a:cxn ang="0">
                  <a:pos x="198" y="176"/>
                </a:cxn>
                <a:cxn ang="0">
                  <a:pos x="174" y="166"/>
                </a:cxn>
                <a:cxn ang="0">
                  <a:pos x="149" y="148"/>
                </a:cxn>
                <a:cxn ang="0">
                  <a:pos x="120" y="122"/>
                </a:cxn>
                <a:cxn ang="0">
                  <a:pos x="95" y="105"/>
                </a:cxn>
                <a:cxn ang="0">
                  <a:pos x="78" y="86"/>
                </a:cxn>
                <a:cxn ang="0">
                  <a:pos x="57" y="68"/>
                </a:cxn>
                <a:cxn ang="0">
                  <a:pos x="41" y="78"/>
                </a:cxn>
                <a:cxn ang="0">
                  <a:pos x="32" y="97"/>
                </a:cxn>
                <a:cxn ang="0">
                  <a:pos x="15" y="100"/>
                </a:cxn>
                <a:cxn ang="0">
                  <a:pos x="0" y="11"/>
                </a:cxn>
                <a:cxn ang="0">
                  <a:pos x="65" y="14"/>
                </a:cxn>
                <a:cxn ang="0">
                  <a:pos x="123" y="45"/>
                </a:cxn>
                <a:cxn ang="0">
                  <a:pos x="149" y="45"/>
                </a:cxn>
                <a:cxn ang="0">
                  <a:pos x="174" y="68"/>
                </a:cxn>
                <a:cxn ang="0">
                  <a:pos x="193" y="105"/>
                </a:cxn>
                <a:cxn ang="0">
                  <a:pos x="219" y="112"/>
                </a:cxn>
                <a:cxn ang="0">
                  <a:pos x="234" y="93"/>
                </a:cxn>
                <a:cxn ang="0">
                  <a:pos x="252" y="78"/>
                </a:cxn>
                <a:cxn ang="0">
                  <a:pos x="252" y="90"/>
                </a:cxn>
                <a:cxn ang="0">
                  <a:pos x="263" y="105"/>
                </a:cxn>
                <a:cxn ang="0">
                  <a:pos x="282" y="105"/>
                </a:cxn>
                <a:cxn ang="0">
                  <a:pos x="284" y="125"/>
                </a:cxn>
                <a:cxn ang="0">
                  <a:pos x="261" y="125"/>
                </a:cxn>
                <a:cxn ang="0">
                  <a:pos x="250" y="108"/>
                </a:cxn>
                <a:cxn ang="0">
                  <a:pos x="234" y="121"/>
                </a:cxn>
                <a:cxn ang="0">
                  <a:pos x="224" y="138"/>
                </a:cxn>
                <a:cxn ang="0">
                  <a:pos x="208" y="147"/>
                </a:cxn>
                <a:cxn ang="0">
                  <a:pos x="229" y="161"/>
                </a:cxn>
                <a:cxn ang="0">
                  <a:pos x="226" y="186"/>
                </a:cxn>
                <a:cxn ang="0">
                  <a:pos x="223" y="186"/>
                </a:cxn>
                <a:cxn ang="0">
                  <a:pos x="219" y="184"/>
                </a:cxn>
                <a:cxn ang="0">
                  <a:pos x="217" y="184"/>
                </a:cxn>
                <a:cxn ang="0">
                  <a:pos x="214" y="183"/>
                </a:cxn>
                <a:cxn ang="0">
                  <a:pos x="211" y="183"/>
                </a:cxn>
                <a:cxn ang="0">
                  <a:pos x="208" y="183"/>
                </a:cxn>
                <a:cxn ang="0">
                  <a:pos x="206" y="182"/>
                </a:cxn>
                <a:cxn ang="0">
                  <a:pos x="204" y="182"/>
                </a:cxn>
                <a:cxn ang="0">
                  <a:pos x="206" y="179"/>
                </a:cxn>
              </a:cxnLst>
              <a:rect l="0" t="0" r="r" b="b"/>
              <a:pathLst>
                <a:path w="295" h="186">
                  <a:moveTo>
                    <a:pt x="206" y="179"/>
                  </a:moveTo>
                  <a:lnTo>
                    <a:pt x="198" y="176"/>
                  </a:lnTo>
                  <a:lnTo>
                    <a:pt x="187" y="172"/>
                  </a:lnTo>
                  <a:lnTo>
                    <a:pt x="174" y="166"/>
                  </a:lnTo>
                  <a:lnTo>
                    <a:pt x="157" y="157"/>
                  </a:lnTo>
                  <a:lnTo>
                    <a:pt x="149" y="148"/>
                  </a:lnTo>
                  <a:lnTo>
                    <a:pt x="131" y="135"/>
                  </a:lnTo>
                  <a:lnTo>
                    <a:pt x="120" y="122"/>
                  </a:lnTo>
                  <a:lnTo>
                    <a:pt x="107" y="105"/>
                  </a:lnTo>
                  <a:lnTo>
                    <a:pt x="95" y="105"/>
                  </a:lnTo>
                  <a:lnTo>
                    <a:pt x="82" y="97"/>
                  </a:lnTo>
                  <a:lnTo>
                    <a:pt x="78" y="86"/>
                  </a:lnTo>
                  <a:lnTo>
                    <a:pt x="68" y="78"/>
                  </a:lnTo>
                  <a:lnTo>
                    <a:pt x="57" y="68"/>
                  </a:lnTo>
                  <a:lnTo>
                    <a:pt x="47" y="65"/>
                  </a:lnTo>
                  <a:lnTo>
                    <a:pt x="41" y="78"/>
                  </a:lnTo>
                  <a:lnTo>
                    <a:pt x="30" y="83"/>
                  </a:lnTo>
                  <a:lnTo>
                    <a:pt x="32" y="97"/>
                  </a:lnTo>
                  <a:lnTo>
                    <a:pt x="19" y="100"/>
                  </a:lnTo>
                  <a:lnTo>
                    <a:pt x="15" y="100"/>
                  </a:lnTo>
                  <a:lnTo>
                    <a:pt x="15" y="97"/>
                  </a:lnTo>
                  <a:lnTo>
                    <a:pt x="0" y="11"/>
                  </a:lnTo>
                  <a:lnTo>
                    <a:pt x="34" y="0"/>
                  </a:lnTo>
                  <a:lnTo>
                    <a:pt x="65" y="14"/>
                  </a:lnTo>
                  <a:lnTo>
                    <a:pt x="101" y="48"/>
                  </a:lnTo>
                  <a:lnTo>
                    <a:pt x="123" y="45"/>
                  </a:lnTo>
                  <a:lnTo>
                    <a:pt x="138" y="48"/>
                  </a:lnTo>
                  <a:lnTo>
                    <a:pt x="149" y="45"/>
                  </a:lnTo>
                  <a:lnTo>
                    <a:pt x="161" y="55"/>
                  </a:lnTo>
                  <a:lnTo>
                    <a:pt x="174" y="68"/>
                  </a:lnTo>
                  <a:lnTo>
                    <a:pt x="185" y="90"/>
                  </a:lnTo>
                  <a:lnTo>
                    <a:pt x="193" y="105"/>
                  </a:lnTo>
                  <a:lnTo>
                    <a:pt x="208" y="100"/>
                  </a:lnTo>
                  <a:lnTo>
                    <a:pt x="219" y="112"/>
                  </a:lnTo>
                  <a:lnTo>
                    <a:pt x="226" y="105"/>
                  </a:lnTo>
                  <a:lnTo>
                    <a:pt x="234" y="93"/>
                  </a:lnTo>
                  <a:lnTo>
                    <a:pt x="245" y="86"/>
                  </a:lnTo>
                  <a:lnTo>
                    <a:pt x="252" y="78"/>
                  </a:lnTo>
                  <a:lnTo>
                    <a:pt x="261" y="80"/>
                  </a:lnTo>
                  <a:lnTo>
                    <a:pt x="252" y="90"/>
                  </a:lnTo>
                  <a:lnTo>
                    <a:pt x="256" y="100"/>
                  </a:lnTo>
                  <a:lnTo>
                    <a:pt x="263" y="105"/>
                  </a:lnTo>
                  <a:lnTo>
                    <a:pt x="269" y="97"/>
                  </a:lnTo>
                  <a:lnTo>
                    <a:pt x="282" y="105"/>
                  </a:lnTo>
                  <a:lnTo>
                    <a:pt x="295" y="112"/>
                  </a:lnTo>
                  <a:lnTo>
                    <a:pt x="284" y="125"/>
                  </a:lnTo>
                  <a:lnTo>
                    <a:pt x="274" y="128"/>
                  </a:lnTo>
                  <a:lnTo>
                    <a:pt x="261" y="125"/>
                  </a:lnTo>
                  <a:lnTo>
                    <a:pt x="256" y="112"/>
                  </a:lnTo>
                  <a:lnTo>
                    <a:pt x="250" y="108"/>
                  </a:lnTo>
                  <a:lnTo>
                    <a:pt x="237" y="110"/>
                  </a:lnTo>
                  <a:lnTo>
                    <a:pt x="234" y="121"/>
                  </a:lnTo>
                  <a:lnTo>
                    <a:pt x="229" y="128"/>
                  </a:lnTo>
                  <a:lnTo>
                    <a:pt x="224" y="138"/>
                  </a:lnTo>
                  <a:lnTo>
                    <a:pt x="211" y="141"/>
                  </a:lnTo>
                  <a:lnTo>
                    <a:pt x="208" y="147"/>
                  </a:lnTo>
                  <a:lnTo>
                    <a:pt x="219" y="154"/>
                  </a:lnTo>
                  <a:lnTo>
                    <a:pt x="229" y="161"/>
                  </a:lnTo>
                  <a:lnTo>
                    <a:pt x="232" y="173"/>
                  </a:lnTo>
                  <a:lnTo>
                    <a:pt x="226" y="186"/>
                  </a:lnTo>
                  <a:lnTo>
                    <a:pt x="224" y="186"/>
                  </a:lnTo>
                  <a:lnTo>
                    <a:pt x="223" y="186"/>
                  </a:lnTo>
                  <a:lnTo>
                    <a:pt x="220" y="184"/>
                  </a:lnTo>
                  <a:lnTo>
                    <a:pt x="219" y="184"/>
                  </a:lnTo>
                  <a:lnTo>
                    <a:pt x="218" y="184"/>
                  </a:lnTo>
                  <a:lnTo>
                    <a:pt x="217" y="184"/>
                  </a:lnTo>
                  <a:lnTo>
                    <a:pt x="216" y="184"/>
                  </a:lnTo>
                  <a:lnTo>
                    <a:pt x="214" y="183"/>
                  </a:lnTo>
                  <a:lnTo>
                    <a:pt x="212" y="183"/>
                  </a:lnTo>
                  <a:lnTo>
                    <a:pt x="211" y="183"/>
                  </a:lnTo>
                  <a:lnTo>
                    <a:pt x="210" y="183"/>
                  </a:lnTo>
                  <a:lnTo>
                    <a:pt x="208" y="183"/>
                  </a:lnTo>
                  <a:lnTo>
                    <a:pt x="207" y="183"/>
                  </a:lnTo>
                  <a:lnTo>
                    <a:pt x="206" y="182"/>
                  </a:lnTo>
                  <a:lnTo>
                    <a:pt x="205" y="182"/>
                  </a:lnTo>
                  <a:lnTo>
                    <a:pt x="204" y="182"/>
                  </a:lnTo>
                  <a:lnTo>
                    <a:pt x="201" y="182"/>
                  </a:lnTo>
                  <a:lnTo>
                    <a:pt x="206" y="179"/>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2" name="Freeform 361"/>
            <p:cNvSpPr>
              <a:spLocks/>
            </p:cNvSpPr>
            <p:nvPr/>
          </p:nvSpPr>
          <p:spPr bwMode="gray">
            <a:xfrm>
              <a:off x="3481657" y="4736918"/>
              <a:ext cx="801013" cy="613409"/>
            </a:xfrm>
            <a:custGeom>
              <a:avLst/>
              <a:gdLst/>
              <a:ahLst/>
              <a:cxnLst>
                <a:cxn ang="0">
                  <a:pos x="234" y="117"/>
                </a:cxn>
                <a:cxn ang="0">
                  <a:pos x="229" y="117"/>
                </a:cxn>
                <a:cxn ang="0">
                  <a:pos x="224" y="118"/>
                </a:cxn>
                <a:cxn ang="0">
                  <a:pos x="222" y="129"/>
                </a:cxn>
                <a:cxn ang="0">
                  <a:pos x="221" y="143"/>
                </a:cxn>
                <a:cxn ang="0">
                  <a:pos x="214" y="154"/>
                </a:cxn>
                <a:cxn ang="0">
                  <a:pos x="203" y="164"/>
                </a:cxn>
                <a:cxn ang="0">
                  <a:pos x="190" y="169"/>
                </a:cxn>
                <a:cxn ang="0">
                  <a:pos x="183" y="171"/>
                </a:cxn>
                <a:cxn ang="0">
                  <a:pos x="177" y="171"/>
                </a:cxn>
                <a:cxn ang="0">
                  <a:pos x="170" y="169"/>
                </a:cxn>
                <a:cxn ang="0">
                  <a:pos x="167" y="158"/>
                </a:cxn>
                <a:cxn ang="0">
                  <a:pos x="165" y="147"/>
                </a:cxn>
                <a:cxn ang="0">
                  <a:pos x="153" y="139"/>
                </a:cxn>
                <a:cxn ang="0">
                  <a:pos x="133" y="124"/>
                </a:cxn>
                <a:cxn ang="0">
                  <a:pos x="107" y="107"/>
                </a:cxn>
                <a:cxn ang="0">
                  <a:pos x="64" y="104"/>
                </a:cxn>
                <a:cxn ang="0">
                  <a:pos x="53" y="114"/>
                </a:cxn>
                <a:cxn ang="0">
                  <a:pos x="44" y="122"/>
                </a:cxn>
                <a:cxn ang="0">
                  <a:pos x="39" y="124"/>
                </a:cxn>
                <a:cxn ang="0">
                  <a:pos x="36" y="124"/>
                </a:cxn>
                <a:cxn ang="0">
                  <a:pos x="32" y="124"/>
                </a:cxn>
                <a:cxn ang="0">
                  <a:pos x="19" y="94"/>
                </a:cxn>
                <a:cxn ang="0">
                  <a:pos x="19" y="86"/>
                </a:cxn>
                <a:cxn ang="0">
                  <a:pos x="19" y="74"/>
                </a:cxn>
                <a:cxn ang="0">
                  <a:pos x="15" y="74"/>
                </a:cxn>
                <a:cxn ang="0">
                  <a:pos x="12" y="74"/>
                </a:cxn>
                <a:cxn ang="0">
                  <a:pos x="12" y="78"/>
                </a:cxn>
                <a:cxn ang="0">
                  <a:pos x="11" y="85"/>
                </a:cxn>
                <a:cxn ang="0">
                  <a:pos x="6" y="92"/>
                </a:cxn>
                <a:cxn ang="0">
                  <a:pos x="8" y="83"/>
                </a:cxn>
                <a:cxn ang="0">
                  <a:pos x="7" y="78"/>
                </a:cxn>
                <a:cxn ang="0">
                  <a:pos x="6" y="72"/>
                </a:cxn>
                <a:cxn ang="0">
                  <a:pos x="8" y="67"/>
                </a:cxn>
                <a:cxn ang="0">
                  <a:pos x="11" y="61"/>
                </a:cxn>
                <a:cxn ang="0">
                  <a:pos x="8" y="57"/>
                </a:cxn>
                <a:cxn ang="0">
                  <a:pos x="7" y="54"/>
                </a:cxn>
                <a:cxn ang="0">
                  <a:pos x="3" y="53"/>
                </a:cxn>
                <a:cxn ang="0">
                  <a:pos x="0" y="50"/>
                </a:cxn>
                <a:cxn ang="0">
                  <a:pos x="0" y="46"/>
                </a:cxn>
                <a:cxn ang="0">
                  <a:pos x="1" y="39"/>
                </a:cxn>
                <a:cxn ang="0">
                  <a:pos x="6" y="38"/>
                </a:cxn>
                <a:cxn ang="0">
                  <a:pos x="11" y="40"/>
                </a:cxn>
                <a:cxn ang="0">
                  <a:pos x="17" y="44"/>
                </a:cxn>
                <a:cxn ang="0">
                  <a:pos x="20" y="38"/>
                </a:cxn>
                <a:cxn ang="0">
                  <a:pos x="24" y="32"/>
                </a:cxn>
                <a:cxn ang="0">
                  <a:pos x="25" y="25"/>
                </a:cxn>
                <a:cxn ang="0">
                  <a:pos x="18" y="24"/>
                </a:cxn>
                <a:cxn ang="0">
                  <a:pos x="12" y="18"/>
                </a:cxn>
                <a:cxn ang="0">
                  <a:pos x="30" y="21"/>
                </a:cxn>
                <a:cxn ang="0">
                  <a:pos x="67" y="32"/>
                </a:cxn>
                <a:cxn ang="0">
                  <a:pos x="82" y="0"/>
                </a:cxn>
                <a:cxn ang="0">
                  <a:pos x="112" y="21"/>
                </a:cxn>
                <a:cxn ang="0">
                  <a:pos x="141" y="40"/>
                </a:cxn>
                <a:cxn ang="0">
                  <a:pos x="184" y="83"/>
                </a:cxn>
                <a:cxn ang="0">
                  <a:pos x="222" y="107"/>
                </a:cxn>
                <a:cxn ang="0">
                  <a:pos x="236" y="117"/>
                </a:cxn>
              </a:cxnLst>
              <a:rect l="0" t="0" r="r" b="b"/>
              <a:pathLst>
                <a:path w="241" h="171">
                  <a:moveTo>
                    <a:pt x="236" y="117"/>
                  </a:moveTo>
                  <a:lnTo>
                    <a:pt x="235" y="117"/>
                  </a:lnTo>
                  <a:lnTo>
                    <a:pt x="234" y="117"/>
                  </a:lnTo>
                  <a:lnTo>
                    <a:pt x="233" y="117"/>
                  </a:lnTo>
                  <a:lnTo>
                    <a:pt x="232" y="117"/>
                  </a:lnTo>
                  <a:lnTo>
                    <a:pt x="229" y="117"/>
                  </a:lnTo>
                  <a:lnTo>
                    <a:pt x="228" y="117"/>
                  </a:lnTo>
                  <a:lnTo>
                    <a:pt x="226" y="118"/>
                  </a:lnTo>
                  <a:lnTo>
                    <a:pt x="224" y="118"/>
                  </a:lnTo>
                  <a:lnTo>
                    <a:pt x="223" y="121"/>
                  </a:lnTo>
                  <a:lnTo>
                    <a:pt x="222" y="124"/>
                  </a:lnTo>
                  <a:lnTo>
                    <a:pt x="222" y="129"/>
                  </a:lnTo>
                  <a:lnTo>
                    <a:pt x="222" y="133"/>
                  </a:lnTo>
                  <a:lnTo>
                    <a:pt x="221" y="137"/>
                  </a:lnTo>
                  <a:lnTo>
                    <a:pt x="221" y="143"/>
                  </a:lnTo>
                  <a:lnTo>
                    <a:pt x="220" y="147"/>
                  </a:lnTo>
                  <a:lnTo>
                    <a:pt x="217" y="150"/>
                  </a:lnTo>
                  <a:lnTo>
                    <a:pt x="214" y="154"/>
                  </a:lnTo>
                  <a:lnTo>
                    <a:pt x="210" y="157"/>
                  </a:lnTo>
                  <a:lnTo>
                    <a:pt x="207" y="161"/>
                  </a:lnTo>
                  <a:lnTo>
                    <a:pt x="203" y="164"/>
                  </a:lnTo>
                  <a:lnTo>
                    <a:pt x="199" y="166"/>
                  </a:lnTo>
                  <a:lnTo>
                    <a:pt x="195" y="168"/>
                  </a:lnTo>
                  <a:lnTo>
                    <a:pt x="190" y="169"/>
                  </a:lnTo>
                  <a:lnTo>
                    <a:pt x="185" y="169"/>
                  </a:lnTo>
                  <a:lnTo>
                    <a:pt x="184" y="169"/>
                  </a:lnTo>
                  <a:lnTo>
                    <a:pt x="183" y="171"/>
                  </a:lnTo>
                  <a:lnTo>
                    <a:pt x="182" y="171"/>
                  </a:lnTo>
                  <a:lnTo>
                    <a:pt x="178" y="171"/>
                  </a:lnTo>
                  <a:lnTo>
                    <a:pt x="177" y="171"/>
                  </a:lnTo>
                  <a:lnTo>
                    <a:pt x="175" y="171"/>
                  </a:lnTo>
                  <a:lnTo>
                    <a:pt x="172" y="171"/>
                  </a:lnTo>
                  <a:lnTo>
                    <a:pt x="170" y="169"/>
                  </a:lnTo>
                  <a:lnTo>
                    <a:pt x="169" y="166"/>
                  </a:lnTo>
                  <a:lnTo>
                    <a:pt x="167" y="162"/>
                  </a:lnTo>
                  <a:lnTo>
                    <a:pt x="167" y="158"/>
                  </a:lnTo>
                  <a:lnTo>
                    <a:pt x="166" y="155"/>
                  </a:lnTo>
                  <a:lnTo>
                    <a:pt x="165" y="151"/>
                  </a:lnTo>
                  <a:lnTo>
                    <a:pt x="165" y="147"/>
                  </a:lnTo>
                  <a:lnTo>
                    <a:pt x="164" y="144"/>
                  </a:lnTo>
                  <a:lnTo>
                    <a:pt x="163" y="140"/>
                  </a:lnTo>
                  <a:lnTo>
                    <a:pt x="153" y="139"/>
                  </a:lnTo>
                  <a:lnTo>
                    <a:pt x="146" y="136"/>
                  </a:lnTo>
                  <a:lnTo>
                    <a:pt x="140" y="130"/>
                  </a:lnTo>
                  <a:lnTo>
                    <a:pt x="133" y="124"/>
                  </a:lnTo>
                  <a:lnTo>
                    <a:pt x="127" y="118"/>
                  </a:lnTo>
                  <a:lnTo>
                    <a:pt x="119" y="113"/>
                  </a:lnTo>
                  <a:lnTo>
                    <a:pt x="107" y="107"/>
                  </a:lnTo>
                  <a:lnTo>
                    <a:pt x="92" y="104"/>
                  </a:lnTo>
                  <a:lnTo>
                    <a:pt x="65" y="104"/>
                  </a:lnTo>
                  <a:lnTo>
                    <a:pt x="64" y="104"/>
                  </a:lnTo>
                  <a:lnTo>
                    <a:pt x="59" y="107"/>
                  </a:lnTo>
                  <a:lnTo>
                    <a:pt x="57" y="110"/>
                  </a:lnTo>
                  <a:lnTo>
                    <a:pt x="53" y="114"/>
                  </a:lnTo>
                  <a:lnTo>
                    <a:pt x="50" y="118"/>
                  </a:lnTo>
                  <a:lnTo>
                    <a:pt x="46" y="121"/>
                  </a:lnTo>
                  <a:lnTo>
                    <a:pt x="44" y="122"/>
                  </a:lnTo>
                  <a:lnTo>
                    <a:pt x="43" y="124"/>
                  </a:lnTo>
                  <a:lnTo>
                    <a:pt x="41" y="124"/>
                  </a:lnTo>
                  <a:lnTo>
                    <a:pt x="39" y="124"/>
                  </a:lnTo>
                  <a:lnTo>
                    <a:pt x="38" y="124"/>
                  </a:lnTo>
                  <a:lnTo>
                    <a:pt x="37" y="124"/>
                  </a:lnTo>
                  <a:lnTo>
                    <a:pt x="36" y="124"/>
                  </a:lnTo>
                  <a:lnTo>
                    <a:pt x="34" y="124"/>
                  </a:lnTo>
                  <a:lnTo>
                    <a:pt x="33" y="124"/>
                  </a:lnTo>
                  <a:lnTo>
                    <a:pt x="32" y="124"/>
                  </a:lnTo>
                  <a:lnTo>
                    <a:pt x="19" y="101"/>
                  </a:lnTo>
                  <a:lnTo>
                    <a:pt x="19" y="97"/>
                  </a:lnTo>
                  <a:lnTo>
                    <a:pt x="19" y="94"/>
                  </a:lnTo>
                  <a:lnTo>
                    <a:pt x="19" y="92"/>
                  </a:lnTo>
                  <a:lnTo>
                    <a:pt x="19" y="89"/>
                  </a:lnTo>
                  <a:lnTo>
                    <a:pt x="19" y="86"/>
                  </a:lnTo>
                  <a:lnTo>
                    <a:pt x="19" y="83"/>
                  </a:lnTo>
                  <a:lnTo>
                    <a:pt x="19" y="79"/>
                  </a:lnTo>
                  <a:lnTo>
                    <a:pt x="19" y="74"/>
                  </a:lnTo>
                  <a:lnTo>
                    <a:pt x="18" y="74"/>
                  </a:lnTo>
                  <a:lnTo>
                    <a:pt x="17" y="74"/>
                  </a:lnTo>
                  <a:lnTo>
                    <a:pt x="15" y="74"/>
                  </a:lnTo>
                  <a:lnTo>
                    <a:pt x="14" y="74"/>
                  </a:lnTo>
                  <a:lnTo>
                    <a:pt x="13" y="74"/>
                  </a:lnTo>
                  <a:lnTo>
                    <a:pt x="12" y="74"/>
                  </a:lnTo>
                  <a:lnTo>
                    <a:pt x="11" y="74"/>
                  </a:lnTo>
                  <a:lnTo>
                    <a:pt x="11" y="76"/>
                  </a:lnTo>
                  <a:lnTo>
                    <a:pt x="12" y="78"/>
                  </a:lnTo>
                  <a:lnTo>
                    <a:pt x="12" y="80"/>
                  </a:lnTo>
                  <a:lnTo>
                    <a:pt x="11" y="82"/>
                  </a:lnTo>
                  <a:lnTo>
                    <a:pt x="11" y="85"/>
                  </a:lnTo>
                  <a:lnTo>
                    <a:pt x="9" y="87"/>
                  </a:lnTo>
                  <a:lnTo>
                    <a:pt x="8" y="89"/>
                  </a:lnTo>
                  <a:lnTo>
                    <a:pt x="6" y="92"/>
                  </a:lnTo>
                  <a:lnTo>
                    <a:pt x="7" y="89"/>
                  </a:lnTo>
                  <a:lnTo>
                    <a:pt x="8" y="86"/>
                  </a:lnTo>
                  <a:lnTo>
                    <a:pt x="8" y="83"/>
                  </a:lnTo>
                  <a:lnTo>
                    <a:pt x="8" y="82"/>
                  </a:lnTo>
                  <a:lnTo>
                    <a:pt x="7" y="79"/>
                  </a:lnTo>
                  <a:lnTo>
                    <a:pt x="7" y="78"/>
                  </a:lnTo>
                  <a:lnTo>
                    <a:pt x="6" y="76"/>
                  </a:lnTo>
                  <a:lnTo>
                    <a:pt x="6" y="74"/>
                  </a:lnTo>
                  <a:lnTo>
                    <a:pt x="6" y="72"/>
                  </a:lnTo>
                  <a:lnTo>
                    <a:pt x="7" y="71"/>
                  </a:lnTo>
                  <a:lnTo>
                    <a:pt x="7" y="68"/>
                  </a:lnTo>
                  <a:lnTo>
                    <a:pt x="8" y="67"/>
                  </a:lnTo>
                  <a:lnTo>
                    <a:pt x="9" y="64"/>
                  </a:lnTo>
                  <a:lnTo>
                    <a:pt x="9" y="62"/>
                  </a:lnTo>
                  <a:lnTo>
                    <a:pt x="11" y="61"/>
                  </a:lnTo>
                  <a:lnTo>
                    <a:pt x="11" y="58"/>
                  </a:lnTo>
                  <a:lnTo>
                    <a:pt x="9" y="58"/>
                  </a:lnTo>
                  <a:lnTo>
                    <a:pt x="8" y="57"/>
                  </a:lnTo>
                  <a:lnTo>
                    <a:pt x="7" y="57"/>
                  </a:lnTo>
                  <a:lnTo>
                    <a:pt x="7" y="55"/>
                  </a:lnTo>
                  <a:lnTo>
                    <a:pt x="7" y="54"/>
                  </a:lnTo>
                  <a:lnTo>
                    <a:pt x="6" y="54"/>
                  </a:lnTo>
                  <a:lnTo>
                    <a:pt x="5" y="54"/>
                  </a:lnTo>
                  <a:lnTo>
                    <a:pt x="3" y="53"/>
                  </a:lnTo>
                  <a:lnTo>
                    <a:pt x="2" y="53"/>
                  </a:lnTo>
                  <a:lnTo>
                    <a:pt x="1" y="51"/>
                  </a:lnTo>
                  <a:lnTo>
                    <a:pt x="0" y="50"/>
                  </a:lnTo>
                  <a:lnTo>
                    <a:pt x="0" y="48"/>
                  </a:lnTo>
                  <a:lnTo>
                    <a:pt x="0" y="47"/>
                  </a:lnTo>
                  <a:lnTo>
                    <a:pt x="0" y="46"/>
                  </a:lnTo>
                  <a:lnTo>
                    <a:pt x="0" y="42"/>
                  </a:lnTo>
                  <a:lnTo>
                    <a:pt x="0" y="40"/>
                  </a:lnTo>
                  <a:lnTo>
                    <a:pt x="1" y="39"/>
                  </a:lnTo>
                  <a:lnTo>
                    <a:pt x="2" y="38"/>
                  </a:lnTo>
                  <a:lnTo>
                    <a:pt x="5" y="38"/>
                  </a:lnTo>
                  <a:lnTo>
                    <a:pt x="6" y="38"/>
                  </a:lnTo>
                  <a:lnTo>
                    <a:pt x="8" y="39"/>
                  </a:lnTo>
                  <a:lnTo>
                    <a:pt x="9" y="39"/>
                  </a:lnTo>
                  <a:lnTo>
                    <a:pt x="11" y="40"/>
                  </a:lnTo>
                  <a:lnTo>
                    <a:pt x="12" y="42"/>
                  </a:lnTo>
                  <a:lnTo>
                    <a:pt x="14" y="42"/>
                  </a:lnTo>
                  <a:lnTo>
                    <a:pt x="17" y="44"/>
                  </a:lnTo>
                  <a:lnTo>
                    <a:pt x="19" y="44"/>
                  </a:lnTo>
                  <a:lnTo>
                    <a:pt x="19" y="40"/>
                  </a:lnTo>
                  <a:lnTo>
                    <a:pt x="20" y="38"/>
                  </a:lnTo>
                  <a:lnTo>
                    <a:pt x="21" y="36"/>
                  </a:lnTo>
                  <a:lnTo>
                    <a:pt x="22" y="33"/>
                  </a:lnTo>
                  <a:lnTo>
                    <a:pt x="24" y="32"/>
                  </a:lnTo>
                  <a:lnTo>
                    <a:pt x="25" y="31"/>
                  </a:lnTo>
                  <a:lnTo>
                    <a:pt x="25" y="28"/>
                  </a:lnTo>
                  <a:lnTo>
                    <a:pt x="25" y="25"/>
                  </a:lnTo>
                  <a:lnTo>
                    <a:pt x="22" y="25"/>
                  </a:lnTo>
                  <a:lnTo>
                    <a:pt x="20" y="25"/>
                  </a:lnTo>
                  <a:lnTo>
                    <a:pt x="18" y="24"/>
                  </a:lnTo>
                  <a:lnTo>
                    <a:pt x="15" y="22"/>
                  </a:lnTo>
                  <a:lnTo>
                    <a:pt x="13" y="21"/>
                  </a:lnTo>
                  <a:lnTo>
                    <a:pt x="12" y="18"/>
                  </a:lnTo>
                  <a:lnTo>
                    <a:pt x="11" y="14"/>
                  </a:lnTo>
                  <a:lnTo>
                    <a:pt x="11" y="10"/>
                  </a:lnTo>
                  <a:lnTo>
                    <a:pt x="30" y="21"/>
                  </a:lnTo>
                  <a:lnTo>
                    <a:pt x="38" y="32"/>
                  </a:lnTo>
                  <a:lnTo>
                    <a:pt x="53" y="35"/>
                  </a:lnTo>
                  <a:lnTo>
                    <a:pt x="67" y="32"/>
                  </a:lnTo>
                  <a:lnTo>
                    <a:pt x="65" y="18"/>
                  </a:lnTo>
                  <a:lnTo>
                    <a:pt x="76" y="13"/>
                  </a:lnTo>
                  <a:lnTo>
                    <a:pt x="82" y="0"/>
                  </a:lnTo>
                  <a:lnTo>
                    <a:pt x="92" y="3"/>
                  </a:lnTo>
                  <a:lnTo>
                    <a:pt x="103" y="13"/>
                  </a:lnTo>
                  <a:lnTo>
                    <a:pt x="112" y="21"/>
                  </a:lnTo>
                  <a:lnTo>
                    <a:pt x="116" y="32"/>
                  </a:lnTo>
                  <a:lnTo>
                    <a:pt x="129" y="40"/>
                  </a:lnTo>
                  <a:lnTo>
                    <a:pt x="141" y="40"/>
                  </a:lnTo>
                  <a:lnTo>
                    <a:pt x="154" y="58"/>
                  </a:lnTo>
                  <a:lnTo>
                    <a:pt x="165" y="71"/>
                  </a:lnTo>
                  <a:lnTo>
                    <a:pt x="184" y="83"/>
                  </a:lnTo>
                  <a:lnTo>
                    <a:pt x="192" y="92"/>
                  </a:lnTo>
                  <a:lnTo>
                    <a:pt x="209" y="101"/>
                  </a:lnTo>
                  <a:lnTo>
                    <a:pt x="222" y="107"/>
                  </a:lnTo>
                  <a:lnTo>
                    <a:pt x="233" y="111"/>
                  </a:lnTo>
                  <a:lnTo>
                    <a:pt x="241" y="114"/>
                  </a:lnTo>
                  <a:lnTo>
                    <a:pt x="236" y="11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3" name="Freeform 362"/>
            <p:cNvSpPr>
              <a:spLocks/>
            </p:cNvSpPr>
            <p:nvPr/>
          </p:nvSpPr>
          <p:spPr bwMode="gray">
            <a:xfrm>
              <a:off x="3062870" y="3772715"/>
              <a:ext cx="2050727" cy="1194532"/>
            </a:xfrm>
            <a:custGeom>
              <a:avLst/>
              <a:gdLst/>
              <a:ahLst/>
              <a:cxnLst>
                <a:cxn ang="0">
                  <a:pos x="133" y="296"/>
                </a:cxn>
                <a:cxn ang="0">
                  <a:pos x="127" y="296"/>
                </a:cxn>
                <a:cxn ang="0">
                  <a:pos x="121" y="301"/>
                </a:cxn>
                <a:cxn ang="0">
                  <a:pos x="116" y="310"/>
                </a:cxn>
                <a:cxn ang="0">
                  <a:pos x="113" y="290"/>
                </a:cxn>
                <a:cxn ang="0">
                  <a:pos x="103" y="282"/>
                </a:cxn>
                <a:cxn ang="0">
                  <a:pos x="96" y="271"/>
                </a:cxn>
                <a:cxn ang="0">
                  <a:pos x="81" y="254"/>
                </a:cxn>
                <a:cxn ang="0">
                  <a:pos x="70" y="242"/>
                </a:cxn>
                <a:cxn ang="0">
                  <a:pos x="70" y="235"/>
                </a:cxn>
                <a:cxn ang="0">
                  <a:pos x="75" y="231"/>
                </a:cxn>
                <a:cxn ang="0">
                  <a:pos x="79" y="224"/>
                </a:cxn>
                <a:cxn ang="0">
                  <a:pos x="98" y="215"/>
                </a:cxn>
                <a:cxn ang="0">
                  <a:pos x="101" y="203"/>
                </a:cxn>
                <a:cxn ang="0">
                  <a:pos x="94" y="188"/>
                </a:cxn>
                <a:cxn ang="0">
                  <a:pos x="75" y="182"/>
                </a:cxn>
                <a:cxn ang="0">
                  <a:pos x="56" y="183"/>
                </a:cxn>
                <a:cxn ang="0">
                  <a:pos x="38" y="200"/>
                </a:cxn>
                <a:cxn ang="0">
                  <a:pos x="26" y="168"/>
                </a:cxn>
                <a:cxn ang="0">
                  <a:pos x="0" y="128"/>
                </a:cxn>
                <a:cxn ang="0">
                  <a:pos x="32" y="118"/>
                </a:cxn>
                <a:cxn ang="0">
                  <a:pos x="66" y="82"/>
                </a:cxn>
                <a:cxn ang="0">
                  <a:pos x="131" y="103"/>
                </a:cxn>
                <a:cxn ang="0">
                  <a:pos x="193" y="105"/>
                </a:cxn>
                <a:cxn ang="0">
                  <a:pos x="199" y="79"/>
                </a:cxn>
                <a:cxn ang="0">
                  <a:pos x="197" y="35"/>
                </a:cxn>
                <a:cxn ang="0">
                  <a:pos x="296" y="7"/>
                </a:cxn>
                <a:cxn ang="0">
                  <a:pos x="345" y="25"/>
                </a:cxn>
                <a:cxn ang="0">
                  <a:pos x="388" y="26"/>
                </a:cxn>
                <a:cxn ang="0">
                  <a:pos x="430" y="17"/>
                </a:cxn>
                <a:cxn ang="0">
                  <a:pos x="486" y="76"/>
                </a:cxn>
                <a:cxn ang="0">
                  <a:pos x="528" y="98"/>
                </a:cxn>
                <a:cxn ang="0">
                  <a:pos x="587" y="118"/>
                </a:cxn>
                <a:cxn ang="0">
                  <a:pos x="617" y="137"/>
                </a:cxn>
                <a:cxn ang="0">
                  <a:pos x="611" y="153"/>
                </a:cxn>
                <a:cxn ang="0">
                  <a:pos x="603" y="160"/>
                </a:cxn>
                <a:cxn ang="0">
                  <a:pos x="610" y="182"/>
                </a:cxn>
                <a:cxn ang="0">
                  <a:pos x="602" y="185"/>
                </a:cxn>
                <a:cxn ang="0">
                  <a:pos x="592" y="185"/>
                </a:cxn>
                <a:cxn ang="0">
                  <a:pos x="578" y="179"/>
                </a:cxn>
                <a:cxn ang="0">
                  <a:pos x="578" y="203"/>
                </a:cxn>
                <a:cxn ang="0">
                  <a:pos x="575" y="224"/>
                </a:cxn>
                <a:cxn ang="0">
                  <a:pos x="549" y="228"/>
                </a:cxn>
                <a:cxn ang="0">
                  <a:pos x="550" y="238"/>
                </a:cxn>
                <a:cxn ang="0">
                  <a:pos x="561" y="261"/>
                </a:cxn>
                <a:cxn ang="0">
                  <a:pos x="566" y="271"/>
                </a:cxn>
                <a:cxn ang="0">
                  <a:pos x="566" y="279"/>
                </a:cxn>
                <a:cxn ang="0">
                  <a:pos x="565" y="290"/>
                </a:cxn>
                <a:cxn ang="0">
                  <a:pos x="536" y="286"/>
                </a:cxn>
                <a:cxn ang="0">
                  <a:pos x="454" y="294"/>
                </a:cxn>
                <a:cxn ang="0">
                  <a:pos x="404" y="307"/>
                </a:cxn>
                <a:cxn ang="0">
                  <a:pos x="353" y="326"/>
                </a:cxn>
                <a:cxn ang="0">
                  <a:pos x="298" y="269"/>
                </a:cxn>
                <a:cxn ang="0">
                  <a:pos x="161" y="232"/>
                </a:cxn>
              </a:cxnLst>
              <a:rect l="0" t="0" r="r" b="b"/>
              <a:pathLst>
                <a:path w="617" h="333">
                  <a:moveTo>
                    <a:pt x="176" y="321"/>
                  </a:moveTo>
                  <a:lnTo>
                    <a:pt x="165" y="318"/>
                  </a:lnTo>
                  <a:lnTo>
                    <a:pt x="157" y="307"/>
                  </a:lnTo>
                  <a:lnTo>
                    <a:pt x="134" y="296"/>
                  </a:lnTo>
                  <a:lnTo>
                    <a:pt x="133" y="296"/>
                  </a:lnTo>
                  <a:lnTo>
                    <a:pt x="132" y="296"/>
                  </a:lnTo>
                  <a:lnTo>
                    <a:pt x="131" y="296"/>
                  </a:lnTo>
                  <a:lnTo>
                    <a:pt x="129" y="296"/>
                  </a:lnTo>
                  <a:lnTo>
                    <a:pt x="128" y="296"/>
                  </a:lnTo>
                  <a:lnTo>
                    <a:pt x="127" y="296"/>
                  </a:lnTo>
                  <a:lnTo>
                    <a:pt x="126" y="296"/>
                  </a:lnTo>
                  <a:lnTo>
                    <a:pt x="125" y="299"/>
                  </a:lnTo>
                  <a:lnTo>
                    <a:pt x="123" y="300"/>
                  </a:lnTo>
                  <a:lnTo>
                    <a:pt x="122" y="300"/>
                  </a:lnTo>
                  <a:lnTo>
                    <a:pt x="121" y="301"/>
                  </a:lnTo>
                  <a:lnTo>
                    <a:pt x="120" y="303"/>
                  </a:lnTo>
                  <a:lnTo>
                    <a:pt x="119" y="306"/>
                  </a:lnTo>
                  <a:lnTo>
                    <a:pt x="119" y="308"/>
                  </a:lnTo>
                  <a:lnTo>
                    <a:pt x="120" y="311"/>
                  </a:lnTo>
                  <a:lnTo>
                    <a:pt x="116" y="310"/>
                  </a:lnTo>
                  <a:lnTo>
                    <a:pt x="115" y="307"/>
                  </a:lnTo>
                  <a:lnTo>
                    <a:pt x="114" y="304"/>
                  </a:lnTo>
                  <a:lnTo>
                    <a:pt x="113" y="300"/>
                  </a:lnTo>
                  <a:lnTo>
                    <a:pt x="113" y="296"/>
                  </a:lnTo>
                  <a:lnTo>
                    <a:pt x="113" y="290"/>
                  </a:lnTo>
                  <a:lnTo>
                    <a:pt x="113" y="286"/>
                  </a:lnTo>
                  <a:lnTo>
                    <a:pt x="113" y="282"/>
                  </a:lnTo>
                  <a:lnTo>
                    <a:pt x="110" y="282"/>
                  </a:lnTo>
                  <a:lnTo>
                    <a:pt x="107" y="282"/>
                  </a:lnTo>
                  <a:lnTo>
                    <a:pt x="103" y="282"/>
                  </a:lnTo>
                  <a:lnTo>
                    <a:pt x="101" y="280"/>
                  </a:lnTo>
                  <a:lnTo>
                    <a:pt x="98" y="280"/>
                  </a:lnTo>
                  <a:lnTo>
                    <a:pt x="97" y="278"/>
                  </a:lnTo>
                  <a:lnTo>
                    <a:pt x="96" y="275"/>
                  </a:lnTo>
                  <a:lnTo>
                    <a:pt x="96" y="271"/>
                  </a:lnTo>
                  <a:lnTo>
                    <a:pt x="91" y="271"/>
                  </a:lnTo>
                  <a:lnTo>
                    <a:pt x="88" y="268"/>
                  </a:lnTo>
                  <a:lnTo>
                    <a:pt x="85" y="264"/>
                  </a:lnTo>
                  <a:lnTo>
                    <a:pt x="83" y="258"/>
                  </a:lnTo>
                  <a:lnTo>
                    <a:pt x="81" y="254"/>
                  </a:lnTo>
                  <a:lnTo>
                    <a:pt x="78" y="249"/>
                  </a:lnTo>
                  <a:lnTo>
                    <a:pt x="75" y="246"/>
                  </a:lnTo>
                  <a:lnTo>
                    <a:pt x="70" y="245"/>
                  </a:lnTo>
                  <a:lnTo>
                    <a:pt x="70" y="243"/>
                  </a:lnTo>
                  <a:lnTo>
                    <a:pt x="70" y="242"/>
                  </a:lnTo>
                  <a:lnTo>
                    <a:pt x="70" y="240"/>
                  </a:lnTo>
                  <a:lnTo>
                    <a:pt x="70" y="239"/>
                  </a:lnTo>
                  <a:lnTo>
                    <a:pt x="70" y="238"/>
                  </a:lnTo>
                  <a:lnTo>
                    <a:pt x="70" y="236"/>
                  </a:lnTo>
                  <a:lnTo>
                    <a:pt x="70" y="235"/>
                  </a:lnTo>
                  <a:lnTo>
                    <a:pt x="70" y="232"/>
                  </a:lnTo>
                  <a:lnTo>
                    <a:pt x="71" y="232"/>
                  </a:lnTo>
                  <a:lnTo>
                    <a:pt x="72" y="232"/>
                  </a:lnTo>
                  <a:lnTo>
                    <a:pt x="73" y="232"/>
                  </a:lnTo>
                  <a:lnTo>
                    <a:pt x="75" y="231"/>
                  </a:lnTo>
                  <a:lnTo>
                    <a:pt x="76" y="229"/>
                  </a:lnTo>
                  <a:lnTo>
                    <a:pt x="77" y="229"/>
                  </a:lnTo>
                  <a:lnTo>
                    <a:pt x="77" y="228"/>
                  </a:lnTo>
                  <a:lnTo>
                    <a:pt x="77" y="225"/>
                  </a:lnTo>
                  <a:lnTo>
                    <a:pt x="79" y="224"/>
                  </a:lnTo>
                  <a:lnTo>
                    <a:pt x="82" y="221"/>
                  </a:lnTo>
                  <a:lnTo>
                    <a:pt x="85" y="220"/>
                  </a:lnTo>
                  <a:lnTo>
                    <a:pt x="89" y="218"/>
                  </a:lnTo>
                  <a:lnTo>
                    <a:pt x="94" y="217"/>
                  </a:lnTo>
                  <a:lnTo>
                    <a:pt x="98" y="215"/>
                  </a:lnTo>
                  <a:lnTo>
                    <a:pt x="104" y="215"/>
                  </a:lnTo>
                  <a:lnTo>
                    <a:pt x="103" y="211"/>
                  </a:lnTo>
                  <a:lnTo>
                    <a:pt x="102" y="208"/>
                  </a:lnTo>
                  <a:lnTo>
                    <a:pt x="102" y="206"/>
                  </a:lnTo>
                  <a:lnTo>
                    <a:pt x="101" y="203"/>
                  </a:lnTo>
                  <a:lnTo>
                    <a:pt x="100" y="199"/>
                  </a:lnTo>
                  <a:lnTo>
                    <a:pt x="98" y="196"/>
                  </a:lnTo>
                  <a:lnTo>
                    <a:pt x="98" y="192"/>
                  </a:lnTo>
                  <a:lnTo>
                    <a:pt x="98" y="188"/>
                  </a:lnTo>
                  <a:lnTo>
                    <a:pt x="94" y="188"/>
                  </a:lnTo>
                  <a:lnTo>
                    <a:pt x="90" y="186"/>
                  </a:lnTo>
                  <a:lnTo>
                    <a:pt x="87" y="185"/>
                  </a:lnTo>
                  <a:lnTo>
                    <a:pt x="82" y="185"/>
                  </a:lnTo>
                  <a:lnTo>
                    <a:pt x="78" y="183"/>
                  </a:lnTo>
                  <a:lnTo>
                    <a:pt x="75" y="182"/>
                  </a:lnTo>
                  <a:lnTo>
                    <a:pt x="71" y="181"/>
                  </a:lnTo>
                  <a:lnTo>
                    <a:pt x="69" y="181"/>
                  </a:lnTo>
                  <a:lnTo>
                    <a:pt x="64" y="181"/>
                  </a:lnTo>
                  <a:lnTo>
                    <a:pt x="59" y="182"/>
                  </a:lnTo>
                  <a:lnTo>
                    <a:pt x="56" y="183"/>
                  </a:lnTo>
                  <a:lnTo>
                    <a:pt x="52" y="186"/>
                  </a:lnTo>
                  <a:lnTo>
                    <a:pt x="48" y="189"/>
                  </a:lnTo>
                  <a:lnTo>
                    <a:pt x="45" y="193"/>
                  </a:lnTo>
                  <a:lnTo>
                    <a:pt x="41" y="196"/>
                  </a:lnTo>
                  <a:lnTo>
                    <a:pt x="38" y="200"/>
                  </a:lnTo>
                  <a:lnTo>
                    <a:pt x="38" y="197"/>
                  </a:lnTo>
                  <a:lnTo>
                    <a:pt x="32" y="196"/>
                  </a:lnTo>
                  <a:lnTo>
                    <a:pt x="38" y="188"/>
                  </a:lnTo>
                  <a:lnTo>
                    <a:pt x="32" y="178"/>
                  </a:lnTo>
                  <a:lnTo>
                    <a:pt x="26" y="168"/>
                  </a:lnTo>
                  <a:lnTo>
                    <a:pt x="13" y="168"/>
                  </a:lnTo>
                  <a:lnTo>
                    <a:pt x="8" y="158"/>
                  </a:lnTo>
                  <a:lnTo>
                    <a:pt x="2" y="155"/>
                  </a:lnTo>
                  <a:lnTo>
                    <a:pt x="0" y="143"/>
                  </a:lnTo>
                  <a:lnTo>
                    <a:pt x="0" y="128"/>
                  </a:lnTo>
                  <a:lnTo>
                    <a:pt x="4" y="118"/>
                  </a:lnTo>
                  <a:lnTo>
                    <a:pt x="4" y="111"/>
                  </a:lnTo>
                  <a:lnTo>
                    <a:pt x="15" y="115"/>
                  </a:lnTo>
                  <a:lnTo>
                    <a:pt x="26" y="121"/>
                  </a:lnTo>
                  <a:lnTo>
                    <a:pt x="32" y="118"/>
                  </a:lnTo>
                  <a:lnTo>
                    <a:pt x="23" y="105"/>
                  </a:lnTo>
                  <a:lnTo>
                    <a:pt x="34" y="98"/>
                  </a:lnTo>
                  <a:lnTo>
                    <a:pt x="45" y="86"/>
                  </a:lnTo>
                  <a:lnTo>
                    <a:pt x="56" y="82"/>
                  </a:lnTo>
                  <a:lnTo>
                    <a:pt x="66" y="82"/>
                  </a:lnTo>
                  <a:lnTo>
                    <a:pt x="75" y="79"/>
                  </a:lnTo>
                  <a:lnTo>
                    <a:pt x="88" y="86"/>
                  </a:lnTo>
                  <a:lnTo>
                    <a:pt x="102" y="93"/>
                  </a:lnTo>
                  <a:lnTo>
                    <a:pt x="115" y="105"/>
                  </a:lnTo>
                  <a:lnTo>
                    <a:pt x="131" y="103"/>
                  </a:lnTo>
                  <a:lnTo>
                    <a:pt x="143" y="98"/>
                  </a:lnTo>
                  <a:lnTo>
                    <a:pt x="153" y="96"/>
                  </a:lnTo>
                  <a:lnTo>
                    <a:pt x="165" y="93"/>
                  </a:lnTo>
                  <a:lnTo>
                    <a:pt x="178" y="100"/>
                  </a:lnTo>
                  <a:lnTo>
                    <a:pt x="193" y="105"/>
                  </a:lnTo>
                  <a:lnTo>
                    <a:pt x="205" y="103"/>
                  </a:lnTo>
                  <a:lnTo>
                    <a:pt x="221" y="98"/>
                  </a:lnTo>
                  <a:lnTo>
                    <a:pt x="221" y="86"/>
                  </a:lnTo>
                  <a:lnTo>
                    <a:pt x="210" y="86"/>
                  </a:lnTo>
                  <a:lnTo>
                    <a:pt x="199" y="79"/>
                  </a:lnTo>
                  <a:lnTo>
                    <a:pt x="191" y="72"/>
                  </a:lnTo>
                  <a:lnTo>
                    <a:pt x="202" y="69"/>
                  </a:lnTo>
                  <a:lnTo>
                    <a:pt x="199" y="54"/>
                  </a:lnTo>
                  <a:lnTo>
                    <a:pt x="216" y="51"/>
                  </a:lnTo>
                  <a:lnTo>
                    <a:pt x="197" y="35"/>
                  </a:lnTo>
                  <a:lnTo>
                    <a:pt x="227" y="26"/>
                  </a:lnTo>
                  <a:lnTo>
                    <a:pt x="255" y="25"/>
                  </a:lnTo>
                  <a:lnTo>
                    <a:pt x="259" y="14"/>
                  </a:lnTo>
                  <a:lnTo>
                    <a:pt x="278" y="12"/>
                  </a:lnTo>
                  <a:lnTo>
                    <a:pt x="296" y="7"/>
                  </a:lnTo>
                  <a:lnTo>
                    <a:pt x="304" y="0"/>
                  </a:lnTo>
                  <a:lnTo>
                    <a:pt x="323" y="4"/>
                  </a:lnTo>
                  <a:lnTo>
                    <a:pt x="336" y="0"/>
                  </a:lnTo>
                  <a:lnTo>
                    <a:pt x="342" y="7"/>
                  </a:lnTo>
                  <a:lnTo>
                    <a:pt x="345" y="25"/>
                  </a:lnTo>
                  <a:lnTo>
                    <a:pt x="358" y="26"/>
                  </a:lnTo>
                  <a:lnTo>
                    <a:pt x="361" y="19"/>
                  </a:lnTo>
                  <a:lnTo>
                    <a:pt x="368" y="26"/>
                  </a:lnTo>
                  <a:lnTo>
                    <a:pt x="379" y="29"/>
                  </a:lnTo>
                  <a:lnTo>
                    <a:pt x="388" y="26"/>
                  </a:lnTo>
                  <a:lnTo>
                    <a:pt x="388" y="42"/>
                  </a:lnTo>
                  <a:lnTo>
                    <a:pt x="398" y="39"/>
                  </a:lnTo>
                  <a:lnTo>
                    <a:pt x="411" y="32"/>
                  </a:lnTo>
                  <a:lnTo>
                    <a:pt x="422" y="22"/>
                  </a:lnTo>
                  <a:lnTo>
                    <a:pt x="430" y="17"/>
                  </a:lnTo>
                  <a:lnTo>
                    <a:pt x="430" y="29"/>
                  </a:lnTo>
                  <a:lnTo>
                    <a:pt x="443" y="37"/>
                  </a:lnTo>
                  <a:lnTo>
                    <a:pt x="455" y="44"/>
                  </a:lnTo>
                  <a:lnTo>
                    <a:pt x="472" y="60"/>
                  </a:lnTo>
                  <a:lnTo>
                    <a:pt x="486" y="76"/>
                  </a:lnTo>
                  <a:lnTo>
                    <a:pt x="502" y="90"/>
                  </a:lnTo>
                  <a:lnTo>
                    <a:pt x="508" y="103"/>
                  </a:lnTo>
                  <a:lnTo>
                    <a:pt x="512" y="90"/>
                  </a:lnTo>
                  <a:lnTo>
                    <a:pt x="518" y="90"/>
                  </a:lnTo>
                  <a:lnTo>
                    <a:pt x="528" y="98"/>
                  </a:lnTo>
                  <a:lnTo>
                    <a:pt x="538" y="103"/>
                  </a:lnTo>
                  <a:lnTo>
                    <a:pt x="550" y="103"/>
                  </a:lnTo>
                  <a:lnTo>
                    <a:pt x="561" y="96"/>
                  </a:lnTo>
                  <a:lnTo>
                    <a:pt x="572" y="108"/>
                  </a:lnTo>
                  <a:lnTo>
                    <a:pt x="587" y="118"/>
                  </a:lnTo>
                  <a:lnTo>
                    <a:pt x="600" y="128"/>
                  </a:lnTo>
                  <a:lnTo>
                    <a:pt x="615" y="130"/>
                  </a:lnTo>
                  <a:lnTo>
                    <a:pt x="617" y="133"/>
                  </a:lnTo>
                  <a:lnTo>
                    <a:pt x="617" y="135"/>
                  </a:lnTo>
                  <a:lnTo>
                    <a:pt x="617" y="137"/>
                  </a:lnTo>
                  <a:lnTo>
                    <a:pt x="617" y="140"/>
                  </a:lnTo>
                  <a:lnTo>
                    <a:pt x="616" y="144"/>
                  </a:lnTo>
                  <a:lnTo>
                    <a:pt x="616" y="147"/>
                  </a:lnTo>
                  <a:lnTo>
                    <a:pt x="613" y="150"/>
                  </a:lnTo>
                  <a:lnTo>
                    <a:pt x="611" y="153"/>
                  </a:lnTo>
                  <a:lnTo>
                    <a:pt x="606" y="155"/>
                  </a:lnTo>
                  <a:lnTo>
                    <a:pt x="604" y="155"/>
                  </a:lnTo>
                  <a:lnTo>
                    <a:pt x="603" y="157"/>
                  </a:lnTo>
                  <a:lnTo>
                    <a:pt x="603" y="158"/>
                  </a:lnTo>
                  <a:lnTo>
                    <a:pt x="603" y="160"/>
                  </a:lnTo>
                  <a:lnTo>
                    <a:pt x="604" y="164"/>
                  </a:lnTo>
                  <a:lnTo>
                    <a:pt x="606" y="169"/>
                  </a:lnTo>
                  <a:lnTo>
                    <a:pt x="610" y="175"/>
                  </a:lnTo>
                  <a:lnTo>
                    <a:pt x="610" y="179"/>
                  </a:lnTo>
                  <a:lnTo>
                    <a:pt x="610" y="182"/>
                  </a:lnTo>
                  <a:lnTo>
                    <a:pt x="609" y="183"/>
                  </a:lnTo>
                  <a:lnTo>
                    <a:pt x="608" y="185"/>
                  </a:lnTo>
                  <a:lnTo>
                    <a:pt x="604" y="185"/>
                  </a:lnTo>
                  <a:lnTo>
                    <a:pt x="603" y="185"/>
                  </a:lnTo>
                  <a:lnTo>
                    <a:pt x="602" y="185"/>
                  </a:lnTo>
                  <a:lnTo>
                    <a:pt x="600" y="185"/>
                  </a:lnTo>
                  <a:lnTo>
                    <a:pt x="599" y="185"/>
                  </a:lnTo>
                  <a:lnTo>
                    <a:pt x="598" y="185"/>
                  </a:lnTo>
                  <a:lnTo>
                    <a:pt x="596" y="185"/>
                  </a:lnTo>
                  <a:lnTo>
                    <a:pt x="592" y="185"/>
                  </a:lnTo>
                  <a:lnTo>
                    <a:pt x="590" y="183"/>
                  </a:lnTo>
                  <a:lnTo>
                    <a:pt x="586" y="182"/>
                  </a:lnTo>
                  <a:lnTo>
                    <a:pt x="584" y="182"/>
                  </a:lnTo>
                  <a:lnTo>
                    <a:pt x="580" y="181"/>
                  </a:lnTo>
                  <a:lnTo>
                    <a:pt x="578" y="179"/>
                  </a:lnTo>
                  <a:lnTo>
                    <a:pt x="577" y="178"/>
                  </a:lnTo>
                  <a:lnTo>
                    <a:pt x="575" y="182"/>
                  </a:lnTo>
                  <a:lnTo>
                    <a:pt x="575" y="189"/>
                  </a:lnTo>
                  <a:lnTo>
                    <a:pt x="577" y="196"/>
                  </a:lnTo>
                  <a:lnTo>
                    <a:pt x="578" y="203"/>
                  </a:lnTo>
                  <a:lnTo>
                    <a:pt x="579" y="210"/>
                  </a:lnTo>
                  <a:lnTo>
                    <a:pt x="579" y="217"/>
                  </a:lnTo>
                  <a:lnTo>
                    <a:pt x="579" y="221"/>
                  </a:lnTo>
                  <a:lnTo>
                    <a:pt x="579" y="222"/>
                  </a:lnTo>
                  <a:lnTo>
                    <a:pt x="575" y="224"/>
                  </a:lnTo>
                  <a:lnTo>
                    <a:pt x="571" y="224"/>
                  </a:lnTo>
                  <a:lnTo>
                    <a:pt x="565" y="224"/>
                  </a:lnTo>
                  <a:lnTo>
                    <a:pt x="559" y="224"/>
                  </a:lnTo>
                  <a:lnTo>
                    <a:pt x="554" y="225"/>
                  </a:lnTo>
                  <a:lnTo>
                    <a:pt x="549" y="228"/>
                  </a:lnTo>
                  <a:lnTo>
                    <a:pt x="547" y="229"/>
                  </a:lnTo>
                  <a:lnTo>
                    <a:pt x="546" y="231"/>
                  </a:lnTo>
                  <a:lnTo>
                    <a:pt x="544" y="232"/>
                  </a:lnTo>
                  <a:lnTo>
                    <a:pt x="544" y="235"/>
                  </a:lnTo>
                  <a:lnTo>
                    <a:pt x="550" y="238"/>
                  </a:lnTo>
                  <a:lnTo>
                    <a:pt x="555" y="240"/>
                  </a:lnTo>
                  <a:lnTo>
                    <a:pt x="558" y="245"/>
                  </a:lnTo>
                  <a:lnTo>
                    <a:pt x="559" y="251"/>
                  </a:lnTo>
                  <a:lnTo>
                    <a:pt x="560" y="257"/>
                  </a:lnTo>
                  <a:lnTo>
                    <a:pt x="561" y="261"/>
                  </a:lnTo>
                  <a:lnTo>
                    <a:pt x="562" y="264"/>
                  </a:lnTo>
                  <a:lnTo>
                    <a:pt x="566" y="267"/>
                  </a:lnTo>
                  <a:lnTo>
                    <a:pt x="566" y="268"/>
                  </a:lnTo>
                  <a:lnTo>
                    <a:pt x="566" y="269"/>
                  </a:lnTo>
                  <a:lnTo>
                    <a:pt x="566" y="271"/>
                  </a:lnTo>
                  <a:lnTo>
                    <a:pt x="566" y="272"/>
                  </a:lnTo>
                  <a:lnTo>
                    <a:pt x="566" y="274"/>
                  </a:lnTo>
                  <a:lnTo>
                    <a:pt x="566" y="275"/>
                  </a:lnTo>
                  <a:lnTo>
                    <a:pt x="566" y="278"/>
                  </a:lnTo>
                  <a:lnTo>
                    <a:pt x="566" y="279"/>
                  </a:lnTo>
                  <a:lnTo>
                    <a:pt x="566" y="282"/>
                  </a:lnTo>
                  <a:lnTo>
                    <a:pt x="566" y="285"/>
                  </a:lnTo>
                  <a:lnTo>
                    <a:pt x="566" y="286"/>
                  </a:lnTo>
                  <a:lnTo>
                    <a:pt x="566" y="289"/>
                  </a:lnTo>
                  <a:lnTo>
                    <a:pt x="565" y="290"/>
                  </a:lnTo>
                  <a:lnTo>
                    <a:pt x="565" y="293"/>
                  </a:lnTo>
                  <a:lnTo>
                    <a:pt x="565" y="294"/>
                  </a:lnTo>
                  <a:lnTo>
                    <a:pt x="563" y="296"/>
                  </a:lnTo>
                  <a:lnTo>
                    <a:pt x="559" y="294"/>
                  </a:lnTo>
                  <a:lnTo>
                    <a:pt x="536" y="286"/>
                  </a:lnTo>
                  <a:lnTo>
                    <a:pt x="515" y="286"/>
                  </a:lnTo>
                  <a:lnTo>
                    <a:pt x="496" y="282"/>
                  </a:lnTo>
                  <a:lnTo>
                    <a:pt x="474" y="282"/>
                  </a:lnTo>
                  <a:lnTo>
                    <a:pt x="458" y="276"/>
                  </a:lnTo>
                  <a:lnTo>
                    <a:pt x="454" y="294"/>
                  </a:lnTo>
                  <a:lnTo>
                    <a:pt x="434" y="286"/>
                  </a:lnTo>
                  <a:lnTo>
                    <a:pt x="422" y="282"/>
                  </a:lnTo>
                  <a:lnTo>
                    <a:pt x="413" y="294"/>
                  </a:lnTo>
                  <a:lnTo>
                    <a:pt x="411" y="299"/>
                  </a:lnTo>
                  <a:lnTo>
                    <a:pt x="404" y="307"/>
                  </a:lnTo>
                  <a:lnTo>
                    <a:pt x="393" y="314"/>
                  </a:lnTo>
                  <a:lnTo>
                    <a:pt x="385" y="326"/>
                  </a:lnTo>
                  <a:lnTo>
                    <a:pt x="379" y="333"/>
                  </a:lnTo>
                  <a:lnTo>
                    <a:pt x="368" y="321"/>
                  </a:lnTo>
                  <a:lnTo>
                    <a:pt x="353" y="326"/>
                  </a:lnTo>
                  <a:lnTo>
                    <a:pt x="345" y="311"/>
                  </a:lnTo>
                  <a:lnTo>
                    <a:pt x="334" y="289"/>
                  </a:lnTo>
                  <a:lnTo>
                    <a:pt x="321" y="276"/>
                  </a:lnTo>
                  <a:lnTo>
                    <a:pt x="309" y="267"/>
                  </a:lnTo>
                  <a:lnTo>
                    <a:pt x="298" y="269"/>
                  </a:lnTo>
                  <a:lnTo>
                    <a:pt x="283" y="267"/>
                  </a:lnTo>
                  <a:lnTo>
                    <a:pt x="261" y="269"/>
                  </a:lnTo>
                  <a:lnTo>
                    <a:pt x="226" y="235"/>
                  </a:lnTo>
                  <a:lnTo>
                    <a:pt x="195" y="221"/>
                  </a:lnTo>
                  <a:lnTo>
                    <a:pt x="161" y="232"/>
                  </a:lnTo>
                  <a:lnTo>
                    <a:pt x="176" y="321"/>
                  </a:lnTo>
                  <a:lnTo>
                    <a:pt x="180" y="321"/>
                  </a:lnTo>
                  <a:lnTo>
                    <a:pt x="176" y="321"/>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4" name="Freeform 363"/>
            <p:cNvSpPr>
              <a:spLocks/>
            </p:cNvSpPr>
            <p:nvPr/>
          </p:nvSpPr>
          <p:spPr bwMode="gray">
            <a:xfrm>
              <a:off x="1364456" y="4432759"/>
              <a:ext cx="156214" cy="125552"/>
            </a:xfrm>
            <a:custGeom>
              <a:avLst/>
              <a:gdLst/>
              <a:ahLst/>
              <a:cxnLst>
                <a:cxn ang="0">
                  <a:pos x="47" y="12"/>
                </a:cxn>
                <a:cxn ang="0">
                  <a:pos x="42" y="15"/>
                </a:cxn>
                <a:cxn ang="0">
                  <a:pos x="39" y="19"/>
                </a:cxn>
                <a:cxn ang="0">
                  <a:pos x="37" y="23"/>
                </a:cxn>
                <a:cxn ang="0">
                  <a:pos x="32" y="28"/>
                </a:cxn>
                <a:cxn ang="0">
                  <a:pos x="28" y="32"/>
                </a:cxn>
                <a:cxn ang="0">
                  <a:pos x="22" y="34"/>
                </a:cxn>
                <a:cxn ang="0">
                  <a:pos x="14" y="35"/>
                </a:cxn>
                <a:cxn ang="0">
                  <a:pos x="0" y="32"/>
                </a:cxn>
                <a:cxn ang="0">
                  <a:pos x="0" y="31"/>
                </a:cxn>
                <a:cxn ang="0">
                  <a:pos x="0" y="28"/>
                </a:cxn>
                <a:cxn ang="0">
                  <a:pos x="0" y="24"/>
                </a:cxn>
                <a:cxn ang="0">
                  <a:pos x="0" y="22"/>
                </a:cxn>
                <a:cxn ang="0">
                  <a:pos x="0" y="20"/>
                </a:cxn>
                <a:cxn ang="0">
                  <a:pos x="0" y="17"/>
                </a:cxn>
                <a:cxn ang="0">
                  <a:pos x="0" y="15"/>
                </a:cxn>
                <a:cxn ang="0">
                  <a:pos x="0" y="12"/>
                </a:cxn>
                <a:cxn ang="0">
                  <a:pos x="2" y="12"/>
                </a:cxn>
                <a:cxn ang="0">
                  <a:pos x="5" y="12"/>
                </a:cxn>
                <a:cxn ang="0">
                  <a:pos x="6" y="12"/>
                </a:cxn>
                <a:cxn ang="0">
                  <a:pos x="7" y="12"/>
                </a:cxn>
                <a:cxn ang="0">
                  <a:pos x="8" y="12"/>
                </a:cxn>
                <a:cxn ang="0">
                  <a:pos x="10" y="12"/>
                </a:cxn>
                <a:cxn ang="0">
                  <a:pos x="13" y="12"/>
                </a:cxn>
                <a:cxn ang="0">
                  <a:pos x="14" y="12"/>
                </a:cxn>
                <a:cxn ang="0">
                  <a:pos x="18" y="10"/>
                </a:cxn>
                <a:cxn ang="0">
                  <a:pos x="21" y="10"/>
                </a:cxn>
                <a:cxn ang="0">
                  <a:pos x="24" y="8"/>
                </a:cxn>
                <a:cxn ang="0">
                  <a:pos x="27" y="7"/>
                </a:cxn>
                <a:cxn ang="0">
                  <a:pos x="30" y="5"/>
                </a:cxn>
                <a:cxn ang="0">
                  <a:pos x="33" y="4"/>
                </a:cxn>
                <a:cxn ang="0">
                  <a:pos x="37" y="3"/>
                </a:cxn>
                <a:cxn ang="0">
                  <a:pos x="40" y="0"/>
                </a:cxn>
                <a:cxn ang="0">
                  <a:pos x="41" y="1"/>
                </a:cxn>
                <a:cxn ang="0">
                  <a:pos x="42" y="3"/>
                </a:cxn>
                <a:cxn ang="0">
                  <a:pos x="44" y="4"/>
                </a:cxn>
                <a:cxn ang="0">
                  <a:pos x="45" y="5"/>
                </a:cxn>
                <a:cxn ang="0">
                  <a:pos x="46" y="5"/>
                </a:cxn>
                <a:cxn ang="0">
                  <a:pos x="46" y="7"/>
                </a:cxn>
                <a:cxn ang="0">
                  <a:pos x="47" y="8"/>
                </a:cxn>
                <a:cxn ang="0">
                  <a:pos x="47" y="12"/>
                </a:cxn>
              </a:cxnLst>
              <a:rect l="0" t="0" r="r" b="b"/>
              <a:pathLst>
                <a:path w="47" h="35">
                  <a:moveTo>
                    <a:pt x="47" y="12"/>
                  </a:moveTo>
                  <a:lnTo>
                    <a:pt x="42" y="15"/>
                  </a:lnTo>
                  <a:lnTo>
                    <a:pt x="39" y="19"/>
                  </a:lnTo>
                  <a:lnTo>
                    <a:pt x="37" y="23"/>
                  </a:lnTo>
                  <a:lnTo>
                    <a:pt x="32" y="28"/>
                  </a:lnTo>
                  <a:lnTo>
                    <a:pt x="28" y="32"/>
                  </a:lnTo>
                  <a:lnTo>
                    <a:pt x="22" y="34"/>
                  </a:lnTo>
                  <a:lnTo>
                    <a:pt x="14" y="35"/>
                  </a:lnTo>
                  <a:lnTo>
                    <a:pt x="0" y="32"/>
                  </a:lnTo>
                  <a:lnTo>
                    <a:pt x="0" y="31"/>
                  </a:lnTo>
                  <a:lnTo>
                    <a:pt x="0" y="28"/>
                  </a:lnTo>
                  <a:lnTo>
                    <a:pt x="0" y="24"/>
                  </a:lnTo>
                  <a:lnTo>
                    <a:pt x="0" y="22"/>
                  </a:lnTo>
                  <a:lnTo>
                    <a:pt x="0" y="20"/>
                  </a:lnTo>
                  <a:lnTo>
                    <a:pt x="0" y="17"/>
                  </a:lnTo>
                  <a:lnTo>
                    <a:pt x="0" y="15"/>
                  </a:lnTo>
                  <a:lnTo>
                    <a:pt x="0" y="12"/>
                  </a:lnTo>
                  <a:lnTo>
                    <a:pt x="2" y="12"/>
                  </a:lnTo>
                  <a:lnTo>
                    <a:pt x="5" y="12"/>
                  </a:lnTo>
                  <a:lnTo>
                    <a:pt x="6" y="12"/>
                  </a:lnTo>
                  <a:lnTo>
                    <a:pt x="7" y="12"/>
                  </a:lnTo>
                  <a:lnTo>
                    <a:pt x="8" y="12"/>
                  </a:lnTo>
                  <a:lnTo>
                    <a:pt x="10" y="12"/>
                  </a:lnTo>
                  <a:lnTo>
                    <a:pt x="13" y="12"/>
                  </a:lnTo>
                  <a:lnTo>
                    <a:pt x="14" y="12"/>
                  </a:lnTo>
                  <a:lnTo>
                    <a:pt x="18" y="10"/>
                  </a:lnTo>
                  <a:lnTo>
                    <a:pt x="21" y="10"/>
                  </a:lnTo>
                  <a:lnTo>
                    <a:pt x="24" y="8"/>
                  </a:lnTo>
                  <a:lnTo>
                    <a:pt x="27" y="7"/>
                  </a:lnTo>
                  <a:lnTo>
                    <a:pt x="30" y="5"/>
                  </a:lnTo>
                  <a:lnTo>
                    <a:pt x="33" y="4"/>
                  </a:lnTo>
                  <a:lnTo>
                    <a:pt x="37" y="3"/>
                  </a:lnTo>
                  <a:lnTo>
                    <a:pt x="40" y="0"/>
                  </a:lnTo>
                  <a:lnTo>
                    <a:pt x="41" y="1"/>
                  </a:lnTo>
                  <a:lnTo>
                    <a:pt x="42" y="3"/>
                  </a:lnTo>
                  <a:lnTo>
                    <a:pt x="44" y="4"/>
                  </a:lnTo>
                  <a:lnTo>
                    <a:pt x="45" y="5"/>
                  </a:lnTo>
                  <a:lnTo>
                    <a:pt x="46" y="5"/>
                  </a:lnTo>
                  <a:lnTo>
                    <a:pt x="46" y="7"/>
                  </a:lnTo>
                  <a:lnTo>
                    <a:pt x="47" y="8"/>
                  </a:lnTo>
                  <a:lnTo>
                    <a:pt x="47" y="1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5" name="Freeform 364"/>
            <p:cNvSpPr>
              <a:spLocks/>
            </p:cNvSpPr>
            <p:nvPr/>
          </p:nvSpPr>
          <p:spPr bwMode="gray">
            <a:xfrm>
              <a:off x="1357809" y="4461455"/>
              <a:ext cx="299134" cy="322846"/>
            </a:xfrm>
            <a:custGeom>
              <a:avLst/>
              <a:gdLst/>
              <a:ahLst/>
              <a:cxnLst>
                <a:cxn ang="0">
                  <a:pos x="79" y="39"/>
                </a:cxn>
                <a:cxn ang="0">
                  <a:pos x="52" y="32"/>
                </a:cxn>
                <a:cxn ang="0">
                  <a:pos x="48" y="33"/>
                </a:cxn>
                <a:cxn ang="0">
                  <a:pos x="45" y="33"/>
                </a:cxn>
                <a:cxn ang="0">
                  <a:pos x="41" y="32"/>
                </a:cxn>
                <a:cxn ang="0">
                  <a:pos x="40" y="39"/>
                </a:cxn>
                <a:cxn ang="0">
                  <a:pos x="46" y="53"/>
                </a:cxn>
                <a:cxn ang="0">
                  <a:pos x="53" y="64"/>
                </a:cxn>
                <a:cxn ang="0">
                  <a:pos x="60" y="75"/>
                </a:cxn>
                <a:cxn ang="0">
                  <a:pos x="65" y="90"/>
                </a:cxn>
                <a:cxn ang="0">
                  <a:pos x="60" y="90"/>
                </a:cxn>
                <a:cxn ang="0">
                  <a:pos x="55" y="88"/>
                </a:cxn>
                <a:cxn ang="0">
                  <a:pos x="51" y="88"/>
                </a:cxn>
                <a:cxn ang="0">
                  <a:pos x="46" y="87"/>
                </a:cxn>
                <a:cxn ang="0">
                  <a:pos x="43" y="84"/>
                </a:cxn>
                <a:cxn ang="0">
                  <a:pos x="41" y="79"/>
                </a:cxn>
                <a:cxn ang="0">
                  <a:pos x="39" y="75"/>
                </a:cxn>
                <a:cxn ang="0">
                  <a:pos x="38" y="72"/>
                </a:cxn>
                <a:cxn ang="0">
                  <a:pos x="30" y="60"/>
                </a:cxn>
                <a:cxn ang="0">
                  <a:pos x="23" y="48"/>
                </a:cxn>
                <a:cxn ang="0">
                  <a:pos x="14" y="40"/>
                </a:cxn>
                <a:cxn ang="0">
                  <a:pos x="4" y="36"/>
                </a:cxn>
                <a:cxn ang="0">
                  <a:pos x="3" y="33"/>
                </a:cxn>
                <a:cxn ang="0">
                  <a:pos x="1" y="29"/>
                </a:cxn>
                <a:cxn ang="0">
                  <a:pos x="1" y="25"/>
                </a:cxn>
                <a:cxn ang="0">
                  <a:pos x="0" y="20"/>
                </a:cxn>
                <a:cxn ang="0">
                  <a:pos x="23" y="23"/>
                </a:cxn>
                <a:cxn ang="0">
                  <a:pos x="34" y="17"/>
                </a:cxn>
                <a:cxn ang="0">
                  <a:pos x="41" y="7"/>
                </a:cxn>
                <a:cxn ang="0">
                  <a:pos x="48" y="0"/>
                </a:cxn>
                <a:cxn ang="0">
                  <a:pos x="54" y="6"/>
                </a:cxn>
                <a:cxn ang="0">
                  <a:pos x="61" y="10"/>
                </a:cxn>
                <a:cxn ang="0">
                  <a:pos x="68" y="14"/>
                </a:cxn>
                <a:cxn ang="0">
                  <a:pos x="74" y="15"/>
                </a:cxn>
                <a:cxn ang="0">
                  <a:pos x="78" y="15"/>
                </a:cxn>
                <a:cxn ang="0">
                  <a:pos x="81" y="15"/>
                </a:cxn>
                <a:cxn ang="0">
                  <a:pos x="84" y="15"/>
                </a:cxn>
                <a:cxn ang="0">
                  <a:pos x="87" y="18"/>
                </a:cxn>
                <a:cxn ang="0">
                  <a:pos x="89" y="21"/>
                </a:cxn>
                <a:cxn ang="0">
                  <a:pos x="90" y="23"/>
                </a:cxn>
                <a:cxn ang="0">
                  <a:pos x="90" y="29"/>
                </a:cxn>
              </a:cxnLst>
              <a:rect l="0" t="0" r="r" b="b"/>
              <a:pathLst>
                <a:path w="90" h="90">
                  <a:moveTo>
                    <a:pt x="90" y="29"/>
                  </a:moveTo>
                  <a:lnTo>
                    <a:pt x="79" y="39"/>
                  </a:lnTo>
                  <a:lnTo>
                    <a:pt x="54" y="30"/>
                  </a:lnTo>
                  <a:lnTo>
                    <a:pt x="52" y="32"/>
                  </a:lnTo>
                  <a:lnTo>
                    <a:pt x="51" y="32"/>
                  </a:lnTo>
                  <a:lnTo>
                    <a:pt x="48" y="33"/>
                  </a:lnTo>
                  <a:lnTo>
                    <a:pt x="46" y="33"/>
                  </a:lnTo>
                  <a:lnTo>
                    <a:pt x="45" y="33"/>
                  </a:lnTo>
                  <a:lnTo>
                    <a:pt x="42" y="32"/>
                  </a:lnTo>
                  <a:lnTo>
                    <a:pt x="41" y="32"/>
                  </a:lnTo>
                  <a:lnTo>
                    <a:pt x="40" y="30"/>
                  </a:lnTo>
                  <a:lnTo>
                    <a:pt x="40" y="39"/>
                  </a:lnTo>
                  <a:lnTo>
                    <a:pt x="42" y="46"/>
                  </a:lnTo>
                  <a:lnTo>
                    <a:pt x="46" y="53"/>
                  </a:lnTo>
                  <a:lnTo>
                    <a:pt x="49" y="58"/>
                  </a:lnTo>
                  <a:lnTo>
                    <a:pt x="53" y="64"/>
                  </a:lnTo>
                  <a:lnTo>
                    <a:pt x="57" y="69"/>
                  </a:lnTo>
                  <a:lnTo>
                    <a:pt x="60" y="75"/>
                  </a:lnTo>
                  <a:lnTo>
                    <a:pt x="63" y="82"/>
                  </a:lnTo>
                  <a:lnTo>
                    <a:pt x="65" y="90"/>
                  </a:lnTo>
                  <a:lnTo>
                    <a:pt x="63" y="90"/>
                  </a:lnTo>
                  <a:lnTo>
                    <a:pt x="60" y="90"/>
                  </a:lnTo>
                  <a:lnTo>
                    <a:pt x="58" y="88"/>
                  </a:lnTo>
                  <a:lnTo>
                    <a:pt x="55" y="88"/>
                  </a:lnTo>
                  <a:lnTo>
                    <a:pt x="53" y="88"/>
                  </a:lnTo>
                  <a:lnTo>
                    <a:pt x="51" y="88"/>
                  </a:lnTo>
                  <a:lnTo>
                    <a:pt x="48" y="87"/>
                  </a:lnTo>
                  <a:lnTo>
                    <a:pt x="46" y="87"/>
                  </a:lnTo>
                  <a:lnTo>
                    <a:pt x="45" y="86"/>
                  </a:lnTo>
                  <a:lnTo>
                    <a:pt x="43" y="84"/>
                  </a:lnTo>
                  <a:lnTo>
                    <a:pt x="42" y="82"/>
                  </a:lnTo>
                  <a:lnTo>
                    <a:pt x="41" y="79"/>
                  </a:lnTo>
                  <a:lnTo>
                    <a:pt x="40" y="77"/>
                  </a:lnTo>
                  <a:lnTo>
                    <a:pt x="39" y="75"/>
                  </a:lnTo>
                  <a:lnTo>
                    <a:pt x="39" y="73"/>
                  </a:lnTo>
                  <a:lnTo>
                    <a:pt x="38" y="72"/>
                  </a:lnTo>
                  <a:lnTo>
                    <a:pt x="34" y="65"/>
                  </a:lnTo>
                  <a:lnTo>
                    <a:pt x="30" y="60"/>
                  </a:lnTo>
                  <a:lnTo>
                    <a:pt x="27" y="54"/>
                  </a:lnTo>
                  <a:lnTo>
                    <a:pt x="23" y="48"/>
                  </a:lnTo>
                  <a:lnTo>
                    <a:pt x="18" y="44"/>
                  </a:lnTo>
                  <a:lnTo>
                    <a:pt x="14" y="40"/>
                  </a:lnTo>
                  <a:lnTo>
                    <a:pt x="9" y="37"/>
                  </a:lnTo>
                  <a:lnTo>
                    <a:pt x="4" y="36"/>
                  </a:lnTo>
                  <a:lnTo>
                    <a:pt x="3" y="35"/>
                  </a:lnTo>
                  <a:lnTo>
                    <a:pt x="3" y="33"/>
                  </a:lnTo>
                  <a:lnTo>
                    <a:pt x="2" y="32"/>
                  </a:lnTo>
                  <a:lnTo>
                    <a:pt x="1" y="29"/>
                  </a:lnTo>
                  <a:lnTo>
                    <a:pt x="1" y="28"/>
                  </a:lnTo>
                  <a:lnTo>
                    <a:pt x="1" y="25"/>
                  </a:lnTo>
                  <a:lnTo>
                    <a:pt x="0" y="23"/>
                  </a:lnTo>
                  <a:lnTo>
                    <a:pt x="0" y="20"/>
                  </a:lnTo>
                  <a:lnTo>
                    <a:pt x="13" y="23"/>
                  </a:lnTo>
                  <a:lnTo>
                    <a:pt x="23" y="23"/>
                  </a:lnTo>
                  <a:lnTo>
                    <a:pt x="29" y="20"/>
                  </a:lnTo>
                  <a:lnTo>
                    <a:pt x="34" y="17"/>
                  </a:lnTo>
                  <a:lnTo>
                    <a:pt x="38" y="13"/>
                  </a:lnTo>
                  <a:lnTo>
                    <a:pt x="41" y="7"/>
                  </a:lnTo>
                  <a:lnTo>
                    <a:pt x="43" y="3"/>
                  </a:lnTo>
                  <a:lnTo>
                    <a:pt x="48" y="0"/>
                  </a:lnTo>
                  <a:lnTo>
                    <a:pt x="52" y="3"/>
                  </a:lnTo>
                  <a:lnTo>
                    <a:pt x="54" y="6"/>
                  </a:lnTo>
                  <a:lnTo>
                    <a:pt x="58" y="8"/>
                  </a:lnTo>
                  <a:lnTo>
                    <a:pt x="61" y="10"/>
                  </a:lnTo>
                  <a:lnTo>
                    <a:pt x="64" y="13"/>
                  </a:lnTo>
                  <a:lnTo>
                    <a:pt x="68" y="14"/>
                  </a:lnTo>
                  <a:lnTo>
                    <a:pt x="72" y="14"/>
                  </a:lnTo>
                  <a:lnTo>
                    <a:pt x="74" y="15"/>
                  </a:lnTo>
                  <a:lnTo>
                    <a:pt x="77" y="15"/>
                  </a:lnTo>
                  <a:lnTo>
                    <a:pt x="78" y="15"/>
                  </a:lnTo>
                  <a:lnTo>
                    <a:pt x="79" y="15"/>
                  </a:lnTo>
                  <a:lnTo>
                    <a:pt x="81" y="15"/>
                  </a:lnTo>
                  <a:lnTo>
                    <a:pt x="83" y="15"/>
                  </a:lnTo>
                  <a:lnTo>
                    <a:pt x="84" y="15"/>
                  </a:lnTo>
                  <a:lnTo>
                    <a:pt x="85" y="15"/>
                  </a:lnTo>
                  <a:lnTo>
                    <a:pt x="87" y="18"/>
                  </a:lnTo>
                  <a:lnTo>
                    <a:pt x="87" y="20"/>
                  </a:lnTo>
                  <a:lnTo>
                    <a:pt x="89" y="21"/>
                  </a:lnTo>
                  <a:lnTo>
                    <a:pt x="90" y="21"/>
                  </a:lnTo>
                  <a:lnTo>
                    <a:pt x="90" y="23"/>
                  </a:lnTo>
                  <a:lnTo>
                    <a:pt x="90" y="25"/>
                  </a:lnTo>
                  <a:lnTo>
                    <a:pt x="90" y="29"/>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6" name="Freeform 365"/>
            <p:cNvSpPr>
              <a:spLocks/>
            </p:cNvSpPr>
            <p:nvPr/>
          </p:nvSpPr>
          <p:spPr bwMode="gray">
            <a:xfrm>
              <a:off x="1487433" y="4565484"/>
              <a:ext cx="182804" cy="243929"/>
            </a:xfrm>
            <a:custGeom>
              <a:avLst/>
              <a:gdLst/>
              <a:ahLst/>
              <a:cxnLst>
                <a:cxn ang="0">
                  <a:pos x="26" y="61"/>
                </a:cxn>
                <a:cxn ang="0">
                  <a:pos x="24" y="53"/>
                </a:cxn>
                <a:cxn ang="0">
                  <a:pos x="21" y="45"/>
                </a:cxn>
                <a:cxn ang="0">
                  <a:pos x="18" y="39"/>
                </a:cxn>
                <a:cxn ang="0">
                  <a:pos x="13" y="35"/>
                </a:cxn>
                <a:cxn ang="0">
                  <a:pos x="9" y="29"/>
                </a:cxn>
                <a:cxn ang="0">
                  <a:pos x="6" y="24"/>
                </a:cxn>
                <a:cxn ang="0">
                  <a:pos x="2" y="16"/>
                </a:cxn>
                <a:cxn ang="0">
                  <a:pos x="0" y="9"/>
                </a:cxn>
                <a:cxn ang="0">
                  <a:pos x="0" y="0"/>
                </a:cxn>
                <a:cxn ang="0">
                  <a:pos x="1" y="2"/>
                </a:cxn>
                <a:cxn ang="0">
                  <a:pos x="2" y="2"/>
                </a:cxn>
                <a:cxn ang="0">
                  <a:pos x="5" y="3"/>
                </a:cxn>
                <a:cxn ang="0">
                  <a:pos x="6" y="3"/>
                </a:cxn>
                <a:cxn ang="0">
                  <a:pos x="8" y="3"/>
                </a:cxn>
                <a:cxn ang="0">
                  <a:pos x="11" y="2"/>
                </a:cxn>
                <a:cxn ang="0">
                  <a:pos x="12" y="2"/>
                </a:cxn>
                <a:cxn ang="0">
                  <a:pos x="15" y="0"/>
                </a:cxn>
                <a:cxn ang="0">
                  <a:pos x="42" y="6"/>
                </a:cxn>
                <a:cxn ang="0">
                  <a:pos x="55" y="36"/>
                </a:cxn>
                <a:cxn ang="0">
                  <a:pos x="53" y="42"/>
                </a:cxn>
                <a:cxn ang="0">
                  <a:pos x="51" y="45"/>
                </a:cxn>
                <a:cxn ang="0">
                  <a:pos x="48" y="49"/>
                </a:cxn>
                <a:cxn ang="0">
                  <a:pos x="47" y="53"/>
                </a:cxn>
                <a:cxn ang="0">
                  <a:pos x="45" y="57"/>
                </a:cxn>
                <a:cxn ang="0">
                  <a:pos x="42" y="59"/>
                </a:cxn>
                <a:cxn ang="0">
                  <a:pos x="40" y="64"/>
                </a:cxn>
                <a:cxn ang="0">
                  <a:pos x="39" y="68"/>
                </a:cxn>
                <a:cxn ang="0">
                  <a:pos x="26" y="61"/>
                </a:cxn>
              </a:cxnLst>
              <a:rect l="0" t="0" r="r" b="b"/>
              <a:pathLst>
                <a:path w="55" h="68">
                  <a:moveTo>
                    <a:pt x="26" y="61"/>
                  </a:moveTo>
                  <a:lnTo>
                    <a:pt x="24" y="53"/>
                  </a:lnTo>
                  <a:lnTo>
                    <a:pt x="21" y="45"/>
                  </a:lnTo>
                  <a:lnTo>
                    <a:pt x="18" y="39"/>
                  </a:lnTo>
                  <a:lnTo>
                    <a:pt x="13" y="35"/>
                  </a:lnTo>
                  <a:lnTo>
                    <a:pt x="9" y="29"/>
                  </a:lnTo>
                  <a:lnTo>
                    <a:pt x="6" y="24"/>
                  </a:lnTo>
                  <a:lnTo>
                    <a:pt x="2" y="16"/>
                  </a:lnTo>
                  <a:lnTo>
                    <a:pt x="0" y="9"/>
                  </a:lnTo>
                  <a:lnTo>
                    <a:pt x="0" y="0"/>
                  </a:lnTo>
                  <a:lnTo>
                    <a:pt x="1" y="2"/>
                  </a:lnTo>
                  <a:lnTo>
                    <a:pt x="2" y="2"/>
                  </a:lnTo>
                  <a:lnTo>
                    <a:pt x="5" y="3"/>
                  </a:lnTo>
                  <a:lnTo>
                    <a:pt x="6" y="3"/>
                  </a:lnTo>
                  <a:lnTo>
                    <a:pt x="8" y="3"/>
                  </a:lnTo>
                  <a:lnTo>
                    <a:pt x="11" y="2"/>
                  </a:lnTo>
                  <a:lnTo>
                    <a:pt x="12" y="2"/>
                  </a:lnTo>
                  <a:lnTo>
                    <a:pt x="15" y="0"/>
                  </a:lnTo>
                  <a:lnTo>
                    <a:pt x="42" y="6"/>
                  </a:lnTo>
                  <a:lnTo>
                    <a:pt x="55" y="36"/>
                  </a:lnTo>
                  <a:lnTo>
                    <a:pt x="53" y="42"/>
                  </a:lnTo>
                  <a:lnTo>
                    <a:pt x="51" y="45"/>
                  </a:lnTo>
                  <a:lnTo>
                    <a:pt x="48" y="49"/>
                  </a:lnTo>
                  <a:lnTo>
                    <a:pt x="47" y="53"/>
                  </a:lnTo>
                  <a:lnTo>
                    <a:pt x="45" y="57"/>
                  </a:lnTo>
                  <a:lnTo>
                    <a:pt x="42" y="59"/>
                  </a:lnTo>
                  <a:lnTo>
                    <a:pt x="40" y="64"/>
                  </a:lnTo>
                  <a:lnTo>
                    <a:pt x="39" y="68"/>
                  </a:lnTo>
                  <a:lnTo>
                    <a:pt x="26" y="61"/>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7" name="Freeform 366"/>
            <p:cNvSpPr>
              <a:spLocks/>
            </p:cNvSpPr>
            <p:nvPr/>
          </p:nvSpPr>
          <p:spPr bwMode="gray">
            <a:xfrm>
              <a:off x="1613734" y="4508089"/>
              <a:ext cx="262573" cy="401765"/>
            </a:xfrm>
            <a:custGeom>
              <a:avLst/>
              <a:gdLst/>
              <a:ahLst/>
              <a:cxnLst>
                <a:cxn ang="0">
                  <a:pos x="11" y="11"/>
                </a:cxn>
                <a:cxn ang="0">
                  <a:pos x="11" y="8"/>
                </a:cxn>
                <a:cxn ang="0">
                  <a:pos x="8" y="7"/>
                </a:cxn>
                <a:cxn ang="0">
                  <a:pos x="6" y="2"/>
                </a:cxn>
                <a:cxn ang="0">
                  <a:pos x="12" y="1"/>
                </a:cxn>
                <a:cxn ang="0">
                  <a:pos x="17" y="0"/>
                </a:cxn>
                <a:cxn ang="0">
                  <a:pos x="22" y="0"/>
                </a:cxn>
                <a:cxn ang="0">
                  <a:pos x="28" y="0"/>
                </a:cxn>
                <a:cxn ang="0">
                  <a:pos x="41" y="9"/>
                </a:cxn>
                <a:cxn ang="0">
                  <a:pos x="49" y="21"/>
                </a:cxn>
                <a:cxn ang="0">
                  <a:pos x="57" y="27"/>
                </a:cxn>
                <a:cxn ang="0">
                  <a:pos x="66" y="38"/>
                </a:cxn>
                <a:cxn ang="0">
                  <a:pos x="70" y="45"/>
                </a:cxn>
                <a:cxn ang="0">
                  <a:pos x="72" y="45"/>
                </a:cxn>
                <a:cxn ang="0">
                  <a:pos x="71" y="49"/>
                </a:cxn>
                <a:cxn ang="0">
                  <a:pos x="73" y="54"/>
                </a:cxn>
                <a:cxn ang="0">
                  <a:pos x="77" y="58"/>
                </a:cxn>
                <a:cxn ang="0">
                  <a:pos x="79" y="65"/>
                </a:cxn>
                <a:cxn ang="0">
                  <a:pos x="77" y="70"/>
                </a:cxn>
                <a:cxn ang="0">
                  <a:pos x="75" y="73"/>
                </a:cxn>
                <a:cxn ang="0">
                  <a:pos x="72" y="76"/>
                </a:cxn>
                <a:cxn ang="0">
                  <a:pos x="70" y="77"/>
                </a:cxn>
                <a:cxn ang="0">
                  <a:pos x="62" y="83"/>
                </a:cxn>
                <a:cxn ang="0">
                  <a:pos x="53" y="89"/>
                </a:cxn>
                <a:cxn ang="0">
                  <a:pos x="45" y="95"/>
                </a:cxn>
                <a:cxn ang="0">
                  <a:pos x="36" y="102"/>
                </a:cxn>
                <a:cxn ang="0">
                  <a:pos x="32" y="95"/>
                </a:cxn>
                <a:cxn ang="0">
                  <a:pos x="30" y="89"/>
                </a:cxn>
                <a:cxn ang="0">
                  <a:pos x="26" y="85"/>
                </a:cxn>
                <a:cxn ang="0">
                  <a:pos x="21" y="83"/>
                </a:cxn>
                <a:cxn ang="0">
                  <a:pos x="17" y="88"/>
                </a:cxn>
                <a:cxn ang="0">
                  <a:pos x="17" y="95"/>
                </a:cxn>
                <a:cxn ang="0">
                  <a:pos x="15" y="105"/>
                </a:cxn>
                <a:cxn ang="0">
                  <a:pos x="12" y="106"/>
                </a:cxn>
                <a:cxn ang="0">
                  <a:pos x="11" y="98"/>
                </a:cxn>
                <a:cxn ang="0">
                  <a:pos x="8" y="91"/>
                </a:cxn>
                <a:cxn ang="0">
                  <a:pos x="4" y="83"/>
                </a:cxn>
                <a:cxn ang="0">
                  <a:pos x="1" y="76"/>
                </a:cxn>
                <a:cxn ang="0">
                  <a:pos x="5" y="69"/>
                </a:cxn>
                <a:cxn ang="0">
                  <a:pos x="8" y="63"/>
                </a:cxn>
                <a:cxn ang="0">
                  <a:pos x="13" y="56"/>
                </a:cxn>
                <a:cxn ang="0">
                  <a:pos x="2" y="22"/>
                </a:cxn>
              </a:cxnLst>
              <a:rect l="0" t="0" r="r" b="b"/>
              <a:pathLst>
                <a:path w="79" h="112">
                  <a:moveTo>
                    <a:pt x="11" y="15"/>
                  </a:moveTo>
                  <a:lnTo>
                    <a:pt x="11" y="11"/>
                  </a:lnTo>
                  <a:lnTo>
                    <a:pt x="11" y="9"/>
                  </a:lnTo>
                  <a:lnTo>
                    <a:pt x="11" y="8"/>
                  </a:lnTo>
                  <a:lnTo>
                    <a:pt x="10" y="8"/>
                  </a:lnTo>
                  <a:lnTo>
                    <a:pt x="8" y="7"/>
                  </a:lnTo>
                  <a:lnTo>
                    <a:pt x="8" y="5"/>
                  </a:lnTo>
                  <a:lnTo>
                    <a:pt x="6" y="2"/>
                  </a:lnTo>
                  <a:lnTo>
                    <a:pt x="10" y="1"/>
                  </a:lnTo>
                  <a:lnTo>
                    <a:pt x="12" y="1"/>
                  </a:lnTo>
                  <a:lnTo>
                    <a:pt x="14" y="0"/>
                  </a:lnTo>
                  <a:lnTo>
                    <a:pt x="17" y="0"/>
                  </a:lnTo>
                  <a:lnTo>
                    <a:pt x="19" y="0"/>
                  </a:lnTo>
                  <a:lnTo>
                    <a:pt x="22" y="0"/>
                  </a:lnTo>
                  <a:lnTo>
                    <a:pt x="26" y="0"/>
                  </a:lnTo>
                  <a:lnTo>
                    <a:pt x="28" y="0"/>
                  </a:lnTo>
                  <a:lnTo>
                    <a:pt x="39" y="2"/>
                  </a:lnTo>
                  <a:lnTo>
                    <a:pt x="41" y="9"/>
                  </a:lnTo>
                  <a:lnTo>
                    <a:pt x="44" y="15"/>
                  </a:lnTo>
                  <a:lnTo>
                    <a:pt x="49" y="21"/>
                  </a:lnTo>
                  <a:lnTo>
                    <a:pt x="52" y="23"/>
                  </a:lnTo>
                  <a:lnTo>
                    <a:pt x="57" y="27"/>
                  </a:lnTo>
                  <a:lnTo>
                    <a:pt x="63" y="33"/>
                  </a:lnTo>
                  <a:lnTo>
                    <a:pt x="66" y="38"/>
                  </a:lnTo>
                  <a:lnTo>
                    <a:pt x="69" y="45"/>
                  </a:lnTo>
                  <a:lnTo>
                    <a:pt x="70" y="45"/>
                  </a:lnTo>
                  <a:lnTo>
                    <a:pt x="71" y="45"/>
                  </a:lnTo>
                  <a:lnTo>
                    <a:pt x="72" y="45"/>
                  </a:lnTo>
                  <a:lnTo>
                    <a:pt x="71" y="48"/>
                  </a:lnTo>
                  <a:lnTo>
                    <a:pt x="71" y="49"/>
                  </a:lnTo>
                  <a:lnTo>
                    <a:pt x="72" y="52"/>
                  </a:lnTo>
                  <a:lnTo>
                    <a:pt x="73" y="54"/>
                  </a:lnTo>
                  <a:lnTo>
                    <a:pt x="75" y="55"/>
                  </a:lnTo>
                  <a:lnTo>
                    <a:pt x="77" y="58"/>
                  </a:lnTo>
                  <a:lnTo>
                    <a:pt x="78" y="61"/>
                  </a:lnTo>
                  <a:lnTo>
                    <a:pt x="79" y="65"/>
                  </a:lnTo>
                  <a:lnTo>
                    <a:pt x="78" y="68"/>
                  </a:lnTo>
                  <a:lnTo>
                    <a:pt x="77" y="70"/>
                  </a:lnTo>
                  <a:lnTo>
                    <a:pt x="76" y="72"/>
                  </a:lnTo>
                  <a:lnTo>
                    <a:pt x="75" y="73"/>
                  </a:lnTo>
                  <a:lnTo>
                    <a:pt x="73" y="74"/>
                  </a:lnTo>
                  <a:lnTo>
                    <a:pt x="72" y="76"/>
                  </a:lnTo>
                  <a:lnTo>
                    <a:pt x="71" y="77"/>
                  </a:lnTo>
                  <a:lnTo>
                    <a:pt x="70" y="77"/>
                  </a:lnTo>
                  <a:lnTo>
                    <a:pt x="66" y="80"/>
                  </a:lnTo>
                  <a:lnTo>
                    <a:pt x="62" y="83"/>
                  </a:lnTo>
                  <a:lnTo>
                    <a:pt x="57" y="87"/>
                  </a:lnTo>
                  <a:lnTo>
                    <a:pt x="53" y="89"/>
                  </a:lnTo>
                  <a:lnTo>
                    <a:pt x="49" y="92"/>
                  </a:lnTo>
                  <a:lnTo>
                    <a:pt x="45" y="95"/>
                  </a:lnTo>
                  <a:lnTo>
                    <a:pt x="40" y="98"/>
                  </a:lnTo>
                  <a:lnTo>
                    <a:pt x="36" y="102"/>
                  </a:lnTo>
                  <a:lnTo>
                    <a:pt x="33" y="98"/>
                  </a:lnTo>
                  <a:lnTo>
                    <a:pt x="32" y="95"/>
                  </a:lnTo>
                  <a:lnTo>
                    <a:pt x="31" y="91"/>
                  </a:lnTo>
                  <a:lnTo>
                    <a:pt x="30" y="89"/>
                  </a:lnTo>
                  <a:lnTo>
                    <a:pt x="27" y="87"/>
                  </a:lnTo>
                  <a:lnTo>
                    <a:pt x="26" y="85"/>
                  </a:lnTo>
                  <a:lnTo>
                    <a:pt x="25" y="83"/>
                  </a:lnTo>
                  <a:lnTo>
                    <a:pt x="21" y="83"/>
                  </a:lnTo>
                  <a:lnTo>
                    <a:pt x="18" y="85"/>
                  </a:lnTo>
                  <a:lnTo>
                    <a:pt x="17" y="88"/>
                  </a:lnTo>
                  <a:lnTo>
                    <a:pt x="17" y="91"/>
                  </a:lnTo>
                  <a:lnTo>
                    <a:pt x="17" y="95"/>
                  </a:lnTo>
                  <a:lnTo>
                    <a:pt x="17" y="99"/>
                  </a:lnTo>
                  <a:lnTo>
                    <a:pt x="15" y="105"/>
                  </a:lnTo>
                  <a:lnTo>
                    <a:pt x="13" y="112"/>
                  </a:lnTo>
                  <a:lnTo>
                    <a:pt x="12" y="106"/>
                  </a:lnTo>
                  <a:lnTo>
                    <a:pt x="11" y="102"/>
                  </a:lnTo>
                  <a:lnTo>
                    <a:pt x="11" y="98"/>
                  </a:lnTo>
                  <a:lnTo>
                    <a:pt x="10" y="94"/>
                  </a:lnTo>
                  <a:lnTo>
                    <a:pt x="8" y="91"/>
                  </a:lnTo>
                  <a:lnTo>
                    <a:pt x="7" y="87"/>
                  </a:lnTo>
                  <a:lnTo>
                    <a:pt x="4" y="83"/>
                  </a:lnTo>
                  <a:lnTo>
                    <a:pt x="0" y="80"/>
                  </a:lnTo>
                  <a:lnTo>
                    <a:pt x="1" y="76"/>
                  </a:lnTo>
                  <a:lnTo>
                    <a:pt x="2" y="73"/>
                  </a:lnTo>
                  <a:lnTo>
                    <a:pt x="5" y="69"/>
                  </a:lnTo>
                  <a:lnTo>
                    <a:pt x="7" y="66"/>
                  </a:lnTo>
                  <a:lnTo>
                    <a:pt x="8" y="63"/>
                  </a:lnTo>
                  <a:lnTo>
                    <a:pt x="11" y="61"/>
                  </a:lnTo>
                  <a:lnTo>
                    <a:pt x="13" y="56"/>
                  </a:lnTo>
                  <a:lnTo>
                    <a:pt x="15" y="52"/>
                  </a:lnTo>
                  <a:lnTo>
                    <a:pt x="2" y="22"/>
                  </a:lnTo>
                  <a:lnTo>
                    <a:pt x="11" y="15"/>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58" name="Freeform 367"/>
            <p:cNvSpPr>
              <a:spLocks/>
            </p:cNvSpPr>
            <p:nvPr/>
          </p:nvSpPr>
          <p:spPr bwMode="gray">
            <a:xfrm>
              <a:off x="1730063" y="4780715"/>
              <a:ext cx="166185" cy="172185"/>
            </a:xfrm>
            <a:custGeom>
              <a:avLst/>
              <a:gdLst/>
              <a:ahLst/>
              <a:cxnLst>
                <a:cxn ang="0">
                  <a:pos x="34" y="0"/>
                </a:cxn>
                <a:cxn ang="0">
                  <a:pos x="34" y="4"/>
                </a:cxn>
                <a:cxn ang="0">
                  <a:pos x="35" y="7"/>
                </a:cxn>
                <a:cxn ang="0">
                  <a:pos x="35" y="10"/>
                </a:cxn>
                <a:cxn ang="0">
                  <a:pos x="36" y="14"/>
                </a:cxn>
                <a:cxn ang="0">
                  <a:pos x="38" y="15"/>
                </a:cxn>
                <a:cxn ang="0">
                  <a:pos x="41" y="15"/>
                </a:cxn>
                <a:cxn ang="0">
                  <a:pos x="43" y="15"/>
                </a:cxn>
                <a:cxn ang="0">
                  <a:pos x="46" y="14"/>
                </a:cxn>
                <a:cxn ang="0">
                  <a:pos x="47" y="17"/>
                </a:cxn>
                <a:cxn ang="0">
                  <a:pos x="47" y="18"/>
                </a:cxn>
                <a:cxn ang="0">
                  <a:pos x="48" y="21"/>
                </a:cxn>
                <a:cxn ang="0">
                  <a:pos x="48" y="22"/>
                </a:cxn>
                <a:cxn ang="0">
                  <a:pos x="49" y="25"/>
                </a:cxn>
                <a:cxn ang="0">
                  <a:pos x="49" y="26"/>
                </a:cxn>
                <a:cxn ang="0">
                  <a:pos x="50" y="28"/>
                </a:cxn>
                <a:cxn ang="0">
                  <a:pos x="50" y="29"/>
                </a:cxn>
                <a:cxn ang="0">
                  <a:pos x="47" y="32"/>
                </a:cxn>
                <a:cxn ang="0">
                  <a:pos x="42" y="35"/>
                </a:cxn>
                <a:cxn ang="0">
                  <a:pos x="38" y="38"/>
                </a:cxn>
                <a:cxn ang="0">
                  <a:pos x="33" y="41"/>
                </a:cxn>
                <a:cxn ang="0">
                  <a:pos x="29" y="44"/>
                </a:cxn>
                <a:cxn ang="0">
                  <a:pos x="24" y="45"/>
                </a:cxn>
                <a:cxn ang="0">
                  <a:pos x="20" y="47"/>
                </a:cxn>
                <a:cxn ang="0">
                  <a:pos x="15" y="48"/>
                </a:cxn>
                <a:cxn ang="0">
                  <a:pos x="11" y="45"/>
                </a:cxn>
                <a:cxn ang="0">
                  <a:pos x="10" y="41"/>
                </a:cxn>
                <a:cxn ang="0">
                  <a:pos x="8" y="38"/>
                </a:cxn>
                <a:cxn ang="0">
                  <a:pos x="5" y="35"/>
                </a:cxn>
                <a:cxn ang="0">
                  <a:pos x="4" y="31"/>
                </a:cxn>
                <a:cxn ang="0">
                  <a:pos x="2" y="28"/>
                </a:cxn>
                <a:cxn ang="0">
                  <a:pos x="1" y="25"/>
                </a:cxn>
                <a:cxn ang="0">
                  <a:pos x="0" y="22"/>
                </a:cxn>
                <a:cxn ang="0">
                  <a:pos x="0" y="21"/>
                </a:cxn>
                <a:cxn ang="0">
                  <a:pos x="3" y="19"/>
                </a:cxn>
                <a:cxn ang="0">
                  <a:pos x="7" y="17"/>
                </a:cxn>
                <a:cxn ang="0">
                  <a:pos x="11" y="14"/>
                </a:cxn>
                <a:cxn ang="0">
                  <a:pos x="18" y="9"/>
                </a:cxn>
                <a:cxn ang="0">
                  <a:pos x="23" y="6"/>
                </a:cxn>
                <a:cxn ang="0">
                  <a:pos x="29" y="3"/>
                </a:cxn>
                <a:cxn ang="0">
                  <a:pos x="34" y="0"/>
                </a:cxn>
              </a:cxnLst>
              <a:rect l="0" t="0" r="r" b="b"/>
              <a:pathLst>
                <a:path w="50" h="48">
                  <a:moveTo>
                    <a:pt x="34" y="0"/>
                  </a:moveTo>
                  <a:lnTo>
                    <a:pt x="34" y="4"/>
                  </a:lnTo>
                  <a:lnTo>
                    <a:pt x="35" y="7"/>
                  </a:lnTo>
                  <a:lnTo>
                    <a:pt x="35" y="10"/>
                  </a:lnTo>
                  <a:lnTo>
                    <a:pt x="36" y="14"/>
                  </a:lnTo>
                  <a:lnTo>
                    <a:pt x="38" y="15"/>
                  </a:lnTo>
                  <a:lnTo>
                    <a:pt x="41" y="15"/>
                  </a:lnTo>
                  <a:lnTo>
                    <a:pt x="43" y="15"/>
                  </a:lnTo>
                  <a:lnTo>
                    <a:pt x="46" y="14"/>
                  </a:lnTo>
                  <a:lnTo>
                    <a:pt x="47" y="17"/>
                  </a:lnTo>
                  <a:lnTo>
                    <a:pt x="47" y="18"/>
                  </a:lnTo>
                  <a:lnTo>
                    <a:pt x="48" y="21"/>
                  </a:lnTo>
                  <a:lnTo>
                    <a:pt x="48" y="22"/>
                  </a:lnTo>
                  <a:lnTo>
                    <a:pt x="49" y="25"/>
                  </a:lnTo>
                  <a:lnTo>
                    <a:pt x="49" y="26"/>
                  </a:lnTo>
                  <a:lnTo>
                    <a:pt x="50" y="28"/>
                  </a:lnTo>
                  <a:lnTo>
                    <a:pt x="50" y="29"/>
                  </a:lnTo>
                  <a:lnTo>
                    <a:pt x="47" y="32"/>
                  </a:lnTo>
                  <a:lnTo>
                    <a:pt x="42" y="35"/>
                  </a:lnTo>
                  <a:lnTo>
                    <a:pt x="38" y="38"/>
                  </a:lnTo>
                  <a:lnTo>
                    <a:pt x="33" y="41"/>
                  </a:lnTo>
                  <a:lnTo>
                    <a:pt x="29" y="44"/>
                  </a:lnTo>
                  <a:lnTo>
                    <a:pt x="24" y="45"/>
                  </a:lnTo>
                  <a:lnTo>
                    <a:pt x="20" y="47"/>
                  </a:lnTo>
                  <a:lnTo>
                    <a:pt x="15" y="48"/>
                  </a:lnTo>
                  <a:lnTo>
                    <a:pt x="11" y="45"/>
                  </a:lnTo>
                  <a:lnTo>
                    <a:pt x="10" y="41"/>
                  </a:lnTo>
                  <a:lnTo>
                    <a:pt x="8" y="38"/>
                  </a:lnTo>
                  <a:lnTo>
                    <a:pt x="5" y="35"/>
                  </a:lnTo>
                  <a:lnTo>
                    <a:pt x="4" y="31"/>
                  </a:lnTo>
                  <a:lnTo>
                    <a:pt x="2" y="28"/>
                  </a:lnTo>
                  <a:lnTo>
                    <a:pt x="1" y="25"/>
                  </a:lnTo>
                  <a:lnTo>
                    <a:pt x="0" y="22"/>
                  </a:lnTo>
                  <a:lnTo>
                    <a:pt x="0" y="21"/>
                  </a:lnTo>
                  <a:lnTo>
                    <a:pt x="3" y="19"/>
                  </a:lnTo>
                  <a:lnTo>
                    <a:pt x="7" y="17"/>
                  </a:lnTo>
                  <a:lnTo>
                    <a:pt x="11" y="14"/>
                  </a:lnTo>
                  <a:lnTo>
                    <a:pt x="18" y="9"/>
                  </a:lnTo>
                  <a:lnTo>
                    <a:pt x="23" y="6"/>
                  </a:lnTo>
                  <a:lnTo>
                    <a:pt x="29" y="3"/>
                  </a:lnTo>
                  <a:lnTo>
                    <a:pt x="34"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grpSp>
          <p:nvGrpSpPr>
            <p:cNvPr id="59" name="Group 371"/>
            <p:cNvGrpSpPr>
              <a:grpSpLocks/>
            </p:cNvGrpSpPr>
            <p:nvPr/>
          </p:nvGrpSpPr>
          <p:grpSpPr bwMode="auto">
            <a:xfrm>
              <a:off x="1168357" y="2703734"/>
              <a:ext cx="538440" cy="1065394"/>
              <a:chOff x="2812" y="1102"/>
              <a:chExt cx="162" cy="297"/>
            </a:xfrm>
            <a:solidFill>
              <a:srgbClr val="DDDDDD">
                <a:alpha val="65882"/>
              </a:srgbClr>
            </a:solidFill>
          </p:grpSpPr>
          <p:sp>
            <p:nvSpPr>
              <p:cNvPr id="89" name="Freeform 372"/>
              <p:cNvSpPr>
                <a:spLocks/>
              </p:cNvSpPr>
              <p:nvPr/>
            </p:nvSpPr>
            <p:spPr bwMode="gray">
              <a:xfrm>
                <a:off x="2889" y="1350"/>
                <a:ext cx="8" cy="28"/>
              </a:xfrm>
              <a:custGeom>
                <a:avLst/>
                <a:gdLst/>
                <a:ahLst/>
                <a:cxnLst>
                  <a:cxn ang="0">
                    <a:pos x="0" y="28"/>
                  </a:cxn>
                  <a:cxn ang="0">
                    <a:pos x="0" y="24"/>
                  </a:cxn>
                  <a:cxn ang="0">
                    <a:pos x="0" y="19"/>
                  </a:cxn>
                  <a:cxn ang="0">
                    <a:pos x="0" y="15"/>
                  </a:cxn>
                  <a:cxn ang="0">
                    <a:pos x="1" y="12"/>
                  </a:cxn>
                  <a:cxn ang="0">
                    <a:pos x="1" y="9"/>
                  </a:cxn>
                  <a:cxn ang="0">
                    <a:pos x="1" y="5"/>
                  </a:cxn>
                  <a:cxn ang="0">
                    <a:pos x="1" y="2"/>
                  </a:cxn>
                  <a:cxn ang="0">
                    <a:pos x="0" y="0"/>
                  </a:cxn>
                  <a:cxn ang="0">
                    <a:pos x="8" y="0"/>
                  </a:cxn>
                  <a:cxn ang="0">
                    <a:pos x="8" y="2"/>
                  </a:cxn>
                  <a:cxn ang="0">
                    <a:pos x="8" y="8"/>
                  </a:cxn>
                  <a:cxn ang="0">
                    <a:pos x="7" y="10"/>
                  </a:cxn>
                  <a:cxn ang="0">
                    <a:pos x="7" y="12"/>
                  </a:cxn>
                  <a:cxn ang="0">
                    <a:pos x="4" y="15"/>
                  </a:cxn>
                  <a:cxn ang="0">
                    <a:pos x="4" y="17"/>
                  </a:cxn>
                  <a:cxn ang="0">
                    <a:pos x="3" y="20"/>
                  </a:cxn>
                  <a:cxn ang="0">
                    <a:pos x="1" y="24"/>
                  </a:cxn>
                  <a:cxn ang="0">
                    <a:pos x="0" y="28"/>
                  </a:cxn>
                </a:cxnLst>
                <a:rect l="0" t="0" r="r" b="b"/>
                <a:pathLst>
                  <a:path w="8" h="28">
                    <a:moveTo>
                      <a:pt x="0" y="28"/>
                    </a:moveTo>
                    <a:lnTo>
                      <a:pt x="0" y="24"/>
                    </a:lnTo>
                    <a:lnTo>
                      <a:pt x="0" y="19"/>
                    </a:lnTo>
                    <a:lnTo>
                      <a:pt x="0" y="15"/>
                    </a:lnTo>
                    <a:lnTo>
                      <a:pt x="1" y="12"/>
                    </a:lnTo>
                    <a:lnTo>
                      <a:pt x="1" y="9"/>
                    </a:lnTo>
                    <a:lnTo>
                      <a:pt x="1" y="5"/>
                    </a:lnTo>
                    <a:lnTo>
                      <a:pt x="1" y="2"/>
                    </a:lnTo>
                    <a:lnTo>
                      <a:pt x="0" y="0"/>
                    </a:lnTo>
                    <a:lnTo>
                      <a:pt x="8" y="0"/>
                    </a:lnTo>
                    <a:lnTo>
                      <a:pt x="8" y="2"/>
                    </a:lnTo>
                    <a:lnTo>
                      <a:pt x="8" y="8"/>
                    </a:lnTo>
                    <a:lnTo>
                      <a:pt x="7" y="10"/>
                    </a:lnTo>
                    <a:lnTo>
                      <a:pt x="7" y="12"/>
                    </a:lnTo>
                    <a:lnTo>
                      <a:pt x="4" y="15"/>
                    </a:lnTo>
                    <a:lnTo>
                      <a:pt x="4" y="17"/>
                    </a:lnTo>
                    <a:lnTo>
                      <a:pt x="3" y="20"/>
                    </a:lnTo>
                    <a:lnTo>
                      <a:pt x="1" y="24"/>
                    </a:lnTo>
                    <a:lnTo>
                      <a:pt x="0" y="28"/>
                    </a:lnTo>
                    <a:close/>
                  </a:path>
                </a:pathLst>
              </a:custGeom>
              <a:grpFill/>
              <a:ln w="3175" cmpd="sng">
                <a:solidFill>
                  <a:schemeClr val="bg1"/>
                </a:solidFill>
                <a:round/>
                <a:headEnd/>
                <a:tailEnd/>
              </a:ln>
              <a:effectLst/>
            </p:spPr>
            <p:txBody>
              <a:bodyPr/>
              <a:lstStyle/>
              <a:p>
                <a:endParaRPr lang="en-US"/>
              </a:p>
            </p:txBody>
          </p:sp>
          <p:sp>
            <p:nvSpPr>
              <p:cNvPr id="90" name="Freeform 373"/>
              <p:cNvSpPr>
                <a:spLocks/>
              </p:cNvSpPr>
              <p:nvPr/>
            </p:nvSpPr>
            <p:spPr bwMode="gray">
              <a:xfrm>
                <a:off x="2908" y="1334"/>
                <a:ext cx="19" cy="23"/>
              </a:xfrm>
              <a:custGeom>
                <a:avLst/>
                <a:gdLst/>
                <a:ahLst/>
                <a:cxnLst>
                  <a:cxn ang="0">
                    <a:pos x="0" y="18"/>
                  </a:cxn>
                  <a:cxn ang="0">
                    <a:pos x="0" y="15"/>
                  </a:cxn>
                  <a:cxn ang="0">
                    <a:pos x="1" y="14"/>
                  </a:cxn>
                  <a:cxn ang="0">
                    <a:pos x="2" y="11"/>
                  </a:cxn>
                  <a:cxn ang="0">
                    <a:pos x="3" y="8"/>
                  </a:cxn>
                  <a:cxn ang="0">
                    <a:pos x="6" y="7"/>
                  </a:cxn>
                  <a:cxn ang="0">
                    <a:pos x="8" y="3"/>
                  </a:cxn>
                  <a:cxn ang="0">
                    <a:pos x="9" y="2"/>
                  </a:cxn>
                  <a:cxn ang="0">
                    <a:pos x="12" y="0"/>
                  </a:cxn>
                  <a:cxn ang="0">
                    <a:pos x="12" y="2"/>
                  </a:cxn>
                  <a:cxn ang="0">
                    <a:pos x="13" y="3"/>
                  </a:cxn>
                  <a:cxn ang="0">
                    <a:pos x="15" y="4"/>
                  </a:cxn>
                  <a:cxn ang="0">
                    <a:pos x="16" y="4"/>
                  </a:cxn>
                  <a:cxn ang="0">
                    <a:pos x="17" y="7"/>
                  </a:cxn>
                  <a:cxn ang="0">
                    <a:pos x="19" y="8"/>
                  </a:cxn>
                  <a:cxn ang="0">
                    <a:pos x="19" y="11"/>
                  </a:cxn>
                  <a:cxn ang="0">
                    <a:pos x="17" y="14"/>
                  </a:cxn>
                  <a:cxn ang="0">
                    <a:pos x="16" y="18"/>
                  </a:cxn>
                  <a:cxn ang="0">
                    <a:pos x="13" y="20"/>
                  </a:cxn>
                  <a:cxn ang="0">
                    <a:pos x="10" y="23"/>
                  </a:cxn>
                  <a:cxn ang="0">
                    <a:pos x="8" y="23"/>
                  </a:cxn>
                  <a:cxn ang="0">
                    <a:pos x="3" y="22"/>
                  </a:cxn>
                  <a:cxn ang="0">
                    <a:pos x="0" y="18"/>
                  </a:cxn>
                </a:cxnLst>
                <a:rect l="0" t="0" r="r" b="b"/>
                <a:pathLst>
                  <a:path w="19" h="23">
                    <a:moveTo>
                      <a:pt x="0" y="18"/>
                    </a:moveTo>
                    <a:lnTo>
                      <a:pt x="0" y="15"/>
                    </a:lnTo>
                    <a:lnTo>
                      <a:pt x="1" y="14"/>
                    </a:lnTo>
                    <a:lnTo>
                      <a:pt x="2" y="11"/>
                    </a:lnTo>
                    <a:lnTo>
                      <a:pt x="3" y="8"/>
                    </a:lnTo>
                    <a:lnTo>
                      <a:pt x="6" y="7"/>
                    </a:lnTo>
                    <a:lnTo>
                      <a:pt x="8" y="3"/>
                    </a:lnTo>
                    <a:lnTo>
                      <a:pt x="9" y="2"/>
                    </a:lnTo>
                    <a:lnTo>
                      <a:pt x="12" y="0"/>
                    </a:lnTo>
                    <a:lnTo>
                      <a:pt x="12" y="2"/>
                    </a:lnTo>
                    <a:lnTo>
                      <a:pt x="13" y="3"/>
                    </a:lnTo>
                    <a:lnTo>
                      <a:pt x="15" y="4"/>
                    </a:lnTo>
                    <a:lnTo>
                      <a:pt x="16" y="4"/>
                    </a:lnTo>
                    <a:lnTo>
                      <a:pt x="17" y="7"/>
                    </a:lnTo>
                    <a:lnTo>
                      <a:pt x="19" y="8"/>
                    </a:lnTo>
                    <a:lnTo>
                      <a:pt x="19" y="11"/>
                    </a:lnTo>
                    <a:lnTo>
                      <a:pt x="17" y="14"/>
                    </a:lnTo>
                    <a:lnTo>
                      <a:pt x="16" y="18"/>
                    </a:lnTo>
                    <a:lnTo>
                      <a:pt x="13" y="20"/>
                    </a:lnTo>
                    <a:lnTo>
                      <a:pt x="10" y="23"/>
                    </a:lnTo>
                    <a:lnTo>
                      <a:pt x="8" y="23"/>
                    </a:lnTo>
                    <a:lnTo>
                      <a:pt x="3" y="22"/>
                    </a:lnTo>
                    <a:lnTo>
                      <a:pt x="0" y="18"/>
                    </a:lnTo>
                    <a:close/>
                  </a:path>
                </a:pathLst>
              </a:custGeom>
              <a:grpFill/>
              <a:ln w="3175" cmpd="sng">
                <a:solidFill>
                  <a:schemeClr val="bg1"/>
                </a:solidFill>
                <a:round/>
                <a:headEnd/>
                <a:tailEnd/>
              </a:ln>
              <a:effectLst/>
            </p:spPr>
            <p:txBody>
              <a:bodyPr/>
              <a:lstStyle/>
              <a:p>
                <a:endParaRPr lang="en-US"/>
              </a:p>
            </p:txBody>
          </p:sp>
          <p:sp>
            <p:nvSpPr>
              <p:cNvPr id="91" name="Freeform 374"/>
              <p:cNvSpPr>
                <a:spLocks/>
              </p:cNvSpPr>
              <p:nvPr/>
            </p:nvSpPr>
            <p:spPr bwMode="gray">
              <a:xfrm>
                <a:off x="2812" y="1102"/>
                <a:ext cx="162" cy="297"/>
              </a:xfrm>
              <a:custGeom>
                <a:avLst/>
                <a:gdLst/>
                <a:ahLst/>
                <a:cxnLst>
                  <a:cxn ang="0">
                    <a:pos x="131" y="77"/>
                  </a:cxn>
                  <a:cxn ang="0">
                    <a:pos x="128" y="81"/>
                  </a:cxn>
                  <a:cxn ang="0">
                    <a:pos x="125" y="86"/>
                  </a:cxn>
                  <a:cxn ang="0">
                    <a:pos x="124" y="91"/>
                  </a:cxn>
                  <a:cxn ang="0">
                    <a:pos x="126" y="95"/>
                  </a:cxn>
                  <a:cxn ang="0">
                    <a:pos x="123" y="104"/>
                  </a:cxn>
                  <a:cxn ang="0">
                    <a:pos x="108" y="115"/>
                  </a:cxn>
                  <a:cxn ang="0">
                    <a:pos x="95" y="125"/>
                  </a:cxn>
                  <a:cxn ang="0">
                    <a:pos x="84" y="132"/>
                  </a:cxn>
                  <a:cxn ang="0">
                    <a:pos x="73" y="140"/>
                  </a:cxn>
                  <a:cxn ang="0">
                    <a:pos x="76" y="148"/>
                  </a:cxn>
                  <a:cxn ang="0">
                    <a:pos x="76" y="152"/>
                  </a:cxn>
                  <a:cxn ang="0">
                    <a:pos x="76" y="158"/>
                  </a:cxn>
                  <a:cxn ang="0">
                    <a:pos x="73" y="165"/>
                  </a:cxn>
                  <a:cxn ang="0">
                    <a:pos x="72" y="172"/>
                  </a:cxn>
                  <a:cxn ang="0">
                    <a:pos x="80" y="182"/>
                  </a:cxn>
                  <a:cxn ang="0">
                    <a:pos x="96" y="187"/>
                  </a:cxn>
                  <a:cxn ang="0">
                    <a:pos x="103" y="198"/>
                  </a:cxn>
                  <a:cxn ang="0">
                    <a:pos x="102" y="203"/>
                  </a:cxn>
                  <a:cxn ang="0">
                    <a:pos x="99" y="205"/>
                  </a:cxn>
                  <a:cxn ang="0">
                    <a:pos x="89" y="210"/>
                  </a:cxn>
                  <a:cxn ang="0">
                    <a:pos x="83" y="217"/>
                  </a:cxn>
                  <a:cxn ang="0">
                    <a:pos x="80" y="233"/>
                  </a:cxn>
                  <a:cxn ang="0">
                    <a:pos x="76" y="254"/>
                  </a:cxn>
                  <a:cxn ang="0">
                    <a:pos x="73" y="279"/>
                  </a:cxn>
                  <a:cxn ang="0">
                    <a:pos x="58" y="280"/>
                  </a:cxn>
                  <a:cxn ang="0">
                    <a:pos x="47" y="287"/>
                  </a:cxn>
                  <a:cxn ang="0">
                    <a:pos x="46" y="294"/>
                  </a:cxn>
                  <a:cxn ang="0">
                    <a:pos x="38" y="296"/>
                  </a:cxn>
                  <a:cxn ang="0">
                    <a:pos x="32" y="297"/>
                  </a:cxn>
                  <a:cxn ang="0">
                    <a:pos x="20" y="280"/>
                  </a:cxn>
                  <a:cxn ang="0">
                    <a:pos x="10" y="251"/>
                  </a:cxn>
                  <a:cxn ang="0">
                    <a:pos x="7" y="233"/>
                  </a:cxn>
                  <a:cxn ang="0">
                    <a:pos x="3" y="229"/>
                  </a:cxn>
                  <a:cxn ang="0">
                    <a:pos x="1" y="222"/>
                  </a:cxn>
                  <a:cxn ang="0">
                    <a:pos x="2" y="219"/>
                  </a:cxn>
                  <a:cxn ang="0">
                    <a:pos x="5" y="218"/>
                  </a:cxn>
                  <a:cxn ang="0">
                    <a:pos x="10" y="218"/>
                  </a:cxn>
                  <a:cxn ang="0">
                    <a:pos x="11" y="207"/>
                  </a:cxn>
                  <a:cxn ang="0">
                    <a:pos x="16" y="197"/>
                  </a:cxn>
                  <a:cxn ang="0">
                    <a:pos x="19" y="189"/>
                  </a:cxn>
                  <a:cxn ang="0">
                    <a:pos x="19" y="179"/>
                  </a:cxn>
                  <a:cxn ang="0">
                    <a:pos x="21" y="168"/>
                  </a:cxn>
                  <a:cxn ang="0">
                    <a:pos x="15" y="157"/>
                  </a:cxn>
                  <a:cxn ang="0">
                    <a:pos x="10" y="143"/>
                  </a:cxn>
                  <a:cxn ang="0">
                    <a:pos x="10" y="130"/>
                  </a:cxn>
                  <a:cxn ang="0">
                    <a:pos x="22" y="105"/>
                  </a:cxn>
                  <a:cxn ang="0">
                    <a:pos x="28" y="105"/>
                  </a:cxn>
                  <a:cxn ang="0">
                    <a:pos x="32" y="105"/>
                  </a:cxn>
                  <a:cxn ang="0">
                    <a:pos x="39" y="79"/>
                  </a:cxn>
                  <a:cxn ang="0">
                    <a:pos x="52" y="60"/>
                  </a:cxn>
                  <a:cxn ang="0">
                    <a:pos x="60" y="43"/>
                  </a:cxn>
                  <a:cxn ang="0">
                    <a:pos x="67" y="27"/>
                  </a:cxn>
                  <a:cxn ang="0">
                    <a:pos x="73" y="16"/>
                  </a:cxn>
                  <a:cxn ang="0">
                    <a:pos x="87" y="12"/>
                  </a:cxn>
                  <a:cxn ang="0">
                    <a:pos x="105" y="8"/>
                  </a:cxn>
                  <a:cxn ang="0">
                    <a:pos x="120" y="0"/>
                  </a:cxn>
                  <a:cxn ang="0">
                    <a:pos x="128" y="7"/>
                  </a:cxn>
                  <a:cxn ang="0">
                    <a:pos x="135" y="14"/>
                  </a:cxn>
                  <a:cxn ang="0">
                    <a:pos x="146" y="21"/>
                  </a:cxn>
                  <a:cxn ang="0">
                    <a:pos x="154" y="39"/>
                  </a:cxn>
                  <a:cxn ang="0">
                    <a:pos x="161" y="64"/>
                  </a:cxn>
                </a:cxnLst>
                <a:rect l="0" t="0" r="r" b="b"/>
                <a:pathLst>
                  <a:path w="162" h="297">
                    <a:moveTo>
                      <a:pt x="162" y="76"/>
                    </a:moveTo>
                    <a:lnTo>
                      <a:pt x="131" y="76"/>
                    </a:lnTo>
                    <a:lnTo>
                      <a:pt x="131" y="77"/>
                    </a:lnTo>
                    <a:lnTo>
                      <a:pt x="130" y="79"/>
                    </a:lnTo>
                    <a:lnTo>
                      <a:pt x="129" y="80"/>
                    </a:lnTo>
                    <a:lnTo>
                      <a:pt x="128" y="81"/>
                    </a:lnTo>
                    <a:lnTo>
                      <a:pt x="126" y="83"/>
                    </a:lnTo>
                    <a:lnTo>
                      <a:pt x="125" y="84"/>
                    </a:lnTo>
                    <a:lnTo>
                      <a:pt x="125" y="86"/>
                    </a:lnTo>
                    <a:lnTo>
                      <a:pt x="124" y="87"/>
                    </a:lnTo>
                    <a:lnTo>
                      <a:pt x="124" y="90"/>
                    </a:lnTo>
                    <a:lnTo>
                      <a:pt x="124" y="91"/>
                    </a:lnTo>
                    <a:lnTo>
                      <a:pt x="125" y="93"/>
                    </a:lnTo>
                    <a:lnTo>
                      <a:pt x="125" y="94"/>
                    </a:lnTo>
                    <a:lnTo>
                      <a:pt x="126" y="95"/>
                    </a:lnTo>
                    <a:lnTo>
                      <a:pt x="126" y="97"/>
                    </a:lnTo>
                    <a:lnTo>
                      <a:pt x="128" y="98"/>
                    </a:lnTo>
                    <a:lnTo>
                      <a:pt x="123" y="104"/>
                    </a:lnTo>
                    <a:lnTo>
                      <a:pt x="117" y="108"/>
                    </a:lnTo>
                    <a:lnTo>
                      <a:pt x="112" y="111"/>
                    </a:lnTo>
                    <a:lnTo>
                      <a:pt x="108" y="115"/>
                    </a:lnTo>
                    <a:lnTo>
                      <a:pt x="103" y="118"/>
                    </a:lnTo>
                    <a:lnTo>
                      <a:pt x="98" y="120"/>
                    </a:lnTo>
                    <a:lnTo>
                      <a:pt x="95" y="125"/>
                    </a:lnTo>
                    <a:lnTo>
                      <a:pt x="90" y="129"/>
                    </a:lnTo>
                    <a:lnTo>
                      <a:pt x="87" y="130"/>
                    </a:lnTo>
                    <a:lnTo>
                      <a:pt x="84" y="132"/>
                    </a:lnTo>
                    <a:lnTo>
                      <a:pt x="80" y="134"/>
                    </a:lnTo>
                    <a:lnTo>
                      <a:pt x="77" y="137"/>
                    </a:lnTo>
                    <a:lnTo>
                      <a:pt x="73" y="140"/>
                    </a:lnTo>
                    <a:lnTo>
                      <a:pt x="72" y="143"/>
                    </a:lnTo>
                    <a:lnTo>
                      <a:pt x="72" y="146"/>
                    </a:lnTo>
                    <a:lnTo>
                      <a:pt x="76" y="148"/>
                    </a:lnTo>
                    <a:lnTo>
                      <a:pt x="76" y="150"/>
                    </a:lnTo>
                    <a:lnTo>
                      <a:pt x="76" y="151"/>
                    </a:lnTo>
                    <a:lnTo>
                      <a:pt x="76" y="152"/>
                    </a:lnTo>
                    <a:lnTo>
                      <a:pt x="76" y="154"/>
                    </a:lnTo>
                    <a:lnTo>
                      <a:pt x="76" y="155"/>
                    </a:lnTo>
                    <a:lnTo>
                      <a:pt x="76" y="158"/>
                    </a:lnTo>
                    <a:lnTo>
                      <a:pt x="74" y="161"/>
                    </a:lnTo>
                    <a:lnTo>
                      <a:pt x="74" y="164"/>
                    </a:lnTo>
                    <a:lnTo>
                      <a:pt x="73" y="165"/>
                    </a:lnTo>
                    <a:lnTo>
                      <a:pt x="73" y="168"/>
                    </a:lnTo>
                    <a:lnTo>
                      <a:pt x="72" y="169"/>
                    </a:lnTo>
                    <a:lnTo>
                      <a:pt x="72" y="172"/>
                    </a:lnTo>
                    <a:lnTo>
                      <a:pt x="73" y="173"/>
                    </a:lnTo>
                    <a:lnTo>
                      <a:pt x="77" y="178"/>
                    </a:lnTo>
                    <a:lnTo>
                      <a:pt x="80" y="182"/>
                    </a:lnTo>
                    <a:lnTo>
                      <a:pt x="85" y="183"/>
                    </a:lnTo>
                    <a:lnTo>
                      <a:pt x="91" y="186"/>
                    </a:lnTo>
                    <a:lnTo>
                      <a:pt x="96" y="187"/>
                    </a:lnTo>
                    <a:lnTo>
                      <a:pt x="99" y="190"/>
                    </a:lnTo>
                    <a:lnTo>
                      <a:pt x="102" y="193"/>
                    </a:lnTo>
                    <a:lnTo>
                      <a:pt x="103" y="198"/>
                    </a:lnTo>
                    <a:lnTo>
                      <a:pt x="103" y="200"/>
                    </a:lnTo>
                    <a:lnTo>
                      <a:pt x="103" y="201"/>
                    </a:lnTo>
                    <a:lnTo>
                      <a:pt x="102" y="203"/>
                    </a:lnTo>
                    <a:lnTo>
                      <a:pt x="102" y="204"/>
                    </a:lnTo>
                    <a:lnTo>
                      <a:pt x="103" y="205"/>
                    </a:lnTo>
                    <a:lnTo>
                      <a:pt x="99" y="205"/>
                    </a:lnTo>
                    <a:lnTo>
                      <a:pt x="96" y="207"/>
                    </a:lnTo>
                    <a:lnTo>
                      <a:pt x="92" y="208"/>
                    </a:lnTo>
                    <a:lnTo>
                      <a:pt x="89" y="210"/>
                    </a:lnTo>
                    <a:lnTo>
                      <a:pt x="86" y="212"/>
                    </a:lnTo>
                    <a:lnTo>
                      <a:pt x="84" y="214"/>
                    </a:lnTo>
                    <a:lnTo>
                      <a:pt x="83" y="217"/>
                    </a:lnTo>
                    <a:lnTo>
                      <a:pt x="81" y="218"/>
                    </a:lnTo>
                    <a:lnTo>
                      <a:pt x="81" y="226"/>
                    </a:lnTo>
                    <a:lnTo>
                      <a:pt x="80" y="233"/>
                    </a:lnTo>
                    <a:lnTo>
                      <a:pt x="79" y="240"/>
                    </a:lnTo>
                    <a:lnTo>
                      <a:pt x="78" y="247"/>
                    </a:lnTo>
                    <a:lnTo>
                      <a:pt x="76" y="254"/>
                    </a:lnTo>
                    <a:lnTo>
                      <a:pt x="74" y="262"/>
                    </a:lnTo>
                    <a:lnTo>
                      <a:pt x="73" y="271"/>
                    </a:lnTo>
                    <a:lnTo>
                      <a:pt x="73" y="279"/>
                    </a:lnTo>
                    <a:lnTo>
                      <a:pt x="68" y="279"/>
                    </a:lnTo>
                    <a:lnTo>
                      <a:pt x="62" y="280"/>
                    </a:lnTo>
                    <a:lnTo>
                      <a:pt x="58" y="280"/>
                    </a:lnTo>
                    <a:lnTo>
                      <a:pt x="53" y="282"/>
                    </a:lnTo>
                    <a:lnTo>
                      <a:pt x="49" y="284"/>
                    </a:lnTo>
                    <a:lnTo>
                      <a:pt x="47" y="287"/>
                    </a:lnTo>
                    <a:lnTo>
                      <a:pt x="46" y="290"/>
                    </a:lnTo>
                    <a:lnTo>
                      <a:pt x="47" y="294"/>
                    </a:lnTo>
                    <a:lnTo>
                      <a:pt x="46" y="294"/>
                    </a:lnTo>
                    <a:lnTo>
                      <a:pt x="45" y="294"/>
                    </a:lnTo>
                    <a:lnTo>
                      <a:pt x="42" y="296"/>
                    </a:lnTo>
                    <a:lnTo>
                      <a:pt x="38" y="296"/>
                    </a:lnTo>
                    <a:lnTo>
                      <a:pt x="35" y="296"/>
                    </a:lnTo>
                    <a:lnTo>
                      <a:pt x="34" y="297"/>
                    </a:lnTo>
                    <a:lnTo>
                      <a:pt x="32" y="297"/>
                    </a:lnTo>
                    <a:lnTo>
                      <a:pt x="28" y="294"/>
                    </a:lnTo>
                    <a:lnTo>
                      <a:pt x="25" y="289"/>
                    </a:lnTo>
                    <a:lnTo>
                      <a:pt x="20" y="280"/>
                    </a:lnTo>
                    <a:lnTo>
                      <a:pt x="16" y="271"/>
                    </a:lnTo>
                    <a:lnTo>
                      <a:pt x="13" y="261"/>
                    </a:lnTo>
                    <a:lnTo>
                      <a:pt x="10" y="251"/>
                    </a:lnTo>
                    <a:lnTo>
                      <a:pt x="9" y="241"/>
                    </a:lnTo>
                    <a:lnTo>
                      <a:pt x="8" y="234"/>
                    </a:lnTo>
                    <a:lnTo>
                      <a:pt x="7" y="233"/>
                    </a:lnTo>
                    <a:lnTo>
                      <a:pt x="5" y="232"/>
                    </a:lnTo>
                    <a:lnTo>
                      <a:pt x="4" y="230"/>
                    </a:lnTo>
                    <a:lnTo>
                      <a:pt x="3" y="229"/>
                    </a:lnTo>
                    <a:lnTo>
                      <a:pt x="2" y="227"/>
                    </a:lnTo>
                    <a:lnTo>
                      <a:pt x="1" y="226"/>
                    </a:lnTo>
                    <a:lnTo>
                      <a:pt x="1" y="222"/>
                    </a:lnTo>
                    <a:lnTo>
                      <a:pt x="0" y="221"/>
                    </a:lnTo>
                    <a:lnTo>
                      <a:pt x="1" y="219"/>
                    </a:lnTo>
                    <a:lnTo>
                      <a:pt x="2" y="219"/>
                    </a:lnTo>
                    <a:lnTo>
                      <a:pt x="3" y="219"/>
                    </a:lnTo>
                    <a:lnTo>
                      <a:pt x="4" y="218"/>
                    </a:lnTo>
                    <a:lnTo>
                      <a:pt x="5" y="218"/>
                    </a:lnTo>
                    <a:lnTo>
                      <a:pt x="7" y="218"/>
                    </a:lnTo>
                    <a:lnTo>
                      <a:pt x="9" y="218"/>
                    </a:lnTo>
                    <a:lnTo>
                      <a:pt x="10" y="218"/>
                    </a:lnTo>
                    <a:lnTo>
                      <a:pt x="10" y="214"/>
                    </a:lnTo>
                    <a:lnTo>
                      <a:pt x="11" y="210"/>
                    </a:lnTo>
                    <a:lnTo>
                      <a:pt x="11" y="207"/>
                    </a:lnTo>
                    <a:lnTo>
                      <a:pt x="13" y="203"/>
                    </a:lnTo>
                    <a:lnTo>
                      <a:pt x="15" y="200"/>
                    </a:lnTo>
                    <a:lnTo>
                      <a:pt x="16" y="197"/>
                    </a:lnTo>
                    <a:lnTo>
                      <a:pt x="19" y="196"/>
                    </a:lnTo>
                    <a:lnTo>
                      <a:pt x="21" y="193"/>
                    </a:lnTo>
                    <a:lnTo>
                      <a:pt x="19" y="189"/>
                    </a:lnTo>
                    <a:lnTo>
                      <a:pt x="19" y="185"/>
                    </a:lnTo>
                    <a:lnTo>
                      <a:pt x="17" y="182"/>
                    </a:lnTo>
                    <a:lnTo>
                      <a:pt x="19" y="179"/>
                    </a:lnTo>
                    <a:lnTo>
                      <a:pt x="19" y="176"/>
                    </a:lnTo>
                    <a:lnTo>
                      <a:pt x="20" y="172"/>
                    </a:lnTo>
                    <a:lnTo>
                      <a:pt x="21" y="168"/>
                    </a:lnTo>
                    <a:lnTo>
                      <a:pt x="21" y="161"/>
                    </a:lnTo>
                    <a:lnTo>
                      <a:pt x="17" y="159"/>
                    </a:lnTo>
                    <a:lnTo>
                      <a:pt x="15" y="157"/>
                    </a:lnTo>
                    <a:lnTo>
                      <a:pt x="13" y="152"/>
                    </a:lnTo>
                    <a:lnTo>
                      <a:pt x="11" y="148"/>
                    </a:lnTo>
                    <a:lnTo>
                      <a:pt x="10" y="143"/>
                    </a:lnTo>
                    <a:lnTo>
                      <a:pt x="10" y="139"/>
                    </a:lnTo>
                    <a:lnTo>
                      <a:pt x="10" y="134"/>
                    </a:lnTo>
                    <a:lnTo>
                      <a:pt x="10" y="130"/>
                    </a:lnTo>
                    <a:lnTo>
                      <a:pt x="16" y="105"/>
                    </a:lnTo>
                    <a:lnTo>
                      <a:pt x="20" y="105"/>
                    </a:lnTo>
                    <a:lnTo>
                      <a:pt x="22" y="105"/>
                    </a:lnTo>
                    <a:lnTo>
                      <a:pt x="25" y="105"/>
                    </a:lnTo>
                    <a:lnTo>
                      <a:pt x="27" y="105"/>
                    </a:lnTo>
                    <a:lnTo>
                      <a:pt x="28" y="105"/>
                    </a:lnTo>
                    <a:lnTo>
                      <a:pt x="29" y="105"/>
                    </a:lnTo>
                    <a:lnTo>
                      <a:pt x="30" y="105"/>
                    </a:lnTo>
                    <a:lnTo>
                      <a:pt x="32" y="105"/>
                    </a:lnTo>
                    <a:lnTo>
                      <a:pt x="33" y="95"/>
                    </a:lnTo>
                    <a:lnTo>
                      <a:pt x="35" y="87"/>
                    </a:lnTo>
                    <a:lnTo>
                      <a:pt x="39" y="79"/>
                    </a:lnTo>
                    <a:lnTo>
                      <a:pt x="43" y="71"/>
                    </a:lnTo>
                    <a:lnTo>
                      <a:pt x="48" y="65"/>
                    </a:lnTo>
                    <a:lnTo>
                      <a:pt x="52" y="60"/>
                    </a:lnTo>
                    <a:lnTo>
                      <a:pt x="55" y="54"/>
                    </a:lnTo>
                    <a:lnTo>
                      <a:pt x="58" y="47"/>
                    </a:lnTo>
                    <a:lnTo>
                      <a:pt x="60" y="43"/>
                    </a:lnTo>
                    <a:lnTo>
                      <a:pt x="62" y="37"/>
                    </a:lnTo>
                    <a:lnTo>
                      <a:pt x="65" y="32"/>
                    </a:lnTo>
                    <a:lnTo>
                      <a:pt x="67" y="27"/>
                    </a:lnTo>
                    <a:lnTo>
                      <a:pt x="70" y="23"/>
                    </a:lnTo>
                    <a:lnTo>
                      <a:pt x="71" y="19"/>
                    </a:lnTo>
                    <a:lnTo>
                      <a:pt x="73" y="16"/>
                    </a:lnTo>
                    <a:lnTo>
                      <a:pt x="76" y="15"/>
                    </a:lnTo>
                    <a:lnTo>
                      <a:pt x="81" y="14"/>
                    </a:lnTo>
                    <a:lnTo>
                      <a:pt x="87" y="12"/>
                    </a:lnTo>
                    <a:lnTo>
                      <a:pt x="93" y="11"/>
                    </a:lnTo>
                    <a:lnTo>
                      <a:pt x="99" y="9"/>
                    </a:lnTo>
                    <a:lnTo>
                      <a:pt x="105" y="8"/>
                    </a:lnTo>
                    <a:lnTo>
                      <a:pt x="110" y="5"/>
                    </a:lnTo>
                    <a:lnTo>
                      <a:pt x="115" y="4"/>
                    </a:lnTo>
                    <a:lnTo>
                      <a:pt x="120" y="0"/>
                    </a:lnTo>
                    <a:lnTo>
                      <a:pt x="123" y="2"/>
                    </a:lnTo>
                    <a:lnTo>
                      <a:pt x="125" y="4"/>
                    </a:lnTo>
                    <a:lnTo>
                      <a:pt x="128" y="7"/>
                    </a:lnTo>
                    <a:lnTo>
                      <a:pt x="129" y="9"/>
                    </a:lnTo>
                    <a:lnTo>
                      <a:pt x="131" y="11"/>
                    </a:lnTo>
                    <a:lnTo>
                      <a:pt x="135" y="14"/>
                    </a:lnTo>
                    <a:lnTo>
                      <a:pt x="138" y="15"/>
                    </a:lnTo>
                    <a:lnTo>
                      <a:pt x="142" y="15"/>
                    </a:lnTo>
                    <a:lnTo>
                      <a:pt x="146" y="21"/>
                    </a:lnTo>
                    <a:lnTo>
                      <a:pt x="148" y="27"/>
                    </a:lnTo>
                    <a:lnTo>
                      <a:pt x="151" y="33"/>
                    </a:lnTo>
                    <a:lnTo>
                      <a:pt x="154" y="39"/>
                    </a:lnTo>
                    <a:lnTo>
                      <a:pt x="157" y="46"/>
                    </a:lnTo>
                    <a:lnTo>
                      <a:pt x="160" y="54"/>
                    </a:lnTo>
                    <a:lnTo>
                      <a:pt x="161" y="64"/>
                    </a:lnTo>
                    <a:lnTo>
                      <a:pt x="162" y="76"/>
                    </a:lnTo>
                    <a:close/>
                  </a:path>
                </a:pathLst>
              </a:custGeom>
              <a:grpFill/>
              <a:ln w="3175" cmpd="sng">
                <a:solidFill>
                  <a:schemeClr val="bg1"/>
                </a:solidFill>
                <a:round/>
                <a:headEnd/>
                <a:tailEnd/>
              </a:ln>
              <a:effectLst/>
            </p:spPr>
            <p:txBody>
              <a:bodyPr/>
              <a:lstStyle/>
              <a:p>
                <a:endParaRPr lang="en-US"/>
              </a:p>
            </p:txBody>
          </p:sp>
        </p:grpSp>
        <p:sp>
          <p:nvSpPr>
            <p:cNvPr id="60" name="Freeform 378"/>
            <p:cNvSpPr>
              <a:spLocks/>
            </p:cNvSpPr>
            <p:nvPr/>
          </p:nvSpPr>
          <p:spPr bwMode="gray">
            <a:xfrm>
              <a:off x="1720094" y="4866808"/>
              <a:ext cx="339019" cy="462748"/>
            </a:xfrm>
            <a:custGeom>
              <a:avLst/>
              <a:gdLst/>
              <a:ahLst/>
              <a:cxnLst>
                <a:cxn ang="0">
                  <a:pos x="71" y="15"/>
                </a:cxn>
                <a:cxn ang="0">
                  <a:pos x="61" y="21"/>
                </a:cxn>
                <a:cxn ang="0">
                  <a:pos x="57" y="31"/>
                </a:cxn>
                <a:cxn ang="0">
                  <a:pos x="56" y="39"/>
                </a:cxn>
                <a:cxn ang="0">
                  <a:pos x="52" y="40"/>
                </a:cxn>
                <a:cxn ang="0">
                  <a:pos x="50" y="39"/>
                </a:cxn>
                <a:cxn ang="0">
                  <a:pos x="48" y="36"/>
                </a:cxn>
                <a:cxn ang="0">
                  <a:pos x="44" y="34"/>
                </a:cxn>
                <a:cxn ang="0">
                  <a:pos x="40" y="31"/>
                </a:cxn>
                <a:cxn ang="0">
                  <a:pos x="39" y="33"/>
                </a:cxn>
                <a:cxn ang="0">
                  <a:pos x="40" y="37"/>
                </a:cxn>
                <a:cxn ang="0">
                  <a:pos x="44" y="46"/>
                </a:cxn>
                <a:cxn ang="0">
                  <a:pos x="49" y="53"/>
                </a:cxn>
                <a:cxn ang="0">
                  <a:pos x="50" y="59"/>
                </a:cxn>
                <a:cxn ang="0">
                  <a:pos x="50" y="68"/>
                </a:cxn>
                <a:cxn ang="0">
                  <a:pos x="50" y="75"/>
                </a:cxn>
                <a:cxn ang="0">
                  <a:pos x="50" y="89"/>
                </a:cxn>
                <a:cxn ang="0">
                  <a:pos x="49" y="102"/>
                </a:cxn>
                <a:cxn ang="0">
                  <a:pos x="45" y="105"/>
                </a:cxn>
                <a:cxn ang="0">
                  <a:pos x="49" y="108"/>
                </a:cxn>
                <a:cxn ang="0">
                  <a:pos x="52" y="111"/>
                </a:cxn>
                <a:cxn ang="0">
                  <a:pos x="51" y="115"/>
                </a:cxn>
                <a:cxn ang="0">
                  <a:pos x="48" y="118"/>
                </a:cxn>
                <a:cxn ang="0">
                  <a:pos x="43" y="119"/>
                </a:cxn>
                <a:cxn ang="0">
                  <a:pos x="40" y="123"/>
                </a:cxn>
                <a:cxn ang="0">
                  <a:pos x="39" y="129"/>
                </a:cxn>
                <a:cxn ang="0">
                  <a:pos x="38" y="122"/>
                </a:cxn>
                <a:cxn ang="0">
                  <a:pos x="38" y="115"/>
                </a:cxn>
                <a:cxn ang="0">
                  <a:pos x="37" y="112"/>
                </a:cxn>
                <a:cxn ang="0">
                  <a:pos x="31" y="115"/>
                </a:cxn>
                <a:cxn ang="0">
                  <a:pos x="26" y="116"/>
                </a:cxn>
                <a:cxn ang="0">
                  <a:pos x="23" y="108"/>
                </a:cxn>
                <a:cxn ang="0">
                  <a:pos x="22" y="96"/>
                </a:cxn>
                <a:cxn ang="0">
                  <a:pos x="24" y="86"/>
                </a:cxn>
                <a:cxn ang="0">
                  <a:pos x="7" y="79"/>
                </a:cxn>
                <a:cxn ang="0">
                  <a:pos x="1" y="64"/>
                </a:cxn>
                <a:cxn ang="0">
                  <a:pos x="4" y="50"/>
                </a:cxn>
                <a:cxn ang="0">
                  <a:pos x="11" y="40"/>
                </a:cxn>
                <a:cxn ang="0">
                  <a:pos x="16" y="26"/>
                </a:cxn>
                <a:cxn ang="0">
                  <a:pos x="29" y="21"/>
                </a:cxn>
                <a:cxn ang="0">
                  <a:pos x="40" y="15"/>
                </a:cxn>
                <a:cxn ang="0">
                  <a:pos x="52" y="7"/>
                </a:cxn>
                <a:cxn ang="0">
                  <a:pos x="58" y="6"/>
                </a:cxn>
                <a:cxn ang="0">
                  <a:pos x="64" y="4"/>
                </a:cxn>
                <a:cxn ang="0">
                  <a:pos x="73" y="4"/>
                </a:cxn>
                <a:cxn ang="0">
                  <a:pos x="81" y="8"/>
                </a:cxn>
                <a:cxn ang="0">
                  <a:pos x="88" y="11"/>
                </a:cxn>
                <a:cxn ang="0">
                  <a:pos x="94" y="11"/>
                </a:cxn>
                <a:cxn ang="0">
                  <a:pos x="97" y="6"/>
                </a:cxn>
                <a:cxn ang="0">
                  <a:pos x="100" y="0"/>
                </a:cxn>
                <a:cxn ang="0">
                  <a:pos x="102" y="11"/>
                </a:cxn>
                <a:cxn ang="0">
                  <a:pos x="102" y="21"/>
                </a:cxn>
              </a:cxnLst>
              <a:rect l="0" t="0" r="r" b="b"/>
              <a:pathLst>
                <a:path w="102" h="129">
                  <a:moveTo>
                    <a:pt x="102" y="24"/>
                  </a:moveTo>
                  <a:lnTo>
                    <a:pt x="77" y="14"/>
                  </a:lnTo>
                  <a:lnTo>
                    <a:pt x="71" y="15"/>
                  </a:lnTo>
                  <a:lnTo>
                    <a:pt x="68" y="17"/>
                  </a:lnTo>
                  <a:lnTo>
                    <a:pt x="64" y="19"/>
                  </a:lnTo>
                  <a:lnTo>
                    <a:pt x="61" y="21"/>
                  </a:lnTo>
                  <a:lnTo>
                    <a:pt x="58" y="24"/>
                  </a:lnTo>
                  <a:lnTo>
                    <a:pt x="57" y="28"/>
                  </a:lnTo>
                  <a:lnTo>
                    <a:pt x="57" y="31"/>
                  </a:lnTo>
                  <a:lnTo>
                    <a:pt x="58" y="36"/>
                  </a:lnTo>
                  <a:lnTo>
                    <a:pt x="57" y="37"/>
                  </a:lnTo>
                  <a:lnTo>
                    <a:pt x="56" y="39"/>
                  </a:lnTo>
                  <a:lnTo>
                    <a:pt x="55" y="40"/>
                  </a:lnTo>
                  <a:lnTo>
                    <a:pt x="54" y="40"/>
                  </a:lnTo>
                  <a:lnTo>
                    <a:pt x="52" y="40"/>
                  </a:lnTo>
                  <a:lnTo>
                    <a:pt x="51" y="40"/>
                  </a:lnTo>
                  <a:lnTo>
                    <a:pt x="50" y="40"/>
                  </a:lnTo>
                  <a:lnTo>
                    <a:pt x="50" y="39"/>
                  </a:lnTo>
                  <a:lnTo>
                    <a:pt x="49" y="39"/>
                  </a:lnTo>
                  <a:lnTo>
                    <a:pt x="49" y="37"/>
                  </a:lnTo>
                  <a:lnTo>
                    <a:pt x="48" y="36"/>
                  </a:lnTo>
                  <a:lnTo>
                    <a:pt x="46" y="34"/>
                  </a:lnTo>
                  <a:lnTo>
                    <a:pt x="45" y="34"/>
                  </a:lnTo>
                  <a:lnTo>
                    <a:pt x="44" y="34"/>
                  </a:lnTo>
                  <a:lnTo>
                    <a:pt x="43" y="33"/>
                  </a:lnTo>
                  <a:lnTo>
                    <a:pt x="42" y="31"/>
                  </a:lnTo>
                  <a:lnTo>
                    <a:pt x="40" y="31"/>
                  </a:lnTo>
                  <a:lnTo>
                    <a:pt x="39" y="29"/>
                  </a:lnTo>
                  <a:lnTo>
                    <a:pt x="39" y="31"/>
                  </a:lnTo>
                  <a:lnTo>
                    <a:pt x="39" y="33"/>
                  </a:lnTo>
                  <a:lnTo>
                    <a:pt x="39" y="34"/>
                  </a:lnTo>
                  <a:lnTo>
                    <a:pt x="39" y="36"/>
                  </a:lnTo>
                  <a:lnTo>
                    <a:pt x="40" y="37"/>
                  </a:lnTo>
                  <a:lnTo>
                    <a:pt x="40" y="40"/>
                  </a:lnTo>
                  <a:lnTo>
                    <a:pt x="43" y="43"/>
                  </a:lnTo>
                  <a:lnTo>
                    <a:pt x="44" y="46"/>
                  </a:lnTo>
                  <a:lnTo>
                    <a:pt x="46" y="48"/>
                  </a:lnTo>
                  <a:lnTo>
                    <a:pt x="48" y="51"/>
                  </a:lnTo>
                  <a:lnTo>
                    <a:pt x="49" y="53"/>
                  </a:lnTo>
                  <a:lnTo>
                    <a:pt x="50" y="53"/>
                  </a:lnTo>
                  <a:lnTo>
                    <a:pt x="50" y="57"/>
                  </a:lnTo>
                  <a:lnTo>
                    <a:pt x="50" y="59"/>
                  </a:lnTo>
                  <a:lnTo>
                    <a:pt x="50" y="62"/>
                  </a:lnTo>
                  <a:lnTo>
                    <a:pt x="50" y="65"/>
                  </a:lnTo>
                  <a:lnTo>
                    <a:pt x="50" y="68"/>
                  </a:lnTo>
                  <a:lnTo>
                    <a:pt x="50" y="71"/>
                  </a:lnTo>
                  <a:lnTo>
                    <a:pt x="50" y="72"/>
                  </a:lnTo>
                  <a:lnTo>
                    <a:pt x="50" y="75"/>
                  </a:lnTo>
                  <a:lnTo>
                    <a:pt x="50" y="79"/>
                  </a:lnTo>
                  <a:lnTo>
                    <a:pt x="50" y="85"/>
                  </a:lnTo>
                  <a:lnTo>
                    <a:pt x="50" y="89"/>
                  </a:lnTo>
                  <a:lnTo>
                    <a:pt x="50" y="94"/>
                  </a:lnTo>
                  <a:lnTo>
                    <a:pt x="50" y="99"/>
                  </a:lnTo>
                  <a:lnTo>
                    <a:pt x="49" y="102"/>
                  </a:lnTo>
                  <a:lnTo>
                    <a:pt x="46" y="104"/>
                  </a:lnTo>
                  <a:lnTo>
                    <a:pt x="44" y="104"/>
                  </a:lnTo>
                  <a:lnTo>
                    <a:pt x="45" y="105"/>
                  </a:lnTo>
                  <a:lnTo>
                    <a:pt x="46" y="106"/>
                  </a:lnTo>
                  <a:lnTo>
                    <a:pt x="48" y="108"/>
                  </a:lnTo>
                  <a:lnTo>
                    <a:pt x="49" y="108"/>
                  </a:lnTo>
                  <a:lnTo>
                    <a:pt x="50" y="109"/>
                  </a:lnTo>
                  <a:lnTo>
                    <a:pt x="51" y="111"/>
                  </a:lnTo>
                  <a:lnTo>
                    <a:pt x="52" y="111"/>
                  </a:lnTo>
                  <a:lnTo>
                    <a:pt x="52" y="112"/>
                  </a:lnTo>
                  <a:lnTo>
                    <a:pt x="51" y="113"/>
                  </a:lnTo>
                  <a:lnTo>
                    <a:pt x="51" y="115"/>
                  </a:lnTo>
                  <a:lnTo>
                    <a:pt x="50" y="116"/>
                  </a:lnTo>
                  <a:lnTo>
                    <a:pt x="49" y="116"/>
                  </a:lnTo>
                  <a:lnTo>
                    <a:pt x="48" y="118"/>
                  </a:lnTo>
                  <a:lnTo>
                    <a:pt x="46" y="116"/>
                  </a:lnTo>
                  <a:lnTo>
                    <a:pt x="44" y="118"/>
                  </a:lnTo>
                  <a:lnTo>
                    <a:pt x="43" y="119"/>
                  </a:lnTo>
                  <a:lnTo>
                    <a:pt x="42" y="120"/>
                  </a:lnTo>
                  <a:lnTo>
                    <a:pt x="42" y="122"/>
                  </a:lnTo>
                  <a:lnTo>
                    <a:pt x="40" y="123"/>
                  </a:lnTo>
                  <a:lnTo>
                    <a:pt x="40" y="125"/>
                  </a:lnTo>
                  <a:lnTo>
                    <a:pt x="39" y="127"/>
                  </a:lnTo>
                  <a:lnTo>
                    <a:pt x="39" y="129"/>
                  </a:lnTo>
                  <a:lnTo>
                    <a:pt x="39" y="126"/>
                  </a:lnTo>
                  <a:lnTo>
                    <a:pt x="38" y="123"/>
                  </a:lnTo>
                  <a:lnTo>
                    <a:pt x="38" y="122"/>
                  </a:lnTo>
                  <a:lnTo>
                    <a:pt x="38" y="119"/>
                  </a:lnTo>
                  <a:lnTo>
                    <a:pt x="38" y="118"/>
                  </a:lnTo>
                  <a:lnTo>
                    <a:pt x="38" y="115"/>
                  </a:lnTo>
                  <a:lnTo>
                    <a:pt x="39" y="113"/>
                  </a:lnTo>
                  <a:lnTo>
                    <a:pt x="39" y="111"/>
                  </a:lnTo>
                  <a:lnTo>
                    <a:pt x="37" y="112"/>
                  </a:lnTo>
                  <a:lnTo>
                    <a:pt x="34" y="113"/>
                  </a:lnTo>
                  <a:lnTo>
                    <a:pt x="32" y="113"/>
                  </a:lnTo>
                  <a:lnTo>
                    <a:pt x="31" y="115"/>
                  </a:lnTo>
                  <a:lnTo>
                    <a:pt x="29" y="115"/>
                  </a:lnTo>
                  <a:lnTo>
                    <a:pt x="27" y="116"/>
                  </a:lnTo>
                  <a:lnTo>
                    <a:pt x="26" y="116"/>
                  </a:lnTo>
                  <a:lnTo>
                    <a:pt x="24" y="116"/>
                  </a:lnTo>
                  <a:lnTo>
                    <a:pt x="23" y="112"/>
                  </a:lnTo>
                  <a:lnTo>
                    <a:pt x="23" y="108"/>
                  </a:lnTo>
                  <a:lnTo>
                    <a:pt x="23" y="104"/>
                  </a:lnTo>
                  <a:lnTo>
                    <a:pt x="22" y="101"/>
                  </a:lnTo>
                  <a:lnTo>
                    <a:pt x="22" y="96"/>
                  </a:lnTo>
                  <a:lnTo>
                    <a:pt x="22" y="93"/>
                  </a:lnTo>
                  <a:lnTo>
                    <a:pt x="23" y="89"/>
                  </a:lnTo>
                  <a:lnTo>
                    <a:pt x="24" y="86"/>
                  </a:lnTo>
                  <a:lnTo>
                    <a:pt x="17" y="85"/>
                  </a:lnTo>
                  <a:lnTo>
                    <a:pt x="11" y="82"/>
                  </a:lnTo>
                  <a:lnTo>
                    <a:pt x="7" y="79"/>
                  </a:lnTo>
                  <a:lnTo>
                    <a:pt x="5" y="73"/>
                  </a:lnTo>
                  <a:lnTo>
                    <a:pt x="3" y="69"/>
                  </a:lnTo>
                  <a:lnTo>
                    <a:pt x="1" y="64"/>
                  </a:lnTo>
                  <a:lnTo>
                    <a:pt x="1" y="58"/>
                  </a:lnTo>
                  <a:lnTo>
                    <a:pt x="0" y="53"/>
                  </a:lnTo>
                  <a:lnTo>
                    <a:pt x="4" y="50"/>
                  </a:lnTo>
                  <a:lnTo>
                    <a:pt x="6" y="47"/>
                  </a:lnTo>
                  <a:lnTo>
                    <a:pt x="8" y="43"/>
                  </a:lnTo>
                  <a:lnTo>
                    <a:pt x="11" y="40"/>
                  </a:lnTo>
                  <a:lnTo>
                    <a:pt x="13" y="36"/>
                  </a:lnTo>
                  <a:lnTo>
                    <a:pt x="14" y="31"/>
                  </a:lnTo>
                  <a:lnTo>
                    <a:pt x="16" y="26"/>
                  </a:lnTo>
                  <a:lnTo>
                    <a:pt x="17" y="22"/>
                  </a:lnTo>
                  <a:lnTo>
                    <a:pt x="23" y="21"/>
                  </a:lnTo>
                  <a:lnTo>
                    <a:pt x="29" y="21"/>
                  </a:lnTo>
                  <a:lnTo>
                    <a:pt x="32" y="19"/>
                  </a:lnTo>
                  <a:lnTo>
                    <a:pt x="37" y="17"/>
                  </a:lnTo>
                  <a:lnTo>
                    <a:pt x="40" y="15"/>
                  </a:lnTo>
                  <a:lnTo>
                    <a:pt x="44" y="12"/>
                  </a:lnTo>
                  <a:lnTo>
                    <a:pt x="49" y="10"/>
                  </a:lnTo>
                  <a:lnTo>
                    <a:pt x="52" y="7"/>
                  </a:lnTo>
                  <a:lnTo>
                    <a:pt x="54" y="6"/>
                  </a:lnTo>
                  <a:lnTo>
                    <a:pt x="56" y="6"/>
                  </a:lnTo>
                  <a:lnTo>
                    <a:pt x="58" y="6"/>
                  </a:lnTo>
                  <a:lnTo>
                    <a:pt x="59" y="4"/>
                  </a:lnTo>
                  <a:lnTo>
                    <a:pt x="62" y="4"/>
                  </a:lnTo>
                  <a:lnTo>
                    <a:pt x="64" y="4"/>
                  </a:lnTo>
                  <a:lnTo>
                    <a:pt x="67" y="4"/>
                  </a:lnTo>
                  <a:lnTo>
                    <a:pt x="69" y="4"/>
                  </a:lnTo>
                  <a:lnTo>
                    <a:pt x="73" y="4"/>
                  </a:lnTo>
                  <a:lnTo>
                    <a:pt x="75" y="6"/>
                  </a:lnTo>
                  <a:lnTo>
                    <a:pt x="78" y="7"/>
                  </a:lnTo>
                  <a:lnTo>
                    <a:pt x="81" y="8"/>
                  </a:lnTo>
                  <a:lnTo>
                    <a:pt x="83" y="10"/>
                  </a:lnTo>
                  <a:lnTo>
                    <a:pt x="85" y="11"/>
                  </a:lnTo>
                  <a:lnTo>
                    <a:pt x="88" y="11"/>
                  </a:lnTo>
                  <a:lnTo>
                    <a:pt x="89" y="11"/>
                  </a:lnTo>
                  <a:lnTo>
                    <a:pt x="91" y="11"/>
                  </a:lnTo>
                  <a:lnTo>
                    <a:pt x="94" y="11"/>
                  </a:lnTo>
                  <a:lnTo>
                    <a:pt x="95" y="10"/>
                  </a:lnTo>
                  <a:lnTo>
                    <a:pt x="96" y="7"/>
                  </a:lnTo>
                  <a:lnTo>
                    <a:pt x="97" y="6"/>
                  </a:lnTo>
                  <a:lnTo>
                    <a:pt x="99" y="3"/>
                  </a:lnTo>
                  <a:lnTo>
                    <a:pt x="100" y="1"/>
                  </a:lnTo>
                  <a:lnTo>
                    <a:pt x="100" y="0"/>
                  </a:lnTo>
                  <a:lnTo>
                    <a:pt x="101" y="3"/>
                  </a:lnTo>
                  <a:lnTo>
                    <a:pt x="101" y="7"/>
                  </a:lnTo>
                  <a:lnTo>
                    <a:pt x="102" y="11"/>
                  </a:lnTo>
                  <a:lnTo>
                    <a:pt x="102" y="15"/>
                  </a:lnTo>
                  <a:lnTo>
                    <a:pt x="102" y="18"/>
                  </a:lnTo>
                  <a:lnTo>
                    <a:pt x="102" y="21"/>
                  </a:lnTo>
                  <a:lnTo>
                    <a:pt x="102" y="24"/>
                  </a:lnTo>
                  <a:close/>
                </a:path>
              </a:pathLst>
            </a:custGeom>
            <a:solidFill>
              <a:srgbClr val="DDDDDD">
                <a:alpha val="65882"/>
              </a:srgbClr>
            </a:solidFill>
            <a:ln w="3175" cmpd="sng">
              <a:solidFill>
                <a:schemeClr val="bg1"/>
              </a:solidFill>
              <a:round/>
              <a:headEnd/>
              <a:tailEnd/>
            </a:ln>
            <a:effectLst/>
          </p:spPr>
          <p:txBody>
            <a:bodyPr/>
            <a:lstStyle/>
            <a:p>
              <a:endParaRPr lang="en-US"/>
            </a:p>
          </p:txBody>
        </p:sp>
        <p:sp>
          <p:nvSpPr>
            <p:cNvPr id="61" name="Freeform 380"/>
            <p:cNvSpPr>
              <a:spLocks/>
            </p:cNvSpPr>
            <p:nvPr/>
          </p:nvSpPr>
          <p:spPr bwMode="gray">
            <a:xfrm>
              <a:off x="1597117" y="3751193"/>
              <a:ext cx="122977" cy="89681"/>
            </a:xfrm>
            <a:custGeom>
              <a:avLst/>
              <a:gdLst/>
              <a:ahLst/>
              <a:cxnLst>
                <a:cxn ang="0">
                  <a:pos x="14" y="0"/>
                </a:cxn>
                <a:cxn ang="0">
                  <a:pos x="37" y="7"/>
                </a:cxn>
                <a:cxn ang="0">
                  <a:pos x="34" y="25"/>
                </a:cxn>
                <a:cxn ang="0">
                  <a:pos x="7" y="25"/>
                </a:cxn>
                <a:cxn ang="0">
                  <a:pos x="0" y="20"/>
                </a:cxn>
                <a:cxn ang="0">
                  <a:pos x="1" y="17"/>
                </a:cxn>
                <a:cxn ang="0">
                  <a:pos x="3" y="14"/>
                </a:cxn>
                <a:cxn ang="0">
                  <a:pos x="5" y="11"/>
                </a:cxn>
                <a:cxn ang="0">
                  <a:pos x="7" y="8"/>
                </a:cxn>
                <a:cxn ang="0">
                  <a:pos x="11" y="4"/>
                </a:cxn>
                <a:cxn ang="0">
                  <a:pos x="12" y="3"/>
                </a:cxn>
                <a:cxn ang="0">
                  <a:pos x="14" y="0"/>
                </a:cxn>
              </a:cxnLst>
              <a:rect l="0" t="0" r="r" b="b"/>
              <a:pathLst>
                <a:path w="37" h="25">
                  <a:moveTo>
                    <a:pt x="14" y="0"/>
                  </a:moveTo>
                  <a:lnTo>
                    <a:pt x="37" y="7"/>
                  </a:lnTo>
                  <a:lnTo>
                    <a:pt x="34" y="25"/>
                  </a:lnTo>
                  <a:lnTo>
                    <a:pt x="7" y="25"/>
                  </a:lnTo>
                  <a:lnTo>
                    <a:pt x="0" y="20"/>
                  </a:lnTo>
                  <a:lnTo>
                    <a:pt x="1" y="17"/>
                  </a:lnTo>
                  <a:lnTo>
                    <a:pt x="3" y="14"/>
                  </a:lnTo>
                  <a:lnTo>
                    <a:pt x="5" y="11"/>
                  </a:lnTo>
                  <a:lnTo>
                    <a:pt x="7" y="8"/>
                  </a:lnTo>
                  <a:lnTo>
                    <a:pt x="11" y="4"/>
                  </a:lnTo>
                  <a:lnTo>
                    <a:pt x="12" y="3"/>
                  </a:lnTo>
                  <a:lnTo>
                    <a:pt x="14"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62" name="Freeform 382"/>
            <p:cNvSpPr>
              <a:spLocks/>
            </p:cNvSpPr>
            <p:nvPr/>
          </p:nvSpPr>
          <p:spPr bwMode="gray">
            <a:xfrm>
              <a:off x="7367068" y="3733257"/>
              <a:ext cx="33237" cy="50221"/>
            </a:xfrm>
            <a:custGeom>
              <a:avLst/>
              <a:gdLst/>
              <a:ahLst/>
              <a:cxnLst>
                <a:cxn ang="0">
                  <a:pos x="0" y="14"/>
                </a:cxn>
                <a:cxn ang="0">
                  <a:pos x="0" y="0"/>
                </a:cxn>
                <a:cxn ang="0">
                  <a:pos x="1" y="0"/>
                </a:cxn>
                <a:cxn ang="0">
                  <a:pos x="3" y="0"/>
                </a:cxn>
                <a:cxn ang="0">
                  <a:pos x="4" y="0"/>
                </a:cxn>
                <a:cxn ang="0">
                  <a:pos x="5" y="0"/>
                </a:cxn>
                <a:cxn ang="0">
                  <a:pos x="8" y="0"/>
                </a:cxn>
                <a:cxn ang="0">
                  <a:pos x="9" y="0"/>
                </a:cxn>
                <a:cxn ang="0">
                  <a:pos x="10" y="0"/>
                </a:cxn>
                <a:cxn ang="0">
                  <a:pos x="10" y="2"/>
                </a:cxn>
                <a:cxn ang="0">
                  <a:pos x="10" y="5"/>
                </a:cxn>
                <a:cxn ang="0">
                  <a:pos x="10" y="6"/>
                </a:cxn>
                <a:cxn ang="0">
                  <a:pos x="10" y="9"/>
                </a:cxn>
                <a:cxn ang="0">
                  <a:pos x="10" y="11"/>
                </a:cxn>
                <a:cxn ang="0">
                  <a:pos x="10" y="13"/>
                </a:cxn>
                <a:cxn ang="0">
                  <a:pos x="10" y="14"/>
                </a:cxn>
                <a:cxn ang="0">
                  <a:pos x="0" y="14"/>
                </a:cxn>
              </a:cxnLst>
              <a:rect l="0" t="0" r="r" b="b"/>
              <a:pathLst>
                <a:path w="10" h="14">
                  <a:moveTo>
                    <a:pt x="0" y="14"/>
                  </a:moveTo>
                  <a:lnTo>
                    <a:pt x="0" y="0"/>
                  </a:lnTo>
                  <a:lnTo>
                    <a:pt x="1" y="0"/>
                  </a:lnTo>
                  <a:lnTo>
                    <a:pt x="3" y="0"/>
                  </a:lnTo>
                  <a:lnTo>
                    <a:pt x="4" y="0"/>
                  </a:lnTo>
                  <a:lnTo>
                    <a:pt x="5" y="0"/>
                  </a:lnTo>
                  <a:lnTo>
                    <a:pt x="8" y="0"/>
                  </a:lnTo>
                  <a:lnTo>
                    <a:pt x="9" y="0"/>
                  </a:lnTo>
                  <a:lnTo>
                    <a:pt x="10" y="0"/>
                  </a:lnTo>
                  <a:lnTo>
                    <a:pt x="10" y="2"/>
                  </a:lnTo>
                  <a:lnTo>
                    <a:pt x="10" y="5"/>
                  </a:lnTo>
                  <a:lnTo>
                    <a:pt x="10" y="6"/>
                  </a:lnTo>
                  <a:lnTo>
                    <a:pt x="10" y="9"/>
                  </a:lnTo>
                  <a:lnTo>
                    <a:pt x="10" y="11"/>
                  </a:lnTo>
                  <a:lnTo>
                    <a:pt x="10" y="13"/>
                  </a:lnTo>
                  <a:lnTo>
                    <a:pt x="10" y="14"/>
                  </a:lnTo>
                  <a:lnTo>
                    <a:pt x="0" y="14"/>
                  </a:lnTo>
                  <a:close/>
                </a:path>
              </a:pathLst>
            </a:custGeom>
            <a:solidFill>
              <a:schemeClr val="bg2"/>
            </a:solidFill>
            <a:ln w="3175" cmpd="sng">
              <a:solidFill>
                <a:schemeClr val="bg1"/>
              </a:solidFill>
              <a:round/>
              <a:headEnd/>
              <a:tailEnd/>
            </a:ln>
            <a:effectLst/>
          </p:spPr>
          <p:txBody>
            <a:bodyPr/>
            <a:lstStyle/>
            <a:p>
              <a:endParaRPr lang="en-US"/>
            </a:p>
          </p:txBody>
        </p:sp>
        <p:sp>
          <p:nvSpPr>
            <p:cNvPr id="63" name="Freeform 386"/>
            <p:cNvSpPr>
              <a:spLocks/>
            </p:cNvSpPr>
            <p:nvPr/>
          </p:nvSpPr>
          <p:spPr bwMode="gray">
            <a:xfrm>
              <a:off x="3627900" y="2388062"/>
              <a:ext cx="109682" cy="71744"/>
            </a:xfrm>
            <a:custGeom>
              <a:avLst/>
              <a:gdLst/>
              <a:ahLst/>
              <a:cxnLst>
                <a:cxn ang="0">
                  <a:pos x="30" y="0"/>
                </a:cxn>
                <a:cxn ang="0">
                  <a:pos x="32" y="1"/>
                </a:cxn>
                <a:cxn ang="0">
                  <a:pos x="32" y="3"/>
                </a:cxn>
                <a:cxn ang="0">
                  <a:pos x="33" y="4"/>
                </a:cxn>
                <a:cxn ang="0">
                  <a:pos x="33" y="6"/>
                </a:cxn>
                <a:cxn ang="0">
                  <a:pos x="33" y="9"/>
                </a:cxn>
                <a:cxn ang="0">
                  <a:pos x="33" y="11"/>
                </a:cxn>
                <a:cxn ang="0">
                  <a:pos x="33" y="12"/>
                </a:cxn>
                <a:cxn ang="0">
                  <a:pos x="30" y="13"/>
                </a:cxn>
                <a:cxn ang="0">
                  <a:pos x="28" y="17"/>
                </a:cxn>
                <a:cxn ang="0">
                  <a:pos x="26" y="19"/>
                </a:cxn>
                <a:cxn ang="0">
                  <a:pos x="22" y="19"/>
                </a:cxn>
                <a:cxn ang="0">
                  <a:pos x="20" y="20"/>
                </a:cxn>
                <a:cxn ang="0">
                  <a:pos x="18" y="20"/>
                </a:cxn>
                <a:cxn ang="0">
                  <a:pos x="15" y="20"/>
                </a:cxn>
                <a:cxn ang="0">
                  <a:pos x="13" y="20"/>
                </a:cxn>
                <a:cxn ang="0">
                  <a:pos x="12" y="20"/>
                </a:cxn>
                <a:cxn ang="0">
                  <a:pos x="9" y="20"/>
                </a:cxn>
                <a:cxn ang="0">
                  <a:pos x="7" y="19"/>
                </a:cxn>
                <a:cxn ang="0">
                  <a:pos x="5" y="19"/>
                </a:cxn>
                <a:cxn ang="0">
                  <a:pos x="2" y="19"/>
                </a:cxn>
                <a:cxn ang="0">
                  <a:pos x="1" y="17"/>
                </a:cxn>
                <a:cxn ang="0">
                  <a:pos x="0" y="17"/>
                </a:cxn>
                <a:cxn ang="0">
                  <a:pos x="1" y="17"/>
                </a:cxn>
                <a:cxn ang="0">
                  <a:pos x="3" y="17"/>
                </a:cxn>
                <a:cxn ang="0">
                  <a:pos x="7" y="13"/>
                </a:cxn>
                <a:cxn ang="0">
                  <a:pos x="10" y="12"/>
                </a:cxn>
                <a:cxn ang="0">
                  <a:pos x="14" y="9"/>
                </a:cxn>
                <a:cxn ang="0">
                  <a:pos x="18" y="6"/>
                </a:cxn>
                <a:cxn ang="0">
                  <a:pos x="21" y="3"/>
                </a:cxn>
                <a:cxn ang="0">
                  <a:pos x="26" y="1"/>
                </a:cxn>
                <a:cxn ang="0">
                  <a:pos x="30" y="0"/>
                </a:cxn>
              </a:cxnLst>
              <a:rect l="0" t="0" r="r" b="b"/>
              <a:pathLst>
                <a:path w="33" h="20">
                  <a:moveTo>
                    <a:pt x="30" y="0"/>
                  </a:moveTo>
                  <a:lnTo>
                    <a:pt x="32" y="1"/>
                  </a:lnTo>
                  <a:lnTo>
                    <a:pt x="32" y="3"/>
                  </a:lnTo>
                  <a:lnTo>
                    <a:pt x="33" y="4"/>
                  </a:lnTo>
                  <a:lnTo>
                    <a:pt x="33" y="6"/>
                  </a:lnTo>
                  <a:lnTo>
                    <a:pt x="33" y="9"/>
                  </a:lnTo>
                  <a:lnTo>
                    <a:pt x="33" y="11"/>
                  </a:lnTo>
                  <a:lnTo>
                    <a:pt x="33" y="12"/>
                  </a:lnTo>
                  <a:lnTo>
                    <a:pt x="30" y="13"/>
                  </a:lnTo>
                  <a:lnTo>
                    <a:pt x="28" y="17"/>
                  </a:lnTo>
                  <a:lnTo>
                    <a:pt x="26" y="19"/>
                  </a:lnTo>
                  <a:lnTo>
                    <a:pt x="22" y="19"/>
                  </a:lnTo>
                  <a:lnTo>
                    <a:pt x="20" y="20"/>
                  </a:lnTo>
                  <a:lnTo>
                    <a:pt x="18" y="20"/>
                  </a:lnTo>
                  <a:lnTo>
                    <a:pt x="15" y="20"/>
                  </a:lnTo>
                  <a:lnTo>
                    <a:pt x="13" y="20"/>
                  </a:lnTo>
                  <a:lnTo>
                    <a:pt x="12" y="20"/>
                  </a:lnTo>
                  <a:lnTo>
                    <a:pt x="9" y="20"/>
                  </a:lnTo>
                  <a:lnTo>
                    <a:pt x="7" y="19"/>
                  </a:lnTo>
                  <a:lnTo>
                    <a:pt x="5" y="19"/>
                  </a:lnTo>
                  <a:lnTo>
                    <a:pt x="2" y="19"/>
                  </a:lnTo>
                  <a:lnTo>
                    <a:pt x="1" y="17"/>
                  </a:lnTo>
                  <a:lnTo>
                    <a:pt x="0" y="17"/>
                  </a:lnTo>
                  <a:lnTo>
                    <a:pt x="1" y="17"/>
                  </a:lnTo>
                  <a:lnTo>
                    <a:pt x="3" y="17"/>
                  </a:lnTo>
                  <a:lnTo>
                    <a:pt x="7" y="13"/>
                  </a:lnTo>
                  <a:lnTo>
                    <a:pt x="10" y="12"/>
                  </a:lnTo>
                  <a:lnTo>
                    <a:pt x="14" y="9"/>
                  </a:lnTo>
                  <a:lnTo>
                    <a:pt x="18" y="6"/>
                  </a:lnTo>
                  <a:lnTo>
                    <a:pt x="21" y="3"/>
                  </a:lnTo>
                  <a:lnTo>
                    <a:pt x="26" y="1"/>
                  </a:lnTo>
                  <a:lnTo>
                    <a:pt x="30" y="0"/>
                  </a:lnTo>
                  <a:close/>
                </a:path>
              </a:pathLst>
            </a:custGeom>
            <a:solidFill>
              <a:schemeClr val="accent1"/>
            </a:solidFill>
            <a:ln w="3175" cmpd="sng">
              <a:solidFill>
                <a:schemeClr val="bg1"/>
              </a:solidFill>
              <a:round/>
              <a:headEnd/>
              <a:tailEnd/>
            </a:ln>
            <a:effectLst/>
          </p:spPr>
          <p:txBody>
            <a:bodyPr/>
            <a:lstStyle/>
            <a:p>
              <a:endParaRPr lang="en-US"/>
            </a:p>
          </p:txBody>
        </p:sp>
        <p:sp>
          <p:nvSpPr>
            <p:cNvPr id="64" name="Freeform 387"/>
            <p:cNvSpPr>
              <a:spLocks/>
            </p:cNvSpPr>
            <p:nvPr/>
          </p:nvSpPr>
          <p:spPr bwMode="gray">
            <a:xfrm>
              <a:off x="3425154" y="2022168"/>
              <a:ext cx="46532" cy="17936"/>
            </a:xfrm>
            <a:custGeom>
              <a:avLst/>
              <a:gdLst/>
              <a:ahLst/>
              <a:cxnLst>
                <a:cxn ang="0">
                  <a:pos x="14" y="5"/>
                </a:cxn>
                <a:cxn ang="0">
                  <a:pos x="0" y="5"/>
                </a:cxn>
                <a:cxn ang="0">
                  <a:pos x="0" y="2"/>
                </a:cxn>
                <a:cxn ang="0">
                  <a:pos x="4" y="2"/>
                </a:cxn>
                <a:cxn ang="0">
                  <a:pos x="5" y="0"/>
                </a:cxn>
                <a:cxn ang="0">
                  <a:pos x="6" y="0"/>
                </a:cxn>
                <a:cxn ang="0">
                  <a:pos x="8" y="0"/>
                </a:cxn>
                <a:cxn ang="0">
                  <a:pos x="11" y="2"/>
                </a:cxn>
                <a:cxn ang="0">
                  <a:pos x="13" y="2"/>
                </a:cxn>
                <a:cxn ang="0">
                  <a:pos x="14" y="5"/>
                </a:cxn>
              </a:cxnLst>
              <a:rect l="0" t="0" r="r" b="b"/>
              <a:pathLst>
                <a:path w="14" h="5">
                  <a:moveTo>
                    <a:pt x="14" y="5"/>
                  </a:moveTo>
                  <a:lnTo>
                    <a:pt x="0" y="5"/>
                  </a:lnTo>
                  <a:lnTo>
                    <a:pt x="0" y="2"/>
                  </a:lnTo>
                  <a:lnTo>
                    <a:pt x="4" y="2"/>
                  </a:lnTo>
                  <a:lnTo>
                    <a:pt x="5" y="0"/>
                  </a:lnTo>
                  <a:lnTo>
                    <a:pt x="6" y="0"/>
                  </a:lnTo>
                  <a:lnTo>
                    <a:pt x="8" y="0"/>
                  </a:lnTo>
                  <a:lnTo>
                    <a:pt x="11" y="2"/>
                  </a:lnTo>
                  <a:lnTo>
                    <a:pt x="13" y="2"/>
                  </a:lnTo>
                  <a:lnTo>
                    <a:pt x="14" y="5"/>
                  </a:lnTo>
                  <a:close/>
                </a:path>
              </a:pathLst>
            </a:custGeom>
            <a:solidFill>
              <a:schemeClr val="accent1"/>
            </a:solidFill>
            <a:ln w="3175" cmpd="sng">
              <a:solidFill>
                <a:schemeClr val="bg1"/>
              </a:solidFill>
              <a:round/>
              <a:headEnd/>
              <a:tailEnd/>
            </a:ln>
            <a:effectLst/>
          </p:spPr>
          <p:txBody>
            <a:bodyPr/>
            <a:lstStyle/>
            <a:p>
              <a:endParaRPr lang="en-US"/>
            </a:p>
          </p:txBody>
        </p:sp>
        <p:sp>
          <p:nvSpPr>
            <p:cNvPr id="65" name="Freeform 388"/>
            <p:cNvSpPr>
              <a:spLocks/>
            </p:cNvSpPr>
            <p:nvPr/>
          </p:nvSpPr>
          <p:spPr bwMode="gray">
            <a:xfrm>
              <a:off x="3471685" y="1921728"/>
              <a:ext cx="43208" cy="43046"/>
            </a:xfrm>
            <a:custGeom>
              <a:avLst/>
              <a:gdLst/>
              <a:ahLst/>
              <a:cxnLst>
                <a:cxn ang="0">
                  <a:pos x="0" y="7"/>
                </a:cxn>
                <a:cxn ang="0">
                  <a:pos x="9" y="0"/>
                </a:cxn>
                <a:cxn ang="0">
                  <a:pos x="9" y="2"/>
                </a:cxn>
                <a:cxn ang="0">
                  <a:pos x="9" y="4"/>
                </a:cxn>
                <a:cxn ang="0">
                  <a:pos x="11" y="5"/>
                </a:cxn>
                <a:cxn ang="0">
                  <a:pos x="11" y="7"/>
                </a:cxn>
                <a:cxn ang="0">
                  <a:pos x="12" y="8"/>
                </a:cxn>
                <a:cxn ang="0">
                  <a:pos x="13" y="11"/>
                </a:cxn>
                <a:cxn ang="0">
                  <a:pos x="13" y="12"/>
                </a:cxn>
                <a:cxn ang="0">
                  <a:pos x="0" y="12"/>
                </a:cxn>
                <a:cxn ang="0">
                  <a:pos x="0" y="11"/>
                </a:cxn>
                <a:cxn ang="0">
                  <a:pos x="0" y="8"/>
                </a:cxn>
                <a:cxn ang="0">
                  <a:pos x="0" y="7"/>
                </a:cxn>
              </a:cxnLst>
              <a:rect l="0" t="0" r="r" b="b"/>
              <a:pathLst>
                <a:path w="13" h="12">
                  <a:moveTo>
                    <a:pt x="0" y="7"/>
                  </a:moveTo>
                  <a:lnTo>
                    <a:pt x="9" y="0"/>
                  </a:lnTo>
                  <a:lnTo>
                    <a:pt x="9" y="2"/>
                  </a:lnTo>
                  <a:lnTo>
                    <a:pt x="9" y="4"/>
                  </a:lnTo>
                  <a:lnTo>
                    <a:pt x="11" y="5"/>
                  </a:lnTo>
                  <a:lnTo>
                    <a:pt x="11" y="7"/>
                  </a:lnTo>
                  <a:lnTo>
                    <a:pt x="12" y="8"/>
                  </a:lnTo>
                  <a:lnTo>
                    <a:pt x="13" y="11"/>
                  </a:lnTo>
                  <a:lnTo>
                    <a:pt x="13" y="12"/>
                  </a:lnTo>
                  <a:lnTo>
                    <a:pt x="0" y="12"/>
                  </a:lnTo>
                  <a:lnTo>
                    <a:pt x="0" y="11"/>
                  </a:lnTo>
                  <a:lnTo>
                    <a:pt x="0" y="8"/>
                  </a:lnTo>
                  <a:lnTo>
                    <a:pt x="0" y="7"/>
                  </a:lnTo>
                  <a:close/>
                </a:path>
              </a:pathLst>
            </a:custGeom>
            <a:solidFill>
              <a:schemeClr val="accent1"/>
            </a:solidFill>
            <a:ln w="3175" cmpd="sng">
              <a:solidFill>
                <a:schemeClr val="bg1"/>
              </a:solidFill>
              <a:round/>
              <a:headEnd/>
              <a:tailEnd/>
            </a:ln>
            <a:effectLst/>
          </p:spPr>
          <p:txBody>
            <a:bodyPr/>
            <a:lstStyle/>
            <a:p>
              <a:endParaRPr lang="en-US"/>
            </a:p>
          </p:txBody>
        </p:sp>
        <p:sp>
          <p:nvSpPr>
            <p:cNvPr id="66" name="Freeform 389"/>
            <p:cNvSpPr>
              <a:spLocks/>
            </p:cNvSpPr>
            <p:nvPr/>
          </p:nvSpPr>
          <p:spPr bwMode="gray">
            <a:xfrm>
              <a:off x="3814027" y="2215877"/>
              <a:ext cx="49855" cy="64569"/>
            </a:xfrm>
            <a:custGeom>
              <a:avLst/>
              <a:gdLst/>
              <a:ahLst/>
              <a:cxnLst>
                <a:cxn ang="0">
                  <a:pos x="15" y="0"/>
                </a:cxn>
                <a:cxn ang="0">
                  <a:pos x="15" y="18"/>
                </a:cxn>
                <a:cxn ang="0">
                  <a:pos x="13" y="18"/>
                </a:cxn>
                <a:cxn ang="0">
                  <a:pos x="9" y="16"/>
                </a:cxn>
                <a:cxn ang="0">
                  <a:pos x="7" y="15"/>
                </a:cxn>
                <a:cxn ang="0">
                  <a:pos x="6" y="14"/>
                </a:cxn>
                <a:cxn ang="0">
                  <a:pos x="3" y="11"/>
                </a:cxn>
                <a:cxn ang="0">
                  <a:pos x="2" y="10"/>
                </a:cxn>
                <a:cxn ang="0">
                  <a:pos x="1" y="8"/>
                </a:cxn>
                <a:cxn ang="0">
                  <a:pos x="0" y="7"/>
                </a:cxn>
                <a:cxn ang="0">
                  <a:pos x="2" y="6"/>
                </a:cxn>
                <a:cxn ang="0">
                  <a:pos x="3" y="6"/>
                </a:cxn>
                <a:cxn ang="0">
                  <a:pos x="7" y="3"/>
                </a:cxn>
                <a:cxn ang="0">
                  <a:pos x="8" y="2"/>
                </a:cxn>
                <a:cxn ang="0">
                  <a:pos x="10" y="2"/>
                </a:cxn>
                <a:cxn ang="0">
                  <a:pos x="13" y="2"/>
                </a:cxn>
                <a:cxn ang="0">
                  <a:pos x="14" y="0"/>
                </a:cxn>
                <a:cxn ang="0">
                  <a:pos x="15" y="0"/>
                </a:cxn>
              </a:cxnLst>
              <a:rect l="0" t="0" r="r" b="b"/>
              <a:pathLst>
                <a:path w="15" h="18">
                  <a:moveTo>
                    <a:pt x="15" y="0"/>
                  </a:moveTo>
                  <a:lnTo>
                    <a:pt x="15" y="18"/>
                  </a:lnTo>
                  <a:lnTo>
                    <a:pt x="13" y="18"/>
                  </a:lnTo>
                  <a:lnTo>
                    <a:pt x="9" y="16"/>
                  </a:lnTo>
                  <a:lnTo>
                    <a:pt x="7" y="15"/>
                  </a:lnTo>
                  <a:lnTo>
                    <a:pt x="6" y="14"/>
                  </a:lnTo>
                  <a:lnTo>
                    <a:pt x="3" y="11"/>
                  </a:lnTo>
                  <a:lnTo>
                    <a:pt x="2" y="10"/>
                  </a:lnTo>
                  <a:lnTo>
                    <a:pt x="1" y="8"/>
                  </a:lnTo>
                  <a:lnTo>
                    <a:pt x="0" y="7"/>
                  </a:lnTo>
                  <a:lnTo>
                    <a:pt x="2" y="6"/>
                  </a:lnTo>
                  <a:lnTo>
                    <a:pt x="3" y="6"/>
                  </a:lnTo>
                  <a:lnTo>
                    <a:pt x="7" y="3"/>
                  </a:lnTo>
                  <a:lnTo>
                    <a:pt x="8" y="2"/>
                  </a:lnTo>
                  <a:lnTo>
                    <a:pt x="10" y="2"/>
                  </a:lnTo>
                  <a:lnTo>
                    <a:pt x="13" y="2"/>
                  </a:lnTo>
                  <a:lnTo>
                    <a:pt x="14" y="0"/>
                  </a:lnTo>
                  <a:lnTo>
                    <a:pt x="15"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67" name="Freeform 390"/>
            <p:cNvSpPr>
              <a:spLocks/>
            </p:cNvSpPr>
            <p:nvPr/>
          </p:nvSpPr>
          <p:spPr bwMode="gray">
            <a:xfrm>
              <a:off x="3943652" y="1921728"/>
              <a:ext cx="226012" cy="89680"/>
            </a:xfrm>
            <a:custGeom>
              <a:avLst/>
              <a:gdLst/>
              <a:ahLst/>
              <a:cxnLst>
                <a:cxn ang="0">
                  <a:pos x="18" y="0"/>
                </a:cxn>
                <a:cxn ang="0">
                  <a:pos x="25" y="0"/>
                </a:cxn>
                <a:cxn ang="0">
                  <a:pos x="32" y="0"/>
                </a:cxn>
                <a:cxn ang="0">
                  <a:pos x="39" y="0"/>
                </a:cxn>
                <a:cxn ang="0">
                  <a:pos x="45" y="2"/>
                </a:cxn>
                <a:cxn ang="0">
                  <a:pos x="52" y="3"/>
                </a:cxn>
                <a:cxn ang="0">
                  <a:pos x="58" y="4"/>
                </a:cxn>
                <a:cxn ang="0">
                  <a:pos x="64" y="8"/>
                </a:cxn>
                <a:cxn ang="0">
                  <a:pos x="68" y="11"/>
                </a:cxn>
                <a:cxn ang="0">
                  <a:pos x="65" y="14"/>
                </a:cxn>
                <a:cxn ang="0">
                  <a:pos x="60" y="17"/>
                </a:cxn>
                <a:cxn ang="0">
                  <a:pos x="56" y="18"/>
                </a:cxn>
                <a:cxn ang="0">
                  <a:pos x="49" y="22"/>
                </a:cxn>
                <a:cxn ang="0">
                  <a:pos x="42" y="23"/>
                </a:cxn>
                <a:cxn ang="0">
                  <a:pos x="36" y="25"/>
                </a:cxn>
                <a:cxn ang="0">
                  <a:pos x="31" y="25"/>
                </a:cxn>
                <a:cxn ang="0">
                  <a:pos x="26" y="25"/>
                </a:cxn>
                <a:cxn ang="0">
                  <a:pos x="23" y="25"/>
                </a:cxn>
                <a:cxn ang="0">
                  <a:pos x="19" y="25"/>
                </a:cxn>
                <a:cxn ang="0">
                  <a:pos x="14" y="25"/>
                </a:cxn>
                <a:cxn ang="0">
                  <a:pos x="12" y="25"/>
                </a:cxn>
                <a:cxn ang="0">
                  <a:pos x="8" y="23"/>
                </a:cxn>
                <a:cxn ang="0">
                  <a:pos x="6" y="23"/>
                </a:cxn>
                <a:cxn ang="0">
                  <a:pos x="2" y="25"/>
                </a:cxn>
                <a:cxn ang="0">
                  <a:pos x="0" y="25"/>
                </a:cxn>
                <a:cxn ang="0">
                  <a:pos x="1" y="20"/>
                </a:cxn>
                <a:cxn ang="0">
                  <a:pos x="2" y="15"/>
                </a:cxn>
                <a:cxn ang="0">
                  <a:pos x="5" y="11"/>
                </a:cxn>
                <a:cxn ang="0">
                  <a:pos x="6" y="8"/>
                </a:cxn>
                <a:cxn ang="0">
                  <a:pos x="8" y="4"/>
                </a:cxn>
                <a:cxn ang="0">
                  <a:pos x="11" y="2"/>
                </a:cxn>
                <a:cxn ang="0">
                  <a:pos x="13" y="0"/>
                </a:cxn>
                <a:cxn ang="0">
                  <a:pos x="18" y="0"/>
                </a:cxn>
              </a:cxnLst>
              <a:rect l="0" t="0" r="r" b="b"/>
              <a:pathLst>
                <a:path w="68" h="25">
                  <a:moveTo>
                    <a:pt x="18" y="0"/>
                  </a:moveTo>
                  <a:lnTo>
                    <a:pt x="25" y="0"/>
                  </a:lnTo>
                  <a:lnTo>
                    <a:pt x="32" y="0"/>
                  </a:lnTo>
                  <a:lnTo>
                    <a:pt x="39" y="0"/>
                  </a:lnTo>
                  <a:lnTo>
                    <a:pt x="45" y="2"/>
                  </a:lnTo>
                  <a:lnTo>
                    <a:pt x="52" y="3"/>
                  </a:lnTo>
                  <a:lnTo>
                    <a:pt x="58" y="4"/>
                  </a:lnTo>
                  <a:lnTo>
                    <a:pt x="64" y="8"/>
                  </a:lnTo>
                  <a:lnTo>
                    <a:pt x="68" y="11"/>
                  </a:lnTo>
                  <a:lnTo>
                    <a:pt x="65" y="14"/>
                  </a:lnTo>
                  <a:lnTo>
                    <a:pt x="60" y="17"/>
                  </a:lnTo>
                  <a:lnTo>
                    <a:pt x="56" y="18"/>
                  </a:lnTo>
                  <a:lnTo>
                    <a:pt x="49" y="22"/>
                  </a:lnTo>
                  <a:lnTo>
                    <a:pt x="42" y="23"/>
                  </a:lnTo>
                  <a:lnTo>
                    <a:pt x="36" y="25"/>
                  </a:lnTo>
                  <a:lnTo>
                    <a:pt x="31" y="25"/>
                  </a:lnTo>
                  <a:lnTo>
                    <a:pt x="26" y="25"/>
                  </a:lnTo>
                  <a:lnTo>
                    <a:pt x="23" y="25"/>
                  </a:lnTo>
                  <a:lnTo>
                    <a:pt x="19" y="25"/>
                  </a:lnTo>
                  <a:lnTo>
                    <a:pt x="14" y="25"/>
                  </a:lnTo>
                  <a:lnTo>
                    <a:pt x="12" y="25"/>
                  </a:lnTo>
                  <a:lnTo>
                    <a:pt x="8" y="23"/>
                  </a:lnTo>
                  <a:lnTo>
                    <a:pt x="6" y="23"/>
                  </a:lnTo>
                  <a:lnTo>
                    <a:pt x="2" y="25"/>
                  </a:lnTo>
                  <a:lnTo>
                    <a:pt x="0" y="25"/>
                  </a:lnTo>
                  <a:lnTo>
                    <a:pt x="1" y="20"/>
                  </a:lnTo>
                  <a:lnTo>
                    <a:pt x="2" y="15"/>
                  </a:lnTo>
                  <a:lnTo>
                    <a:pt x="5" y="11"/>
                  </a:lnTo>
                  <a:lnTo>
                    <a:pt x="6" y="8"/>
                  </a:lnTo>
                  <a:lnTo>
                    <a:pt x="8" y="4"/>
                  </a:lnTo>
                  <a:lnTo>
                    <a:pt x="11" y="2"/>
                  </a:lnTo>
                  <a:lnTo>
                    <a:pt x="13" y="0"/>
                  </a:lnTo>
                  <a:lnTo>
                    <a:pt x="18"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68" name="Freeform 391"/>
            <p:cNvSpPr>
              <a:spLocks/>
            </p:cNvSpPr>
            <p:nvPr/>
          </p:nvSpPr>
          <p:spPr bwMode="gray">
            <a:xfrm>
              <a:off x="4079923" y="1986297"/>
              <a:ext cx="245954" cy="78918"/>
            </a:xfrm>
            <a:custGeom>
              <a:avLst/>
              <a:gdLst/>
              <a:ahLst/>
              <a:cxnLst>
                <a:cxn ang="0">
                  <a:pos x="11" y="0"/>
                </a:cxn>
                <a:cxn ang="0">
                  <a:pos x="9" y="0"/>
                </a:cxn>
                <a:cxn ang="0">
                  <a:pos x="7" y="2"/>
                </a:cxn>
                <a:cxn ang="0">
                  <a:pos x="6" y="3"/>
                </a:cxn>
                <a:cxn ang="0">
                  <a:pos x="4" y="3"/>
                </a:cxn>
                <a:cxn ang="0">
                  <a:pos x="3" y="6"/>
                </a:cxn>
                <a:cxn ang="0">
                  <a:pos x="2" y="7"/>
                </a:cxn>
                <a:cxn ang="0">
                  <a:pos x="1" y="7"/>
                </a:cxn>
                <a:cxn ang="0">
                  <a:pos x="0" y="8"/>
                </a:cxn>
                <a:cxn ang="0">
                  <a:pos x="1" y="11"/>
                </a:cxn>
                <a:cxn ang="0">
                  <a:pos x="2" y="14"/>
                </a:cxn>
                <a:cxn ang="0">
                  <a:pos x="4" y="15"/>
                </a:cxn>
                <a:cxn ang="0">
                  <a:pos x="7" y="15"/>
                </a:cxn>
                <a:cxn ang="0">
                  <a:pos x="9" y="18"/>
                </a:cxn>
                <a:cxn ang="0">
                  <a:pos x="13" y="18"/>
                </a:cxn>
                <a:cxn ang="0">
                  <a:pos x="14" y="15"/>
                </a:cxn>
                <a:cxn ang="0">
                  <a:pos x="16" y="15"/>
                </a:cxn>
                <a:cxn ang="0">
                  <a:pos x="47" y="15"/>
                </a:cxn>
                <a:cxn ang="0">
                  <a:pos x="48" y="19"/>
                </a:cxn>
                <a:cxn ang="0">
                  <a:pos x="49" y="20"/>
                </a:cxn>
                <a:cxn ang="0">
                  <a:pos x="52" y="22"/>
                </a:cxn>
                <a:cxn ang="0">
                  <a:pos x="54" y="22"/>
                </a:cxn>
                <a:cxn ang="0">
                  <a:pos x="58" y="22"/>
                </a:cxn>
                <a:cxn ang="0">
                  <a:pos x="60" y="22"/>
                </a:cxn>
                <a:cxn ang="0">
                  <a:pos x="61" y="22"/>
                </a:cxn>
                <a:cxn ang="0">
                  <a:pos x="63" y="22"/>
                </a:cxn>
                <a:cxn ang="0">
                  <a:pos x="65" y="22"/>
                </a:cxn>
                <a:cxn ang="0">
                  <a:pos x="66" y="22"/>
                </a:cxn>
                <a:cxn ang="0">
                  <a:pos x="68" y="20"/>
                </a:cxn>
                <a:cxn ang="0">
                  <a:pos x="69" y="20"/>
                </a:cxn>
                <a:cxn ang="0">
                  <a:pos x="71" y="19"/>
                </a:cxn>
                <a:cxn ang="0">
                  <a:pos x="72" y="19"/>
                </a:cxn>
                <a:cxn ang="0">
                  <a:pos x="73" y="18"/>
                </a:cxn>
                <a:cxn ang="0">
                  <a:pos x="74" y="15"/>
                </a:cxn>
                <a:cxn ang="0">
                  <a:pos x="71" y="14"/>
                </a:cxn>
                <a:cxn ang="0">
                  <a:pos x="67" y="12"/>
                </a:cxn>
                <a:cxn ang="0">
                  <a:pos x="63" y="10"/>
                </a:cxn>
                <a:cxn ang="0">
                  <a:pos x="60" y="7"/>
                </a:cxn>
                <a:cxn ang="0">
                  <a:pos x="56" y="6"/>
                </a:cxn>
                <a:cxn ang="0">
                  <a:pos x="52" y="2"/>
                </a:cxn>
                <a:cxn ang="0">
                  <a:pos x="47" y="0"/>
                </a:cxn>
                <a:cxn ang="0">
                  <a:pos x="43" y="0"/>
                </a:cxn>
                <a:cxn ang="0">
                  <a:pos x="42" y="0"/>
                </a:cxn>
                <a:cxn ang="0">
                  <a:pos x="41" y="0"/>
                </a:cxn>
                <a:cxn ang="0">
                  <a:pos x="40" y="0"/>
                </a:cxn>
                <a:cxn ang="0">
                  <a:pos x="39" y="2"/>
                </a:cxn>
                <a:cxn ang="0">
                  <a:pos x="37" y="2"/>
                </a:cxn>
                <a:cxn ang="0">
                  <a:pos x="37" y="3"/>
                </a:cxn>
                <a:cxn ang="0">
                  <a:pos x="36" y="6"/>
                </a:cxn>
                <a:cxn ang="0">
                  <a:pos x="34" y="6"/>
                </a:cxn>
                <a:cxn ang="0">
                  <a:pos x="30" y="3"/>
                </a:cxn>
                <a:cxn ang="0">
                  <a:pos x="28" y="2"/>
                </a:cxn>
                <a:cxn ang="0">
                  <a:pos x="24" y="2"/>
                </a:cxn>
                <a:cxn ang="0">
                  <a:pos x="22" y="0"/>
                </a:cxn>
                <a:cxn ang="0">
                  <a:pos x="20" y="0"/>
                </a:cxn>
                <a:cxn ang="0">
                  <a:pos x="15" y="0"/>
                </a:cxn>
                <a:cxn ang="0">
                  <a:pos x="11" y="0"/>
                </a:cxn>
              </a:cxnLst>
              <a:rect l="0" t="0" r="r" b="b"/>
              <a:pathLst>
                <a:path w="74" h="22">
                  <a:moveTo>
                    <a:pt x="11" y="0"/>
                  </a:moveTo>
                  <a:lnTo>
                    <a:pt x="9" y="0"/>
                  </a:lnTo>
                  <a:lnTo>
                    <a:pt x="7" y="2"/>
                  </a:lnTo>
                  <a:lnTo>
                    <a:pt x="6" y="3"/>
                  </a:lnTo>
                  <a:lnTo>
                    <a:pt x="4" y="3"/>
                  </a:lnTo>
                  <a:lnTo>
                    <a:pt x="3" y="6"/>
                  </a:lnTo>
                  <a:lnTo>
                    <a:pt x="2" y="7"/>
                  </a:lnTo>
                  <a:lnTo>
                    <a:pt x="1" y="7"/>
                  </a:lnTo>
                  <a:lnTo>
                    <a:pt x="0" y="8"/>
                  </a:lnTo>
                  <a:lnTo>
                    <a:pt x="1" y="11"/>
                  </a:lnTo>
                  <a:lnTo>
                    <a:pt x="2" y="14"/>
                  </a:lnTo>
                  <a:lnTo>
                    <a:pt x="4" y="15"/>
                  </a:lnTo>
                  <a:lnTo>
                    <a:pt x="7" y="15"/>
                  </a:lnTo>
                  <a:lnTo>
                    <a:pt x="9" y="18"/>
                  </a:lnTo>
                  <a:lnTo>
                    <a:pt x="13" y="18"/>
                  </a:lnTo>
                  <a:lnTo>
                    <a:pt x="14" y="15"/>
                  </a:lnTo>
                  <a:lnTo>
                    <a:pt x="16" y="15"/>
                  </a:lnTo>
                  <a:lnTo>
                    <a:pt x="47" y="15"/>
                  </a:lnTo>
                  <a:lnTo>
                    <a:pt x="48" y="19"/>
                  </a:lnTo>
                  <a:lnTo>
                    <a:pt x="49" y="20"/>
                  </a:lnTo>
                  <a:lnTo>
                    <a:pt x="52" y="22"/>
                  </a:lnTo>
                  <a:lnTo>
                    <a:pt x="54" y="22"/>
                  </a:lnTo>
                  <a:lnTo>
                    <a:pt x="58" y="22"/>
                  </a:lnTo>
                  <a:lnTo>
                    <a:pt x="60" y="22"/>
                  </a:lnTo>
                  <a:lnTo>
                    <a:pt x="61" y="22"/>
                  </a:lnTo>
                  <a:lnTo>
                    <a:pt x="63" y="22"/>
                  </a:lnTo>
                  <a:lnTo>
                    <a:pt x="65" y="22"/>
                  </a:lnTo>
                  <a:lnTo>
                    <a:pt x="66" y="22"/>
                  </a:lnTo>
                  <a:lnTo>
                    <a:pt x="68" y="20"/>
                  </a:lnTo>
                  <a:lnTo>
                    <a:pt x="69" y="20"/>
                  </a:lnTo>
                  <a:lnTo>
                    <a:pt x="71" y="19"/>
                  </a:lnTo>
                  <a:lnTo>
                    <a:pt x="72" y="19"/>
                  </a:lnTo>
                  <a:lnTo>
                    <a:pt x="73" y="18"/>
                  </a:lnTo>
                  <a:lnTo>
                    <a:pt x="74" y="15"/>
                  </a:lnTo>
                  <a:lnTo>
                    <a:pt x="71" y="14"/>
                  </a:lnTo>
                  <a:lnTo>
                    <a:pt x="67" y="12"/>
                  </a:lnTo>
                  <a:lnTo>
                    <a:pt x="63" y="10"/>
                  </a:lnTo>
                  <a:lnTo>
                    <a:pt x="60" y="7"/>
                  </a:lnTo>
                  <a:lnTo>
                    <a:pt x="56" y="6"/>
                  </a:lnTo>
                  <a:lnTo>
                    <a:pt x="52" y="2"/>
                  </a:lnTo>
                  <a:lnTo>
                    <a:pt x="47" y="0"/>
                  </a:lnTo>
                  <a:lnTo>
                    <a:pt x="43" y="0"/>
                  </a:lnTo>
                  <a:lnTo>
                    <a:pt x="42" y="0"/>
                  </a:lnTo>
                  <a:lnTo>
                    <a:pt x="41" y="0"/>
                  </a:lnTo>
                  <a:lnTo>
                    <a:pt x="40" y="0"/>
                  </a:lnTo>
                  <a:lnTo>
                    <a:pt x="39" y="2"/>
                  </a:lnTo>
                  <a:lnTo>
                    <a:pt x="37" y="2"/>
                  </a:lnTo>
                  <a:lnTo>
                    <a:pt x="37" y="3"/>
                  </a:lnTo>
                  <a:lnTo>
                    <a:pt x="36" y="6"/>
                  </a:lnTo>
                  <a:lnTo>
                    <a:pt x="34" y="6"/>
                  </a:lnTo>
                  <a:lnTo>
                    <a:pt x="30" y="3"/>
                  </a:lnTo>
                  <a:lnTo>
                    <a:pt x="28" y="2"/>
                  </a:lnTo>
                  <a:lnTo>
                    <a:pt x="24" y="2"/>
                  </a:lnTo>
                  <a:lnTo>
                    <a:pt x="22" y="0"/>
                  </a:lnTo>
                  <a:lnTo>
                    <a:pt x="20" y="0"/>
                  </a:lnTo>
                  <a:lnTo>
                    <a:pt x="15" y="0"/>
                  </a:lnTo>
                  <a:lnTo>
                    <a:pt x="11"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69" name="Freeform 392"/>
            <p:cNvSpPr>
              <a:spLocks/>
            </p:cNvSpPr>
            <p:nvPr/>
          </p:nvSpPr>
          <p:spPr bwMode="gray">
            <a:xfrm>
              <a:off x="4355791" y="2011407"/>
              <a:ext cx="196099" cy="118378"/>
            </a:xfrm>
            <a:custGeom>
              <a:avLst/>
              <a:gdLst/>
              <a:ahLst/>
              <a:cxnLst>
                <a:cxn ang="0">
                  <a:pos x="3" y="6"/>
                </a:cxn>
                <a:cxn ang="0">
                  <a:pos x="12" y="0"/>
                </a:cxn>
                <a:cxn ang="0">
                  <a:pos x="16" y="2"/>
                </a:cxn>
                <a:cxn ang="0">
                  <a:pos x="21" y="4"/>
                </a:cxn>
                <a:cxn ang="0">
                  <a:pos x="28" y="7"/>
                </a:cxn>
                <a:cxn ang="0">
                  <a:pos x="35" y="11"/>
                </a:cxn>
                <a:cxn ang="0">
                  <a:pos x="45" y="12"/>
                </a:cxn>
                <a:cxn ang="0">
                  <a:pos x="51" y="15"/>
                </a:cxn>
                <a:cxn ang="0">
                  <a:pos x="57" y="15"/>
                </a:cxn>
                <a:cxn ang="0">
                  <a:pos x="59" y="17"/>
                </a:cxn>
                <a:cxn ang="0">
                  <a:pos x="59" y="18"/>
                </a:cxn>
                <a:cxn ang="0">
                  <a:pos x="59" y="19"/>
                </a:cxn>
                <a:cxn ang="0">
                  <a:pos x="59" y="21"/>
                </a:cxn>
                <a:cxn ang="0">
                  <a:pos x="59" y="22"/>
                </a:cxn>
                <a:cxn ang="0">
                  <a:pos x="59" y="24"/>
                </a:cxn>
                <a:cxn ang="0">
                  <a:pos x="59" y="26"/>
                </a:cxn>
                <a:cxn ang="0">
                  <a:pos x="59" y="27"/>
                </a:cxn>
                <a:cxn ang="0">
                  <a:pos x="53" y="27"/>
                </a:cxn>
                <a:cxn ang="0">
                  <a:pos x="48" y="29"/>
                </a:cxn>
                <a:cxn ang="0">
                  <a:pos x="41" y="29"/>
                </a:cxn>
                <a:cxn ang="0">
                  <a:pos x="35" y="29"/>
                </a:cxn>
                <a:cxn ang="0">
                  <a:pos x="31" y="27"/>
                </a:cxn>
                <a:cxn ang="0">
                  <a:pos x="26" y="27"/>
                </a:cxn>
                <a:cxn ang="0">
                  <a:pos x="21" y="27"/>
                </a:cxn>
                <a:cxn ang="0">
                  <a:pos x="18" y="27"/>
                </a:cxn>
                <a:cxn ang="0">
                  <a:pos x="16" y="27"/>
                </a:cxn>
                <a:cxn ang="0">
                  <a:pos x="14" y="27"/>
                </a:cxn>
                <a:cxn ang="0">
                  <a:pos x="13" y="29"/>
                </a:cxn>
                <a:cxn ang="0">
                  <a:pos x="12" y="30"/>
                </a:cxn>
                <a:cxn ang="0">
                  <a:pos x="11" y="30"/>
                </a:cxn>
                <a:cxn ang="0">
                  <a:pos x="11" y="32"/>
                </a:cxn>
                <a:cxn ang="0">
                  <a:pos x="9" y="32"/>
                </a:cxn>
                <a:cxn ang="0">
                  <a:pos x="8" y="33"/>
                </a:cxn>
                <a:cxn ang="0">
                  <a:pos x="7" y="32"/>
                </a:cxn>
                <a:cxn ang="0">
                  <a:pos x="5" y="30"/>
                </a:cxn>
                <a:cxn ang="0">
                  <a:pos x="3" y="29"/>
                </a:cxn>
                <a:cxn ang="0">
                  <a:pos x="2" y="27"/>
                </a:cxn>
                <a:cxn ang="0">
                  <a:pos x="1" y="24"/>
                </a:cxn>
                <a:cxn ang="0">
                  <a:pos x="0" y="22"/>
                </a:cxn>
                <a:cxn ang="0">
                  <a:pos x="0" y="19"/>
                </a:cxn>
                <a:cxn ang="0">
                  <a:pos x="0" y="17"/>
                </a:cxn>
                <a:cxn ang="0">
                  <a:pos x="0" y="15"/>
                </a:cxn>
                <a:cxn ang="0">
                  <a:pos x="1" y="14"/>
                </a:cxn>
                <a:cxn ang="0">
                  <a:pos x="1" y="12"/>
                </a:cxn>
                <a:cxn ang="0">
                  <a:pos x="2" y="11"/>
                </a:cxn>
                <a:cxn ang="0">
                  <a:pos x="3" y="10"/>
                </a:cxn>
                <a:cxn ang="0">
                  <a:pos x="3" y="7"/>
                </a:cxn>
                <a:cxn ang="0">
                  <a:pos x="3" y="6"/>
                </a:cxn>
              </a:cxnLst>
              <a:rect l="0" t="0" r="r" b="b"/>
              <a:pathLst>
                <a:path w="59" h="33">
                  <a:moveTo>
                    <a:pt x="3" y="6"/>
                  </a:moveTo>
                  <a:lnTo>
                    <a:pt x="12" y="0"/>
                  </a:lnTo>
                  <a:lnTo>
                    <a:pt x="16" y="2"/>
                  </a:lnTo>
                  <a:lnTo>
                    <a:pt x="21" y="4"/>
                  </a:lnTo>
                  <a:lnTo>
                    <a:pt x="28" y="7"/>
                  </a:lnTo>
                  <a:lnTo>
                    <a:pt x="35" y="11"/>
                  </a:lnTo>
                  <a:lnTo>
                    <a:pt x="45" y="12"/>
                  </a:lnTo>
                  <a:lnTo>
                    <a:pt x="51" y="15"/>
                  </a:lnTo>
                  <a:lnTo>
                    <a:pt x="57" y="15"/>
                  </a:lnTo>
                  <a:lnTo>
                    <a:pt x="59" y="17"/>
                  </a:lnTo>
                  <a:lnTo>
                    <a:pt x="59" y="18"/>
                  </a:lnTo>
                  <a:lnTo>
                    <a:pt x="59" y="19"/>
                  </a:lnTo>
                  <a:lnTo>
                    <a:pt x="59" y="21"/>
                  </a:lnTo>
                  <a:lnTo>
                    <a:pt x="59" y="22"/>
                  </a:lnTo>
                  <a:lnTo>
                    <a:pt x="59" y="24"/>
                  </a:lnTo>
                  <a:lnTo>
                    <a:pt x="59" y="26"/>
                  </a:lnTo>
                  <a:lnTo>
                    <a:pt x="59" y="27"/>
                  </a:lnTo>
                  <a:lnTo>
                    <a:pt x="53" y="27"/>
                  </a:lnTo>
                  <a:lnTo>
                    <a:pt x="48" y="29"/>
                  </a:lnTo>
                  <a:lnTo>
                    <a:pt x="41" y="29"/>
                  </a:lnTo>
                  <a:lnTo>
                    <a:pt x="35" y="29"/>
                  </a:lnTo>
                  <a:lnTo>
                    <a:pt x="31" y="27"/>
                  </a:lnTo>
                  <a:lnTo>
                    <a:pt x="26" y="27"/>
                  </a:lnTo>
                  <a:lnTo>
                    <a:pt x="21" y="27"/>
                  </a:lnTo>
                  <a:lnTo>
                    <a:pt x="18" y="27"/>
                  </a:lnTo>
                  <a:lnTo>
                    <a:pt x="16" y="27"/>
                  </a:lnTo>
                  <a:lnTo>
                    <a:pt x="14" y="27"/>
                  </a:lnTo>
                  <a:lnTo>
                    <a:pt x="13" y="29"/>
                  </a:lnTo>
                  <a:lnTo>
                    <a:pt x="12" y="30"/>
                  </a:lnTo>
                  <a:lnTo>
                    <a:pt x="11" y="30"/>
                  </a:lnTo>
                  <a:lnTo>
                    <a:pt x="11" y="32"/>
                  </a:lnTo>
                  <a:lnTo>
                    <a:pt x="9" y="32"/>
                  </a:lnTo>
                  <a:lnTo>
                    <a:pt x="8" y="33"/>
                  </a:lnTo>
                  <a:lnTo>
                    <a:pt x="7" y="32"/>
                  </a:lnTo>
                  <a:lnTo>
                    <a:pt x="5" y="30"/>
                  </a:lnTo>
                  <a:lnTo>
                    <a:pt x="3" y="29"/>
                  </a:lnTo>
                  <a:lnTo>
                    <a:pt x="2" y="27"/>
                  </a:lnTo>
                  <a:lnTo>
                    <a:pt x="1" y="24"/>
                  </a:lnTo>
                  <a:lnTo>
                    <a:pt x="0" y="22"/>
                  </a:lnTo>
                  <a:lnTo>
                    <a:pt x="0" y="19"/>
                  </a:lnTo>
                  <a:lnTo>
                    <a:pt x="0" y="17"/>
                  </a:lnTo>
                  <a:lnTo>
                    <a:pt x="0" y="15"/>
                  </a:lnTo>
                  <a:lnTo>
                    <a:pt x="1" y="14"/>
                  </a:lnTo>
                  <a:lnTo>
                    <a:pt x="1" y="12"/>
                  </a:lnTo>
                  <a:lnTo>
                    <a:pt x="2" y="11"/>
                  </a:lnTo>
                  <a:lnTo>
                    <a:pt x="3" y="10"/>
                  </a:lnTo>
                  <a:lnTo>
                    <a:pt x="3" y="7"/>
                  </a:lnTo>
                  <a:lnTo>
                    <a:pt x="3" y="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0" name="Freeform 393"/>
            <p:cNvSpPr>
              <a:spLocks/>
            </p:cNvSpPr>
            <p:nvPr/>
          </p:nvSpPr>
          <p:spPr bwMode="gray">
            <a:xfrm>
              <a:off x="5588885" y="2352190"/>
              <a:ext cx="196099" cy="107616"/>
            </a:xfrm>
            <a:custGeom>
              <a:avLst/>
              <a:gdLst/>
              <a:ahLst/>
              <a:cxnLst>
                <a:cxn ang="0">
                  <a:pos x="17" y="0"/>
                </a:cxn>
                <a:cxn ang="0">
                  <a:pos x="24" y="1"/>
                </a:cxn>
                <a:cxn ang="0">
                  <a:pos x="31" y="3"/>
                </a:cxn>
                <a:cxn ang="0">
                  <a:pos x="37" y="8"/>
                </a:cxn>
                <a:cxn ang="0">
                  <a:pos x="43" y="11"/>
                </a:cxn>
                <a:cxn ang="0">
                  <a:pos x="47" y="15"/>
                </a:cxn>
                <a:cxn ang="0">
                  <a:pos x="52" y="21"/>
                </a:cxn>
                <a:cxn ang="0">
                  <a:pos x="56" y="26"/>
                </a:cxn>
                <a:cxn ang="0">
                  <a:pos x="59" y="30"/>
                </a:cxn>
                <a:cxn ang="0">
                  <a:pos x="45" y="30"/>
                </a:cxn>
                <a:cxn ang="0">
                  <a:pos x="38" y="29"/>
                </a:cxn>
                <a:cxn ang="0">
                  <a:pos x="29" y="26"/>
                </a:cxn>
                <a:cxn ang="0">
                  <a:pos x="19" y="21"/>
                </a:cxn>
                <a:cxn ang="0">
                  <a:pos x="9" y="15"/>
                </a:cxn>
                <a:cxn ang="0">
                  <a:pos x="5" y="12"/>
                </a:cxn>
                <a:cxn ang="0">
                  <a:pos x="3" y="9"/>
                </a:cxn>
                <a:cxn ang="0">
                  <a:pos x="0" y="8"/>
                </a:cxn>
                <a:cxn ang="0">
                  <a:pos x="0" y="4"/>
                </a:cxn>
                <a:cxn ang="0">
                  <a:pos x="1" y="3"/>
                </a:cxn>
                <a:cxn ang="0">
                  <a:pos x="4" y="1"/>
                </a:cxn>
                <a:cxn ang="0">
                  <a:pos x="9" y="0"/>
                </a:cxn>
                <a:cxn ang="0">
                  <a:pos x="17" y="0"/>
                </a:cxn>
              </a:cxnLst>
              <a:rect l="0" t="0" r="r" b="b"/>
              <a:pathLst>
                <a:path w="59" h="30">
                  <a:moveTo>
                    <a:pt x="17" y="0"/>
                  </a:moveTo>
                  <a:lnTo>
                    <a:pt x="24" y="1"/>
                  </a:lnTo>
                  <a:lnTo>
                    <a:pt x="31" y="3"/>
                  </a:lnTo>
                  <a:lnTo>
                    <a:pt x="37" y="8"/>
                  </a:lnTo>
                  <a:lnTo>
                    <a:pt x="43" y="11"/>
                  </a:lnTo>
                  <a:lnTo>
                    <a:pt x="47" y="15"/>
                  </a:lnTo>
                  <a:lnTo>
                    <a:pt x="52" y="21"/>
                  </a:lnTo>
                  <a:lnTo>
                    <a:pt x="56" y="26"/>
                  </a:lnTo>
                  <a:lnTo>
                    <a:pt x="59" y="30"/>
                  </a:lnTo>
                  <a:lnTo>
                    <a:pt x="45" y="30"/>
                  </a:lnTo>
                  <a:lnTo>
                    <a:pt x="38" y="29"/>
                  </a:lnTo>
                  <a:lnTo>
                    <a:pt x="29" y="26"/>
                  </a:lnTo>
                  <a:lnTo>
                    <a:pt x="19" y="21"/>
                  </a:lnTo>
                  <a:lnTo>
                    <a:pt x="9" y="15"/>
                  </a:lnTo>
                  <a:lnTo>
                    <a:pt x="5" y="12"/>
                  </a:lnTo>
                  <a:lnTo>
                    <a:pt x="3" y="9"/>
                  </a:lnTo>
                  <a:lnTo>
                    <a:pt x="0" y="8"/>
                  </a:lnTo>
                  <a:lnTo>
                    <a:pt x="0" y="4"/>
                  </a:lnTo>
                  <a:lnTo>
                    <a:pt x="1" y="3"/>
                  </a:lnTo>
                  <a:lnTo>
                    <a:pt x="4" y="1"/>
                  </a:lnTo>
                  <a:lnTo>
                    <a:pt x="9" y="0"/>
                  </a:lnTo>
                  <a:lnTo>
                    <a:pt x="17"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1" name="Freeform 394"/>
            <p:cNvSpPr>
              <a:spLocks/>
            </p:cNvSpPr>
            <p:nvPr/>
          </p:nvSpPr>
          <p:spPr bwMode="gray">
            <a:xfrm>
              <a:off x="5751747" y="2388062"/>
              <a:ext cx="86416" cy="71744"/>
            </a:xfrm>
            <a:custGeom>
              <a:avLst/>
              <a:gdLst/>
              <a:ahLst/>
              <a:cxnLst>
                <a:cxn ang="0">
                  <a:pos x="0" y="6"/>
                </a:cxn>
                <a:cxn ang="0">
                  <a:pos x="4" y="4"/>
                </a:cxn>
                <a:cxn ang="0">
                  <a:pos x="8" y="3"/>
                </a:cxn>
                <a:cxn ang="0">
                  <a:pos x="12" y="1"/>
                </a:cxn>
                <a:cxn ang="0">
                  <a:pos x="14" y="1"/>
                </a:cxn>
                <a:cxn ang="0">
                  <a:pos x="17" y="1"/>
                </a:cxn>
                <a:cxn ang="0">
                  <a:pos x="20" y="0"/>
                </a:cxn>
                <a:cxn ang="0">
                  <a:pos x="22" y="0"/>
                </a:cxn>
                <a:cxn ang="0">
                  <a:pos x="26" y="0"/>
                </a:cxn>
                <a:cxn ang="0">
                  <a:pos x="26" y="1"/>
                </a:cxn>
                <a:cxn ang="0">
                  <a:pos x="26" y="3"/>
                </a:cxn>
                <a:cxn ang="0">
                  <a:pos x="26" y="4"/>
                </a:cxn>
                <a:cxn ang="0">
                  <a:pos x="26" y="6"/>
                </a:cxn>
                <a:cxn ang="0">
                  <a:pos x="26" y="8"/>
                </a:cxn>
                <a:cxn ang="0">
                  <a:pos x="26" y="9"/>
                </a:cxn>
                <a:cxn ang="0">
                  <a:pos x="26" y="11"/>
                </a:cxn>
                <a:cxn ang="0">
                  <a:pos x="25" y="12"/>
                </a:cxn>
                <a:cxn ang="0">
                  <a:pos x="25" y="16"/>
                </a:cxn>
                <a:cxn ang="0">
                  <a:pos x="23" y="17"/>
                </a:cxn>
                <a:cxn ang="0">
                  <a:pos x="22" y="19"/>
                </a:cxn>
                <a:cxn ang="0">
                  <a:pos x="20" y="19"/>
                </a:cxn>
                <a:cxn ang="0">
                  <a:pos x="18" y="20"/>
                </a:cxn>
                <a:cxn ang="0">
                  <a:pos x="17" y="20"/>
                </a:cxn>
                <a:cxn ang="0">
                  <a:pos x="13" y="20"/>
                </a:cxn>
                <a:cxn ang="0">
                  <a:pos x="9" y="19"/>
                </a:cxn>
                <a:cxn ang="0">
                  <a:pos x="7" y="17"/>
                </a:cxn>
                <a:cxn ang="0">
                  <a:pos x="4" y="13"/>
                </a:cxn>
                <a:cxn ang="0">
                  <a:pos x="2" y="12"/>
                </a:cxn>
                <a:cxn ang="0">
                  <a:pos x="1" y="9"/>
                </a:cxn>
                <a:cxn ang="0">
                  <a:pos x="0" y="8"/>
                </a:cxn>
                <a:cxn ang="0">
                  <a:pos x="0" y="6"/>
                </a:cxn>
              </a:cxnLst>
              <a:rect l="0" t="0" r="r" b="b"/>
              <a:pathLst>
                <a:path w="26" h="20">
                  <a:moveTo>
                    <a:pt x="0" y="6"/>
                  </a:moveTo>
                  <a:lnTo>
                    <a:pt x="4" y="4"/>
                  </a:lnTo>
                  <a:lnTo>
                    <a:pt x="8" y="3"/>
                  </a:lnTo>
                  <a:lnTo>
                    <a:pt x="12" y="1"/>
                  </a:lnTo>
                  <a:lnTo>
                    <a:pt x="14" y="1"/>
                  </a:lnTo>
                  <a:lnTo>
                    <a:pt x="17" y="1"/>
                  </a:lnTo>
                  <a:lnTo>
                    <a:pt x="20" y="0"/>
                  </a:lnTo>
                  <a:lnTo>
                    <a:pt x="22" y="0"/>
                  </a:lnTo>
                  <a:lnTo>
                    <a:pt x="26" y="0"/>
                  </a:lnTo>
                  <a:lnTo>
                    <a:pt x="26" y="1"/>
                  </a:lnTo>
                  <a:lnTo>
                    <a:pt x="26" y="3"/>
                  </a:lnTo>
                  <a:lnTo>
                    <a:pt x="26" y="4"/>
                  </a:lnTo>
                  <a:lnTo>
                    <a:pt x="26" y="6"/>
                  </a:lnTo>
                  <a:lnTo>
                    <a:pt x="26" y="8"/>
                  </a:lnTo>
                  <a:lnTo>
                    <a:pt x="26" y="9"/>
                  </a:lnTo>
                  <a:lnTo>
                    <a:pt x="26" y="11"/>
                  </a:lnTo>
                  <a:lnTo>
                    <a:pt x="25" y="12"/>
                  </a:lnTo>
                  <a:lnTo>
                    <a:pt x="25" y="16"/>
                  </a:lnTo>
                  <a:lnTo>
                    <a:pt x="23" y="17"/>
                  </a:lnTo>
                  <a:lnTo>
                    <a:pt x="22" y="19"/>
                  </a:lnTo>
                  <a:lnTo>
                    <a:pt x="20" y="19"/>
                  </a:lnTo>
                  <a:lnTo>
                    <a:pt x="18" y="20"/>
                  </a:lnTo>
                  <a:lnTo>
                    <a:pt x="17" y="20"/>
                  </a:lnTo>
                  <a:lnTo>
                    <a:pt x="13" y="20"/>
                  </a:lnTo>
                  <a:lnTo>
                    <a:pt x="9" y="19"/>
                  </a:lnTo>
                  <a:lnTo>
                    <a:pt x="7" y="17"/>
                  </a:lnTo>
                  <a:lnTo>
                    <a:pt x="4" y="13"/>
                  </a:lnTo>
                  <a:lnTo>
                    <a:pt x="2" y="12"/>
                  </a:lnTo>
                  <a:lnTo>
                    <a:pt x="1" y="9"/>
                  </a:lnTo>
                  <a:lnTo>
                    <a:pt x="0" y="8"/>
                  </a:lnTo>
                  <a:lnTo>
                    <a:pt x="0" y="6"/>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2" name="Freeform 395"/>
            <p:cNvSpPr>
              <a:spLocks/>
            </p:cNvSpPr>
            <p:nvPr/>
          </p:nvSpPr>
          <p:spPr bwMode="gray">
            <a:xfrm>
              <a:off x="5821545" y="2423934"/>
              <a:ext cx="122977" cy="78918"/>
            </a:xfrm>
            <a:custGeom>
              <a:avLst/>
              <a:gdLst/>
              <a:ahLst/>
              <a:cxnLst>
                <a:cxn ang="0">
                  <a:pos x="37" y="17"/>
                </a:cxn>
                <a:cxn ang="0">
                  <a:pos x="35" y="20"/>
                </a:cxn>
                <a:cxn ang="0">
                  <a:pos x="32" y="21"/>
                </a:cxn>
                <a:cxn ang="0">
                  <a:pos x="30" y="22"/>
                </a:cxn>
                <a:cxn ang="0">
                  <a:pos x="26" y="22"/>
                </a:cxn>
                <a:cxn ang="0">
                  <a:pos x="23" y="22"/>
                </a:cxn>
                <a:cxn ang="0">
                  <a:pos x="21" y="22"/>
                </a:cxn>
                <a:cxn ang="0">
                  <a:pos x="18" y="22"/>
                </a:cxn>
                <a:cxn ang="0">
                  <a:pos x="17" y="22"/>
                </a:cxn>
                <a:cxn ang="0">
                  <a:pos x="15" y="22"/>
                </a:cxn>
                <a:cxn ang="0">
                  <a:pos x="12" y="21"/>
                </a:cxn>
                <a:cxn ang="0">
                  <a:pos x="10" y="20"/>
                </a:cxn>
                <a:cxn ang="0">
                  <a:pos x="6" y="18"/>
                </a:cxn>
                <a:cxn ang="0">
                  <a:pos x="4" y="15"/>
                </a:cxn>
                <a:cxn ang="0">
                  <a:pos x="3" y="13"/>
                </a:cxn>
                <a:cxn ang="0">
                  <a:pos x="2" y="10"/>
                </a:cxn>
                <a:cxn ang="0">
                  <a:pos x="0" y="9"/>
                </a:cxn>
                <a:cxn ang="0">
                  <a:pos x="2" y="4"/>
                </a:cxn>
                <a:cxn ang="0">
                  <a:pos x="2" y="1"/>
                </a:cxn>
                <a:cxn ang="0">
                  <a:pos x="4" y="0"/>
                </a:cxn>
                <a:cxn ang="0">
                  <a:pos x="6" y="0"/>
                </a:cxn>
                <a:cxn ang="0">
                  <a:pos x="12" y="0"/>
                </a:cxn>
                <a:cxn ang="0">
                  <a:pos x="19" y="4"/>
                </a:cxn>
                <a:cxn ang="0">
                  <a:pos x="25" y="8"/>
                </a:cxn>
                <a:cxn ang="0">
                  <a:pos x="31" y="12"/>
                </a:cxn>
                <a:cxn ang="0">
                  <a:pos x="36" y="15"/>
                </a:cxn>
                <a:cxn ang="0">
                  <a:pos x="37" y="17"/>
                </a:cxn>
              </a:cxnLst>
              <a:rect l="0" t="0" r="r" b="b"/>
              <a:pathLst>
                <a:path w="37" h="22">
                  <a:moveTo>
                    <a:pt x="37" y="17"/>
                  </a:moveTo>
                  <a:lnTo>
                    <a:pt x="35" y="20"/>
                  </a:lnTo>
                  <a:lnTo>
                    <a:pt x="32" y="21"/>
                  </a:lnTo>
                  <a:lnTo>
                    <a:pt x="30" y="22"/>
                  </a:lnTo>
                  <a:lnTo>
                    <a:pt x="26" y="22"/>
                  </a:lnTo>
                  <a:lnTo>
                    <a:pt x="23" y="22"/>
                  </a:lnTo>
                  <a:lnTo>
                    <a:pt x="21" y="22"/>
                  </a:lnTo>
                  <a:lnTo>
                    <a:pt x="18" y="22"/>
                  </a:lnTo>
                  <a:lnTo>
                    <a:pt x="17" y="22"/>
                  </a:lnTo>
                  <a:lnTo>
                    <a:pt x="15" y="22"/>
                  </a:lnTo>
                  <a:lnTo>
                    <a:pt x="12" y="21"/>
                  </a:lnTo>
                  <a:lnTo>
                    <a:pt x="10" y="20"/>
                  </a:lnTo>
                  <a:lnTo>
                    <a:pt x="6" y="18"/>
                  </a:lnTo>
                  <a:lnTo>
                    <a:pt x="4" y="15"/>
                  </a:lnTo>
                  <a:lnTo>
                    <a:pt x="3" y="13"/>
                  </a:lnTo>
                  <a:lnTo>
                    <a:pt x="2" y="10"/>
                  </a:lnTo>
                  <a:lnTo>
                    <a:pt x="0" y="9"/>
                  </a:lnTo>
                  <a:lnTo>
                    <a:pt x="2" y="4"/>
                  </a:lnTo>
                  <a:lnTo>
                    <a:pt x="2" y="1"/>
                  </a:lnTo>
                  <a:lnTo>
                    <a:pt x="4" y="0"/>
                  </a:lnTo>
                  <a:lnTo>
                    <a:pt x="6" y="0"/>
                  </a:lnTo>
                  <a:lnTo>
                    <a:pt x="12" y="0"/>
                  </a:lnTo>
                  <a:lnTo>
                    <a:pt x="19" y="4"/>
                  </a:lnTo>
                  <a:lnTo>
                    <a:pt x="25" y="8"/>
                  </a:lnTo>
                  <a:lnTo>
                    <a:pt x="31" y="12"/>
                  </a:lnTo>
                  <a:lnTo>
                    <a:pt x="36" y="15"/>
                  </a:lnTo>
                  <a:lnTo>
                    <a:pt x="37" y="1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3" name="Freeform 396"/>
            <p:cNvSpPr>
              <a:spLocks/>
            </p:cNvSpPr>
            <p:nvPr/>
          </p:nvSpPr>
          <p:spPr bwMode="gray">
            <a:xfrm>
              <a:off x="5286428" y="2352190"/>
              <a:ext cx="146243" cy="71744"/>
            </a:xfrm>
            <a:custGeom>
              <a:avLst/>
              <a:gdLst/>
              <a:ahLst/>
              <a:cxnLst>
                <a:cxn ang="0">
                  <a:pos x="0" y="7"/>
                </a:cxn>
                <a:cxn ang="0">
                  <a:pos x="2" y="7"/>
                </a:cxn>
                <a:cxn ang="0">
                  <a:pos x="6" y="4"/>
                </a:cxn>
                <a:cxn ang="0">
                  <a:pos x="9" y="4"/>
                </a:cxn>
                <a:cxn ang="0">
                  <a:pos x="14" y="3"/>
                </a:cxn>
                <a:cxn ang="0">
                  <a:pos x="17" y="1"/>
                </a:cxn>
                <a:cxn ang="0">
                  <a:pos x="20" y="1"/>
                </a:cxn>
                <a:cxn ang="0">
                  <a:pos x="22" y="0"/>
                </a:cxn>
                <a:cxn ang="0">
                  <a:pos x="24" y="0"/>
                </a:cxn>
                <a:cxn ang="0">
                  <a:pos x="44" y="20"/>
                </a:cxn>
                <a:cxn ang="0">
                  <a:pos x="40" y="20"/>
                </a:cxn>
                <a:cxn ang="0">
                  <a:pos x="35" y="19"/>
                </a:cxn>
                <a:cxn ang="0">
                  <a:pos x="28" y="16"/>
                </a:cxn>
                <a:cxn ang="0">
                  <a:pos x="21" y="12"/>
                </a:cxn>
                <a:cxn ang="0">
                  <a:pos x="15" y="8"/>
                </a:cxn>
                <a:cxn ang="0">
                  <a:pos x="8" y="7"/>
                </a:cxn>
                <a:cxn ang="0">
                  <a:pos x="3" y="4"/>
                </a:cxn>
                <a:cxn ang="0">
                  <a:pos x="0" y="7"/>
                </a:cxn>
              </a:cxnLst>
              <a:rect l="0" t="0" r="r" b="b"/>
              <a:pathLst>
                <a:path w="44" h="20">
                  <a:moveTo>
                    <a:pt x="0" y="7"/>
                  </a:moveTo>
                  <a:lnTo>
                    <a:pt x="2" y="7"/>
                  </a:lnTo>
                  <a:lnTo>
                    <a:pt x="6" y="4"/>
                  </a:lnTo>
                  <a:lnTo>
                    <a:pt x="9" y="4"/>
                  </a:lnTo>
                  <a:lnTo>
                    <a:pt x="14" y="3"/>
                  </a:lnTo>
                  <a:lnTo>
                    <a:pt x="17" y="1"/>
                  </a:lnTo>
                  <a:lnTo>
                    <a:pt x="20" y="1"/>
                  </a:lnTo>
                  <a:lnTo>
                    <a:pt x="22" y="0"/>
                  </a:lnTo>
                  <a:lnTo>
                    <a:pt x="24" y="0"/>
                  </a:lnTo>
                  <a:lnTo>
                    <a:pt x="44" y="20"/>
                  </a:lnTo>
                  <a:lnTo>
                    <a:pt x="40" y="20"/>
                  </a:lnTo>
                  <a:lnTo>
                    <a:pt x="35" y="19"/>
                  </a:lnTo>
                  <a:lnTo>
                    <a:pt x="28" y="16"/>
                  </a:lnTo>
                  <a:lnTo>
                    <a:pt x="21" y="12"/>
                  </a:lnTo>
                  <a:lnTo>
                    <a:pt x="15" y="8"/>
                  </a:lnTo>
                  <a:lnTo>
                    <a:pt x="8" y="7"/>
                  </a:lnTo>
                  <a:lnTo>
                    <a:pt x="3" y="4"/>
                  </a:lnTo>
                  <a:lnTo>
                    <a:pt x="0" y="7"/>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4" name="Freeform 397"/>
            <p:cNvSpPr>
              <a:spLocks/>
            </p:cNvSpPr>
            <p:nvPr/>
          </p:nvSpPr>
          <p:spPr bwMode="gray">
            <a:xfrm>
              <a:off x="5981083" y="2190767"/>
              <a:ext cx="339018" cy="118378"/>
            </a:xfrm>
            <a:custGeom>
              <a:avLst/>
              <a:gdLst/>
              <a:ahLst/>
              <a:cxnLst>
                <a:cxn ang="0">
                  <a:pos x="0" y="5"/>
                </a:cxn>
                <a:cxn ang="0">
                  <a:pos x="6" y="2"/>
                </a:cxn>
                <a:cxn ang="0">
                  <a:pos x="13" y="0"/>
                </a:cxn>
                <a:cxn ang="0">
                  <a:pos x="19" y="0"/>
                </a:cxn>
                <a:cxn ang="0">
                  <a:pos x="26" y="3"/>
                </a:cxn>
                <a:cxn ang="0">
                  <a:pos x="32" y="6"/>
                </a:cxn>
                <a:cxn ang="0">
                  <a:pos x="37" y="11"/>
                </a:cxn>
                <a:cxn ang="0">
                  <a:pos x="39" y="15"/>
                </a:cxn>
                <a:cxn ang="0">
                  <a:pos x="42" y="18"/>
                </a:cxn>
                <a:cxn ang="0">
                  <a:pos x="43" y="18"/>
                </a:cxn>
                <a:cxn ang="0">
                  <a:pos x="44" y="17"/>
                </a:cxn>
                <a:cxn ang="0">
                  <a:pos x="44" y="14"/>
                </a:cxn>
                <a:cxn ang="0">
                  <a:pos x="45" y="13"/>
                </a:cxn>
                <a:cxn ang="0">
                  <a:pos x="45" y="11"/>
                </a:cxn>
                <a:cxn ang="0">
                  <a:pos x="45" y="7"/>
                </a:cxn>
                <a:cxn ang="0">
                  <a:pos x="45" y="6"/>
                </a:cxn>
                <a:cxn ang="0">
                  <a:pos x="45" y="5"/>
                </a:cxn>
                <a:cxn ang="0">
                  <a:pos x="52" y="6"/>
                </a:cxn>
                <a:cxn ang="0">
                  <a:pos x="59" y="6"/>
                </a:cxn>
                <a:cxn ang="0">
                  <a:pos x="68" y="7"/>
                </a:cxn>
                <a:cxn ang="0">
                  <a:pos x="77" y="11"/>
                </a:cxn>
                <a:cxn ang="0">
                  <a:pos x="85" y="14"/>
                </a:cxn>
                <a:cxn ang="0">
                  <a:pos x="93" y="17"/>
                </a:cxn>
                <a:cxn ang="0">
                  <a:pos x="99" y="21"/>
                </a:cxn>
                <a:cxn ang="0">
                  <a:pos x="102" y="28"/>
                </a:cxn>
                <a:cxn ang="0">
                  <a:pos x="96" y="30"/>
                </a:cxn>
                <a:cxn ang="0">
                  <a:pos x="89" y="32"/>
                </a:cxn>
                <a:cxn ang="0">
                  <a:pos x="82" y="32"/>
                </a:cxn>
                <a:cxn ang="0">
                  <a:pos x="73" y="33"/>
                </a:cxn>
                <a:cxn ang="0">
                  <a:pos x="65" y="33"/>
                </a:cxn>
                <a:cxn ang="0">
                  <a:pos x="58" y="33"/>
                </a:cxn>
                <a:cxn ang="0">
                  <a:pos x="52" y="32"/>
                </a:cxn>
                <a:cxn ang="0">
                  <a:pos x="48" y="32"/>
                </a:cxn>
                <a:cxn ang="0">
                  <a:pos x="45" y="32"/>
                </a:cxn>
                <a:cxn ang="0">
                  <a:pos x="42" y="33"/>
                </a:cxn>
                <a:cxn ang="0">
                  <a:pos x="38" y="33"/>
                </a:cxn>
                <a:cxn ang="0">
                  <a:pos x="33" y="33"/>
                </a:cxn>
                <a:cxn ang="0">
                  <a:pos x="28" y="32"/>
                </a:cxn>
                <a:cxn ang="0">
                  <a:pos x="24" y="32"/>
                </a:cxn>
                <a:cxn ang="0">
                  <a:pos x="22" y="30"/>
                </a:cxn>
                <a:cxn ang="0">
                  <a:pos x="22" y="28"/>
                </a:cxn>
                <a:cxn ang="0">
                  <a:pos x="17" y="26"/>
                </a:cxn>
                <a:cxn ang="0">
                  <a:pos x="13" y="26"/>
                </a:cxn>
                <a:cxn ang="0">
                  <a:pos x="11" y="24"/>
                </a:cxn>
                <a:cxn ang="0">
                  <a:pos x="10" y="21"/>
                </a:cxn>
                <a:cxn ang="0">
                  <a:pos x="8" y="20"/>
                </a:cxn>
                <a:cxn ang="0">
                  <a:pos x="6" y="18"/>
                </a:cxn>
                <a:cxn ang="0">
                  <a:pos x="4" y="17"/>
                </a:cxn>
                <a:cxn ang="0">
                  <a:pos x="0" y="17"/>
                </a:cxn>
                <a:cxn ang="0">
                  <a:pos x="0" y="15"/>
                </a:cxn>
                <a:cxn ang="0">
                  <a:pos x="0" y="14"/>
                </a:cxn>
                <a:cxn ang="0">
                  <a:pos x="0" y="13"/>
                </a:cxn>
                <a:cxn ang="0">
                  <a:pos x="0" y="11"/>
                </a:cxn>
                <a:cxn ang="0">
                  <a:pos x="0" y="10"/>
                </a:cxn>
                <a:cxn ang="0">
                  <a:pos x="0" y="7"/>
                </a:cxn>
                <a:cxn ang="0">
                  <a:pos x="0" y="5"/>
                </a:cxn>
              </a:cxnLst>
              <a:rect l="0" t="0" r="r" b="b"/>
              <a:pathLst>
                <a:path w="102" h="33">
                  <a:moveTo>
                    <a:pt x="0" y="5"/>
                  </a:moveTo>
                  <a:lnTo>
                    <a:pt x="6" y="2"/>
                  </a:lnTo>
                  <a:lnTo>
                    <a:pt x="13" y="0"/>
                  </a:lnTo>
                  <a:lnTo>
                    <a:pt x="19" y="0"/>
                  </a:lnTo>
                  <a:lnTo>
                    <a:pt x="26" y="3"/>
                  </a:lnTo>
                  <a:lnTo>
                    <a:pt x="32" y="6"/>
                  </a:lnTo>
                  <a:lnTo>
                    <a:pt x="37" y="11"/>
                  </a:lnTo>
                  <a:lnTo>
                    <a:pt x="39" y="15"/>
                  </a:lnTo>
                  <a:lnTo>
                    <a:pt x="42" y="18"/>
                  </a:lnTo>
                  <a:lnTo>
                    <a:pt x="43" y="18"/>
                  </a:lnTo>
                  <a:lnTo>
                    <a:pt x="44" y="17"/>
                  </a:lnTo>
                  <a:lnTo>
                    <a:pt x="44" y="14"/>
                  </a:lnTo>
                  <a:lnTo>
                    <a:pt x="45" y="13"/>
                  </a:lnTo>
                  <a:lnTo>
                    <a:pt x="45" y="11"/>
                  </a:lnTo>
                  <a:lnTo>
                    <a:pt x="45" y="7"/>
                  </a:lnTo>
                  <a:lnTo>
                    <a:pt x="45" y="6"/>
                  </a:lnTo>
                  <a:lnTo>
                    <a:pt x="45" y="5"/>
                  </a:lnTo>
                  <a:lnTo>
                    <a:pt x="52" y="6"/>
                  </a:lnTo>
                  <a:lnTo>
                    <a:pt x="59" y="6"/>
                  </a:lnTo>
                  <a:lnTo>
                    <a:pt x="68" y="7"/>
                  </a:lnTo>
                  <a:lnTo>
                    <a:pt x="77" y="11"/>
                  </a:lnTo>
                  <a:lnTo>
                    <a:pt x="85" y="14"/>
                  </a:lnTo>
                  <a:lnTo>
                    <a:pt x="93" y="17"/>
                  </a:lnTo>
                  <a:lnTo>
                    <a:pt x="99" y="21"/>
                  </a:lnTo>
                  <a:lnTo>
                    <a:pt x="102" y="28"/>
                  </a:lnTo>
                  <a:lnTo>
                    <a:pt x="96" y="30"/>
                  </a:lnTo>
                  <a:lnTo>
                    <a:pt x="89" y="32"/>
                  </a:lnTo>
                  <a:lnTo>
                    <a:pt x="82" y="32"/>
                  </a:lnTo>
                  <a:lnTo>
                    <a:pt x="73" y="33"/>
                  </a:lnTo>
                  <a:lnTo>
                    <a:pt x="65" y="33"/>
                  </a:lnTo>
                  <a:lnTo>
                    <a:pt x="58" y="33"/>
                  </a:lnTo>
                  <a:lnTo>
                    <a:pt x="52" y="32"/>
                  </a:lnTo>
                  <a:lnTo>
                    <a:pt x="48" y="32"/>
                  </a:lnTo>
                  <a:lnTo>
                    <a:pt x="45" y="32"/>
                  </a:lnTo>
                  <a:lnTo>
                    <a:pt x="42" y="33"/>
                  </a:lnTo>
                  <a:lnTo>
                    <a:pt x="38" y="33"/>
                  </a:lnTo>
                  <a:lnTo>
                    <a:pt x="33" y="33"/>
                  </a:lnTo>
                  <a:lnTo>
                    <a:pt x="28" y="32"/>
                  </a:lnTo>
                  <a:lnTo>
                    <a:pt x="24" y="32"/>
                  </a:lnTo>
                  <a:lnTo>
                    <a:pt x="22" y="30"/>
                  </a:lnTo>
                  <a:lnTo>
                    <a:pt x="22" y="28"/>
                  </a:lnTo>
                  <a:lnTo>
                    <a:pt x="17" y="26"/>
                  </a:lnTo>
                  <a:lnTo>
                    <a:pt x="13" y="26"/>
                  </a:lnTo>
                  <a:lnTo>
                    <a:pt x="11" y="24"/>
                  </a:lnTo>
                  <a:lnTo>
                    <a:pt x="10" y="21"/>
                  </a:lnTo>
                  <a:lnTo>
                    <a:pt x="8" y="20"/>
                  </a:lnTo>
                  <a:lnTo>
                    <a:pt x="6" y="18"/>
                  </a:lnTo>
                  <a:lnTo>
                    <a:pt x="4" y="17"/>
                  </a:lnTo>
                  <a:lnTo>
                    <a:pt x="0" y="17"/>
                  </a:lnTo>
                  <a:lnTo>
                    <a:pt x="0" y="15"/>
                  </a:lnTo>
                  <a:lnTo>
                    <a:pt x="0" y="14"/>
                  </a:lnTo>
                  <a:lnTo>
                    <a:pt x="0" y="13"/>
                  </a:lnTo>
                  <a:lnTo>
                    <a:pt x="0" y="11"/>
                  </a:lnTo>
                  <a:lnTo>
                    <a:pt x="0" y="10"/>
                  </a:lnTo>
                  <a:lnTo>
                    <a:pt x="0" y="7"/>
                  </a:lnTo>
                  <a:lnTo>
                    <a:pt x="0" y="5"/>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5" name="Freeform 398"/>
            <p:cNvSpPr>
              <a:spLocks/>
            </p:cNvSpPr>
            <p:nvPr/>
          </p:nvSpPr>
          <p:spPr bwMode="gray">
            <a:xfrm>
              <a:off x="6356661" y="2215877"/>
              <a:ext cx="239307" cy="104028"/>
            </a:xfrm>
            <a:custGeom>
              <a:avLst/>
              <a:gdLst/>
              <a:ahLst/>
              <a:cxnLst>
                <a:cxn ang="0">
                  <a:pos x="29" y="10"/>
                </a:cxn>
                <a:cxn ang="0">
                  <a:pos x="30" y="10"/>
                </a:cxn>
                <a:cxn ang="0">
                  <a:pos x="31" y="10"/>
                </a:cxn>
                <a:cxn ang="0">
                  <a:pos x="32" y="10"/>
                </a:cxn>
                <a:cxn ang="0">
                  <a:pos x="33" y="10"/>
                </a:cxn>
                <a:cxn ang="0">
                  <a:pos x="35" y="10"/>
                </a:cxn>
                <a:cxn ang="0">
                  <a:pos x="36" y="10"/>
                </a:cxn>
                <a:cxn ang="0">
                  <a:pos x="37" y="10"/>
                </a:cxn>
                <a:cxn ang="0">
                  <a:pos x="38" y="10"/>
                </a:cxn>
                <a:cxn ang="0">
                  <a:pos x="39" y="8"/>
                </a:cxn>
                <a:cxn ang="0">
                  <a:pos x="39" y="6"/>
                </a:cxn>
                <a:cxn ang="0">
                  <a:pos x="39" y="5"/>
                </a:cxn>
                <a:cxn ang="0">
                  <a:pos x="39" y="3"/>
                </a:cxn>
                <a:cxn ang="0">
                  <a:pos x="39" y="2"/>
                </a:cxn>
                <a:cxn ang="0">
                  <a:pos x="39" y="0"/>
                </a:cxn>
                <a:cxn ang="0">
                  <a:pos x="43" y="5"/>
                </a:cxn>
                <a:cxn ang="0">
                  <a:pos x="46" y="8"/>
                </a:cxn>
                <a:cxn ang="0">
                  <a:pos x="50" y="10"/>
                </a:cxn>
                <a:cxn ang="0">
                  <a:pos x="56" y="11"/>
                </a:cxn>
                <a:cxn ang="0">
                  <a:pos x="59" y="14"/>
                </a:cxn>
                <a:cxn ang="0">
                  <a:pos x="64" y="15"/>
                </a:cxn>
                <a:cxn ang="0">
                  <a:pos x="69" y="18"/>
                </a:cxn>
                <a:cxn ang="0">
                  <a:pos x="72" y="23"/>
                </a:cxn>
                <a:cxn ang="0">
                  <a:pos x="64" y="23"/>
                </a:cxn>
                <a:cxn ang="0">
                  <a:pos x="57" y="25"/>
                </a:cxn>
                <a:cxn ang="0">
                  <a:pos x="50" y="26"/>
                </a:cxn>
                <a:cxn ang="0">
                  <a:pos x="44" y="29"/>
                </a:cxn>
                <a:cxn ang="0">
                  <a:pos x="39" y="29"/>
                </a:cxn>
                <a:cxn ang="0">
                  <a:pos x="33" y="29"/>
                </a:cxn>
                <a:cxn ang="0">
                  <a:pos x="29" y="28"/>
                </a:cxn>
                <a:cxn ang="0">
                  <a:pos x="25" y="23"/>
                </a:cxn>
                <a:cxn ang="0">
                  <a:pos x="20" y="21"/>
                </a:cxn>
                <a:cxn ang="0">
                  <a:pos x="16" y="20"/>
                </a:cxn>
                <a:cxn ang="0">
                  <a:pos x="11" y="18"/>
                </a:cxn>
                <a:cxn ang="0">
                  <a:pos x="7" y="17"/>
                </a:cxn>
                <a:cxn ang="0">
                  <a:pos x="5" y="15"/>
                </a:cxn>
                <a:cxn ang="0">
                  <a:pos x="3" y="13"/>
                </a:cxn>
                <a:cxn ang="0">
                  <a:pos x="0" y="10"/>
                </a:cxn>
                <a:cxn ang="0">
                  <a:pos x="0" y="6"/>
                </a:cxn>
                <a:cxn ang="0">
                  <a:pos x="4" y="6"/>
                </a:cxn>
                <a:cxn ang="0">
                  <a:pos x="7" y="8"/>
                </a:cxn>
                <a:cxn ang="0">
                  <a:pos x="11" y="8"/>
                </a:cxn>
                <a:cxn ang="0">
                  <a:pos x="13" y="8"/>
                </a:cxn>
                <a:cxn ang="0">
                  <a:pos x="17" y="10"/>
                </a:cxn>
                <a:cxn ang="0">
                  <a:pos x="21" y="10"/>
                </a:cxn>
                <a:cxn ang="0">
                  <a:pos x="25" y="10"/>
                </a:cxn>
                <a:cxn ang="0">
                  <a:pos x="29" y="10"/>
                </a:cxn>
              </a:cxnLst>
              <a:rect l="0" t="0" r="r" b="b"/>
              <a:pathLst>
                <a:path w="72" h="29">
                  <a:moveTo>
                    <a:pt x="29" y="10"/>
                  </a:moveTo>
                  <a:lnTo>
                    <a:pt x="30" y="10"/>
                  </a:lnTo>
                  <a:lnTo>
                    <a:pt x="31" y="10"/>
                  </a:lnTo>
                  <a:lnTo>
                    <a:pt x="32" y="10"/>
                  </a:lnTo>
                  <a:lnTo>
                    <a:pt x="33" y="10"/>
                  </a:lnTo>
                  <a:lnTo>
                    <a:pt x="35" y="10"/>
                  </a:lnTo>
                  <a:lnTo>
                    <a:pt x="36" y="10"/>
                  </a:lnTo>
                  <a:lnTo>
                    <a:pt x="37" y="10"/>
                  </a:lnTo>
                  <a:lnTo>
                    <a:pt x="38" y="10"/>
                  </a:lnTo>
                  <a:lnTo>
                    <a:pt x="39" y="8"/>
                  </a:lnTo>
                  <a:lnTo>
                    <a:pt x="39" y="6"/>
                  </a:lnTo>
                  <a:lnTo>
                    <a:pt x="39" y="5"/>
                  </a:lnTo>
                  <a:lnTo>
                    <a:pt x="39" y="3"/>
                  </a:lnTo>
                  <a:lnTo>
                    <a:pt x="39" y="2"/>
                  </a:lnTo>
                  <a:lnTo>
                    <a:pt x="39" y="0"/>
                  </a:lnTo>
                  <a:lnTo>
                    <a:pt x="43" y="5"/>
                  </a:lnTo>
                  <a:lnTo>
                    <a:pt x="46" y="8"/>
                  </a:lnTo>
                  <a:lnTo>
                    <a:pt x="50" y="10"/>
                  </a:lnTo>
                  <a:lnTo>
                    <a:pt x="56" y="11"/>
                  </a:lnTo>
                  <a:lnTo>
                    <a:pt x="59" y="14"/>
                  </a:lnTo>
                  <a:lnTo>
                    <a:pt x="64" y="15"/>
                  </a:lnTo>
                  <a:lnTo>
                    <a:pt x="69" y="18"/>
                  </a:lnTo>
                  <a:lnTo>
                    <a:pt x="72" y="23"/>
                  </a:lnTo>
                  <a:lnTo>
                    <a:pt x="64" y="23"/>
                  </a:lnTo>
                  <a:lnTo>
                    <a:pt x="57" y="25"/>
                  </a:lnTo>
                  <a:lnTo>
                    <a:pt x="50" y="26"/>
                  </a:lnTo>
                  <a:lnTo>
                    <a:pt x="44" y="29"/>
                  </a:lnTo>
                  <a:lnTo>
                    <a:pt x="39" y="29"/>
                  </a:lnTo>
                  <a:lnTo>
                    <a:pt x="33" y="29"/>
                  </a:lnTo>
                  <a:lnTo>
                    <a:pt x="29" y="28"/>
                  </a:lnTo>
                  <a:lnTo>
                    <a:pt x="25" y="23"/>
                  </a:lnTo>
                  <a:lnTo>
                    <a:pt x="20" y="21"/>
                  </a:lnTo>
                  <a:lnTo>
                    <a:pt x="16" y="20"/>
                  </a:lnTo>
                  <a:lnTo>
                    <a:pt x="11" y="18"/>
                  </a:lnTo>
                  <a:lnTo>
                    <a:pt x="7" y="17"/>
                  </a:lnTo>
                  <a:lnTo>
                    <a:pt x="5" y="15"/>
                  </a:lnTo>
                  <a:lnTo>
                    <a:pt x="3" y="13"/>
                  </a:lnTo>
                  <a:lnTo>
                    <a:pt x="0" y="10"/>
                  </a:lnTo>
                  <a:lnTo>
                    <a:pt x="0" y="6"/>
                  </a:lnTo>
                  <a:lnTo>
                    <a:pt x="4" y="6"/>
                  </a:lnTo>
                  <a:lnTo>
                    <a:pt x="7" y="8"/>
                  </a:lnTo>
                  <a:lnTo>
                    <a:pt x="11" y="8"/>
                  </a:lnTo>
                  <a:lnTo>
                    <a:pt x="13" y="8"/>
                  </a:lnTo>
                  <a:lnTo>
                    <a:pt x="17" y="10"/>
                  </a:lnTo>
                  <a:lnTo>
                    <a:pt x="21" y="10"/>
                  </a:lnTo>
                  <a:lnTo>
                    <a:pt x="25" y="10"/>
                  </a:lnTo>
                  <a:lnTo>
                    <a:pt x="29" y="1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6" name="Freeform 399"/>
            <p:cNvSpPr>
              <a:spLocks/>
            </p:cNvSpPr>
            <p:nvPr/>
          </p:nvSpPr>
          <p:spPr bwMode="gray">
            <a:xfrm>
              <a:off x="6263598" y="2341429"/>
              <a:ext cx="156214" cy="53808"/>
            </a:xfrm>
            <a:custGeom>
              <a:avLst/>
              <a:gdLst/>
              <a:ahLst/>
              <a:cxnLst>
                <a:cxn ang="0">
                  <a:pos x="47" y="13"/>
                </a:cxn>
                <a:cxn ang="0">
                  <a:pos x="46" y="8"/>
                </a:cxn>
                <a:cxn ang="0">
                  <a:pos x="44" y="5"/>
                </a:cxn>
                <a:cxn ang="0">
                  <a:pos x="43" y="2"/>
                </a:cxn>
                <a:cxn ang="0">
                  <a:pos x="42" y="2"/>
                </a:cxn>
                <a:cxn ang="0">
                  <a:pos x="41" y="0"/>
                </a:cxn>
                <a:cxn ang="0">
                  <a:pos x="40" y="2"/>
                </a:cxn>
                <a:cxn ang="0">
                  <a:pos x="37" y="5"/>
                </a:cxn>
                <a:cxn ang="0">
                  <a:pos x="36" y="10"/>
                </a:cxn>
                <a:cxn ang="0">
                  <a:pos x="24" y="10"/>
                </a:cxn>
                <a:cxn ang="0">
                  <a:pos x="22" y="10"/>
                </a:cxn>
                <a:cxn ang="0">
                  <a:pos x="18" y="8"/>
                </a:cxn>
                <a:cxn ang="0">
                  <a:pos x="16" y="8"/>
                </a:cxn>
                <a:cxn ang="0">
                  <a:pos x="15" y="7"/>
                </a:cxn>
                <a:cxn ang="0">
                  <a:pos x="13" y="5"/>
                </a:cxn>
                <a:cxn ang="0">
                  <a:pos x="10" y="3"/>
                </a:cxn>
                <a:cxn ang="0">
                  <a:pos x="8" y="2"/>
                </a:cxn>
                <a:cxn ang="0">
                  <a:pos x="7" y="0"/>
                </a:cxn>
                <a:cxn ang="0">
                  <a:pos x="6" y="3"/>
                </a:cxn>
                <a:cxn ang="0">
                  <a:pos x="4" y="5"/>
                </a:cxn>
                <a:cxn ang="0">
                  <a:pos x="4" y="7"/>
                </a:cxn>
                <a:cxn ang="0">
                  <a:pos x="3" y="8"/>
                </a:cxn>
                <a:cxn ang="0">
                  <a:pos x="2" y="8"/>
                </a:cxn>
                <a:cxn ang="0">
                  <a:pos x="2" y="10"/>
                </a:cxn>
                <a:cxn ang="0">
                  <a:pos x="1" y="12"/>
                </a:cxn>
                <a:cxn ang="0">
                  <a:pos x="0" y="13"/>
                </a:cxn>
                <a:cxn ang="0">
                  <a:pos x="6" y="13"/>
                </a:cxn>
                <a:cxn ang="0">
                  <a:pos x="10" y="13"/>
                </a:cxn>
                <a:cxn ang="0">
                  <a:pos x="16" y="13"/>
                </a:cxn>
                <a:cxn ang="0">
                  <a:pos x="20" y="13"/>
                </a:cxn>
                <a:cxn ang="0">
                  <a:pos x="22" y="13"/>
                </a:cxn>
                <a:cxn ang="0">
                  <a:pos x="26" y="13"/>
                </a:cxn>
                <a:cxn ang="0">
                  <a:pos x="28" y="13"/>
                </a:cxn>
                <a:cxn ang="0">
                  <a:pos x="32" y="13"/>
                </a:cxn>
                <a:cxn ang="0">
                  <a:pos x="34" y="13"/>
                </a:cxn>
                <a:cxn ang="0">
                  <a:pos x="37" y="13"/>
                </a:cxn>
                <a:cxn ang="0">
                  <a:pos x="39" y="13"/>
                </a:cxn>
                <a:cxn ang="0">
                  <a:pos x="41" y="15"/>
                </a:cxn>
                <a:cxn ang="0">
                  <a:pos x="43" y="15"/>
                </a:cxn>
                <a:cxn ang="0">
                  <a:pos x="44" y="15"/>
                </a:cxn>
                <a:cxn ang="0">
                  <a:pos x="46" y="15"/>
                </a:cxn>
                <a:cxn ang="0">
                  <a:pos x="47" y="13"/>
                </a:cxn>
              </a:cxnLst>
              <a:rect l="0" t="0" r="r" b="b"/>
              <a:pathLst>
                <a:path w="47" h="15">
                  <a:moveTo>
                    <a:pt x="47" y="13"/>
                  </a:moveTo>
                  <a:lnTo>
                    <a:pt x="46" y="8"/>
                  </a:lnTo>
                  <a:lnTo>
                    <a:pt x="44" y="5"/>
                  </a:lnTo>
                  <a:lnTo>
                    <a:pt x="43" y="2"/>
                  </a:lnTo>
                  <a:lnTo>
                    <a:pt x="42" y="2"/>
                  </a:lnTo>
                  <a:lnTo>
                    <a:pt x="41" y="0"/>
                  </a:lnTo>
                  <a:lnTo>
                    <a:pt x="40" y="2"/>
                  </a:lnTo>
                  <a:lnTo>
                    <a:pt x="37" y="5"/>
                  </a:lnTo>
                  <a:lnTo>
                    <a:pt x="36" y="10"/>
                  </a:lnTo>
                  <a:lnTo>
                    <a:pt x="24" y="10"/>
                  </a:lnTo>
                  <a:lnTo>
                    <a:pt x="22" y="10"/>
                  </a:lnTo>
                  <a:lnTo>
                    <a:pt x="18" y="8"/>
                  </a:lnTo>
                  <a:lnTo>
                    <a:pt x="16" y="8"/>
                  </a:lnTo>
                  <a:lnTo>
                    <a:pt x="15" y="7"/>
                  </a:lnTo>
                  <a:lnTo>
                    <a:pt x="13" y="5"/>
                  </a:lnTo>
                  <a:lnTo>
                    <a:pt x="10" y="3"/>
                  </a:lnTo>
                  <a:lnTo>
                    <a:pt x="8" y="2"/>
                  </a:lnTo>
                  <a:lnTo>
                    <a:pt x="7" y="0"/>
                  </a:lnTo>
                  <a:lnTo>
                    <a:pt x="6" y="3"/>
                  </a:lnTo>
                  <a:lnTo>
                    <a:pt x="4" y="5"/>
                  </a:lnTo>
                  <a:lnTo>
                    <a:pt x="4" y="7"/>
                  </a:lnTo>
                  <a:lnTo>
                    <a:pt x="3" y="8"/>
                  </a:lnTo>
                  <a:lnTo>
                    <a:pt x="2" y="8"/>
                  </a:lnTo>
                  <a:lnTo>
                    <a:pt x="2" y="10"/>
                  </a:lnTo>
                  <a:lnTo>
                    <a:pt x="1" y="12"/>
                  </a:lnTo>
                  <a:lnTo>
                    <a:pt x="0" y="13"/>
                  </a:lnTo>
                  <a:lnTo>
                    <a:pt x="6" y="13"/>
                  </a:lnTo>
                  <a:lnTo>
                    <a:pt x="10" y="13"/>
                  </a:lnTo>
                  <a:lnTo>
                    <a:pt x="16" y="13"/>
                  </a:lnTo>
                  <a:lnTo>
                    <a:pt x="20" y="13"/>
                  </a:lnTo>
                  <a:lnTo>
                    <a:pt x="22" y="13"/>
                  </a:lnTo>
                  <a:lnTo>
                    <a:pt x="26" y="13"/>
                  </a:lnTo>
                  <a:lnTo>
                    <a:pt x="28" y="13"/>
                  </a:lnTo>
                  <a:lnTo>
                    <a:pt x="32" y="13"/>
                  </a:lnTo>
                  <a:lnTo>
                    <a:pt x="34" y="13"/>
                  </a:lnTo>
                  <a:lnTo>
                    <a:pt x="37" y="13"/>
                  </a:lnTo>
                  <a:lnTo>
                    <a:pt x="39" y="13"/>
                  </a:lnTo>
                  <a:lnTo>
                    <a:pt x="41" y="15"/>
                  </a:lnTo>
                  <a:lnTo>
                    <a:pt x="43" y="15"/>
                  </a:lnTo>
                  <a:lnTo>
                    <a:pt x="44" y="15"/>
                  </a:lnTo>
                  <a:lnTo>
                    <a:pt x="46" y="15"/>
                  </a:lnTo>
                  <a:lnTo>
                    <a:pt x="47" y="13"/>
                  </a:lnTo>
                  <a:close/>
                </a:path>
              </a:pathLst>
            </a:custGeom>
            <a:solidFill>
              <a:schemeClr val="accent1"/>
            </a:solidFill>
            <a:ln w="3175" cmpd="sng">
              <a:solidFill>
                <a:schemeClr val="bg1"/>
              </a:solidFill>
              <a:round/>
              <a:headEnd/>
              <a:tailEnd/>
            </a:ln>
            <a:effectLst/>
          </p:spPr>
          <p:txBody>
            <a:bodyPr/>
            <a:lstStyle/>
            <a:p>
              <a:endParaRPr lang="en-US"/>
            </a:p>
          </p:txBody>
        </p:sp>
        <p:sp>
          <p:nvSpPr>
            <p:cNvPr id="77" name="Freeform 400"/>
            <p:cNvSpPr>
              <a:spLocks/>
            </p:cNvSpPr>
            <p:nvPr/>
          </p:nvSpPr>
          <p:spPr bwMode="gray">
            <a:xfrm>
              <a:off x="4282669" y="2136959"/>
              <a:ext cx="36560" cy="32285"/>
            </a:xfrm>
            <a:custGeom>
              <a:avLst/>
              <a:gdLst/>
              <a:ahLst/>
              <a:cxnLst>
                <a:cxn ang="0">
                  <a:pos x="0" y="9"/>
                </a:cxn>
                <a:cxn ang="0">
                  <a:pos x="0" y="9"/>
                </a:cxn>
                <a:cxn ang="0">
                  <a:pos x="2" y="8"/>
                </a:cxn>
                <a:cxn ang="0">
                  <a:pos x="4" y="5"/>
                </a:cxn>
                <a:cxn ang="0">
                  <a:pos x="5" y="4"/>
                </a:cxn>
                <a:cxn ang="0">
                  <a:pos x="6" y="3"/>
                </a:cxn>
                <a:cxn ang="0">
                  <a:pos x="7" y="3"/>
                </a:cxn>
                <a:cxn ang="0">
                  <a:pos x="10" y="0"/>
                </a:cxn>
                <a:cxn ang="0">
                  <a:pos x="11" y="0"/>
                </a:cxn>
                <a:cxn ang="0">
                  <a:pos x="11" y="9"/>
                </a:cxn>
                <a:cxn ang="0">
                  <a:pos x="10" y="9"/>
                </a:cxn>
                <a:cxn ang="0">
                  <a:pos x="7" y="9"/>
                </a:cxn>
                <a:cxn ang="0">
                  <a:pos x="6" y="9"/>
                </a:cxn>
                <a:cxn ang="0">
                  <a:pos x="5" y="9"/>
                </a:cxn>
                <a:cxn ang="0">
                  <a:pos x="0" y="9"/>
                </a:cxn>
              </a:cxnLst>
              <a:rect l="0" t="0" r="r" b="b"/>
              <a:pathLst>
                <a:path w="11" h="9">
                  <a:moveTo>
                    <a:pt x="0" y="9"/>
                  </a:moveTo>
                  <a:lnTo>
                    <a:pt x="0" y="9"/>
                  </a:lnTo>
                  <a:lnTo>
                    <a:pt x="2" y="8"/>
                  </a:lnTo>
                  <a:lnTo>
                    <a:pt x="4" y="5"/>
                  </a:lnTo>
                  <a:lnTo>
                    <a:pt x="5" y="4"/>
                  </a:lnTo>
                  <a:lnTo>
                    <a:pt x="6" y="3"/>
                  </a:lnTo>
                  <a:lnTo>
                    <a:pt x="7" y="3"/>
                  </a:lnTo>
                  <a:lnTo>
                    <a:pt x="10" y="0"/>
                  </a:lnTo>
                  <a:lnTo>
                    <a:pt x="11" y="0"/>
                  </a:lnTo>
                  <a:lnTo>
                    <a:pt x="11" y="9"/>
                  </a:lnTo>
                  <a:lnTo>
                    <a:pt x="10" y="9"/>
                  </a:lnTo>
                  <a:lnTo>
                    <a:pt x="7" y="9"/>
                  </a:lnTo>
                  <a:lnTo>
                    <a:pt x="6" y="9"/>
                  </a:lnTo>
                  <a:lnTo>
                    <a:pt x="5" y="9"/>
                  </a:lnTo>
                  <a:lnTo>
                    <a:pt x="0" y="9"/>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8" name="Freeform 401"/>
            <p:cNvSpPr>
              <a:spLocks/>
            </p:cNvSpPr>
            <p:nvPr/>
          </p:nvSpPr>
          <p:spPr bwMode="gray">
            <a:xfrm>
              <a:off x="6027614" y="2327079"/>
              <a:ext cx="43208" cy="43046"/>
            </a:xfrm>
            <a:custGeom>
              <a:avLst/>
              <a:gdLst/>
              <a:ahLst/>
              <a:cxnLst>
                <a:cxn ang="0">
                  <a:pos x="13" y="12"/>
                </a:cxn>
                <a:cxn ang="0">
                  <a:pos x="13" y="10"/>
                </a:cxn>
                <a:cxn ang="0">
                  <a:pos x="13" y="8"/>
                </a:cxn>
                <a:cxn ang="0">
                  <a:pos x="13" y="7"/>
                </a:cxn>
                <a:cxn ang="0">
                  <a:pos x="13" y="5"/>
                </a:cxn>
                <a:cxn ang="0">
                  <a:pos x="13" y="4"/>
                </a:cxn>
                <a:cxn ang="0">
                  <a:pos x="13" y="1"/>
                </a:cxn>
                <a:cxn ang="0">
                  <a:pos x="13" y="0"/>
                </a:cxn>
                <a:cxn ang="0">
                  <a:pos x="0" y="0"/>
                </a:cxn>
                <a:cxn ang="0">
                  <a:pos x="2" y="1"/>
                </a:cxn>
                <a:cxn ang="0">
                  <a:pos x="5" y="4"/>
                </a:cxn>
                <a:cxn ang="0">
                  <a:pos x="6" y="5"/>
                </a:cxn>
                <a:cxn ang="0">
                  <a:pos x="7" y="7"/>
                </a:cxn>
                <a:cxn ang="0">
                  <a:pos x="9" y="8"/>
                </a:cxn>
                <a:cxn ang="0">
                  <a:pos x="11" y="10"/>
                </a:cxn>
                <a:cxn ang="0">
                  <a:pos x="12" y="10"/>
                </a:cxn>
                <a:cxn ang="0">
                  <a:pos x="13" y="12"/>
                </a:cxn>
              </a:cxnLst>
              <a:rect l="0" t="0" r="r" b="b"/>
              <a:pathLst>
                <a:path w="13" h="12">
                  <a:moveTo>
                    <a:pt x="13" y="12"/>
                  </a:moveTo>
                  <a:lnTo>
                    <a:pt x="13" y="10"/>
                  </a:lnTo>
                  <a:lnTo>
                    <a:pt x="13" y="8"/>
                  </a:lnTo>
                  <a:lnTo>
                    <a:pt x="13" y="7"/>
                  </a:lnTo>
                  <a:lnTo>
                    <a:pt x="13" y="5"/>
                  </a:lnTo>
                  <a:lnTo>
                    <a:pt x="13" y="4"/>
                  </a:lnTo>
                  <a:lnTo>
                    <a:pt x="13" y="1"/>
                  </a:lnTo>
                  <a:lnTo>
                    <a:pt x="13" y="0"/>
                  </a:lnTo>
                  <a:lnTo>
                    <a:pt x="0" y="0"/>
                  </a:lnTo>
                  <a:lnTo>
                    <a:pt x="2" y="1"/>
                  </a:lnTo>
                  <a:lnTo>
                    <a:pt x="5" y="4"/>
                  </a:lnTo>
                  <a:lnTo>
                    <a:pt x="6" y="5"/>
                  </a:lnTo>
                  <a:lnTo>
                    <a:pt x="7" y="7"/>
                  </a:lnTo>
                  <a:lnTo>
                    <a:pt x="9" y="8"/>
                  </a:lnTo>
                  <a:lnTo>
                    <a:pt x="11" y="10"/>
                  </a:lnTo>
                  <a:lnTo>
                    <a:pt x="12" y="10"/>
                  </a:lnTo>
                  <a:lnTo>
                    <a:pt x="13" y="1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79" name="Freeform 402"/>
            <p:cNvSpPr>
              <a:spLocks/>
            </p:cNvSpPr>
            <p:nvPr/>
          </p:nvSpPr>
          <p:spPr bwMode="gray">
            <a:xfrm>
              <a:off x="5921256" y="2237400"/>
              <a:ext cx="29913" cy="32285"/>
            </a:xfrm>
            <a:custGeom>
              <a:avLst/>
              <a:gdLst/>
              <a:ahLst/>
              <a:cxnLst>
                <a:cxn ang="0">
                  <a:pos x="0" y="0"/>
                </a:cxn>
                <a:cxn ang="0">
                  <a:pos x="9" y="9"/>
                </a:cxn>
                <a:cxn ang="0">
                  <a:pos x="9" y="8"/>
                </a:cxn>
                <a:cxn ang="0">
                  <a:pos x="9" y="5"/>
                </a:cxn>
                <a:cxn ang="0">
                  <a:pos x="9" y="4"/>
                </a:cxn>
                <a:cxn ang="0">
                  <a:pos x="9" y="1"/>
                </a:cxn>
                <a:cxn ang="0">
                  <a:pos x="9" y="0"/>
                </a:cxn>
                <a:cxn ang="0">
                  <a:pos x="0" y="0"/>
                </a:cxn>
              </a:cxnLst>
              <a:rect l="0" t="0" r="r" b="b"/>
              <a:pathLst>
                <a:path w="9" h="9">
                  <a:moveTo>
                    <a:pt x="0" y="0"/>
                  </a:moveTo>
                  <a:lnTo>
                    <a:pt x="9" y="9"/>
                  </a:lnTo>
                  <a:lnTo>
                    <a:pt x="9" y="8"/>
                  </a:lnTo>
                  <a:lnTo>
                    <a:pt x="9" y="5"/>
                  </a:lnTo>
                  <a:lnTo>
                    <a:pt x="9" y="4"/>
                  </a:lnTo>
                  <a:lnTo>
                    <a:pt x="9" y="1"/>
                  </a:lnTo>
                  <a:lnTo>
                    <a:pt x="9" y="0"/>
                  </a:lnTo>
                  <a:lnTo>
                    <a:pt x="0"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0" name="Freeform 403"/>
            <p:cNvSpPr>
              <a:spLocks/>
            </p:cNvSpPr>
            <p:nvPr/>
          </p:nvSpPr>
          <p:spPr bwMode="gray">
            <a:xfrm>
              <a:off x="8058399" y="2477741"/>
              <a:ext cx="136272" cy="86092"/>
            </a:xfrm>
            <a:custGeom>
              <a:avLst/>
              <a:gdLst/>
              <a:ahLst/>
              <a:cxnLst>
                <a:cxn ang="0">
                  <a:pos x="2" y="20"/>
                </a:cxn>
                <a:cxn ang="0">
                  <a:pos x="2" y="20"/>
                </a:cxn>
                <a:cxn ang="0">
                  <a:pos x="1" y="19"/>
                </a:cxn>
                <a:cxn ang="0">
                  <a:pos x="1" y="16"/>
                </a:cxn>
                <a:cxn ang="0">
                  <a:pos x="1" y="15"/>
                </a:cxn>
                <a:cxn ang="0">
                  <a:pos x="1" y="13"/>
                </a:cxn>
                <a:cxn ang="0">
                  <a:pos x="1" y="12"/>
                </a:cxn>
                <a:cxn ang="0">
                  <a:pos x="0" y="9"/>
                </a:cxn>
                <a:cxn ang="0">
                  <a:pos x="2" y="5"/>
                </a:cxn>
                <a:cxn ang="0">
                  <a:pos x="5" y="4"/>
                </a:cxn>
                <a:cxn ang="0">
                  <a:pos x="7" y="3"/>
                </a:cxn>
                <a:cxn ang="0">
                  <a:pos x="11" y="3"/>
                </a:cxn>
                <a:cxn ang="0">
                  <a:pos x="12" y="1"/>
                </a:cxn>
                <a:cxn ang="0">
                  <a:pos x="14" y="1"/>
                </a:cxn>
                <a:cxn ang="0">
                  <a:pos x="16" y="1"/>
                </a:cxn>
                <a:cxn ang="0">
                  <a:pos x="19" y="0"/>
                </a:cxn>
                <a:cxn ang="0">
                  <a:pos x="20" y="4"/>
                </a:cxn>
                <a:cxn ang="0">
                  <a:pos x="24" y="5"/>
                </a:cxn>
                <a:cxn ang="0">
                  <a:pos x="26" y="9"/>
                </a:cxn>
                <a:cxn ang="0">
                  <a:pos x="30" y="11"/>
                </a:cxn>
                <a:cxn ang="0">
                  <a:pos x="33" y="12"/>
                </a:cxn>
                <a:cxn ang="0">
                  <a:pos x="37" y="13"/>
                </a:cxn>
                <a:cxn ang="0">
                  <a:pos x="39" y="16"/>
                </a:cxn>
                <a:cxn ang="0">
                  <a:pos x="41" y="20"/>
                </a:cxn>
                <a:cxn ang="0">
                  <a:pos x="38" y="21"/>
                </a:cxn>
                <a:cxn ang="0">
                  <a:pos x="35" y="21"/>
                </a:cxn>
                <a:cxn ang="0">
                  <a:pos x="32" y="23"/>
                </a:cxn>
                <a:cxn ang="0">
                  <a:pos x="28" y="23"/>
                </a:cxn>
                <a:cxn ang="0">
                  <a:pos x="26" y="24"/>
                </a:cxn>
                <a:cxn ang="0">
                  <a:pos x="22" y="24"/>
                </a:cxn>
                <a:cxn ang="0">
                  <a:pos x="20" y="24"/>
                </a:cxn>
                <a:cxn ang="0">
                  <a:pos x="16" y="24"/>
                </a:cxn>
                <a:cxn ang="0">
                  <a:pos x="14" y="24"/>
                </a:cxn>
                <a:cxn ang="0">
                  <a:pos x="12" y="24"/>
                </a:cxn>
                <a:cxn ang="0">
                  <a:pos x="8" y="23"/>
                </a:cxn>
                <a:cxn ang="0">
                  <a:pos x="7" y="23"/>
                </a:cxn>
                <a:cxn ang="0">
                  <a:pos x="5" y="21"/>
                </a:cxn>
                <a:cxn ang="0">
                  <a:pos x="4" y="20"/>
                </a:cxn>
                <a:cxn ang="0">
                  <a:pos x="2" y="20"/>
                </a:cxn>
              </a:cxnLst>
              <a:rect l="0" t="0" r="r" b="b"/>
              <a:pathLst>
                <a:path w="41" h="24">
                  <a:moveTo>
                    <a:pt x="2" y="20"/>
                  </a:moveTo>
                  <a:lnTo>
                    <a:pt x="2" y="20"/>
                  </a:lnTo>
                  <a:lnTo>
                    <a:pt x="1" y="19"/>
                  </a:lnTo>
                  <a:lnTo>
                    <a:pt x="1" y="16"/>
                  </a:lnTo>
                  <a:lnTo>
                    <a:pt x="1" y="15"/>
                  </a:lnTo>
                  <a:lnTo>
                    <a:pt x="1" y="13"/>
                  </a:lnTo>
                  <a:lnTo>
                    <a:pt x="1" y="12"/>
                  </a:lnTo>
                  <a:lnTo>
                    <a:pt x="0" y="9"/>
                  </a:lnTo>
                  <a:lnTo>
                    <a:pt x="2" y="5"/>
                  </a:lnTo>
                  <a:lnTo>
                    <a:pt x="5" y="4"/>
                  </a:lnTo>
                  <a:lnTo>
                    <a:pt x="7" y="3"/>
                  </a:lnTo>
                  <a:lnTo>
                    <a:pt x="11" y="3"/>
                  </a:lnTo>
                  <a:lnTo>
                    <a:pt x="12" y="1"/>
                  </a:lnTo>
                  <a:lnTo>
                    <a:pt x="14" y="1"/>
                  </a:lnTo>
                  <a:lnTo>
                    <a:pt x="16" y="1"/>
                  </a:lnTo>
                  <a:lnTo>
                    <a:pt x="19" y="0"/>
                  </a:lnTo>
                  <a:lnTo>
                    <a:pt x="20" y="4"/>
                  </a:lnTo>
                  <a:lnTo>
                    <a:pt x="24" y="5"/>
                  </a:lnTo>
                  <a:lnTo>
                    <a:pt x="26" y="9"/>
                  </a:lnTo>
                  <a:lnTo>
                    <a:pt x="30" y="11"/>
                  </a:lnTo>
                  <a:lnTo>
                    <a:pt x="33" y="12"/>
                  </a:lnTo>
                  <a:lnTo>
                    <a:pt x="37" y="13"/>
                  </a:lnTo>
                  <a:lnTo>
                    <a:pt x="39" y="16"/>
                  </a:lnTo>
                  <a:lnTo>
                    <a:pt x="41" y="20"/>
                  </a:lnTo>
                  <a:lnTo>
                    <a:pt x="38" y="21"/>
                  </a:lnTo>
                  <a:lnTo>
                    <a:pt x="35" y="21"/>
                  </a:lnTo>
                  <a:lnTo>
                    <a:pt x="32" y="23"/>
                  </a:lnTo>
                  <a:lnTo>
                    <a:pt x="28" y="23"/>
                  </a:lnTo>
                  <a:lnTo>
                    <a:pt x="26" y="24"/>
                  </a:lnTo>
                  <a:lnTo>
                    <a:pt x="22" y="24"/>
                  </a:lnTo>
                  <a:lnTo>
                    <a:pt x="20" y="24"/>
                  </a:lnTo>
                  <a:lnTo>
                    <a:pt x="16" y="24"/>
                  </a:lnTo>
                  <a:lnTo>
                    <a:pt x="14" y="24"/>
                  </a:lnTo>
                  <a:lnTo>
                    <a:pt x="12" y="24"/>
                  </a:lnTo>
                  <a:lnTo>
                    <a:pt x="8" y="23"/>
                  </a:lnTo>
                  <a:lnTo>
                    <a:pt x="7" y="23"/>
                  </a:lnTo>
                  <a:lnTo>
                    <a:pt x="5" y="21"/>
                  </a:lnTo>
                  <a:lnTo>
                    <a:pt x="4" y="20"/>
                  </a:lnTo>
                  <a:lnTo>
                    <a:pt x="2" y="2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1" name="Freeform 404"/>
            <p:cNvSpPr>
              <a:spLocks/>
            </p:cNvSpPr>
            <p:nvPr/>
          </p:nvSpPr>
          <p:spPr bwMode="gray">
            <a:xfrm>
              <a:off x="8370827" y="3403236"/>
              <a:ext cx="49855" cy="71744"/>
            </a:xfrm>
            <a:custGeom>
              <a:avLst/>
              <a:gdLst/>
              <a:ahLst/>
              <a:cxnLst>
                <a:cxn ang="0">
                  <a:pos x="12" y="20"/>
                </a:cxn>
                <a:cxn ang="0">
                  <a:pos x="0" y="13"/>
                </a:cxn>
                <a:cxn ang="0">
                  <a:pos x="0" y="2"/>
                </a:cxn>
                <a:cxn ang="0">
                  <a:pos x="2" y="2"/>
                </a:cxn>
                <a:cxn ang="0">
                  <a:pos x="5" y="2"/>
                </a:cxn>
                <a:cxn ang="0">
                  <a:pos x="6" y="1"/>
                </a:cxn>
                <a:cxn ang="0">
                  <a:pos x="8" y="1"/>
                </a:cxn>
                <a:cxn ang="0">
                  <a:pos x="9" y="1"/>
                </a:cxn>
                <a:cxn ang="0">
                  <a:pos x="12" y="0"/>
                </a:cxn>
                <a:cxn ang="0">
                  <a:pos x="13" y="0"/>
                </a:cxn>
                <a:cxn ang="0">
                  <a:pos x="13" y="8"/>
                </a:cxn>
                <a:cxn ang="0">
                  <a:pos x="15" y="8"/>
                </a:cxn>
                <a:cxn ang="0">
                  <a:pos x="12" y="20"/>
                </a:cxn>
              </a:cxnLst>
              <a:rect l="0" t="0" r="r" b="b"/>
              <a:pathLst>
                <a:path w="15" h="20">
                  <a:moveTo>
                    <a:pt x="12" y="20"/>
                  </a:moveTo>
                  <a:lnTo>
                    <a:pt x="0" y="13"/>
                  </a:lnTo>
                  <a:lnTo>
                    <a:pt x="0" y="2"/>
                  </a:lnTo>
                  <a:lnTo>
                    <a:pt x="2" y="2"/>
                  </a:lnTo>
                  <a:lnTo>
                    <a:pt x="5" y="2"/>
                  </a:lnTo>
                  <a:lnTo>
                    <a:pt x="6" y="1"/>
                  </a:lnTo>
                  <a:lnTo>
                    <a:pt x="8" y="1"/>
                  </a:lnTo>
                  <a:lnTo>
                    <a:pt x="9" y="1"/>
                  </a:lnTo>
                  <a:lnTo>
                    <a:pt x="12" y="0"/>
                  </a:lnTo>
                  <a:lnTo>
                    <a:pt x="13" y="0"/>
                  </a:lnTo>
                  <a:lnTo>
                    <a:pt x="13" y="8"/>
                  </a:lnTo>
                  <a:lnTo>
                    <a:pt x="15" y="8"/>
                  </a:lnTo>
                  <a:lnTo>
                    <a:pt x="12" y="20"/>
                  </a:lnTo>
                  <a:close/>
                </a:path>
              </a:pathLst>
            </a:custGeom>
            <a:solidFill>
              <a:schemeClr val="bg2"/>
            </a:solidFill>
            <a:ln w="3175" cmpd="sng">
              <a:solidFill>
                <a:schemeClr val="bg1"/>
              </a:solidFill>
              <a:round/>
              <a:headEnd/>
              <a:tailEnd/>
            </a:ln>
            <a:effectLst/>
          </p:spPr>
          <p:txBody>
            <a:bodyPr/>
            <a:lstStyle/>
            <a:p>
              <a:endParaRPr lang="en-US"/>
            </a:p>
          </p:txBody>
        </p:sp>
        <p:sp>
          <p:nvSpPr>
            <p:cNvPr id="82" name="Freeform 405"/>
            <p:cNvSpPr>
              <a:spLocks/>
            </p:cNvSpPr>
            <p:nvPr/>
          </p:nvSpPr>
          <p:spPr bwMode="gray">
            <a:xfrm>
              <a:off x="7895537" y="3392474"/>
              <a:ext cx="49855" cy="25110"/>
            </a:xfrm>
            <a:custGeom>
              <a:avLst/>
              <a:gdLst/>
              <a:ahLst/>
              <a:cxnLst>
                <a:cxn ang="0">
                  <a:pos x="0" y="0"/>
                </a:cxn>
                <a:cxn ang="0">
                  <a:pos x="3" y="1"/>
                </a:cxn>
                <a:cxn ang="0">
                  <a:pos x="5" y="4"/>
                </a:cxn>
                <a:cxn ang="0">
                  <a:pos x="7" y="4"/>
                </a:cxn>
                <a:cxn ang="0">
                  <a:pos x="8" y="6"/>
                </a:cxn>
                <a:cxn ang="0">
                  <a:pos x="10" y="6"/>
                </a:cxn>
                <a:cxn ang="0">
                  <a:pos x="12" y="7"/>
                </a:cxn>
                <a:cxn ang="0">
                  <a:pos x="13" y="7"/>
                </a:cxn>
                <a:cxn ang="0">
                  <a:pos x="15" y="7"/>
                </a:cxn>
                <a:cxn ang="0">
                  <a:pos x="12" y="7"/>
                </a:cxn>
                <a:cxn ang="0">
                  <a:pos x="8" y="7"/>
                </a:cxn>
                <a:cxn ang="0">
                  <a:pos x="6" y="7"/>
                </a:cxn>
                <a:cxn ang="0">
                  <a:pos x="5" y="7"/>
                </a:cxn>
                <a:cxn ang="0">
                  <a:pos x="3" y="7"/>
                </a:cxn>
                <a:cxn ang="0">
                  <a:pos x="1" y="6"/>
                </a:cxn>
                <a:cxn ang="0">
                  <a:pos x="1" y="4"/>
                </a:cxn>
                <a:cxn ang="0">
                  <a:pos x="0" y="0"/>
                </a:cxn>
              </a:cxnLst>
              <a:rect l="0" t="0" r="r" b="b"/>
              <a:pathLst>
                <a:path w="15" h="7">
                  <a:moveTo>
                    <a:pt x="0" y="0"/>
                  </a:moveTo>
                  <a:lnTo>
                    <a:pt x="3" y="1"/>
                  </a:lnTo>
                  <a:lnTo>
                    <a:pt x="5" y="4"/>
                  </a:lnTo>
                  <a:lnTo>
                    <a:pt x="7" y="4"/>
                  </a:lnTo>
                  <a:lnTo>
                    <a:pt x="8" y="6"/>
                  </a:lnTo>
                  <a:lnTo>
                    <a:pt x="10" y="6"/>
                  </a:lnTo>
                  <a:lnTo>
                    <a:pt x="12" y="7"/>
                  </a:lnTo>
                  <a:lnTo>
                    <a:pt x="13" y="7"/>
                  </a:lnTo>
                  <a:lnTo>
                    <a:pt x="15" y="7"/>
                  </a:lnTo>
                  <a:lnTo>
                    <a:pt x="12" y="7"/>
                  </a:lnTo>
                  <a:lnTo>
                    <a:pt x="8" y="7"/>
                  </a:lnTo>
                  <a:lnTo>
                    <a:pt x="6" y="7"/>
                  </a:lnTo>
                  <a:lnTo>
                    <a:pt x="5" y="7"/>
                  </a:lnTo>
                  <a:lnTo>
                    <a:pt x="3" y="7"/>
                  </a:lnTo>
                  <a:lnTo>
                    <a:pt x="1" y="6"/>
                  </a:lnTo>
                  <a:lnTo>
                    <a:pt x="1" y="4"/>
                  </a:lnTo>
                  <a:lnTo>
                    <a:pt x="0" y="0"/>
                  </a:lnTo>
                  <a:close/>
                </a:path>
              </a:pathLst>
            </a:custGeom>
            <a:solidFill>
              <a:schemeClr val="bg2"/>
            </a:solidFill>
            <a:ln w="3175" cmpd="sng">
              <a:solidFill>
                <a:schemeClr val="bg1"/>
              </a:solidFill>
              <a:round/>
              <a:headEnd/>
              <a:tailEnd/>
            </a:ln>
            <a:effectLst/>
          </p:spPr>
          <p:txBody>
            <a:bodyPr/>
            <a:lstStyle/>
            <a:p>
              <a:endParaRPr lang="en-US"/>
            </a:p>
          </p:txBody>
        </p:sp>
        <p:sp>
          <p:nvSpPr>
            <p:cNvPr id="83" name="Freeform 406"/>
            <p:cNvSpPr>
              <a:spLocks/>
            </p:cNvSpPr>
            <p:nvPr/>
          </p:nvSpPr>
          <p:spPr bwMode="gray">
            <a:xfrm>
              <a:off x="2657378" y="2671450"/>
              <a:ext cx="106359" cy="82505"/>
            </a:xfrm>
            <a:custGeom>
              <a:avLst/>
              <a:gdLst/>
              <a:ahLst/>
              <a:cxnLst>
                <a:cxn ang="0">
                  <a:pos x="16" y="2"/>
                </a:cxn>
                <a:cxn ang="0">
                  <a:pos x="19" y="0"/>
                </a:cxn>
                <a:cxn ang="0">
                  <a:pos x="21" y="0"/>
                </a:cxn>
                <a:cxn ang="0">
                  <a:pos x="23" y="3"/>
                </a:cxn>
                <a:cxn ang="0">
                  <a:pos x="25" y="4"/>
                </a:cxn>
                <a:cxn ang="0">
                  <a:pos x="26" y="8"/>
                </a:cxn>
                <a:cxn ang="0">
                  <a:pos x="28" y="11"/>
                </a:cxn>
                <a:cxn ang="0">
                  <a:pos x="30" y="14"/>
                </a:cxn>
                <a:cxn ang="0">
                  <a:pos x="32" y="15"/>
                </a:cxn>
                <a:cxn ang="0">
                  <a:pos x="31" y="19"/>
                </a:cxn>
                <a:cxn ang="0">
                  <a:pos x="28" y="20"/>
                </a:cxn>
                <a:cxn ang="0">
                  <a:pos x="26" y="22"/>
                </a:cxn>
                <a:cxn ang="0">
                  <a:pos x="20" y="23"/>
                </a:cxn>
                <a:cxn ang="0">
                  <a:pos x="16" y="23"/>
                </a:cxn>
                <a:cxn ang="0">
                  <a:pos x="11" y="22"/>
                </a:cxn>
                <a:cxn ang="0">
                  <a:pos x="5" y="20"/>
                </a:cxn>
                <a:cxn ang="0">
                  <a:pos x="0" y="19"/>
                </a:cxn>
                <a:cxn ang="0">
                  <a:pos x="0" y="18"/>
                </a:cxn>
                <a:cxn ang="0">
                  <a:pos x="1" y="15"/>
                </a:cxn>
                <a:cxn ang="0">
                  <a:pos x="4" y="12"/>
                </a:cxn>
                <a:cxn ang="0">
                  <a:pos x="6" y="11"/>
                </a:cxn>
                <a:cxn ang="0">
                  <a:pos x="11" y="8"/>
                </a:cxn>
                <a:cxn ang="0">
                  <a:pos x="13" y="7"/>
                </a:cxn>
                <a:cxn ang="0">
                  <a:pos x="16" y="3"/>
                </a:cxn>
                <a:cxn ang="0">
                  <a:pos x="16" y="2"/>
                </a:cxn>
              </a:cxnLst>
              <a:rect l="0" t="0" r="r" b="b"/>
              <a:pathLst>
                <a:path w="32" h="23">
                  <a:moveTo>
                    <a:pt x="16" y="2"/>
                  </a:moveTo>
                  <a:lnTo>
                    <a:pt x="19" y="0"/>
                  </a:lnTo>
                  <a:lnTo>
                    <a:pt x="21" y="0"/>
                  </a:lnTo>
                  <a:lnTo>
                    <a:pt x="23" y="3"/>
                  </a:lnTo>
                  <a:lnTo>
                    <a:pt x="25" y="4"/>
                  </a:lnTo>
                  <a:lnTo>
                    <a:pt x="26" y="8"/>
                  </a:lnTo>
                  <a:lnTo>
                    <a:pt x="28" y="11"/>
                  </a:lnTo>
                  <a:lnTo>
                    <a:pt x="30" y="14"/>
                  </a:lnTo>
                  <a:lnTo>
                    <a:pt x="32" y="15"/>
                  </a:lnTo>
                  <a:lnTo>
                    <a:pt x="31" y="19"/>
                  </a:lnTo>
                  <a:lnTo>
                    <a:pt x="28" y="20"/>
                  </a:lnTo>
                  <a:lnTo>
                    <a:pt x="26" y="22"/>
                  </a:lnTo>
                  <a:lnTo>
                    <a:pt x="20" y="23"/>
                  </a:lnTo>
                  <a:lnTo>
                    <a:pt x="16" y="23"/>
                  </a:lnTo>
                  <a:lnTo>
                    <a:pt x="11" y="22"/>
                  </a:lnTo>
                  <a:lnTo>
                    <a:pt x="5" y="20"/>
                  </a:lnTo>
                  <a:lnTo>
                    <a:pt x="0" y="19"/>
                  </a:lnTo>
                  <a:lnTo>
                    <a:pt x="0" y="18"/>
                  </a:lnTo>
                  <a:lnTo>
                    <a:pt x="1" y="15"/>
                  </a:lnTo>
                  <a:lnTo>
                    <a:pt x="4" y="12"/>
                  </a:lnTo>
                  <a:lnTo>
                    <a:pt x="6" y="11"/>
                  </a:lnTo>
                  <a:lnTo>
                    <a:pt x="11" y="8"/>
                  </a:lnTo>
                  <a:lnTo>
                    <a:pt x="13" y="7"/>
                  </a:lnTo>
                  <a:lnTo>
                    <a:pt x="16" y="3"/>
                  </a:lnTo>
                  <a:lnTo>
                    <a:pt x="16" y="2"/>
                  </a:lnTo>
                  <a:close/>
                </a:path>
              </a:pathLst>
            </a:custGeom>
            <a:solidFill>
              <a:schemeClr val="accent1"/>
            </a:solidFill>
            <a:ln w="3175" cmpd="sng">
              <a:solidFill>
                <a:schemeClr val="bg1"/>
              </a:solidFill>
              <a:round/>
              <a:headEnd/>
              <a:tailEnd/>
            </a:ln>
            <a:effectLst/>
          </p:spPr>
          <p:txBody>
            <a:bodyPr/>
            <a:lstStyle/>
            <a:p>
              <a:endParaRPr lang="en-US"/>
            </a:p>
          </p:txBody>
        </p:sp>
        <p:sp>
          <p:nvSpPr>
            <p:cNvPr id="84" name="Freeform 407"/>
            <p:cNvSpPr>
              <a:spLocks/>
            </p:cNvSpPr>
            <p:nvPr/>
          </p:nvSpPr>
          <p:spPr bwMode="gray">
            <a:xfrm>
              <a:off x="2740470" y="2172830"/>
              <a:ext cx="548411" cy="437637"/>
            </a:xfrm>
            <a:custGeom>
              <a:avLst/>
              <a:gdLst/>
              <a:ahLst/>
              <a:cxnLst>
                <a:cxn ang="0">
                  <a:pos x="101" y="8"/>
                </a:cxn>
                <a:cxn ang="0">
                  <a:pos x="117" y="7"/>
                </a:cxn>
                <a:cxn ang="0">
                  <a:pos x="132" y="4"/>
                </a:cxn>
                <a:cxn ang="0">
                  <a:pos x="158" y="1"/>
                </a:cxn>
                <a:cxn ang="0">
                  <a:pos x="161" y="4"/>
                </a:cxn>
                <a:cxn ang="0">
                  <a:pos x="164" y="5"/>
                </a:cxn>
                <a:cxn ang="0">
                  <a:pos x="153" y="14"/>
                </a:cxn>
                <a:cxn ang="0">
                  <a:pos x="131" y="25"/>
                </a:cxn>
                <a:cxn ang="0">
                  <a:pos x="108" y="32"/>
                </a:cxn>
                <a:cxn ang="0">
                  <a:pos x="88" y="40"/>
                </a:cxn>
                <a:cxn ang="0">
                  <a:pos x="71" y="50"/>
                </a:cxn>
                <a:cxn ang="0">
                  <a:pos x="60" y="50"/>
                </a:cxn>
                <a:cxn ang="0">
                  <a:pos x="57" y="54"/>
                </a:cxn>
                <a:cxn ang="0">
                  <a:pos x="56" y="57"/>
                </a:cxn>
                <a:cxn ang="0">
                  <a:pos x="58" y="58"/>
                </a:cxn>
                <a:cxn ang="0">
                  <a:pos x="57" y="62"/>
                </a:cxn>
                <a:cxn ang="0">
                  <a:pos x="55" y="66"/>
                </a:cxn>
                <a:cxn ang="0">
                  <a:pos x="54" y="72"/>
                </a:cxn>
                <a:cxn ang="0">
                  <a:pos x="48" y="78"/>
                </a:cxn>
                <a:cxn ang="0">
                  <a:pos x="44" y="82"/>
                </a:cxn>
                <a:cxn ang="0">
                  <a:pos x="49" y="95"/>
                </a:cxn>
                <a:cxn ang="0">
                  <a:pos x="68" y="109"/>
                </a:cxn>
                <a:cxn ang="0">
                  <a:pos x="85" y="120"/>
                </a:cxn>
                <a:cxn ang="0">
                  <a:pos x="70" y="122"/>
                </a:cxn>
                <a:cxn ang="0">
                  <a:pos x="58" y="122"/>
                </a:cxn>
                <a:cxn ang="0">
                  <a:pos x="49" y="122"/>
                </a:cxn>
                <a:cxn ang="0">
                  <a:pos x="42" y="120"/>
                </a:cxn>
                <a:cxn ang="0">
                  <a:pos x="37" y="113"/>
                </a:cxn>
                <a:cxn ang="0">
                  <a:pos x="35" y="108"/>
                </a:cxn>
                <a:cxn ang="0">
                  <a:pos x="30" y="108"/>
                </a:cxn>
                <a:cxn ang="0">
                  <a:pos x="26" y="109"/>
                </a:cxn>
                <a:cxn ang="0">
                  <a:pos x="26" y="113"/>
                </a:cxn>
                <a:cxn ang="0">
                  <a:pos x="18" y="112"/>
                </a:cxn>
                <a:cxn ang="0">
                  <a:pos x="9" y="105"/>
                </a:cxn>
                <a:cxn ang="0">
                  <a:pos x="0" y="97"/>
                </a:cxn>
                <a:cxn ang="0">
                  <a:pos x="6" y="94"/>
                </a:cxn>
                <a:cxn ang="0">
                  <a:pos x="10" y="90"/>
                </a:cxn>
                <a:cxn ang="0">
                  <a:pos x="10" y="83"/>
                </a:cxn>
                <a:cxn ang="0">
                  <a:pos x="11" y="79"/>
                </a:cxn>
                <a:cxn ang="0">
                  <a:pos x="13" y="72"/>
                </a:cxn>
                <a:cxn ang="0">
                  <a:pos x="24" y="69"/>
                </a:cxn>
                <a:cxn ang="0">
                  <a:pos x="37" y="69"/>
                </a:cxn>
                <a:cxn ang="0">
                  <a:pos x="52" y="69"/>
                </a:cxn>
                <a:cxn ang="0">
                  <a:pos x="36" y="66"/>
                </a:cxn>
                <a:cxn ang="0">
                  <a:pos x="25" y="61"/>
                </a:cxn>
                <a:cxn ang="0">
                  <a:pos x="22" y="55"/>
                </a:cxn>
                <a:cxn ang="0">
                  <a:pos x="29" y="51"/>
                </a:cxn>
                <a:cxn ang="0">
                  <a:pos x="35" y="45"/>
                </a:cxn>
                <a:cxn ang="0">
                  <a:pos x="35" y="43"/>
                </a:cxn>
                <a:cxn ang="0">
                  <a:pos x="32" y="36"/>
                </a:cxn>
                <a:cxn ang="0">
                  <a:pos x="30" y="32"/>
                </a:cxn>
                <a:cxn ang="0">
                  <a:pos x="50" y="25"/>
                </a:cxn>
                <a:cxn ang="0">
                  <a:pos x="73" y="15"/>
                </a:cxn>
              </a:cxnLst>
              <a:rect l="0" t="0" r="r" b="b"/>
              <a:pathLst>
                <a:path w="165" h="122">
                  <a:moveTo>
                    <a:pt x="85" y="10"/>
                  </a:moveTo>
                  <a:lnTo>
                    <a:pt x="95" y="10"/>
                  </a:lnTo>
                  <a:lnTo>
                    <a:pt x="101" y="8"/>
                  </a:lnTo>
                  <a:lnTo>
                    <a:pt x="107" y="7"/>
                  </a:lnTo>
                  <a:lnTo>
                    <a:pt x="112" y="7"/>
                  </a:lnTo>
                  <a:lnTo>
                    <a:pt x="117" y="7"/>
                  </a:lnTo>
                  <a:lnTo>
                    <a:pt x="123" y="7"/>
                  </a:lnTo>
                  <a:lnTo>
                    <a:pt x="127" y="5"/>
                  </a:lnTo>
                  <a:lnTo>
                    <a:pt x="132" y="4"/>
                  </a:lnTo>
                  <a:lnTo>
                    <a:pt x="136" y="0"/>
                  </a:lnTo>
                  <a:lnTo>
                    <a:pt x="158" y="0"/>
                  </a:lnTo>
                  <a:lnTo>
                    <a:pt x="158" y="1"/>
                  </a:lnTo>
                  <a:lnTo>
                    <a:pt x="159" y="3"/>
                  </a:lnTo>
                  <a:lnTo>
                    <a:pt x="161" y="3"/>
                  </a:lnTo>
                  <a:lnTo>
                    <a:pt x="161" y="4"/>
                  </a:lnTo>
                  <a:lnTo>
                    <a:pt x="162" y="4"/>
                  </a:lnTo>
                  <a:lnTo>
                    <a:pt x="163" y="5"/>
                  </a:lnTo>
                  <a:lnTo>
                    <a:pt x="164" y="5"/>
                  </a:lnTo>
                  <a:lnTo>
                    <a:pt x="165" y="5"/>
                  </a:lnTo>
                  <a:lnTo>
                    <a:pt x="161" y="10"/>
                  </a:lnTo>
                  <a:lnTo>
                    <a:pt x="153" y="14"/>
                  </a:lnTo>
                  <a:lnTo>
                    <a:pt x="146" y="18"/>
                  </a:lnTo>
                  <a:lnTo>
                    <a:pt x="139" y="22"/>
                  </a:lnTo>
                  <a:lnTo>
                    <a:pt x="131" y="25"/>
                  </a:lnTo>
                  <a:lnTo>
                    <a:pt x="121" y="28"/>
                  </a:lnTo>
                  <a:lnTo>
                    <a:pt x="114" y="29"/>
                  </a:lnTo>
                  <a:lnTo>
                    <a:pt x="108" y="32"/>
                  </a:lnTo>
                  <a:lnTo>
                    <a:pt x="100" y="33"/>
                  </a:lnTo>
                  <a:lnTo>
                    <a:pt x="94" y="36"/>
                  </a:lnTo>
                  <a:lnTo>
                    <a:pt x="88" y="40"/>
                  </a:lnTo>
                  <a:lnTo>
                    <a:pt x="82" y="44"/>
                  </a:lnTo>
                  <a:lnTo>
                    <a:pt x="77" y="48"/>
                  </a:lnTo>
                  <a:lnTo>
                    <a:pt x="71" y="50"/>
                  </a:lnTo>
                  <a:lnTo>
                    <a:pt x="66" y="51"/>
                  </a:lnTo>
                  <a:lnTo>
                    <a:pt x="60" y="48"/>
                  </a:lnTo>
                  <a:lnTo>
                    <a:pt x="60" y="50"/>
                  </a:lnTo>
                  <a:lnTo>
                    <a:pt x="58" y="51"/>
                  </a:lnTo>
                  <a:lnTo>
                    <a:pt x="58" y="52"/>
                  </a:lnTo>
                  <a:lnTo>
                    <a:pt x="57" y="54"/>
                  </a:lnTo>
                  <a:lnTo>
                    <a:pt x="56" y="55"/>
                  </a:lnTo>
                  <a:lnTo>
                    <a:pt x="55" y="57"/>
                  </a:lnTo>
                  <a:lnTo>
                    <a:pt x="56" y="57"/>
                  </a:lnTo>
                  <a:lnTo>
                    <a:pt x="56" y="58"/>
                  </a:lnTo>
                  <a:lnTo>
                    <a:pt x="57" y="58"/>
                  </a:lnTo>
                  <a:lnTo>
                    <a:pt x="58" y="58"/>
                  </a:lnTo>
                  <a:lnTo>
                    <a:pt x="60" y="59"/>
                  </a:lnTo>
                  <a:lnTo>
                    <a:pt x="58" y="61"/>
                  </a:lnTo>
                  <a:lnTo>
                    <a:pt x="57" y="62"/>
                  </a:lnTo>
                  <a:lnTo>
                    <a:pt x="56" y="64"/>
                  </a:lnTo>
                  <a:lnTo>
                    <a:pt x="56" y="65"/>
                  </a:lnTo>
                  <a:lnTo>
                    <a:pt x="55" y="66"/>
                  </a:lnTo>
                  <a:lnTo>
                    <a:pt x="55" y="68"/>
                  </a:lnTo>
                  <a:lnTo>
                    <a:pt x="55" y="69"/>
                  </a:lnTo>
                  <a:lnTo>
                    <a:pt x="54" y="72"/>
                  </a:lnTo>
                  <a:lnTo>
                    <a:pt x="51" y="75"/>
                  </a:lnTo>
                  <a:lnTo>
                    <a:pt x="50" y="76"/>
                  </a:lnTo>
                  <a:lnTo>
                    <a:pt x="48" y="78"/>
                  </a:lnTo>
                  <a:lnTo>
                    <a:pt x="46" y="79"/>
                  </a:lnTo>
                  <a:lnTo>
                    <a:pt x="45" y="80"/>
                  </a:lnTo>
                  <a:lnTo>
                    <a:pt x="44" y="82"/>
                  </a:lnTo>
                  <a:lnTo>
                    <a:pt x="44" y="83"/>
                  </a:lnTo>
                  <a:lnTo>
                    <a:pt x="45" y="89"/>
                  </a:lnTo>
                  <a:lnTo>
                    <a:pt x="49" y="95"/>
                  </a:lnTo>
                  <a:lnTo>
                    <a:pt x="55" y="99"/>
                  </a:lnTo>
                  <a:lnTo>
                    <a:pt x="61" y="105"/>
                  </a:lnTo>
                  <a:lnTo>
                    <a:pt x="68" y="109"/>
                  </a:lnTo>
                  <a:lnTo>
                    <a:pt x="74" y="113"/>
                  </a:lnTo>
                  <a:lnTo>
                    <a:pt x="80" y="118"/>
                  </a:lnTo>
                  <a:lnTo>
                    <a:pt x="85" y="120"/>
                  </a:lnTo>
                  <a:lnTo>
                    <a:pt x="80" y="120"/>
                  </a:lnTo>
                  <a:lnTo>
                    <a:pt x="75" y="122"/>
                  </a:lnTo>
                  <a:lnTo>
                    <a:pt x="70" y="122"/>
                  </a:lnTo>
                  <a:lnTo>
                    <a:pt x="67" y="122"/>
                  </a:lnTo>
                  <a:lnTo>
                    <a:pt x="62" y="122"/>
                  </a:lnTo>
                  <a:lnTo>
                    <a:pt x="58" y="122"/>
                  </a:lnTo>
                  <a:lnTo>
                    <a:pt x="56" y="122"/>
                  </a:lnTo>
                  <a:lnTo>
                    <a:pt x="52" y="122"/>
                  </a:lnTo>
                  <a:lnTo>
                    <a:pt x="49" y="122"/>
                  </a:lnTo>
                  <a:lnTo>
                    <a:pt x="46" y="122"/>
                  </a:lnTo>
                  <a:lnTo>
                    <a:pt x="43" y="120"/>
                  </a:lnTo>
                  <a:lnTo>
                    <a:pt x="42" y="120"/>
                  </a:lnTo>
                  <a:lnTo>
                    <a:pt x="38" y="118"/>
                  </a:lnTo>
                  <a:lnTo>
                    <a:pt x="38" y="116"/>
                  </a:lnTo>
                  <a:lnTo>
                    <a:pt x="37" y="113"/>
                  </a:lnTo>
                  <a:lnTo>
                    <a:pt x="37" y="109"/>
                  </a:lnTo>
                  <a:lnTo>
                    <a:pt x="36" y="108"/>
                  </a:lnTo>
                  <a:lnTo>
                    <a:pt x="35" y="108"/>
                  </a:lnTo>
                  <a:lnTo>
                    <a:pt x="34" y="108"/>
                  </a:lnTo>
                  <a:lnTo>
                    <a:pt x="31" y="108"/>
                  </a:lnTo>
                  <a:lnTo>
                    <a:pt x="30" y="108"/>
                  </a:lnTo>
                  <a:lnTo>
                    <a:pt x="28" y="108"/>
                  </a:lnTo>
                  <a:lnTo>
                    <a:pt x="26" y="108"/>
                  </a:lnTo>
                  <a:lnTo>
                    <a:pt x="26" y="109"/>
                  </a:lnTo>
                  <a:lnTo>
                    <a:pt x="26" y="111"/>
                  </a:lnTo>
                  <a:lnTo>
                    <a:pt x="26" y="112"/>
                  </a:lnTo>
                  <a:lnTo>
                    <a:pt x="26" y="113"/>
                  </a:lnTo>
                  <a:lnTo>
                    <a:pt x="26" y="115"/>
                  </a:lnTo>
                  <a:lnTo>
                    <a:pt x="22" y="113"/>
                  </a:lnTo>
                  <a:lnTo>
                    <a:pt x="18" y="112"/>
                  </a:lnTo>
                  <a:lnTo>
                    <a:pt x="15" y="111"/>
                  </a:lnTo>
                  <a:lnTo>
                    <a:pt x="12" y="108"/>
                  </a:lnTo>
                  <a:lnTo>
                    <a:pt x="9" y="105"/>
                  </a:lnTo>
                  <a:lnTo>
                    <a:pt x="6" y="102"/>
                  </a:lnTo>
                  <a:lnTo>
                    <a:pt x="4" y="99"/>
                  </a:lnTo>
                  <a:lnTo>
                    <a:pt x="0" y="97"/>
                  </a:lnTo>
                  <a:lnTo>
                    <a:pt x="3" y="97"/>
                  </a:lnTo>
                  <a:lnTo>
                    <a:pt x="5" y="95"/>
                  </a:lnTo>
                  <a:lnTo>
                    <a:pt x="6" y="94"/>
                  </a:lnTo>
                  <a:lnTo>
                    <a:pt x="7" y="94"/>
                  </a:lnTo>
                  <a:lnTo>
                    <a:pt x="9" y="92"/>
                  </a:lnTo>
                  <a:lnTo>
                    <a:pt x="10" y="90"/>
                  </a:lnTo>
                  <a:lnTo>
                    <a:pt x="11" y="89"/>
                  </a:lnTo>
                  <a:lnTo>
                    <a:pt x="11" y="86"/>
                  </a:lnTo>
                  <a:lnTo>
                    <a:pt x="10" y="83"/>
                  </a:lnTo>
                  <a:lnTo>
                    <a:pt x="10" y="82"/>
                  </a:lnTo>
                  <a:lnTo>
                    <a:pt x="10" y="80"/>
                  </a:lnTo>
                  <a:lnTo>
                    <a:pt x="11" y="79"/>
                  </a:lnTo>
                  <a:lnTo>
                    <a:pt x="12" y="76"/>
                  </a:lnTo>
                  <a:lnTo>
                    <a:pt x="13" y="75"/>
                  </a:lnTo>
                  <a:lnTo>
                    <a:pt x="13" y="72"/>
                  </a:lnTo>
                  <a:lnTo>
                    <a:pt x="11" y="69"/>
                  </a:lnTo>
                  <a:lnTo>
                    <a:pt x="18" y="69"/>
                  </a:lnTo>
                  <a:lnTo>
                    <a:pt x="24" y="69"/>
                  </a:lnTo>
                  <a:lnTo>
                    <a:pt x="29" y="69"/>
                  </a:lnTo>
                  <a:lnTo>
                    <a:pt x="34" y="69"/>
                  </a:lnTo>
                  <a:lnTo>
                    <a:pt x="37" y="69"/>
                  </a:lnTo>
                  <a:lnTo>
                    <a:pt x="43" y="69"/>
                  </a:lnTo>
                  <a:lnTo>
                    <a:pt x="48" y="69"/>
                  </a:lnTo>
                  <a:lnTo>
                    <a:pt x="52" y="69"/>
                  </a:lnTo>
                  <a:lnTo>
                    <a:pt x="46" y="69"/>
                  </a:lnTo>
                  <a:lnTo>
                    <a:pt x="42" y="68"/>
                  </a:lnTo>
                  <a:lnTo>
                    <a:pt x="36" y="66"/>
                  </a:lnTo>
                  <a:lnTo>
                    <a:pt x="32" y="65"/>
                  </a:lnTo>
                  <a:lnTo>
                    <a:pt x="29" y="64"/>
                  </a:lnTo>
                  <a:lnTo>
                    <a:pt x="25" y="61"/>
                  </a:lnTo>
                  <a:lnTo>
                    <a:pt x="22" y="59"/>
                  </a:lnTo>
                  <a:lnTo>
                    <a:pt x="18" y="57"/>
                  </a:lnTo>
                  <a:lnTo>
                    <a:pt x="22" y="55"/>
                  </a:lnTo>
                  <a:lnTo>
                    <a:pt x="24" y="54"/>
                  </a:lnTo>
                  <a:lnTo>
                    <a:pt x="26" y="52"/>
                  </a:lnTo>
                  <a:lnTo>
                    <a:pt x="29" y="51"/>
                  </a:lnTo>
                  <a:lnTo>
                    <a:pt x="31" y="50"/>
                  </a:lnTo>
                  <a:lnTo>
                    <a:pt x="32" y="47"/>
                  </a:lnTo>
                  <a:lnTo>
                    <a:pt x="35" y="45"/>
                  </a:lnTo>
                  <a:lnTo>
                    <a:pt x="37" y="44"/>
                  </a:lnTo>
                  <a:lnTo>
                    <a:pt x="36" y="43"/>
                  </a:lnTo>
                  <a:lnTo>
                    <a:pt x="35" y="43"/>
                  </a:lnTo>
                  <a:lnTo>
                    <a:pt x="34" y="40"/>
                  </a:lnTo>
                  <a:lnTo>
                    <a:pt x="32" y="39"/>
                  </a:lnTo>
                  <a:lnTo>
                    <a:pt x="32" y="36"/>
                  </a:lnTo>
                  <a:lnTo>
                    <a:pt x="31" y="34"/>
                  </a:lnTo>
                  <a:lnTo>
                    <a:pt x="31" y="33"/>
                  </a:lnTo>
                  <a:lnTo>
                    <a:pt x="30" y="32"/>
                  </a:lnTo>
                  <a:lnTo>
                    <a:pt x="36" y="29"/>
                  </a:lnTo>
                  <a:lnTo>
                    <a:pt x="43" y="28"/>
                  </a:lnTo>
                  <a:lnTo>
                    <a:pt x="50" y="25"/>
                  </a:lnTo>
                  <a:lnTo>
                    <a:pt x="57" y="22"/>
                  </a:lnTo>
                  <a:lnTo>
                    <a:pt x="64" y="19"/>
                  </a:lnTo>
                  <a:lnTo>
                    <a:pt x="73" y="15"/>
                  </a:lnTo>
                  <a:lnTo>
                    <a:pt x="79" y="12"/>
                  </a:lnTo>
                  <a:lnTo>
                    <a:pt x="85" y="1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5" name="Freeform 408"/>
            <p:cNvSpPr>
              <a:spLocks/>
            </p:cNvSpPr>
            <p:nvPr/>
          </p:nvSpPr>
          <p:spPr bwMode="gray">
            <a:xfrm>
              <a:off x="2245238" y="2997884"/>
              <a:ext cx="83093" cy="50221"/>
            </a:xfrm>
            <a:custGeom>
              <a:avLst/>
              <a:gdLst/>
              <a:ahLst/>
              <a:cxnLst>
                <a:cxn ang="0">
                  <a:pos x="13" y="0"/>
                </a:cxn>
                <a:cxn ang="0">
                  <a:pos x="17" y="0"/>
                </a:cxn>
                <a:cxn ang="0">
                  <a:pos x="20" y="1"/>
                </a:cxn>
                <a:cxn ang="0">
                  <a:pos x="22" y="4"/>
                </a:cxn>
                <a:cxn ang="0">
                  <a:pos x="24" y="5"/>
                </a:cxn>
                <a:cxn ang="0">
                  <a:pos x="24" y="6"/>
                </a:cxn>
                <a:cxn ang="0">
                  <a:pos x="25" y="8"/>
                </a:cxn>
                <a:cxn ang="0">
                  <a:pos x="25" y="9"/>
                </a:cxn>
                <a:cxn ang="0">
                  <a:pos x="25" y="13"/>
                </a:cxn>
                <a:cxn ang="0">
                  <a:pos x="25" y="14"/>
                </a:cxn>
                <a:cxn ang="0">
                  <a:pos x="24" y="14"/>
                </a:cxn>
                <a:cxn ang="0">
                  <a:pos x="22" y="14"/>
                </a:cxn>
                <a:cxn ang="0">
                  <a:pos x="20" y="14"/>
                </a:cxn>
                <a:cxn ang="0">
                  <a:pos x="17" y="14"/>
                </a:cxn>
                <a:cxn ang="0">
                  <a:pos x="16" y="14"/>
                </a:cxn>
                <a:cxn ang="0">
                  <a:pos x="13" y="14"/>
                </a:cxn>
                <a:cxn ang="0">
                  <a:pos x="11" y="14"/>
                </a:cxn>
                <a:cxn ang="0">
                  <a:pos x="10" y="14"/>
                </a:cxn>
                <a:cxn ang="0">
                  <a:pos x="7" y="14"/>
                </a:cxn>
                <a:cxn ang="0">
                  <a:pos x="4" y="13"/>
                </a:cxn>
                <a:cxn ang="0">
                  <a:pos x="3" y="12"/>
                </a:cxn>
                <a:cxn ang="0">
                  <a:pos x="2" y="9"/>
                </a:cxn>
                <a:cxn ang="0">
                  <a:pos x="0" y="8"/>
                </a:cxn>
                <a:cxn ang="0">
                  <a:pos x="0" y="6"/>
                </a:cxn>
                <a:cxn ang="0">
                  <a:pos x="0" y="5"/>
                </a:cxn>
                <a:cxn ang="0">
                  <a:pos x="2" y="5"/>
                </a:cxn>
                <a:cxn ang="0">
                  <a:pos x="3" y="4"/>
                </a:cxn>
                <a:cxn ang="0">
                  <a:pos x="5" y="1"/>
                </a:cxn>
                <a:cxn ang="0">
                  <a:pos x="7" y="1"/>
                </a:cxn>
                <a:cxn ang="0">
                  <a:pos x="10" y="1"/>
                </a:cxn>
                <a:cxn ang="0">
                  <a:pos x="12" y="0"/>
                </a:cxn>
                <a:cxn ang="0">
                  <a:pos x="13" y="0"/>
                </a:cxn>
              </a:cxnLst>
              <a:rect l="0" t="0" r="r" b="b"/>
              <a:pathLst>
                <a:path w="25" h="14">
                  <a:moveTo>
                    <a:pt x="13" y="0"/>
                  </a:moveTo>
                  <a:lnTo>
                    <a:pt x="17" y="0"/>
                  </a:lnTo>
                  <a:lnTo>
                    <a:pt x="20" y="1"/>
                  </a:lnTo>
                  <a:lnTo>
                    <a:pt x="22" y="4"/>
                  </a:lnTo>
                  <a:lnTo>
                    <a:pt x="24" y="5"/>
                  </a:lnTo>
                  <a:lnTo>
                    <a:pt x="24" y="6"/>
                  </a:lnTo>
                  <a:lnTo>
                    <a:pt x="25" y="8"/>
                  </a:lnTo>
                  <a:lnTo>
                    <a:pt x="25" y="9"/>
                  </a:lnTo>
                  <a:lnTo>
                    <a:pt x="25" y="13"/>
                  </a:lnTo>
                  <a:lnTo>
                    <a:pt x="25" y="14"/>
                  </a:lnTo>
                  <a:lnTo>
                    <a:pt x="24" y="14"/>
                  </a:lnTo>
                  <a:lnTo>
                    <a:pt x="22" y="14"/>
                  </a:lnTo>
                  <a:lnTo>
                    <a:pt x="20" y="14"/>
                  </a:lnTo>
                  <a:lnTo>
                    <a:pt x="17" y="14"/>
                  </a:lnTo>
                  <a:lnTo>
                    <a:pt x="16" y="14"/>
                  </a:lnTo>
                  <a:lnTo>
                    <a:pt x="13" y="14"/>
                  </a:lnTo>
                  <a:lnTo>
                    <a:pt x="11" y="14"/>
                  </a:lnTo>
                  <a:lnTo>
                    <a:pt x="10" y="14"/>
                  </a:lnTo>
                  <a:lnTo>
                    <a:pt x="7" y="14"/>
                  </a:lnTo>
                  <a:lnTo>
                    <a:pt x="4" y="13"/>
                  </a:lnTo>
                  <a:lnTo>
                    <a:pt x="3" y="12"/>
                  </a:lnTo>
                  <a:lnTo>
                    <a:pt x="2" y="9"/>
                  </a:lnTo>
                  <a:lnTo>
                    <a:pt x="0" y="8"/>
                  </a:lnTo>
                  <a:lnTo>
                    <a:pt x="0" y="6"/>
                  </a:lnTo>
                  <a:lnTo>
                    <a:pt x="0" y="5"/>
                  </a:lnTo>
                  <a:lnTo>
                    <a:pt x="2" y="5"/>
                  </a:lnTo>
                  <a:lnTo>
                    <a:pt x="3" y="4"/>
                  </a:lnTo>
                  <a:lnTo>
                    <a:pt x="5" y="1"/>
                  </a:lnTo>
                  <a:lnTo>
                    <a:pt x="7" y="1"/>
                  </a:lnTo>
                  <a:lnTo>
                    <a:pt x="10" y="1"/>
                  </a:lnTo>
                  <a:lnTo>
                    <a:pt x="12" y="0"/>
                  </a:lnTo>
                  <a:lnTo>
                    <a:pt x="13" y="0"/>
                  </a:lnTo>
                  <a:close/>
                </a:path>
              </a:pathLst>
            </a:custGeom>
            <a:solidFill>
              <a:schemeClr val="accent1"/>
            </a:solidFill>
            <a:ln w="3175" cmpd="sng">
              <a:solidFill>
                <a:schemeClr val="bg1"/>
              </a:solidFill>
              <a:round/>
              <a:headEnd/>
              <a:tailEnd/>
            </a:ln>
            <a:effectLst/>
          </p:spPr>
          <p:txBody>
            <a:bodyPr/>
            <a:lstStyle/>
            <a:p>
              <a:endParaRPr lang="en-US"/>
            </a:p>
          </p:txBody>
        </p:sp>
        <p:sp>
          <p:nvSpPr>
            <p:cNvPr id="86" name="Freeform 409"/>
            <p:cNvSpPr>
              <a:spLocks/>
            </p:cNvSpPr>
            <p:nvPr/>
          </p:nvSpPr>
          <p:spPr bwMode="gray">
            <a:xfrm>
              <a:off x="7646259" y="3787064"/>
              <a:ext cx="468642" cy="706675"/>
            </a:xfrm>
            <a:custGeom>
              <a:avLst/>
              <a:gdLst/>
              <a:ahLst/>
              <a:cxnLst>
                <a:cxn ang="0">
                  <a:pos x="11" y="18"/>
                </a:cxn>
                <a:cxn ang="0">
                  <a:pos x="9" y="13"/>
                </a:cxn>
                <a:cxn ang="0">
                  <a:pos x="5" y="8"/>
                </a:cxn>
                <a:cxn ang="0">
                  <a:pos x="3" y="4"/>
                </a:cxn>
                <a:cxn ang="0">
                  <a:pos x="3" y="0"/>
                </a:cxn>
                <a:cxn ang="0">
                  <a:pos x="5" y="1"/>
                </a:cxn>
                <a:cxn ang="0">
                  <a:pos x="9" y="1"/>
                </a:cxn>
                <a:cxn ang="0">
                  <a:pos x="11" y="1"/>
                </a:cxn>
                <a:cxn ang="0">
                  <a:pos x="19" y="10"/>
                </a:cxn>
                <a:cxn ang="0">
                  <a:pos x="30" y="25"/>
                </a:cxn>
                <a:cxn ang="0">
                  <a:pos x="38" y="35"/>
                </a:cxn>
                <a:cxn ang="0">
                  <a:pos x="44" y="42"/>
                </a:cxn>
                <a:cxn ang="0">
                  <a:pos x="51" y="51"/>
                </a:cxn>
                <a:cxn ang="0">
                  <a:pos x="58" y="61"/>
                </a:cxn>
                <a:cxn ang="0">
                  <a:pos x="65" y="72"/>
                </a:cxn>
                <a:cxn ang="0">
                  <a:pos x="73" y="82"/>
                </a:cxn>
                <a:cxn ang="0">
                  <a:pos x="82" y="93"/>
                </a:cxn>
                <a:cxn ang="0">
                  <a:pos x="96" y="104"/>
                </a:cxn>
                <a:cxn ang="0">
                  <a:pos x="112" y="115"/>
                </a:cxn>
                <a:cxn ang="0">
                  <a:pos x="124" y="126"/>
                </a:cxn>
                <a:cxn ang="0">
                  <a:pos x="126" y="132"/>
                </a:cxn>
                <a:cxn ang="0">
                  <a:pos x="120" y="126"/>
                </a:cxn>
                <a:cxn ang="0">
                  <a:pos x="113" y="121"/>
                </a:cxn>
                <a:cxn ang="0">
                  <a:pos x="105" y="115"/>
                </a:cxn>
                <a:cxn ang="0">
                  <a:pos x="101" y="114"/>
                </a:cxn>
                <a:cxn ang="0">
                  <a:pos x="99" y="114"/>
                </a:cxn>
                <a:cxn ang="0">
                  <a:pos x="98" y="115"/>
                </a:cxn>
                <a:cxn ang="0">
                  <a:pos x="98" y="124"/>
                </a:cxn>
                <a:cxn ang="0">
                  <a:pos x="101" y="136"/>
                </a:cxn>
                <a:cxn ang="0">
                  <a:pos x="111" y="150"/>
                </a:cxn>
                <a:cxn ang="0">
                  <a:pos x="125" y="164"/>
                </a:cxn>
                <a:cxn ang="0">
                  <a:pos x="137" y="178"/>
                </a:cxn>
                <a:cxn ang="0">
                  <a:pos x="140" y="185"/>
                </a:cxn>
                <a:cxn ang="0">
                  <a:pos x="138" y="183"/>
                </a:cxn>
                <a:cxn ang="0">
                  <a:pos x="136" y="182"/>
                </a:cxn>
                <a:cxn ang="0">
                  <a:pos x="134" y="180"/>
                </a:cxn>
                <a:cxn ang="0">
                  <a:pos x="125" y="180"/>
                </a:cxn>
                <a:cxn ang="0">
                  <a:pos x="125" y="185"/>
                </a:cxn>
                <a:cxn ang="0">
                  <a:pos x="125" y="190"/>
                </a:cxn>
                <a:cxn ang="0">
                  <a:pos x="125" y="193"/>
                </a:cxn>
                <a:cxn ang="0">
                  <a:pos x="125" y="197"/>
                </a:cxn>
                <a:cxn ang="0">
                  <a:pos x="121" y="189"/>
                </a:cxn>
                <a:cxn ang="0">
                  <a:pos x="115" y="182"/>
                </a:cxn>
                <a:cxn ang="0">
                  <a:pos x="109" y="175"/>
                </a:cxn>
                <a:cxn ang="0">
                  <a:pos x="107" y="168"/>
                </a:cxn>
                <a:cxn ang="0">
                  <a:pos x="105" y="162"/>
                </a:cxn>
                <a:cxn ang="0">
                  <a:pos x="101" y="155"/>
                </a:cxn>
                <a:cxn ang="0">
                  <a:pos x="98" y="147"/>
                </a:cxn>
                <a:cxn ang="0">
                  <a:pos x="95" y="142"/>
                </a:cxn>
                <a:cxn ang="0">
                  <a:pos x="88" y="138"/>
                </a:cxn>
                <a:cxn ang="0">
                  <a:pos x="82" y="129"/>
                </a:cxn>
                <a:cxn ang="0">
                  <a:pos x="77" y="121"/>
                </a:cxn>
                <a:cxn ang="0">
                  <a:pos x="76" y="114"/>
                </a:cxn>
                <a:cxn ang="0">
                  <a:pos x="73" y="108"/>
                </a:cxn>
                <a:cxn ang="0">
                  <a:pos x="65" y="99"/>
                </a:cxn>
                <a:cxn ang="0">
                  <a:pos x="57" y="89"/>
                </a:cxn>
                <a:cxn ang="0">
                  <a:pos x="52" y="82"/>
                </a:cxn>
                <a:cxn ang="0">
                  <a:pos x="49" y="72"/>
                </a:cxn>
                <a:cxn ang="0">
                  <a:pos x="44" y="65"/>
                </a:cxn>
                <a:cxn ang="0">
                  <a:pos x="29" y="54"/>
                </a:cxn>
                <a:cxn ang="0">
                  <a:pos x="17" y="42"/>
                </a:cxn>
                <a:cxn ang="0">
                  <a:pos x="13" y="33"/>
                </a:cxn>
                <a:cxn ang="0">
                  <a:pos x="11" y="22"/>
                </a:cxn>
              </a:cxnLst>
              <a:rect l="0" t="0" r="r" b="b"/>
              <a:pathLst>
                <a:path w="141" h="197">
                  <a:moveTo>
                    <a:pt x="11" y="22"/>
                  </a:moveTo>
                  <a:lnTo>
                    <a:pt x="11" y="18"/>
                  </a:lnTo>
                  <a:lnTo>
                    <a:pt x="10" y="15"/>
                  </a:lnTo>
                  <a:lnTo>
                    <a:pt x="9" y="13"/>
                  </a:lnTo>
                  <a:lnTo>
                    <a:pt x="7" y="11"/>
                  </a:lnTo>
                  <a:lnTo>
                    <a:pt x="5" y="8"/>
                  </a:lnTo>
                  <a:lnTo>
                    <a:pt x="4" y="7"/>
                  </a:lnTo>
                  <a:lnTo>
                    <a:pt x="3" y="4"/>
                  </a:lnTo>
                  <a:lnTo>
                    <a:pt x="0" y="0"/>
                  </a:lnTo>
                  <a:lnTo>
                    <a:pt x="3" y="0"/>
                  </a:lnTo>
                  <a:lnTo>
                    <a:pt x="4" y="0"/>
                  </a:lnTo>
                  <a:lnTo>
                    <a:pt x="5" y="1"/>
                  </a:lnTo>
                  <a:lnTo>
                    <a:pt x="7" y="1"/>
                  </a:lnTo>
                  <a:lnTo>
                    <a:pt x="9" y="1"/>
                  </a:lnTo>
                  <a:lnTo>
                    <a:pt x="10" y="1"/>
                  </a:lnTo>
                  <a:lnTo>
                    <a:pt x="11" y="1"/>
                  </a:lnTo>
                  <a:lnTo>
                    <a:pt x="11" y="0"/>
                  </a:lnTo>
                  <a:lnTo>
                    <a:pt x="19" y="10"/>
                  </a:lnTo>
                  <a:lnTo>
                    <a:pt x="25" y="18"/>
                  </a:lnTo>
                  <a:lnTo>
                    <a:pt x="30" y="25"/>
                  </a:lnTo>
                  <a:lnTo>
                    <a:pt x="34" y="31"/>
                  </a:lnTo>
                  <a:lnTo>
                    <a:pt x="38" y="35"/>
                  </a:lnTo>
                  <a:lnTo>
                    <a:pt x="41" y="38"/>
                  </a:lnTo>
                  <a:lnTo>
                    <a:pt x="44" y="42"/>
                  </a:lnTo>
                  <a:lnTo>
                    <a:pt x="46" y="46"/>
                  </a:lnTo>
                  <a:lnTo>
                    <a:pt x="51" y="51"/>
                  </a:lnTo>
                  <a:lnTo>
                    <a:pt x="55" y="57"/>
                  </a:lnTo>
                  <a:lnTo>
                    <a:pt x="58" y="61"/>
                  </a:lnTo>
                  <a:lnTo>
                    <a:pt x="62" y="66"/>
                  </a:lnTo>
                  <a:lnTo>
                    <a:pt x="65" y="72"/>
                  </a:lnTo>
                  <a:lnTo>
                    <a:pt x="69" y="76"/>
                  </a:lnTo>
                  <a:lnTo>
                    <a:pt x="73" y="82"/>
                  </a:lnTo>
                  <a:lnTo>
                    <a:pt x="76" y="86"/>
                  </a:lnTo>
                  <a:lnTo>
                    <a:pt x="82" y="93"/>
                  </a:lnTo>
                  <a:lnTo>
                    <a:pt x="89" y="99"/>
                  </a:lnTo>
                  <a:lnTo>
                    <a:pt x="96" y="104"/>
                  </a:lnTo>
                  <a:lnTo>
                    <a:pt x="104" y="110"/>
                  </a:lnTo>
                  <a:lnTo>
                    <a:pt x="112" y="115"/>
                  </a:lnTo>
                  <a:lnTo>
                    <a:pt x="119" y="121"/>
                  </a:lnTo>
                  <a:lnTo>
                    <a:pt x="124" y="126"/>
                  </a:lnTo>
                  <a:lnTo>
                    <a:pt x="128" y="133"/>
                  </a:lnTo>
                  <a:lnTo>
                    <a:pt x="126" y="132"/>
                  </a:lnTo>
                  <a:lnTo>
                    <a:pt x="122" y="129"/>
                  </a:lnTo>
                  <a:lnTo>
                    <a:pt x="120" y="126"/>
                  </a:lnTo>
                  <a:lnTo>
                    <a:pt x="116" y="124"/>
                  </a:lnTo>
                  <a:lnTo>
                    <a:pt x="113" y="121"/>
                  </a:lnTo>
                  <a:lnTo>
                    <a:pt x="109" y="118"/>
                  </a:lnTo>
                  <a:lnTo>
                    <a:pt x="105" y="115"/>
                  </a:lnTo>
                  <a:lnTo>
                    <a:pt x="102" y="114"/>
                  </a:lnTo>
                  <a:lnTo>
                    <a:pt x="101" y="114"/>
                  </a:lnTo>
                  <a:lnTo>
                    <a:pt x="100" y="114"/>
                  </a:lnTo>
                  <a:lnTo>
                    <a:pt x="99" y="114"/>
                  </a:lnTo>
                  <a:lnTo>
                    <a:pt x="99" y="115"/>
                  </a:lnTo>
                  <a:lnTo>
                    <a:pt x="98" y="115"/>
                  </a:lnTo>
                  <a:lnTo>
                    <a:pt x="98" y="117"/>
                  </a:lnTo>
                  <a:lnTo>
                    <a:pt x="98" y="124"/>
                  </a:lnTo>
                  <a:lnTo>
                    <a:pt x="99" y="129"/>
                  </a:lnTo>
                  <a:lnTo>
                    <a:pt x="101" y="136"/>
                  </a:lnTo>
                  <a:lnTo>
                    <a:pt x="104" y="140"/>
                  </a:lnTo>
                  <a:lnTo>
                    <a:pt x="111" y="150"/>
                  </a:lnTo>
                  <a:lnTo>
                    <a:pt x="116" y="158"/>
                  </a:lnTo>
                  <a:lnTo>
                    <a:pt x="125" y="164"/>
                  </a:lnTo>
                  <a:lnTo>
                    <a:pt x="131" y="171"/>
                  </a:lnTo>
                  <a:lnTo>
                    <a:pt x="137" y="178"/>
                  </a:lnTo>
                  <a:lnTo>
                    <a:pt x="141" y="185"/>
                  </a:lnTo>
                  <a:lnTo>
                    <a:pt x="140" y="185"/>
                  </a:lnTo>
                  <a:lnTo>
                    <a:pt x="139" y="183"/>
                  </a:lnTo>
                  <a:lnTo>
                    <a:pt x="138" y="183"/>
                  </a:lnTo>
                  <a:lnTo>
                    <a:pt x="137" y="182"/>
                  </a:lnTo>
                  <a:lnTo>
                    <a:pt x="136" y="182"/>
                  </a:lnTo>
                  <a:lnTo>
                    <a:pt x="134" y="182"/>
                  </a:lnTo>
                  <a:lnTo>
                    <a:pt x="134" y="180"/>
                  </a:lnTo>
                  <a:lnTo>
                    <a:pt x="133" y="180"/>
                  </a:lnTo>
                  <a:lnTo>
                    <a:pt x="125" y="180"/>
                  </a:lnTo>
                  <a:lnTo>
                    <a:pt x="125" y="183"/>
                  </a:lnTo>
                  <a:lnTo>
                    <a:pt x="125" y="185"/>
                  </a:lnTo>
                  <a:lnTo>
                    <a:pt x="125" y="187"/>
                  </a:lnTo>
                  <a:lnTo>
                    <a:pt x="125" y="190"/>
                  </a:lnTo>
                  <a:lnTo>
                    <a:pt x="125" y="191"/>
                  </a:lnTo>
                  <a:lnTo>
                    <a:pt x="125" y="193"/>
                  </a:lnTo>
                  <a:lnTo>
                    <a:pt x="125" y="196"/>
                  </a:lnTo>
                  <a:lnTo>
                    <a:pt x="125" y="197"/>
                  </a:lnTo>
                  <a:lnTo>
                    <a:pt x="124" y="193"/>
                  </a:lnTo>
                  <a:lnTo>
                    <a:pt x="121" y="189"/>
                  </a:lnTo>
                  <a:lnTo>
                    <a:pt x="118" y="185"/>
                  </a:lnTo>
                  <a:lnTo>
                    <a:pt x="115" y="182"/>
                  </a:lnTo>
                  <a:lnTo>
                    <a:pt x="112" y="178"/>
                  </a:lnTo>
                  <a:lnTo>
                    <a:pt x="109" y="175"/>
                  </a:lnTo>
                  <a:lnTo>
                    <a:pt x="108" y="171"/>
                  </a:lnTo>
                  <a:lnTo>
                    <a:pt x="107" y="168"/>
                  </a:lnTo>
                  <a:lnTo>
                    <a:pt x="107" y="165"/>
                  </a:lnTo>
                  <a:lnTo>
                    <a:pt x="105" y="162"/>
                  </a:lnTo>
                  <a:lnTo>
                    <a:pt x="102" y="159"/>
                  </a:lnTo>
                  <a:lnTo>
                    <a:pt x="101" y="155"/>
                  </a:lnTo>
                  <a:lnTo>
                    <a:pt x="99" y="152"/>
                  </a:lnTo>
                  <a:lnTo>
                    <a:pt x="98" y="147"/>
                  </a:lnTo>
                  <a:lnTo>
                    <a:pt x="96" y="144"/>
                  </a:lnTo>
                  <a:lnTo>
                    <a:pt x="95" y="142"/>
                  </a:lnTo>
                  <a:lnTo>
                    <a:pt x="92" y="140"/>
                  </a:lnTo>
                  <a:lnTo>
                    <a:pt x="88" y="138"/>
                  </a:lnTo>
                  <a:lnTo>
                    <a:pt x="85" y="133"/>
                  </a:lnTo>
                  <a:lnTo>
                    <a:pt x="82" y="129"/>
                  </a:lnTo>
                  <a:lnTo>
                    <a:pt x="80" y="125"/>
                  </a:lnTo>
                  <a:lnTo>
                    <a:pt x="77" y="121"/>
                  </a:lnTo>
                  <a:lnTo>
                    <a:pt x="77" y="117"/>
                  </a:lnTo>
                  <a:lnTo>
                    <a:pt x="76" y="114"/>
                  </a:lnTo>
                  <a:lnTo>
                    <a:pt x="75" y="111"/>
                  </a:lnTo>
                  <a:lnTo>
                    <a:pt x="73" y="108"/>
                  </a:lnTo>
                  <a:lnTo>
                    <a:pt x="69" y="103"/>
                  </a:lnTo>
                  <a:lnTo>
                    <a:pt x="65" y="99"/>
                  </a:lnTo>
                  <a:lnTo>
                    <a:pt x="61" y="93"/>
                  </a:lnTo>
                  <a:lnTo>
                    <a:pt x="57" y="89"/>
                  </a:lnTo>
                  <a:lnTo>
                    <a:pt x="55" y="85"/>
                  </a:lnTo>
                  <a:lnTo>
                    <a:pt x="52" y="82"/>
                  </a:lnTo>
                  <a:lnTo>
                    <a:pt x="51" y="76"/>
                  </a:lnTo>
                  <a:lnTo>
                    <a:pt x="49" y="72"/>
                  </a:lnTo>
                  <a:lnTo>
                    <a:pt x="46" y="68"/>
                  </a:lnTo>
                  <a:lnTo>
                    <a:pt x="44" y="65"/>
                  </a:lnTo>
                  <a:lnTo>
                    <a:pt x="37" y="59"/>
                  </a:lnTo>
                  <a:lnTo>
                    <a:pt x="29" y="54"/>
                  </a:lnTo>
                  <a:lnTo>
                    <a:pt x="23" y="47"/>
                  </a:lnTo>
                  <a:lnTo>
                    <a:pt x="17" y="42"/>
                  </a:lnTo>
                  <a:lnTo>
                    <a:pt x="15" y="38"/>
                  </a:lnTo>
                  <a:lnTo>
                    <a:pt x="13" y="33"/>
                  </a:lnTo>
                  <a:lnTo>
                    <a:pt x="12" y="28"/>
                  </a:lnTo>
                  <a:lnTo>
                    <a:pt x="11" y="2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7" name="Freeform 410"/>
            <p:cNvSpPr>
              <a:spLocks/>
            </p:cNvSpPr>
            <p:nvPr/>
          </p:nvSpPr>
          <p:spPr bwMode="gray">
            <a:xfrm>
              <a:off x="1863012" y="2072389"/>
              <a:ext cx="7192498" cy="2851814"/>
            </a:xfrm>
            <a:custGeom>
              <a:avLst/>
              <a:gdLst/>
              <a:ahLst/>
              <a:cxnLst>
                <a:cxn ang="0">
                  <a:pos x="224" y="663"/>
                </a:cxn>
                <a:cxn ang="0">
                  <a:pos x="262" y="734"/>
                </a:cxn>
                <a:cxn ang="0">
                  <a:pos x="384" y="735"/>
                </a:cxn>
                <a:cxn ang="0">
                  <a:pos x="363" y="630"/>
                </a:cxn>
                <a:cxn ang="0">
                  <a:pos x="588" y="501"/>
                </a:cxn>
                <a:cxn ang="0">
                  <a:pos x="932" y="582"/>
                </a:cxn>
                <a:cxn ang="0">
                  <a:pos x="1060" y="577"/>
                </a:cxn>
                <a:cxn ang="0">
                  <a:pos x="1127" y="543"/>
                </a:cxn>
                <a:cxn ang="0">
                  <a:pos x="1354" y="605"/>
                </a:cxn>
                <a:cxn ang="0">
                  <a:pos x="1464" y="579"/>
                </a:cxn>
                <a:cxn ang="0">
                  <a:pos x="1496" y="508"/>
                </a:cxn>
                <a:cxn ang="0">
                  <a:pos x="1701" y="635"/>
                </a:cxn>
                <a:cxn ang="0">
                  <a:pos x="1735" y="696"/>
                </a:cxn>
                <a:cxn ang="0">
                  <a:pos x="1798" y="658"/>
                </a:cxn>
                <a:cxn ang="0">
                  <a:pos x="1743" y="501"/>
                </a:cxn>
                <a:cxn ang="0">
                  <a:pos x="1628" y="461"/>
                </a:cxn>
                <a:cxn ang="0">
                  <a:pos x="1745" y="377"/>
                </a:cxn>
                <a:cxn ang="0">
                  <a:pos x="1811" y="333"/>
                </a:cxn>
                <a:cxn ang="0">
                  <a:pos x="1886" y="324"/>
                </a:cxn>
                <a:cxn ang="0">
                  <a:pos x="1912" y="326"/>
                </a:cxn>
                <a:cxn ang="0">
                  <a:pos x="1929" y="471"/>
                </a:cxn>
                <a:cxn ang="0">
                  <a:pos x="2022" y="532"/>
                </a:cxn>
                <a:cxn ang="0">
                  <a:pos x="2023" y="478"/>
                </a:cxn>
                <a:cxn ang="0">
                  <a:pos x="1955" y="400"/>
                </a:cxn>
                <a:cxn ang="0">
                  <a:pos x="2020" y="356"/>
                </a:cxn>
                <a:cxn ang="0">
                  <a:pos x="2091" y="306"/>
                </a:cxn>
                <a:cxn ang="0">
                  <a:pos x="2027" y="227"/>
                </a:cxn>
                <a:cxn ang="0">
                  <a:pos x="2145" y="264"/>
                </a:cxn>
                <a:cxn ang="0">
                  <a:pos x="2080" y="207"/>
                </a:cxn>
                <a:cxn ang="0">
                  <a:pos x="1881" y="157"/>
                </a:cxn>
                <a:cxn ang="0">
                  <a:pos x="1801" y="169"/>
                </a:cxn>
                <a:cxn ang="0">
                  <a:pos x="1708" y="159"/>
                </a:cxn>
                <a:cxn ang="0">
                  <a:pos x="1513" y="125"/>
                </a:cxn>
                <a:cxn ang="0">
                  <a:pos x="1437" y="121"/>
                </a:cxn>
                <a:cxn ang="0">
                  <a:pos x="1356" y="113"/>
                </a:cxn>
                <a:cxn ang="0">
                  <a:pos x="1260" y="131"/>
                </a:cxn>
                <a:cxn ang="0">
                  <a:pos x="1129" y="96"/>
                </a:cxn>
                <a:cxn ang="0">
                  <a:pos x="1015" y="98"/>
                </a:cxn>
                <a:cxn ang="0">
                  <a:pos x="921" y="96"/>
                </a:cxn>
                <a:cxn ang="0">
                  <a:pos x="845" y="8"/>
                </a:cxn>
                <a:cxn ang="0">
                  <a:pos x="784" y="31"/>
                </a:cxn>
                <a:cxn ang="0">
                  <a:pos x="656" y="66"/>
                </a:cxn>
                <a:cxn ang="0">
                  <a:pos x="657" y="79"/>
                </a:cxn>
                <a:cxn ang="0">
                  <a:pos x="677" y="139"/>
                </a:cxn>
                <a:cxn ang="0">
                  <a:pos x="591" y="100"/>
                </a:cxn>
                <a:cxn ang="0">
                  <a:pos x="550" y="110"/>
                </a:cxn>
                <a:cxn ang="0">
                  <a:pos x="587" y="174"/>
                </a:cxn>
                <a:cxn ang="0">
                  <a:pos x="632" y="204"/>
                </a:cxn>
                <a:cxn ang="0">
                  <a:pos x="570" y="232"/>
                </a:cxn>
                <a:cxn ang="0">
                  <a:pos x="563" y="180"/>
                </a:cxn>
                <a:cxn ang="0">
                  <a:pos x="493" y="89"/>
                </a:cxn>
                <a:cxn ang="0">
                  <a:pos x="468" y="139"/>
                </a:cxn>
                <a:cxn ang="0">
                  <a:pos x="399" y="162"/>
                </a:cxn>
                <a:cxn ang="0">
                  <a:pos x="388" y="184"/>
                </a:cxn>
                <a:cxn ang="0">
                  <a:pos x="289" y="187"/>
                </a:cxn>
                <a:cxn ang="0">
                  <a:pos x="227" y="204"/>
                </a:cxn>
                <a:cxn ang="0">
                  <a:pos x="198" y="211"/>
                </a:cxn>
                <a:cxn ang="0">
                  <a:pos x="168" y="264"/>
                </a:cxn>
                <a:cxn ang="0">
                  <a:pos x="48" y="223"/>
                </a:cxn>
                <a:cxn ang="0">
                  <a:pos x="156" y="202"/>
                </a:cxn>
                <a:cxn ang="0">
                  <a:pos x="0" y="188"/>
                </a:cxn>
                <a:cxn ang="0">
                  <a:pos x="62" y="309"/>
                </a:cxn>
                <a:cxn ang="0">
                  <a:pos x="70" y="457"/>
                </a:cxn>
              </a:cxnLst>
              <a:rect l="0" t="0" r="r" b="b"/>
              <a:pathLst>
                <a:path w="2164" h="795">
                  <a:moveTo>
                    <a:pt x="111" y="544"/>
                  </a:moveTo>
                  <a:lnTo>
                    <a:pt x="113" y="544"/>
                  </a:lnTo>
                  <a:lnTo>
                    <a:pt x="124" y="544"/>
                  </a:lnTo>
                  <a:lnTo>
                    <a:pt x="130" y="539"/>
                  </a:lnTo>
                  <a:lnTo>
                    <a:pt x="143" y="539"/>
                  </a:lnTo>
                  <a:lnTo>
                    <a:pt x="151" y="544"/>
                  </a:lnTo>
                  <a:lnTo>
                    <a:pt x="158" y="551"/>
                  </a:lnTo>
                  <a:lnTo>
                    <a:pt x="156" y="561"/>
                  </a:lnTo>
                  <a:lnTo>
                    <a:pt x="170" y="564"/>
                  </a:lnTo>
                  <a:lnTo>
                    <a:pt x="177" y="582"/>
                  </a:lnTo>
                  <a:lnTo>
                    <a:pt x="186" y="579"/>
                  </a:lnTo>
                  <a:lnTo>
                    <a:pt x="192" y="586"/>
                  </a:lnTo>
                  <a:lnTo>
                    <a:pt x="202" y="585"/>
                  </a:lnTo>
                  <a:lnTo>
                    <a:pt x="213" y="592"/>
                  </a:lnTo>
                  <a:lnTo>
                    <a:pt x="226" y="592"/>
                  </a:lnTo>
                  <a:lnTo>
                    <a:pt x="239" y="600"/>
                  </a:lnTo>
                  <a:lnTo>
                    <a:pt x="250" y="605"/>
                  </a:lnTo>
                  <a:lnTo>
                    <a:pt x="248" y="618"/>
                  </a:lnTo>
                  <a:lnTo>
                    <a:pt x="248" y="630"/>
                  </a:lnTo>
                  <a:lnTo>
                    <a:pt x="250" y="643"/>
                  </a:lnTo>
                  <a:lnTo>
                    <a:pt x="242" y="643"/>
                  </a:lnTo>
                  <a:lnTo>
                    <a:pt x="229" y="646"/>
                  </a:lnTo>
                  <a:lnTo>
                    <a:pt x="226" y="658"/>
                  </a:lnTo>
                  <a:lnTo>
                    <a:pt x="227" y="658"/>
                  </a:lnTo>
                  <a:lnTo>
                    <a:pt x="227" y="657"/>
                  </a:lnTo>
                  <a:lnTo>
                    <a:pt x="229" y="657"/>
                  </a:lnTo>
                  <a:lnTo>
                    <a:pt x="230" y="657"/>
                  </a:lnTo>
                  <a:lnTo>
                    <a:pt x="231" y="656"/>
                  </a:lnTo>
                  <a:lnTo>
                    <a:pt x="232" y="656"/>
                  </a:lnTo>
                  <a:lnTo>
                    <a:pt x="230" y="657"/>
                  </a:lnTo>
                  <a:lnTo>
                    <a:pt x="229" y="660"/>
                  </a:lnTo>
                  <a:lnTo>
                    <a:pt x="226" y="661"/>
                  </a:lnTo>
                  <a:lnTo>
                    <a:pt x="224" y="663"/>
                  </a:lnTo>
                  <a:lnTo>
                    <a:pt x="223" y="665"/>
                  </a:lnTo>
                  <a:lnTo>
                    <a:pt x="220" y="667"/>
                  </a:lnTo>
                  <a:lnTo>
                    <a:pt x="218" y="668"/>
                  </a:lnTo>
                  <a:lnTo>
                    <a:pt x="215" y="671"/>
                  </a:lnTo>
                  <a:lnTo>
                    <a:pt x="217" y="671"/>
                  </a:lnTo>
                  <a:lnTo>
                    <a:pt x="219" y="672"/>
                  </a:lnTo>
                  <a:lnTo>
                    <a:pt x="221" y="672"/>
                  </a:lnTo>
                  <a:lnTo>
                    <a:pt x="224" y="674"/>
                  </a:lnTo>
                  <a:lnTo>
                    <a:pt x="225" y="675"/>
                  </a:lnTo>
                  <a:lnTo>
                    <a:pt x="227" y="675"/>
                  </a:lnTo>
                  <a:lnTo>
                    <a:pt x="229" y="675"/>
                  </a:lnTo>
                  <a:lnTo>
                    <a:pt x="227" y="679"/>
                  </a:lnTo>
                  <a:lnTo>
                    <a:pt x="226" y="682"/>
                  </a:lnTo>
                  <a:lnTo>
                    <a:pt x="225" y="685"/>
                  </a:lnTo>
                  <a:lnTo>
                    <a:pt x="224" y="688"/>
                  </a:lnTo>
                  <a:lnTo>
                    <a:pt x="221" y="689"/>
                  </a:lnTo>
                  <a:lnTo>
                    <a:pt x="219" y="692"/>
                  </a:lnTo>
                  <a:lnTo>
                    <a:pt x="217" y="693"/>
                  </a:lnTo>
                  <a:lnTo>
                    <a:pt x="213" y="696"/>
                  </a:lnTo>
                  <a:lnTo>
                    <a:pt x="213" y="700"/>
                  </a:lnTo>
                  <a:lnTo>
                    <a:pt x="214" y="703"/>
                  </a:lnTo>
                  <a:lnTo>
                    <a:pt x="217" y="706"/>
                  </a:lnTo>
                  <a:lnTo>
                    <a:pt x="220" y="707"/>
                  </a:lnTo>
                  <a:lnTo>
                    <a:pt x="224" y="708"/>
                  </a:lnTo>
                  <a:lnTo>
                    <a:pt x="229" y="711"/>
                  </a:lnTo>
                  <a:lnTo>
                    <a:pt x="232" y="714"/>
                  </a:lnTo>
                  <a:lnTo>
                    <a:pt x="237" y="718"/>
                  </a:lnTo>
                  <a:lnTo>
                    <a:pt x="240" y="721"/>
                  </a:lnTo>
                  <a:lnTo>
                    <a:pt x="244" y="724"/>
                  </a:lnTo>
                  <a:lnTo>
                    <a:pt x="248" y="727"/>
                  </a:lnTo>
                  <a:lnTo>
                    <a:pt x="252" y="729"/>
                  </a:lnTo>
                  <a:lnTo>
                    <a:pt x="257" y="731"/>
                  </a:lnTo>
                  <a:lnTo>
                    <a:pt x="262" y="734"/>
                  </a:lnTo>
                  <a:lnTo>
                    <a:pt x="267" y="735"/>
                  </a:lnTo>
                  <a:lnTo>
                    <a:pt x="271" y="738"/>
                  </a:lnTo>
                  <a:lnTo>
                    <a:pt x="275" y="741"/>
                  </a:lnTo>
                  <a:lnTo>
                    <a:pt x="290" y="745"/>
                  </a:lnTo>
                  <a:lnTo>
                    <a:pt x="305" y="750"/>
                  </a:lnTo>
                  <a:lnTo>
                    <a:pt x="314" y="745"/>
                  </a:lnTo>
                  <a:lnTo>
                    <a:pt x="326" y="753"/>
                  </a:lnTo>
                  <a:lnTo>
                    <a:pt x="337" y="760"/>
                  </a:lnTo>
                  <a:lnTo>
                    <a:pt x="348" y="756"/>
                  </a:lnTo>
                  <a:lnTo>
                    <a:pt x="361" y="760"/>
                  </a:lnTo>
                  <a:lnTo>
                    <a:pt x="369" y="770"/>
                  </a:lnTo>
                  <a:lnTo>
                    <a:pt x="382" y="778"/>
                  </a:lnTo>
                  <a:lnTo>
                    <a:pt x="393" y="788"/>
                  </a:lnTo>
                  <a:lnTo>
                    <a:pt x="404" y="795"/>
                  </a:lnTo>
                  <a:lnTo>
                    <a:pt x="412" y="782"/>
                  </a:lnTo>
                  <a:lnTo>
                    <a:pt x="414" y="782"/>
                  </a:lnTo>
                  <a:lnTo>
                    <a:pt x="413" y="781"/>
                  </a:lnTo>
                  <a:lnTo>
                    <a:pt x="412" y="780"/>
                  </a:lnTo>
                  <a:lnTo>
                    <a:pt x="411" y="778"/>
                  </a:lnTo>
                  <a:lnTo>
                    <a:pt x="409" y="777"/>
                  </a:lnTo>
                  <a:lnTo>
                    <a:pt x="408" y="775"/>
                  </a:lnTo>
                  <a:lnTo>
                    <a:pt x="408" y="774"/>
                  </a:lnTo>
                  <a:lnTo>
                    <a:pt x="408" y="773"/>
                  </a:lnTo>
                  <a:lnTo>
                    <a:pt x="408" y="770"/>
                  </a:lnTo>
                  <a:lnTo>
                    <a:pt x="407" y="770"/>
                  </a:lnTo>
                  <a:lnTo>
                    <a:pt x="405" y="767"/>
                  </a:lnTo>
                  <a:lnTo>
                    <a:pt x="401" y="763"/>
                  </a:lnTo>
                  <a:lnTo>
                    <a:pt x="398" y="759"/>
                  </a:lnTo>
                  <a:lnTo>
                    <a:pt x="393" y="754"/>
                  </a:lnTo>
                  <a:lnTo>
                    <a:pt x="389" y="750"/>
                  </a:lnTo>
                  <a:lnTo>
                    <a:pt x="387" y="748"/>
                  </a:lnTo>
                  <a:lnTo>
                    <a:pt x="387" y="745"/>
                  </a:lnTo>
                  <a:lnTo>
                    <a:pt x="384" y="735"/>
                  </a:lnTo>
                  <a:lnTo>
                    <a:pt x="384" y="728"/>
                  </a:lnTo>
                  <a:lnTo>
                    <a:pt x="382" y="727"/>
                  </a:lnTo>
                  <a:lnTo>
                    <a:pt x="380" y="725"/>
                  </a:lnTo>
                  <a:lnTo>
                    <a:pt x="377" y="724"/>
                  </a:lnTo>
                  <a:lnTo>
                    <a:pt x="375" y="721"/>
                  </a:lnTo>
                  <a:lnTo>
                    <a:pt x="374" y="718"/>
                  </a:lnTo>
                  <a:lnTo>
                    <a:pt x="373" y="715"/>
                  </a:lnTo>
                  <a:lnTo>
                    <a:pt x="371" y="713"/>
                  </a:lnTo>
                  <a:lnTo>
                    <a:pt x="371" y="710"/>
                  </a:lnTo>
                  <a:lnTo>
                    <a:pt x="371" y="708"/>
                  </a:lnTo>
                  <a:lnTo>
                    <a:pt x="373" y="706"/>
                  </a:lnTo>
                  <a:lnTo>
                    <a:pt x="373" y="703"/>
                  </a:lnTo>
                  <a:lnTo>
                    <a:pt x="374" y="699"/>
                  </a:lnTo>
                  <a:lnTo>
                    <a:pt x="375" y="696"/>
                  </a:lnTo>
                  <a:lnTo>
                    <a:pt x="377" y="693"/>
                  </a:lnTo>
                  <a:lnTo>
                    <a:pt x="379" y="692"/>
                  </a:lnTo>
                  <a:lnTo>
                    <a:pt x="380" y="690"/>
                  </a:lnTo>
                  <a:lnTo>
                    <a:pt x="382" y="689"/>
                  </a:lnTo>
                  <a:lnTo>
                    <a:pt x="384" y="686"/>
                  </a:lnTo>
                  <a:lnTo>
                    <a:pt x="387" y="685"/>
                  </a:lnTo>
                  <a:lnTo>
                    <a:pt x="389" y="683"/>
                  </a:lnTo>
                  <a:lnTo>
                    <a:pt x="392" y="681"/>
                  </a:lnTo>
                  <a:lnTo>
                    <a:pt x="394" y="679"/>
                  </a:lnTo>
                  <a:lnTo>
                    <a:pt x="396" y="678"/>
                  </a:lnTo>
                  <a:lnTo>
                    <a:pt x="399" y="675"/>
                  </a:lnTo>
                  <a:lnTo>
                    <a:pt x="399" y="672"/>
                  </a:lnTo>
                  <a:lnTo>
                    <a:pt x="393" y="671"/>
                  </a:lnTo>
                  <a:lnTo>
                    <a:pt x="399" y="663"/>
                  </a:lnTo>
                  <a:lnTo>
                    <a:pt x="393" y="653"/>
                  </a:lnTo>
                  <a:lnTo>
                    <a:pt x="387" y="643"/>
                  </a:lnTo>
                  <a:lnTo>
                    <a:pt x="374" y="643"/>
                  </a:lnTo>
                  <a:lnTo>
                    <a:pt x="369" y="633"/>
                  </a:lnTo>
                  <a:lnTo>
                    <a:pt x="363" y="630"/>
                  </a:lnTo>
                  <a:lnTo>
                    <a:pt x="361" y="618"/>
                  </a:lnTo>
                  <a:lnTo>
                    <a:pt x="361" y="603"/>
                  </a:lnTo>
                  <a:lnTo>
                    <a:pt x="365" y="592"/>
                  </a:lnTo>
                  <a:lnTo>
                    <a:pt x="365" y="585"/>
                  </a:lnTo>
                  <a:lnTo>
                    <a:pt x="376" y="589"/>
                  </a:lnTo>
                  <a:lnTo>
                    <a:pt x="387" y="595"/>
                  </a:lnTo>
                  <a:lnTo>
                    <a:pt x="393" y="592"/>
                  </a:lnTo>
                  <a:lnTo>
                    <a:pt x="384" y="579"/>
                  </a:lnTo>
                  <a:lnTo>
                    <a:pt x="395" y="572"/>
                  </a:lnTo>
                  <a:lnTo>
                    <a:pt x="406" y="560"/>
                  </a:lnTo>
                  <a:lnTo>
                    <a:pt x="417" y="557"/>
                  </a:lnTo>
                  <a:lnTo>
                    <a:pt x="427" y="557"/>
                  </a:lnTo>
                  <a:lnTo>
                    <a:pt x="436" y="554"/>
                  </a:lnTo>
                  <a:lnTo>
                    <a:pt x="449" y="560"/>
                  </a:lnTo>
                  <a:lnTo>
                    <a:pt x="463" y="567"/>
                  </a:lnTo>
                  <a:lnTo>
                    <a:pt x="476" y="579"/>
                  </a:lnTo>
                  <a:lnTo>
                    <a:pt x="492" y="577"/>
                  </a:lnTo>
                  <a:lnTo>
                    <a:pt x="504" y="572"/>
                  </a:lnTo>
                  <a:lnTo>
                    <a:pt x="514" y="570"/>
                  </a:lnTo>
                  <a:lnTo>
                    <a:pt x="525" y="567"/>
                  </a:lnTo>
                  <a:lnTo>
                    <a:pt x="538" y="574"/>
                  </a:lnTo>
                  <a:lnTo>
                    <a:pt x="554" y="579"/>
                  </a:lnTo>
                  <a:lnTo>
                    <a:pt x="566" y="577"/>
                  </a:lnTo>
                  <a:lnTo>
                    <a:pt x="582" y="572"/>
                  </a:lnTo>
                  <a:lnTo>
                    <a:pt x="582" y="560"/>
                  </a:lnTo>
                  <a:lnTo>
                    <a:pt x="571" y="560"/>
                  </a:lnTo>
                  <a:lnTo>
                    <a:pt x="560" y="554"/>
                  </a:lnTo>
                  <a:lnTo>
                    <a:pt x="552" y="547"/>
                  </a:lnTo>
                  <a:lnTo>
                    <a:pt x="563" y="544"/>
                  </a:lnTo>
                  <a:lnTo>
                    <a:pt x="560" y="529"/>
                  </a:lnTo>
                  <a:lnTo>
                    <a:pt x="577" y="526"/>
                  </a:lnTo>
                  <a:lnTo>
                    <a:pt x="558" y="510"/>
                  </a:lnTo>
                  <a:lnTo>
                    <a:pt x="588" y="501"/>
                  </a:lnTo>
                  <a:lnTo>
                    <a:pt x="616" y="500"/>
                  </a:lnTo>
                  <a:lnTo>
                    <a:pt x="620" y="489"/>
                  </a:lnTo>
                  <a:lnTo>
                    <a:pt x="639" y="487"/>
                  </a:lnTo>
                  <a:lnTo>
                    <a:pt x="657" y="482"/>
                  </a:lnTo>
                  <a:lnTo>
                    <a:pt x="665" y="475"/>
                  </a:lnTo>
                  <a:lnTo>
                    <a:pt x="684" y="479"/>
                  </a:lnTo>
                  <a:lnTo>
                    <a:pt x="697" y="475"/>
                  </a:lnTo>
                  <a:lnTo>
                    <a:pt x="703" y="482"/>
                  </a:lnTo>
                  <a:lnTo>
                    <a:pt x="706" y="500"/>
                  </a:lnTo>
                  <a:lnTo>
                    <a:pt x="719" y="501"/>
                  </a:lnTo>
                  <a:lnTo>
                    <a:pt x="722" y="494"/>
                  </a:lnTo>
                  <a:lnTo>
                    <a:pt x="729" y="501"/>
                  </a:lnTo>
                  <a:lnTo>
                    <a:pt x="740" y="504"/>
                  </a:lnTo>
                  <a:lnTo>
                    <a:pt x="749" y="501"/>
                  </a:lnTo>
                  <a:lnTo>
                    <a:pt x="749" y="517"/>
                  </a:lnTo>
                  <a:lnTo>
                    <a:pt x="759" y="514"/>
                  </a:lnTo>
                  <a:lnTo>
                    <a:pt x="772" y="507"/>
                  </a:lnTo>
                  <a:lnTo>
                    <a:pt x="783" y="497"/>
                  </a:lnTo>
                  <a:lnTo>
                    <a:pt x="791" y="492"/>
                  </a:lnTo>
                  <a:lnTo>
                    <a:pt x="791" y="504"/>
                  </a:lnTo>
                  <a:lnTo>
                    <a:pt x="804" y="512"/>
                  </a:lnTo>
                  <a:lnTo>
                    <a:pt x="816" y="519"/>
                  </a:lnTo>
                  <a:lnTo>
                    <a:pt x="832" y="535"/>
                  </a:lnTo>
                  <a:lnTo>
                    <a:pt x="846" y="551"/>
                  </a:lnTo>
                  <a:lnTo>
                    <a:pt x="862" y="564"/>
                  </a:lnTo>
                  <a:lnTo>
                    <a:pt x="868" y="577"/>
                  </a:lnTo>
                  <a:lnTo>
                    <a:pt x="872" y="564"/>
                  </a:lnTo>
                  <a:lnTo>
                    <a:pt x="878" y="564"/>
                  </a:lnTo>
                  <a:lnTo>
                    <a:pt x="888" y="572"/>
                  </a:lnTo>
                  <a:lnTo>
                    <a:pt x="898" y="577"/>
                  </a:lnTo>
                  <a:lnTo>
                    <a:pt x="910" y="577"/>
                  </a:lnTo>
                  <a:lnTo>
                    <a:pt x="921" y="570"/>
                  </a:lnTo>
                  <a:lnTo>
                    <a:pt x="932" y="582"/>
                  </a:lnTo>
                  <a:lnTo>
                    <a:pt x="947" y="592"/>
                  </a:lnTo>
                  <a:lnTo>
                    <a:pt x="960" y="603"/>
                  </a:lnTo>
                  <a:lnTo>
                    <a:pt x="975" y="605"/>
                  </a:lnTo>
                  <a:lnTo>
                    <a:pt x="977" y="608"/>
                  </a:lnTo>
                  <a:lnTo>
                    <a:pt x="978" y="607"/>
                  </a:lnTo>
                  <a:lnTo>
                    <a:pt x="979" y="605"/>
                  </a:lnTo>
                  <a:lnTo>
                    <a:pt x="981" y="605"/>
                  </a:lnTo>
                  <a:lnTo>
                    <a:pt x="982" y="604"/>
                  </a:lnTo>
                  <a:lnTo>
                    <a:pt x="984" y="604"/>
                  </a:lnTo>
                  <a:lnTo>
                    <a:pt x="987" y="604"/>
                  </a:lnTo>
                  <a:lnTo>
                    <a:pt x="989" y="604"/>
                  </a:lnTo>
                  <a:lnTo>
                    <a:pt x="991" y="605"/>
                  </a:lnTo>
                  <a:lnTo>
                    <a:pt x="994" y="605"/>
                  </a:lnTo>
                  <a:lnTo>
                    <a:pt x="995" y="604"/>
                  </a:lnTo>
                  <a:lnTo>
                    <a:pt x="996" y="603"/>
                  </a:lnTo>
                  <a:lnTo>
                    <a:pt x="998" y="601"/>
                  </a:lnTo>
                  <a:lnTo>
                    <a:pt x="1000" y="600"/>
                  </a:lnTo>
                  <a:lnTo>
                    <a:pt x="1001" y="598"/>
                  </a:lnTo>
                  <a:lnTo>
                    <a:pt x="1002" y="598"/>
                  </a:lnTo>
                  <a:lnTo>
                    <a:pt x="1009" y="597"/>
                  </a:lnTo>
                  <a:lnTo>
                    <a:pt x="1014" y="593"/>
                  </a:lnTo>
                  <a:lnTo>
                    <a:pt x="1019" y="589"/>
                  </a:lnTo>
                  <a:lnTo>
                    <a:pt x="1023" y="585"/>
                  </a:lnTo>
                  <a:lnTo>
                    <a:pt x="1028" y="579"/>
                  </a:lnTo>
                  <a:lnTo>
                    <a:pt x="1034" y="575"/>
                  </a:lnTo>
                  <a:lnTo>
                    <a:pt x="1039" y="572"/>
                  </a:lnTo>
                  <a:lnTo>
                    <a:pt x="1045" y="572"/>
                  </a:lnTo>
                  <a:lnTo>
                    <a:pt x="1048" y="572"/>
                  </a:lnTo>
                  <a:lnTo>
                    <a:pt x="1051" y="572"/>
                  </a:lnTo>
                  <a:lnTo>
                    <a:pt x="1053" y="574"/>
                  </a:lnTo>
                  <a:lnTo>
                    <a:pt x="1056" y="574"/>
                  </a:lnTo>
                  <a:lnTo>
                    <a:pt x="1058" y="575"/>
                  </a:lnTo>
                  <a:lnTo>
                    <a:pt x="1060" y="577"/>
                  </a:lnTo>
                  <a:lnTo>
                    <a:pt x="1063" y="577"/>
                  </a:lnTo>
                  <a:lnTo>
                    <a:pt x="1065" y="577"/>
                  </a:lnTo>
                  <a:lnTo>
                    <a:pt x="1073" y="572"/>
                  </a:lnTo>
                  <a:lnTo>
                    <a:pt x="1075" y="572"/>
                  </a:lnTo>
                  <a:lnTo>
                    <a:pt x="1076" y="572"/>
                  </a:lnTo>
                  <a:lnTo>
                    <a:pt x="1077" y="572"/>
                  </a:lnTo>
                  <a:lnTo>
                    <a:pt x="1078" y="572"/>
                  </a:lnTo>
                  <a:lnTo>
                    <a:pt x="1079" y="572"/>
                  </a:lnTo>
                  <a:lnTo>
                    <a:pt x="1081" y="572"/>
                  </a:lnTo>
                  <a:lnTo>
                    <a:pt x="1082" y="572"/>
                  </a:lnTo>
                  <a:lnTo>
                    <a:pt x="1082" y="575"/>
                  </a:lnTo>
                  <a:lnTo>
                    <a:pt x="1082" y="578"/>
                  </a:lnTo>
                  <a:lnTo>
                    <a:pt x="1083" y="581"/>
                  </a:lnTo>
                  <a:lnTo>
                    <a:pt x="1084" y="582"/>
                  </a:lnTo>
                  <a:lnTo>
                    <a:pt x="1084" y="585"/>
                  </a:lnTo>
                  <a:lnTo>
                    <a:pt x="1085" y="586"/>
                  </a:lnTo>
                  <a:lnTo>
                    <a:pt x="1085" y="588"/>
                  </a:lnTo>
                  <a:lnTo>
                    <a:pt x="1085" y="589"/>
                  </a:lnTo>
                  <a:lnTo>
                    <a:pt x="1141" y="589"/>
                  </a:lnTo>
                  <a:lnTo>
                    <a:pt x="1143" y="582"/>
                  </a:lnTo>
                  <a:lnTo>
                    <a:pt x="1141" y="577"/>
                  </a:lnTo>
                  <a:lnTo>
                    <a:pt x="1139" y="572"/>
                  </a:lnTo>
                  <a:lnTo>
                    <a:pt x="1135" y="568"/>
                  </a:lnTo>
                  <a:lnTo>
                    <a:pt x="1132" y="565"/>
                  </a:lnTo>
                  <a:lnTo>
                    <a:pt x="1129" y="561"/>
                  </a:lnTo>
                  <a:lnTo>
                    <a:pt x="1127" y="557"/>
                  </a:lnTo>
                  <a:lnTo>
                    <a:pt x="1127" y="551"/>
                  </a:lnTo>
                  <a:lnTo>
                    <a:pt x="1127" y="550"/>
                  </a:lnTo>
                  <a:lnTo>
                    <a:pt x="1127" y="549"/>
                  </a:lnTo>
                  <a:lnTo>
                    <a:pt x="1127" y="547"/>
                  </a:lnTo>
                  <a:lnTo>
                    <a:pt x="1127" y="546"/>
                  </a:lnTo>
                  <a:lnTo>
                    <a:pt x="1127" y="544"/>
                  </a:lnTo>
                  <a:lnTo>
                    <a:pt x="1127" y="543"/>
                  </a:lnTo>
                  <a:lnTo>
                    <a:pt x="1127" y="542"/>
                  </a:lnTo>
                  <a:lnTo>
                    <a:pt x="1131" y="539"/>
                  </a:lnTo>
                  <a:lnTo>
                    <a:pt x="1190" y="554"/>
                  </a:lnTo>
                  <a:lnTo>
                    <a:pt x="1192" y="563"/>
                  </a:lnTo>
                  <a:lnTo>
                    <a:pt x="1195" y="568"/>
                  </a:lnTo>
                  <a:lnTo>
                    <a:pt x="1198" y="574"/>
                  </a:lnTo>
                  <a:lnTo>
                    <a:pt x="1203" y="578"/>
                  </a:lnTo>
                  <a:lnTo>
                    <a:pt x="1209" y="581"/>
                  </a:lnTo>
                  <a:lnTo>
                    <a:pt x="1215" y="582"/>
                  </a:lnTo>
                  <a:lnTo>
                    <a:pt x="1221" y="583"/>
                  </a:lnTo>
                  <a:lnTo>
                    <a:pt x="1229" y="585"/>
                  </a:lnTo>
                  <a:lnTo>
                    <a:pt x="1233" y="583"/>
                  </a:lnTo>
                  <a:lnTo>
                    <a:pt x="1237" y="583"/>
                  </a:lnTo>
                  <a:lnTo>
                    <a:pt x="1240" y="582"/>
                  </a:lnTo>
                  <a:lnTo>
                    <a:pt x="1242" y="581"/>
                  </a:lnTo>
                  <a:lnTo>
                    <a:pt x="1246" y="579"/>
                  </a:lnTo>
                  <a:lnTo>
                    <a:pt x="1250" y="578"/>
                  </a:lnTo>
                  <a:lnTo>
                    <a:pt x="1253" y="577"/>
                  </a:lnTo>
                  <a:lnTo>
                    <a:pt x="1257" y="577"/>
                  </a:lnTo>
                  <a:lnTo>
                    <a:pt x="1266" y="578"/>
                  </a:lnTo>
                  <a:lnTo>
                    <a:pt x="1275" y="581"/>
                  </a:lnTo>
                  <a:lnTo>
                    <a:pt x="1282" y="583"/>
                  </a:lnTo>
                  <a:lnTo>
                    <a:pt x="1289" y="589"/>
                  </a:lnTo>
                  <a:lnTo>
                    <a:pt x="1295" y="593"/>
                  </a:lnTo>
                  <a:lnTo>
                    <a:pt x="1301" y="598"/>
                  </a:lnTo>
                  <a:lnTo>
                    <a:pt x="1307" y="603"/>
                  </a:lnTo>
                  <a:lnTo>
                    <a:pt x="1313" y="605"/>
                  </a:lnTo>
                  <a:lnTo>
                    <a:pt x="1322" y="605"/>
                  </a:lnTo>
                  <a:lnTo>
                    <a:pt x="1331" y="605"/>
                  </a:lnTo>
                  <a:lnTo>
                    <a:pt x="1338" y="605"/>
                  </a:lnTo>
                  <a:lnTo>
                    <a:pt x="1344" y="605"/>
                  </a:lnTo>
                  <a:lnTo>
                    <a:pt x="1350" y="605"/>
                  </a:lnTo>
                  <a:lnTo>
                    <a:pt x="1354" y="605"/>
                  </a:lnTo>
                  <a:lnTo>
                    <a:pt x="1360" y="605"/>
                  </a:lnTo>
                  <a:lnTo>
                    <a:pt x="1366" y="605"/>
                  </a:lnTo>
                  <a:lnTo>
                    <a:pt x="1371" y="604"/>
                  </a:lnTo>
                  <a:lnTo>
                    <a:pt x="1375" y="603"/>
                  </a:lnTo>
                  <a:lnTo>
                    <a:pt x="1377" y="598"/>
                  </a:lnTo>
                  <a:lnTo>
                    <a:pt x="1378" y="595"/>
                  </a:lnTo>
                  <a:lnTo>
                    <a:pt x="1381" y="590"/>
                  </a:lnTo>
                  <a:lnTo>
                    <a:pt x="1383" y="588"/>
                  </a:lnTo>
                  <a:lnTo>
                    <a:pt x="1387" y="585"/>
                  </a:lnTo>
                  <a:lnTo>
                    <a:pt x="1391" y="585"/>
                  </a:lnTo>
                  <a:lnTo>
                    <a:pt x="1398" y="585"/>
                  </a:lnTo>
                  <a:lnTo>
                    <a:pt x="1406" y="585"/>
                  </a:lnTo>
                  <a:lnTo>
                    <a:pt x="1413" y="586"/>
                  </a:lnTo>
                  <a:lnTo>
                    <a:pt x="1419" y="588"/>
                  </a:lnTo>
                  <a:lnTo>
                    <a:pt x="1425" y="589"/>
                  </a:lnTo>
                  <a:lnTo>
                    <a:pt x="1428" y="590"/>
                  </a:lnTo>
                  <a:lnTo>
                    <a:pt x="1431" y="592"/>
                  </a:lnTo>
                  <a:lnTo>
                    <a:pt x="1432" y="592"/>
                  </a:lnTo>
                  <a:lnTo>
                    <a:pt x="1434" y="592"/>
                  </a:lnTo>
                  <a:lnTo>
                    <a:pt x="1437" y="592"/>
                  </a:lnTo>
                  <a:lnTo>
                    <a:pt x="1438" y="592"/>
                  </a:lnTo>
                  <a:lnTo>
                    <a:pt x="1440" y="592"/>
                  </a:lnTo>
                  <a:lnTo>
                    <a:pt x="1441" y="592"/>
                  </a:lnTo>
                  <a:lnTo>
                    <a:pt x="1442" y="592"/>
                  </a:lnTo>
                  <a:lnTo>
                    <a:pt x="1444" y="592"/>
                  </a:lnTo>
                  <a:lnTo>
                    <a:pt x="1445" y="592"/>
                  </a:lnTo>
                  <a:lnTo>
                    <a:pt x="1447" y="592"/>
                  </a:lnTo>
                  <a:lnTo>
                    <a:pt x="1451" y="590"/>
                  </a:lnTo>
                  <a:lnTo>
                    <a:pt x="1453" y="589"/>
                  </a:lnTo>
                  <a:lnTo>
                    <a:pt x="1457" y="588"/>
                  </a:lnTo>
                  <a:lnTo>
                    <a:pt x="1459" y="585"/>
                  </a:lnTo>
                  <a:lnTo>
                    <a:pt x="1462" y="582"/>
                  </a:lnTo>
                  <a:lnTo>
                    <a:pt x="1464" y="579"/>
                  </a:lnTo>
                  <a:lnTo>
                    <a:pt x="1466" y="577"/>
                  </a:lnTo>
                  <a:lnTo>
                    <a:pt x="1465" y="575"/>
                  </a:lnTo>
                  <a:lnTo>
                    <a:pt x="1463" y="574"/>
                  </a:lnTo>
                  <a:lnTo>
                    <a:pt x="1462" y="572"/>
                  </a:lnTo>
                  <a:lnTo>
                    <a:pt x="1460" y="570"/>
                  </a:lnTo>
                  <a:lnTo>
                    <a:pt x="1459" y="568"/>
                  </a:lnTo>
                  <a:lnTo>
                    <a:pt x="1458" y="565"/>
                  </a:lnTo>
                  <a:lnTo>
                    <a:pt x="1458" y="564"/>
                  </a:lnTo>
                  <a:lnTo>
                    <a:pt x="1458" y="561"/>
                  </a:lnTo>
                  <a:lnTo>
                    <a:pt x="1458" y="558"/>
                  </a:lnTo>
                  <a:lnTo>
                    <a:pt x="1458" y="556"/>
                  </a:lnTo>
                  <a:lnTo>
                    <a:pt x="1459" y="553"/>
                  </a:lnTo>
                  <a:lnTo>
                    <a:pt x="1460" y="550"/>
                  </a:lnTo>
                  <a:lnTo>
                    <a:pt x="1460" y="547"/>
                  </a:lnTo>
                  <a:lnTo>
                    <a:pt x="1462" y="544"/>
                  </a:lnTo>
                  <a:lnTo>
                    <a:pt x="1462" y="542"/>
                  </a:lnTo>
                  <a:lnTo>
                    <a:pt x="1462" y="539"/>
                  </a:lnTo>
                  <a:lnTo>
                    <a:pt x="1462" y="535"/>
                  </a:lnTo>
                  <a:lnTo>
                    <a:pt x="1459" y="532"/>
                  </a:lnTo>
                  <a:lnTo>
                    <a:pt x="1457" y="531"/>
                  </a:lnTo>
                  <a:lnTo>
                    <a:pt x="1453" y="528"/>
                  </a:lnTo>
                  <a:lnTo>
                    <a:pt x="1450" y="526"/>
                  </a:lnTo>
                  <a:lnTo>
                    <a:pt x="1447" y="525"/>
                  </a:lnTo>
                  <a:lnTo>
                    <a:pt x="1446" y="522"/>
                  </a:lnTo>
                  <a:lnTo>
                    <a:pt x="1445" y="519"/>
                  </a:lnTo>
                  <a:lnTo>
                    <a:pt x="1445" y="518"/>
                  </a:lnTo>
                  <a:lnTo>
                    <a:pt x="1445" y="517"/>
                  </a:lnTo>
                  <a:lnTo>
                    <a:pt x="1446" y="515"/>
                  </a:lnTo>
                  <a:lnTo>
                    <a:pt x="1446" y="514"/>
                  </a:lnTo>
                  <a:lnTo>
                    <a:pt x="1445" y="512"/>
                  </a:lnTo>
                  <a:lnTo>
                    <a:pt x="1483" y="504"/>
                  </a:lnTo>
                  <a:lnTo>
                    <a:pt x="1490" y="507"/>
                  </a:lnTo>
                  <a:lnTo>
                    <a:pt x="1496" y="508"/>
                  </a:lnTo>
                  <a:lnTo>
                    <a:pt x="1501" y="510"/>
                  </a:lnTo>
                  <a:lnTo>
                    <a:pt x="1506" y="511"/>
                  </a:lnTo>
                  <a:lnTo>
                    <a:pt x="1509" y="512"/>
                  </a:lnTo>
                  <a:lnTo>
                    <a:pt x="1514" y="514"/>
                  </a:lnTo>
                  <a:lnTo>
                    <a:pt x="1519" y="515"/>
                  </a:lnTo>
                  <a:lnTo>
                    <a:pt x="1523" y="517"/>
                  </a:lnTo>
                  <a:lnTo>
                    <a:pt x="1531" y="521"/>
                  </a:lnTo>
                  <a:lnTo>
                    <a:pt x="1536" y="526"/>
                  </a:lnTo>
                  <a:lnTo>
                    <a:pt x="1542" y="532"/>
                  </a:lnTo>
                  <a:lnTo>
                    <a:pt x="1547" y="539"/>
                  </a:lnTo>
                  <a:lnTo>
                    <a:pt x="1552" y="544"/>
                  </a:lnTo>
                  <a:lnTo>
                    <a:pt x="1558" y="550"/>
                  </a:lnTo>
                  <a:lnTo>
                    <a:pt x="1564" y="553"/>
                  </a:lnTo>
                  <a:lnTo>
                    <a:pt x="1573" y="554"/>
                  </a:lnTo>
                  <a:lnTo>
                    <a:pt x="1576" y="564"/>
                  </a:lnTo>
                  <a:lnTo>
                    <a:pt x="1579" y="571"/>
                  </a:lnTo>
                  <a:lnTo>
                    <a:pt x="1585" y="577"/>
                  </a:lnTo>
                  <a:lnTo>
                    <a:pt x="1592" y="582"/>
                  </a:lnTo>
                  <a:lnTo>
                    <a:pt x="1600" y="586"/>
                  </a:lnTo>
                  <a:lnTo>
                    <a:pt x="1608" y="589"/>
                  </a:lnTo>
                  <a:lnTo>
                    <a:pt x="1616" y="592"/>
                  </a:lnTo>
                  <a:lnTo>
                    <a:pt x="1626" y="595"/>
                  </a:lnTo>
                  <a:lnTo>
                    <a:pt x="1634" y="600"/>
                  </a:lnTo>
                  <a:lnTo>
                    <a:pt x="1641" y="607"/>
                  </a:lnTo>
                  <a:lnTo>
                    <a:pt x="1648" y="614"/>
                  </a:lnTo>
                  <a:lnTo>
                    <a:pt x="1655" y="622"/>
                  </a:lnTo>
                  <a:lnTo>
                    <a:pt x="1662" y="629"/>
                  </a:lnTo>
                  <a:lnTo>
                    <a:pt x="1670" y="635"/>
                  </a:lnTo>
                  <a:lnTo>
                    <a:pt x="1677" y="639"/>
                  </a:lnTo>
                  <a:lnTo>
                    <a:pt x="1685" y="640"/>
                  </a:lnTo>
                  <a:lnTo>
                    <a:pt x="1691" y="640"/>
                  </a:lnTo>
                  <a:lnTo>
                    <a:pt x="1696" y="637"/>
                  </a:lnTo>
                  <a:lnTo>
                    <a:pt x="1701" y="635"/>
                  </a:lnTo>
                  <a:lnTo>
                    <a:pt x="1705" y="632"/>
                  </a:lnTo>
                  <a:lnTo>
                    <a:pt x="1710" y="628"/>
                  </a:lnTo>
                  <a:lnTo>
                    <a:pt x="1715" y="625"/>
                  </a:lnTo>
                  <a:lnTo>
                    <a:pt x="1720" y="623"/>
                  </a:lnTo>
                  <a:lnTo>
                    <a:pt x="1726" y="622"/>
                  </a:lnTo>
                  <a:lnTo>
                    <a:pt x="1728" y="623"/>
                  </a:lnTo>
                  <a:lnTo>
                    <a:pt x="1729" y="623"/>
                  </a:lnTo>
                  <a:lnTo>
                    <a:pt x="1730" y="625"/>
                  </a:lnTo>
                  <a:lnTo>
                    <a:pt x="1732" y="625"/>
                  </a:lnTo>
                  <a:lnTo>
                    <a:pt x="1733" y="626"/>
                  </a:lnTo>
                  <a:lnTo>
                    <a:pt x="1734" y="628"/>
                  </a:lnTo>
                  <a:lnTo>
                    <a:pt x="1735" y="628"/>
                  </a:lnTo>
                  <a:lnTo>
                    <a:pt x="1736" y="628"/>
                  </a:lnTo>
                  <a:lnTo>
                    <a:pt x="1736" y="630"/>
                  </a:lnTo>
                  <a:lnTo>
                    <a:pt x="1736" y="633"/>
                  </a:lnTo>
                  <a:lnTo>
                    <a:pt x="1736" y="635"/>
                  </a:lnTo>
                  <a:lnTo>
                    <a:pt x="1736" y="637"/>
                  </a:lnTo>
                  <a:lnTo>
                    <a:pt x="1736" y="639"/>
                  </a:lnTo>
                  <a:lnTo>
                    <a:pt x="1736" y="640"/>
                  </a:lnTo>
                  <a:lnTo>
                    <a:pt x="1736" y="642"/>
                  </a:lnTo>
                  <a:lnTo>
                    <a:pt x="1736" y="643"/>
                  </a:lnTo>
                  <a:lnTo>
                    <a:pt x="1736" y="646"/>
                  </a:lnTo>
                  <a:lnTo>
                    <a:pt x="1737" y="650"/>
                  </a:lnTo>
                  <a:lnTo>
                    <a:pt x="1737" y="653"/>
                  </a:lnTo>
                  <a:lnTo>
                    <a:pt x="1739" y="656"/>
                  </a:lnTo>
                  <a:lnTo>
                    <a:pt x="1740" y="658"/>
                  </a:lnTo>
                  <a:lnTo>
                    <a:pt x="1742" y="661"/>
                  </a:lnTo>
                  <a:lnTo>
                    <a:pt x="1743" y="664"/>
                  </a:lnTo>
                  <a:lnTo>
                    <a:pt x="1745" y="665"/>
                  </a:lnTo>
                  <a:lnTo>
                    <a:pt x="1745" y="696"/>
                  </a:lnTo>
                  <a:lnTo>
                    <a:pt x="1742" y="696"/>
                  </a:lnTo>
                  <a:lnTo>
                    <a:pt x="1739" y="696"/>
                  </a:lnTo>
                  <a:lnTo>
                    <a:pt x="1735" y="696"/>
                  </a:lnTo>
                  <a:lnTo>
                    <a:pt x="1733" y="696"/>
                  </a:lnTo>
                  <a:lnTo>
                    <a:pt x="1730" y="696"/>
                  </a:lnTo>
                  <a:lnTo>
                    <a:pt x="1728" y="696"/>
                  </a:lnTo>
                  <a:lnTo>
                    <a:pt x="1726" y="696"/>
                  </a:lnTo>
                  <a:lnTo>
                    <a:pt x="1723" y="696"/>
                  </a:lnTo>
                  <a:lnTo>
                    <a:pt x="1722" y="696"/>
                  </a:lnTo>
                  <a:lnTo>
                    <a:pt x="1721" y="697"/>
                  </a:lnTo>
                  <a:lnTo>
                    <a:pt x="1720" y="699"/>
                  </a:lnTo>
                  <a:lnTo>
                    <a:pt x="1718" y="699"/>
                  </a:lnTo>
                  <a:lnTo>
                    <a:pt x="1717" y="700"/>
                  </a:lnTo>
                  <a:lnTo>
                    <a:pt x="1717" y="702"/>
                  </a:lnTo>
                  <a:lnTo>
                    <a:pt x="1717" y="703"/>
                  </a:lnTo>
                  <a:lnTo>
                    <a:pt x="1718" y="711"/>
                  </a:lnTo>
                  <a:lnTo>
                    <a:pt x="1721" y="717"/>
                  </a:lnTo>
                  <a:lnTo>
                    <a:pt x="1724" y="724"/>
                  </a:lnTo>
                  <a:lnTo>
                    <a:pt x="1728" y="728"/>
                  </a:lnTo>
                  <a:lnTo>
                    <a:pt x="1732" y="732"/>
                  </a:lnTo>
                  <a:lnTo>
                    <a:pt x="1735" y="735"/>
                  </a:lnTo>
                  <a:lnTo>
                    <a:pt x="1737" y="738"/>
                  </a:lnTo>
                  <a:lnTo>
                    <a:pt x="1739" y="741"/>
                  </a:lnTo>
                  <a:lnTo>
                    <a:pt x="1764" y="745"/>
                  </a:lnTo>
                  <a:lnTo>
                    <a:pt x="1768" y="745"/>
                  </a:lnTo>
                  <a:lnTo>
                    <a:pt x="1773" y="742"/>
                  </a:lnTo>
                  <a:lnTo>
                    <a:pt x="1777" y="739"/>
                  </a:lnTo>
                  <a:lnTo>
                    <a:pt x="1780" y="735"/>
                  </a:lnTo>
                  <a:lnTo>
                    <a:pt x="1786" y="724"/>
                  </a:lnTo>
                  <a:lnTo>
                    <a:pt x="1791" y="711"/>
                  </a:lnTo>
                  <a:lnTo>
                    <a:pt x="1795" y="697"/>
                  </a:lnTo>
                  <a:lnTo>
                    <a:pt x="1797" y="685"/>
                  </a:lnTo>
                  <a:lnTo>
                    <a:pt x="1798" y="672"/>
                  </a:lnTo>
                  <a:lnTo>
                    <a:pt x="1798" y="663"/>
                  </a:lnTo>
                  <a:lnTo>
                    <a:pt x="1798" y="661"/>
                  </a:lnTo>
                  <a:lnTo>
                    <a:pt x="1798" y="658"/>
                  </a:lnTo>
                  <a:lnTo>
                    <a:pt x="1798" y="656"/>
                  </a:lnTo>
                  <a:lnTo>
                    <a:pt x="1798" y="653"/>
                  </a:lnTo>
                  <a:lnTo>
                    <a:pt x="1798" y="650"/>
                  </a:lnTo>
                  <a:lnTo>
                    <a:pt x="1798" y="646"/>
                  </a:lnTo>
                  <a:lnTo>
                    <a:pt x="1798" y="642"/>
                  </a:lnTo>
                  <a:lnTo>
                    <a:pt x="1798" y="637"/>
                  </a:lnTo>
                  <a:lnTo>
                    <a:pt x="1798" y="635"/>
                  </a:lnTo>
                  <a:lnTo>
                    <a:pt x="1798" y="632"/>
                  </a:lnTo>
                  <a:lnTo>
                    <a:pt x="1798" y="629"/>
                  </a:lnTo>
                  <a:lnTo>
                    <a:pt x="1798" y="628"/>
                  </a:lnTo>
                  <a:lnTo>
                    <a:pt x="1799" y="625"/>
                  </a:lnTo>
                  <a:lnTo>
                    <a:pt x="1801" y="623"/>
                  </a:lnTo>
                  <a:lnTo>
                    <a:pt x="1802" y="623"/>
                  </a:lnTo>
                  <a:lnTo>
                    <a:pt x="1804" y="622"/>
                  </a:lnTo>
                  <a:lnTo>
                    <a:pt x="1804" y="611"/>
                  </a:lnTo>
                  <a:lnTo>
                    <a:pt x="1803" y="610"/>
                  </a:lnTo>
                  <a:lnTo>
                    <a:pt x="1801" y="607"/>
                  </a:lnTo>
                  <a:lnTo>
                    <a:pt x="1797" y="604"/>
                  </a:lnTo>
                  <a:lnTo>
                    <a:pt x="1795" y="601"/>
                  </a:lnTo>
                  <a:lnTo>
                    <a:pt x="1792" y="597"/>
                  </a:lnTo>
                  <a:lnTo>
                    <a:pt x="1791" y="592"/>
                  </a:lnTo>
                  <a:lnTo>
                    <a:pt x="1790" y="588"/>
                  </a:lnTo>
                  <a:lnTo>
                    <a:pt x="1790" y="585"/>
                  </a:lnTo>
                  <a:lnTo>
                    <a:pt x="1784" y="579"/>
                  </a:lnTo>
                  <a:lnTo>
                    <a:pt x="1778" y="572"/>
                  </a:lnTo>
                  <a:lnTo>
                    <a:pt x="1773" y="564"/>
                  </a:lnTo>
                  <a:lnTo>
                    <a:pt x="1770" y="554"/>
                  </a:lnTo>
                  <a:lnTo>
                    <a:pt x="1765" y="546"/>
                  </a:lnTo>
                  <a:lnTo>
                    <a:pt x="1761" y="535"/>
                  </a:lnTo>
                  <a:lnTo>
                    <a:pt x="1758" y="525"/>
                  </a:lnTo>
                  <a:lnTo>
                    <a:pt x="1753" y="514"/>
                  </a:lnTo>
                  <a:lnTo>
                    <a:pt x="1749" y="507"/>
                  </a:lnTo>
                  <a:lnTo>
                    <a:pt x="1743" y="501"/>
                  </a:lnTo>
                  <a:lnTo>
                    <a:pt x="1736" y="497"/>
                  </a:lnTo>
                  <a:lnTo>
                    <a:pt x="1729" y="493"/>
                  </a:lnTo>
                  <a:lnTo>
                    <a:pt x="1720" y="490"/>
                  </a:lnTo>
                  <a:lnTo>
                    <a:pt x="1711" y="487"/>
                  </a:lnTo>
                  <a:lnTo>
                    <a:pt x="1701" y="485"/>
                  </a:lnTo>
                  <a:lnTo>
                    <a:pt x="1691" y="482"/>
                  </a:lnTo>
                  <a:lnTo>
                    <a:pt x="1691" y="485"/>
                  </a:lnTo>
                  <a:lnTo>
                    <a:pt x="1691" y="486"/>
                  </a:lnTo>
                  <a:lnTo>
                    <a:pt x="1691" y="489"/>
                  </a:lnTo>
                  <a:lnTo>
                    <a:pt x="1690" y="492"/>
                  </a:lnTo>
                  <a:lnTo>
                    <a:pt x="1689" y="494"/>
                  </a:lnTo>
                  <a:lnTo>
                    <a:pt x="1687" y="497"/>
                  </a:lnTo>
                  <a:lnTo>
                    <a:pt x="1686" y="500"/>
                  </a:lnTo>
                  <a:lnTo>
                    <a:pt x="1685" y="501"/>
                  </a:lnTo>
                  <a:lnTo>
                    <a:pt x="1682" y="497"/>
                  </a:lnTo>
                  <a:lnTo>
                    <a:pt x="1677" y="494"/>
                  </a:lnTo>
                  <a:lnTo>
                    <a:pt x="1672" y="493"/>
                  </a:lnTo>
                  <a:lnTo>
                    <a:pt x="1668" y="492"/>
                  </a:lnTo>
                  <a:lnTo>
                    <a:pt x="1664" y="490"/>
                  </a:lnTo>
                  <a:lnTo>
                    <a:pt x="1660" y="487"/>
                  </a:lnTo>
                  <a:lnTo>
                    <a:pt x="1658" y="483"/>
                  </a:lnTo>
                  <a:lnTo>
                    <a:pt x="1658" y="476"/>
                  </a:lnTo>
                  <a:lnTo>
                    <a:pt x="1655" y="476"/>
                  </a:lnTo>
                  <a:lnTo>
                    <a:pt x="1652" y="476"/>
                  </a:lnTo>
                  <a:lnTo>
                    <a:pt x="1647" y="475"/>
                  </a:lnTo>
                  <a:lnTo>
                    <a:pt x="1641" y="473"/>
                  </a:lnTo>
                  <a:lnTo>
                    <a:pt x="1635" y="472"/>
                  </a:lnTo>
                  <a:lnTo>
                    <a:pt x="1630" y="471"/>
                  </a:lnTo>
                  <a:lnTo>
                    <a:pt x="1627" y="469"/>
                  </a:lnTo>
                  <a:lnTo>
                    <a:pt x="1626" y="469"/>
                  </a:lnTo>
                  <a:lnTo>
                    <a:pt x="1626" y="466"/>
                  </a:lnTo>
                  <a:lnTo>
                    <a:pt x="1627" y="464"/>
                  </a:lnTo>
                  <a:lnTo>
                    <a:pt x="1628" y="461"/>
                  </a:lnTo>
                  <a:lnTo>
                    <a:pt x="1630" y="458"/>
                  </a:lnTo>
                  <a:lnTo>
                    <a:pt x="1632" y="455"/>
                  </a:lnTo>
                  <a:lnTo>
                    <a:pt x="1634" y="452"/>
                  </a:lnTo>
                  <a:lnTo>
                    <a:pt x="1636" y="450"/>
                  </a:lnTo>
                  <a:lnTo>
                    <a:pt x="1637" y="447"/>
                  </a:lnTo>
                  <a:lnTo>
                    <a:pt x="1636" y="441"/>
                  </a:lnTo>
                  <a:lnTo>
                    <a:pt x="1637" y="436"/>
                  </a:lnTo>
                  <a:lnTo>
                    <a:pt x="1639" y="430"/>
                  </a:lnTo>
                  <a:lnTo>
                    <a:pt x="1641" y="423"/>
                  </a:lnTo>
                  <a:lnTo>
                    <a:pt x="1645" y="418"/>
                  </a:lnTo>
                  <a:lnTo>
                    <a:pt x="1648" y="412"/>
                  </a:lnTo>
                  <a:lnTo>
                    <a:pt x="1651" y="408"/>
                  </a:lnTo>
                  <a:lnTo>
                    <a:pt x="1653" y="404"/>
                  </a:lnTo>
                  <a:lnTo>
                    <a:pt x="1653" y="374"/>
                  </a:lnTo>
                  <a:lnTo>
                    <a:pt x="1655" y="373"/>
                  </a:lnTo>
                  <a:lnTo>
                    <a:pt x="1658" y="373"/>
                  </a:lnTo>
                  <a:lnTo>
                    <a:pt x="1660" y="373"/>
                  </a:lnTo>
                  <a:lnTo>
                    <a:pt x="1661" y="373"/>
                  </a:lnTo>
                  <a:lnTo>
                    <a:pt x="1664" y="373"/>
                  </a:lnTo>
                  <a:lnTo>
                    <a:pt x="1666" y="374"/>
                  </a:lnTo>
                  <a:lnTo>
                    <a:pt x="1670" y="374"/>
                  </a:lnTo>
                  <a:lnTo>
                    <a:pt x="1672" y="374"/>
                  </a:lnTo>
                  <a:lnTo>
                    <a:pt x="1679" y="374"/>
                  </a:lnTo>
                  <a:lnTo>
                    <a:pt x="1687" y="374"/>
                  </a:lnTo>
                  <a:lnTo>
                    <a:pt x="1696" y="376"/>
                  </a:lnTo>
                  <a:lnTo>
                    <a:pt x="1705" y="377"/>
                  </a:lnTo>
                  <a:lnTo>
                    <a:pt x="1715" y="377"/>
                  </a:lnTo>
                  <a:lnTo>
                    <a:pt x="1724" y="379"/>
                  </a:lnTo>
                  <a:lnTo>
                    <a:pt x="1733" y="379"/>
                  </a:lnTo>
                  <a:lnTo>
                    <a:pt x="1741" y="379"/>
                  </a:lnTo>
                  <a:lnTo>
                    <a:pt x="1742" y="379"/>
                  </a:lnTo>
                  <a:lnTo>
                    <a:pt x="1743" y="379"/>
                  </a:lnTo>
                  <a:lnTo>
                    <a:pt x="1745" y="377"/>
                  </a:lnTo>
                  <a:lnTo>
                    <a:pt x="1746" y="377"/>
                  </a:lnTo>
                  <a:lnTo>
                    <a:pt x="1746" y="376"/>
                  </a:lnTo>
                  <a:lnTo>
                    <a:pt x="1747" y="376"/>
                  </a:lnTo>
                  <a:lnTo>
                    <a:pt x="1747" y="374"/>
                  </a:lnTo>
                  <a:lnTo>
                    <a:pt x="1745" y="369"/>
                  </a:lnTo>
                  <a:lnTo>
                    <a:pt x="1783" y="369"/>
                  </a:lnTo>
                  <a:lnTo>
                    <a:pt x="1784" y="370"/>
                  </a:lnTo>
                  <a:lnTo>
                    <a:pt x="1786" y="373"/>
                  </a:lnTo>
                  <a:lnTo>
                    <a:pt x="1789" y="374"/>
                  </a:lnTo>
                  <a:lnTo>
                    <a:pt x="1792" y="377"/>
                  </a:lnTo>
                  <a:lnTo>
                    <a:pt x="1795" y="380"/>
                  </a:lnTo>
                  <a:lnTo>
                    <a:pt x="1798" y="383"/>
                  </a:lnTo>
                  <a:lnTo>
                    <a:pt x="1799" y="384"/>
                  </a:lnTo>
                  <a:lnTo>
                    <a:pt x="1801" y="384"/>
                  </a:lnTo>
                  <a:lnTo>
                    <a:pt x="1804" y="384"/>
                  </a:lnTo>
                  <a:lnTo>
                    <a:pt x="1806" y="383"/>
                  </a:lnTo>
                  <a:lnTo>
                    <a:pt x="1808" y="381"/>
                  </a:lnTo>
                  <a:lnTo>
                    <a:pt x="1809" y="379"/>
                  </a:lnTo>
                  <a:lnTo>
                    <a:pt x="1810" y="377"/>
                  </a:lnTo>
                  <a:lnTo>
                    <a:pt x="1811" y="374"/>
                  </a:lnTo>
                  <a:lnTo>
                    <a:pt x="1814" y="373"/>
                  </a:lnTo>
                  <a:lnTo>
                    <a:pt x="1817" y="372"/>
                  </a:lnTo>
                  <a:lnTo>
                    <a:pt x="1815" y="370"/>
                  </a:lnTo>
                  <a:lnTo>
                    <a:pt x="1814" y="369"/>
                  </a:lnTo>
                  <a:lnTo>
                    <a:pt x="1812" y="367"/>
                  </a:lnTo>
                  <a:lnTo>
                    <a:pt x="1811" y="365"/>
                  </a:lnTo>
                  <a:lnTo>
                    <a:pt x="1810" y="363"/>
                  </a:lnTo>
                  <a:lnTo>
                    <a:pt x="1809" y="359"/>
                  </a:lnTo>
                  <a:lnTo>
                    <a:pt x="1809" y="355"/>
                  </a:lnTo>
                  <a:lnTo>
                    <a:pt x="1809" y="349"/>
                  </a:lnTo>
                  <a:lnTo>
                    <a:pt x="1809" y="344"/>
                  </a:lnTo>
                  <a:lnTo>
                    <a:pt x="1810" y="338"/>
                  </a:lnTo>
                  <a:lnTo>
                    <a:pt x="1811" y="333"/>
                  </a:lnTo>
                  <a:lnTo>
                    <a:pt x="1812" y="328"/>
                  </a:lnTo>
                  <a:lnTo>
                    <a:pt x="1814" y="324"/>
                  </a:lnTo>
                  <a:lnTo>
                    <a:pt x="1816" y="322"/>
                  </a:lnTo>
                  <a:lnTo>
                    <a:pt x="1818" y="320"/>
                  </a:lnTo>
                  <a:lnTo>
                    <a:pt x="1822" y="319"/>
                  </a:lnTo>
                  <a:lnTo>
                    <a:pt x="1823" y="319"/>
                  </a:lnTo>
                  <a:lnTo>
                    <a:pt x="1827" y="319"/>
                  </a:lnTo>
                  <a:lnTo>
                    <a:pt x="1830" y="319"/>
                  </a:lnTo>
                  <a:lnTo>
                    <a:pt x="1835" y="319"/>
                  </a:lnTo>
                  <a:lnTo>
                    <a:pt x="1841" y="319"/>
                  </a:lnTo>
                  <a:lnTo>
                    <a:pt x="1846" y="319"/>
                  </a:lnTo>
                  <a:lnTo>
                    <a:pt x="1851" y="319"/>
                  </a:lnTo>
                  <a:lnTo>
                    <a:pt x="1854" y="319"/>
                  </a:lnTo>
                  <a:lnTo>
                    <a:pt x="1854" y="322"/>
                  </a:lnTo>
                  <a:lnTo>
                    <a:pt x="1856" y="326"/>
                  </a:lnTo>
                  <a:lnTo>
                    <a:pt x="1859" y="330"/>
                  </a:lnTo>
                  <a:lnTo>
                    <a:pt x="1862" y="334"/>
                  </a:lnTo>
                  <a:lnTo>
                    <a:pt x="1866" y="338"/>
                  </a:lnTo>
                  <a:lnTo>
                    <a:pt x="1870" y="342"/>
                  </a:lnTo>
                  <a:lnTo>
                    <a:pt x="1873" y="345"/>
                  </a:lnTo>
                  <a:lnTo>
                    <a:pt x="1876" y="347"/>
                  </a:lnTo>
                  <a:lnTo>
                    <a:pt x="1876" y="344"/>
                  </a:lnTo>
                  <a:lnTo>
                    <a:pt x="1877" y="341"/>
                  </a:lnTo>
                  <a:lnTo>
                    <a:pt x="1878" y="338"/>
                  </a:lnTo>
                  <a:lnTo>
                    <a:pt x="1878" y="335"/>
                  </a:lnTo>
                  <a:lnTo>
                    <a:pt x="1879" y="333"/>
                  </a:lnTo>
                  <a:lnTo>
                    <a:pt x="1880" y="330"/>
                  </a:lnTo>
                  <a:lnTo>
                    <a:pt x="1880" y="326"/>
                  </a:lnTo>
                  <a:lnTo>
                    <a:pt x="1881" y="322"/>
                  </a:lnTo>
                  <a:lnTo>
                    <a:pt x="1883" y="323"/>
                  </a:lnTo>
                  <a:lnTo>
                    <a:pt x="1884" y="323"/>
                  </a:lnTo>
                  <a:lnTo>
                    <a:pt x="1885" y="323"/>
                  </a:lnTo>
                  <a:lnTo>
                    <a:pt x="1886" y="324"/>
                  </a:lnTo>
                  <a:lnTo>
                    <a:pt x="1887" y="323"/>
                  </a:lnTo>
                  <a:lnTo>
                    <a:pt x="1889" y="323"/>
                  </a:lnTo>
                  <a:lnTo>
                    <a:pt x="1890" y="322"/>
                  </a:lnTo>
                  <a:lnTo>
                    <a:pt x="1889" y="319"/>
                  </a:lnTo>
                  <a:lnTo>
                    <a:pt x="1887" y="316"/>
                  </a:lnTo>
                  <a:lnTo>
                    <a:pt x="1886" y="315"/>
                  </a:lnTo>
                  <a:lnTo>
                    <a:pt x="1885" y="312"/>
                  </a:lnTo>
                  <a:lnTo>
                    <a:pt x="1884" y="309"/>
                  </a:lnTo>
                  <a:lnTo>
                    <a:pt x="1883" y="308"/>
                  </a:lnTo>
                  <a:lnTo>
                    <a:pt x="1881" y="305"/>
                  </a:lnTo>
                  <a:lnTo>
                    <a:pt x="1881" y="302"/>
                  </a:lnTo>
                  <a:lnTo>
                    <a:pt x="1883" y="298"/>
                  </a:lnTo>
                  <a:lnTo>
                    <a:pt x="1885" y="295"/>
                  </a:lnTo>
                  <a:lnTo>
                    <a:pt x="1887" y="295"/>
                  </a:lnTo>
                  <a:lnTo>
                    <a:pt x="1892" y="296"/>
                  </a:lnTo>
                  <a:lnTo>
                    <a:pt x="1896" y="298"/>
                  </a:lnTo>
                  <a:lnTo>
                    <a:pt x="1901" y="299"/>
                  </a:lnTo>
                  <a:lnTo>
                    <a:pt x="1904" y="301"/>
                  </a:lnTo>
                  <a:lnTo>
                    <a:pt x="1908" y="302"/>
                  </a:lnTo>
                  <a:lnTo>
                    <a:pt x="1906" y="302"/>
                  </a:lnTo>
                  <a:lnTo>
                    <a:pt x="1905" y="302"/>
                  </a:lnTo>
                  <a:lnTo>
                    <a:pt x="1904" y="302"/>
                  </a:lnTo>
                  <a:lnTo>
                    <a:pt x="1903" y="303"/>
                  </a:lnTo>
                  <a:lnTo>
                    <a:pt x="1902" y="305"/>
                  </a:lnTo>
                  <a:lnTo>
                    <a:pt x="1899" y="305"/>
                  </a:lnTo>
                  <a:lnTo>
                    <a:pt x="1898" y="306"/>
                  </a:lnTo>
                  <a:lnTo>
                    <a:pt x="1897" y="306"/>
                  </a:lnTo>
                  <a:lnTo>
                    <a:pt x="1898" y="310"/>
                  </a:lnTo>
                  <a:lnTo>
                    <a:pt x="1901" y="315"/>
                  </a:lnTo>
                  <a:lnTo>
                    <a:pt x="1904" y="317"/>
                  </a:lnTo>
                  <a:lnTo>
                    <a:pt x="1906" y="320"/>
                  </a:lnTo>
                  <a:lnTo>
                    <a:pt x="1910" y="323"/>
                  </a:lnTo>
                  <a:lnTo>
                    <a:pt x="1912" y="326"/>
                  </a:lnTo>
                  <a:lnTo>
                    <a:pt x="1915" y="330"/>
                  </a:lnTo>
                  <a:lnTo>
                    <a:pt x="1916" y="334"/>
                  </a:lnTo>
                  <a:lnTo>
                    <a:pt x="1915" y="337"/>
                  </a:lnTo>
                  <a:lnTo>
                    <a:pt x="1914" y="341"/>
                  </a:lnTo>
                  <a:lnTo>
                    <a:pt x="1911" y="345"/>
                  </a:lnTo>
                  <a:lnTo>
                    <a:pt x="1909" y="351"/>
                  </a:lnTo>
                  <a:lnTo>
                    <a:pt x="1906" y="358"/>
                  </a:lnTo>
                  <a:lnTo>
                    <a:pt x="1905" y="363"/>
                  </a:lnTo>
                  <a:lnTo>
                    <a:pt x="1903" y="369"/>
                  </a:lnTo>
                  <a:lnTo>
                    <a:pt x="1903" y="374"/>
                  </a:lnTo>
                  <a:lnTo>
                    <a:pt x="1903" y="377"/>
                  </a:lnTo>
                  <a:lnTo>
                    <a:pt x="1904" y="379"/>
                  </a:lnTo>
                  <a:lnTo>
                    <a:pt x="1904" y="380"/>
                  </a:lnTo>
                  <a:lnTo>
                    <a:pt x="1905" y="381"/>
                  </a:lnTo>
                  <a:lnTo>
                    <a:pt x="1906" y="384"/>
                  </a:lnTo>
                  <a:lnTo>
                    <a:pt x="1906" y="386"/>
                  </a:lnTo>
                  <a:lnTo>
                    <a:pt x="1908" y="390"/>
                  </a:lnTo>
                  <a:lnTo>
                    <a:pt x="1906" y="391"/>
                  </a:lnTo>
                  <a:lnTo>
                    <a:pt x="1906" y="394"/>
                  </a:lnTo>
                  <a:lnTo>
                    <a:pt x="1906" y="397"/>
                  </a:lnTo>
                  <a:lnTo>
                    <a:pt x="1905" y="398"/>
                  </a:lnTo>
                  <a:lnTo>
                    <a:pt x="1903" y="401"/>
                  </a:lnTo>
                  <a:lnTo>
                    <a:pt x="1901" y="402"/>
                  </a:lnTo>
                  <a:lnTo>
                    <a:pt x="1898" y="404"/>
                  </a:lnTo>
                  <a:lnTo>
                    <a:pt x="1895" y="404"/>
                  </a:lnTo>
                  <a:lnTo>
                    <a:pt x="1895" y="412"/>
                  </a:lnTo>
                  <a:lnTo>
                    <a:pt x="1896" y="419"/>
                  </a:lnTo>
                  <a:lnTo>
                    <a:pt x="1897" y="425"/>
                  </a:lnTo>
                  <a:lnTo>
                    <a:pt x="1899" y="432"/>
                  </a:lnTo>
                  <a:lnTo>
                    <a:pt x="1904" y="443"/>
                  </a:lnTo>
                  <a:lnTo>
                    <a:pt x="1911" y="454"/>
                  </a:lnTo>
                  <a:lnTo>
                    <a:pt x="1920" y="462"/>
                  </a:lnTo>
                  <a:lnTo>
                    <a:pt x="1929" y="471"/>
                  </a:lnTo>
                  <a:lnTo>
                    <a:pt x="1940" y="478"/>
                  </a:lnTo>
                  <a:lnTo>
                    <a:pt x="1949" y="485"/>
                  </a:lnTo>
                  <a:lnTo>
                    <a:pt x="1954" y="487"/>
                  </a:lnTo>
                  <a:lnTo>
                    <a:pt x="1958" y="493"/>
                  </a:lnTo>
                  <a:lnTo>
                    <a:pt x="1961" y="497"/>
                  </a:lnTo>
                  <a:lnTo>
                    <a:pt x="1964" y="503"/>
                  </a:lnTo>
                  <a:lnTo>
                    <a:pt x="1966" y="508"/>
                  </a:lnTo>
                  <a:lnTo>
                    <a:pt x="1970" y="514"/>
                  </a:lnTo>
                  <a:lnTo>
                    <a:pt x="1973" y="518"/>
                  </a:lnTo>
                  <a:lnTo>
                    <a:pt x="1980" y="522"/>
                  </a:lnTo>
                  <a:lnTo>
                    <a:pt x="1983" y="522"/>
                  </a:lnTo>
                  <a:lnTo>
                    <a:pt x="1984" y="522"/>
                  </a:lnTo>
                  <a:lnTo>
                    <a:pt x="1986" y="524"/>
                  </a:lnTo>
                  <a:lnTo>
                    <a:pt x="1987" y="525"/>
                  </a:lnTo>
                  <a:lnTo>
                    <a:pt x="1989" y="526"/>
                  </a:lnTo>
                  <a:lnTo>
                    <a:pt x="1990" y="528"/>
                  </a:lnTo>
                  <a:lnTo>
                    <a:pt x="1991" y="529"/>
                  </a:lnTo>
                  <a:lnTo>
                    <a:pt x="1992" y="533"/>
                  </a:lnTo>
                  <a:lnTo>
                    <a:pt x="1995" y="537"/>
                  </a:lnTo>
                  <a:lnTo>
                    <a:pt x="1997" y="540"/>
                  </a:lnTo>
                  <a:lnTo>
                    <a:pt x="2001" y="544"/>
                  </a:lnTo>
                  <a:lnTo>
                    <a:pt x="2003" y="547"/>
                  </a:lnTo>
                  <a:lnTo>
                    <a:pt x="2006" y="550"/>
                  </a:lnTo>
                  <a:lnTo>
                    <a:pt x="2009" y="551"/>
                  </a:lnTo>
                  <a:lnTo>
                    <a:pt x="2012" y="551"/>
                  </a:lnTo>
                  <a:lnTo>
                    <a:pt x="2014" y="551"/>
                  </a:lnTo>
                  <a:lnTo>
                    <a:pt x="2016" y="550"/>
                  </a:lnTo>
                  <a:lnTo>
                    <a:pt x="2018" y="549"/>
                  </a:lnTo>
                  <a:lnTo>
                    <a:pt x="2020" y="546"/>
                  </a:lnTo>
                  <a:lnTo>
                    <a:pt x="2021" y="543"/>
                  </a:lnTo>
                  <a:lnTo>
                    <a:pt x="2022" y="539"/>
                  </a:lnTo>
                  <a:lnTo>
                    <a:pt x="2022" y="536"/>
                  </a:lnTo>
                  <a:lnTo>
                    <a:pt x="2022" y="532"/>
                  </a:lnTo>
                  <a:lnTo>
                    <a:pt x="2022" y="529"/>
                  </a:lnTo>
                  <a:lnTo>
                    <a:pt x="2021" y="526"/>
                  </a:lnTo>
                  <a:lnTo>
                    <a:pt x="2018" y="525"/>
                  </a:lnTo>
                  <a:lnTo>
                    <a:pt x="2015" y="522"/>
                  </a:lnTo>
                  <a:lnTo>
                    <a:pt x="2012" y="521"/>
                  </a:lnTo>
                  <a:lnTo>
                    <a:pt x="2010" y="518"/>
                  </a:lnTo>
                  <a:lnTo>
                    <a:pt x="2008" y="515"/>
                  </a:lnTo>
                  <a:lnTo>
                    <a:pt x="2008" y="512"/>
                  </a:lnTo>
                  <a:lnTo>
                    <a:pt x="2008" y="511"/>
                  </a:lnTo>
                  <a:lnTo>
                    <a:pt x="2009" y="510"/>
                  </a:lnTo>
                  <a:lnTo>
                    <a:pt x="2010" y="510"/>
                  </a:lnTo>
                  <a:lnTo>
                    <a:pt x="2012" y="508"/>
                  </a:lnTo>
                  <a:lnTo>
                    <a:pt x="2015" y="507"/>
                  </a:lnTo>
                  <a:lnTo>
                    <a:pt x="2016" y="507"/>
                  </a:lnTo>
                  <a:lnTo>
                    <a:pt x="2018" y="505"/>
                  </a:lnTo>
                  <a:lnTo>
                    <a:pt x="2021" y="504"/>
                  </a:lnTo>
                  <a:lnTo>
                    <a:pt x="2018" y="501"/>
                  </a:lnTo>
                  <a:lnTo>
                    <a:pt x="2017" y="498"/>
                  </a:lnTo>
                  <a:lnTo>
                    <a:pt x="2016" y="496"/>
                  </a:lnTo>
                  <a:lnTo>
                    <a:pt x="2015" y="493"/>
                  </a:lnTo>
                  <a:lnTo>
                    <a:pt x="2014" y="490"/>
                  </a:lnTo>
                  <a:lnTo>
                    <a:pt x="2011" y="489"/>
                  </a:lnTo>
                  <a:lnTo>
                    <a:pt x="2010" y="485"/>
                  </a:lnTo>
                  <a:lnTo>
                    <a:pt x="2008" y="482"/>
                  </a:lnTo>
                  <a:lnTo>
                    <a:pt x="2009" y="480"/>
                  </a:lnTo>
                  <a:lnTo>
                    <a:pt x="2010" y="480"/>
                  </a:lnTo>
                  <a:lnTo>
                    <a:pt x="2011" y="480"/>
                  </a:lnTo>
                  <a:lnTo>
                    <a:pt x="2014" y="479"/>
                  </a:lnTo>
                  <a:lnTo>
                    <a:pt x="2016" y="479"/>
                  </a:lnTo>
                  <a:lnTo>
                    <a:pt x="2018" y="479"/>
                  </a:lnTo>
                  <a:lnTo>
                    <a:pt x="2022" y="479"/>
                  </a:lnTo>
                  <a:lnTo>
                    <a:pt x="2024" y="479"/>
                  </a:lnTo>
                  <a:lnTo>
                    <a:pt x="2023" y="478"/>
                  </a:lnTo>
                  <a:lnTo>
                    <a:pt x="2022" y="478"/>
                  </a:lnTo>
                  <a:lnTo>
                    <a:pt x="2021" y="476"/>
                  </a:lnTo>
                  <a:lnTo>
                    <a:pt x="2018" y="473"/>
                  </a:lnTo>
                  <a:lnTo>
                    <a:pt x="2017" y="472"/>
                  </a:lnTo>
                  <a:lnTo>
                    <a:pt x="2015" y="471"/>
                  </a:lnTo>
                  <a:lnTo>
                    <a:pt x="2015" y="469"/>
                  </a:lnTo>
                  <a:lnTo>
                    <a:pt x="2014" y="466"/>
                  </a:lnTo>
                  <a:lnTo>
                    <a:pt x="2011" y="465"/>
                  </a:lnTo>
                  <a:lnTo>
                    <a:pt x="2010" y="464"/>
                  </a:lnTo>
                  <a:lnTo>
                    <a:pt x="2009" y="462"/>
                  </a:lnTo>
                  <a:lnTo>
                    <a:pt x="2008" y="459"/>
                  </a:lnTo>
                  <a:lnTo>
                    <a:pt x="2006" y="457"/>
                  </a:lnTo>
                  <a:lnTo>
                    <a:pt x="2005" y="452"/>
                  </a:lnTo>
                  <a:lnTo>
                    <a:pt x="2005" y="448"/>
                  </a:lnTo>
                  <a:lnTo>
                    <a:pt x="2005" y="444"/>
                  </a:lnTo>
                  <a:lnTo>
                    <a:pt x="2006" y="444"/>
                  </a:lnTo>
                  <a:lnTo>
                    <a:pt x="2009" y="444"/>
                  </a:lnTo>
                  <a:lnTo>
                    <a:pt x="2010" y="443"/>
                  </a:lnTo>
                  <a:lnTo>
                    <a:pt x="2011" y="441"/>
                  </a:lnTo>
                  <a:lnTo>
                    <a:pt x="2012" y="440"/>
                  </a:lnTo>
                  <a:lnTo>
                    <a:pt x="2014" y="439"/>
                  </a:lnTo>
                  <a:lnTo>
                    <a:pt x="2014" y="437"/>
                  </a:lnTo>
                  <a:lnTo>
                    <a:pt x="2004" y="432"/>
                  </a:lnTo>
                  <a:lnTo>
                    <a:pt x="1996" y="426"/>
                  </a:lnTo>
                  <a:lnTo>
                    <a:pt x="1990" y="419"/>
                  </a:lnTo>
                  <a:lnTo>
                    <a:pt x="1985" y="412"/>
                  </a:lnTo>
                  <a:lnTo>
                    <a:pt x="1980" y="408"/>
                  </a:lnTo>
                  <a:lnTo>
                    <a:pt x="1974" y="404"/>
                  </a:lnTo>
                  <a:lnTo>
                    <a:pt x="1967" y="401"/>
                  </a:lnTo>
                  <a:lnTo>
                    <a:pt x="1959" y="402"/>
                  </a:lnTo>
                  <a:lnTo>
                    <a:pt x="1956" y="402"/>
                  </a:lnTo>
                  <a:lnTo>
                    <a:pt x="1956" y="401"/>
                  </a:lnTo>
                  <a:lnTo>
                    <a:pt x="1955" y="400"/>
                  </a:lnTo>
                  <a:lnTo>
                    <a:pt x="1954" y="397"/>
                  </a:lnTo>
                  <a:lnTo>
                    <a:pt x="1954" y="391"/>
                  </a:lnTo>
                  <a:lnTo>
                    <a:pt x="1953" y="384"/>
                  </a:lnTo>
                  <a:lnTo>
                    <a:pt x="1952" y="377"/>
                  </a:lnTo>
                  <a:lnTo>
                    <a:pt x="1949" y="370"/>
                  </a:lnTo>
                  <a:lnTo>
                    <a:pt x="1947" y="367"/>
                  </a:lnTo>
                  <a:lnTo>
                    <a:pt x="1946" y="366"/>
                  </a:lnTo>
                  <a:lnTo>
                    <a:pt x="1942" y="365"/>
                  </a:lnTo>
                  <a:lnTo>
                    <a:pt x="1939" y="365"/>
                  </a:lnTo>
                  <a:lnTo>
                    <a:pt x="1962" y="347"/>
                  </a:lnTo>
                  <a:lnTo>
                    <a:pt x="1965" y="347"/>
                  </a:lnTo>
                  <a:lnTo>
                    <a:pt x="1966" y="348"/>
                  </a:lnTo>
                  <a:lnTo>
                    <a:pt x="1967" y="349"/>
                  </a:lnTo>
                  <a:lnTo>
                    <a:pt x="1968" y="352"/>
                  </a:lnTo>
                  <a:lnTo>
                    <a:pt x="1970" y="354"/>
                  </a:lnTo>
                  <a:lnTo>
                    <a:pt x="1971" y="355"/>
                  </a:lnTo>
                  <a:lnTo>
                    <a:pt x="1972" y="356"/>
                  </a:lnTo>
                  <a:lnTo>
                    <a:pt x="1973" y="356"/>
                  </a:lnTo>
                  <a:lnTo>
                    <a:pt x="1977" y="356"/>
                  </a:lnTo>
                  <a:lnTo>
                    <a:pt x="1980" y="355"/>
                  </a:lnTo>
                  <a:lnTo>
                    <a:pt x="1983" y="354"/>
                  </a:lnTo>
                  <a:lnTo>
                    <a:pt x="1986" y="351"/>
                  </a:lnTo>
                  <a:lnTo>
                    <a:pt x="1991" y="349"/>
                  </a:lnTo>
                  <a:lnTo>
                    <a:pt x="1995" y="347"/>
                  </a:lnTo>
                  <a:lnTo>
                    <a:pt x="1998" y="344"/>
                  </a:lnTo>
                  <a:lnTo>
                    <a:pt x="2003" y="342"/>
                  </a:lnTo>
                  <a:lnTo>
                    <a:pt x="2010" y="342"/>
                  </a:lnTo>
                  <a:lnTo>
                    <a:pt x="2011" y="345"/>
                  </a:lnTo>
                  <a:lnTo>
                    <a:pt x="2012" y="348"/>
                  </a:lnTo>
                  <a:lnTo>
                    <a:pt x="2014" y="351"/>
                  </a:lnTo>
                  <a:lnTo>
                    <a:pt x="2015" y="352"/>
                  </a:lnTo>
                  <a:lnTo>
                    <a:pt x="2017" y="354"/>
                  </a:lnTo>
                  <a:lnTo>
                    <a:pt x="2020" y="356"/>
                  </a:lnTo>
                  <a:lnTo>
                    <a:pt x="2021" y="358"/>
                  </a:lnTo>
                  <a:lnTo>
                    <a:pt x="2022" y="359"/>
                  </a:lnTo>
                  <a:lnTo>
                    <a:pt x="2024" y="352"/>
                  </a:lnTo>
                  <a:lnTo>
                    <a:pt x="2027" y="344"/>
                  </a:lnTo>
                  <a:lnTo>
                    <a:pt x="2029" y="335"/>
                  </a:lnTo>
                  <a:lnTo>
                    <a:pt x="2033" y="328"/>
                  </a:lnTo>
                  <a:lnTo>
                    <a:pt x="2037" y="322"/>
                  </a:lnTo>
                  <a:lnTo>
                    <a:pt x="2043" y="316"/>
                  </a:lnTo>
                  <a:lnTo>
                    <a:pt x="2051" y="313"/>
                  </a:lnTo>
                  <a:lnTo>
                    <a:pt x="2059" y="312"/>
                  </a:lnTo>
                  <a:lnTo>
                    <a:pt x="2058" y="310"/>
                  </a:lnTo>
                  <a:lnTo>
                    <a:pt x="2058" y="308"/>
                  </a:lnTo>
                  <a:lnTo>
                    <a:pt x="2058" y="306"/>
                  </a:lnTo>
                  <a:lnTo>
                    <a:pt x="2058" y="305"/>
                  </a:lnTo>
                  <a:lnTo>
                    <a:pt x="2059" y="303"/>
                  </a:lnTo>
                  <a:lnTo>
                    <a:pt x="2059" y="302"/>
                  </a:lnTo>
                  <a:lnTo>
                    <a:pt x="2059" y="301"/>
                  </a:lnTo>
                  <a:lnTo>
                    <a:pt x="2059" y="299"/>
                  </a:lnTo>
                  <a:lnTo>
                    <a:pt x="2060" y="301"/>
                  </a:lnTo>
                  <a:lnTo>
                    <a:pt x="2062" y="302"/>
                  </a:lnTo>
                  <a:lnTo>
                    <a:pt x="2065" y="303"/>
                  </a:lnTo>
                  <a:lnTo>
                    <a:pt x="2067" y="303"/>
                  </a:lnTo>
                  <a:lnTo>
                    <a:pt x="2070" y="303"/>
                  </a:lnTo>
                  <a:lnTo>
                    <a:pt x="2072" y="305"/>
                  </a:lnTo>
                  <a:lnTo>
                    <a:pt x="2076" y="305"/>
                  </a:lnTo>
                  <a:lnTo>
                    <a:pt x="2078" y="305"/>
                  </a:lnTo>
                  <a:lnTo>
                    <a:pt x="2079" y="305"/>
                  </a:lnTo>
                  <a:lnTo>
                    <a:pt x="2081" y="305"/>
                  </a:lnTo>
                  <a:lnTo>
                    <a:pt x="2083" y="306"/>
                  </a:lnTo>
                  <a:lnTo>
                    <a:pt x="2085" y="306"/>
                  </a:lnTo>
                  <a:lnTo>
                    <a:pt x="2086" y="306"/>
                  </a:lnTo>
                  <a:lnTo>
                    <a:pt x="2089" y="306"/>
                  </a:lnTo>
                  <a:lnTo>
                    <a:pt x="2091" y="306"/>
                  </a:lnTo>
                  <a:lnTo>
                    <a:pt x="2093" y="305"/>
                  </a:lnTo>
                  <a:lnTo>
                    <a:pt x="2092" y="301"/>
                  </a:lnTo>
                  <a:lnTo>
                    <a:pt x="2092" y="299"/>
                  </a:lnTo>
                  <a:lnTo>
                    <a:pt x="2092" y="298"/>
                  </a:lnTo>
                  <a:lnTo>
                    <a:pt x="2092" y="296"/>
                  </a:lnTo>
                  <a:lnTo>
                    <a:pt x="2092" y="295"/>
                  </a:lnTo>
                  <a:lnTo>
                    <a:pt x="2093" y="292"/>
                  </a:lnTo>
                  <a:lnTo>
                    <a:pt x="2093" y="289"/>
                  </a:lnTo>
                  <a:lnTo>
                    <a:pt x="2078" y="285"/>
                  </a:lnTo>
                  <a:lnTo>
                    <a:pt x="2065" y="281"/>
                  </a:lnTo>
                  <a:lnTo>
                    <a:pt x="2053" y="276"/>
                  </a:lnTo>
                  <a:lnTo>
                    <a:pt x="2042" y="269"/>
                  </a:lnTo>
                  <a:lnTo>
                    <a:pt x="2031" y="263"/>
                  </a:lnTo>
                  <a:lnTo>
                    <a:pt x="2021" y="259"/>
                  </a:lnTo>
                  <a:lnTo>
                    <a:pt x="2009" y="256"/>
                  </a:lnTo>
                  <a:lnTo>
                    <a:pt x="1995" y="255"/>
                  </a:lnTo>
                  <a:lnTo>
                    <a:pt x="2003" y="255"/>
                  </a:lnTo>
                  <a:lnTo>
                    <a:pt x="2009" y="256"/>
                  </a:lnTo>
                  <a:lnTo>
                    <a:pt x="2016" y="257"/>
                  </a:lnTo>
                  <a:lnTo>
                    <a:pt x="2022" y="257"/>
                  </a:lnTo>
                  <a:lnTo>
                    <a:pt x="2028" y="257"/>
                  </a:lnTo>
                  <a:lnTo>
                    <a:pt x="2033" y="257"/>
                  </a:lnTo>
                  <a:lnTo>
                    <a:pt x="2039" y="256"/>
                  </a:lnTo>
                  <a:lnTo>
                    <a:pt x="2043" y="252"/>
                  </a:lnTo>
                  <a:lnTo>
                    <a:pt x="2041" y="248"/>
                  </a:lnTo>
                  <a:lnTo>
                    <a:pt x="2039" y="243"/>
                  </a:lnTo>
                  <a:lnTo>
                    <a:pt x="2035" y="241"/>
                  </a:lnTo>
                  <a:lnTo>
                    <a:pt x="2031" y="239"/>
                  </a:lnTo>
                  <a:lnTo>
                    <a:pt x="2028" y="238"/>
                  </a:lnTo>
                  <a:lnTo>
                    <a:pt x="2026" y="235"/>
                  </a:lnTo>
                  <a:lnTo>
                    <a:pt x="2022" y="231"/>
                  </a:lnTo>
                  <a:lnTo>
                    <a:pt x="2018" y="227"/>
                  </a:lnTo>
                  <a:lnTo>
                    <a:pt x="2027" y="227"/>
                  </a:lnTo>
                  <a:lnTo>
                    <a:pt x="2028" y="230"/>
                  </a:lnTo>
                  <a:lnTo>
                    <a:pt x="2029" y="231"/>
                  </a:lnTo>
                  <a:lnTo>
                    <a:pt x="2030" y="234"/>
                  </a:lnTo>
                  <a:lnTo>
                    <a:pt x="2033" y="237"/>
                  </a:lnTo>
                  <a:lnTo>
                    <a:pt x="2034" y="238"/>
                  </a:lnTo>
                  <a:lnTo>
                    <a:pt x="2037" y="241"/>
                  </a:lnTo>
                  <a:lnTo>
                    <a:pt x="2040" y="241"/>
                  </a:lnTo>
                  <a:lnTo>
                    <a:pt x="2043" y="242"/>
                  </a:lnTo>
                  <a:lnTo>
                    <a:pt x="2047" y="242"/>
                  </a:lnTo>
                  <a:lnTo>
                    <a:pt x="2048" y="241"/>
                  </a:lnTo>
                  <a:lnTo>
                    <a:pt x="2049" y="241"/>
                  </a:lnTo>
                  <a:lnTo>
                    <a:pt x="2049" y="239"/>
                  </a:lnTo>
                  <a:lnTo>
                    <a:pt x="2051" y="238"/>
                  </a:lnTo>
                  <a:lnTo>
                    <a:pt x="2052" y="238"/>
                  </a:lnTo>
                  <a:lnTo>
                    <a:pt x="2055" y="237"/>
                  </a:lnTo>
                  <a:lnTo>
                    <a:pt x="2059" y="237"/>
                  </a:lnTo>
                  <a:lnTo>
                    <a:pt x="2067" y="238"/>
                  </a:lnTo>
                  <a:lnTo>
                    <a:pt x="2074" y="239"/>
                  </a:lnTo>
                  <a:lnTo>
                    <a:pt x="2080" y="241"/>
                  </a:lnTo>
                  <a:lnTo>
                    <a:pt x="2085" y="245"/>
                  </a:lnTo>
                  <a:lnTo>
                    <a:pt x="2090" y="248"/>
                  </a:lnTo>
                  <a:lnTo>
                    <a:pt x="2095" y="252"/>
                  </a:lnTo>
                  <a:lnTo>
                    <a:pt x="2098" y="256"/>
                  </a:lnTo>
                  <a:lnTo>
                    <a:pt x="2104" y="259"/>
                  </a:lnTo>
                  <a:lnTo>
                    <a:pt x="2134" y="259"/>
                  </a:lnTo>
                  <a:lnTo>
                    <a:pt x="2134" y="262"/>
                  </a:lnTo>
                  <a:lnTo>
                    <a:pt x="2135" y="262"/>
                  </a:lnTo>
                  <a:lnTo>
                    <a:pt x="2136" y="263"/>
                  </a:lnTo>
                  <a:lnTo>
                    <a:pt x="2139" y="263"/>
                  </a:lnTo>
                  <a:lnTo>
                    <a:pt x="2140" y="264"/>
                  </a:lnTo>
                  <a:lnTo>
                    <a:pt x="2142" y="264"/>
                  </a:lnTo>
                  <a:lnTo>
                    <a:pt x="2143" y="264"/>
                  </a:lnTo>
                  <a:lnTo>
                    <a:pt x="2145" y="264"/>
                  </a:lnTo>
                  <a:lnTo>
                    <a:pt x="2147" y="264"/>
                  </a:lnTo>
                  <a:lnTo>
                    <a:pt x="2148" y="264"/>
                  </a:lnTo>
                  <a:lnTo>
                    <a:pt x="2152" y="264"/>
                  </a:lnTo>
                  <a:lnTo>
                    <a:pt x="2154" y="264"/>
                  </a:lnTo>
                  <a:lnTo>
                    <a:pt x="2158" y="264"/>
                  </a:lnTo>
                  <a:lnTo>
                    <a:pt x="2161" y="264"/>
                  </a:lnTo>
                  <a:lnTo>
                    <a:pt x="2164" y="264"/>
                  </a:lnTo>
                  <a:lnTo>
                    <a:pt x="2161" y="263"/>
                  </a:lnTo>
                  <a:lnTo>
                    <a:pt x="2159" y="262"/>
                  </a:lnTo>
                  <a:lnTo>
                    <a:pt x="2156" y="260"/>
                  </a:lnTo>
                  <a:lnTo>
                    <a:pt x="2153" y="259"/>
                  </a:lnTo>
                  <a:lnTo>
                    <a:pt x="2150" y="256"/>
                  </a:lnTo>
                  <a:lnTo>
                    <a:pt x="2148" y="253"/>
                  </a:lnTo>
                  <a:lnTo>
                    <a:pt x="2147" y="250"/>
                  </a:lnTo>
                  <a:lnTo>
                    <a:pt x="2147" y="246"/>
                  </a:lnTo>
                  <a:lnTo>
                    <a:pt x="2147" y="245"/>
                  </a:lnTo>
                  <a:lnTo>
                    <a:pt x="2147" y="242"/>
                  </a:lnTo>
                  <a:lnTo>
                    <a:pt x="2147" y="241"/>
                  </a:lnTo>
                  <a:lnTo>
                    <a:pt x="2147" y="239"/>
                  </a:lnTo>
                  <a:lnTo>
                    <a:pt x="2147" y="238"/>
                  </a:lnTo>
                  <a:lnTo>
                    <a:pt x="2147" y="235"/>
                  </a:lnTo>
                  <a:lnTo>
                    <a:pt x="2147" y="231"/>
                  </a:lnTo>
                  <a:lnTo>
                    <a:pt x="2147" y="227"/>
                  </a:lnTo>
                  <a:lnTo>
                    <a:pt x="2137" y="225"/>
                  </a:lnTo>
                  <a:lnTo>
                    <a:pt x="2130" y="224"/>
                  </a:lnTo>
                  <a:lnTo>
                    <a:pt x="2123" y="220"/>
                  </a:lnTo>
                  <a:lnTo>
                    <a:pt x="2115" y="217"/>
                  </a:lnTo>
                  <a:lnTo>
                    <a:pt x="2108" y="213"/>
                  </a:lnTo>
                  <a:lnTo>
                    <a:pt x="2099" y="210"/>
                  </a:lnTo>
                  <a:lnTo>
                    <a:pt x="2091" y="207"/>
                  </a:lnTo>
                  <a:lnTo>
                    <a:pt x="2083" y="207"/>
                  </a:lnTo>
                  <a:lnTo>
                    <a:pt x="2081" y="207"/>
                  </a:lnTo>
                  <a:lnTo>
                    <a:pt x="2080" y="207"/>
                  </a:lnTo>
                  <a:lnTo>
                    <a:pt x="2079" y="207"/>
                  </a:lnTo>
                  <a:lnTo>
                    <a:pt x="2077" y="209"/>
                  </a:lnTo>
                  <a:lnTo>
                    <a:pt x="2076" y="209"/>
                  </a:lnTo>
                  <a:lnTo>
                    <a:pt x="2074" y="210"/>
                  </a:lnTo>
                  <a:lnTo>
                    <a:pt x="2074" y="211"/>
                  </a:lnTo>
                  <a:lnTo>
                    <a:pt x="2074" y="213"/>
                  </a:lnTo>
                  <a:lnTo>
                    <a:pt x="2076" y="214"/>
                  </a:lnTo>
                  <a:lnTo>
                    <a:pt x="2078" y="216"/>
                  </a:lnTo>
                  <a:lnTo>
                    <a:pt x="2080" y="217"/>
                  </a:lnTo>
                  <a:lnTo>
                    <a:pt x="2084" y="218"/>
                  </a:lnTo>
                  <a:lnTo>
                    <a:pt x="2086" y="221"/>
                  </a:lnTo>
                  <a:lnTo>
                    <a:pt x="2089" y="224"/>
                  </a:lnTo>
                  <a:lnTo>
                    <a:pt x="2091" y="227"/>
                  </a:lnTo>
                  <a:lnTo>
                    <a:pt x="2081" y="221"/>
                  </a:lnTo>
                  <a:lnTo>
                    <a:pt x="2073" y="216"/>
                  </a:lnTo>
                  <a:lnTo>
                    <a:pt x="2066" y="210"/>
                  </a:lnTo>
                  <a:lnTo>
                    <a:pt x="2060" y="206"/>
                  </a:lnTo>
                  <a:lnTo>
                    <a:pt x="2053" y="202"/>
                  </a:lnTo>
                  <a:lnTo>
                    <a:pt x="2046" y="197"/>
                  </a:lnTo>
                  <a:lnTo>
                    <a:pt x="2037" y="192"/>
                  </a:lnTo>
                  <a:lnTo>
                    <a:pt x="2027" y="188"/>
                  </a:lnTo>
                  <a:lnTo>
                    <a:pt x="2011" y="184"/>
                  </a:lnTo>
                  <a:lnTo>
                    <a:pt x="1997" y="180"/>
                  </a:lnTo>
                  <a:lnTo>
                    <a:pt x="1983" y="177"/>
                  </a:lnTo>
                  <a:lnTo>
                    <a:pt x="1968" y="174"/>
                  </a:lnTo>
                  <a:lnTo>
                    <a:pt x="1954" y="173"/>
                  </a:lnTo>
                  <a:lnTo>
                    <a:pt x="1940" y="169"/>
                  </a:lnTo>
                  <a:lnTo>
                    <a:pt x="1926" y="166"/>
                  </a:lnTo>
                  <a:lnTo>
                    <a:pt x="1911" y="160"/>
                  </a:lnTo>
                  <a:lnTo>
                    <a:pt x="1886" y="160"/>
                  </a:lnTo>
                  <a:lnTo>
                    <a:pt x="1884" y="159"/>
                  </a:lnTo>
                  <a:lnTo>
                    <a:pt x="1883" y="157"/>
                  </a:lnTo>
                  <a:lnTo>
                    <a:pt x="1881" y="157"/>
                  </a:lnTo>
                  <a:lnTo>
                    <a:pt x="1880" y="156"/>
                  </a:lnTo>
                  <a:lnTo>
                    <a:pt x="1878" y="156"/>
                  </a:lnTo>
                  <a:lnTo>
                    <a:pt x="1877" y="156"/>
                  </a:lnTo>
                  <a:lnTo>
                    <a:pt x="1874" y="156"/>
                  </a:lnTo>
                  <a:lnTo>
                    <a:pt x="1871" y="156"/>
                  </a:lnTo>
                  <a:lnTo>
                    <a:pt x="1866" y="156"/>
                  </a:lnTo>
                  <a:lnTo>
                    <a:pt x="1862" y="156"/>
                  </a:lnTo>
                  <a:lnTo>
                    <a:pt x="1858" y="157"/>
                  </a:lnTo>
                  <a:lnTo>
                    <a:pt x="1854" y="159"/>
                  </a:lnTo>
                  <a:lnTo>
                    <a:pt x="1849" y="159"/>
                  </a:lnTo>
                  <a:lnTo>
                    <a:pt x="1846" y="160"/>
                  </a:lnTo>
                  <a:lnTo>
                    <a:pt x="1841" y="160"/>
                  </a:lnTo>
                  <a:lnTo>
                    <a:pt x="1836" y="160"/>
                  </a:lnTo>
                  <a:lnTo>
                    <a:pt x="1834" y="160"/>
                  </a:lnTo>
                  <a:lnTo>
                    <a:pt x="1830" y="160"/>
                  </a:lnTo>
                  <a:lnTo>
                    <a:pt x="1826" y="159"/>
                  </a:lnTo>
                  <a:lnTo>
                    <a:pt x="1821" y="157"/>
                  </a:lnTo>
                  <a:lnTo>
                    <a:pt x="1816" y="156"/>
                  </a:lnTo>
                  <a:lnTo>
                    <a:pt x="1811" y="155"/>
                  </a:lnTo>
                  <a:lnTo>
                    <a:pt x="1806" y="153"/>
                  </a:lnTo>
                  <a:lnTo>
                    <a:pt x="1804" y="151"/>
                  </a:lnTo>
                  <a:lnTo>
                    <a:pt x="1792" y="151"/>
                  </a:lnTo>
                  <a:lnTo>
                    <a:pt x="1793" y="157"/>
                  </a:lnTo>
                  <a:lnTo>
                    <a:pt x="1797" y="163"/>
                  </a:lnTo>
                  <a:lnTo>
                    <a:pt x="1801" y="167"/>
                  </a:lnTo>
                  <a:lnTo>
                    <a:pt x="1804" y="171"/>
                  </a:lnTo>
                  <a:lnTo>
                    <a:pt x="1809" y="174"/>
                  </a:lnTo>
                  <a:lnTo>
                    <a:pt x="1812" y="177"/>
                  </a:lnTo>
                  <a:lnTo>
                    <a:pt x="1815" y="178"/>
                  </a:lnTo>
                  <a:lnTo>
                    <a:pt x="1811" y="176"/>
                  </a:lnTo>
                  <a:lnTo>
                    <a:pt x="1808" y="174"/>
                  </a:lnTo>
                  <a:lnTo>
                    <a:pt x="1804" y="171"/>
                  </a:lnTo>
                  <a:lnTo>
                    <a:pt x="1801" y="169"/>
                  </a:lnTo>
                  <a:lnTo>
                    <a:pt x="1797" y="167"/>
                  </a:lnTo>
                  <a:lnTo>
                    <a:pt x="1792" y="164"/>
                  </a:lnTo>
                  <a:lnTo>
                    <a:pt x="1787" y="163"/>
                  </a:lnTo>
                  <a:lnTo>
                    <a:pt x="1782" y="163"/>
                  </a:lnTo>
                  <a:lnTo>
                    <a:pt x="1782" y="162"/>
                  </a:lnTo>
                  <a:lnTo>
                    <a:pt x="1783" y="162"/>
                  </a:lnTo>
                  <a:lnTo>
                    <a:pt x="1783" y="160"/>
                  </a:lnTo>
                  <a:lnTo>
                    <a:pt x="1783" y="159"/>
                  </a:lnTo>
                  <a:lnTo>
                    <a:pt x="1784" y="159"/>
                  </a:lnTo>
                  <a:lnTo>
                    <a:pt x="1784" y="157"/>
                  </a:lnTo>
                  <a:lnTo>
                    <a:pt x="1785" y="156"/>
                  </a:lnTo>
                  <a:lnTo>
                    <a:pt x="1783" y="155"/>
                  </a:lnTo>
                  <a:lnTo>
                    <a:pt x="1782" y="155"/>
                  </a:lnTo>
                  <a:lnTo>
                    <a:pt x="1779" y="153"/>
                  </a:lnTo>
                  <a:lnTo>
                    <a:pt x="1777" y="153"/>
                  </a:lnTo>
                  <a:lnTo>
                    <a:pt x="1774" y="153"/>
                  </a:lnTo>
                  <a:lnTo>
                    <a:pt x="1773" y="152"/>
                  </a:lnTo>
                  <a:lnTo>
                    <a:pt x="1771" y="152"/>
                  </a:lnTo>
                  <a:lnTo>
                    <a:pt x="1768" y="151"/>
                  </a:lnTo>
                  <a:lnTo>
                    <a:pt x="1768" y="155"/>
                  </a:lnTo>
                  <a:lnTo>
                    <a:pt x="1766" y="156"/>
                  </a:lnTo>
                  <a:lnTo>
                    <a:pt x="1765" y="159"/>
                  </a:lnTo>
                  <a:lnTo>
                    <a:pt x="1762" y="159"/>
                  </a:lnTo>
                  <a:lnTo>
                    <a:pt x="1759" y="160"/>
                  </a:lnTo>
                  <a:lnTo>
                    <a:pt x="1755" y="160"/>
                  </a:lnTo>
                  <a:lnTo>
                    <a:pt x="1753" y="160"/>
                  </a:lnTo>
                  <a:lnTo>
                    <a:pt x="1749" y="160"/>
                  </a:lnTo>
                  <a:lnTo>
                    <a:pt x="1741" y="160"/>
                  </a:lnTo>
                  <a:lnTo>
                    <a:pt x="1734" y="160"/>
                  </a:lnTo>
                  <a:lnTo>
                    <a:pt x="1727" y="159"/>
                  </a:lnTo>
                  <a:lnTo>
                    <a:pt x="1721" y="159"/>
                  </a:lnTo>
                  <a:lnTo>
                    <a:pt x="1714" y="159"/>
                  </a:lnTo>
                  <a:lnTo>
                    <a:pt x="1708" y="159"/>
                  </a:lnTo>
                  <a:lnTo>
                    <a:pt x="1701" y="159"/>
                  </a:lnTo>
                  <a:lnTo>
                    <a:pt x="1693" y="160"/>
                  </a:lnTo>
                  <a:lnTo>
                    <a:pt x="1696" y="164"/>
                  </a:lnTo>
                  <a:lnTo>
                    <a:pt x="1698" y="167"/>
                  </a:lnTo>
                  <a:lnTo>
                    <a:pt x="1699" y="169"/>
                  </a:lnTo>
                  <a:lnTo>
                    <a:pt x="1702" y="171"/>
                  </a:lnTo>
                  <a:lnTo>
                    <a:pt x="1703" y="173"/>
                  </a:lnTo>
                  <a:lnTo>
                    <a:pt x="1705" y="174"/>
                  </a:lnTo>
                  <a:lnTo>
                    <a:pt x="1708" y="177"/>
                  </a:lnTo>
                  <a:lnTo>
                    <a:pt x="1710" y="181"/>
                  </a:lnTo>
                  <a:lnTo>
                    <a:pt x="1699" y="174"/>
                  </a:lnTo>
                  <a:lnTo>
                    <a:pt x="1690" y="170"/>
                  </a:lnTo>
                  <a:lnTo>
                    <a:pt x="1679" y="166"/>
                  </a:lnTo>
                  <a:lnTo>
                    <a:pt x="1670" y="160"/>
                  </a:lnTo>
                  <a:lnTo>
                    <a:pt x="1660" y="155"/>
                  </a:lnTo>
                  <a:lnTo>
                    <a:pt x="1651" y="149"/>
                  </a:lnTo>
                  <a:lnTo>
                    <a:pt x="1641" y="141"/>
                  </a:lnTo>
                  <a:lnTo>
                    <a:pt x="1632" y="131"/>
                  </a:lnTo>
                  <a:lnTo>
                    <a:pt x="1569" y="131"/>
                  </a:lnTo>
                  <a:lnTo>
                    <a:pt x="1567" y="131"/>
                  </a:lnTo>
                  <a:lnTo>
                    <a:pt x="1566" y="131"/>
                  </a:lnTo>
                  <a:lnTo>
                    <a:pt x="1565" y="132"/>
                  </a:lnTo>
                  <a:lnTo>
                    <a:pt x="1564" y="134"/>
                  </a:lnTo>
                  <a:lnTo>
                    <a:pt x="1563" y="135"/>
                  </a:lnTo>
                  <a:lnTo>
                    <a:pt x="1539" y="135"/>
                  </a:lnTo>
                  <a:lnTo>
                    <a:pt x="1534" y="135"/>
                  </a:lnTo>
                  <a:lnTo>
                    <a:pt x="1532" y="134"/>
                  </a:lnTo>
                  <a:lnTo>
                    <a:pt x="1529" y="132"/>
                  </a:lnTo>
                  <a:lnTo>
                    <a:pt x="1527" y="131"/>
                  </a:lnTo>
                  <a:lnTo>
                    <a:pt x="1525" y="130"/>
                  </a:lnTo>
                  <a:lnTo>
                    <a:pt x="1522" y="127"/>
                  </a:lnTo>
                  <a:lnTo>
                    <a:pt x="1517" y="127"/>
                  </a:lnTo>
                  <a:lnTo>
                    <a:pt x="1513" y="125"/>
                  </a:lnTo>
                  <a:lnTo>
                    <a:pt x="1511" y="125"/>
                  </a:lnTo>
                  <a:lnTo>
                    <a:pt x="1509" y="127"/>
                  </a:lnTo>
                  <a:lnTo>
                    <a:pt x="1508" y="128"/>
                  </a:lnTo>
                  <a:lnTo>
                    <a:pt x="1507" y="130"/>
                  </a:lnTo>
                  <a:lnTo>
                    <a:pt x="1506" y="130"/>
                  </a:lnTo>
                  <a:lnTo>
                    <a:pt x="1504" y="131"/>
                  </a:lnTo>
                  <a:lnTo>
                    <a:pt x="1502" y="131"/>
                  </a:lnTo>
                  <a:lnTo>
                    <a:pt x="1500" y="131"/>
                  </a:lnTo>
                  <a:lnTo>
                    <a:pt x="1496" y="130"/>
                  </a:lnTo>
                  <a:lnTo>
                    <a:pt x="1494" y="128"/>
                  </a:lnTo>
                  <a:lnTo>
                    <a:pt x="1491" y="127"/>
                  </a:lnTo>
                  <a:lnTo>
                    <a:pt x="1488" y="124"/>
                  </a:lnTo>
                  <a:lnTo>
                    <a:pt x="1485" y="123"/>
                  </a:lnTo>
                  <a:lnTo>
                    <a:pt x="1482" y="120"/>
                  </a:lnTo>
                  <a:lnTo>
                    <a:pt x="1479" y="118"/>
                  </a:lnTo>
                  <a:lnTo>
                    <a:pt x="1483" y="113"/>
                  </a:lnTo>
                  <a:lnTo>
                    <a:pt x="1482" y="113"/>
                  </a:lnTo>
                  <a:lnTo>
                    <a:pt x="1481" y="112"/>
                  </a:lnTo>
                  <a:lnTo>
                    <a:pt x="1478" y="110"/>
                  </a:lnTo>
                  <a:lnTo>
                    <a:pt x="1476" y="110"/>
                  </a:lnTo>
                  <a:lnTo>
                    <a:pt x="1473" y="109"/>
                  </a:lnTo>
                  <a:lnTo>
                    <a:pt x="1470" y="109"/>
                  </a:lnTo>
                  <a:lnTo>
                    <a:pt x="1466" y="109"/>
                  </a:lnTo>
                  <a:lnTo>
                    <a:pt x="1460" y="109"/>
                  </a:lnTo>
                  <a:lnTo>
                    <a:pt x="1456" y="110"/>
                  </a:lnTo>
                  <a:lnTo>
                    <a:pt x="1452" y="113"/>
                  </a:lnTo>
                  <a:lnTo>
                    <a:pt x="1450" y="114"/>
                  </a:lnTo>
                  <a:lnTo>
                    <a:pt x="1446" y="117"/>
                  </a:lnTo>
                  <a:lnTo>
                    <a:pt x="1444" y="118"/>
                  </a:lnTo>
                  <a:lnTo>
                    <a:pt x="1441" y="120"/>
                  </a:lnTo>
                  <a:lnTo>
                    <a:pt x="1439" y="121"/>
                  </a:lnTo>
                  <a:lnTo>
                    <a:pt x="1438" y="121"/>
                  </a:lnTo>
                  <a:lnTo>
                    <a:pt x="1437" y="121"/>
                  </a:lnTo>
                  <a:lnTo>
                    <a:pt x="1435" y="121"/>
                  </a:lnTo>
                  <a:lnTo>
                    <a:pt x="1434" y="121"/>
                  </a:lnTo>
                  <a:lnTo>
                    <a:pt x="1433" y="121"/>
                  </a:lnTo>
                  <a:lnTo>
                    <a:pt x="1432" y="121"/>
                  </a:lnTo>
                  <a:lnTo>
                    <a:pt x="1431" y="121"/>
                  </a:lnTo>
                  <a:lnTo>
                    <a:pt x="1429" y="121"/>
                  </a:lnTo>
                  <a:lnTo>
                    <a:pt x="1429" y="109"/>
                  </a:lnTo>
                  <a:lnTo>
                    <a:pt x="1428" y="107"/>
                  </a:lnTo>
                  <a:lnTo>
                    <a:pt x="1427" y="106"/>
                  </a:lnTo>
                  <a:lnTo>
                    <a:pt x="1425" y="105"/>
                  </a:lnTo>
                  <a:lnTo>
                    <a:pt x="1423" y="105"/>
                  </a:lnTo>
                  <a:lnTo>
                    <a:pt x="1421" y="105"/>
                  </a:lnTo>
                  <a:lnTo>
                    <a:pt x="1419" y="106"/>
                  </a:lnTo>
                  <a:lnTo>
                    <a:pt x="1416" y="107"/>
                  </a:lnTo>
                  <a:lnTo>
                    <a:pt x="1413" y="109"/>
                  </a:lnTo>
                  <a:lnTo>
                    <a:pt x="1413" y="107"/>
                  </a:lnTo>
                  <a:lnTo>
                    <a:pt x="1410" y="106"/>
                  </a:lnTo>
                  <a:lnTo>
                    <a:pt x="1409" y="105"/>
                  </a:lnTo>
                  <a:lnTo>
                    <a:pt x="1406" y="105"/>
                  </a:lnTo>
                  <a:lnTo>
                    <a:pt x="1400" y="105"/>
                  </a:lnTo>
                  <a:lnTo>
                    <a:pt x="1391" y="105"/>
                  </a:lnTo>
                  <a:lnTo>
                    <a:pt x="1383" y="106"/>
                  </a:lnTo>
                  <a:lnTo>
                    <a:pt x="1377" y="107"/>
                  </a:lnTo>
                  <a:lnTo>
                    <a:pt x="1372" y="107"/>
                  </a:lnTo>
                  <a:lnTo>
                    <a:pt x="1370" y="109"/>
                  </a:lnTo>
                  <a:lnTo>
                    <a:pt x="1348" y="109"/>
                  </a:lnTo>
                  <a:lnTo>
                    <a:pt x="1350" y="110"/>
                  </a:lnTo>
                  <a:lnTo>
                    <a:pt x="1350" y="112"/>
                  </a:lnTo>
                  <a:lnTo>
                    <a:pt x="1351" y="112"/>
                  </a:lnTo>
                  <a:lnTo>
                    <a:pt x="1352" y="113"/>
                  </a:lnTo>
                  <a:lnTo>
                    <a:pt x="1353" y="113"/>
                  </a:lnTo>
                  <a:lnTo>
                    <a:pt x="1354" y="113"/>
                  </a:lnTo>
                  <a:lnTo>
                    <a:pt x="1356" y="113"/>
                  </a:lnTo>
                  <a:lnTo>
                    <a:pt x="1356" y="114"/>
                  </a:lnTo>
                  <a:lnTo>
                    <a:pt x="1356" y="116"/>
                  </a:lnTo>
                  <a:lnTo>
                    <a:pt x="1357" y="117"/>
                  </a:lnTo>
                  <a:lnTo>
                    <a:pt x="1358" y="120"/>
                  </a:lnTo>
                  <a:lnTo>
                    <a:pt x="1359" y="121"/>
                  </a:lnTo>
                  <a:lnTo>
                    <a:pt x="1360" y="123"/>
                  </a:lnTo>
                  <a:lnTo>
                    <a:pt x="1362" y="124"/>
                  </a:lnTo>
                  <a:lnTo>
                    <a:pt x="1362" y="125"/>
                  </a:lnTo>
                  <a:lnTo>
                    <a:pt x="1358" y="125"/>
                  </a:lnTo>
                  <a:lnTo>
                    <a:pt x="1356" y="127"/>
                  </a:lnTo>
                  <a:lnTo>
                    <a:pt x="1353" y="127"/>
                  </a:lnTo>
                  <a:lnTo>
                    <a:pt x="1351" y="128"/>
                  </a:lnTo>
                  <a:lnTo>
                    <a:pt x="1348" y="130"/>
                  </a:lnTo>
                  <a:lnTo>
                    <a:pt x="1345" y="130"/>
                  </a:lnTo>
                  <a:lnTo>
                    <a:pt x="1341" y="131"/>
                  </a:lnTo>
                  <a:lnTo>
                    <a:pt x="1338" y="131"/>
                  </a:lnTo>
                  <a:lnTo>
                    <a:pt x="1332" y="131"/>
                  </a:lnTo>
                  <a:lnTo>
                    <a:pt x="1325" y="130"/>
                  </a:lnTo>
                  <a:lnTo>
                    <a:pt x="1319" y="128"/>
                  </a:lnTo>
                  <a:lnTo>
                    <a:pt x="1312" y="125"/>
                  </a:lnTo>
                  <a:lnTo>
                    <a:pt x="1306" y="124"/>
                  </a:lnTo>
                  <a:lnTo>
                    <a:pt x="1298" y="123"/>
                  </a:lnTo>
                  <a:lnTo>
                    <a:pt x="1292" y="121"/>
                  </a:lnTo>
                  <a:lnTo>
                    <a:pt x="1287" y="121"/>
                  </a:lnTo>
                  <a:lnTo>
                    <a:pt x="1285" y="121"/>
                  </a:lnTo>
                  <a:lnTo>
                    <a:pt x="1284" y="121"/>
                  </a:lnTo>
                  <a:lnTo>
                    <a:pt x="1283" y="121"/>
                  </a:lnTo>
                  <a:lnTo>
                    <a:pt x="1282" y="121"/>
                  </a:lnTo>
                  <a:lnTo>
                    <a:pt x="1281" y="121"/>
                  </a:lnTo>
                  <a:lnTo>
                    <a:pt x="1281" y="135"/>
                  </a:lnTo>
                  <a:lnTo>
                    <a:pt x="1272" y="135"/>
                  </a:lnTo>
                  <a:lnTo>
                    <a:pt x="1266" y="134"/>
                  </a:lnTo>
                  <a:lnTo>
                    <a:pt x="1260" y="131"/>
                  </a:lnTo>
                  <a:lnTo>
                    <a:pt x="1253" y="130"/>
                  </a:lnTo>
                  <a:lnTo>
                    <a:pt x="1246" y="128"/>
                  </a:lnTo>
                  <a:lnTo>
                    <a:pt x="1239" y="127"/>
                  </a:lnTo>
                  <a:lnTo>
                    <a:pt x="1233" y="125"/>
                  </a:lnTo>
                  <a:lnTo>
                    <a:pt x="1227" y="123"/>
                  </a:lnTo>
                  <a:lnTo>
                    <a:pt x="1222" y="118"/>
                  </a:lnTo>
                  <a:lnTo>
                    <a:pt x="1212" y="118"/>
                  </a:lnTo>
                  <a:lnTo>
                    <a:pt x="1212" y="120"/>
                  </a:lnTo>
                  <a:lnTo>
                    <a:pt x="1213" y="120"/>
                  </a:lnTo>
                  <a:lnTo>
                    <a:pt x="1213" y="121"/>
                  </a:lnTo>
                  <a:lnTo>
                    <a:pt x="1213" y="123"/>
                  </a:lnTo>
                  <a:lnTo>
                    <a:pt x="1214" y="124"/>
                  </a:lnTo>
                  <a:lnTo>
                    <a:pt x="1215" y="125"/>
                  </a:lnTo>
                  <a:lnTo>
                    <a:pt x="1215" y="127"/>
                  </a:lnTo>
                  <a:lnTo>
                    <a:pt x="1216" y="128"/>
                  </a:lnTo>
                  <a:lnTo>
                    <a:pt x="1214" y="127"/>
                  </a:lnTo>
                  <a:lnTo>
                    <a:pt x="1210" y="124"/>
                  </a:lnTo>
                  <a:lnTo>
                    <a:pt x="1208" y="121"/>
                  </a:lnTo>
                  <a:lnTo>
                    <a:pt x="1204" y="118"/>
                  </a:lnTo>
                  <a:lnTo>
                    <a:pt x="1201" y="116"/>
                  </a:lnTo>
                  <a:lnTo>
                    <a:pt x="1198" y="114"/>
                  </a:lnTo>
                  <a:lnTo>
                    <a:pt x="1195" y="112"/>
                  </a:lnTo>
                  <a:lnTo>
                    <a:pt x="1192" y="110"/>
                  </a:lnTo>
                  <a:lnTo>
                    <a:pt x="1173" y="110"/>
                  </a:lnTo>
                  <a:lnTo>
                    <a:pt x="1172" y="112"/>
                  </a:lnTo>
                  <a:lnTo>
                    <a:pt x="1167" y="110"/>
                  </a:lnTo>
                  <a:lnTo>
                    <a:pt x="1160" y="107"/>
                  </a:lnTo>
                  <a:lnTo>
                    <a:pt x="1153" y="103"/>
                  </a:lnTo>
                  <a:lnTo>
                    <a:pt x="1145" y="99"/>
                  </a:lnTo>
                  <a:lnTo>
                    <a:pt x="1139" y="96"/>
                  </a:lnTo>
                  <a:lnTo>
                    <a:pt x="1135" y="95"/>
                  </a:lnTo>
                  <a:lnTo>
                    <a:pt x="1135" y="96"/>
                  </a:lnTo>
                  <a:lnTo>
                    <a:pt x="1129" y="96"/>
                  </a:lnTo>
                  <a:lnTo>
                    <a:pt x="1125" y="96"/>
                  </a:lnTo>
                  <a:lnTo>
                    <a:pt x="1121" y="98"/>
                  </a:lnTo>
                  <a:lnTo>
                    <a:pt x="1116" y="99"/>
                  </a:lnTo>
                  <a:lnTo>
                    <a:pt x="1113" y="99"/>
                  </a:lnTo>
                  <a:lnTo>
                    <a:pt x="1108" y="100"/>
                  </a:lnTo>
                  <a:lnTo>
                    <a:pt x="1102" y="100"/>
                  </a:lnTo>
                  <a:lnTo>
                    <a:pt x="1096" y="100"/>
                  </a:lnTo>
                  <a:lnTo>
                    <a:pt x="1088" y="100"/>
                  </a:lnTo>
                  <a:lnTo>
                    <a:pt x="1078" y="99"/>
                  </a:lnTo>
                  <a:lnTo>
                    <a:pt x="1070" y="96"/>
                  </a:lnTo>
                  <a:lnTo>
                    <a:pt x="1063" y="95"/>
                  </a:lnTo>
                  <a:lnTo>
                    <a:pt x="1054" y="92"/>
                  </a:lnTo>
                  <a:lnTo>
                    <a:pt x="1046" y="91"/>
                  </a:lnTo>
                  <a:lnTo>
                    <a:pt x="1038" y="89"/>
                  </a:lnTo>
                  <a:lnTo>
                    <a:pt x="1028" y="88"/>
                  </a:lnTo>
                  <a:lnTo>
                    <a:pt x="1026" y="88"/>
                  </a:lnTo>
                  <a:lnTo>
                    <a:pt x="1023" y="88"/>
                  </a:lnTo>
                  <a:lnTo>
                    <a:pt x="1020" y="86"/>
                  </a:lnTo>
                  <a:lnTo>
                    <a:pt x="1018" y="85"/>
                  </a:lnTo>
                  <a:lnTo>
                    <a:pt x="1014" y="84"/>
                  </a:lnTo>
                  <a:lnTo>
                    <a:pt x="1012" y="84"/>
                  </a:lnTo>
                  <a:lnTo>
                    <a:pt x="1009" y="82"/>
                  </a:lnTo>
                  <a:lnTo>
                    <a:pt x="1009" y="84"/>
                  </a:lnTo>
                  <a:lnTo>
                    <a:pt x="1009" y="86"/>
                  </a:lnTo>
                  <a:lnTo>
                    <a:pt x="1012" y="89"/>
                  </a:lnTo>
                  <a:lnTo>
                    <a:pt x="1013" y="92"/>
                  </a:lnTo>
                  <a:lnTo>
                    <a:pt x="1016" y="95"/>
                  </a:lnTo>
                  <a:lnTo>
                    <a:pt x="1019" y="98"/>
                  </a:lnTo>
                  <a:lnTo>
                    <a:pt x="1021" y="100"/>
                  </a:lnTo>
                  <a:lnTo>
                    <a:pt x="1025" y="102"/>
                  </a:lnTo>
                  <a:lnTo>
                    <a:pt x="1026" y="103"/>
                  </a:lnTo>
                  <a:lnTo>
                    <a:pt x="1020" y="100"/>
                  </a:lnTo>
                  <a:lnTo>
                    <a:pt x="1015" y="98"/>
                  </a:lnTo>
                  <a:lnTo>
                    <a:pt x="1010" y="95"/>
                  </a:lnTo>
                  <a:lnTo>
                    <a:pt x="1006" y="91"/>
                  </a:lnTo>
                  <a:lnTo>
                    <a:pt x="1001" y="86"/>
                  </a:lnTo>
                  <a:lnTo>
                    <a:pt x="995" y="82"/>
                  </a:lnTo>
                  <a:lnTo>
                    <a:pt x="989" y="79"/>
                  </a:lnTo>
                  <a:lnTo>
                    <a:pt x="982" y="75"/>
                  </a:lnTo>
                  <a:lnTo>
                    <a:pt x="982" y="74"/>
                  </a:lnTo>
                  <a:lnTo>
                    <a:pt x="982" y="72"/>
                  </a:lnTo>
                  <a:lnTo>
                    <a:pt x="982" y="71"/>
                  </a:lnTo>
                  <a:lnTo>
                    <a:pt x="983" y="68"/>
                  </a:lnTo>
                  <a:lnTo>
                    <a:pt x="983" y="67"/>
                  </a:lnTo>
                  <a:lnTo>
                    <a:pt x="983" y="66"/>
                  </a:lnTo>
                  <a:lnTo>
                    <a:pt x="972" y="66"/>
                  </a:lnTo>
                  <a:lnTo>
                    <a:pt x="972" y="67"/>
                  </a:lnTo>
                  <a:lnTo>
                    <a:pt x="971" y="67"/>
                  </a:lnTo>
                  <a:lnTo>
                    <a:pt x="970" y="68"/>
                  </a:lnTo>
                  <a:lnTo>
                    <a:pt x="969" y="68"/>
                  </a:lnTo>
                  <a:lnTo>
                    <a:pt x="968" y="70"/>
                  </a:lnTo>
                  <a:lnTo>
                    <a:pt x="966" y="71"/>
                  </a:lnTo>
                  <a:lnTo>
                    <a:pt x="968" y="72"/>
                  </a:lnTo>
                  <a:lnTo>
                    <a:pt x="968" y="74"/>
                  </a:lnTo>
                  <a:lnTo>
                    <a:pt x="968" y="75"/>
                  </a:lnTo>
                  <a:lnTo>
                    <a:pt x="969" y="75"/>
                  </a:lnTo>
                  <a:lnTo>
                    <a:pt x="962" y="78"/>
                  </a:lnTo>
                  <a:lnTo>
                    <a:pt x="956" y="81"/>
                  </a:lnTo>
                  <a:lnTo>
                    <a:pt x="950" y="85"/>
                  </a:lnTo>
                  <a:lnTo>
                    <a:pt x="945" y="89"/>
                  </a:lnTo>
                  <a:lnTo>
                    <a:pt x="939" y="92"/>
                  </a:lnTo>
                  <a:lnTo>
                    <a:pt x="933" y="96"/>
                  </a:lnTo>
                  <a:lnTo>
                    <a:pt x="927" y="100"/>
                  </a:lnTo>
                  <a:lnTo>
                    <a:pt x="919" y="103"/>
                  </a:lnTo>
                  <a:lnTo>
                    <a:pt x="920" y="99"/>
                  </a:lnTo>
                  <a:lnTo>
                    <a:pt x="921" y="96"/>
                  </a:lnTo>
                  <a:lnTo>
                    <a:pt x="923" y="92"/>
                  </a:lnTo>
                  <a:lnTo>
                    <a:pt x="926" y="89"/>
                  </a:lnTo>
                  <a:lnTo>
                    <a:pt x="933" y="82"/>
                  </a:lnTo>
                  <a:lnTo>
                    <a:pt x="941" y="75"/>
                  </a:lnTo>
                  <a:lnTo>
                    <a:pt x="950" y="70"/>
                  </a:lnTo>
                  <a:lnTo>
                    <a:pt x="959" y="64"/>
                  </a:lnTo>
                  <a:lnTo>
                    <a:pt x="966" y="60"/>
                  </a:lnTo>
                  <a:lnTo>
                    <a:pt x="972" y="56"/>
                  </a:lnTo>
                  <a:lnTo>
                    <a:pt x="965" y="50"/>
                  </a:lnTo>
                  <a:lnTo>
                    <a:pt x="957" y="45"/>
                  </a:lnTo>
                  <a:lnTo>
                    <a:pt x="946" y="40"/>
                  </a:lnTo>
                  <a:lnTo>
                    <a:pt x="934" y="36"/>
                  </a:lnTo>
                  <a:lnTo>
                    <a:pt x="922" y="33"/>
                  </a:lnTo>
                  <a:lnTo>
                    <a:pt x="910" y="31"/>
                  </a:lnTo>
                  <a:lnTo>
                    <a:pt x="897" y="29"/>
                  </a:lnTo>
                  <a:lnTo>
                    <a:pt x="885" y="28"/>
                  </a:lnTo>
                  <a:lnTo>
                    <a:pt x="883" y="28"/>
                  </a:lnTo>
                  <a:lnTo>
                    <a:pt x="881" y="29"/>
                  </a:lnTo>
                  <a:lnTo>
                    <a:pt x="879" y="29"/>
                  </a:lnTo>
                  <a:lnTo>
                    <a:pt x="877" y="31"/>
                  </a:lnTo>
                  <a:lnTo>
                    <a:pt x="876" y="32"/>
                  </a:lnTo>
                  <a:lnTo>
                    <a:pt x="873" y="32"/>
                  </a:lnTo>
                  <a:lnTo>
                    <a:pt x="871" y="33"/>
                  </a:lnTo>
                  <a:lnTo>
                    <a:pt x="868" y="33"/>
                  </a:lnTo>
                  <a:lnTo>
                    <a:pt x="838" y="24"/>
                  </a:lnTo>
                  <a:lnTo>
                    <a:pt x="838" y="21"/>
                  </a:lnTo>
                  <a:lnTo>
                    <a:pt x="839" y="20"/>
                  </a:lnTo>
                  <a:lnTo>
                    <a:pt x="840" y="18"/>
                  </a:lnTo>
                  <a:lnTo>
                    <a:pt x="840" y="17"/>
                  </a:lnTo>
                  <a:lnTo>
                    <a:pt x="841" y="15"/>
                  </a:lnTo>
                  <a:lnTo>
                    <a:pt x="843" y="13"/>
                  </a:lnTo>
                  <a:lnTo>
                    <a:pt x="844" y="11"/>
                  </a:lnTo>
                  <a:lnTo>
                    <a:pt x="845" y="8"/>
                  </a:lnTo>
                  <a:lnTo>
                    <a:pt x="844" y="7"/>
                  </a:lnTo>
                  <a:lnTo>
                    <a:pt x="843" y="7"/>
                  </a:lnTo>
                  <a:lnTo>
                    <a:pt x="841" y="6"/>
                  </a:lnTo>
                  <a:lnTo>
                    <a:pt x="840" y="4"/>
                  </a:lnTo>
                  <a:lnTo>
                    <a:pt x="839" y="4"/>
                  </a:lnTo>
                  <a:lnTo>
                    <a:pt x="838" y="4"/>
                  </a:lnTo>
                  <a:lnTo>
                    <a:pt x="837" y="3"/>
                  </a:lnTo>
                  <a:lnTo>
                    <a:pt x="835" y="3"/>
                  </a:lnTo>
                  <a:lnTo>
                    <a:pt x="834" y="1"/>
                  </a:lnTo>
                  <a:lnTo>
                    <a:pt x="832" y="0"/>
                  </a:lnTo>
                  <a:lnTo>
                    <a:pt x="829" y="0"/>
                  </a:lnTo>
                  <a:lnTo>
                    <a:pt x="828" y="0"/>
                  </a:lnTo>
                  <a:lnTo>
                    <a:pt x="827" y="1"/>
                  </a:lnTo>
                  <a:lnTo>
                    <a:pt x="826" y="3"/>
                  </a:lnTo>
                  <a:lnTo>
                    <a:pt x="826" y="6"/>
                  </a:lnTo>
                  <a:lnTo>
                    <a:pt x="826" y="8"/>
                  </a:lnTo>
                  <a:lnTo>
                    <a:pt x="820" y="10"/>
                  </a:lnTo>
                  <a:lnTo>
                    <a:pt x="815" y="11"/>
                  </a:lnTo>
                  <a:lnTo>
                    <a:pt x="812" y="14"/>
                  </a:lnTo>
                  <a:lnTo>
                    <a:pt x="808" y="17"/>
                  </a:lnTo>
                  <a:lnTo>
                    <a:pt x="804" y="18"/>
                  </a:lnTo>
                  <a:lnTo>
                    <a:pt x="802" y="21"/>
                  </a:lnTo>
                  <a:lnTo>
                    <a:pt x="799" y="24"/>
                  </a:lnTo>
                  <a:lnTo>
                    <a:pt x="795" y="25"/>
                  </a:lnTo>
                  <a:lnTo>
                    <a:pt x="804" y="31"/>
                  </a:lnTo>
                  <a:lnTo>
                    <a:pt x="803" y="31"/>
                  </a:lnTo>
                  <a:lnTo>
                    <a:pt x="802" y="31"/>
                  </a:lnTo>
                  <a:lnTo>
                    <a:pt x="800" y="31"/>
                  </a:lnTo>
                  <a:lnTo>
                    <a:pt x="797" y="31"/>
                  </a:lnTo>
                  <a:lnTo>
                    <a:pt x="795" y="31"/>
                  </a:lnTo>
                  <a:lnTo>
                    <a:pt x="791" y="31"/>
                  </a:lnTo>
                  <a:lnTo>
                    <a:pt x="788" y="31"/>
                  </a:lnTo>
                  <a:lnTo>
                    <a:pt x="784" y="31"/>
                  </a:lnTo>
                  <a:lnTo>
                    <a:pt x="787" y="33"/>
                  </a:lnTo>
                  <a:lnTo>
                    <a:pt x="790" y="36"/>
                  </a:lnTo>
                  <a:lnTo>
                    <a:pt x="793" y="40"/>
                  </a:lnTo>
                  <a:lnTo>
                    <a:pt x="795" y="45"/>
                  </a:lnTo>
                  <a:lnTo>
                    <a:pt x="799" y="49"/>
                  </a:lnTo>
                  <a:lnTo>
                    <a:pt x="802" y="53"/>
                  </a:lnTo>
                  <a:lnTo>
                    <a:pt x="806" y="54"/>
                  </a:lnTo>
                  <a:lnTo>
                    <a:pt x="810" y="56"/>
                  </a:lnTo>
                  <a:lnTo>
                    <a:pt x="806" y="56"/>
                  </a:lnTo>
                  <a:lnTo>
                    <a:pt x="802" y="53"/>
                  </a:lnTo>
                  <a:lnTo>
                    <a:pt x="799" y="50"/>
                  </a:lnTo>
                  <a:lnTo>
                    <a:pt x="795" y="47"/>
                  </a:lnTo>
                  <a:lnTo>
                    <a:pt x="791" y="43"/>
                  </a:lnTo>
                  <a:lnTo>
                    <a:pt x="788" y="40"/>
                  </a:lnTo>
                  <a:lnTo>
                    <a:pt x="783" y="36"/>
                  </a:lnTo>
                  <a:lnTo>
                    <a:pt x="778" y="33"/>
                  </a:lnTo>
                  <a:lnTo>
                    <a:pt x="757" y="43"/>
                  </a:lnTo>
                  <a:lnTo>
                    <a:pt x="756" y="42"/>
                  </a:lnTo>
                  <a:lnTo>
                    <a:pt x="756" y="40"/>
                  </a:lnTo>
                  <a:lnTo>
                    <a:pt x="754" y="39"/>
                  </a:lnTo>
                  <a:lnTo>
                    <a:pt x="752" y="38"/>
                  </a:lnTo>
                  <a:lnTo>
                    <a:pt x="751" y="36"/>
                  </a:lnTo>
                  <a:lnTo>
                    <a:pt x="749" y="36"/>
                  </a:lnTo>
                  <a:lnTo>
                    <a:pt x="746" y="36"/>
                  </a:lnTo>
                  <a:lnTo>
                    <a:pt x="734" y="38"/>
                  </a:lnTo>
                  <a:lnTo>
                    <a:pt x="722" y="40"/>
                  </a:lnTo>
                  <a:lnTo>
                    <a:pt x="712" y="45"/>
                  </a:lnTo>
                  <a:lnTo>
                    <a:pt x="701" y="50"/>
                  </a:lnTo>
                  <a:lnTo>
                    <a:pt x="690" y="54"/>
                  </a:lnTo>
                  <a:lnTo>
                    <a:pt x="679" y="59"/>
                  </a:lnTo>
                  <a:lnTo>
                    <a:pt x="668" y="63"/>
                  </a:lnTo>
                  <a:lnTo>
                    <a:pt x="654" y="63"/>
                  </a:lnTo>
                  <a:lnTo>
                    <a:pt x="656" y="66"/>
                  </a:lnTo>
                  <a:lnTo>
                    <a:pt x="657" y="67"/>
                  </a:lnTo>
                  <a:lnTo>
                    <a:pt x="658" y="70"/>
                  </a:lnTo>
                  <a:lnTo>
                    <a:pt x="660" y="71"/>
                  </a:lnTo>
                  <a:lnTo>
                    <a:pt x="663" y="72"/>
                  </a:lnTo>
                  <a:lnTo>
                    <a:pt x="665" y="74"/>
                  </a:lnTo>
                  <a:lnTo>
                    <a:pt x="669" y="75"/>
                  </a:lnTo>
                  <a:lnTo>
                    <a:pt x="671" y="75"/>
                  </a:lnTo>
                  <a:lnTo>
                    <a:pt x="672" y="79"/>
                  </a:lnTo>
                  <a:lnTo>
                    <a:pt x="674" y="82"/>
                  </a:lnTo>
                  <a:lnTo>
                    <a:pt x="675" y="86"/>
                  </a:lnTo>
                  <a:lnTo>
                    <a:pt x="677" y="91"/>
                  </a:lnTo>
                  <a:lnTo>
                    <a:pt x="681" y="93"/>
                  </a:lnTo>
                  <a:lnTo>
                    <a:pt x="683" y="98"/>
                  </a:lnTo>
                  <a:lnTo>
                    <a:pt x="685" y="99"/>
                  </a:lnTo>
                  <a:lnTo>
                    <a:pt x="689" y="100"/>
                  </a:lnTo>
                  <a:lnTo>
                    <a:pt x="685" y="100"/>
                  </a:lnTo>
                  <a:lnTo>
                    <a:pt x="682" y="99"/>
                  </a:lnTo>
                  <a:lnTo>
                    <a:pt x="679" y="98"/>
                  </a:lnTo>
                  <a:lnTo>
                    <a:pt x="677" y="95"/>
                  </a:lnTo>
                  <a:lnTo>
                    <a:pt x="676" y="92"/>
                  </a:lnTo>
                  <a:lnTo>
                    <a:pt x="675" y="88"/>
                  </a:lnTo>
                  <a:lnTo>
                    <a:pt x="674" y="84"/>
                  </a:lnTo>
                  <a:lnTo>
                    <a:pt x="674" y="78"/>
                  </a:lnTo>
                  <a:lnTo>
                    <a:pt x="672" y="78"/>
                  </a:lnTo>
                  <a:lnTo>
                    <a:pt x="671" y="78"/>
                  </a:lnTo>
                  <a:lnTo>
                    <a:pt x="670" y="78"/>
                  </a:lnTo>
                  <a:lnTo>
                    <a:pt x="669" y="78"/>
                  </a:lnTo>
                  <a:lnTo>
                    <a:pt x="668" y="78"/>
                  </a:lnTo>
                  <a:lnTo>
                    <a:pt x="666" y="78"/>
                  </a:lnTo>
                  <a:lnTo>
                    <a:pt x="664" y="78"/>
                  </a:lnTo>
                  <a:lnTo>
                    <a:pt x="663" y="78"/>
                  </a:lnTo>
                  <a:lnTo>
                    <a:pt x="660" y="78"/>
                  </a:lnTo>
                  <a:lnTo>
                    <a:pt x="657" y="79"/>
                  </a:lnTo>
                  <a:lnTo>
                    <a:pt x="654" y="81"/>
                  </a:lnTo>
                  <a:lnTo>
                    <a:pt x="652" y="82"/>
                  </a:lnTo>
                  <a:lnTo>
                    <a:pt x="650" y="84"/>
                  </a:lnTo>
                  <a:lnTo>
                    <a:pt x="647" y="85"/>
                  </a:lnTo>
                  <a:lnTo>
                    <a:pt x="645" y="85"/>
                  </a:lnTo>
                  <a:lnTo>
                    <a:pt x="641" y="86"/>
                  </a:lnTo>
                  <a:lnTo>
                    <a:pt x="640" y="85"/>
                  </a:lnTo>
                  <a:lnTo>
                    <a:pt x="639" y="85"/>
                  </a:lnTo>
                  <a:lnTo>
                    <a:pt x="638" y="84"/>
                  </a:lnTo>
                  <a:lnTo>
                    <a:pt x="637" y="84"/>
                  </a:lnTo>
                  <a:lnTo>
                    <a:pt x="635" y="82"/>
                  </a:lnTo>
                  <a:lnTo>
                    <a:pt x="634" y="82"/>
                  </a:lnTo>
                  <a:lnTo>
                    <a:pt x="633" y="81"/>
                  </a:lnTo>
                  <a:lnTo>
                    <a:pt x="620" y="86"/>
                  </a:lnTo>
                  <a:lnTo>
                    <a:pt x="619" y="86"/>
                  </a:lnTo>
                  <a:lnTo>
                    <a:pt x="616" y="86"/>
                  </a:lnTo>
                  <a:lnTo>
                    <a:pt x="614" y="86"/>
                  </a:lnTo>
                  <a:lnTo>
                    <a:pt x="612" y="86"/>
                  </a:lnTo>
                  <a:lnTo>
                    <a:pt x="609" y="88"/>
                  </a:lnTo>
                  <a:lnTo>
                    <a:pt x="608" y="89"/>
                  </a:lnTo>
                  <a:lnTo>
                    <a:pt x="607" y="91"/>
                  </a:lnTo>
                  <a:lnTo>
                    <a:pt x="608" y="93"/>
                  </a:lnTo>
                  <a:lnTo>
                    <a:pt x="609" y="96"/>
                  </a:lnTo>
                  <a:lnTo>
                    <a:pt x="613" y="100"/>
                  </a:lnTo>
                  <a:lnTo>
                    <a:pt x="616" y="103"/>
                  </a:lnTo>
                  <a:lnTo>
                    <a:pt x="626" y="109"/>
                  </a:lnTo>
                  <a:lnTo>
                    <a:pt x="637" y="116"/>
                  </a:lnTo>
                  <a:lnTo>
                    <a:pt x="649" y="121"/>
                  </a:lnTo>
                  <a:lnTo>
                    <a:pt x="659" y="125"/>
                  </a:lnTo>
                  <a:lnTo>
                    <a:pt x="669" y="130"/>
                  </a:lnTo>
                  <a:lnTo>
                    <a:pt x="676" y="131"/>
                  </a:lnTo>
                  <a:lnTo>
                    <a:pt x="676" y="135"/>
                  </a:lnTo>
                  <a:lnTo>
                    <a:pt x="677" y="139"/>
                  </a:lnTo>
                  <a:lnTo>
                    <a:pt x="677" y="142"/>
                  </a:lnTo>
                  <a:lnTo>
                    <a:pt x="678" y="145"/>
                  </a:lnTo>
                  <a:lnTo>
                    <a:pt x="679" y="148"/>
                  </a:lnTo>
                  <a:lnTo>
                    <a:pt x="681" y="151"/>
                  </a:lnTo>
                  <a:lnTo>
                    <a:pt x="683" y="153"/>
                  </a:lnTo>
                  <a:lnTo>
                    <a:pt x="684" y="156"/>
                  </a:lnTo>
                  <a:lnTo>
                    <a:pt x="677" y="156"/>
                  </a:lnTo>
                  <a:lnTo>
                    <a:pt x="671" y="155"/>
                  </a:lnTo>
                  <a:lnTo>
                    <a:pt x="666" y="151"/>
                  </a:lnTo>
                  <a:lnTo>
                    <a:pt x="662" y="145"/>
                  </a:lnTo>
                  <a:lnTo>
                    <a:pt x="658" y="139"/>
                  </a:lnTo>
                  <a:lnTo>
                    <a:pt x="654" y="134"/>
                  </a:lnTo>
                  <a:lnTo>
                    <a:pt x="651" y="130"/>
                  </a:lnTo>
                  <a:lnTo>
                    <a:pt x="646" y="125"/>
                  </a:lnTo>
                  <a:lnTo>
                    <a:pt x="641" y="124"/>
                  </a:lnTo>
                  <a:lnTo>
                    <a:pt x="635" y="123"/>
                  </a:lnTo>
                  <a:lnTo>
                    <a:pt x="628" y="121"/>
                  </a:lnTo>
                  <a:lnTo>
                    <a:pt x="621" y="118"/>
                  </a:lnTo>
                  <a:lnTo>
                    <a:pt x="615" y="116"/>
                  </a:lnTo>
                  <a:lnTo>
                    <a:pt x="609" y="112"/>
                  </a:lnTo>
                  <a:lnTo>
                    <a:pt x="607" y="109"/>
                  </a:lnTo>
                  <a:lnTo>
                    <a:pt x="606" y="106"/>
                  </a:lnTo>
                  <a:lnTo>
                    <a:pt x="603" y="102"/>
                  </a:lnTo>
                  <a:lnTo>
                    <a:pt x="603" y="99"/>
                  </a:lnTo>
                  <a:lnTo>
                    <a:pt x="602" y="99"/>
                  </a:lnTo>
                  <a:lnTo>
                    <a:pt x="601" y="99"/>
                  </a:lnTo>
                  <a:lnTo>
                    <a:pt x="600" y="99"/>
                  </a:lnTo>
                  <a:lnTo>
                    <a:pt x="599" y="99"/>
                  </a:lnTo>
                  <a:lnTo>
                    <a:pt x="597" y="99"/>
                  </a:lnTo>
                  <a:lnTo>
                    <a:pt x="596" y="99"/>
                  </a:lnTo>
                  <a:lnTo>
                    <a:pt x="595" y="99"/>
                  </a:lnTo>
                  <a:lnTo>
                    <a:pt x="593" y="99"/>
                  </a:lnTo>
                  <a:lnTo>
                    <a:pt x="591" y="100"/>
                  </a:lnTo>
                  <a:lnTo>
                    <a:pt x="590" y="102"/>
                  </a:lnTo>
                  <a:lnTo>
                    <a:pt x="589" y="103"/>
                  </a:lnTo>
                  <a:lnTo>
                    <a:pt x="587" y="105"/>
                  </a:lnTo>
                  <a:lnTo>
                    <a:pt x="585" y="107"/>
                  </a:lnTo>
                  <a:lnTo>
                    <a:pt x="583" y="107"/>
                  </a:lnTo>
                  <a:lnTo>
                    <a:pt x="579" y="109"/>
                  </a:lnTo>
                  <a:lnTo>
                    <a:pt x="579" y="110"/>
                  </a:lnTo>
                  <a:lnTo>
                    <a:pt x="578" y="112"/>
                  </a:lnTo>
                  <a:lnTo>
                    <a:pt x="578" y="114"/>
                  </a:lnTo>
                  <a:lnTo>
                    <a:pt x="577" y="116"/>
                  </a:lnTo>
                  <a:lnTo>
                    <a:pt x="577" y="117"/>
                  </a:lnTo>
                  <a:lnTo>
                    <a:pt x="576" y="118"/>
                  </a:lnTo>
                  <a:lnTo>
                    <a:pt x="575" y="120"/>
                  </a:lnTo>
                  <a:lnTo>
                    <a:pt x="574" y="121"/>
                  </a:lnTo>
                  <a:lnTo>
                    <a:pt x="576" y="124"/>
                  </a:lnTo>
                  <a:lnTo>
                    <a:pt x="581" y="127"/>
                  </a:lnTo>
                  <a:lnTo>
                    <a:pt x="585" y="128"/>
                  </a:lnTo>
                  <a:lnTo>
                    <a:pt x="590" y="131"/>
                  </a:lnTo>
                  <a:lnTo>
                    <a:pt x="596" y="132"/>
                  </a:lnTo>
                  <a:lnTo>
                    <a:pt x="602" y="134"/>
                  </a:lnTo>
                  <a:lnTo>
                    <a:pt x="608" y="135"/>
                  </a:lnTo>
                  <a:lnTo>
                    <a:pt x="614" y="138"/>
                  </a:lnTo>
                  <a:lnTo>
                    <a:pt x="601" y="138"/>
                  </a:lnTo>
                  <a:lnTo>
                    <a:pt x="594" y="137"/>
                  </a:lnTo>
                  <a:lnTo>
                    <a:pt x="587" y="134"/>
                  </a:lnTo>
                  <a:lnTo>
                    <a:pt x="579" y="132"/>
                  </a:lnTo>
                  <a:lnTo>
                    <a:pt x="574" y="131"/>
                  </a:lnTo>
                  <a:lnTo>
                    <a:pt x="569" y="128"/>
                  </a:lnTo>
                  <a:lnTo>
                    <a:pt x="564" y="124"/>
                  </a:lnTo>
                  <a:lnTo>
                    <a:pt x="559" y="117"/>
                  </a:lnTo>
                  <a:lnTo>
                    <a:pt x="556" y="109"/>
                  </a:lnTo>
                  <a:lnTo>
                    <a:pt x="550" y="109"/>
                  </a:lnTo>
                  <a:lnTo>
                    <a:pt x="550" y="110"/>
                  </a:lnTo>
                  <a:lnTo>
                    <a:pt x="550" y="113"/>
                  </a:lnTo>
                  <a:lnTo>
                    <a:pt x="549" y="114"/>
                  </a:lnTo>
                  <a:lnTo>
                    <a:pt x="547" y="116"/>
                  </a:lnTo>
                  <a:lnTo>
                    <a:pt x="546" y="117"/>
                  </a:lnTo>
                  <a:lnTo>
                    <a:pt x="545" y="118"/>
                  </a:lnTo>
                  <a:lnTo>
                    <a:pt x="544" y="121"/>
                  </a:lnTo>
                  <a:lnTo>
                    <a:pt x="540" y="123"/>
                  </a:lnTo>
                  <a:lnTo>
                    <a:pt x="544" y="127"/>
                  </a:lnTo>
                  <a:lnTo>
                    <a:pt x="547" y="130"/>
                  </a:lnTo>
                  <a:lnTo>
                    <a:pt x="550" y="132"/>
                  </a:lnTo>
                  <a:lnTo>
                    <a:pt x="553" y="134"/>
                  </a:lnTo>
                  <a:lnTo>
                    <a:pt x="557" y="137"/>
                  </a:lnTo>
                  <a:lnTo>
                    <a:pt x="560" y="139"/>
                  </a:lnTo>
                  <a:lnTo>
                    <a:pt x="563" y="142"/>
                  </a:lnTo>
                  <a:lnTo>
                    <a:pt x="565" y="148"/>
                  </a:lnTo>
                  <a:lnTo>
                    <a:pt x="565" y="151"/>
                  </a:lnTo>
                  <a:lnTo>
                    <a:pt x="565" y="153"/>
                  </a:lnTo>
                  <a:lnTo>
                    <a:pt x="566" y="155"/>
                  </a:lnTo>
                  <a:lnTo>
                    <a:pt x="566" y="157"/>
                  </a:lnTo>
                  <a:lnTo>
                    <a:pt x="566" y="160"/>
                  </a:lnTo>
                  <a:lnTo>
                    <a:pt x="566" y="163"/>
                  </a:lnTo>
                  <a:lnTo>
                    <a:pt x="568" y="164"/>
                  </a:lnTo>
                  <a:lnTo>
                    <a:pt x="569" y="166"/>
                  </a:lnTo>
                  <a:lnTo>
                    <a:pt x="570" y="167"/>
                  </a:lnTo>
                  <a:lnTo>
                    <a:pt x="571" y="170"/>
                  </a:lnTo>
                  <a:lnTo>
                    <a:pt x="572" y="171"/>
                  </a:lnTo>
                  <a:lnTo>
                    <a:pt x="574" y="173"/>
                  </a:lnTo>
                  <a:lnTo>
                    <a:pt x="575" y="174"/>
                  </a:lnTo>
                  <a:lnTo>
                    <a:pt x="577" y="176"/>
                  </a:lnTo>
                  <a:lnTo>
                    <a:pt x="579" y="176"/>
                  </a:lnTo>
                  <a:lnTo>
                    <a:pt x="582" y="176"/>
                  </a:lnTo>
                  <a:lnTo>
                    <a:pt x="584" y="176"/>
                  </a:lnTo>
                  <a:lnTo>
                    <a:pt x="587" y="174"/>
                  </a:lnTo>
                  <a:lnTo>
                    <a:pt x="589" y="173"/>
                  </a:lnTo>
                  <a:lnTo>
                    <a:pt x="590" y="171"/>
                  </a:lnTo>
                  <a:lnTo>
                    <a:pt x="593" y="170"/>
                  </a:lnTo>
                  <a:lnTo>
                    <a:pt x="595" y="170"/>
                  </a:lnTo>
                  <a:lnTo>
                    <a:pt x="597" y="169"/>
                  </a:lnTo>
                  <a:lnTo>
                    <a:pt x="601" y="169"/>
                  </a:lnTo>
                  <a:lnTo>
                    <a:pt x="606" y="169"/>
                  </a:lnTo>
                  <a:lnTo>
                    <a:pt x="610" y="170"/>
                  </a:lnTo>
                  <a:lnTo>
                    <a:pt x="614" y="173"/>
                  </a:lnTo>
                  <a:lnTo>
                    <a:pt x="618" y="176"/>
                  </a:lnTo>
                  <a:lnTo>
                    <a:pt x="622" y="178"/>
                  </a:lnTo>
                  <a:lnTo>
                    <a:pt x="626" y="181"/>
                  </a:lnTo>
                  <a:lnTo>
                    <a:pt x="631" y="183"/>
                  </a:lnTo>
                  <a:lnTo>
                    <a:pt x="635" y="184"/>
                  </a:lnTo>
                  <a:lnTo>
                    <a:pt x="637" y="187"/>
                  </a:lnTo>
                  <a:lnTo>
                    <a:pt x="638" y="191"/>
                  </a:lnTo>
                  <a:lnTo>
                    <a:pt x="639" y="195"/>
                  </a:lnTo>
                  <a:lnTo>
                    <a:pt x="640" y="198"/>
                  </a:lnTo>
                  <a:lnTo>
                    <a:pt x="643" y="203"/>
                  </a:lnTo>
                  <a:lnTo>
                    <a:pt x="645" y="206"/>
                  </a:lnTo>
                  <a:lnTo>
                    <a:pt x="649" y="207"/>
                  </a:lnTo>
                  <a:lnTo>
                    <a:pt x="652" y="209"/>
                  </a:lnTo>
                  <a:lnTo>
                    <a:pt x="651" y="209"/>
                  </a:lnTo>
                  <a:lnTo>
                    <a:pt x="650" y="209"/>
                  </a:lnTo>
                  <a:lnTo>
                    <a:pt x="649" y="209"/>
                  </a:lnTo>
                  <a:lnTo>
                    <a:pt x="647" y="209"/>
                  </a:lnTo>
                  <a:lnTo>
                    <a:pt x="646" y="209"/>
                  </a:lnTo>
                  <a:lnTo>
                    <a:pt x="645" y="209"/>
                  </a:lnTo>
                  <a:lnTo>
                    <a:pt x="644" y="209"/>
                  </a:lnTo>
                  <a:lnTo>
                    <a:pt x="640" y="209"/>
                  </a:lnTo>
                  <a:lnTo>
                    <a:pt x="637" y="207"/>
                  </a:lnTo>
                  <a:lnTo>
                    <a:pt x="634" y="206"/>
                  </a:lnTo>
                  <a:lnTo>
                    <a:pt x="632" y="204"/>
                  </a:lnTo>
                  <a:lnTo>
                    <a:pt x="628" y="198"/>
                  </a:lnTo>
                  <a:lnTo>
                    <a:pt x="625" y="191"/>
                  </a:lnTo>
                  <a:lnTo>
                    <a:pt x="621" y="184"/>
                  </a:lnTo>
                  <a:lnTo>
                    <a:pt x="618" y="178"/>
                  </a:lnTo>
                  <a:lnTo>
                    <a:pt x="614" y="177"/>
                  </a:lnTo>
                  <a:lnTo>
                    <a:pt x="612" y="174"/>
                  </a:lnTo>
                  <a:lnTo>
                    <a:pt x="608" y="174"/>
                  </a:lnTo>
                  <a:lnTo>
                    <a:pt x="603" y="173"/>
                  </a:lnTo>
                  <a:lnTo>
                    <a:pt x="602" y="173"/>
                  </a:lnTo>
                  <a:lnTo>
                    <a:pt x="600" y="174"/>
                  </a:lnTo>
                  <a:lnTo>
                    <a:pt x="599" y="176"/>
                  </a:lnTo>
                  <a:lnTo>
                    <a:pt x="596" y="176"/>
                  </a:lnTo>
                  <a:lnTo>
                    <a:pt x="595" y="177"/>
                  </a:lnTo>
                  <a:lnTo>
                    <a:pt x="593" y="178"/>
                  </a:lnTo>
                  <a:lnTo>
                    <a:pt x="590" y="180"/>
                  </a:lnTo>
                  <a:lnTo>
                    <a:pt x="588" y="181"/>
                  </a:lnTo>
                  <a:lnTo>
                    <a:pt x="589" y="183"/>
                  </a:lnTo>
                  <a:lnTo>
                    <a:pt x="590" y="185"/>
                  </a:lnTo>
                  <a:lnTo>
                    <a:pt x="591" y="190"/>
                  </a:lnTo>
                  <a:lnTo>
                    <a:pt x="594" y="195"/>
                  </a:lnTo>
                  <a:lnTo>
                    <a:pt x="596" y="200"/>
                  </a:lnTo>
                  <a:lnTo>
                    <a:pt x="599" y="206"/>
                  </a:lnTo>
                  <a:lnTo>
                    <a:pt x="601" y="209"/>
                  </a:lnTo>
                  <a:lnTo>
                    <a:pt x="603" y="211"/>
                  </a:lnTo>
                  <a:lnTo>
                    <a:pt x="600" y="214"/>
                  </a:lnTo>
                  <a:lnTo>
                    <a:pt x="597" y="217"/>
                  </a:lnTo>
                  <a:lnTo>
                    <a:pt x="595" y="220"/>
                  </a:lnTo>
                  <a:lnTo>
                    <a:pt x="593" y="224"/>
                  </a:lnTo>
                  <a:lnTo>
                    <a:pt x="589" y="227"/>
                  </a:lnTo>
                  <a:lnTo>
                    <a:pt x="585" y="230"/>
                  </a:lnTo>
                  <a:lnTo>
                    <a:pt x="581" y="231"/>
                  </a:lnTo>
                  <a:lnTo>
                    <a:pt x="576" y="232"/>
                  </a:lnTo>
                  <a:lnTo>
                    <a:pt x="570" y="232"/>
                  </a:lnTo>
                  <a:lnTo>
                    <a:pt x="565" y="234"/>
                  </a:lnTo>
                  <a:lnTo>
                    <a:pt x="560" y="234"/>
                  </a:lnTo>
                  <a:lnTo>
                    <a:pt x="557" y="235"/>
                  </a:lnTo>
                  <a:lnTo>
                    <a:pt x="553" y="235"/>
                  </a:lnTo>
                  <a:lnTo>
                    <a:pt x="549" y="235"/>
                  </a:lnTo>
                  <a:lnTo>
                    <a:pt x="545" y="232"/>
                  </a:lnTo>
                  <a:lnTo>
                    <a:pt x="540" y="230"/>
                  </a:lnTo>
                  <a:lnTo>
                    <a:pt x="544" y="230"/>
                  </a:lnTo>
                  <a:lnTo>
                    <a:pt x="546" y="230"/>
                  </a:lnTo>
                  <a:lnTo>
                    <a:pt x="549" y="230"/>
                  </a:lnTo>
                  <a:lnTo>
                    <a:pt x="551" y="230"/>
                  </a:lnTo>
                  <a:lnTo>
                    <a:pt x="553" y="230"/>
                  </a:lnTo>
                  <a:lnTo>
                    <a:pt x="554" y="230"/>
                  </a:lnTo>
                  <a:lnTo>
                    <a:pt x="558" y="230"/>
                  </a:lnTo>
                  <a:lnTo>
                    <a:pt x="560" y="230"/>
                  </a:lnTo>
                  <a:lnTo>
                    <a:pt x="564" y="228"/>
                  </a:lnTo>
                  <a:lnTo>
                    <a:pt x="566" y="227"/>
                  </a:lnTo>
                  <a:lnTo>
                    <a:pt x="569" y="225"/>
                  </a:lnTo>
                  <a:lnTo>
                    <a:pt x="571" y="221"/>
                  </a:lnTo>
                  <a:lnTo>
                    <a:pt x="572" y="218"/>
                  </a:lnTo>
                  <a:lnTo>
                    <a:pt x="575" y="214"/>
                  </a:lnTo>
                  <a:lnTo>
                    <a:pt x="575" y="210"/>
                  </a:lnTo>
                  <a:lnTo>
                    <a:pt x="576" y="207"/>
                  </a:lnTo>
                  <a:lnTo>
                    <a:pt x="576" y="204"/>
                  </a:lnTo>
                  <a:lnTo>
                    <a:pt x="576" y="203"/>
                  </a:lnTo>
                  <a:lnTo>
                    <a:pt x="576" y="202"/>
                  </a:lnTo>
                  <a:lnTo>
                    <a:pt x="576" y="198"/>
                  </a:lnTo>
                  <a:lnTo>
                    <a:pt x="576" y="195"/>
                  </a:lnTo>
                  <a:lnTo>
                    <a:pt x="576" y="194"/>
                  </a:lnTo>
                  <a:lnTo>
                    <a:pt x="576" y="191"/>
                  </a:lnTo>
                  <a:lnTo>
                    <a:pt x="576" y="188"/>
                  </a:lnTo>
                  <a:lnTo>
                    <a:pt x="569" y="184"/>
                  </a:lnTo>
                  <a:lnTo>
                    <a:pt x="563" y="180"/>
                  </a:lnTo>
                  <a:lnTo>
                    <a:pt x="558" y="173"/>
                  </a:lnTo>
                  <a:lnTo>
                    <a:pt x="554" y="166"/>
                  </a:lnTo>
                  <a:lnTo>
                    <a:pt x="551" y="159"/>
                  </a:lnTo>
                  <a:lnTo>
                    <a:pt x="549" y="152"/>
                  </a:lnTo>
                  <a:lnTo>
                    <a:pt x="544" y="146"/>
                  </a:lnTo>
                  <a:lnTo>
                    <a:pt x="538" y="141"/>
                  </a:lnTo>
                  <a:lnTo>
                    <a:pt x="523" y="135"/>
                  </a:lnTo>
                  <a:lnTo>
                    <a:pt x="523" y="134"/>
                  </a:lnTo>
                  <a:lnTo>
                    <a:pt x="523" y="131"/>
                  </a:lnTo>
                  <a:lnTo>
                    <a:pt x="524" y="127"/>
                  </a:lnTo>
                  <a:lnTo>
                    <a:pt x="524" y="123"/>
                  </a:lnTo>
                  <a:lnTo>
                    <a:pt x="524" y="118"/>
                  </a:lnTo>
                  <a:lnTo>
                    <a:pt x="524" y="116"/>
                  </a:lnTo>
                  <a:lnTo>
                    <a:pt x="523" y="112"/>
                  </a:lnTo>
                  <a:lnTo>
                    <a:pt x="521" y="109"/>
                  </a:lnTo>
                  <a:lnTo>
                    <a:pt x="519" y="106"/>
                  </a:lnTo>
                  <a:lnTo>
                    <a:pt x="515" y="105"/>
                  </a:lnTo>
                  <a:lnTo>
                    <a:pt x="512" y="103"/>
                  </a:lnTo>
                  <a:lnTo>
                    <a:pt x="507" y="103"/>
                  </a:lnTo>
                  <a:lnTo>
                    <a:pt x="501" y="102"/>
                  </a:lnTo>
                  <a:lnTo>
                    <a:pt x="496" y="102"/>
                  </a:lnTo>
                  <a:lnTo>
                    <a:pt x="490" y="100"/>
                  </a:lnTo>
                  <a:lnTo>
                    <a:pt x="484" y="100"/>
                  </a:lnTo>
                  <a:lnTo>
                    <a:pt x="487" y="100"/>
                  </a:lnTo>
                  <a:lnTo>
                    <a:pt x="489" y="100"/>
                  </a:lnTo>
                  <a:lnTo>
                    <a:pt x="492" y="99"/>
                  </a:lnTo>
                  <a:lnTo>
                    <a:pt x="494" y="99"/>
                  </a:lnTo>
                  <a:lnTo>
                    <a:pt x="495" y="98"/>
                  </a:lnTo>
                  <a:lnTo>
                    <a:pt x="496" y="96"/>
                  </a:lnTo>
                  <a:lnTo>
                    <a:pt x="498" y="93"/>
                  </a:lnTo>
                  <a:lnTo>
                    <a:pt x="498" y="91"/>
                  </a:lnTo>
                  <a:lnTo>
                    <a:pt x="495" y="91"/>
                  </a:lnTo>
                  <a:lnTo>
                    <a:pt x="493" y="89"/>
                  </a:lnTo>
                  <a:lnTo>
                    <a:pt x="492" y="89"/>
                  </a:lnTo>
                  <a:lnTo>
                    <a:pt x="489" y="89"/>
                  </a:lnTo>
                  <a:lnTo>
                    <a:pt x="488" y="91"/>
                  </a:lnTo>
                  <a:lnTo>
                    <a:pt x="486" y="91"/>
                  </a:lnTo>
                  <a:lnTo>
                    <a:pt x="483" y="91"/>
                  </a:lnTo>
                  <a:lnTo>
                    <a:pt x="481" y="91"/>
                  </a:lnTo>
                  <a:lnTo>
                    <a:pt x="480" y="93"/>
                  </a:lnTo>
                  <a:lnTo>
                    <a:pt x="480" y="96"/>
                  </a:lnTo>
                  <a:lnTo>
                    <a:pt x="479" y="100"/>
                  </a:lnTo>
                  <a:lnTo>
                    <a:pt x="477" y="103"/>
                  </a:lnTo>
                  <a:lnTo>
                    <a:pt x="476" y="106"/>
                  </a:lnTo>
                  <a:lnTo>
                    <a:pt x="475" y="110"/>
                  </a:lnTo>
                  <a:lnTo>
                    <a:pt x="474" y="113"/>
                  </a:lnTo>
                  <a:lnTo>
                    <a:pt x="474" y="116"/>
                  </a:lnTo>
                  <a:lnTo>
                    <a:pt x="475" y="116"/>
                  </a:lnTo>
                  <a:lnTo>
                    <a:pt x="476" y="116"/>
                  </a:lnTo>
                  <a:lnTo>
                    <a:pt x="477" y="116"/>
                  </a:lnTo>
                  <a:lnTo>
                    <a:pt x="479" y="116"/>
                  </a:lnTo>
                  <a:lnTo>
                    <a:pt x="480" y="116"/>
                  </a:lnTo>
                  <a:lnTo>
                    <a:pt x="481" y="116"/>
                  </a:lnTo>
                  <a:lnTo>
                    <a:pt x="481" y="125"/>
                  </a:lnTo>
                  <a:lnTo>
                    <a:pt x="479" y="127"/>
                  </a:lnTo>
                  <a:lnTo>
                    <a:pt x="477" y="128"/>
                  </a:lnTo>
                  <a:lnTo>
                    <a:pt x="476" y="128"/>
                  </a:lnTo>
                  <a:lnTo>
                    <a:pt x="475" y="130"/>
                  </a:lnTo>
                  <a:lnTo>
                    <a:pt x="473" y="130"/>
                  </a:lnTo>
                  <a:lnTo>
                    <a:pt x="471" y="131"/>
                  </a:lnTo>
                  <a:lnTo>
                    <a:pt x="468" y="131"/>
                  </a:lnTo>
                  <a:lnTo>
                    <a:pt x="465" y="131"/>
                  </a:lnTo>
                  <a:lnTo>
                    <a:pt x="465" y="132"/>
                  </a:lnTo>
                  <a:lnTo>
                    <a:pt x="465" y="134"/>
                  </a:lnTo>
                  <a:lnTo>
                    <a:pt x="465" y="135"/>
                  </a:lnTo>
                  <a:lnTo>
                    <a:pt x="468" y="139"/>
                  </a:lnTo>
                  <a:lnTo>
                    <a:pt x="471" y="145"/>
                  </a:lnTo>
                  <a:lnTo>
                    <a:pt x="475" y="151"/>
                  </a:lnTo>
                  <a:lnTo>
                    <a:pt x="479" y="156"/>
                  </a:lnTo>
                  <a:lnTo>
                    <a:pt x="482" y="162"/>
                  </a:lnTo>
                  <a:lnTo>
                    <a:pt x="487" y="166"/>
                  </a:lnTo>
                  <a:lnTo>
                    <a:pt x="492" y="170"/>
                  </a:lnTo>
                  <a:lnTo>
                    <a:pt x="498" y="171"/>
                  </a:lnTo>
                  <a:lnTo>
                    <a:pt x="498" y="174"/>
                  </a:lnTo>
                  <a:lnTo>
                    <a:pt x="500" y="177"/>
                  </a:lnTo>
                  <a:lnTo>
                    <a:pt x="502" y="180"/>
                  </a:lnTo>
                  <a:lnTo>
                    <a:pt x="505" y="181"/>
                  </a:lnTo>
                  <a:lnTo>
                    <a:pt x="508" y="184"/>
                  </a:lnTo>
                  <a:lnTo>
                    <a:pt x="511" y="187"/>
                  </a:lnTo>
                  <a:lnTo>
                    <a:pt x="513" y="191"/>
                  </a:lnTo>
                  <a:lnTo>
                    <a:pt x="514" y="195"/>
                  </a:lnTo>
                  <a:lnTo>
                    <a:pt x="513" y="195"/>
                  </a:lnTo>
                  <a:lnTo>
                    <a:pt x="512" y="195"/>
                  </a:lnTo>
                  <a:lnTo>
                    <a:pt x="511" y="195"/>
                  </a:lnTo>
                  <a:lnTo>
                    <a:pt x="509" y="195"/>
                  </a:lnTo>
                  <a:lnTo>
                    <a:pt x="508" y="195"/>
                  </a:lnTo>
                  <a:lnTo>
                    <a:pt x="506" y="195"/>
                  </a:lnTo>
                  <a:lnTo>
                    <a:pt x="499" y="192"/>
                  </a:lnTo>
                  <a:lnTo>
                    <a:pt x="490" y="190"/>
                  </a:lnTo>
                  <a:lnTo>
                    <a:pt x="482" y="187"/>
                  </a:lnTo>
                  <a:lnTo>
                    <a:pt x="473" y="183"/>
                  </a:lnTo>
                  <a:lnTo>
                    <a:pt x="464" y="178"/>
                  </a:lnTo>
                  <a:lnTo>
                    <a:pt x="459" y="174"/>
                  </a:lnTo>
                  <a:lnTo>
                    <a:pt x="457" y="171"/>
                  </a:lnTo>
                  <a:lnTo>
                    <a:pt x="450" y="170"/>
                  </a:lnTo>
                  <a:lnTo>
                    <a:pt x="439" y="170"/>
                  </a:lnTo>
                  <a:lnTo>
                    <a:pt x="426" y="167"/>
                  </a:lnTo>
                  <a:lnTo>
                    <a:pt x="412" y="166"/>
                  </a:lnTo>
                  <a:lnTo>
                    <a:pt x="399" y="162"/>
                  </a:lnTo>
                  <a:lnTo>
                    <a:pt x="387" y="157"/>
                  </a:lnTo>
                  <a:lnTo>
                    <a:pt x="382" y="156"/>
                  </a:lnTo>
                  <a:lnTo>
                    <a:pt x="379" y="153"/>
                  </a:lnTo>
                  <a:lnTo>
                    <a:pt x="376" y="151"/>
                  </a:lnTo>
                  <a:lnTo>
                    <a:pt x="376" y="148"/>
                  </a:lnTo>
                  <a:lnTo>
                    <a:pt x="375" y="148"/>
                  </a:lnTo>
                  <a:lnTo>
                    <a:pt x="374" y="148"/>
                  </a:lnTo>
                  <a:lnTo>
                    <a:pt x="373" y="148"/>
                  </a:lnTo>
                  <a:lnTo>
                    <a:pt x="371" y="149"/>
                  </a:lnTo>
                  <a:lnTo>
                    <a:pt x="370" y="149"/>
                  </a:lnTo>
                  <a:lnTo>
                    <a:pt x="369" y="151"/>
                  </a:lnTo>
                  <a:lnTo>
                    <a:pt x="370" y="155"/>
                  </a:lnTo>
                  <a:lnTo>
                    <a:pt x="370" y="157"/>
                  </a:lnTo>
                  <a:lnTo>
                    <a:pt x="373" y="160"/>
                  </a:lnTo>
                  <a:lnTo>
                    <a:pt x="374" y="162"/>
                  </a:lnTo>
                  <a:lnTo>
                    <a:pt x="380" y="166"/>
                  </a:lnTo>
                  <a:lnTo>
                    <a:pt x="386" y="169"/>
                  </a:lnTo>
                  <a:lnTo>
                    <a:pt x="392" y="171"/>
                  </a:lnTo>
                  <a:lnTo>
                    <a:pt x="398" y="174"/>
                  </a:lnTo>
                  <a:lnTo>
                    <a:pt x="404" y="180"/>
                  </a:lnTo>
                  <a:lnTo>
                    <a:pt x="408" y="185"/>
                  </a:lnTo>
                  <a:lnTo>
                    <a:pt x="407" y="185"/>
                  </a:lnTo>
                  <a:lnTo>
                    <a:pt x="406" y="187"/>
                  </a:lnTo>
                  <a:lnTo>
                    <a:pt x="405" y="187"/>
                  </a:lnTo>
                  <a:lnTo>
                    <a:pt x="404" y="188"/>
                  </a:lnTo>
                  <a:lnTo>
                    <a:pt x="402" y="188"/>
                  </a:lnTo>
                  <a:lnTo>
                    <a:pt x="401" y="188"/>
                  </a:lnTo>
                  <a:lnTo>
                    <a:pt x="400" y="188"/>
                  </a:lnTo>
                  <a:lnTo>
                    <a:pt x="399" y="188"/>
                  </a:lnTo>
                  <a:lnTo>
                    <a:pt x="396" y="187"/>
                  </a:lnTo>
                  <a:lnTo>
                    <a:pt x="393" y="185"/>
                  </a:lnTo>
                  <a:lnTo>
                    <a:pt x="390" y="185"/>
                  </a:lnTo>
                  <a:lnTo>
                    <a:pt x="388" y="184"/>
                  </a:lnTo>
                  <a:lnTo>
                    <a:pt x="384" y="184"/>
                  </a:lnTo>
                  <a:lnTo>
                    <a:pt x="382" y="184"/>
                  </a:lnTo>
                  <a:lnTo>
                    <a:pt x="375" y="184"/>
                  </a:lnTo>
                  <a:lnTo>
                    <a:pt x="368" y="185"/>
                  </a:lnTo>
                  <a:lnTo>
                    <a:pt x="361" y="188"/>
                  </a:lnTo>
                  <a:lnTo>
                    <a:pt x="352" y="191"/>
                  </a:lnTo>
                  <a:lnTo>
                    <a:pt x="345" y="194"/>
                  </a:lnTo>
                  <a:lnTo>
                    <a:pt x="337" y="197"/>
                  </a:lnTo>
                  <a:lnTo>
                    <a:pt x="329" y="198"/>
                  </a:lnTo>
                  <a:lnTo>
                    <a:pt x="320" y="198"/>
                  </a:lnTo>
                  <a:lnTo>
                    <a:pt x="319" y="198"/>
                  </a:lnTo>
                  <a:lnTo>
                    <a:pt x="319" y="197"/>
                  </a:lnTo>
                  <a:lnTo>
                    <a:pt x="319" y="195"/>
                  </a:lnTo>
                  <a:lnTo>
                    <a:pt x="319" y="194"/>
                  </a:lnTo>
                  <a:lnTo>
                    <a:pt x="319" y="192"/>
                  </a:lnTo>
                  <a:lnTo>
                    <a:pt x="319" y="190"/>
                  </a:lnTo>
                  <a:lnTo>
                    <a:pt x="319" y="188"/>
                  </a:lnTo>
                  <a:lnTo>
                    <a:pt x="320" y="185"/>
                  </a:lnTo>
                  <a:lnTo>
                    <a:pt x="319" y="185"/>
                  </a:lnTo>
                  <a:lnTo>
                    <a:pt x="318" y="184"/>
                  </a:lnTo>
                  <a:lnTo>
                    <a:pt x="317" y="184"/>
                  </a:lnTo>
                  <a:lnTo>
                    <a:pt x="315" y="184"/>
                  </a:lnTo>
                  <a:lnTo>
                    <a:pt x="314" y="183"/>
                  </a:lnTo>
                  <a:lnTo>
                    <a:pt x="313" y="183"/>
                  </a:lnTo>
                  <a:lnTo>
                    <a:pt x="311" y="181"/>
                  </a:lnTo>
                  <a:lnTo>
                    <a:pt x="309" y="181"/>
                  </a:lnTo>
                  <a:lnTo>
                    <a:pt x="307" y="184"/>
                  </a:lnTo>
                  <a:lnTo>
                    <a:pt x="305" y="187"/>
                  </a:lnTo>
                  <a:lnTo>
                    <a:pt x="302" y="187"/>
                  </a:lnTo>
                  <a:lnTo>
                    <a:pt x="299" y="187"/>
                  </a:lnTo>
                  <a:lnTo>
                    <a:pt x="295" y="185"/>
                  </a:lnTo>
                  <a:lnTo>
                    <a:pt x="292" y="185"/>
                  </a:lnTo>
                  <a:lnTo>
                    <a:pt x="289" y="187"/>
                  </a:lnTo>
                  <a:lnTo>
                    <a:pt x="286" y="188"/>
                  </a:lnTo>
                  <a:lnTo>
                    <a:pt x="281" y="192"/>
                  </a:lnTo>
                  <a:lnTo>
                    <a:pt x="276" y="197"/>
                  </a:lnTo>
                  <a:lnTo>
                    <a:pt x="270" y="200"/>
                  </a:lnTo>
                  <a:lnTo>
                    <a:pt x="265" y="203"/>
                  </a:lnTo>
                  <a:lnTo>
                    <a:pt x="259" y="207"/>
                  </a:lnTo>
                  <a:lnTo>
                    <a:pt x="256" y="213"/>
                  </a:lnTo>
                  <a:lnTo>
                    <a:pt x="252" y="220"/>
                  </a:lnTo>
                  <a:lnTo>
                    <a:pt x="252" y="230"/>
                  </a:lnTo>
                  <a:lnTo>
                    <a:pt x="250" y="228"/>
                  </a:lnTo>
                  <a:lnTo>
                    <a:pt x="249" y="228"/>
                  </a:lnTo>
                  <a:lnTo>
                    <a:pt x="246" y="227"/>
                  </a:lnTo>
                  <a:lnTo>
                    <a:pt x="244" y="227"/>
                  </a:lnTo>
                  <a:lnTo>
                    <a:pt x="243" y="227"/>
                  </a:lnTo>
                  <a:lnTo>
                    <a:pt x="240" y="227"/>
                  </a:lnTo>
                  <a:lnTo>
                    <a:pt x="238" y="228"/>
                  </a:lnTo>
                  <a:lnTo>
                    <a:pt x="237" y="230"/>
                  </a:lnTo>
                  <a:lnTo>
                    <a:pt x="234" y="228"/>
                  </a:lnTo>
                  <a:lnTo>
                    <a:pt x="232" y="227"/>
                  </a:lnTo>
                  <a:lnTo>
                    <a:pt x="229" y="225"/>
                  </a:lnTo>
                  <a:lnTo>
                    <a:pt x="226" y="224"/>
                  </a:lnTo>
                  <a:lnTo>
                    <a:pt x="224" y="223"/>
                  </a:lnTo>
                  <a:lnTo>
                    <a:pt x="221" y="220"/>
                  </a:lnTo>
                  <a:lnTo>
                    <a:pt x="219" y="218"/>
                  </a:lnTo>
                  <a:lnTo>
                    <a:pt x="218" y="217"/>
                  </a:lnTo>
                  <a:lnTo>
                    <a:pt x="218" y="204"/>
                  </a:lnTo>
                  <a:lnTo>
                    <a:pt x="219" y="204"/>
                  </a:lnTo>
                  <a:lnTo>
                    <a:pt x="221" y="204"/>
                  </a:lnTo>
                  <a:lnTo>
                    <a:pt x="223" y="204"/>
                  </a:lnTo>
                  <a:lnTo>
                    <a:pt x="224" y="204"/>
                  </a:lnTo>
                  <a:lnTo>
                    <a:pt x="225" y="204"/>
                  </a:lnTo>
                  <a:lnTo>
                    <a:pt x="226" y="204"/>
                  </a:lnTo>
                  <a:lnTo>
                    <a:pt x="227" y="204"/>
                  </a:lnTo>
                  <a:lnTo>
                    <a:pt x="229" y="204"/>
                  </a:lnTo>
                  <a:lnTo>
                    <a:pt x="227" y="200"/>
                  </a:lnTo>
                  <a:lnTo>
                    <a:pt x="226" y="195"/>
                  </a:lnTo>
                  <a:lnTo>
                    <a:pt x="224" y="194"/>
                  </a:lnTo>
                  <a:lnTo>
                    <a:pt x="221" y="191"/>
                  </a:lnTo>
                  <a:lnTo>
                    <a:pt x="219" y="190"/>
                  </a:lnTo>
                  <a:lnTo>
                    <a:pt x="215" y="190"/>
                  </a:lnTo>
                  <a:lnTo>
                    <a:pt x="212" y="188"/>
                  </a:lnTo>
                  <a:lnTo>
                    <a:pt x="207" y="188"/>
                  </a:lnTo>
                  <a:lnTo>
                    <a:pt x="206" y="188"/>
                  </a:lnTo>
                  <a:lnTo>
                    <a:pt x="204" y="188"/>
                  </a:lnTo>
                  <a:lnTo>
                    <a:pt x="202" y="188"/>
                  </a:lnTo>
                  <a:lnTo>
                    <a:pt x="200" y="187"/>
                  </a:lnTo>
                  <a:lnTo>
                    <a:pt x="199" y="187"/>
                  </a:lnTo>
                  <a:lnTo>
                    <a:pt x="196" y="187"/>
                  </a:lnTo>
                  <a:lnTo>
                    <a:pt x="194" y="188"/>
                  </a:lnTo>
                  <a:lnTo>
                    <a:pt x="192" y="188"/>
                  </a:lnTo>
                  <a:lnTo>
                    <a:pt x="193" y="190"/>
                  </a:lnTo>
                  <a:lnTo>
                    <a:pt x="195" y="191"/>
                  </a:lnTo>
                  <a:lnTo>
                    <a:pt x="196" y="192"/>
                  </a:lnTo>
                  <a:lnTo>
                    <a:pt x="198" y="194"/>
                  </a:lnTo>
                  <a:lnTo>
                    <a:pt x="199" y="195"/>
                  </a:lnTo>
                  <a:lnTo>
                    <a:pt x="200" y="197"/>
                  </a:lnTo>
                  <a:lnTo>
                    <a:pt x="200" y="198"/>
                  </a:lnTo>
                  <a:lnTo>
                    <a:pt x="200" y="202"/>
                  </a:lnTo>
                  <a:lnTo>
                    <a:pt x="200" y="203"/>
                  </a:lnTo>
                  <a:lnTo>
                    <a:pt x="200" y="204"/>
                  </a:lnTo>
                  <a:lnTo>
                    <a:pt x="199" y="206"/>
                  </a:lnTo>
                  <a:lnTo>
                    <a:pt x="198" y="207"/>
                  </a:lnTo>
                  <a:lnTo>
                    <a:pt x="198" y="209"/>
                  </a:lnTo>
                  <a:lnTo>
                    <a:pt x="196" y="209"/>
                  </a:lnTo>
                  <a:lnTo>
                    <a:pt x="198" y="210"/>
                  </a:lnTo>
                  <a:lnTo>
                    <a:pt x="198" y="211"/>
                  </a:lnTo>
                  <a:lnTo>
                    <a:pt x="199" y="213"/>
                  </a:lnTo>
                  <a:lnTo>
                    <a:pt x="200" y="214"/>
                  </a:lnTo>
                  <a:lnTo>
                    <a:pt x="202" y="216"/>
                  </a:lnTo>
                  <a:lnTo>
                    <a:pt x="204" y="217"/>
                  </a:lnTo>
                  <a:lnTo>
                    <a:pt x="206" y="218"/>
                  </a:lnTo>
                  <a:lnTo>
                    <a:pt x="209" y="220"/>
                  </a:lnTo>
                  <a:lnTo>
                    <a:pt x="209" y="242"/>
                  </a:lnTo>
                  <a:lnTo>
                    <a:pt x="208" y="242"/>
                  </a:lnTo>
                  <a:lnTo>
                    <a:pt x="207" y="242"/>
                  </a:lnTo>
                  <a:lnTo>
                    <a:pt x="206" y="242"/>
                  </a:lnTo>
                  <a:lnTo>
                    <a:pt x="205" y="242"/>
                  </a:lnTo>
                  <a:lnTo>
                    <a:pt x="202" y="238"/>
                  </a:lnTo>
                  <a:lnTo>
                    <a:pt x="200" y="237"/>
                  </a:lnTo>
                  <a:lnTo>
                    <a:pt x="198" y="234"/>
                  </a:lnTo>
                  <a:lnTo>
                    <a:pt x="196" y="232"/>
                  </a:lnTo>
                  <a:lnTo>
                    <a:pt x="194" y="231"/>
                  </a:lnTo>
                  <a:lnTo>
                    <a:pt x="192" y="230"/>
                  </a:lnTo>
                  <a:lnTo>
                    <a:pt x="188" y="228"/>
                  </a:lnTo>
                  <a:lnTo>
                    <a:pt x="186" y="227"/>
                  </a:lnTo>
                  <a:lnTo>
                    <a:pt x="183" y="230"/>
                  </a:lnTo>
                  <a:lnTo>
                    <a:pt x="181" y="234"/>
                  </a:lnTo>
                  <a:lnTo>
                    <a:pt x="176" y="237"/>
                  </a:lnTo>
                  <a:lnTo>
                    <a:pt x="171" y="241"/>
                  </a:lnTo>
                  <a:lnTo>
                    <a:pt x="168" y="243"/>
                  </a:lnTo>
                  <a:lnTo>
                    <a:pt x="163" y="246"/>
                  </a:lnTo>
                  <a:lnTo>
                    <a:pt x="161" y="249"/>
                  </a:lnTo>
                  <a:lnTo>
                    <a:pt x="160" y="252"/>
                  </a:lnTo>
                  <a:lnTo>
                    <a:pt x="161" y="255"/>
                  </a:lnTo>
                  <a:lnTo>
                    <a:pt x="162" y="256"/>
                  </a:lnTo>
                  <a:lnTo>
                    <a:pt x="163" y="259"/>
                  </a:lnTo>
                  <a:lnTo>
                    <a:pt x="164" y="260"/>
                  </a:lnTo>
                  <a:lnTo>
                    <a:pt x="167" y="263"/>
                  </a:lnTo>
                  <a:lnTo>
                    <a:pt x="168" y="264"/>
                  </a:lnTo>
                  <a:lnTo>
                    <a:pt x="169" y="267"/>
                  </a:lnTo>
                  <a:lnTo>
                    <a:pt x="170" y="270"/>
                  </a:lnTo>
                  <a:lnTo>
                    <a:pt x="145" y="270"/>
                  </a:lnTo>
                  <a:lnTo>
                    <a:pt x="144" y="271"/>
                  </a:lnTo>
                  <a:lnTo>
                    <a:pt x="144" y="274"/>
                  </a:lnTo>
                  <a:lnTo>
                    <a:pt x="143" y="277"/>
                  </a:lnTo>
                  <a:lnTo>
                    <a:pt x="143" y="280"/>
                  </a:lnTo>
                  <a:lnTo>
                    <a:pt x="142" y="283"/>
                  </a:lnTo>
                  <a:lnTo>
                    <a:pt x="140" y="285"/>
                  </a:lnTo>
                  <a:lnTo>
                    <a:pt x="138" y="287"/>
                  </a:lnTo>
                  <a:lnTo>
                    <a:pt x="137" y="287"/>
                  </a:lnTo>
                  <a:lnTo>
                    <a:pt x="129" y="287"/>
                  </a:lnTo>
                  <a:lnTo>
                    <a:pt x="121" y="285"/>
                  </a:lnTo>
                  <a:lnTo>
                    <a:pt x="113" y="283"/>
                  </a:lnTo>
                  <a:lnTo>
                    <a:pt x="106" y="278"/>
                  </a:lnTo>
                  <a:lnTo>
                    <a:pt x="99" y="274"/>
                  </a:lnTo>
                  <a:lnTo>
                    <a:pt x="94" y="267"/>
                  </a:lnTo>
                  <a:lnTo>
                    <a:pt x="92" y="264"/>
                  </a:lnTo>
                  <a:lnTo>
                    <a:pt x="90" y="260"/>
                  </a:lnTo>
                  <a:lnTo>
                    <a:pt x="89" y="256"/>
                  </a:lnTo>
                  <a:lnTo>
                    <a:pt x="89" y="252"/>
                  </a:lnTo>
                  <a:lnTo>
                    <a:pt x="89" y="250"/>
                  </a:lnTo>
                  <a:lnTo>
                    <a:pt x="89" y="249"/>
                  </a:lnTo>
                  <a:lnTo>
                    <a:pt x="88" y="248"/>
                  </a:lnTo>
                  <a:lnTo>
                    <a:pt x="88" y="246"/>
                  </a:lnTo>
                  <a:lnTo>
                    <a:pt x="87" y="245"/>
                  </a:lnTo>
                  <a:lnTo>
                    <a:pt x="83" y="243"/>
                  </a:lnTo>
                  <a:lnTo>
                    <a:pt x="77" y="241"/>
                  </a:lnTo>
                  <a:lnTo>
                    <a:pt x="70" y="238"/>
                  </a:lnTo>
                  <a:lnTo>
                    <a:pt x="64" y="235"/>
                  </a:lnTo>
                  <a:lnTo>
                    <a:pt x="57" y="231"/>
                  </a:lnTo>
                  <a:lnTo>
                    <a:pt x="52" y="227"/>
                  </a:lnTo>
                  <a:lnTo>
                    <a:pt x="48" y="223"/>
                  </a:lnTo>
                  <a:lnTo>
                    <a:pt x="46" y="220"/>
                  </a:lnTo>
                  <a:lnTo>
                    <a:pt x="50" y="221"/>
                  </a:lnTo>
                  <a:lnTo>
                    <a:pt x="56" y="224"/>
                  </a:lnTo>
                  <a:lnTo>
                    <a:pt x="65" y="227"/>
                  </a:lnTo>
                  <a:lnTo>
                    <a:pt x="75" y="230"/>
                  </a:lnTo>
                  <a:lnTo>
                    <a:pt x="86" y="234"/>
                  </a:lnTo>
                  <a:lnTo>
                    <a:pt x="95" y="237"/>
                  </a:lnTo>
                  <a:lnTo>
                    <a:pt x="102" y="238"/>
                  </a:lnTo>
                  <a:lnTo>
                    <a:pt x="107" y="239"/>
                  </a:lnTo>
                  <a:lnTo>
                    <a:pt x="111" y="239"/>
                  </a:lnTo>
                  <a:lnTo>
                    <a:pt x="114" y="239"/>
                  </a:lnTo>
                  <a:lnTo>
                    <a:pt x="118" y="239"/>
                  </a:lnTo>
                  <a:lnTo>
                    <a:pt x="120" y="239"/>
                  </a:lnTo>
                  <a:lnTo>
                    <a:pt x="124" y="239"/>
                  </a:lnTo>
                  <a:lnTo>
                    <a:pt x="127" y="239"/>
                  </a:lnTo>
                  <a:lnTo>
                    <a:pt x="132" y="239"/>
                  </a:lnTo>
                  <a:lnTo>
                    <a:pt x="137" y="239"/>
                  </a:lnTo>
                  <a:lnTo>
                    <a:pt x="142" y="239"/>
                  </a:lnTo>
                  <a:lnTo>
                    <a:pt x="145" y="237"/>
                  </a:lnTo>
                  <a:lnTo>
                    <a:pt x="150" y="235"/>
                  </a:lnTo>
                  <a:lnTo>
                    <a:pt x="154" y="232"/>
                  </a:lnTo>
                  <a:lnTo>
                    <a:pt x="157" y="228"/>
                  </a:lnTo>
                  <a:lnTo>
                    <a:pt x="161" y="224"/>
                  </a:lnTo>
                  <a:lnTo>
                    <a:pt x="164" y="221"/>
                  </a:lnTo>
                  <a:lnTo>
                    <a:pt x="169" y="217"/>
                  </a:lnTo>
                  <a:lnTo>
                    <a:pt x="167" y="216"/>
                  </a:lnTo>
                  <a:lnTo>
                    <a:pt x="164" y="214"/>
                  </a:lnTo>
                  <a:lnTo>
                    <a:pt x="163" y="213"/>
                  </a:lnTo>
                  <a:lnTo>
                    <a:pt x="162" y="210"/>
                  </a:lnTo>
                  <a:lnTo>
                    <a:pt x="160" y="209"/>
                  </a:lnTo>
                  <a:lnTo>
                    <a:pt x="158" y="206"/>
                  </a:lnTo>
                  <a:lnTo>
                    <a:pt x="157" y="203"/>
                  </a:lnTo>
                  <a:lnTo>
                    <a:pt x="156" y="202"/>
                  </a:lnTo>
                  <a:lnTo>
                    <a:pt x="154" y="200"/>
                  </a:lnTo>
                  <a:lnTo>
                    <a:pt x="149" y="197"/>
                  </a:lnTo>
                  <a:lnTo>
                    <a:pt x="142" y="192"/>
                  </a:lnTo>
                  <a:lnTo>
                    <a:pt x="130" y="188"/>
                  </a:lnTo>
                  <a:lnTo>
                    <a:pt x="117" y="183"/>
                  </a:lnTo>
                  <a:lnTo>
                    <a:pt x="99" y="178"/>
                  </a:lnTo>
                  <a:lnTo>
                    <a:pt x="79" y="176"/>
                  </a:lnTo>
                  <a:lnTo>
                    <a:pt x="55" y="173"/>
                  </a:lnTo>
                  <a:lnTo>
                    <a:pt x="52" y="173"/>
                  </a:lnTo>
                  <a:lnTo>
                    <a:pt x="50" y="173"/>
                  </a:lnTo>
                  <a:lnTo>
                    <a:pt x="49" y="173"/>
                  </a:lnTo>
                  <a:lnTo>
                    <a:pt x="46" y="171"/>
                  </a:lnTo>
                  <a:lnTo>
                    <a:pt x="45" y="170"/>
                  </a:lnTo>
                  <a:lnTo>
                    <a:pt x="44" y="169"/>
                  </a:lnTo>
                  <a:lnTo>
                    <a:pt x="43" y="164"/>
                  </a:lnTo>
                  <a:lnTo>
                    <a:pt x="43" y="160"/>
                  </a:lnTo>
                  <a:lnTo>
                    <a:pt x="39" y="162"/>
                  </a:lnTo>
                  <a:lnTo>
                    <a:pt x="36" y="163"/>
                  </a:lnTo>
                  <a:lnTo>
                    <a:pt x="33" y="163"/>
                  </a:lnTo>
                  <a:lnTo>
                    <a:pt x="30" y="164"/>
                  </a:lnTo>
                  <a:lnTo>
                    <a:pt x="26" y="166"/>
                  </a:lnTo>
                  <a:lnTo>
                    <a:pt x="24" y="167"/>
                  </a:lnTo>
                  <a:lnTo>
                    <a:pt x="20" y="169"/>
                  </a:lnTo>
                  <a:lnTo>
                    <a:pt x="17" y="171"/>
                  </a:lnTo>
                  <a:lnTo>
                    <a:pt x="15" y="171"/>
                  </a:lnTo>
                  <a:lnTo>
                    <a:pt x="14" y="171"/>
                  </a:lnTo>
                  <a:lnTo>
                    <a:pt x="13" y="173"/>
                  </a:lnTo>
                  <a:lnTo>
                    <a:pt x="12" y="173"/>
                  </a:lnTo>
                  <a:lnTo>
                    <a:pt x="11" y="174"/>
                  </a:lnTo>
                  <a:lnTo>
                    <a:pt x="10" y="174"/>
                  </a:lnTo>
                  <a:lnTo>
                    <a:pt x="8" y="174"/>
                  </a:lnTo>
                  <a:lnTo>
                    <a:pt x="8" y="173"/>
                  </a:lnTo>
                  <a:lnTo>
                    <a:pt x="0" y="188"/>
                  </a:lnTo>
                  <a:lnTo>
                    <a:pt x="2" y="192"/>
                  </a:lnTo>
                  <a:lnTo>
                    <a:pt x="6" y="197"/>
                  </a:lnTo>
                  <a:lnTo>
                    <a:pt x="10" y="200"/>
                  </a:lnTo>
                  <a:lnTo>
                    <a:pt x="13" y="202"/>
                  </a:lnTo>
                  <a:lnTo>
                    <a:pt x="17" y="203"/>
                  </a:lnTo>
                  <a:lnTo>
                    <a:pt x="19" y="204"/>
                  </a:lnTo>
                  <a:lnTo>
                    <a:pt x="23" y="206"/>
                  </a:lnTo>
                  <a:lnTo>
                    <a:pt x="25" y="207"/>
                  </a:lnTo>
                  <a:lnTo>
                    <a:pt x="25" y="210"/>
                  </a:lnTo>
                  <a:lnTo>
                    <a:pt x="23" y="213"/>
                  </a:lnTo>
                  <a:lnTo>
                    <a:pt x="21" y="216"/>
                  </a:lnTo>
                  <a:lnTo>
                    <a:pt x="20" y="218"/>
                  </a:lnTo>
                  <a:lnTo>
                    <a:pt x="19" y="220"/>
                  </a:lnTo>
                  <a:lnTo>
                    <a:pt x="18" y="223"/>
                  </a:lnTo>
                  <a:lnTo>
                    <a:pt x="17" y="224"/>
                  </a:lnTo>
                  <a:lnTo>
                    <a:pt x="17" y="227"/>
                  </a:lnTo>
                  <a:lnTo>
                    <a:pt x="18" y="230"/>
                  </a:lnTo>
                  <a:lnTo>
                    <a:pt x="19" y="234"/>
                  </a:lnTo>
                  <a:lnTo>
                    <a:pt x="20" y="237"/>
                  </a:lnTo>
                  <a:lnTo>
                    <a:pt x="23" y="239"/>
                  </a:lnTo>
                  <a:lnTo>
                    <a:pt x="25" y="242"/>
                  </a:lnTo>
                  <a:lnTo>
                    <a:pt x="26" y="245"/>
                  </a:lnTo>
                  <a:lnTo>
                    <a:pt x="29" y="246"/>
                  </a:lnTo>
                  <a:lnTo>
                    <a:pt x="30" y="246"/>
                  </a:lnTo>
                  <a:lnTo>
                    <a:pt x="31" y="259"/>
                  </a:lnTo>
                  <a:lnTo>
                    <a:pt x="33" y="269"/>
                  </a:lnTo>
                  <a:lnTo>
                    <a:pt x="37" y="277"/>
                  </a:lnTo>
                  <a:lnTo>
                    <a:pt x="43" y="283"/>
                  </a:lnTo>
                  <a:lnTo>
                    <a:pt x="49" y="288"/>
                  </a:lnTo>
                  <a:lnTo>
                    <a:pt x="55" y="292"/>
                  </a:lnTo>
                  <a:lnTo>
                    <a:pt x="62" y="298"/>
                  </a:lnTo>
                  <a:lnTo>
                    <a:pt x="68" y="302"/>
                  </a:lnTo>
                  <a:lnTo>
                    <a:pt x="62" y="309"/>
                  </a:lnTo>
                  <a:lnTo>
                    <a:pt x="57" y="316"/>
                  </a:lnTo>
                  <a:lnTo>
                    <a:pt x="51" y="324"/>
                  </a:lnTo>
                  <a:lnTo>
                    <a:pt x="44" y="333"/>
                  </a:lnTo>
                  <a:lnTo>
                    <a:pt x="38" y="340"/>
                  </a:lnTo>
                  <a:lnTo>
                    <a:pt x="32" y="347"/>
                  </a:lnTo>
                  <a:lnTo>
                    <a:pt x="27" y="352"/>
                  </a:lnTo>
                  <a:lnTo>
                    <a:pt x="21" y="356"/>
                  </a:lnTo>
                  <a:lnTo>
                    <a:pt x="23" y="358"/>
                  </a:lnTo>
                  <a:lnTo>
                    <a:pt x="24" y="361"/>
                  </a:lnTo>
                  <a:lnTo>
                    <a:pt x="27" y="363"/>
                  </a:lnTo>
                  <a:lnTo>
                    <a:pt x="30" y="366"/>
                  </a:lnTo>
                  <a:lnTo>
                    <a:pt x="32" y="370"/>
                  </a:lnTo>
                  <a:lnTo>
                    <a:pt x="35" y="373"/>
                  </a:lnTo>
                  <a:lnTo>
                    <a:pt x="36" y="376"/>
                  </a:lnTo>
                  <a:lnTo>
                    <a:pt x="36" y="377"/>
                  </a:lnTo>
                  <a:lnTo>
                    <a:pt x="33" y="381"/>
                  </a:lnTo>
                  <a:lnTo>
                    <a:pt x="33" y="386"/>
                  </a:lnTo>
                  <a:lnTo>
                    <a:pt x="33" y="391"/>
                  </a:lnTo>
                  <a:lnTo>
                    <a:pt x="35" y="395"/>
                  </a:lnTo>
                  <a:lnTo>
                    <a:pt x="36" y="401"/>
                  </a:lnTo>
                  <a:lnTo>
                    <a:pt x="37" y="407"/>
                  </a:lnTo>
                  <a:lnTo>
                    <a:pt x="37" y="411"/>
                  </a:lnTo>
                  <a:lnTo>
                    <a:pt x="36" y="416"/>
                  </a:lnTo>
                  <a:lnTo>
                    <a:pt x="37" y="420"/>
                  </a:lnTo>
                  <a:lnTo>
                    <a:pt x="37" y="425"/>
                  </a:lnTo>
                  <a:lnTo>
                    <a:pt x="38" y="429"/>
                  </a:lnTo>
                  <a:lnTo>
                    <a:pt x="39" y="433"/>
                  </a:lnTo>
                  <a:lnTo>
                    <a:pt x="42" y="439"/>
                  </a:lnTo>
                  <a:lnTo>
                    <a:pt x="43" y="443"/>
                  </a:lnTo>
                  <a:lnTo>
                    <a:pt x="45" y="448"/>
                  </a:lnTo>
                  <a:lnTo>
                    <a:pt x="46" y="451"/>
                  </a:lnTo>
                  <a:lnTo>
                    <a:pt x="60" y="457"/>
                  </a:lnTo>
                  <a:lnTo>
                    <a:pt x="70" y="457"/>
                  </a:lnTo>
                  <a:lnTo>
                    <a:pt x="75" y="466"/>
                  </a:lnTo>
                  <a:lnTo>
                    <a:pt x="86" y="462"/>
                  </a:lnTo>
                  <a:lnTo>
                    <a:pt x="96" y="466"/>
                  </a:lnTo>
                  <a:lnTo>
                    <a:pt x="98" y="487"/>
                  </a:lnTo>
                  <a:lnTo>
                    <a:pt x="111" y="500"/>
                  </a:lnTo>
                  <a:lnTo>
                    <a:pt x="121" y="510"/>
                  </a:lnTo>
                  <a:lnTo>
                    <a:pt x="130" y="514"/>
                  </a:lnTo>
                  <a:lnTo>
                    <a:pt x="121" y="522"/>
                  </a:lnTo>
                  <a:lnTo>
                    <a:pt x="108" y="517"/>
                  </a:lnTo>
                  <a:lnTo>
                    <a:pt x="111" y="526"/>
                  </a:lnTo>
                  <a:lnTo>
                    <a:pt x="115" y="532"/>
                  </a:lnTo>
                  <a:lnTo>
                    <a:pt x="115" y="544"/>
                  </a:lnTo>
                  <a:lnTo>
                    <a:pt x="111" y="544"/>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8" name="Freeform 411"/>
            <p:cNvSpPr>
              <a:spLocks/>
            </p:cNvSpPr>
            <p:nvPr/>
          </p:nvSpPr>
          <p:spPr bwMode="gray">
            <a:xfrm>
              <a:off x="1613734" y="4730495"/>
              <a:ext cx="106358" cy="168597"/>
            </a:xfrm>
            <a:custGeom>
              <a:avLst/>
              <a:gdLst/>
              <a:ahLst/>
              <a:cxnLst>
                <a:cxn ang="0">
                  <a:pos x="11" y="0"/>
                </a:cxn>
                <a:cxn ang="0">
                  <a:pos x="16" y="11"/>
                </a:cxn>
                <a:cxn ang="0">
                  <a:pos x="23" y="17"/>
                </a:cxn>
                <a:cxn ang="0">
                  <a:pos x="32" y="21"/>
                </a:cxn>
                <a:cxn ang="0">
                  <a:pos x="28" y="25"/>
                </a:cxn>
                <a:cxn ang="0">
                  <a:pos x="27" y="30"/>
                </a:cxn>
                <a:cxn ang="0">
                  <a:pos x="19" y="30"/>
                </a:cxn>
                <a:cxn ang="0">
                  <a:pos x="17" y="34"/>
                </a:cxn>
                <a:cxn ang="0">
                  <a:pos x="15" y="47"/>
                </a:cxn>
                <a:cxn ang="0">
                  <a:pos x="0" y="22"/>
                </a:cxn>
                <a:cxn ang="0">
                  <a:pos x="1" y="17"/>
                </a:cxn>
                <a:cxn ang="0">
                  <a:pos x="2" y="11"/>
                </a:cxn>
                <a:cxn ang="0">
                  <a:pos x="5" y="8"/>
                </a:cxn>
                <a:cxn ang="0">
                  <a:pos x="7" y="4"/>
                </a:cxn>
                <a:cxn ang="0">
                  <a:pos x="12" y="4"/>
                </a:cxn>
                <a:cxn ang="0">
                  <a:pos x="11" y="0"/>
                </a:cxn>
              </a:cxnLst>
              <a:rect l="0" t="0" r="r" b="b"/>
              <a:pathLst>
                <a:path w="32" h="47">
                  <a:moveTo>
                    <a:pt x="11" y="0"/>
                  </a:moveTo>
                  <a:lnTo>
                    <a:pt x="16" y="11"/>
                  </a:lnTo>
                  <a:lnTo>
                    <a:pt x="23" y="17"/>
                  </a:lnTo>
                  <a:lnTo>
                    <a:pt x="32" y="21"/>
                  </a:lnTo>
                  <a:lnTo>
                    <a:pt x="28" y="25"/>
                  </a:lnTo>
                  <a:lnTo>
                    <a:pt x="27" y="30"/>
                  </a:lnTo>
                  <a:lnTo>
                    <a:pt x="19" y="30"/>
                  </a:lnTo>
                  <a:lnTo>
                    <a:pt x="17" y="34"/>
                  </a:lnTo>
                  <a:lnTo>
                    <a:pt x="15" y="47"/>
                  </a:lnTo>
                  <a:lnTo>
                    <a:pt x="0" y="22"/>
                  </a:lnTo>
                  <a:lnTo>
                    <a:pt x="1" y="17"/>
                  </a:lnTo>
                  <a:lnTo>
                    <a:pt x="2" y="11"/>
                  </a:lnTo>
                  <a:lnTo>
                    <a:pt x="5" y="8"/>
                  </a:lnTo>
                  <a:lnTo>
                    <a:pt x="7" y="4"/>
                  </a:lnTo>
                  <a:lnTo>
                    <a:pt x="12" y="4"/>
                  </a:lnTo>
                  <a:lnTo>
                    <a:pt x="11" y="0"/>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en-US">
                <a:latin typeface="Arial" charset="0"/>
                <a:cs typeface="Arial" charset="0"/>
              </a:endParaRPr>
            </a:p>
          </p:txBody>
        </p:sp>
        <p:sp>
          <p:nvSpPr>
            <p:cNvPr id="8" name="Freeform 36"/>
            <p:cNvSpPr>
              <a:spLocks/>
            </p:cNvSpPr>
            <p:nvPr/>
          </p:nvSpPr>
          <p:spPr bwMode="gray">
            <a:xfrm>
              <a:off x="4284496" y="4945220"/>
              <a:ext cx="478961" cy="322389"/>
            </a:xfrm>
            <a:custGeom>
              <a:avLst/>
              <a:gdLst/>
              <a:ahLst/>
              <a:cxnLst>
                <a:cxn ang="0">
                  <a:pos x="33" y="26"/>
                </a:cxn>
                <a:cxn ang="0">
                  <a:pos x="53" y="36"/>
                </a:cxn>
                <a:cxn ang="0">
                  <a:pos x="82" y="40"/>
                </a:cxn>
                <a:cxn ang="0">
                  <a:pos x="116" y="36"/>
                </a:cxn>
                <a:cxn ang="0">
                  <a:pos x="120" y="37"/>
                </a:cxn>
                <a:cxn ang="0">
                  <a:pos x="120" y="42"/>
                </a:cxn>
                <a:cxn ang="0">
                  <a:pos x="121" y="44"/>
                </a:cxn>
                <a:cxn ang="0">
                  <a:pos x="121" y="49"/>
                </a:cxn>
                <a:cxn ang="0">
                  <a:pos x="130" y="50"/>
                </a:cxn>
                <a:cxn ang="0">
                  <a:pos x="136" y="54"/>
                </a:cxn>
                <a:cxn ang="0">
                  <a:pos x="139" y="63"/>
                </a:cxn>
                <a:cxn ang="0">
                  <a:pos x="141" y="75"/>
                </a:cxn>
                <a:cxn ang="0">
                  <a:pos x="111" y="76"/>
                </a:cxn>
                <a:cxn ang="0">
                  <a:pos x="107" y="82"/>
                </a:cxn>
                <a:cxn ang="0">
                  <a:pos x="104" y="86"/>
                </a:cxn>
                <a:cxn ang="0">
                  <a:pos x="100" y="90"/>
                </a:cxn>
                <a:cxn ang="0">
                  <a:pos x="94" y="91"/>
                </a:cxn>
                <a:cxn ang="0">
                  <a:pos x="90" y="86"/>
                </a:cxn>
                <a:cxn ang="0">
                  <a:pos x="87" y="79"/>
                </a:cxn>
                <a:cxn ang="0">
                  <a:pos x="86" y="69"/>
                </a:cxn>
                <a:cxn ang="0">
                  <a:pos x="84" y="61"/>
                </a:cxn>
                <a:cxn ang="0">
                  <a:pos x="80" y="58"/>
                </a:cxn>
                <a:cxn ang="0">
                  <a:pos x="76" y="56"/>
                </a:cxn>
                <a:cxn ang="0">
                  <a:pos x="73" y="53"/>
                </a:cxn>
                <a:cxn ang="0">
                  <a:pos x="71" y="53"/>
                </a:cxn>
                <a:cxn ang="0">
                  <a:pos x="68" y="58"/>
                </a:cxn>
                <a:cxn ang="0">
                  <a:pos x="66" y="64"/>
                </a:cxn>
                <a:cxn ang="0">
                  <a:pos x="63" y="72"/>
                </a:cxn>
                <a:cxn ang="0">
                  <a:pos x="59" y="76"/>
                </a:cxn>
                <a:cxn ang="0">
                  <a:pos x="51" y="80"/>
                </a:cxn>
                <a:cxn ang="0">
                  <a:pos x="46" y="86"/>
                </a:cxn>
                <a:cxn ang="0">
                  <a:pos x="38" y="89"/>
                </a:cxn>
                <a:cxn ang="0">
                  <a:pos x="30" y="89"/>
                </a:cxn>
                <a:cxn ang="0">
                  <a:pos x="25" y="87"/>
                </a:cxn>
                <a:cxn ang="0">
                  <a:pos x="22" y="83"/>
                </a:cxn>
                <a:cxn ang="0">
                  <a:pos x="17" y="80"/>
                </a:cxn>
                <a:cxn ang="0">
                  <a:pos x="17" y="79"/>
                </a:cxn>
                <a:cxn ang="0">
                  <a:pos x="20" y="53"/>
                </a:cxn>
                <a:cxn ang="0">
                  <a:pos x="0" y="39"/>
                </a:cxn>
                <a:cxn ang="0">
                  <a:pos x="15" y="31"/>
                </a:cxn>
                <a:cxn ang="0">
                  <a:pos x="25" y="13"/>
                </a:cxn>
                <a:cxn ang="0">
                  <a:pos x="42" y="0"/>
                </a:cxn>
                <a:cxn ang="0">
                  <a:pos x="53" y="17"/>
                </a:cxn>
              </a:cxnLst>
              <a:rect l="0" t="0" r="r" b="b"/>
              <a:pathLst>
                <a:path w="145" h="91">
                  <a:moveTo>
                    <a:pt x="48" y="13"/>
                  </a:moveTo>
                  <a:lnTo>
                    <a:pt x="33" y="26"/>
                  </a:lnTo>
                  <a:lnTo>
                    <a:pt x="40" y="33"/>
                  </a:lnTo>
                  <a:lnTo>
                    <a:pt x="53" y="36"/>
                  </a:lnTo>
                  <a:lnTo>
                    <a:pt x="67" y="39"/>
                  </a:lnTo>
                  <a:lnTo>
                    <a:pt x="82" y="40"/>
                  </a:lnTo>
                  <a:lnTo>
                    <a:pt x="101" y="36"/>
                  </a:lnTo>
                  <a:lnTo>
                    <a:pt x="116" y="36"/>
                  </a:lnTo>
                  <a:lnTo>
                    <a:pt x="119" y="36"/>
                  </a:lnTo>
                  <a:lnTo>
                    <a:pt x="120" y="37"/>
                  </a:lnTo>
                  <a:lnTo>
                    <a:pt x="120" y="39"/>
                  </a:lnTo>
                  <a:lnTo>
                    <a:pt x="120" y="42"/>
                  </a:lnTo>
                  <a:lnTo>
                    <a:pt x="121" y="43"/>
                  </a:lnTo>
                  <a:lnTo>
                    <a:pt x="121" y="44"/>
                  </a:lnTo>
                  <a:lnTo>
                    <a:pt x="121" y="46"/>
                  </a:lnTo>
                  <a:lnTo>
                    <a:pt x="121" y="49"/>
                  </a:lnTo>
                  <a:lnTo>
                    <a:pt x="126" y="49"/>
                  </a:lnTo>
                  <a:lnTo>
                    <a:pt x="130" y="50"/>
                  </a:lnTo>
                  <a:lnTo>
                    <a:pt x="133" y="51"/>
                  </a:lnTo>
                  <a:lnTo>
                    <a:pt x="136" y="54"/>
                  </a:lnTo>
                  <a:lnTo>
                    <a:pt x="137" y="58"/>
                  </a:lnTo>
                  <a:lnTo>
                    <a:pt x="139" y="63"/>
                  </a:lnTo>
                  <a:lnTo>
                    <a:pt x="141" y="67"/>
                  </a:lnTo>
                  <a:lnTo>
                    <a:pt x="141" y="75"/>
                  </a:lnTo>
                  <a:lnTo>
                    <a:pt x="145" y="76"/>
                  </a:lnTo>
                  <a:lnTo>
                    <a:pt x="111" y="76"/>
                  </a:lnTo>
                  <a:lnTo>
                    <a:pt x="110" y="79"/>
                  </a:lnTo>
                  <a:lnTo>
                    <a:pt x="107" y="82"/>
                  </a:lnTo>
                  <a:lnTo>
                    <a:pt x="106" y="83"/>
                  </a:lnTo>
                  <a:lnTo>
                    <a:pt x="104" y="86"/>
                  </a:lnTo>
                  <a:lnTo>
                    <a:pt x="101" y="89"/>
                  </a:lnTo>
                  <a:lnTo>
                    <a:pt x="100" y="90"/>
                  </a:lnTo>
                  <a:lnTo>
                    <a:pt x="98" y="91"/>
                  </a:lnTo>
                  <a:lnTo>
                    <a:pt x="94" y="91"/>
                  </a:lnTo>
                  <a:lnTo>
                    <a:pt x="92" y="89"/>
                  </a:lnTo>
                  <a:lnTo>
                    <a:pt x="90" y="86"/>
                  </a:lnTo>
                  <a:lnTo>
                    <a:pt x="88" y="83"/>
                  </a:lnTo>
                  <a:lnTo>
                    <a:pt x="87" y="79"/>
                  </a:lnTo>
                  <a:lnTo>
                    <a:pt x="87" y="73"/>
                  </a:lnTo>
                  <a:lnTo>
                    <a:pt x="86" y="69"/>
                  </a:lnTo>
                  <a:lnTo>
                    <a:pt x="85" y="64"/>
                  </a:lnTo>
                  <a:lnTo>
                    <a:pt x="84" y="61"/>
                  </a:lnTo>
                  <a:lnTo>
                    <a:pt x="82" y="60"/>
                  </a:lnTo>
                  <a:lnTo>
                    <a:pt x="80" y="58"/>
                  </a:lnTo>
                  <a:lnTo>
                    <a:pt x="78" y="57"/>
                  </a:lnTo>
                  <a:lnTo>
                    <a:pt x="76" y="56"/>
                  </a:lnTo>
                  <a:lnTo>
                    <a:pt x="74" y="54"/>
                  </a:lnTo>
                  <a:lnTo>
                    <a:pt x="73" y="53"/>
                  </a:lnTo>
                  <a:lnTo>
                    <a:pt x="72" y="51"/>
                  </a:lnTo>
                  <a:lnTo>
                    <a:pt x="71" y="53"/>
                  </a:lnTo>
                  <a:lnTo>
                    <a:pt x="69" y="56"/>
                  </a:lnTo>
                  <a:lnTo>
                    <a:pt x="68" y="58"/>
                  </a:lnTo>
                  <a:lnTo>
                    <a:pt x="67" y="61"/>
                  </a:lnTo>
                  <a:lnTo>
                    <a:pt x="66" y="64"/>
                  </a:lnTo>
                  <a:lnTo>
                    <a:pt x="65" y="67"/>
                  </a:lnTo>
                  <a:lnTo>
                    <a:pt x="63" y="72"/>
                  </a:lnTo>
                  <a:lnTo>
                    <a:pt x="63" y="75"/>
                  </a:lnTo>
                  <a:lnTo>
                    <a:pt x="59" y="76"/>
                  </a:lnTo>
                  <a:lnTo>
                    <a:pt x="55" y="77"/>
                  </a:lnTo>
                  <a:lnTo>
                    <a:pt x="51" y="80"/>
                  </a:lnTo>
                  <a:lnTo>
                    <a:pt x="49" y="83"/>
                  </a:lnTo>
                  <a:lnTo>
                    <a:pt x="46" y="86"/>
                  </a:lnTo>
                  <a:lnTo>
                    <a:pt x="42" y="87"/>
                  </a:lnTo>
                  <a:lnTo>
                    <a:pt x="38" y="89"/>
                  </a:lnTo>
                  <a:lnTo>
                    <a:pt x="33" y="89"/>
                  </a:lnTo>
                  <a:lnTo>
                    <a:pt x="30" y="89"/>
                  </a:lnTo>
                  <a:lnTo>
                    <a:pt x="28" y="89"/>
                  </a:lnTo>
                  <a:lnTo>
                    <a:pt x="25" y="87"/>
                  </a:lnTo>
                  <a:lnTo>
                    <a:pt x="23" y="86"/>
                  </a:lnTo>
                  <a:lnTo>
                    <a:pt x="22" y="83"/>
                  </a:lnTo>
                  <a:lnTo>
                    <a:pt x="20" y="82"/>
                  </a:lnTo>
                  <a:lnTo>
                    <a:pt x="17" y="80"/>
                  </a:lnTo>
                  <a:lnTo>
                    <a:pt x="15" y="79"/>
                  </a:lnTo>
                  <a:lnTo>
                    <a:pt x="17" y="79"/>
                  </a:lnTo>
                  <a:lnTo>
                    <a:pt x="23" y="65"/>
                  </a:lnTo>
                  <a:lnTo>
                    <a:pt x="20" y="53"/>
                  </a:lnTo>
                  <a:lnTo>
                    <a:pt x="11" y="46"/>
                  </a:lnTo>
                  <a:lnTo>
                    <a:pt x="0" y="39"/>
                  </a:lnTo>
                  <a:lnTo>
                    <a:pt x="3" y="33"/>
                  </a:lnTo>
                  <a:lnTo>
                    <a:pt x="15" y="31"/>
                  </a:lnTo>
                  <a:lnTo>
                    <a:pt x="20" y="20"/>
                  </a:lnTo>
                  <a:lnTo>
                    <a:pt x="25" y="13"/>
                  </a:lnTo>
                  <a:lnTo>
                    <a:pt x="28" y="2"/>
                  </a:lnTo>
                  <a:lnTo>
                    <a:pt x="42" y="0"/>
                  </a:lnTo>
                  <a:lnTo>
                    <a:pt x="48" y="4"/>
                  </a:lnTo>
                  <a:lnTo>
                    <a:pt x="53" y="17"/>
                  </a:lnTo>
                  <a:lnTo>
                    <a:pt x="48" y="13"/>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de-DE">
                <a:latin typeface="Arial" charset="0"/>
                <a:cs typeface="Arial" charset="0"/>
              </a:endParaRPr>
            </a:p>
          </p:txBody>
        </p:sp>
        <p:sp>
          <p:nvSpPr>
            <p:cNvPr id="9" name="Freeform 37"/>
            <p:cNvSpPr>
              <a:spLocks/>
            </p:cNvSpPr>
            <p:nvPr/>
          </p:nvSpPr>
          <p:spPr bwMode="gray">
            <a:xfrm>
              <a:off x="4393499" y="4757453"/>
              <a:ext cx="538418" cy="333018"/>
            </a:xfrm>
            <a:custGeom>
              <a:avLst/>
              <a:gdLst/>
              <a:ahLst/>
              <a:cxnLst>
                <a:cxn ang="0">
                  <a:pos x="32" y="75"/>
                </a:cxn>
                <a:cxn ang="0">
                  <a:pos x="54" y="58"/>
                </a:cxn>
                <a:cxn ang="0">
                  <a:pos x="27" y="43"/>
                </a:cxn>
                <a:cxn ang="0">
                  <a:pos x="14" y="46"/>
                </a:cxn>
                <a:cxn ang="0">
                  <a:pos x="19" y="26"/>
                </a:cxn>
                <a:cxn ang="0">
                  <a:pos x="12" y="18"/>
                </a:cxn>
                <a:cxn ang="0">
                  <a:pos x="33" y="10"/>
                </a:cxn>
                <a:cxn ang="0">
                  <a:pos x="58" y="0"/>
                </a:cxn>
                <a:cxn ang="0">
                  <a:pos x="95" y="6"/>
                </a:cxn>
                <a:cxn ang="0">
                  <a:pos x="136" y="10"/>
                </a:cxn>
                <a:cxn ang="0">
                  <a:pos x="163" y="20"/>
                </a:cxn>
                <a:cxn ang="0">
                  <a:pos x="161" y="28"/>
                </a:cxn>
                <a:cxn ang="0">
                  <a:pos x="158" y="33"/>
                </a:cxn>
                <a:cxn ang="0">
                  <a:pos x="153" y="38"/>
                </a:cxn>
                <a:cxn ang="0">
                  <a:pos x="148" y="42"/>
                </a:cxn>
                <a:cxn ang="0">
                  <a:pos x="143" y="42"/>
                </a:cxn>
                <a:cxn ang="0">
                  <a:pos x="136" y="42"/>
                </a:cxn>
                <a:cxn ang="0">
                  <a:pos x="129" y="43"/>
                </a:cxn>
                <a:cxn ang="0">
                  <a:pos x="123" y="46"/>
                </a:cxn>
                <a:cxn ang="0">
                  <a:pos x="121" y="49"/>
                </a:cxn>
                <a:cxn ang="0">
                  <a:pos x="118" y="54"/>
                </a:cxn>
                <a:cxn ang="0">
                  <a:pos x="115" y="58"/>
                </a:cxn>
                <a:cxn ang="0">
                  <a:pos x="111" y="61"/>
                </a:cxn>
                <a:cxn ang="0">
                  <a:pos x="104" y="63"/>
                </a:cxn>
                <a:cxn ang="0">
                  <a:pos x="93" y="65"/>
                </a:cxn>
                <a:cxn ang="0">
                  <a:pos x="85" y="68"/>
                </a:cxn>
                <a:cxn ang="0">
                  <a:pos x="82" y="72"/>
                </a:cxn>
                <a:cxn ang="0">
                  <a:pos x="82" y="78"/>
                </a:cxn>
                <a:cxn ang="0">
                  <a:pos x="83" y="82"/>
                </a:cxn>
                <a:cxn ang="0">
                  <a:pos x="84" y="86"/>
                </a:cxn>
                <a:cxn ang="0">
                  <a:pos x="85" y="90"/>
                </a:cxn>
                <a:cxn ang="0">
                  <a:pos x="68" y="90"/>
                </a:cxn>
                <a:cxn ang="0">
                  <a:pos x="33" y="93"/>
                </a:cxn>
                <a:cxn ang="0">
                  <a:pos x="6" y="87"/>
                </a:cxn>
                <a:cxn ang="0">
                  <a:pos x="14" y="67"/>
                </a:cxn>
              </a:cxnLst>
              <a:rect l="0" t="0" r="r" b="b"/>
              <a:pathLst>
                <a:path w="163" h="94">
                  <a:moveTo>
                    <a:pt x="19" y="72"/>
                  </a:moveTo>
                  <a:lnTo>
                    <a:pt x="32" y="75"/>
                  </a:lnTo>
                  <a:lnTo>
                    <a:pt x="43" y="72"/>
                  </a:lnTo>
                  <a:lnTo>
                    <a:pt x="54" y="58"/>
                  </a:lnTo>
                  <a:lnTo>
                    <a:pt x="40" y="51"/>
                  </a:lnTo>
                  <a:lnTo>
                    <a:pt x="27" y="43"/>
                  </a:lnTo>
                  <a:lnTo>
                    <a:pt x="21" y="51"/>
                  </a:lnTo>
                  <a:lnTo>
                    <a:pt x="14" y="46"/>
                  </a:lnTo>
                  <a:lnTo>
                    <a:pt x="10" y="36"/>
                  </a:lnTo>
                  <a:lnTo>
                    <a:pt x="19" y="26"/>
                  </a:lnTo>
                  <a:lnTo>
                    <a:pt x="10" y="24"/>
                  </a:lnTo>
                  <a:lnTo>
                    <a:pt x="12" y="18"/>
                  </a:lnTo>
                  <a:lnTo>
                    <a:pt x="21" y="6"/>
                  </a:lnTo>
                  <a:lnTo>
                    <a:pt x="33" y="10"/>
                  </a:lnTo>
                  <a:lnTo>
                    <a:pt x="54" y="18"/>
                  </a:lnTo>
                  <a:lnTo>
                    <a:pt x="58" y="0"/>
                  </a:lnTo>
                  <a:lnTo>
                    <a:pt x="73" y="6"/>
                  </a:lnTo>
                  <a:lnTo>
                    <a:pt x="95" y="6"/>
                  </a:lnTo>
                  <a:lnTo>
                    <a:pt x="114" y="10"/>
                  </a:lnTo>
                  <a:lnTo>
                    <a:pt x="136" y="10"/>
                  </a:lnTo>
                  <a:lnTo>
                    <a:pt x="159" y="18"/>
                  </a:lnTo>
                  <a:lnTo>
                    <a:pt x="163" y="20"/>
                  </a:lnTo>
                  <a:lnTo>
                    <a:pt x="162" y="25"/>
                  </a:lnTo>
                  <a:lnTo>
                    <a:pt x="161" y="28"/>
                  </a:lnTo>
                  <a:lnTo>
                    <a:pt x="160" y="31"/>
                  </a:lnTo>
                  <a:lnTo>
                    <a:pt x="158" y="33"/>
                  </a:lnTo>
                  <a:lnTo>
                    <a:pt x="155" y="35"/>
                  </a:lnTo>
                  <a:lnTo>
                    <a:pt x="153" y="38"/>
                  </a:lnTo>
                  <a:lnTo>
                    <a:pt x="152" y="39"/>
                  </a:lnTo>
                  <a:lnTo>
                    <a:pt x="148" y="42"/>
                  </a:lnTo>
                  <a:lnTo>
                    <a:pt x="147" y="42"/>
                  </a:lnTo>
                  <a:lnTo>
                    <a:pt x="143" y="42"/>
                  </a:lnTo>
                  <a:lnTo>
                    <a:pt x="141" y="42"/>
                  </a:lnTo>
                  <a:lnTo>
                    <a:pt x="136" y="42"/>
                  </a:lnTo>
                  <a:lnTo>
                    <a:pt x="133" y="42"/>
                  </a:lnTo>
                  <a:lnTo>
                    <a:pt x="129" y="43"/>
                  </a:lnTo>
                  <a:lnTo>
                    <a:pt x="125" y="44"/>
                  </a:lnTo>
                  <a:lnTo>
                    <a:pt x="123" y="46"/>
                  </a:lnTo>
                  <a:lnTo>
                    <a:pt x="121" y="47"/>
                  </a:lnTo>
                  <a:lnTo>
                    <a:pt x="121" y="49"/>
                  </a:lnTo>
                  <a:lnTo>
                    <a:pt x="120" y="51"/>
                  </a:lnTo>
                  <a:lnTo>
                    <a:pt x="118" y="54"/>
                  </a:lnTo>
                  <a:lnTo>
                    <a:pt x="117" y="56"/>
                  </a:lnTo>
                  <a:lnTo>
                    <a:pt x="115" y="58"/>
                  </a:lnTo>
                  <a:lnTo>
                    <a:pt x="114" y="60"/>
                  </a:lnTo>
                  <a:lnTo>
                    <a:pt x="111" y="61"/>
                  </a:lnTo>
                  <a:lnTo>
                    <a:pt x="108" y="63"/>
                  </a:lnTo>
                  <a:lnTo>
                    <a:pt x="104" y="63"/>
                  </a:lnTo>
                  <a:lnTo>
                    <a:pt x="99" y="64"/>
                  </a:lnTo>
                  <a:lnTo>
                    <a:pt x="93" y="65"/>
                  </a:lnTo>
                  <a:lnTo>
                    <a:pt x="89" y="67"/>
                  </a:lnTo>
                  <a:lnTo>
                    <a:pt x="85" y="68"/>
                  </a:lnTo>
                  <a:lnTo>
                    <a:pt x="83" y="71"/>
                  </a:lnTo>
                  <a:lnTo>
                    <a:pt x="82" y="72"/>
                  </a:lnTo>
                  <a:lnTo>
                    <a:pt x="82" y="75"/>
                  </a:lnTo>
                  <a:lnTo>
                    <a:pt x="82" y="78"/>
                  </a:lnTo>
                  <a:lnTo>
                    <a:pt x="83" y="80"/>
                  </a:lnTo>
                  <a:lnTo>
                    <a:pt x="83" y="82"/>
                  </a:lnTo>
                  <a:lnTo>
                    <a:pt x="84" y="85"/>
                  </a:lnTo>
                  <a:lnTo>
                    <a:pt x="84" y="86"/>
                  </a:lnTo>
                  <a:lnTo>
                    <a:pt x="85" y="87"/>
                  </a:lnTo>
                  <a:lnTo>
                    <a:pt x="85" y="90"/>
                  </a:lnTo>
                  <a:lnTo>
                    <a:pt x="82" y="90"/>
                  </a:lnTo>
                  <a:lnTo>
                    <a:pt x="68" y="90"/>
                  </a:lnTo>
                  <a:lnTo>
                    <a:pt x="49" y="94"/>
                  </a:lnTo>
                  <a:lnTo>
                    <a:pt x="33" y="93"/>
                  </a:lnTo>
                  <a:lnTo>
                    <a:pt x="19" y="90"/>
                  </a:lnTo>
                  <a:lnTo>
                    <a:pt x="6" y="87"/>
                  </a:lnTo>
                  <a:lnTo>
                    <a:pt x="0" y="80"/>
                  </a:lnTo>
                  <a:lnTo>
                    <a:pt x="14" y="67"/>
                  </a:lnTo>
                  <a:lnTo>
                    <a:pt x="19" y="72"/>
                  </a:lnTo>
                  <a:close/>
                </a:path>
              </a:pathLst>
            </a:custGeom>
            <a:gradFill flip="none" rotWithShape="1">
              <a:gsLst>
                <a:gs pos="0">
                  <a:schemeClr val="bg1"/>
                </a:gs>
                <a:gs pos="50000">
                  <a:srgbClr val="FFC000"/>
                </a:gs>
                <a:gs pos="100000">
                  <a:schemeClr val="accent1">
                    <a:shade val="100000"/>
                    <a:satMod val="115000"/>
                  </a:schemeClr>
                </a:gs>
              </a:gsLst>
              <a:lin ang="8100000" scaled="1"/>
              <a:tileRect/>
            </a:gradFill>
            <a:ln w="9525" cmpd="sng">
              <a:solidFill>
                <a:schemeClr val="accent1"/>
              </a:solidFill>
              <a:round/>
              <a:headEnd/>
              <a:tailEnd/>
            </a:ln>
            <a:effectLst/>
          </p:spPr>
          <p:txBody>
            <a:bodyPr/>
            <a:lstStyle/>
            <a:p>
              <a:pPr fontAlgn="base">
                <a:spcBef>
                  <a:spcPct val="0"/>
                </a:spcBef>
                <a:spcAft>
                  <a:spcPct val="0"/>
                </a:spcAft>
              </a:pPr>
              <a:endParaRPr lang="de-DE">
                <a:latin typeface="Arial" charset="0"/>
                <a:cs typeface="Arial" charset="0"/>
              </a:endParaRPr>
            </a:p>
          </p:txBody>
        </p:sp>
        <p:sp>
          <p:nvSpPr>
            <p:cNvPr id="190" name="TextBox 189">
              <a:hlinkClick r:id="" action="ppaction://noaction"/>
            </p:cNvPr>
            <p:cNvSpPr txBox="1"/>
            <p:nvPr/>
          </p:nvSpPr>
          <p:spPr>
            <a:xfrm>
              <a:off x="4523976" y="2993235"/>
              <a:ext cx="2205037" cy="483271"/>
            </a:xfrm>
            <a:prstGeom prst="rect">
              <a:avLst/>
            </a:prstGeom>
            <a:noFill/>
          </p:spPr>
          <p:txBody>
            <a:bodyPr lIns="0" tIns="0" rIns="0" bIns="0">
              <a:spAutoFit/>
            </a:bodyPr>
            <a:lstStyle/>
            <a:p>
              <a:pPr fontAlgn="base">
                <a:spcBef>
                  <a:spcPct val="50000"/>
                </a:spcBef>
                <a:spcAft>
                  <a:spcPct val="0"/>
                </a:spcAft>
                <a:buClr>
                  <a:srgbClr val="F0AB00"/>
                </a:buClr>
                <a:buSzPct val="80000"/>
                <a:defRPr/>
              </a:pPr>
              <a:r>
                <a:rPr lang="en-US" sz="2900" kern="0" dirty="0">
                  <a:latin typeface="Arial" charset="0"/>
                  <a:ea typeface="Arial Unicode MS" pitchFamily="34" charset="-128"/>
                  <a:cs typeface="Arial Unicode MS" pitchFamily="34" charset="-128"/>
                </a:rPr>
                <a:t>CIS</a:t>
              </a:r>
            </a:p>
          </p:txBody>
        </p:sp>
        <p:sp>
          <p:nvSpPr>
            <p:cNvPr id="191" name="TextBox 190">
              <a:hlinkClick r:id="" action="ppaction://noaction"/>
            </p:cNvPr>
            <p:cNvSpPr txBox="1"/>
            <p:nvPr/>
          </p:nvSpPr>
          <p:spPr>
            <a:xfrm>
              <a:off x="1896248" y="4187116"/>
              <a:ext cx="2205038" cy="483271"/>
            </a:xfrm>
            <a:prstGeom prst="rect">
              <a:avLst/>
            </a:prstGeom>
            <a:noFill/>
          </p:spPr>
          <p:txBody>
            <a:bodyPr lIns="0" tIns="0" rIns="0" bIns="0">
              <a:spAutoFit/>
            </a:bodyPr>
            <a:lstStyle/>
            <a:p>
              <a:pPr fontAlgn="base">
                <a:spcBef>
                  <a:spcPct val="50000"/>
                </a:spcBef>
                <a:spcAft>
                  <a:spcPct val="0"/>
                </a:spcAft>
                <a:buClr>
                  <a:srgbClr val="F0AB00"/>
                </a:buClr>
                <a:buSzPct val="80000"/>
                <a:defRPr/>
              </a:pPr>
              <a:r>
                <a:rPr lang="en-US" sz="2900" kern="0" dirty="0">
                  <a:latin typeface="Arial" charset="0"/>
                  <a:ea typeface="Arial Unicode MS" pitchFamily="34" charset="-128"/>
                  <a:cs typeface="Arial Unicode MS" pitchFamily="34" charset="-128"/>
                </a:rPr>
                <a:t>CEE</a:t>
              </a:r>
            </a:p>
          </p:txBody>
        </p:sp>
        <p:sp>
          <p:nvSpPr>
            <p:cNvPr id="192" name="TextBox 191">
              <a:hlinkClick r:id="" action="ppaction://noaction"/>
            </p:cNvPr>
            <p:cNvSpPr txBox="1"/>
            <p:nvPr/>
          </p:nvSpPr>
          <p:spPr>
            <a:xfrm>
              <a:off x="989744" y="3709514"/>
              <a:ext cx="430212" cy="483271"/>
            </a:xfrm>
            <a:prstGeom prst="rect">
              <a:avLst/>
            </a:prstGeom>
            <a:noFill/>
          </p:spPr>
          <p:txBody>
            <a:bodyPr lIns="0" tIns="0" rIns="0" bIns="0">
              <a:spAutoFit/>
            </a:bodyPr>
            <a:lstStyle/>
            <a:p>
              <a:pPr fontAlgn="base">
                <a:spcBef>
                  <a:spcPct val="50000"/>
                </a:spcBef>
                <a:spcAft>
                  <a:spcPct val="0"/>
                </a:spcAft>
                <a:buClr>
                  <a:srgbClr val="F0AB00"/>
                </a:buClr>
                <a:buSzPct val="80000"/>
                <a:defRPr/>
              </a:pPr>
              <a:r>
                <a:rPr lang="en-US" sz="2900" kern="0" dirty="0">
                  <a:latin typeface="Arial" charset="0"/>
                  <a:ea typeface="Arial Unicode MS" pitchFamily="34" charset="-128"/>
                  <a:cs typeface="Arial Unicode MS" pitchFamily="34" charset="-128"/>
                </a:rPr>
                <a:t>D</a:t>
              </a:r>
            </a:p>
          </p:txBody>
        </p:sp>
        <p:sp>
          <p:nvSpPr>
            <p:cNvPr id="193" name="TextBox 192">
              <a:hlinkClick r:id="" action="ppaction://noaction"/>
            </p:cNvPr>
            <p:cNvSpPr txBox="1"/>
            <p:nvPr/>
          </p:nvSpPr>
          <p:spPr>
            <a:xfrm>
              <a:off x="717008" y="4277274"/>
              <a:ext cx="760413" cy="483271"/>
            </a:xfrm>
            <a:prstGeom prst="rect">
              <a:avLst/>
            </a:prstGeom>
            <a:noFill/>
          </p:spPr>
          <p:txBody>
            <a:bodyPr lIns="0" tIns="0" rIns="0" bIns="0">
              <a:spAutoFit/>
            </a:bodyPr>
            <a:lstStyle/>
            <a:p>
              <a:pPr fontAlgn="base">
                <a:spcBef>
                  <a:spcPct val="50000"/>
                </a:spcBef>
                <a:spcAft>
                  <a:spcPct val="0"/>
                </a:spcAft>
                <a:buClr>
                  <a:srgbClr val="F0AB00"/>
                </a:buClr>
                <a:buSzPct val="80000"/>
                <a:defRPr/>
              </a:pPr>
              <a:r>
                <a:rPr lang="en-US" sz="2900" kern="0" dirty="0">
                  <a:latin typeface="Arial" charset="0"/>
                  <a:ea typeface="Arial Unicode MS" pitchFamily="34" charset="-128"/>
                  <a:cs typeface="Arial Unicode MS" pitchFamily="34" charset="-128"/>
                </a:rPr>
                <a:t>CH</a:t>
              </a:r>
            </a:p>
          </p:txBody>
        </p:sp>
        <p:sp>
          <p:nvSpPr>
            <p:cNvPr id="194" name="TextBox 193">
              <a:hlinkClick r:id="" action="ppaction://noaction"/>
            </p:cNvPr>
            <p:cNvSpPr txBox="1"/>
            <p:nvPr/>
          </p:nvSpPr>
          <p:spPr>
            <a:xfrm>
              <a:off x="1292051" y="4113286"/>
              <a:ext cx="760412" cy="483271"/>
            </a:xfrm>
            <a:prstGeom prst="rect">
              <a:avLst/>
            </a:prstGeom>
            <a:noFill/>
          </p:spPr>
          <p:txBody>
            <a:bodyPr lIns="0" tIns="0" rIns="0" bIns="0">
              <a:spAutoFit/>
            </a:bodyPr>
            <a:lstStyle/>
            <a:p>
              <a:pPr fontAlgn="base">
                <a:spcBef>
                  <a:spcPct val="50000"/>
                </a:spcBef>
                <a:spcAft>
                  <a:spcPct val="0"/>
                </a:spcAft>
                <a:buClr>
                  <a:srgbClr val="F0AB00"/>
                </a:buClr>
                <a:buSzPct val="80000"/>
                <a:defRPr/>
              </a:pPr>
              <a:r>
                <a:rPr lang="en-US" sz="2900" kern="0" dirty="0">
                  <a:latin typeface="Arial" charset="0"/>
                  <a:ea typeface="Arial Unicode MS" pitchFamily="34" charset="-128"/>
                  <a:cs typeface="Arial Unicode MS" pitchFamily="34" charset="-128"/>
                </a:rPr>
                <a:t>A</a:t>
              </a:r>
            </a:p>
          </p:txBody>
        </p:sp>
      </p:grpSp>
      <p:sp>
        <p:nvSpPr>
          <p:cNvPr id="3" name="Rectangle 2"/>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4026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SAP Banking Global Customer Base</a:t>
            </a:r>
            <a:endParaRPr lang="en-US" dirty="0"/>
          </a:p>
        </p:txBody>
      </p:sp>
      <p:pic>
        <p:nvPicPr>
          <p:cNvPr id="22" name="Picture 11" descr="Nationwide Logo">
            <a:hlinkClick r:id="rId3"/>
          </p:cNvPr>
          <p:cNvPicPr>
            <a:picLocks noChangeAspect="1" noChangeArrowheads="1"/>
          </p:cNvPicPr>
          <p:nvPr/>
        </p:nvPicPr>
        <p:blipFill>
          <a:blip r:embed="rId4" cstate="screen"/>
          <a:srcRect r="9911"/>
          <a:stretch>
            <a:fillRect/>
          </a:stretch>
        </p:blipFill>
        <p:spPr bwMode="auto">
          <a:xfrm>
            <a:off x="5421617" y="4129473"/>
            <a:ext cx="992719" cy="303361"/>
          </a:xfrm>
          <a:prstGeom prst="rect">
            <a:avLst/>
          </a:prstGeom>
          <a:ln>
            <a:noFill/>
          </a:ln>
          <a:effectLst/>
          <a:scene3d>
            <a:camera prst="obliqueTopLeft"/>
            <a:lightRig rig="threePt" dir="t"/>
          </a:scene3d>
        </p:spPr>
      </p:pic>
      <p:pic>
        <p:nvPicPr>
          <p:cNvPr id="24" name="Picture 42" descr="UniCredit homepage">
            <a:hlinkClick r:id="rId5" tooltip="UniCredit homepage"/>
          </p:cNvPr>
          <p:cNvPicPr>
            <a:picLocks noChangeAspect="1" noChangeArrowheads="1"/>
          </p:cNvPicPr>
          <p:nvPr/>
        </p:nvPicPr>
        <p:blipFill>
          <a:blip r:embed="rId6" cstate="screen"/>
          <a:srcRect/>
          <a:stretch>
            <a:fillRect/>
          </a:stretch>
        </p:blipFill>
        <p:spPr bwMode="auto">
          <a:xfrm>
            <a:off x="6666794" y="5451558"/>
            <a:ext cx="1207869" cy="268492"/>
          </a:xfrm>
          <a:prstGeom prst="rect">
            <a:avLst/>
          </a:prstGeom>
          <a:ln>
            <a:noFill/>
          </a:ln>
          <a:effectLst/>
          <a:scene3d>
            <a:camera prst="obliqueTopLeft"/>
            <a:lightRig rig="threePt" dir="t"/>
          </a:scene3d>
        </p:spPr>
      </p:pic>
      <p:pic>
        <p:nvPicPr>
          <p:cNvPr id="26" name="Picture 35" descr="Rabobank logo"/>
          <p:cNvPicPr>
            <a:picLocks noChangeAspect="1" noChangeArrowheads="1"/>
          </p:cNvPicPr>
          <p:nvPr/>
        </p:nvPicPr>
        <p:blipFill>
          <a:blip r:embed="rId7" cstate="screen"/>
          <a:srcRect/>
          <a:stretch>
            <a:fillRect/>
          </a:stretch>
        </p:blipFill>
        <p:spPr bwMode="auto">
          <a:xfrm>
            <a:off x="6065986" y="4643747"/>
            <a:ext cx="434522" cy="628157"/>
          </a:xfrm>
          <a:prstGeom prst="rect">
            <a:avLst/>
          </a:prstGeom>
          <a:ln>
            <a:noFill/>
          </a:ln>
          <a:effectLst/>
          <a:scene3d>
            <a:camera prst="obliqueTopLeft"/>
            <a:lightRig rig="threePt" dir="t"/>
          </a:scene3d>
        </p:spPr>
      </p:pic>
      <p:pic>
        <p:nvPicPr>
          <p:cNvPr id="27" name="Picture 98" descr="cba_mainLogo"/>
          <p:cNvPicPr>
            <a:picLocks noChangeAspect="1" noChangeArrowheads="1"/>
          </p:cNvPicPr>
          <p:nvPr/>
        </p:nvPicPr>
        <p:blipFill>
          <a:blip r:embed="rId8" cstate="screen"/>
          <a:srcRect t="14156" r="2057" b="9648"/>
          <a:stretch>
            <a:fillRect/>
          </a:stretch>
        </p:blipFill>
        <p:spPr bwMode="auto">
          <a:xfrm>
            <a:off x="6721969" y="5937260"/>
            <a:ext cx="1267549" cy="319088"/>
          </a:xfrm>
          <a:prstGeom prst="rect">
            <a:avLst/>
          </a:prstGeom>
          <a:ln>
            <a:noFill/>
          </a:ln>
          <a:effectLst/>
          <a:scene3d>
            <a:camera prst="obliqueTopLeft"/>
            <a:lightRig rig="threePt" dir="t"/>
          </a:scene3d>
        </p:spPr>
      </p:pic>
      <p:pic>
        <p:nvPicPr>
          <p:cNvPr id="29" name="Picture 89" descr="Standard Bank"/>
          <p:cNvPicPr>
            <a:picLocks noChangeAspect="1" noChangeArrowheads="1"/>
          </p:cNvPicPr>
          <p:nvPr/>
        </p:nvPicPr>
        <p:blipFill>
          <a:blip r:embed="rId9" cstate="screen"/>
          <a:srcRect/>
          <a:stretch>
            <a:fillRect/>
          </a:stretch>
        </p:blipFill>
        <p:spPr bwMode="auto">
          <a:xfrm>
            <a:off x="5110691" y="5913894"/>
            <a:ext cx="977367" cy="295275"/>
          </a:xfrm>
          <a:prstGeom prst="rect">
            <a:avLst/>
          </a:prstGeom>
          <a:ln>
            <a:noFill/>
          </a:ln>
          <a:effectLst/>
          <a:scene3d>
            <a:camera prst="obliqueTopLeft"/>
            <a:lightRig rig="threePt" dir="t"/>
          </a:scene3d>
        </p:spPr>
      </p:pic>
      <p:pic>
        <p:nvPicPr>
          <p:cNvPr id="30" name="Picture 24" descr="logo_cmbc"/>
          <p:cNvPicPr>
            <a:picLocks noChangeAspect="1" noChangeArrowheads="1"/>
          </p:cNvPicPr>
          <p:nvPr/>
        </p:nvPicPr>
        <p:blipFill>
          <a:blip r:embed="rId10" cstate="screen"/>
          <a:srcRect/>
          <a:stretch>
            <a:fillRect/>
          </a:stretch>
        </p:blipFill>
        <p:spPr bwMode="auto">
          <a:xfrm>
            <a:off x="7494402" y="3204901"/>
            <a:ext cx="1310181" cy="284291"/>
          </a:xfrm>
          <a:prstGeom prst="rect">
            <a:avLst/>
          </a:prstGeom>
          <a:ln>
            <a:noFill/>
          </a:ln>
          <a:effectLst/>
          <a:scene3d>
            <a:camera prst="obliqueTopLeft"/>
            <a:lightRig rig="threePt" dir="t"/>
          </a:scene3d>
        </p:spPr>
      </p:pic>
      <p:pic>
        <p:nvPicPr>
          <p:cNvPr id="32" name="Picture 11" descr="http://www.atb.com/Dev/images/logos/atb_logo4.gif">
            <a:hlinkClick r:id="rId11"/>
          </p:cNvPr>
          <p:cNvPicPr>
            <a:picLocks noChangeAspect="1" noChangeArrowheads="1"/>
          </p:cNvPicPr>
          <p:nvPr/>
        </p:nvPicPr>
        <p:blipFill>
          <a:blip r:embed="rId12" cstate="screen"/>
          <a:srcRect/>
          <a:stretch>
            <a:fillRect/>
          </a:stretch>
        </p:blipFill>
        <p:spPr bwMode="auto">
          <a:xfrm>
            <a:off x="3966736" y="1690297"/>
            <a:ext cx="785336" cy="270180"/>
          </a:xfrm>
          <a:prstGeom prst="rect">
            <a:avLst/>
          </a:prstGeom>
          <a:ln>
            <a:noFill/>
          </a:ln>
          <a:effectLst/>
          <a:scene3d>
            <a:camera prst="obliqueTopLeft"/>
            <a:lightRig rig="threePt" dir="t"/>
          </a:scene3d>
        </p:spPr>
      </p:pic>
      <p:pic>
        <p:nvPicPr>
          <p:cNvPr id="37" name="Picture 74" descr="www.commerzbank.de">
            <a:hlinkClick r:id="rId13"/>
          </p:cNvPr>
          <p:cNvPicPr>
            <a:picLocks noChangeAspect="1" noChangeArrowheads="1"/>
          </p:cNvPicPr>
          <p:nvPr/>
        </p:nvPicPr>
        <p:blipFill>
          <a:blip r:embed="rId14" cstate="screen"/>
          <a:srcRect/>
          <a:stretch>
            <a:fillRect/>
          </a:stretch>
        </p:blipFill>
        <p:spPr bwMode="auto">
          <a:xfrm>
            <a:off x="7125585" y="3712983"/>
            <a:ext cx="1454509" cy="195263"/>
          </a:xfrm>
          <a:prstGeom prst="rect">
            <a:avLst/>
          </a:prstGeom>
          <a:solidFill>
            <a:schemeClr val="bg1"/>
          </a:solidFill>
          <a:ln w="9525">
            <a:noFill/>
            <a:miter lim="800000"/>
            <a:headEnd/>
            <a:tailEnd/>
          </a:ln>
        </p:spPr>
      </p:pic>
      <p:pic>
        <p:nvPicPr>
          <p:cNvPr id="39" name="Picture 38" descr="logo-santander.jpg"/>
          <p:cNvPicPr>
            <a:picLocks noChangeAspect="1"/>
          </p:cNvPicPr>
          <p:nvPr/>
        </p:nvPicPr>
        <p:blipFill>
          <a:blip r:embed="rId15" cstate="screen"/>
          <a:stretch>
            <a:fillRect/>
          </a:stretch>
        </p:blipFill>
        <p:spPr>
          <a:xfrm>
            <a:off x="6818592" y="4801889"/>
            <a:ext cx="982162" cy="362309"/>
          </a:xfrm>
          <a:prstGeom prst="rect">
            <a:avLst/>
          </a:prstGeom>
        </p:spPr>
      </p:pic>
      <p:pic>
        <p:nvPicPr>
          <p:cNvPr id="41" name="Picture 40" descr="logo_nab.gif"/>
          <p:cNvPicPr>
            <a:picLocks noChangeAspect="1"/>
          </p:cNvPicPr>
          <p:nvPr/>
        </p:nvPicPr>
        <p:blipFill>
          <a:blip r:embed="rId16" cstate="screen"/>
          <a:stretch>
            <a:fillRect/>
          </a:stretch>
        </p:blipFill>
        <p:spPr>
          <a:xfrm>
            <a:off x="8538562" y="5724240"/>
            <a:ext cx="348199" cy="629430"/>
          </a:xfrm>
          <a:prstGeom prst="rect">
            <a:avLst/>
          </a:prstGeom>
        </p:spPr>
      </p:pic>
      <p:pic>
        <p:nvPicPr>
          <p:cNvPr id="42" name="Picture 41" descr="rbc3d.jpg"/>
          <p:cNvPicPr>
            <a:picLocks noChangeAspect="1"/>
          </p:cNvPicPr>
          <p:nvPr/>
        </p:nvPicPr>
        <p:blipFill>
          <a:blip r:embed="rId17" cstate="screen"/>
          <a:stretch>
            <a:fillRect/>
          </a:stretch>
        </p:blipFill>
        <p:spPr>
          <a:xfrm>
            <a:off x="3966736" y="2186571"/>
            <a:ext cx="409899" cy="670395"/>
          </a:xfrm>
          <a:prstGeom prst="rect">
            <a:avLst/>
          </a:prstGeom>
        </p:spPr>
      </p:pic>
      <p:pic>
        <p:nvPicPr>
          <p:cNvPr id="43" name="Picture 42" descr="logo-banco-do-brasil.jpg"/>
          <p:cNvPicPr>
            <a:picLocks noChangeAspect="1"/>
          </p:cNvPicPr>
          <p:nvPr/>
        </p:nvPicPr>
        <p:blipFill>
          <a:blip r:embed="rId18" cstate="screen"/>
          <a:stretch>
            <a:fillRect/>
          </a:stretch>
        </p:blipFill>
        <p:spPr>
          <a:xfrm>
            <a:off x="3966738" y="5804926"/>
            <a:ext cx="599257" cy="513209"/>
          </a:xfrm>
          <a:prstGeom prst="rect">
            <a:avLst/>
          </a:prstGeom>
        </p:spPr>
      </p:pic>
      <p:pic>
        <p:nvPicPr>
          <p:cNvPr id="44" name="Picture 43" descr="barclays_logo.gif"/>
          <p:cNvPicPr>
            <a:picLocks noChangeAspect="1"/>
          </p:cNvPicPr>
          <p:nvPr/>
        </p:nvPicPr>
        <p:blipFill>
          <a:blip r:embed="rId19" cstate="screen"/>
          <a:stretch>
            <a:fillRect/>
          </a:stretch>
        </p:blipFill>
        <p:spPr>
          <a:xfrm>
            <a:off x="7713295" y="2341463"/>
            <a:ext cx="1318148" cy="280973"/>
          </a:xfrm>
          <a:prstGeom prst="rect">
            <a:avLst/>
          </a:prstGeom>
        </p:spPr>
      </p:pic>
      <p:pic>
        <p:nvPicPr>
          <p:cNvPr id="46" name="Picture 28" descr="mhd_reg_logo"/>
          <p:cNvPicPr>
            <a:picLocks noChangeAspect="1" noChangeArrowheads="1"/>
          </p:cNvPicPr>
          <p:nvPr/>
        </p:nvPicPr>
        <p:blipFill>
          <a:blip r:embed="rId20" cstate="screen"/>
          <a:srcRect t="28406" r="16524" b="11626"/>
          <a:stretch>
            <a:fillRect/>
          </a:stretch>
        </p:blipFill>
        <p:spPr bwMode="gray">
          <a:xfrm>
            <a:off x="3966737" y="3542509"/>
            <a:ext cx="1372943" cy="297371"/>
          </a:xfrm>
          <a:prstGeom prst="rect">
            <a:avLst/>
          </a:prstGeom>
          <a:noFill/>
          <a:ln w="9525">
            <a:noFill/>
            <a:miter lim="800000"/>
            <a:headEnd/>
            <a:tailEnd/>
          </a:ln>
        </p:spPr>
      </p:pic>
      <p:pic>
        <p:nvPicPr>
          <p:cNvPr id="47" name="Picture 16" descr="http://www.smashin.co.uk/Pictures/JP_Morgan_Chase_Logo.gif"/>
          <p:cNvPicPr>
            <a:picLocks noChangeAspect="1" noChangeArrowheads="1"/>
          </p:cNvPicPr>
          <p:nvPr/>
        </p:nvPicPr>
        <p:blipFill>
          <a:blip r:embed="rId21" cstate="screen"/>
          <a:srcRect l="5303" t="41915" r="5852" b="42181"/>
          <a:stretch>
            <a:fillRect/>
          </a:stretch>
        </p:blipFill>
        <p:spPr bwMode="gray">
          <a:xfrm>
            <a:off x="6275172" y="2577730"/>
            <a:ext cx="1443453" cy="282388"/>
          </a:xfrm>
          <a:prstGeom prst="rect">
            <a:avLst/>
          </a:prstGeom>
          <a:noFill/>
          <a:ln w="9525">
            <a:noFill/>
            <a:miter lim="800000"/>
            <a:headEnd/>
            <a:tailEnd/>
          </a:ln>
        </p:spPr>
      </p:pic>
      <p:pic>
        <p:nvPicPr>
          <p:cNvPr id="48" name="Picture 46" descr="UBS AG"/>
          <p:cNvPicPr>
            <a:picLocks noChangeAspect="1" noChangeArrowheads="1"/>
          </p:cNvPicPr>
          <p:nvPr/>
        </p:nvPicPr>
        <p:blipFill>
          <a:blip r:embed="rId22" cstate="screen"/>
          <a:srcRect/>
          <a:stretch>
            <a:fillRect/>
          </a:stretch>
        </p:blipFill>
        <p:spPr bwMode="gray">
          <a:xfrm>
            <a:off x="6275172" y="1701450"/>
            <a:ext cx="774073" cy="331377"/>
          </a:xfrm>
          <a:prstGeom prst="rect">
            <a:avLst/>
          </a:prstGeom>
          <a:solidFill>
            <a:schemeClr val="bg1"/>
          </a:solidFill>
          <a:ln w="9525">
            <a:noFill/>
            <a:miter lim="800000"/>
            <a:headEnd/>
            <a:tailEnd/>
          </a:ln>
        </p:spPr>
      </p:pic>
      <p:pic>
        <p:nvPicPr>
          <p:cNvPr id="49" name="Picture 2"/>
          <p:cNvPicPr>
            <a:picLocks noChangeAspect="1" noChangeArrowheads="1"/>
          </p:cNvPicPr>
          <p:nvPr/>
        </p:nvPicPr>
        <p:blipFill>
          <a:blip r:embed="rId23" cstate="screen"/>
          <a:srcRect/>
          <a:stretch>
            <a:fillRect/>
          </a:stretch>
        </p:blipFill>
        <p:spPr bwMode="auto">
          <a:xfrm>
            <a:off x="8096399" y="5219429"/>
            <a:ext cx="684563" cy="410950"/>
          </a:xfrm>
          <a:prstGeom prst="rect">
            <a:avLst/>
          </a:prstGeom>
          <a:noFill/>
          <a:ln w="9525">
            <a:noFill/>
            <a:miter lim="800000"/>
            <a:headEnd/>
            <a:tailEnd/>
          </a:ln>
        </p:spPr>
      </p:pic>
      <p:pic>
        <p:nvPicPr>
          <p:cNvPr id="149514" name="Picture 10" descr="C:\Users\D035586\Pictures\logo_itau.gif"/>
          <p:cNvPicPr>
            <a:picLocks noChangeAspect="1" noChangeArrowheads="1"/>
          </p:cNvPicPr>
          <p:nvPr/>
        </p:nvPicPr>
        <p:blipFill rotWithShape="1">
          <a:blip r:embed="rId24" cstate="screen">
            <a:extLst>
              <a:ext uri="{28A0092B-C50C-407E-A947-70E740481C1C}">
                <a14:useLocalDpi xmlns:a14="http://schemas.microsoft.com/office/drawing/2010/main" val="0"/>
              </a:ext>
            </a:extLst>
          </a:blip>
          <a:srcRect l="21911" t="12102" r="18389" b="15393"/>
          <a:stretch/>
        </p:blipFill>
        <p:spPr bwMode="auto">
          <a:xfrm>
            <a:off x="4096272" y="5083010"/>
            <a:ext cx="445655" cy="524860"/>
          </a:xfrm>
          <a:prstGeom prst="rect">
            <a:avLst/>
          </a:prstGeom>
          <a:noFill/>
          <a:extLst>
            <a:ext uri="{909E8E84-426E-40DD-AFC4-6F175D3DCCD1}">
              <a14:hiddenFill xmlns:a14="http://schemas.microsoft.com/office/drawing/2010/main">
                <a:solidFill>
                  <a:srgbClr val="FFFFFF"/>
                </a:solidFill>
              </a14:hiddenFill>
            </a:ext>
          </a:extLst>
        </p:spPr>
      </p:pic>
      <p:pic>
        <p:nvPicPr>
          <p:cNvPr id="149515" name="Picture 11" descr="C:\Users\D035586\Pictures\rbs.gif"/>
          <p:cNvPicPr>
            <a:picLocks noChangeAspect="1" noChangeArrowheads="1"/>
          </p:cNvPicPr>
          <p:nvPr/>
        </p:nvPicPr>
        <p:blipFill>
          <a:blip r:embed="rId25" cstate="screen">
            <a:extLst>
              <a:ext uri="{28A0092B-C50C-407E-A947-70E740481C1C}">
                <a14:useLocalDpi xmlns:a14="http://schemas.microsoft.com/office/drawing/2010/main" val="0"/>
              </a:ext>
            </a:extLst>
          </a:blip>
          <a:srcRect r="5577"/>
          <a:stretch>
            <a:fillRect/>
          </a:stretch>
        </p:blipFill>
        <p:spPr bwMode="auto">
          <a:xfrm>
            <a:off x="5220481" y="1714356"/>
            <a:ext cx="697496" cy="355128"/>
          </a:xfrm>
          <a:prstGeom prst="rect">
            <a:avLst/>
          </a:prstGeom>
          <a:solidFill>
            <a:schemeClr val="bg1"/>
          </a:solidFill>
          <a:extLst/>
        </p:spPr>
      </p:pic>
      <p:pic>
        <p:nvPicPr>
          <p:cNvPr id="149540" name="Picture 36" descr="C:\Users\D035586\Pictures\header_egalicia.gif"/>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5035058" y="5394338"/>
            <a:ext cx="887221" cy="274525"/>
          </a:xfrm>
          <a:prstGeom prst="rect">
            <a:avLst/>
          </a:prstGeom>
          <a:noFill/>
          <a:extLst>
            <a:ext uri="{909E8E84-426E-40DD-AFC4-6F175D3DCCD1}">
              <a14:hiddenFill xmlns:a14="http://schemas.microsoft.com/office/drawing/2010/main">
                <a:solidFill>
                  <a:srgbClr val="FFFFFF"/>
                </a:solidFill>
              </a14:hiddenFill>
            </a:ext>
          </a:extLst>
        </p:spPr>
      </p:pic>
      <p:pic>
        <p:nvPicPr>
          <p:cNvPr id="442372" name="Picture 4"/>
          <p:cNvPicPr>
            <a:picLocks noChangeAspect="1" noChangeArrowheads="1"/>
          </p:cNvPicPr>
          <p:nvPr/>
        </p:nvPicPr>
        <p:blipFill>
          <a:blip r:embed="rId27" cstate="screen"/>
          <a:srcRect l="4922" b="24324"/>
          <a:stretch>
            <a:fillRect/>
          </a:stretch>
        </p:blipFill>
        <p:spPr bwMode="auto">
          <a:xfrm>
            <a:off x="3824421" y="3998778"/>
            <a:ext cx="1286270" cy="387698"/>
          </a:xfrm>
          <a:prstGeom prst="rect">
            <a:avLst/>
          </a:prstGeom>
          <a:noFill/>
          <a:ln w="9525">
            <a:noFill/>
            <a:miter lim="800000"/>
            <a:headEnd/>
            <a:tailEnd/>
          </a:ln>
          <a:effectLst/>
        </p:spPr>
      </p:pic>
      <p:sp>
        <p:nvSpPr>
          <p:cNvPr id="63" name="TextBox 62"/>
          <p:cNvSpPr txBox="1"/>
          <p:nvPr/>
        </p:nvSpPr>
        <p:spPr>
          <a:xfrm>
            <a:off x="244016" y="1745236"/>
            <a:ext cx="1600983" cy="323090"/>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3,700+ </a:t>
            </a:r>
            <a:r>
              <a:rPr lang="en-US" altLang="ja-JP" sz="1200" dirty="0"/>
              <a:t>Banking Customers</a:t>
            </a:r>
            <a:endParaRPr lang="en-US" sz="1700" kern="0" dirty="0">
              <a:ea typeface="Arial Unicode MS" pitchFamily="34" charset="-128"/>
              <a:cs typeface="Arial Unicode MS" pitchFamily="34" charset="-128"/>
            </a:endParaRPr>
          </a:p>
        </p:txBody>
      </p:sp>
      <p:sp>
        <p:nvSpPr>
          <p:cNvPr id="64" name="TextBox 63"/>
          <p:cNvSpPr txBox="1"/>
          <p:nvPr/>
        </p:nvSpPr>
        <p:spPr>
          <a:xfrm>
            <a:off x="244015" y="2219419"/>
            <a:ext cx="844964" cy="323090"/>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120 </a:t>
            </a:r>
            <a:r>
              <a:rPr lang="en-US" sz="1200" dirty="0">
                <a:latin typeface="+mn-lt"/>
              </a:rPr>
              <a:t>Countries</a:t>
            </a:r>
            <a:endParaRPr lang="en-US" sz="2000" kern="0" dirty="0">
              <a:latin typeface="+mn-lt"/>
              <a:ea typeface="Arial Unicode MS" pitchFamily="34" charset="-128"/>
              <a:cs typeface="Arial Unicode MS" pitchFamily="34" charset="-128"/>
            </a:endParaRPr>
          </a:p>
        </p:txBody>
      </p:sp>
      <p:sp>
        <p:nvSpPr>
          <p:cNvPr id="65" name="TextBox 64"/>
          <p:cNvSpPr txBox="1"/>
          <p:nvPr/>
        </p:nvSpPr>
        <p:spPr>
          <a:xfrm>
            <a:off x="244016" y="2569451"/>
            <a:ext cx="1823342" cy="446173"/>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2,600+</a:t>
            </a:r>
            <a:r>
              <a:rPr lang="en-US" sz="2700" b="1" dirty="0">
                <a:latin typeface="+mn-lt"/>
              </a:rPr>
              <a:t> </a:t>
            </a:r>
            <a:r>
              <a:rPr lang="en-US" sz="1200" dirty="0">
                <a:latin typeface="+mn-lt"/>
              </a:rPr>
              <a:t>SAP Business Analytics</a:t>
            </a:r>
            <a:endParaRPr lang="en-US" sz="2000" kern="0" dirty="0">
              <a:latin typeface="+mn-lt"/>
              <a:ea typeface="Arial Unicode MS" pitchFamily="34" charset="-128"/>
              <a:cs typeface="Arial Unicode MS" pitchFamily="34" charset="-128"/>
            </a:endParaRPr>
          </a:p>
        </p:txBody>
      </p:sp>
      <p:sp>
        <p:nvSpPr>
          <p:cNvPr id="66" name="TextBox 65"/>
          <p:cNvSpPr txBox="1"/>
          <p:nvPr/>
        </p:nvSpPr>
        <p:spPr>
          <a:xfrm>
            <a:off x="244016" y="3155427"/>
            <a:ext cx="1600983" cy="323090"/>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1,300+</a:t>
            </a:r>
            <a:r>
              <a:rPr lang="en-US" sz="1300" dirty="0"/>
              <a:t> </a:t>
            </a:r>
            <a:r>
              <a:rPr lang="en-US" sz="1200" dirty="0">
                <a:latin typeface="+mn-lt"/>
              </a:rPr>
              <a:t>SAP Business Suite</a:t>
            </a:r>
            <a:endParaRPr lang="en-US" sz="2000" kern="0" dirty="0">
              <a:latin typeface="+mn-lt"/>
              <a:ea typeface="Arial Unicode MS" pitchFamily="34" charset="-128"/>
              <a:cs typeface="Arial Unicode MS" pitchFamily="34" charset="-128"/>
            </a:endParaRPr>
          </a:p>
        </p:txBody>
      </p:sp>
      <p:sp>
        <p:nvSpPr>
          <p:cNvPr id="67" name="TextBox 66"/>
          <p:cNvSpPr txBox="1"/>
          <p:nvPr/>
        </p:nvSpPr>
        <p:spPr>
          <a:xfrm>
            <a:off x="244016" y="3516744"/>
            <a:ext cx="2419504" cy="446173"/>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150+</a:t>
            </a:r>
            <a:r>
              <a:rPr lang="en-US" sz="2700" b="1" dirty="0">
                <a:latin typeface="+mn-lt"/>
              </a:rPr>
              <a:t> </a:t>
            </a:r>
            <a:r>
              <a:rPr lang="en-US" sz="1200" dirty="0">
                <a:latin typeface="+mn-lt"/>
              </a:rPr>
              <a:t>Integrated finance and risk management</a:t>
            </a:r>
            <a:endParaRPr lang="en-US" sz="2000" kern="0" dirty="0">
              <a:latin typeface="+mn-lt"/>
              <a:ea typeface="Arial Unicode MS" pitchFamily="34" charset="-128"/>
              <a:cs typeface="Arial Unicode MS" pitchFamily="34" charset="-128"/>
            </a:endParaRPr>
          </a:p>
        </p:txBody>
      </p:sp>
      <p:sp>
        <p:nvSpPr>
          <p:cNvPr id="68" name="TextBox 67"/>
          <p:cNvSpPr txBox="1"/>
          <p:nvPr/>
        </p:nvSpPr>
        <p:spPr>
          <a:xfrm>
            <a:off x="244015" y="4035002"/>
            <a:ext cx="1158670" cy="369246"/>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180+</a:t>
            </a:r>
            <a:r>
              <a:rPr lang="en-US" sz="2400" b="1" dirty="0">
                <a:latin typeface="+mn-lt"/>
              </a:rPr>
              <a:t> </a:t>
            </a:r>
            <a:r>
              <a:rPr lang="en-US" sz="1200" dirty="0">
                <a:latin typeface="+mn-lt"/>
              </a:rPr>
              <a:t>Core Banking</a:t>
            </a:r>
            <a:endParaRPr lang="en-US" sz="2000" kern="0" dirty="0">
              <a:latin typeface="+mn-lt"/>
              <a:ea typeface="Arial Unicode MS" pitchFamily="34" charset="-128"/>
              <a:cs typeface="Arial Unicode MS" pitchFamily="34" charset="-128"/>
            </a:endParaRPr>
          </a:p>
        </p:txBody>
      </p:sp>
      <p:sp>
        <p:nvSpPr>
          <p:cNvPr id="74" name="TextBox 73"/>
          <p:cNvSpPr txBox="1"/>
          <p:nvPr/>
        </p:nvSpPr>
        <p:spPr>
          <a:xfrm>
            <a:off x="244016" y="4431192"/>
            <a:ext cx="1793293" cy="446173"/>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70+</a:t>
            </a:r>
            <a:r>
              <a:rPr lang="en-US" sz="2700" b="1" dirty="0">
                <a:latin typeface="+mn-lt"/>
              </a:rPr>
              <a:t> </a:t>
            </a:r>
            <a:r>
              <a:rPr lang="en-US" sz="1200" dirty="0">
                <a:latin typeface="+mn-lt"/>
              </a:rPr>
              <a:t>Sales, Service and Marketing</a:t>
            </a:r>
            <a:endParaRPr lang="en-US" sz="2000" kern="0" dirty="0">
              <a:latin typeface="+mn-lt"/>
              <a:ea typeface="Arial Unicode MS" pitchFamily="34" charset="-128"/>
              <a:cs typeface="Arial Unicode MS" pitchFamily="34" charset="-128"/>
            </a:endParaRPr>
          </a:p>
        </p:txBody>
      </p:sp>
      <p:sp>
        <p:nvSpPr>
          <p:cNvPr id="77" name="TextBox 76"/>
          <p:cNvSpPr txBox="1"/>
          <p:nvPr/>
        </p:nvSpPr>
        <p:spPr>
          <a:xfrm>
            <a:off x="244017" y="4893019"/>
            <a:ext cx="1180304" cy="446173"/>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1,000+</a:t>
            </a:r>
            <a:r>
              <a:rPr lang="en-US" sz="2700" b="1" dirty="0">
                <a:latin typeface="+mn-lt"/>
              </a:rPr>
              <a:t> </a:t>
            </a:r>
            <a:r>
              <a:rPr lang="en-US" sz="1200" dirty="0"/>
              <a:t>Database </a:t>
            </a:r>
            <a:endParaRPr lang="en-US" sz="1700" kern="0" dirty="0">
              <a:latin typeface="+mn-lt"/>
              <a:ea typeface="Arial Unicode MS" pitchFamily="34" charset="-128"/>
              <a:cs typeface="Arial Unicode MS" pitchFamily="34" charset="-128"/>
            </a:endParaRPr>
          </a:p>
        </p:txBody>
      </p:sp>
      <p:sp>
        <p:nvSpPr>
          <p:cNvPr id="78" name="TextBox 77"/>
          <p:cNvSpPr txBox="1"/>
          <p:nvPr/>
        </p:nvSpPr>
        <p:spPr>
          <a:xfrm>
            <a:off x="244017" y="5377419"/>
            <a:ext cx="1134631" cy="446173"/>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200+</a:t>
            </a:r>
            <a:r>
              <a:rPr lang="en-US" sz="2700" b="1" dirty="0">
                <a:latin typeface="+mn-lt"/>
              </a:rPr>
              <a:t> </a:t>
            </a:r>
            <a:r>
              <a:rPr lang="en-US" sz="1200" dirty="0" err="1">
                <a:latin typeface="+mn-lt"/>
              </a:rPr>
              <a:t>mCommerce</a:t>
            </a:r>
            <a:endParaRPr lang="en-US" sz="2000" kern="0" dirty="0">
              <a:latin typeface="+mn-lt"/>
              <a:ea typeface="Arial Unicode MS" pitchFamily="34" charset="-128"/>
              <a:cs typeface="Arial Unicode MS" pitchFamily="34" charset="-128"/>
            </a:endParaRPr>
          </a:p>
        </p:txBody>
      </p:sp>
      <p:sp>
        <p:nvSpPr>
          <p:cNvPr id="81" name="TextBox 80"/>
          <p:cNvSpPr txBox="1"/>
          <p:nvPr/>
        </p:nvSpPr>
        <p:spPr>
          <a:xfrm>
            <a:off x="244015" y="5839242"/>
            <a:ext cx="1031264" cy="492329"/>
          </a:xfrm>
          <a:prstGeom prst="rect">
            <a:avLst/>
          </a:prstGeom>
          <a:noFill/>
        </p:spPr>
        <p:txBody>
          <a:bodyPr wrap="none" lIns="0" tIns="0" rIns="0" bIns="0" rtlCol="0">
            <a:noAutofit/>
          </a:bodyPr>
          <a:lstStyle/>
          <a:p>
            <a:pPr fontAlgn="base">
              <a:spcBef>
                <a:spcPct val="50000"/>
              </a:spcBef>
              <a:spcAft>
                <a:spcPct val="0"/>
              </a:spcAft>
              <a:buClr>
                <a:srgbClr val="F0AB00"/>
              </a:buClr>
              <a:buSzPct val="80000"/>
            </a:pPr>
            <a:r>
              <a:rPr lang="en-US" sz="2000" b="1" dirty="0">
                <a:latin typeface="+mn-lt"/>
              </a:rPr>
              <a:t>160+</a:t>
            </a:r>
            <a:r>
              <a:rPr lang="en-US" sz="2700" b="1" dirty="0">
                <a:latin typeface="+mn-lt"/>
              </a:rPr>
              <a:t> </a:t>
            </a:r>
            <a:r>
              <a:rPr lang="en-US" sz="1200" dirty="0"/>
              <a:t>Cloud  </a:t>
            </a:r>
            <a:endParaRPr lang="en-US" sz="1700" kern="0" dirty="0">
              <a:latin typeface="+mn-lt"/>
              <a:ea typeface="Arial Unicode MS" pitchFamily="34" charset="-128"/>
              <a:cs typeface="Arial Unicode MS" pitchFamily="34" charset="-128"/>
            </a:endParaRPr>
          </a:p>
        </p:txBody>
      </p:sp>
      <p:cxnSp>
        <p:nvCxnSpPr>
          <p:cNvPr id="52" name="Straight Connector 51"/>
          <p:cNvCxnSpPr/>
          <p:nvPr/>
        </p:nvCxnSpPr>
        <p:spPr>
          <a:xfrm>
            <a:off x="231469" y="2155359"/>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1469" y="2622437"/>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1469" y="3089515"/>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1469" y="3556592"/>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1469" y="4023670"/>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1469" y="4490748"/>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1469" y="4957826"/>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1469" y="5424904"/>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31469" y="5891982"/>
            <a:ext cx="32391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114" name="Picture 1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09673" y="1659389"/>
            <a:ext cx="1679640" cy="46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0" descr="Bildergebnis für VTB"/>
          <p:cNvSpPr>
            <a:spLocks noChangeAspect="1" noChangeArrowheads="1"/>
          </p:cNvSpPr>
          <p:nvPr/>
        </p:nvSpPr>
        <p:spPr bwMode="auto">
          <a:xfrm>
            <a:off x="155575" y="-228600"/>
            <a:ext cx="1162050" cy="48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22" descr="Bildergebnis für VTB"/>
          <p:cNvSpPr>
            <a:spLocks noChangeAspect="1" noChangeArrowheads="1"/>
          </p:cNvSpPr>
          <p:nvPr/>
        </p:nvSpPr>
        <p:spPr bwMode="auto">
          <a:xfrm>
            <a:off x="307975" y="-76200"/>
            <a:ext cx="1162050" cy="48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119" name="Picture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86949" y="3020277"/>
            <a:ext cx="1119763" cy="44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0" name="Picture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86195" y="3063511"/>
            <a:ext cx="1188068" cy="40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2" name="Picture 26" descr="Home">
            <a:hlinkClick r:id="rId31" tooltip="Home"/>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74663" y="4490748"/>
            <a:ext cx="1128036" cy="21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5" name="Picture 2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01439" y="4583031"/>
            <a:ext cx="2247312" cy="37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26" name="Picture 3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76576" y="2239036"/>
            <a:ext cx="1514810" cy="28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2" descr="http://eubank.kz/images/logo.png">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38245" y="3674983"/>
            <a:ext cx="1414989" cy="253263"/>
          </a:xfrm>
          <a:prstGeom prst="rect">
            <a:avLst/>
          </a:prstGeom>
          <a:solidFill>
            <a:schemeClr val="bg1"/>
          </a:solidFill>
        </p:spPr>
      </p:pic>
      <p:pic>
        <p:nvPicPr>
          <p:cNvPr id="69" name="Picture 2" descr="Center-invest">
            <a:hlinkClick r:id="rId38" tooltip="Home"/>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717201" y="4084431"/>
            <a:ext cx="1675866" cy="351474"/>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7369802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58" name="think-cell Slide" r:id="rId17" imgW="360" imgH="360" progId="">
                  <p:embed/>
                </p:oleObj>
              </mc:Choice>
              <mc:Fallback>
                <p:oleObj name="think-cell Slide" r:id="rId17" imgW="360" imgH="36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5"/>
          <p:cNvGrpSpPr/>
          <p:nvPr/>
        </p:nvGrpSpPr>
        <p:grpSpPr>
          <a:xfrm>
            <a:off x="513017" y="1450771"/>
            <a:ext cx="3971897" cy="4640217"/>
            <a:chOff x="468313" y="1438320"/>
            <a:chExt cx="3971897" cy="4640217"/>
          </a:xfrm>
        </p:grpSpPr>
        <p:sp>
          <p:nvSpPr>
            <p:cNvPr id="29" name="Rectangle 28"/>
            <p:cNvSpPr/>
            <p:nvPr>
              <p:custDataLst>
                <p:tags r:id="rId7"/>
              </p:custDataLst>
            </p:nvPr>
          </p:nvSpPr>
          <p:spPr bwMode="gray">
            <a:xfrm>
              <a:off x="1282700" y="2109328"/>
              <a:ext cx="1440000"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Cloud</a:t>
              </a:r>
            </a:p>
          </p:txBody>
        </p:sp>
        <p:sp>
          <p:nvSpPr>
            <p:cNvPr id="30" name="Rectangle 29"/>
            <p:cNvSpPr/>
            <p:nvPr>
              <p:custDataLst>
                <p:tags r:id="rId8"/>
              </p:custDataLst>
            </p:nvPr>
          </p:nvSpPr>
          <p:spPr bwMode="gray">
            <a:xfrm>
              <a:off x="1346200" y="3743084"/>
              <a:ext cx="1440000"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Big Data</a:t>
              </a:r>
            </a:p>
          </p:txBody>
        </p:sp>
        <p:sp>
          <p:nvSpPr>
            <p:cNvPr id="34" name="Rectangle 33"/>
            <p:cNvSpPr/>
            <p:nvPr>
              <p:custDataLst>
                <p:tags r:id="rId9"/>
              </p:custDataLst>
            </p:nvPr>
          </p:nvSpPr>
          <p:spPr bwMode="gray">
            <a:xfrm>
              <a:off x="1282700" y="5435600"/>
              <a:ext cx="1440000" cy="5969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Mobility</a:t>
              </a:r>
            </a:p>
          </p:txBody>
        </p:sp>
        <p:pic>
          <p:nvPicPr>
            <p:cNvPr id="37" name="Picture 17" descr="C:\Documents and Settings\I058689\Desktop\Banking\Pictures\Resized\272462_l_srgb_s_gl.jpg"/>
            <p:cNvPicPr>
              <a:picLocks noChangeAspect="1" noChangeArrowheads="1"/>
            </p:cNvPicPr>
            <p:nvPr>
              <p:custDataLst>
                <p:tags r:id="rId10"/>
              </p:custDataLst>
            </p:nvPr>
          </p:nvPicPr>
          <p:blipFill>
            <a:blip r:embed="rId19" cstate="screen"/>
            <a:srcRect/>
            <a:stretch>
              <a:fillRect/>
            </a:stretch>
          </p:blipFill>
          <p:spPr bwMode="auto">
            <a:xfrm>
              <a:off x="1727240" y="2870004"/>
              <a:ext cx="1166467" cy="825500"/>
            </a:xfrm>
            <a:prstGeom prst="rect">
              <a:avLst/>
            </a:prstGeom>
            <a:noFill/>
          </p:spPr>
        </p:pic>
        <p:pic>
          <p:nvPicPr>
            <p:cNvPr id="38" name="Picture 36" descr="C:\Documents and Settings\I058689\Desktop\Banking\Pictures\Resized\272818_l_srgb_s_gl.jpg"/>
            <p:cNvPicPr>
              <a:picLocks noChangeAspect="1" noChangeArrowheads="1"/>
            </p:cNvPicPr>
            <p:nvPr>
              <p:custDataLst>
                <p:tags r:id="rId11"/>
              </p:custDataLst>
            </p:nvPr>
          </p:nvPicPr>
          <p:blipFill>
            <a:blip r:embed="rId20" cstate="screen"/>
            <a:srcRect/>
            <a:stretch>
              <a:fillRect/>
            </a:stretch>
          </p:blipFill>
          <p:spPr bwMode="auto">
            <a:xfrm>
              <a:off x="495301" y="5232400"/>
              <a:ext cx="966414" cy="846137"/>
            </a:xfrm>
            <a:prstGeom prst="rect">
              <a:avLst/>
            </a:prstGeom>
            <a:noFill/>
          </p:spPr>
        </p:pic>
        <p:sp>
          <p:nvSpPr>
            <p:cNvPr id="41" name="Rectangle 40"/>
            <p:cNvSpPr/>
            <p:nvPr>
              <p:custDataLst>
                <p:tags r:id="rId12"/>
              </p:custDataLst>
            </p:nvPr>
          </p:nvSpPr>
          <p:spPr bwMode="gray">
            <a:xfrm>
              <a:off x="469901" y="3793884"/>
              <a:ext cx="1028700" cy="701000"/>
            </a:xfrm>
            <a:prstGeom prst="rect">
              <a:avLst/>
            </a:prstGeom>
            <a:solidFill>
              <a:srgbClr val="FFC000"/>
            </a:solidFill>
            <a:ln w="38100" algn="ctr">
              <a:solidFill>
                <a:schemeClr val="tx1"/>
              </a:solidFill>
              <a:miter lim="800000"/>
              <a:headEnd/>
              <a:tailEnd/>
            </a:ln>
          </p:spPr>
          <p:txBody>
            <a:bodyPr lIns="72000" tIns="0" rIns="72000" bIns="0" rtlCol="0" anchor="ctr"/>
            <a:lstStyle/>
            <a:p>
              <a:pPr algn="ctr" fontAlgn="base">
                <a:spcBef>
                  <a:spcPct val="50000"/>
                </a:spcBef>
                <a:spcAft>
                  <a:spcPct val="0"/>
                </a:spcAft>
                <a:buClr>
                  <a:srgbClr val="F0AB00"/>
                </a:buClr>
                <a:buSzPct val="80000"/>
                <a:buFont typeface="Wingdings" pitchFamily="2" charset="2"/>
                <a:buNone/>
              </a:pPr>
              <a:r>
                <a:rPr lang="fr-FR" sz="700" b="1" kern="0" dirty="0" smtClean="0">
                  <a:solidFill>
                    <a:srgbClr val="000000"/>
                  </a:solidFill>
                  <a:ea typeface="Arial Unicode MS" pitchFamily="34" charset="-128"/>
                  <a:cs typeface="Arial Unicode MS" pitchFamily="34" charset="-128"/>
                </a:rPr>
                <a:t>01</a:t>
              </a:r>
              <a:r>
                <a:rPr lang="fr-FR" sz="700" b="1" kern="0" dirty="0" smtClean="0">
                  <a:solidFill>
                    <a:srgbClr val="FFFFFF"/>
                  </a:solidFill>
                  <a:ea typeface="Arial Unicode MS" pitchFamily="34" charset="-128"/>
                  <a:cs typeface="Arial Unicode MS" pitchFamily="34" charset="-128"/>
                </a:rPr>
                <a:t>00101</a:t>
              </a:r>
              <a:r>
                <a:rPr lang="fr-FR" sz="700" b="1" kern="0" dirty="0" smtClean="0">
                  <a:solidFill>
                    <a:srgbClr val="000000"/>
                  </a:solidFill>
                  <a:ea typeface="Arial Unicode MS" pitchFamily="34" charset="-128"/>
                  <a:cs typeface="Arial Unicode MS" pitchFamily="34" charset="-128"/>
                </a:rPr>
                <a:t>0111</a:t>
              </a:r>
              <a:r>
                <a:rPr lang="fr-FR" sz="700" b="1" kern="0" dirty="0" smtClean="0">
                  <a:solidFill>
                    <a:srgbClr val="FFFFFF"/>
                  </a:solidFill>
                  <a:ea typeface="Arial Unicode MS" pitchFamily="34" charset="-128"/>
                  <a:cs typeface="Arial Unicode MS" pitchFamily="34" charset="-128"/>
                </a:rPr>
                <a:t>01001</a:t>
              </a:r>
              <a:r>
                <a:rPr lang="fr-FR" sz="700" b="1" kern="0" dirty="0" smtClean="0">
                  <a:solidFill>
                    <a:srgbClr val="000000"/>
                  </a:solidFill>
                  <a:ea typeface="Arial Unicode MS" pitchFamily="34" charset="-128"/>
                  <a:cs typeface="Arial Unicode MS" pitchFamily="34" charset="-128"/>
                </a:rPr>
                <a:t>01010010100010101001</a:t>
              </a:r>
              <a:r>
                <a:rPr lang="fr-FR" sz="700" b="1" kern="0" dirty="0" smtClean="0">
                  <a:solidFill>
                    <a:srgbClr val="FFFFFF"/>
                  </a:solidFill>
                  <a:ea typeface="Arial Unicode MS" pitchFamily="34" charset="-128"/>
                  <a:cs typeface="Arial Unicode MS" pitchFamily="34" charset="-128"/>
                </a:rPr>
                <a:t>0010</a:t>
              </a:r>
              <a:r>
                <a:rPr lang="fr-FR" sz="700" b="1" kern="0" dirty="0" smtClean="0">
                  <a:solidFill>
                    <a:srgbClr val="000000"/>
                  </a:solidFill>
                  <a:ea typeface="Arial Unicode MS" pitchFamily="34" charset="-128"/>
                  <a:cs typeface="Arial Unicode MS" pitchFamily="34" charset="-128"/>
                </a:rPr>
                <a:t>10</a:t>
              </a:r>
              <a:r>
                <a:rPr lang="fr-FR" sz="700" b="1" kern="0" dirty="0" smtClean="0">
                  <a:solidFill>
                    <a:srgbClr val="FFFFFF"/>
                  </a:solidFill>
                  <a:ea typeface="Arial Unicode MS" pitchFamily="34" charset="-128"/>
                  <a:cs typeface="Arial Unicode MS" pitchFamily="34" charset="-128"/>
                </a:rPr>
                <a:t>001011</a:t>
              </a:r>
              <a:r>
                <a:rPr lang="fr-FR" sz="700" b="1" kern="0" dirty="0" smtClean="0">
                  <a:solidFill>
                    <a:srgbClr val="000000"/>
                  </a:solidFill>
                  <a:ea typeface="Arial Unicode MS" pitchFamily="34" charset="-128"/>
                  <a:cs typeface="Arial Unicode MS" pitchFamily="34" charset="-128"/>
                </a:rPr>
                <a:t>101001</a:t>
              </a:r>
              <a:r>
                <a:rPr lang="fr-FR" sz="700" b="1" kern="0" dirty="0" smtClean="0">
                  <a:solidFill>
                    <a:srgbClr val="FFFFFF"/>
                  </a:solidFill>
                  <a:ea typeface="Arial Unicode MS" pitchFamily="34" charset="-128"/>
                  <a:cs typeface="Arial Unicode MS" pitchFamily="34" charset="-128"/>
                </a:rPr>
                <a:t>0101</a:t>
              </a:r>
              <a:r>
                <a:rPr lang="fr-FR" sz="700" b="1" kern="0" dirty="0" smtClean="0">
                  <a:solidFill>
                    <a:srgbClr val="000000"/>
                  </a:solidFill>
                  <a:ea typeface="Arial Unicode MS" pitchFamily="34" charset="-128"/>
                  <a:cs typeface="Arial Unicode MS" pitchFamily="34" charset="-128"/>
                </a:rPr>
                <a:t>00101000</a:t>
              </a:r>
              <a:r>
                <a:rPr lang="fr-FR" sz="700" b="1" kern="0" dirty="0" smtClean="0">
                  <a:solidFill>
                    <a:srgbClr val="FFFFFF"/>
                  </a:solidFill>
                  <a:ea typeface="Arial Unicode MS" pitchFamily="34" charset="-128"/>
                  <a:cs typeface="Arial Unicode MS" pitchFamily="34" charset="-128"/>
                </a:rPr>
                <a:t>10101</a:t>
              </a:r>
              <a:r>
                <a:rPr lang="fr-FR" sz="700" b="1" kern="0" dirty="0" smtClean="0">
                  <a:solidFill>
                    <a:srgbClr val="000000"/>
                  </a:solidFill>
                  <a:ea typeface="Arial Unicode MS" pitchFamily="34" charset="-128"/>
                  <a:cs typeface="Arial Unicode MS" pitchFamily="34" charset="-128"/>
                </a:rPr>
                <a:t>0010</a:t>
              </a:r>
              <a:r>
                <a:rPr lang="fr-FR" sz="700" b="1" kern="0" dirty="0" smtClean="0">
                  <a:solidFill>
                    <a:srgbClr val="FFFFFF"/>
                  </a:solidFill>
                  <a:ea typeface="Arial Unicode MS" pitchFamily="34" charset="-128"/>
                  <a:cs typeface="Arial Unicode MS" pitchFamily="34" charset="-128"/>
                </a:rPr>
                <a:t>010</a:t>
              </a:r>
              <a:r>
                <a:rPr lang="fr-FR" sz="700" b="1" kern="0" dirty="0" smtClean="0">
                  <a:solidFill>
                    <a:srgbClr val="000000"/>
                  </a:solidFill>
                  <a:ea typeface="Arial Unicode MS" pitchFamily="34" charset="-128"/>
                  <a:cs typeface="Arial Unicode MS" pitchFamily="34" charset="-128"/>
                </a:rPr>
                <a:t>1000101</a:t>
              </a:r>
              <a:endParaRPr lang="en-US" sz="700" b="1" kern="0" dirty="0" smtClean="0">
                <a:solidFill>
                  <a:srgbClr val="000000"/>
                </a:solidFill>
                <a:ea typeface="Arial Unicode MS" pitchFamily="34" charset="-128"/>
                <a:cs typeface="Arial Unicode MS" pitchFamily="34" charset="-128"/>
              </a:endParaRPr>
            </a:p>
          </p:txBody>
        </p:sp>
        <p:pic>
          <p:nvPicPr>
            <p:cNvPr id="42" name="Picture 4"/>
            <p:cNvPicPr>
              <a:picLocks noChangeAspect="1" noChangeArrowheads="1"/>
            </p:cNvPicPr>
            <p:nvPr/>
          </p:nvPicPr>
          <p:blipFill>
            <a:blip r:embed="rId21" cstate="screen"/>
            <a:srcRect/>
            <a:stretch>
              <a:fillRect/>
            </a:stretch>
          </p:blipFill>
          <p:spPr bwMode="auto">
            <a:xfrm>
              <a:off x="468313" y="2146049"/>
              <a:ext cx="1049947" cy="699878"/>
            </a:xfrm>
            <a:prstGeom prst="rect">
              <a:avLst/>
            </a:prstGeom>
            <a:noFill/>
            <a:ln w="9525">
              <a:noFill/>
              <a:miter lim="800000"/>
              <a:headEnd/>
              <a:tailEnd/>
            </a:ln>
          </p:spPr>
        </p:pic>
        <p:sp>
          <p:nvSpPr>
            <p:cNvPr id="43" name="Text Placeholder 14"/>
            <p:cNvSpPr txBox="1">
              <a:spLocks/>
            </p:cNvSpPr>
            <p:nvPr/>
          </p:nvSpPr>
          <p:spPr bwMode="gray">
            <a:xfrm>
              <a:off x="818708" y="1438320"/>
              <a:ext cx="3555999" cy="673100"/>
            </a:xfrm>
            <a:prstGeom prst="rect">
              <a:avLst/>
            </a:prstGeom>
            <a:noFill/>
            <a:ln w="38100" algn="ctr">
              <a:noFill/>
              <a:miter lim="800000"/>
              <a:headEnd/>
              <a:tailEnd/>
            </a:ln>
          </p:spPr>
          <p:txBody>
            <a:bodyPr vert="horz" wrap="square" lIns="0" tIns="90000" rIns="0" bIns="90000" numCol="1" anchor="t" anchorCtr="0" compatLnSpc="1">
              <a:prstTxWarp prst="textNoShape">
                <a:avLst/>
              </a:prstTxWarp>
              <a:noAutofit/>
            </a:bodyPr>
            <a:lstStyle>
              <a:defPPr>
                <a:defRPr lang="de-DE"/>
              </a:defPPr>
              <a:lvl3pPr marL="1588" lvl="2" indent="-1588" fontAlgn="base">
                <a:spcAft>
                  <a:spcPct val="0"/>
                </a:spcAft>
                <a:buClr>
                  <a:srgbClr val="F0AB00"/>
                </a:buClr>
                <a:buFont typeface="Wingdings" pitchFamily="2" charset="2"/>
                <a:buNone/>
                <a:defRPr sz="2200" i="1" kern="0">
                  <a:solidFill>
                    <a:srgbClr val="CCCCCC">
                      <a:lumMod val="50000"/>
                    </a:srgbClr>
                  </a:solidFill>
                  <a:ea typeface="Arial Unicode MS" pitchFamily="34" charset="-128"/>
                  <a:cs typeface="Arial Unicode MS" pitchFamily="34" charset="-128"/>
                </a:defRPr>
              </a:lvl3pPr>
            </a:lstStyle>
            <a:p>
              <a:pPr lvl="2"/>
              <a:r>
                <a:rPr lang="en-US" dirty="0"/>
                <a:t>IT mega-trends at work…</a:t>
              </a:r>
            </a:p>
          </p:txBody>
        </p:sp>
        <p:sp>
          <p:nvSpPr>
            <p:cNvPr id="45" name="Rectangle 44"/>
            <p:cNvSpPr/>
            <p:nvPr>
              <p:custDataLst>
                <p:tags r:id="rId13"/>
              </p:custDataLst>
            </p:nvPr>
          </p:nvSpPr>
          <p:spPr bwMode="gray">
            <a:xfrm>
              <a:off x="2748210" y="2920804"/>
              <a:ext cx="1692000"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Social Media</a:t>
              </a:r>
            </a:p>
          </p:txBody>
        </p:sp>
        <p:sp>
          <p:nvSpPr>
            <p:cNvPr id="46" name="Rectangle 45"/>
            <p:cNvSpPr/>
            <p:nvPr>
              <p:custDataLst>
                <p:tags r:id="rId14"/>
              </p:custDataLst>
            </p:nvPr>
          </p:nvSpPr>
          <p:spPr bwMode="gray">
            <a:xfrm>
              <a:off x="2530184" y="4536172"/>
              <a:ext cx="1851300"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Consumerization of IT</a:t>
              </a:r>
            </a:p>
          </p:txBody>
        </p:sp>
        <p:pic>
          <p:nvPicPr>
            <p:cNvPr id="47" name="Picture 3" descr="C:\Documents and Settings\I058689\Desktop\Banking\272465_l_srgb_s_gl.jpg"/>
            <p:cNvPicPr>
              <a:picLocks noChangeAspect="1" noChangeArrowheads="1"/>
            </p:cNvPicPr>
            <p:nvPr/>
          </p:nvPicPr>
          <p:blipFill>
            <a:blip r:embed="rId22" cstate="screen">
              <a:clrChange>
                <a:clrFrom>
                  <a:srgbClr val="FFFFFF"/>
                </a:clrFrom>
                <a:clrTo>
                  <a:srgbClr val="FFFFFF">
                    <a:alpha val="0"/>
                  </a:srgbClr>
                </a:clrTo>
              </a:clrChange>
            </a:blip>
            <a:srcRect/>
            <a:stretch>
              <a:fillRect/>
            </a:stretch>
          </p:blipFill>
          <p:spPr bwMode="auto">
            <a:xfrm>
              <a:off x="1562084" y="4365992"/>
              <a:ext cx="1079500" cy="1022350"/>
            </a:xfrm>
            <a:prstGeom prst="rect">
              <a:avLst/>
            </a:prstGeom>
            <a:noFill/>
          </p:spPr>
        </p:pic>
      </p:grpSp>
      <p:grpSp>
        <p:nvGrpSpPr>
          <p:cNvPr id="5" name="Group 6"/>
          <p:cNvGrpSpPr/>
          <p:nvPr/>
        </p:nvGrpSpPr>
        <p:grpSpPr>
          <a:xfrm>
            <a:off x="5235962" y="1430131"/>
            <a:ext cx="3374341" cy="4614818"/>
            <a:chOff x="5464024" y="1424672"/>
            <a:chExt cx="3374341" cy="4614818"/>
          </a:xfrm>
        </p:grpSpPr>
        <p:sp>
          <p:nvSpPr>
            <p:cNvPr id="32" name="Rectangle 31"/>
            <p:cNvSpPr/>
            <p:nvPr>
              <p:custDataLst>
                <p:tags r:id="rId3"/>
              </p:custDataLst>
            </p:nvPr>
          </p:nvSpPr>
          <p:spPr bwMode="gray">
            <a:xfrm>
              <a:off x="6359374" y="5244152"/>
              <a:ext cx="2325338"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Customer Centricity</a:t>
              </a:r>
            </a:p>
          </p:txBody>
        </p:sp>
        <p:sp>
          <p:nvSpPr>
            <p:cNvPr id="35" name="Rectangle 34"/>
            <p:cNvSpPr/>
            <p:nvPr>
              <p:custDataLst>
                <p:tags r:id="rId4"/>
              </p:custDataLst>
            </p:nvPr>
          </p:nvSpPr>
          <p:spPr bwMode="gray">
            <a:xfrm>
              <a:off x="6422874" y="2640652"/>
              <a:ext cx="2325338"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Risk &amp; Regulatory  Compliance</a:t>
              </a:r>
            </a:p>
          </p:txBody>
        </p:sp>
        <p:sp>
          <p:nvSpPr>
            <p:cNvPr id="36" name="Rectangle 35"/>
            <p:cNvSpPr/>
            <p:nvPr>
              <p:custDataLst>
                <p:tags r:id="rId5"/>
              </p:custDataLst>
            </p:nvPr>
          </p:nvSpPr>
          <p:spPr bwMode="gray">
            <a:xfrm>
              <a:off x="6422874" y="3984580"/>
              <a:ext cx="2325338" cy="762000"/>
            </a:xfrm>
            <a:prstGeom prst="rect">
              <a:avLst/>
            </a:prstGeom>
            <a:noFill/>
            <a:ln w="6350" algn="ctr">
              <a:noFill/>
              <a:miter lim="800000"/>
              <a:headEnd/>
              <a:tailEnd/>
            </a:ln>
            <a:effectLst/>
          </p:spPr>
          <p:txBody>
            <a:bodyPr lIns="90000" tIns="72000" rIns="90000" bIns="72000" rtlCol="0" anchor="ctr"/>
            <a:lstStyle/>
            <a:p>
              <a:pPr algn="ctr" fontAlgn="base">
                <a:spcBef>
                  <a:spcPct val="50000"/>
                </a:spcBef>
                <a:spcAft>
                  <a:spcPct val="0"/>
                </a:spcAft>
                <a:buClr>
                  <a:srgbClr val="F0AB00"/>
                </a:buClr>
                <a:buSzPct val="80000"/>
                <a:buFont typeface="Wingdings" pitchFamily="2" charset="2"/>
                <a:buNone/>
              </a:pPr>
              <a:r>
                <a:rPr lang="en-US" sz="1600" b="1" i="1" kern="0" dirty="0" smtClean="0">
                  <a:solidFill>
                    <a:srgbClr val="000000"/>
                  </a:solidFill>
                  <a:latin typeface="Arial" charset="0"/>
                  <a:ea typeface="Arial Unicode MS" pitchFamily="34" charset="-128"/>
                  <a:cs typeface="Arial Unicode MS" pitchFamily="34" charset="-128"/>
                </a:rPr>
                <a:t>Costs &amp; Complexity</a:t>
              </a:r>
            </a:p>
          </p:txBody>
        </p:sp>
        <p:pic>
          <p:nvPicPr>
            <p:cNvPr id="40" name="Picture 9" descr="C:\Documents and Settings\I058689\Desktop\Banking\272424_l_srgb_s_gl.jpg"/>
            <p:cNvPicPr>
              <a:picLocks noChangeAspect="1" noChangeArrowheads="1"/>
            </p:cNvPicPr>
            <p:nvPr>
              <p:custDataLst>
                <p:tags r:id="rId6"/>
              </p:custDataLst>
            </p:nvPr>
          </p:nvPicPr>
          <p:blipFill>
            <a:blip r:embed="rId23" cstate="screen"/>
            <a:srcRect/>
            <a:stretch>
              <a:fillRect/>
            </a:stretch>
          </p:blipFill>
          <p:spPr bwMode="auto">
            <a:xfrm>
              <a:off x="5497430" y="3963992"/>
              <a:ext cx="1073150" cy="759460"/>
            </a:xfrm>
            <a:prstGeom prst="rect">
              <a:avLst/>
            </a:prstGeom>
            <a:noFill/>
          </p:spPr>
        </p:pic>
        <p:sp>
          <p:nvSpPr>
            <p:cNvPr id="44" name="Text Placeholder 14"/>
            <p:cNvSpPr txBox="1">
              <a:spLocks/>
            </p:cNvSpPr>
            <p:nvPr/>
          </p:nvSpPr>
          <p:spPr bwMode="gray">
            <a:xfrm>
              <a:off x="5503378" y="1424672"/>
              <a:ext cx="3334987" cy="673100"/>
            </a:xfrm>
            <a:prstGeom prst="rect">
              <a:avLst/>
            </a:prstGeom>
            <a:noFill/>
            <a:ln w="38100" algn="ctr">
              <a:noFill/>
              <a:miter lim="800000"/>
              <a:headEnd/>
              <a:tailEnd/>
            </a:ln>
          </p:spPr>
          <p:txBody>
            <a:bodyPr vert="horz" wrap="square" lIns="0" tIns="90000" rIns="0" bIns="90000" numCol="1" anchor="t" anchorCtr="0" compatLnSpc="1">
              <a:prstTxWarp prst="textNoShape">
                <a:avLst/>
              </a:prstTxWarp>
              <a:noAutofit/>
            </a:bodyPr>
            <a:lstStyle/>
            <a:p>
              <a:pPr marL="1588" lvl="2" indent="-1588" fontAlgn="base">
                <a:spcAft>
                  <a:spcPct val="0"/>
                </a:spcAft>
                <a:buClr>
                  <a:srgbClr val="F0AB00"/>
                </a:buClr>
                <a:buFont typeface="Wingdings" pitchFamily="2" charset="2"/>
                <a:buNone/>
                <a:defRPr/>
              </a:pPr>
              <a:r>
                <a:rPr lang="en-US" sz="2200" i="1" kern="0" dirty="0" smtClean="0">
                  <a:solidFill>
                    <a:srgbClr val="CCCCCC">
                      <a:lumMod val="50000"/>
                    </a:srgbClr>
                  </a:solidFill>
                  <a:ea typeface="Arial Unicode MS" pitchFamily="34" charset="-128"/>
                  <a:cs typeface="Arial Unicode MS" pitchFamily="34" charset="-128"/>
                </a:rPr>
                <a:t>Banking specific trends…</a:t>
              </a:r>
            </a:p>
          </p:txBody>
        </p:sp>
        <p:pic>
          <p:nvPicPr>
            <p:cNvPr id="49" name="Picture 12" descr="C:\Documents and Settings\I058689\Desktop\Banking\272738_l_srgb_s_gl.jpg"/>
            <p:cNvPicPr>
              <a:picLocks noChangeAspect="1" noChangeArrowheads="1"/>
            </p:cNvPicPr>
            <p:nvPr/>
          </p:nvPicPr>
          <p:blipFill>
            <a:blip r:embed="rId24" cstate="screen"/>
            <a:srcRect/>
            <a:stretch>
              <a:fillRect/>
            </a:stretch>
          </p:blipFill>
          <p:spPr bwMode="auto">
            <a:xfrm>
              <a:off x="5464024" y="2615252"/>
              <a:ext cx="1138335" cy="774700"/>
            </a:xfrm>
            <a:prstGeom prst="rect">
              <a:avLst/>
            </a:prstGeom>
            <a:noFill/>
          </p:spPr>
        </p:pic>
        <p:pic>
          <p:nvPicPr>
            <p:cNvPr id="51" name="Picture 35" descr="C:\Documents and Settings\I058689\Desktop\Banking\Pictures\Resized\272817_l_srgb_s_gl.jpg"/>
            <p:cNvPicPr>
              <a:picLocks noChangeAspect="1" noChangeArrowheads="1"/>
            </p:cNvPicPr>
            <p:nvPr/>
          </p:nvPicPr>
          <p:blipFill>
            <a:blip r:embed="rId25" cstate="screen"/>
            <a:srcRect/>
            <a:stretch>
              <a:fillRect/>
            </a:stretch>
          </p:blipFill>
          <p:spPr bwMode="auto">
            <a:xfrm>
              <a:off x="5548163" y="5244152"/>
              <a:ext cx="908394" cy="795338"/>
            </a:xfrm>
            <a:prstGeom prst="rect">
              <a:avLst/>
            </a:prstGeom>
            <a:noFill/>
          </p:spPr>
        </p:pic>
      </p:grpSp>
      <p:sp>
        <p:nvSpPr>
          <p:cNvPr id="2" name="Title 1"/>
          <p:cNvSpPr>
            <a:spLocks noGrp="1"/>
          </p:cNvSpPr>
          <p:nvPr>
            <p:ph type="title"/>
          </p:nvPr>
        </p:nvSpPr>
        <p:spPr/>
        <p:txBody>
          <a:bodyPr/>
          <a:lstStyle/>
          <a:p>
            <a:r>
              <a:rPr lang="en-US" dirty="0" smtClean="0"/>
              <a:t/>
            </a:r>
            <a:br>
              <a:rPr lang="en-US" dirty="0" smtClean="0"/>
            </a:br>
            <a:r>
              <a:rPr lang="en-US" dirty="0" smtClean="0"/>
              <a:t> Industry &amp; Market Dynamics</a:t>
            </a:r>
            <a:r>
              <a:rPr lang="en-US" sz="3600" dirty="0"/>
              <a:t/>
            </a:r>
            <a:br>
              <a:rPr lang="en-US" sz="3600" dirty="0"/>
            </a:br>
            <a:endParaRPr lang="en-US" dirty="0"/>
          </a:p>
        </p:txBody>
      </p:sp>
      <p:cxnSp>
        <p:nvCxnSpPr>
          <p:cNvPr id="4" name="Straight Connector 3"/>
          <p:cNvCxnSpPr/>
          <p:nvPr/>
        </p:nvCxnSpPr>
        <p:spPr>
          <a:xfrm>
            <a:off x="4565800" y="1546639"/>
            <a:ext cx="0" cy="470317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49137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14245" y="266639"/>
            <a:ext cx="8655971" cy="755475"/>
          </a:xfrm>
        </p:spPr>
        <p:txBody>
          <a:bodyPr/>
          <a:lstStyle/>
          <a:p>
            <a:pPr eaLnBrk="1" hangingPunct="1"/>
            <a:r>
              <a:rPr lang="en-US" dirty="0"/>
              <a:t>Industrialization = Standardization + Agility </a:t>
            </a:r>
          </a:p>
        </p:txBody>
      </p:sp>
      <p:pic>
        <p:nvPicPr>
          <p:cNvPr id="61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177" y="1368578"/>
            <a:ext cx="2336822" cy="15974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5" name="Rectangle 86"/>
          <p:cNvSpPr>
            <a:spLocks noChangeArrowheads="1"/>
          </p:cNvSpPr>
          <p:nvPr/>
        </p:nvSpPr>
        <p:spPr bwMode="auto">
          <a:xfrm>
            <a:off x="451130" y="1856948"/>
            <a:ext cx="326146" cy="392023"/>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sp>
        <p:nvSpPr>
          <p:cNvPr id="148486" name="AutoShape 87"/>
          <p:cNvSpPr>
            <a:spLocks noChangeArrowheads="1"/>
          </p:cNvSpPr>
          <p:nvPr/>
        </p:nvSpPr>
        <p:spPr bwMode="auto">
          <a:xfrm>
            <a:off x="1278398" y="1829969"/>
            <a:ext cx="315434" cy="377737"/>
          </a:xfrm>
          <a:prstGeom prst="flowChartExtra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sp>
        <p:nvSpPr>
          <p:cNvPr id="148487" name="Freeform 88"/>
          <p:cNvSpPr>
            <a:spLocks/>
          </p:cNvSpPr>
          <p:nvPr/>
        </p:nvSpPr>
        <p:spPr bwMode="auto">
          <a:xfrm>
            <a:off x="877265" y="1944240"/>
            <a:ext cx="315433" cy="219024"/>
          </a:xfrm>
          <a:custGeom>
            <a:avLst/>
            <a:gdLst>
              <a:gd name="T0" fmla="*/ 0 w 1353"/>
              <a:gd name="T1" fmla="*/ 2147483647 h 677"/>
              <a:gd name="T2" fmla="*/ 2147483647 w 1353"/>
              <a:gd name="T3" fmla="*/ 2147483647 h 677"/>
              <a:gd name="T4" fmla="*/ 2147483647 w 1353"/>
              <a:gd name="T5" fmla="*/ 2147483647 h 677"/>
              <a:gd name="T6" fmla="*/ 2147483647 w 1353"/>
              <a:gd name="T7" fmla="*/ 2147483647 h 677"/>
              <a:gd name="T8" fmla="*/ 2147483647 w 1353"/>
              <a:gd name="T9" fmla="*/ 2147483647 h 677"/>
              <a:gd name="T10" fmla="*/ 2147483647 w 1353"/>
              <a:gd name="T11" fmla="*/ 0 h 677"/>
              <a:gd name="T12" fmla="*/ 2147483647 w 1353"/>
              <a:gd name="T13" fmla="*/ 2147483647 h 677"/>
              <a:gd name="T14" fmla="*/ 2147483647 w 1353"/>
              <a:gd name="T15" fmla="*/ 2147483647 h 677"/>
              <a:gd name="T16" fmla="*/ 2147483647 w 1353"/>
              <a:gd name="T17" fmla="*/ 2147483647 h 677"/>
              <a:gd name="T18" fmla="*/ 0 w 1353"/>
              <a:gd name="T19" fmla="*/ 2147483647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accent1"/>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144" tIns="41155" rIns="79144" bIns="41155" anchor="ctr"/>
          <a:lstStyle/>
          <a:p>
            <a:endParaRPr lang="en-US" dirty="0"/>
          </a:p>
        </p:txBody>
      </p:sp>
      <p:sp>
        <p:nvSpPr>
          <p:cNvPr id="148488" name="AutoShape 118"/>
          <p:cNvSpPr>
            <a:spLocks noChangeArrowheads="1"/>
          </p:cNvSpPr>
          <p:nvPr/>
        </p:nvSpPr>
        <p:spPr bwMode="auto">
          <a:xfrm rot="5400000">
            <a:off x="1043286" y="2002767"/>
            <a:ext cx="1742672" cy="279724"/>
          </a:xfrm>
          <a:prstGeom prst="flowChartExtra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grpSp>
        <p:nvGrpSpPr>
          <p:cNvPr id="148489" name="Group 89"/>
          <p:cNvGrpSpPr>
            <a:grpSpLocks/>
          </p:cNvGrpSpPr>
          <p:nvPr/>
        </p:nvGrpSpPr>
        <p:grpSpPr bwMode="auto">
          <a:xfrm>
            <a:off x="5049318" y="1544283"/>
            <a:ext cx="892736" cy="1174479"/>
            <a:chOff x="3160" y="373"/>
            <a:chExt cx="750" cy="740"/>
          </a:xfrm>
        </p:grpSpPr>
        <p:sp>
          <p:nvSpPr>
            <p:cNvPr id="148555" name="Rectangle 90"/>
            <p:cNvSpPr>
              <a:spLocks noChangeArrowheads="1"/>
            </p:cNvSpPr>
            <p:nvPr/>
          </p:nvSpPr>
          <p:spPr bwMode="auto">
            <a:xfrm>
              <a:off x="3410" y="619"/>
              <a:ext cx="274" cy="247"/>
            </a:xfrm>
            <a:prstGeom prst="re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6" name="AutoShape 91"/>
            <p:cNvSpPr>
              <a:spLocks noChangeArrowheads="1"/>
            </p:cNvSpPr>
            <p:nvPr/>
          </p:nvSpPr>
          <p:spPr bwMode="auto">
            <a:xfrm>
              <a:off x="3410" y="373"/>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7" name="AutoShape 92"/>
            <p:cNvSpPr>
              <a:spLocks noChangeArrowheads="1"/>
            </p:cNvSpPr>
            <p:nvPr/>
          </p:nvSpPr>
          <p:spPr bwMode="auto">
            <a:xfrm rot="10800000">
              <a:off x="3410" y="875"/>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8" name="AutoShape 93"/>
            <p:cNvSpPr>
              <a:spLocks noChangeArrowheads="1"/>
            </p:cNvSpPr>
            <p:nvPr/>
          </p:nvSpPr>
          <p:spPr bwMode="auto">
            <a:xfrm rot="5400000">
              <a:off x="3658" y="628"/>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9" name="AutoShape 94"/>
            <p:cNvSpPr>
              <a:spLocks noChangeArrowheads="1"/>
            </p:cNvSpPr>
            <p:nvPr/>
          </p:nvSpPr>
          <p:spPr bwMode="auto">
            <a:xfrm rot="-5400000">
              <a:off x="3146" y="628"/>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grpSp>
      <p:grpSp>
        <p:nvGrpSpPr>
          <p:cNvPr id="148490" name="Group 6"/>
          <p:cNvGrpSpPr>
            <a:grpSpLocks/>
          </p:cNvGrpSpPr>
          <p:nvPr/>
        </p:nvGrpSpPr>
        <p:grpSpPr bwMode="auto">
          <a:xfrm>
            <a:off x="5975383" y="1436358"/>
            <a:ext cx="1464087" cy="512643"/>
            <a:chOff x="9302444" y="1399846"/>
            <a:chExt cx="1951831" cy="513556"/>
          </a:xfrm>
        </p:grpSpPr>
        <p:sp>
          <p:nvSpPr>
            <p:cNvPr id="148547" name="AutoShape 120"/>
            <p:cNvSpPr>
              <a:spLocks noChangeArrowheads="1"/>
            </p:cNvSpPr>
            <p:nvPr/>
          </p:nvSpPr>
          <p:spPr bwMode="auto">
            <a:xfrm>
              <a:off x="9558825" y="1521290"/>
              <a:ext cx="420687"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48" name="AutoShape 121"/>
            <p:cNvSpPr>
              <a:spLocks noChangeArrowheads="1"/>
            </p:cNvSpPr>
            <p:nvPr/>
          </p:nvSpPr>
          <p:spPr bwMode="auto">
            <a:xfrm rot="-3536451">
              <a:off x="9715988" y="1421277"/>
              <a:ext cx="420688"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49" name="AutoShape 122"/>
            <p:cNvSpPr>
              <a:spLocks noChangeArrowheads="1"/>
            </p:cNvSpPr>
            <p:nvPr/>
          </p:nvSpPr>
          <p:spPr bwMode="auto">
            <a:xfrm rot="-3594192">
              <a:off x="9281013" y="1421277"/>
              <a:ext cx="420688"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0" name="AutoShape 123"/>
            <p:cNvSpPr>
              <a:spLocks noChangeArrowheads="1"/>
            </p:cNvSpPr>
            <p:nvPr/>
          </p:nvSpPr>
          <p:spPr bwMode="auto">
            <a:xfrm>
              <a:off x="9977925" y="1521290"/>
              <a:ext cx="420687"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1" name="AutoShape 124"/>
            <p:cNvSpPr>
              <a:spLocks noChangeArrowheads="1"/>
            </p:cNvSpPr>
            <p:nvPr/>
          </p:nvSpPr>
          <p:spPr bwMode="auto">
            <a:xfrm>
              <a:off x="10414488" y="1507002"/>
              <a:ext cx="420687"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2" name="AutoShape 125"/>
            <p:cNvSpPr>
              <a:spLocks noChangeArrowheads="1"/>
            </p:cNvSpPr>
            <p:nvPr/>
          </p:nvSpPr>
          <p:spPr bwMode="auto">
            <a:xfrm rot="-3536451">
              <a:off x="10571650" y="1435565"/>
              <a:ext cx="420688"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3" name="AutoShape 126"/>
            <p:cNvSpPr>
              <a:spLocks noChangeArrowheads="1"/>
            </p:cNvSpPr>
            <p:nvPr/>
          </p:nvSpPr>
          <p:spPr bwMode="auto">
            <a:xfrm rot="-3594192">
              <a:off x="10136675" y="1426040"/>
              <a:ext cx="420688" cy="377825"/>
            </a:xfrm>
            <a:prstGeom prst="flowChartExtra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54" name="AutoShape 127"/>
            <p:cNvSpPr>
              <a:spLocks noChangeArrowheads="1"/>
            </p:cNvSpPr>
            <p:nvPr/>
          </p:nvSpPr>
          <p:spPr bwMode="auto">
            <a:xfrm>
              <a:off x="10833588" y="1535577"/>
              <a:ext cx="420687" cy="377825"/>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grpSp>
      <p:grpSp>
        <p:nvGrpSpPr>
          <p:cNvPr id="148491" name="Group 109"/>
          <p:cNvGrpSpPr>
            <a:grpSpLocks/>
          </p:cNvGrpSpPr>
          <p:nvPr/>
        </p:nvGrpSpPr>
        <p:grpSpPr bwMode="auto">
          <a:xfrm>
            <a:off x="6180117" y="2137870"/>
            <a:ext cx="653483" cy="828483"/>
            <a:chOff x="4700" y="812"/>
            <a:chExt cx="549" cy="522"/>
          </a:xfrm>
        </p:grpSpPr>
        <p:sp>
          <p:nvSpPr>
            <p:cNvPr id="148542" name="Rectangle 110"/>
            <p:cNvSpPr>
              <a:spLocks noChangeArrowheads="1"/>
            </p:cNvSpPr>
            <p:nvPr/>
          </p:nvSpPr>
          <p:spPr bwMode="auto">
            <a:xfrm>
              <a:off x="4837" y="949"/>
              <a:ext cx="274" cy="247"/>
            </a:xfrm>
            <a:prstGeom prst="re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43" name="Freeform 111"/>
            <p:cNvSpPr>
              <a:spLocks/>
            </p:cNvSpPr>
            <p:nvPr/>
          </p:nvSpPr>
          <p:spPr bwMode="auto">
            <a:xfrm>
              <a:off x="4841" y="812"/>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accent1"/>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44" name="Freeform 112"/>
            <p:cNvSpPr>
              <a:spLocks/>
            </p:cNvSpPr>
            <p:nvPr/>
          </p:nvSpPr>
          <p:spPr bwMode="auto">
            <a:xfrm rot="10800000">
              <a:off x="4837" y="1196"/>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45" name="Freeform 113"/>
            <p:cNvSpPr>
              <a:spLocks/>
            </p:cNvSpPr>
            <p:nvPr/>
          </p:nvSpPr>
          <p:spPr bwMode="auto">
            <a:xfrm rot="5400000">
              <a:off x="5047" y="1013"/>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46" name="Freeform 114"/>
            <p:cNvSpPr>
              <a:spLocks/>
            </p:cNvSpPr>
            <p:nvPr/>
          </p:nvSpPr>
          <p:spPr bwMode="auto">
            <a:xfrm rot="-5400000">
              <a:off x="4636" y="1005"/>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grpSp>
      <p:sp>
        <p:nvSpPr>
          <p:cNvPr id="148492" name="AutoShape 118"/>
          <p:cNvSpPr>
            <a:spLocks noChangeArrowheads="1"/>
          </p:cNvSpPr>
          <p:nvPr/>
        </p:nvSpPr>
        <p:spPr bwMode="auto">
          <a:xfrm rot="5400000">
            <a:off x="3841519" y="2069230"/>
            <a:ext cx="1744259" cy="278534"/>
          </a:xfrm>
          <a:prstGeom prst="flowChartExtra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grpSp>
        <p:nvGrpSpPr>
          <p:cNvPr id="148493" name="Group 115"/>
          <p:cNvGrpSpPr>
            <a:grpSpLocks/>
          </p:cNvGrpSpPr>
          <p:nvPr/>
        </p:nvGrpSpPr>
        <p:grpSpPr bwMode="auto">
          <a:xfrm>
            <a:off x="8221509" y="1498254"/>
            <a:ext cx="315433" cy="436461"/>
            <a:chOff x="2917" y="2541"/>
            <a:chExt cx="265" cy="275"/>
          </a:xfrm>
        </p:grpSpPr>
        <p:sp>
          <p:nvSpPr>
            <p:cNvPr id="148540" name="Freeform 116"/>
            <p:cNvSpPr>
              <a:spLocks/>
            </p:cNvSpPr>
            <p:nvPr/>
          </p:nvSpPr>
          <p:spPr bwMode="auto">
            <a:xfrm>
              <a:off x="2917" y="2541"/>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rgbClr val="FFC000"/>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41" name="Freeform 117"/>
            <p:cNvSpPr>
              <a:spLocks/>
            </p:cNvSpPr>
            <p:nvPr/>
          </p:nvSpPr>
          <p:spPr bwMode="auto">
            <a:xfrm rot="10800000">
              <a:off x="2917" y="2678"/>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grpSp>
      <p:pic>
        <p:nvPicPr>
          <p:cNvPr id="61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618" y="3444345"/>
            <a:ext cx="2352340" cy="25520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8495" name="Group 95"/>
          <p:cNvGrpSpPr>
            <a:grpSpLocks/>
          </p:cNvGrpSpPr>
          <p:nvPr/>
        </p:nvGrpSpPr>
        <p:grpSpPr bwMode="auto">
          <a:xfrm>
            <a:off x="7376383" y="1856947"/>
            <a:ext cx="912971" cy="1085599"/>
            <a:chOff x="3567" y="1142"/>
            <a:chExt cx="767" cy="684"/>
          </a:xfrm>
        </p:grpSpPr>
        <p:sp>
          <p:nvSpPr>
            <p:cNvPr id="148527" name="AutoShape 96"/>
            <p:cNvSpPr>
              <a:spLocks noChangeArrowheads="1"/>
            </p:cNvSpPr>
            <p:nvPr/>
          </p:nvSpPr>
          <p:spPr bwMode="auto">
            <a:xfrm rot="8930179">
              <a:off x="3758" y="1272"/>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28" name="AutoShape 97"/>
            <p:cNvSpPr>
              <a:spLocks noChangeArrowheads="1"/>
            </p:cNvSpPr>
            <p:nvPr/>
          </p:nvSpPr>
          <p:spPr bwMode="auto">
            <a:xfrm rot="5667188">
              <a:off x="3685" y="1374"/>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29" name="Freeform 98"/>
            <p:cNvSpPr>
              <a:spLocks/>
            </p:cNvSpPr>
            <p:nvPr/>
          </p:nvSpPr>
          <p:spPr bwMode="auto">
            <a:xfrm rot="-1654940">
              <a:off x="3658" y="1162"/>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30" name="Freeform 99"/>
            <p:cNvSpPr>
              <a:spLocks/>
            </p:cNvSpPr>
            <p:nvPr/>
          </p:nvSpPr>
          <p:spPr bwMode="auto">
            <a:xfrm rot="-5079565">
              <a:off x="3503" y="1418"/>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31" name="AutoShape 100"/>
            <p:cNvSpPr>
              <a:spLocks noChangeArrowheads="1"/>
            </p:cNvSpPr>
            <p:nvPr/>
          </p:nvSpPr>
          <p:spPr bwMode="auto">
            <a:xfrm rot="-9006980">
              <a:off x="3868" y="1254"/>
              <a:ext cx="265" cy="238"/>
            </a:xfrm>
            <a:prstGeom prst="flowChartExtract">
              <a:avLst/>
            </a:prstGeom>
            <a:solidFill>
              <a:schemeClr val="accent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32" name="Freeform 101"/>
            <p:cNvSpPr>
              <a:spLocks/>
            </p:cNvSpPr>
            <p:nvPr/>
          </p:nvSpPr>
          <p:spPr bwMode="auto">
            <a:xfrm rot="1552879">
              <a:off x="3959" y="1142"/>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grpSp>
          <p:nvGrpSpPr>
            <p:cNvPr id="148533" name="Group 102"/>
            <p:cNvGrpSpPr>
              <a:grpSpLocks/>
            </p:cNvGrpSpPr>
            <p:nvPr/>
          </p:nvGrpSpPr>
          <p:grpSpPr bwMode="auto">
            <a:xfrm rot="10800000">
              <a:off x="3677" y="1343"/>
              <a:ext cx="657" cy="483"/>
              <a:chOff x="3760" y="2440"/>
              <a:chExt cx="657" cy="483"/>
            </a:xfrm>
          </p:grpSpPr>
          <p:sp>
            <p:nvSpPr>
              <p:cNvPr id="148534" name="AutoShape 103"/>
              <p:cNvSpPr>
                <a:spLocks noChangeArrowheads="1"/>
              </p:cNvSpPr>
              <p:nvPr/>
            </p:nvSpPr>
            <p:spPr bwMode="auto">
              <a:xfrm rot="8930179">
                <a:off x="3951" y="2570"/>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35" name="AutoShape 104"/>
              <p:cNvSpPr>
                <a:spLocks noChangeArrowheads="1"/>
              </p:cNvSpPr>
              <p:nvPr/>
            </p:nvSpPr>
            <p:spPr bwMode="auto">
              <a:xfrm rot="5667188">
                <a:off x="3878" y="2672"/>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36" name="Freeform 105"/>
              <p:cNvSpPr>
                <a:spLocks/>
              </p:cNvSpPr>
              <p:nvPr/>
            </p:nvSpPr>
            <p:spPr bwMode="auto">
              <a:xfrm rot="-1654940">
                <a:off x="3851" y="2460"/>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rgbClr val="FFC000"/>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37" name="Freeform 106"/>
              <p:cNvSpPr>
                <a:spLocks/>
              </p:cNvSpPr>
              <p:nvPr/>
            </p:nvSpPr>
            <p:spPr bwMode="auto">
              <a:xfrm rot="-5079565">
                <a:off x="3696" y="2716"/>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sp>
            <p:nvSpPr>
              <p:cNvPr id="148538" name="AutoShape 107"/>
              <p:cNvSpPr>
                <a:spLocks noChangeArrowheads="1"/>
              </p:cNvSpPr>
              <p:nvPr/>
            </p:nvSpPr>
            <p:spPr bwMode="auto">
              <a:xfrm rot="-9006980">
                <a:off x="4061" y="2552"/>
                <a:ext cx="265" cy="238"/>
              </a:xfrm>
              <a:prstGeom prst="flowChartExtract">
                <a:avLst/>
              </a:prstGeom>
              <a:solidFill>
                <a:schemeClr val="hlink"/>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solidFill>
                    <a:srgbClr val="000000"/>
                  </a:solidFill>
                </a:endParaRPr>
              </a:p>
            </p:txBody>
          </p:sp>
          <p:sp>
            <p:nvSpPr>
              <p:cNvPr id="148539" name="Freeform 108"/>
              <p:cNvSpPr>
                <a:spLocks/>
              </p:cNvSpPr>
              <p:nvPr/>
            </p:nvSpPr>
            <p:spPr bwMode="auto">
              <a:xfrm rot="1552879">
                <a:off x="4152" y="2440"/>
                <a:ext cx="265" cy="138"/>
              </a:xfrm>
              <a:custGeom>
                <a:avLst/>
                <a:gdLst>
                  <a:gd name="T0" fmla="*/ 0 w 1353"/>
                  <a:gd name="T1" fmla="*/ 0 h 677"/>
                  <a:gd name="T2" fmla="*/ 0 w 1353"/>
                  <a:gd name="T3" fmla="*/ 0 h 677"/>
                  <a:gd name="T4" fmla="*/ 0 w 1353"/>
                  <a:gd name="T5" fmla="*/ 0 h 677"/>
                  <a:gd name="T6" fmla="*/ 0 w 1353"/>
                  <a:gd name="T7" fmla="*/ 0 h 677"/>
                  <a:gd name="T8" fmla="*/ 0 w 1353"/>
                  <a:gd name="T9" fmla="*/ 0 h 677"/>
                  <a:gd name="T10" fmla="*/ 0 w 1353"/>
                  <a:gd name="T11" fmla="*/ 0 h 677"/>
                  <a:gd name="T12" fmla="*/ 0 w 1353"/>
                  <a:gd name="T13" fmla="*/ 0 h 677"/>
                  <a:gd name="T14" fmla="*/ 0 w 1353"/>
                  <a:gd name="T15" fmla="*/ 0 h 677"/>
                  <a:gd name="T16" fmla="*/ 0 w 1353"/>
                  <a:gd name="T17" fmla="*/ 0 h 677"/>
                  <a:gd name="T18" fmla="*/ 0 w 1353"/>
                  <a:gd name="T19" fmla="*/ 0 h 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3" h="677">
                    <a:moveTo>
                      <a:pt x="0" y="677"/>
                    </a:moveTo>
                    <a:lnTo>
                      <a:pt x="1353" y="677"/>
                    </a:lnTo>
                    <a:lnTo>
                      <a:pt x="1307" y="402"/>
                    </a:lnTo>
                    <a:lnTo>
                      <a:pt x="1152" y="183"/>
                    </a:lnTo>
                    <a:lnTo>
                      <a:pt x="932" y="46"/>
                    </a:lnTo>
                    <a:lnTo>
                      <a:pt x="676" y="0"/>
                    </a:lnTo>
                    <a:lnTo>
                      <a:pt x="411" y="46"/>
                    </a:lnTo>
                    <a:lnTo>
                      <a:pt x="210" y="174"/>
                    </a:lnTo>
                    <a:lnTo>
                      <a:pt x="54" y="366"/>
                    </a:lnTo>
                    <a:lnTo>
                      <a:pt x="0" y="677"/>
                    </a:lnTo>
                    <a:close/>
                  </a:path>
                </a:pathLst>
              </a:custGeom>
              <a:solidFill>
                <a:schemeClr val="hlink"/>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US" dirty="0"/>
              </a:p>
            </p:txBody>
          </p:sp>
        </p:grpSp>
      </p:grpSp>
      <p:cxnSp>
        <p:nvCxnSpPr>
          <p:cNvPr id="11" name="Straight Connector 10"/>
          <p:cNvCxnSpPr/>
          <p:nvPr/>
        </p:nvCxnSpPr>
        <p:spPr>
          <a:xfrm>
            <a:off x="451130" y="3137761"/>
            <a:ext cx="8132232"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0" name="Rectangle 48"/>
          <p:cNvSpPr>
            <a:spLocks noChangeArrowheads="1"/>
          </p:cNvSpPr>
          <p:nvPr/>
        </p:nvSpPr>
        <p:spPr bwMode="ltGray">
          <a:xfrm>
            <a:off x="549926" y="3444078"/>
            <a:ext cx="899878" cy="309492"/>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Deposits</a:t>
            </a:r>
          </a:p>
        </p:txBody>
      </p:sp>
      <p:sp>
        <p:nvSpPr>
          <p:cNvPr id="96" name="Rectangle 48"/>
          <p:cNvSpPr>
            <a:spLocks noChangeArrowheads="1"/>
          </p:cNvSpPr>
          <p:nvPr/>
        </p:nvSpPr>
        <p:spPr bwMode="ltGray">
          <a:xfrm>
            <a:off x="543976" y="3863081"/>
            <a:ext cx="901068" cy="307904"/>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Loans</a:t>
            </a:r>
          </a:p>
        </p:txBody>
      </p:sp>
      <p:sp>
        <p:nvSpPr>
          <p:cNvPr id="97" name="Rectangle 48"/>
          <p:cNvSpPr>
            <a:spLocks noChangeArrowheads="1"/>
          </p:cNvSpPr>
          <p:nvPr/>
        </p:nvSpPr>
        <p:spPr bwMode="ltGray">
          <a:xfrm>
            <a:off x="541594" y="4291608"/>
            <a:ext cx="899878" cy="307904"/>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Leasing</a:t>
            </a:r>
          </a:p>
        </p:txBody>
      </p:sp>
      <p:sp>
        <p:nvSpPr>
          <p:cNvPr id="98" name="Rectangle 48"/>
          <p:cNvSpPr>
            <a:spLocks noChangeArrowheads="1"/>
          </p:cNvSpPr>
          <p:nvPr/>
        </p:nvSpPr>
        <p:spPr bwMode="ltGray">
          <a:xfrm>
            <a:off x="541594" y="4716958"/>
            <a:ext cx="899878" cy="309492"/>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Payments</a:t>
            </a:r>
          </a:p>
        </p:txBody>
      </p:sp>
      <p:sp>
        <p:nvSpPr>
          <p:cNvPr id="99" name="Rectangle 48"/>
          <p:cNvSpPr>
            <a:spLocks noChangeArrowheads="1"/>
          </p:cNvSpPr>
          <p:nvPr/>
        </p:nvSpPr>
        <p:spPr bwMode="ltGray">
          <a:xfrm>
            <a:off x="540404" y="5131200"/>
            <a:ext cx="901069" cy="307904"/>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Funding</a:t>
            </a:r>
          </a:p>
        </p:txBody>
      </p:sp>
      <p:sp>
        <p:nvSpPr>
          <p:cNvPr id="100" name="Rectangle 48"/>
          <p:cNvSpPr>
            <a:spLocks noChangeArrowheads="1"/>
          </p:cNvSpPr>
          <p:nvPr/>
        </p:nvSpPr>
        <p:spPr bwMode="ltGray">
          <a:xfrm>
            <a:off x="540403" y="5556552"/>
            <a:ext cx="899878" cy="309491"/>
          </a:xfrm>
          <a:prstGeom prst="rect">
            <a:avLst/>
          </a:prstGeom>
          <a:solidFill>
            <a:schemeClr val="accent1"/>
          </a:solidFill>
          <a:ln w="9525" algn="ctr">
            <a:solidFill>
              <a:schemeClr val="bg1"/>
            </a:solidFill>
            <a:miter lim="800000"/>
            <a:headEnd/>
            <a:tailEnd/>
          </a:ln>
        </p:spPr>
        <p:txBody>
          <a:bodyPr lIns="0" tIns="0" rIns="0" bIns="0" anchor="ctr"/>
          <a:lstStyle/>
          <a:p>
            <a:pPr algn="ctr">
              <a:lnSpc>
                <a:spcPct val="95000"/>
              </a:lnSpc>
            </a:pPr>
            <a:r>
              <a:rPr lang="en-US" sz="1100" b="1" dirty="0">
                <a:solidFill>
                  <a:srgbClr val="000000"/>
                </a:solidFill>
              </a:rPr>
              <a:t>…</a:t>
            </a:r>
          </a:p>
        </p:txBody>
      </p:sp>
      <p:sp>
        <p:nvSpPr>
          <p:cNvPr id="103" name="AutoShape 118"/>
          <p:cNvSpPr>
            <a:spLocks noChangeArrowheads="1"/>
          </p:cNvSpPr>
          <p:nvPr/>
        </p:nvSpPr>
        <p:spPr bwMode="auto">
          <a:xfrm rot="5400000">
            <a:off x="704634" y="4533254"/>
            <a:ext cx="2390221" cy="249966"/>
          </a:xfrm>
          <a:prstGeom prst="flowChartExtra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grpSp>
        <p:nvGrpSpPr>
          <p:cNvPr id="104" name="Group 103"/>
          <p:cNvGrpSpPr>
            <a:grpSpLocks/>
          </p:cNvGrpSpPr>
          <p:nvPr/>
        </p:nvGrpSpPr>
        <p:grpSpPr bwMode="auto">
          <a:xfrm>
            <a:off x="4713650" y="3220292"/>
            <a:ext cx="2606790" cy="1933128"/>
            <a:chOff x="6266913" y="3131365"/>
            <a:chExt cx="3475659" cy="1933470"/>
          </a:xfrm>
        </p:grpSpPr>
        <p:pic>
          <p:nvPicPr>
            <p:cNvPr id="1485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913" y="3541361"/>
              <a:ext cx="1483800" cy="152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3747" y="3828759"/>
              <a:ext cx="20288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26" name="Picture 128" descr="atb_logo4"/>
            <p:cNvPicPr>
              <a:picLocks noChangeAspect="1" noChangeArrowheads="1"/>
            </p:cNvPicPr>
            <p:nvPr/>
          </p:nvPicPr>
          <p:blipFill>
            <a:blip r:embed="rId7">
              <a:extLst>
                <a:ext uri="{28A0092B-C50C-407E-A947-70E740481C1C}">
                  <a14:useLocalDpi xmlns:a14="http://schemas.microsoft.com/office/drawing/2010/main" val="0"/>
                </a:ext>
              </a:extLst>
            </a:blip>
            <a:srcRect r="14316"/>
            <a:stretch>
              <a:fillRect/>
            </a:stretch>
          </p:blipFill>
          <p:spPr bwMode="auto">
            <a:xfrm>
              <a:off x="6266913" y="3131365"/>
              <a:ext cx="2161680" cy="40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 name="Group 117"/>
          <p:cNvGrpSpPr>
            <a:grpSpLocks/>
          </p:cNvGrpSpPr>
          <p:nvPr/>
        </p:nvGrpSpPr>
        <p:grpSpPr bwMode="auto">
          <a:xfrm>
            <a:off x="5419507" y="4369378"/>
            <a:ext cx="3567374" cy="1560151"/>
            <a:chOff x="7573021" y="982421"/>
            <a:chExt cx="4757503" cy="1560001"/>
          </a:xfrm>
        </p:grpSpPr>
        <p:pic>
          <p:nvPicPr>
            <p:cNvPr id="14852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3021" y="982421"/>
              <a:ext cx="3169590" cy="156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06" descr="BildLogo__Haspa__Seitenkopf"/>
            <p:cNvPicPr>
              <a:picLocks noChangeAspect="1" noChangeArrowheads="1"/>
            </p:cNvPicPr>
            <p:nvPr/>
          </p:nvPicPr>
          <p:blipFill>
            <a:blip r:embed="rId9"/>
            <a:srcRect/>
            <a:stretch>
              <a:fillRect/>
            </a:stretch>
          </p:blipFill>
          <p:spPr bwMode="auto">
            <a:xfrm>
              <a:off x="10743102" y="1331557"/>
              <a:ext cx="1587422" cy="501486"/>
            </a:xfrm>
            <a:prstGeom prst="rect">
              <a:avLst/>
            </a:prstGeom>
            <a:ln>
              <a:noFill/>
            </a:ln>
            <a:effectLst>
              <a:outerShdw blurRad="292100" dist="139700" dir="2700000" algn="tl" rotWithShape="0">
                <a:srgbClr val="333333">
                  <a:alpha val="65000"/>
                </a:srgbClr>
              </a:outerShdw>
            </a:effectLst>
          </p:spPr>
        </p:pic>
      </p:grpSp>
      <p:grpSp>
        <p:nvGrpSpPr>
          <p:cNvPr id="130" name="Group 129"/>
          <p:cNvGrpSpPr>
            <a:grpSpLocks/>
          </p:cNvGrpSpPr>
          <p:nvPr/>
        </p:nvGrpSpPr>
        <p:grpSpPr bwMode="auto">
          <a:xfrm>
            <a:off x="4711269" y="4515394"/>
            <a:ext cx="2003301" cy="1885513"/>
            <a:chOff x="0" y="4636525"/>
            <a:chExt cx="2672322" cy="1885374"/>
          </a:xfrm>
        </p:grpSpPr>
        <p:pic>
          <p:nvPicPr>
            <p:cNvPr id="148519"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9647" y="4709110"/>
              <a:ext cx="1082675" cy="122078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852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68671">
              <a:off x="104034" y="4636525"/>
              <a:ext cx="16811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21" name="Picture 125" descr="header_egalic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122733"/>
              <a:ext cx="2133088" cy="39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 name="AutoShape 118"/>
          <p:cNvSpPr>
            <a:spLocks noChangeArrowheads="1"/>
          </p:cNvSpPr>
          <p:nvPr/>
        </p:nvSpPr>
        <p:spPr bwMode="auto">
          <a:xfrm rot="5400000">
            <a:off x="3456643" y="4545950"/>
            <a:ext cx="2390221" cy="249966"/>
          </a:xfrm>
          <a:prstGeom prst="flowChartExtra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144" tIns="41155" rIns="79144" bIns="41155" anchor="ctr"/>
          <a:lstStyle/>
          <a:p>
            <a:endParaRPr lang="en-US" dirty="0">
              <a:solidFill>
                <a:srgbClr val="000000"/>
              </a:solidFill>
            </a:endParaRPr>
          </a:p>
        </p:txBody>
      </p:sp>
      <p:grpSp>
        <p:nvGrpSpPr>
          <p:cNvPr id="141" name="Group 140"/>
          <p:cNvGrpSpPr>
            <a:grpSpLocks/>
          </p:cNvGrpSpPr>
          <p:nvPr/>
        </p:nvGrpSpPr>
        <p:grpSpPr bwMode="auto">
          <a:xfrm>
            <a:off x="5694469" y="3228228"/>
            <a:ext cx="2684161" cy="2825096"/>
            <a:chOff x="2489525" y="5810"/>
            <a:chExt cx="3580197" cy="2825546"/>
          </a:xfrm>
        </p:grpSpPr>
        <p:pic>
          <p:nvPicPr>
            <p:cNvPr id="14851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738378">
              <a:off x="2489525" y="629972"/>
              <a:ext cx="1455981"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989016">
              <a:off x="3929009" y="893520"/>
              <a:ext cx="1306701" cy="187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7399" y="1299976"/>
              <a:ext cx="1403097" cy="15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8" name="Picture 1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3908042" y="5810"/>
              <a:ext cx="2161680" cy="45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5" name="Group 134"/>
          <p:cNvGrpSpPr>
            <a:grpSpLocks/>
          </p:cNvGrpSpPr>
          <p:nvPr/>
        </p:nvGrpSpPr>
        <p:grpSpPr bwMode="auto">
          <a:xfrm>
            <a:off x="5246910" y="3701195"/>
            <a:ext cx="3428107" cy="2706061"/>
            <a:chOff x="13927126" y="432670"/>
            <a:chExt cx="4572115" cy="2706534"/>
          </a:xfrm>
        </p:grpSpPr>
        <p:pic>
          <p:nvPicPr>
            <p:cNvPr id="14851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73867" y="1175723"/>
              <a:ext cx="2055622" cy="140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04295">
              <a:off x="14001745" y="432670"/>
              <a:ext cx="1195275" cy="217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2"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927126" y="1705176"/>
              <a:ext cx="1630328" cy="81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3"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12399" y="469574"/>
              <a:ext cx="3193742" cy="7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514"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gray">
            <a:xfrm>
              <a:off x="16029828" y="2761440"/>
              <a:ext cx="2469413" cy="3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110594" name="Picture 2" descr="C:\Users\i807633\AppData\Local\Microsoft\Windows\Temporary Internet Files\Content.IE5\WHKMXSUY\MC900432679[1].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06284" y="3598823"/>
            <a:ext cx="776434" cy="1035245"/>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7284730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23999" y="324000"/>
            <a:ext cx="8733503" cy="756000"/>
          </a:xfrm>
        </p:spPr>
        <p:txBody>
          <a:bodyPr/>
          <a:lstStyle/>
          <a:p>
            <a:pPr>
              <a:spcBef>
                <a:spcPts val="1200"/>
              </a:spcBef>
            </a:pPr>
            <a:r>
              <a:rPr lang="en-US" dirty="0"/>
              <a:t>Deutsche Bank: Retail Banking Platform for multiple </a:t>
            </a:r>
            <a:r>
              <a:rPr lang="en-US" dirty="0" smtClean="0"/>
              <a:t>Brands</a:t>
            </a:r>
            <a:r>
              <a:rPr lang="en-US" dirty="0"/>
              <a:t/>
            </a:r>
            <a:br>
              <a:rPr lang="en-US" dirty="0"/>
            </a:br>
            <a:r>
              <a:rPr lang="en-US" sz="2100" b="0" dirty="0"/>
              <a:t>Standardize operations, differentiate towards the customer</a:t>
            </a:r>
          </a:p>
        </p:txBody>
      </p:sp>
      <p:pic>
        <p:nvPicPr>
          <p:cNvPr id="370690" name="Picture 2"/>
          <p:cNvPicPr>
            <a:picLocks noChangeAspect="1" noChangeArrowheads="1"/>
          </p:cNvPicPr>
          <p:nvPr/>
        </p:nvPicPr>
        <p:blipFill rotWithShape="1">
          <a:blip r:embed="rId3"/>
          <a:srcRect l="19587" t="27547" r="18580" b="14541"/>
          <a:stretch/>
        </p:blipFill>
        <p:spPr bwMode="auto">
          <a:xfrm>
            <a:off x="266631" y="1466512"/>
            <a:ext cx="6897876" cy="486932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Placeholder 16"/>
          <p:cNvGraphicFramePr>
            <a:graphicFrameLocks/>
          </p:cNvGraphicFramePr>
          <p:nvPr>
            <p:extLst>
              <p:ext uri="{D42A27DB-BD31-4B8C-83A1-F6EECF244321}">
                <p14:modId xmlns:p14="http://schemas.microsoft.com/office/powerpoint/2010/main" val="2129694715"/>
              </p:ext>
            </p:extLst>
          </p:nvPr>
        </p:nvGraphicFramePr>
        <p:xfrm>
          <a:off x="7579928" y="1466511"/>
          <a:ext cx="1342675" cy="5221928"/>
        </p:xfrm>
        <a:graphic>
          <a:graphicData uri="http://schemas.openxmlformats.org/drawingml/2006/table">
            <a:tbl>
              <a:tblPr firstRow="1" bandRow="1">
                <a:tableStyleId>{2D5ABB26-0587-4C30-8999-92F81FD0307C}</a:tableStyleId>
              </a:tblPr>
              <a:tblGrid>
                <a:gridCol w="1342675"/>
              </a:tblGrid>
              <a:tr h="5221928">
                <a:tc>
                  <a:txBody>
                    <a:bodyPr/>
                    <a:lstStyle/>
                    <a:p>
                      <a:pPr algn="ctr" rtl="0"/>
                      <a:r>
                        <a:rPr lang="en-US" sz="3600" b="1" kern="1200" baseline="0" dirty="0" smtClean="0">
                          <a:solidFill>
                            <a:schemeClr val="tx2">
                              <a:lumMod val="75000"/>
                            </a:schemeClr>
                          </a:solidFill>
                          <a:latin typeface="+mn-lt"/>
                        </a:rPr>
                        <a:t>25</a:t>
                      </a:r>
                      <a:r>
                        <a:rPr lang="en-US" sz="2400" b="0" kern="1200" baseline="0" dirty="0" smtClean="0">
                          <a:solidFill>
                            <a:schemeClr val="tx2">
                              <a:lumMod val="75000"/>
                            </a:schemeClr>
                          </a:solidFill>
                          <a:latin typeface="+mn-lt"/>
                        </a:rPr>
                        <a:t>%</a:t>
                      </a:r>
                    </a:p>
                    <a:p>
                      <a:pPr algn="ctr" rtl="0"/>
                      <a:r>
                        <a:rPr lang="en-US" sz="900" kern="1200" baseline="0" dirty="0" smtClean="0">
                          <a:solidFill>
                            <a:srgbClr val="000000"/>
                          </a:solidFill>
                          <a:latin typeface="+mn-lt"/>
                        </a:rPr>
                        <a:t>Lower unit costs per </a:t>
                      </a:r>
                      <a:br>
                        <a:rPr lang="en-US" sz="900" kern="1200" baseline="0" dirty="0" smtClean="0">
                          <a:solidFill>
                            <a:srgbClr val="000000"/>
                          </a:solidFill>
                          <a:latin typeface="+mn-lt"/>
                        </a:rPr>
                      </a:br>
                      <a:r>
                        <a:rPr lang="en-US" sz="900" kern="1200" baseline="0" dirty="0" smtClean="0">
                          <a:solidFill>
                            <a:srgbClr val="000000"/>
                          </a:solidFill>
                          <a:latin typeface="+mn-lt"/>
                        </a:rPr>
                        <a:t>transaction</a:t>
                      </a:r>
                    </a:p>
                    <a:p>
                      <a:pPr algn="ctr" rtl="0"/>
                      <a:endParaRPr lang="en-US" sz="900" kern="1200" baseline="0" dirty="0" smtClean="0">
                        <a:solidFill>
                          <a:srgbClr val="000000"/>
                        </a:solidFill>
                        <a:latin typeface="+mn-lt"/>
                      </a:endParaRPr>
                    </a:p>
                    <a:p>
                      <a:pPr algn="ctr" rtl="0"/>
                      <a:r>
                        <a:rPr lang="en-US" sz="3600" b="1" kern="1200" baseline="0" dirty="0" smtClean="0">
                          <a:solidFill>
                            <a:schemeClr val="tx2">
                              <a:lumMod val="75000"/>
                            </a:schemeClr>
                          </a:solidFill>
                          <a:latin typeface="+mn-lt"/>
                        </a:rPr>
                        <a:t>63</a:t>
                      </a:r>
                      <a:r>
                        <a:rPr lang="en-US" sz="2400" b="0" kern="1200" baseline="0" dirty="0" smtClean="0">
                          <a:solidFill>
                            <a:schemeClr val="tx2">
                              <a:lumMod val="75000"/>
                            </a:schemeClr>
                          </a:solidFill>
                          <a:latin typeface="+mn-lt"/>
                        </a:rPr>
                        <a:t>%</a:t>
                      </a:r>
                    </a:p>
                    <a:p>
                      <a:pPr algn="ctr" rtl="0"/>
                      <a:r>
                        <a:rPr lang="en-US" sz="900" kern="1200" baseline="0" dirty="0" smtClean="0">
                          <a:solidFill>
                            <a:srgbClr val="000000"/>
                          </a:solidFill>
                          <a:latin typeface="+mn-lt"/>
                        </a:rPr>
                        <a:t>Reduction in legacy </a:t>
                      </a:r>
                      <a:br>
                        <a:rPr lang="en-US" sz="900" kern="1200" baseline="0" dirty="0" smtClean="0">
                          <a:solidFill>
                            <a:srgbClr val="000000"/>
                          </a:solidFill>
                          <a:latin typeface="+mn-lt"/>
                        </a:rPr>
                      </a:br>
                      <a:r>
                        <a:rPr lang="en-US" sz="900" kern="1200" baseline="0" dirty="0" smtClean="0">
                          <a:solidFill>
                            <a:srgbClr val="000000"/>
                          </a:solidFill>
                          <a:latin typeface="+mn-lt"/>
                        </a:rPr>
                        <a:t>product portfolio</a:t>
                      </a:r>
                    </a:p>
                    <a:p>
                      <a:pPr algn="ctr" rtl="0"/>
                      <a:endParaRPr lang="en-US" sz="900" kern="1200" baseline="0" dirty="0" smtClean="0">
                        <a:solidFill>
                          <a:srgbClr val="000000"/>
                        </a:solidFill>
                        <a:latin typeface="+mn-lt"/>
                      </a:endParaRPr>
                    </a:p>
                    <a:p>
                      <a:pPr algn="ctr" rtl="0"/>
                      <a:r>
                        <a:rPr lang="en-US" sz="3600" b="1" kern="1200" baseline="0" dirty="0" smtClean="0">
                          <a:solidFill>
                            <a:schemeClr val="tx2">
                              <a:lumMod val="75000"/>
                            </a:schemeClr>
                          </a:solidFill>
                          <a:latin typeface="+mn-lt"/>
                        </a:rPr>
                        <a:t>60</a:t>
                      </a:r>
                      <a:r>
                        <a:rPr lang="en-US" sz="2400" b="0" kern="1200" baseline="0" dirty="0" smtClean="0">
                          <a:solidFill>
                            <a:schemeClr val="tx2">
                              <a:lumMod val="75000"/>
                            </a:schemeClr>
                          </a:solidFill>
                          <a:latin typeface="+mn-lt"/>
                        </a:rPr>
                        <a:t>%</a:t>
                      </a:r>
                    </a:p>
                    <a:p>
                      <a:pPr algn="ctr" rtl="0"/>
                      <a:r>
                        <a:rPr lang="en-US" sz="900" kern="1200" baseline="0" dirty="0" smtClean="0">
                          <a:solidFill>
                            <a:srgbClr val="000000"/>
                          </a:solidFill>
                          <a:latin typeface="+mn-lt"/>
                        </a:rPr>
                        <a:t>Fewer interfaces to maintain</a:t>
                      </a:r>
                    </a:p>
                    <a:p>
                      <a:pPr algn="ctr" rtl="0"/>
                      <a:endParaRPr lang="en-US" sz="900" kern="1200" baseline="0" dirty="0" smtClean="0">
                        <a:solidFill>
                          <a:srgbClr val="000000"/>
                        </a:solidFill>
                        <a:latin typeface="+mn-lt"/>
                      </a:endParaRPr>
                    </a:p>
                    <a:p>
                      <a:pPr algn="ctr" rtl="0"/>
                      <a:r>
                        <a:rPr lang="en-US" sz="3600" b="1" kern="1200" baseline="0" dirty="0" smtClean="0">
                          <a:solidFill>
                            <a:schemeClr val="tx2">
                              <a:lumMod val="75000"/>
                            </a:schemeClr>
                          </a:solidFill>
                          <a:latin typeface="+mn-lt"/>
                        </a:rPr>
                        <a:t>30</a:t>
                      </a:r>
                      <a:r>
                        <a:rPr lang="en-US" sz="2400" b="0" kern="1200" baseline="0" dirty="0" smtClean="0">
                          <a:solidFill>
                            <a:schemeClr val="tx2">
                              <a:lumMod val="75000"/>
                            </a:schemeClr>
                          </a:solidFill>
                          <a:latin typeface="+mn-lt"/>
                        </a:rPr>
                        <a:t>%</a:t>
                      </a:r>
                    </a:p>
                    <a:p>
                      <a:pPr algn="ctr" rtl="0"/>
                      <a:r>
                        <a:rPr lang="en-US" sz="900" kern="1200" baseline="0" dirty="0" smtClean="0">
                          <a:solidFill>
                            <a:srgbClr val="000000"/>
                          </a:solidFill>
                          <a:latin typeface="+mn-lt"/>
                        </a:rPr>
                        <a:t>Faster time to market for </a:t>
                      </a:r>
                      <a:br>
                        <a:rPr lang="en-US" sz="900" kern="1200" baseline="0" dirty="0" smtClean="0">
                          <a:solidFill>
                            <a:srgbClr val="000000"/>
                          </a:solidFill>
                          <a:latin typeface="+mn-lt"/>
                        </a:rPr>
                      </a:br>
                      <a:r>
                        <a:rPr lang="en-US" sz="900" kern="1200" baseline="0" dirty="0" smtClean="0">
                          <a:solidFill>
                            <a:srgbClr val="000000"/>
                          </a:solidFill>
                          <a:latin typeface="+mn-lt"/>
                        </a:rPr>
                        <a:t>new products</a:t>
                      </a:r>
                    </a:p>
                    <a:p>
                      <a:pPr algn="ctr" rtl="0"/>
                      <a:endParaRPr lang="en-US" sz="900" kern="1200" baseline="0" dirty="0" smtClean="0">
                        <a:solidFill>
                          <a:srgbClr val="000000"/>
                        </a:solidFill>
                        <a:latin typeface="+mn-lt"/>
                      </a:endParaRPr>
                    </a:p>
                    <a:p>
                      <a:pPr algn="ctr" rtl="0"/>
                      <a:r>
                        <a:rPr lang="en-US" sz="900" kern="1200" baseline="0" dirty="0" smtClean="0">
                          <a:solidFill>
                            <a:srgbClr val="000000"/>
                          </a:solidFill>
                          <a:latin typeface="+mn-lt"/>
                        </a:rPr>
                        <a:t> </a:t>
                      </a:r>
                      <a:r>
                        <a:rPr lang="en-US" sz="3600" b="1" kern="1200" baseline="0" dirty="0" smtClean="0">
                          <a:solidFill>
                            <a:schemeClr val="tx2">
                              <a:lumMod val="75000"/>
                            </a:schemeClr>
                          </a:solidFill>
                          <a:latin typeface="+mn-lt"/>
                          <a:ea typeface="+mn-ea"/>
                          <a:cs typeface="+mn-cs"/>
                        </a:rPr>
                        <a:t>360°</a:t>
                      </a:r>
                      <a:r>
                        <a:rPr lang="en-US" sz="3600" dirty="0" smtClean="0">
                          <a:solidFill>
                            <a:schemeClr val="accent2"/>
                          </a:solidFill>
                        </a:rPr>
                        <a:t/>
                      </a:r>
                      <a:br>
                        <a:rPr lang="en-US" sz="3600" dirty="0" smtClean="0">
                          <a:solidFill>
                            <a:schemeClr val="accent2"/>
                          </a:solidFill>
                        </a:rPr>
                      </a:br>
                      <a:r>
                        <a:rPr lang="en-US" sz="900" kern="1200" baseline="0" dirty="0" smtClean="0">
                          <a:solidFill>
                            <a:srgbClr val="000000"/>
                          </a:solidFill>
                          <a:latin typeface="+mn-lt"/>
                        </a:rPr>
                        <a:t>real-time customer view </a:t>
                      </a:r>
                      <a:br>
                        <a:rPr lang="en-US" sz="900" kern="1200" baseline="0" dirty="0" smtClean="0">
                          <a:solidFill>
                            <a:srgbClr val="000000"/>
                          </a:solidFill>
                          <a:latin typeface="+mn-lt"/>
                        </a:rPr>
                      </a:br>
                      <a:r>
                        <a:rPr lang="en-US" sz="900" kern="1200" baseline="0" dirty="0" smtClean="0">
                          <a:solidFill>
                            <a:srgbClr val="000000"/>
                          </a:solidFill>
                          <a:latin typeface="+mn-lt"/>
                        </a:rPr>
                        <a:t>across all channels</a:t>
                      </a:r>
                    </a:p>
                    <a:p>
                      <a:pPr algn="ctr" rtl="0"/>
                      <a:endParaRPr lang="en-US" sz="900" kern="1200" baseline="0" dirty="0" smtClean="0">
                        <a:solidFill>
                          <a:srgbClr val="000000"/>
                        </a:solidFill>
                        <a:latin typeface="+mn-lt"/>
                      </a:endParaRPr>
                    </a:p>
                    <a:p>
                      <a:pPr algn="ctr" rtl="0"/>
                      <a:endParaRPr lang="en-US" sz="1700" kern="1200" baseline="0" dirty="0" smtClean="0">
                        <a:solidFill>
                          <a:srgbClr val="000000"/>
                        </a:solidFill>
                        <a:latin typeface="+mn-lt"/>
                      </a:endParaRPr>
                    </a:p>
                  </a:txBody>
                  <a:tcPr marL="0" marR="36000" marT="0" marB="72000">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4908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de-DE" dirty="0" err="1"/>
              <a:t>Example</a:t>
            </a:r>
            <a:r>
              <a:rPr lang="de-DE" dirty="0"/>
              <a:t> – Deutsche Postbank World Cup Bonus </a:t>
            </a:r>
            <a:r>
              <a:rPr lang="de-DE" dirty="0" err="1"/>
              <a:t>Savings</a:t>
            </a:r>
            <a:endParaRPr lang="de-DE" dirty="0"/>
          </a:p>
        </p:txBody>
      </p:sp>
      <p:pic>
        <p:nvPicPr>
          <p:cNvPr id="250883" name="Picture 3"/>
          <p:cNvPicPr>
            <a:picLocks noChangeAspect="1" noChangeArrowheads="1"/>
          </p:cNvPicPr>
          <p:nvPr/>
        </p:nvPicPr>
        <p:blipFill>
          <a:blip r:embed="rId2" cstate="print"/>
          <a:srcRect/>
          <a:stretch>
            <a:fillRect/>
          </a:stretch>
        </p:blipFill>
        <p:spPr bwMode="auto">
          <a:xfrm>
            <a:off x="598488" y="1397000"/>
            <a:ext cx="3852862" cy="4938713"/>
          </a:xfrm>
          <a:prstGeom prst="rect">
            <a:avLst/>
          </a:prstGeom>
          <a:noFill/>
          <a:ln w="12700" algn="ctr">
            <a:noFill/>
            <a:miter lim="800000"/>
            <a:headEnd/>
            <a:tailEnd/>
          </a:ln>
          <a:effectLst/>
        </p:spPr>
      </p:pic>
      <p:sp>
        <p:nvSpPr>
          <p:cNvPr id="250884" name="Rectangle 4"/>
          <p:cNvSpPr>
            <a:spLocks noGrp="1" noChangeArrowheads="1"/>
          </p:cNvSpPr>
          <p:nvPr>
            <p:ph type="body" idx="4294967295"/>
          </p:nvPr>
        </p:nvSpPr>
        <p:spPr>
          <a:xfrm>
            <a:off x="4775201" y="1638300"/>
            <a:ext cx="4178300" cy="4638675"/>
          </a:xfrm>
          <a:prstGeom prst="rect">
            <a:avLst/>
          </a:prstGeom>
          <a:noFill/>
          <a:ln/>
        </p:spPr>
        <p:txBody>
          <a:bodyPr tIns="0"/>
          <a:lstStyle/>
          <a:p>
            <a:pPr algn="l"/>
            <a:r>
              <a:rPr lang="en-US" b="1" dirty="0">
                <a:solidFill>
                  <a:srgbClr val="5781AE"/>
                </a:solidFill>
                <a:latin typeface="Arial Black" pitchFamily="34" charset="0"/>
              </a:rPr>
              <a:t>Fixed deposit account</a:t>
            </a:r>
          </a:p>
          <a:p>
            <a:pPr lvl="1"/>
            <a:r>
              <a:rPr lang="en-US" dirty="0"/>
              <a:t>Interest rates</a:t>
            </a:r>
          </a:p>
          <a:p>
            <a:pPr lvl="2"/>
            <a:r>
              <a:rPr lang="en-US" dirty="0"/>
              <a:t>Guaranteed interest 1,75%</a:t>
            </a:r>
          </a:p>
          <a:p>
            <a:pPr lvl="2"/>
            <a:r>
              <a:rPr lang="en-US" dirty="0"/>
              <a:t>Bonus interest depending on German World cup soccer team performance</a:t>
            </a:r>
          </a:p>
          <a:p>
            <a:pPr lvl="2"/>
            <a:r>
              <a:rPr lang="en-US" dirty="0"/>
              <a:t>Additional leading goal scorer bonus</a:t>
            </a:r>
          </a:p>
          <a:p>
            <a:pPr lvl="2"/>
            <a:r>
              <a:rPr lang="en-US" dirty="0"/>
              <a:t>Maximum possible annual interest rate 7,75%</a:t>
            </a:r>
          </a:p>
          <a:p>
            <a:pPr lvl="1"/>
            <a:r>
              <a:rPr lang="en-US" dirty="0"/>
              <a:t>Closure date on 17th of July 2006</a:t>
            </a:r>
          </a:p>
          <a:p>
            <a:pPr lvl="1"/>
            <a:r>
              <a:rPr lang="en-US" dirty="0"/>
              <a:t>Starting date as soon as possible</a:t>
            </a:r>
          </a:p>
          <a:p>
            <a:pPr lvl="1"/>
            <a:r>
              <a:rPr lang="en-US" dirty="0"/>
              <a:t>Amounts 2.500€, 5.000€,</a:t>
            </a:r>
            <a:br>
              <a:rPr lang="en-US" dirty="0"/>
            </a:br>
            <a:r>
              <a:rPr lang="en-US" dirty="0"/>
              <a:t>7.500€ or 10.000€</a:t>
            </a:r>
          </a:p>
          <a:p>
            <a:pPr lvl="1"/>
            <a:r>
              <a:rPr lang="en-US" dirty="0"/>
              <a:t>Limitation to 10.000 accounts</a:t>
            </a:r>
          </a:p>
        </p:txBody>
      </p:sp>
      <p:sp>
        <p:nvSpPr>
          <p:cNvPr id="5" name="Rectangle 4"/>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1795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CBA gained “sustainable competitive advantage”</a:t>
            </a:r>
          </a:p>
        </p:txBody>
      </p:sp>
      <p:pic>
        <p:nvPicPr>
          <p:cNvPr id="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336" y="4708879"/>
            <a:ext cx="2194654" cy="14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gray">
          <a:xfrm>
            <a:off x="5666829" y="1690474"/>
            <a:ext cx="3153650" cy="2209003"/>
          </a:xfrm>
          <a:prstGeom prst="rect">
            <a:avLst/>
          </a:prstGeom>
          <a:solidFill>
            <a:schemeClr val="bg1"/>
          </a:solidFill>
          <a:ln w="6350" algn="ctr">
            <a:noFill/>
            <a:miter lim="800000"/>
            <a:headEnd/>
            <a:tailEnd/>
          </a:ln>
          <a:effectLst>
            <a:outerShdw blurRad="50800" dist="38100" dir="2700000" algn="tl" rotWithShape="0">
              <a:prstClr val="black">
                <a:alpha val="40000"/>
              </a:prstClr>
            </a:outerShdw>
          </a:effectLst>
        </p:spPr>
        <p:txBody>
          <a:bodyPr lIns="105178" tIns="84146" rIns="105178" bIns="84146" rtlCol="0" anchor="ctr"/>
          <a:lstStyle/>
          <a:p>
            <a:pPr algn="ctr" defTabSz="1068626"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5" name="Rectangle 4"/>
          <p:cNvSpPr/>
          <p:nvPr/>
        </p:nvSpPr>
        <p:spPr bwMode="gray">
          <a:xfrm>
            <a:off x="424046" y="4412115"/>
            <a:ext cx="4928066" cy="1749625"/>
          </a:xfrm>
          <a:prstGeom prst="rect">
            <a:avLst/>
          </a:prstGeom>
          <a:solidFill>
            <a:schemeClr val="bg1"/>
          </a:solidFill>
          <a:ln w="6350" algn="ctr">
            <a:noFill/>
            <a:miter lim="800000"/>
            <a:headEnd/>
            <a:tailEnd/>
          </a:ln>
          <a:effectLst>
            <a:outerShdw blurRad="50800" dist="38100" dir="2700000" algn="tl" rotWithShape="0">
              <a:prstClr val="black">
                <a:alpha val="40000"/>
              </a:prstClr>
            </a:outerShdw>
          </a:effectLst>
        </p:spPr>
        <p:txBody>
          <a:bodyPr lIns="105178" tIns="84146" rIns="105178" bIns="84146" rtlCol="0" anchor="ctr"/>
          <a:lstStyle/>
          <a:p>
            <a:pPr algn="ctr" defTabSz="1068626"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7654" y="1779537"/>
            <a:ext cx="3958768" cy="1899939"/>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a:extLst/>
        </p:spPr>
      </p:pic>
      <p:sp>
        <p:nvSpPr>
          <p:cNvPr id="7" name="TextBox 6"/>
          <p:cNvSpPr txBox="1"/>
          <p:nvPr/>
        </p:nvSpPr>
        <p:spPr>
          <a:xfrm>
            <a:off x="299354" y="6352968"/>
            <a:ext cx="6020841" cy="138499"/>
          </a:xfrm>
          <a:prstGeom prst="rect">
            <a:avLst/>
          </a:prstGeom>
          <a:noFill/>
        </p:spPr>
        <p:txBody>
          <a:bodyPr wrap="square" lIns="0" tIns="0" rIns="0" bIns="0" rtlCol="0">
            <a:spAutoFit/>
          </a:bodyPr>
          <a:lstStyle/>
          <a:p>
            <a:pPr defTabSz="1068626" fontAlgn="base">
              <a:spcBef>
                <a:spcPct val="50000"/>
              </a:spcBef>
              <a:spcAft>
                <a:spcPct val="0"/>
              </a:spcAft>
              <a:buClr>
                <a:srgbClr val="F0AB00"/>
              </a:buClr>
              <a:buSzPct val="80000"/>
            </a:pPr>
            <a:r>
              <a:rPr lang="en-IE" sz="900" kern="0" dirty="0">
                <a:solidFill>
                  <a:srgbClr val="000000"/>
                </a:solidFill>
                <a:ea typeface="Arial Unicode MS" pitchFamily="34" charset="-128"/>
                <a:cs typeface="Arial Unicode MS" pitchFamily="34" charset="-128"/>
              </a:rPr>
              <a:t>Source: CBA annual reports, analyst and approved project presentations; 2012 Operational  Income AU$ 20B (~€14B)</a:t>
            </a:r>
          </a:p>
        </p:txBody>
      </p:sp>
      <p:sp>
        <p:nvSpPr>
          <p:cNvPr id="8" name="TextBox 7"/>
          <p:cNvSpPr txBox="1"/>
          <p:nvPr/>
        </p:nvSpPr>
        <p:spPr>
          <a:xfrm>
            <a:off x="443119" y="4412111"/>
            <a:ext cx="2241075" cy="184666"/>
          </a:xfrm>
          <a:prstGeom prst="rect">
            <a:avLst/>
          </a:prstGeom>
          <a:noFill/>
        </p:spPr>
        <p:txBody>
          <a:bodyPr wrap="square" lIns="0" tIns="0" rIns="0" bIns="0" rtlCol="0">
            <a:spAutoFit/>
          </a:bodyPr>
          <a:lstStyle/>
          <a:p>
            <a:pPr defTabSz="1068626" fontAlgn="base">
              <a:spcBef>
                <a:spcPct val="50000"/>
              </a:spcBef>
              <a:spcAft>
                <a:spcPct val="0"/>
              </a:spcAft>
              <a:buClr>
                <a:srgbClr val="F0AB00"/>
              </a:buClr>
              <a:buSzPct val="80000"/>
            </a:pPr>
            <a:r>
              <a:rPr lang="en-US" sz="1200" b="1" kern="0" dirty="0">
                <a:solidFill>
                  <a:srgbClr val="FFC000"/>
                </a:solidFill>
                <a:ea typeface="Arial Unicode MS" pitchFamily="34" charset="-128"/>
                <a:cs typeface="Arial Unicode MS" pitchFamily="34" charset="-128"/>
              </a:rPr>
              <a:t>Retail Banking </a:t>
            </a:r>
            <a:r>
              <a:rPr lang="en-US" sz="1200" b="1" kern="0" dirty="0" smtClean="0">
                <a:solidFill>
                  <a:srgbClr val="FFC000"/>
                </a:solidFill>
                <a:ea typeface="Arial Unicode MS" pitchFamily="34" charset="-128"/>
                <a:cs typeface="Arial Unicode MS" pitchFamily="34" charset="-128"/>
              </a:rPr>
              <a:t>Services</a:t>
            </a:r>
            <a:endParaRPr lang="en-US" sz="1200" b="1" kern="0" dirty="0">
              <a:solidFill>
                <a:srgbClr val="FFC000"/>
              </a:solidFill>
              <a:ea typeface="Arial Unicode MS" pitchFamily="34" charset="-128"/>
              <a:cs typeface="Arial Unicode MS" pitchFamily="34" charset="-128"/>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072" y="4343787"/>
            <a:ext cx="226853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40667" y="1743397"/>
            <a:ext cx="514965" cy="184666"/>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1200" b="1" kern="0" dirty="0">
                <a:solidFill>
                  <a:srgbClr val="000000"/>
                </a:solidFill>
                <a:ea typeface="Arial Unicode MS" pitchFamily="34" charset="-128"/>
                <a:cs typeface="Arial Unicode MS" pitchFamily="34" charset="-128"/>
              </a:rPr>
              <a:t>before</a:t>
            </a:r>
          </a:p>
        </p:txBody>
      </p:sp>
      <p:sp>
        <p:nvSpPr>
          <p:cNvPr id="11" name="TextBox 10"/>
          <p:cNvSpPr txBox="1"/>
          <p:nvPr/>
        </p:nvSpPr>
        <p:spPr>
          <a:xfrm>
            <a:off x="5946666" y="2777262"/>
            <a:ext cx="800120"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50%</a:t>
            </a:r>
            <a:endParaRPr lang="en-US" sz="3200" kern="0" dirty="0">
              <a:solidFill>
                <a:srgbClr val="000000"/>
              </a:solidFill>
              <a:ea typeface="Arial Unicode MS" pitchFamily="34" charset="-128"/>
              <a:cs typeface="Arial Unicode MS" pitchFamily="34" charset="-128"/>
            </a:endParaRPr>
          </a:p>
        </p:txBody>
      </p:sp>
      <p:sp>
        <p:nvSpPr>
          <p:cNvPr id="12" name="TextBox 11"/>
          <p:cNvSpPr txBox="1"/>
          <p:nvPr/>
        </p:nvSpPr>
        <p:spPr>
          <a:xfrm>
            <a:off x="6265108" y="1965451"/>
            <a:ext cx="361949"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23</a:t>
            </a:r>
            <a:endParaRPr lang="en-US" sz="900" kern="0" dirty="0">
              <a:solidFill>
                <a:srgbClr val="000000"/>
              </a:solidFill>
              <a:ea typeface="Arial Unicode MS" pitchFamily="34" charset="-128"/>
              <a:cs typeface="Arial Unicode MS" pitchFamily="34" charset="-128"/>
            </a:endParaRPr>
          </a:p>
        </p:txBody>
      </p:sp>
      <p:sp>
        <p:nvSpPr>
          <p:cNvPr id="13" name="TextBox 12"/>
          <p:cNvSpPr txBox="1"/>
          <p:nvPr/>
        </p:nvSpPr>
        <p:spPr>
          <a:xfrm>
            <a:off x="6102352" y="2363999"/>
            <a:ext cx="523872"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48</a:t>
            </a:r>
            <a:endParaRPr lang="en-US" sz="900" kern="0" dirty="0">
              <a:solidFill>
                <a:srgbClr val="000000"/>
              </a:solidFill>
              <a:ea typeface="Arial Unicode MS" pitchFamily="34" charset="-128"/>
              <a:cs typeface="Arial Unicode MS" pitchFamily="34" charset="-128"/>
            </a:endParaRPr>
          </a:p>
        </p:txBody>
      </p:sp>
      <p:sp>
        <p:nvSpPr>
          <p:cNvPr id="14" name="TextBox 13"/>
          <p:cNvSpPr txBox="1"/>
          <p:nvPr/>
        </p:nvSpPr>
        <p:spPr>
          <a:xfrm>
            <a:off x="7495544" y="2766786"/>
            <a:ext cx="1161635"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75%</a:t>
            </a:r>
            <a:r>
              <a:rPr lang="en-US" sz="2100" kern="0" dirty="0">
                <a:solidFill>
                  <a:srgbClr val="000000"/>
                </a:solidFill>
                <a:ea typeface="Arial Unicode MS" pitchFamily="34" charset="-128"/>
                <a:cs typeface="Arial Unicode MS" pitchFamily="34" charset="-128"/>
              </a:rPr>
              <a:t> </a:t>
            </a:r>
          </a:p>
        </p:txBody>
      </p:sp>
      <p:sp>
        <p:nvSpPr>
          <p:cNvPr id="15" name="TextBox 14"/>
          <p:cNvSpPr txBox="1"/>
          <p:nvPr/>
        </p:nvSpPr>
        <p:spPr>
          <a:xfrm>
            <a:off x="8338686" y="1954333"/>
            <a:ext cx="164269"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2</a:t>
            </a:r>
            <a:endParaRPr lang="en-US" sz="2100" kern="0" dirty="0">
              <a:solidFill>
                <a:srgbClr val="000000"/>
              </a:solidFill>
              <a:ea typeface="Arial Unicode MS" pitchFamily="34" charset="-128"/>
              <a:cs typeface="Arial Unicode MS" pitchFamily="34" charset="-128"/>
            </a:endParaRPr>
          </a:p>
        </p:txBody>
      </p:sp>
      <p:sp>
        <p:nvSpPr>
          <p:cNvPr id="16" name="TextBox 15"/>
          <p:cNvSpPr txBox="1"/>
          <p:nvPr/>
        </p:nvSpPr>
        <p:spPr>
          <a:xfrm>
            <a:off x="8283920" y="2361675"/>
            <a:ext cx="219035"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nl-NL" sz="2100" b="1" kern="0" dirty="0">
                <a:solidFill>
                  <a:srgbClr val="0076CB"/>
                </a:solidFill>
                <a:ea typeface="Arial Unicode MS" pitchFamily="34" charset="-128"/>
                <a:cs typeface="Arial Unicode MS" pitchFamily="34" charset="-128"/>
              </a:rPr>
              <a:t>1</a:t>
            </a:r>
            <a:endParaRPr lang="en-US" sz="2100" kern="0" dirty="0">
              <a:solidFill>
                <a:srgbClr val="000000"/>
              </a:solidFill>
              <a:ea typeface="Arial Unicode MS" pitchFamily="34" charset="-128"/>
              <a:cs typeface="Arial Unicode MS" pitchFamily="34" charset="-128"/>
            </a:endParaRPr>
          </a:p>
        </p:txBody>
      </p:sp>
      <p:sp>
        <p:nvSpPr>
          <p:cNvPr id="17" name="TextBox 16"/>
          <p:cNvSpPr txBox="1"/>
          <p:nvPr/>
        </p:nvSpPr>
        <p:spPr>
          <a:xfrm>
            <a:off x="6684197" y="2062190"/>
            <a:ext cx="1264481" cy="169277"/>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2400" b="1" kern="0">
                <a:solidFill>
                  <a:schemeClr val="tx2"/>
                </a:solidFill>
                <a:ea typeface="Arial Unicode MS" pitchFamily="34" charset="-128"/>
                <a:cs typeface="Arial Unicode MS" pitchFamily="34" charset="-128"/>
              </a:defRPr>
            </a:lvl1pPr>
          </a:lstStyle>
          <a:p>
            <a:pPr algn="ctr" defTabSz="1068626"/>
            <a:r>
              <a:rPr lang="en-US" sz="1100" b="0" dirty="0">
                <a:solidFill>
                  <a:srgbClr val="000000"/>
                </a:solidFill>
              </a:rPr>
              <a:t>Data Centers</a:t>
            </a:r>
          </a:p>
        </p:txBody>
      </p:sp>
      <p:sp>
        <p:nvSpPr>
          <p:cNvPr id="18" name="TextBox 17"/>
          <p:cNvSpPr txBox="1"/>
          <p:nvPr/>
        </p:nvSpPr>
        <p:spPr>
          <a:xfrm>
            <a:off x="6684197" y="2352451"/>
            <a:ext cx="1264481" cy="338554"/>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2400" b="1" kern="0">
                <a:solidFill>
                  <a:schemeClr val="tx2"/>
                </a:solidFill>
                <a:ea typeface="Arial Unicode MS" pitchFamily="34" charset="-128"/>
                <a:cs typeface="Arial Unicode MS" pitchFamily="34" charset="-128"/>
              </a:defRPr>
            </a:lvl1pPr>
          </a:lstStyle>
          <a:p>
            <a:pPr algn="ctr" defTabSz="1068626"/>
            <a:r>
              <a:rPr lang="en-US" sz="1100" b="0" dirty="0">
                <a:solidFill>
                  <a:srgbClr val="000000"/>
                </a:solidFill>
              </a:rPr>
              <a:t>Customer Impacting Incidents/year</a:t>
            </a:r>
          </a:p>
        </p:txBody>
      </p:sp>
      <p:sp>
        <p:nvSpPr>
          <p:cNvPr id="19" name="TextBox 18"/>
          <p:cNvSpPr txBox="1"/>
          <p:nvPr/>
        </p:nvSpPr>
        <p:spPr>
          <a:xfrm>
            <a:off x="6684197" y="2763706"/>
            <a:ext cx="1264481" cy="338554"/>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2400" b="1" kern="0">
                <a:solidFill>
                  <a:schemeClr val="tx2"/>
                </a:solidFill>
                <a:ea typeface="Arial Unicode MS" pitchFamily="34" charset="-128"/>
                <a:cs typeface="Arial Unicode MS" pitchFamily="34" charset="-128"/>
              </a:defRPr>
            </a:lvl1pPr>
          </a:lstStyle>
          <a:p>
            <a:pPr algn="ctr" defTabSz="1068626"/>
            <a:r>
              <a:rPr lang="en-US" sz="1100" b="0" dirty="0">
                <a:solidFill>
                  <a:srgbClr val="000000"/>
                </a:solidFill>
              </a:rPr>
              <a:t>IT spend on</a:t>
            </a:r>
            <a:br>
              <a:rPr lang="en-US" sz="1100" b="0" dirty="0">
                <a:solidFill>
                  <a:srgbClr val="000000"/>
                </a:solidFill>
              </a:rPr>
            </a:br>
            <a:r>
              <a:rPr lang="en-US" sz="1100" b="0" dirty="0">
                <a:solidFill>
                  <a:srgbClr val="000000"/>
                </a:solidFill>
              </a:rPr>
              <a:t>Innovation</a:t>
            </a:r>
          </a:p>
        </p:txBody>
      </p:sp>
      <p:sp>
        <p:nvSpPr>
          <p:cNvPr id="20" name="TextBox 19"/>
          <p:cNvSpPr txBox="1"/>
          <p:nvPr/>
        </p:nvSpPr>
        <p:spPr>
          <a:xfrm>
            <a:off x="7987991" y="1743397"/>
            <a:ext cx="514965" cy="184666"/>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1200" b="1" kern="0" dirty="0">
                <a:solidFill>
                  <a:srgbClr val="000000"/>
                </a:solidFill>
                <a:ea typeface="Arial Unicode MS" pitchFamily="34" charset="-128"/>
                <a:cs typeface="Arial Unicode MS" pitchFamily="34" charset="-128"/>
              </a:rPr>
              <a:t>after</a:t>
            </a:r>
          </a:p>
        </p:txBody>
      </p:sp>
      <p:sp>
        <p:nvSpPr>
          <p:cNvPr id="21" name="TextBox 20"/>
          <p:cNvSpPr txBox="1"/>
          <p:nvPr/>
        </p:nvSpPr>
        <p:spPr>
          <a:xfrm>
            <a:off x="6000008" y="3167755"/>
            <a:ext cx="622404"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610</a:t>
            </a:r>
            <a:endParaRPr lang="en-US" sz="2100" kern="0" dirty="0">
              <a:solidFill>
                <a:srgbClr val="000000"/>
              </a:solidFill>
              <a:ea typeface="Arial Unicode MS" pitchFamily="34" charset="-128"/>
              <a:cs typeface="Arial Unicode MS" pitchFamily="34" charset="-128"/>
            </a:endParaRPr>
          </a:p>
        </p:txBody>
      </p:sp>
      <p:sp>
        <p:nvSpPr>
          <p:cNvPr id="22" name="TextBox 21"/>
          <p:cNvSpPr txBox="1"/>
          <p:nvPr/>
        </p:nvSpPr>
        <p:spPr>
          <a:xfrm>
            <a:off x="7778901" y="3155398"/>
            <a:ext cx="697826"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18</a:t>
            </a:r>
            <a:endParaRPr lang="en-US" sz="2100" kern="0" dirty="0">
              <a:solidFill>
                <a:srgbClr val="000000"/>
              </a:solidFill>
              <a:ea typeface="Arial Unicode MS" pitchFamily="34" charset="-128"/>
              <a:cs typeface="Arial Unicode MS" pitchFamily="34" charset="-128"/>
            </a:endParaRPr>
          </a:p>
        </p:txBody>
      </p:sp>
      <p:sp>
        <p:nvSpPr>
          <p:cNvPr id="23" name="TextBox 22"/>
          <p:cNvSpPr txBox="1"/>
          <p:nvPr/>
        </p:nvSpPr>
        <p:spPr>
          <a:xfrm>
            <a:off x="6680535" y="3252460"/>
            <a:ext cx="1264481" cy="169277"/>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2400" b="1" kern="0">
                <a:solidFill>
                  <a:schemeClr val="tx2"/>
                </a:solidFill>
                <a:ea typeface="Arial Unicode MS" pitchFamily="34" charset="-128"/>
                <a:cs typeface="Arial Unicode MS" pitchFamily="34" charset="-128"/>
              </a:defRPr>
            </a:lvl1pPr>
          </a:lstStyle>
          <a:p>
            <a:pPr algn="ctr" defTabSz="1068626"/>
            <a:r>
              <a:rPr lang="en-US" sz="1100" b="0" dirty="0">
                <a:solidFill>
                  <a:srgbClr val="000000"/>
                </a:solidFill>
              </a:rPr>
              <a:t>Products</a:t>
            </a:r>
          </a:p>
        </p:txBody>
      </p:sp>
      <p:grpSp>
        <p:nvGrpSpPr>
          <p:cNvPr id="24" name="Group 23"/>
          <p:cNvGrpSpPr/>
          <p:nvPr/>
        </p:nvGrpSpPr>
        <p:grpSpPr>
          <a:xfrm>
            <a:off x="5949994" y="1947924"/>
            <a:ext cx="2667786" cy="1583744"/>
            <a:chOff x="6130969" y="2229628"/>
            <a:chExt cx="2267698" cy="1915833"/>
          </a:xfrm>
        </p:grpSpPr>
        <p:cxnSp>
          <p:nvCxnSpPr>
            <p:cNvPr id="25" name="Straight Connector 24"/>
            <p:cNvCxnSpPr/>
            <p:nvPr/>
          </p:nvCxnSpPr>
          <p:spPr>
            <a:xfrm>
              <a:off x="6130969" y="2708586"/>
              <a:ext cx="2267698" cy="0"/>
            </a:xfrm>
            <a:prstGeom prst="line">
              <a:avLst/>
            </a:prstGeom>
            <a:ln w="6350">
              <a:solidFill>
                <a:srgbClr val="0B5FB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30969" y="2229628"/>
              <a:ext cx="2267698" cy="0"/>
            </a:xfrm>
            <a:prstGeom prst="line">
              <a:avLst/>
            </a:prstGeom>
            <a:ln w="6350">
              <a:solidFill>
                <a:srgbClr val="0B5FB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30969" y="3187544"/>
              <a:ext cx="2267698" cy="0"/>
            </a:xfrm>
            <a:prstGeom prst="line">
              <a:avLst/>
            </a:prstGeom>
            <a:ln w="6350">
              <a:solidFill>
                <a:srgbClr val="0B5FB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30969" y="3666502"/>
              <a:ext cx="2267698" cy="0"/>
            </a:xfrm>
            <a:prstGeom prst="line">
              <a:avLst/>
            </a:prstGeom>
            <a:ln w="6350">
              <a:solidFill>
                <a:srgbClr val="0B5FB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0969" y="4145461"/>
              <a:ext cx="2267698" cy="0"/>
            </a:xfrm>
            <a:prstGeom prst="line">
              <a:avLst/>
            </a:prstGeom>
            <a:ln w="6350">
              <a:solidFill>
                <a:srgbClr val="0B5FBF"/>
              </a:solidFill>
            </a:ln>
          </p:spPr>
          <p:style>
            <a:lnRef idx="1">
              <a:schemeClr val="accent1"/>
            </a:lnRef>
            <a:fillRef idx="0">
              <a:schemeClr val="accent1"/>
            </a:fillRef>
            <a:effectRef idx="0">
              <a:schemeClr val="accent1"/>
            </a:effectRef>
            <a:fontRef idx="minor">
              <a:schemeClr val="tx1"/>
            </a:fontRef>
          </p:style>
        </p:cxnSp>
      </p:grpSp>
      <p:pic>
        <p:nvPicPr>
          <p:cNvPr id="3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22" y="4510602"/>
            <a:ext cx="4986337"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bwMode="gray">
          <a:xfrm>
            <a:off x="362683" y="4653114"/>
            <a:ext cx="351731" cy="1392239"/>
          </a:xfrm>
          <a:prstGeom prst="rect">
            <a:avLst/>
          </a:prstGeom>
          <a:solidFill>
            <a:schemeClr val="bg1"/>
          </a:solidFill>
          <a:ln w="6350" algn="ctr">
            <a:noFill/>
            <a:miter lim="800000"/>
            <a:headEnd/>
            <a:tailEnd/>
          </a:ln>
        </p:spPr>
        <p:txBody>
          <a:bodyPr lIns="105178" tIns="84146" rIns="105178" bIns="84146" rtlCol="0" anchor="ctr"/>
          <a:lstStyle/>
          <a:p>
            <a:pPr algn="ctr" defTabSz="1068626"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34" name="TextBox 33"/>
          <p:cNvSpPr txBox="1"/>
          <p:nvPr/>
        </p:nvSpPr>
        <p:spPr>
          <a:xfrm>
            <a:off x="6728161" y="3645106"/>
            <a:ext cx="1264481" cy="169277"/>
          </a:xfrm>
          <a:prstGeom prst="rect">
            <a:avLst/>
          </a:prstGeom>
          <a:noFill/>
        </p:spPr>
        <p:txBody>
          <a:bodyPr wrap="square" lIns="0" tIns="0" rIns="0" bIns="0" rtlCol="0">
            <a:spAutoFit/>
          </a:bodyPr>
          <a:lstStyle>
            <a:defPPr>
              <a:defRPr lang="de-DE"/>
            </a:defPPr>
            <a:lvl1pPr fontAlgn="base">
              <a:spcBef>
                <a:spcPct val="50000"/>
              </a:spcBef>
              <a:spcAft>
                <a:spcPct val="0"/>
              </a:spcAft>
              <a:buClr>
                <a:srgbClr val="F0AB00"/>
              </a:buClr>
              <a:buSzPct val="80000"/>
              <a:defRPr sz="2400" b="1" kern="0">
                <a:solidFill>
                  <a:schemeClr val="tx2"/>
                </a:solidFill>
                <a:ea typeface="Arial Unicode MS" pitchFamily="34" charset="-128"/>
                <a:cs typeface="Arial Unicode MS" pitchFamily="34" charset="-128"/>
              </a:defRPr>
            </a:lvl1pPr>
          </a:lstStyle>
          <a:p>
            <a:pPr algn="ctr" defTabSz="1068626"/>
            <a:r>
              <a:rPr lang="en-US" sz="1100" b="0" dirty="0">
                <a:solidFill>
                  <a:srgbClr val="000000"/>
                </a:solidFill>
              </a:rPr>
              <a:t>  ∆ Time-to-Market</a:t>
            </a:r>
          </a:p>
        </p:txBody>
      </p:sp>
      <p:sp>
        <p:nvSpPr>
          <p:cNvPr id="35" name="TextBox 34"/>
          <p:cNvSpPr txBox="1"/>
          <p:nvPr/>
        </p:nvSpPr>
        <p:spPr>
          <a:xfrm>
            <a:off x="7612573" y="3542500"/>
            <a:ext cx="1074221" cy="323165"/>
          </a:xfrm>
          <a:prstGeom prst="rect">
            <a:avLst/>
          </a:prstGeom>
          <a:noFill/>
        </p:spPr>
        <p:txBody>
          <a:bodyPr wrap="square" lIns="0" tIns="0" rIns="0" bIns="0" rtlCol="0">
            <a:spAutoFit/>
          </a:bodyPr>
          <a:lstStyle/>
          <a:p>
            <a:pPr algn="r" defTabSz="1068626" fontAlgn="base">
              <a:spcBef>
                <a:spcPct val="50000"/>
              </a:spcBef>
              <a:spcAft>
                <a:spcPct val="0"/>
              </a:spcAft>
              <a:buClr>
                <a:srgbClr val="F0AB00"/>
              </a:buClr>
              <a:buSzPct val="80000"/>
            </a:pPr>
            <a:r>
              <a:rPr lang="en-US" sz="2100" b="1" kern="0" dirty="0">
                <a:solidFill>
                  <a:srgbClr val="0076CB"/>
                </a:solidFill>
                <a:ea typeface="Arial Unicode MS" pitchFamily="34" charset="-128"/>
                <a:cs typeface="Arial Unicode MS" pitchFamily="34" charset="-128"/>
              </a:rPr>
              <a:t>-75%</a:t>
            </a:r>
            <a:endParaRPr lang="en-US" sz="2100" kern="0" dirty="0">
              <a:solidFill>
                <a:srgbClr val="000000"/>
              </a:solidFill>
              <a:ea typeface="Arial Unicode MS" pitchFamily="34" charset="-128"/>
              <a:cs typeface="Arial Unicode MS" pitchFamily="34" charset="-128"/>
            </a:endParaRPr>
          </a:p>
        </p:txBody>
      </p:sp>
      <p:sp>
        <p:nvSpPr>
          <p:cNvPr id="37" name="TextBox 36"/>
          <p:cNvSpPr txBox="1"/>
          <p:nvPr/>
        </p:nvSpPr>
        <p:spPr>
          <a:xfrm>
            <a:off x="2684194" y="1435840"/>
            <a:ext cx="1340384" cy="246221"/>
          </a:xfrm>
          <a:prstGeom prst="rect">
            <a:avLst/>
          </a:prstGeom>
          <a:noFill/>
        </p:spPr>
        <p:txBody>
          <a:bodyPr wrap="square" lIns="0" tIns="0" rIns="0" bIns="0" rtlCol="0">
            <a:spAutoFit/>
          </a:bodyPr>
          <a:lstStyle/>
          <a:p>
            <a:pPr algn="ctr" defTabSz="1068626" fontAlgn="base">
              <a:spcBef>
                <a:spcPct val="50000"/>
              </a:spcBef>
              <a:spcAft>
                <a:spcPct val="0"/>
              </a:spcAft>
              <a:buClr>
                <a:srgbClr val="F0AB00"/>
              </a:buClr>
              <a:buSzPct val="80000"/>
            </a:pPr>
            <a:r>
              <a:rPr lang="en-US" sz="1600" b="1" kern="0" dirty="0">
                <a:solidFill>
                  <a:srgbClr val="000000"/>
                </a:solidFill>
                <a:ea typeface="Arial Unicode MS" pitchFamily="34" charset="-128"/>
                <a:cs typeface="Arial Unicode MS" pitchFamily="34" charset="-128"/>
              </a:rPr>
              <a:t>Roadmap</a:t>
            </a:r>
          </a:p>
        </p:txBody>
      </p:sp>
      <p:sp>
        <p:nvSpPr>
          <p:cNvPr id="38" name="TextBox 37"/>
          <p:cNvSpPr txBox="1"/>
          <p:nvPr/>
        </p:nvSpPr>
        <p:spPr>
          <a:xfrm>
            <a:off x="6566508" y="1419100"/>
            <a:ext cx="1340384" cy="492443"/>
          </a:xfrm>
          <a:prstGeom prst="rect">
            <a:avLst/>
          </a:prstGeom>
          <a:noFill/>
        </p:spPr>
        <p:txBody>
          <a:bodyPr wrap="square" lIns="0" tIns="0" rIns="0" bIns="0" rtlCol="0">
            <a:spAutoFit/>
          </a:bodyPr>
          <a:lstStyle/>
          <a:p>
            <a:pPr algn="ctr" defTabSz="1068626" fontAlgn="base">
              <a:spcBef>
                <a:spcPct val="50000"/>
              </a:spcBef>
              <a:spcAft>
                <a:spcPct val="0"/>
              </a:spcAft>
              <a:buClr>
                <a:srgbClr val="F0AB00"/>
              </a:buClr>
              <a:buSzPct val="80000"/>
            </a:pPr>
            <a:r>
              <a:rPr lang="en-US" sz="1600" b="1" kern="0" dirty="0">
                <a:solidFill>
                  <a:srgbClr val="000000"/>
                </a:solidFill>
                <a:ea typeface="Arial Unicode MS" pitchFamily="34" charset="-128"/>
                <a:cs typeface="Arial Unicode MS" pitchFamily="34" charset="-128"/>
              </a:rPr>
              <a:t>Internal Metrics</a:t>
            </a:r>
          </a:p>
        </p:txBody>
      </p:sp>
      <p:sp>
        <p:nvSpPr>
          <p:cNvPr id="39" name="TextBox 38"/>
          <p:cNvSpPr txBox="1"/>
          <p:nvPr/>
        </p:nvSpPr>
        <p:spPr>
          <a:xfrm>
            <a:off x="2439238" y="4041926"/>
            <a:ext cx="2103651" cy="246221"/>
          </a:xfrm>
          <a:prstGeom prst="rect">
            <a:avLst/>
          </a:prstGeom>
          <a:noFill/>
        </p:spPr>
        <p:txBody>
          <a:bodyPr wrap="square" lIns="0" tIns="0" rIns="0" bIns="0" rtlCol="0">
            <a:spAutoFit/>
          </a:bodyPr>
          <a:lstStyle/>
          <a:p>
            <a:pPr algn="ctr" defTabSz="1068626" fontAlgn="base">
              <a:spcBef>
                <a:spcPct val="50000"/>
              </a:spcBef>
              <a:spcAft>
                <a:spcPct val="0"/>
              </a:spcAft>
              <a:buClr>
                <a:srgbClr val="F0AB00"/>
              </a:buClr>
              <a:buSzPct val="80000"/>
            </a:pPr>
            <a:r>
              <a:rPr lang="en-US" sz="1600" b="1" kern="0" dirty="0">
                <a:solidFill>
                  <a:srgbClr val="000000"/>
                </a:solidFill>
                <a:ea typeface="Arial Unicode MS" pitchFamily="34" charset="-128"/>
                <a:cs typeface="Arial Unicode MS" pitchFamily="34" charset="-128"/>
              </a:rPr>
              <a:t>External Metrics</a:t>
            </a: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26" y="2023798"/>
            <a:ext cx="291449" cy="1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0511" y="2023798"/>
            <a:ext cx="291449" cy="193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Isosceles Triangle 39"/>
          <p:cNvSpPr/>
          <p:nvPr/>
        </p:nvSpPr>
        <p:spPr bwMode="gray">
          <a:xfrm flipV="1">
            <a:off x="2512945" y="3789370"/>
            <a:ext cx="1956233" cy="172193"/>
          </a:xfrm>
          <a:prstGeom prst="triangle">
            <a:avLst/>
          </a:prstGeom>
          <a:solidFill>
            <a:schemeClr val="accent1"/>
          </a:solidFill>
          <a:ln w="6350" algn="ctr">
            <a:noFill/>
            <a:miter lim="800000"/>
            <a:headEnd/>
            <a:tailEnd/>
          </a:ln>
        </p:spPr>
        <p:txBody>
          <a:bodyPr lIns="104078" tIns="83264" rIns="104078" bIns="83264" rtlCol="0" anchor="ctr"/>
          <a:lstStyle/>
          <a:p>
            <a:pPr algn="ctr" defTabSz="1057433" fontAlgn="base">
              <a:spcBef>
                <a:spcPct val="50000"/>
              </a:spcBef>
              <a:spcAft>
                <a:spcPct val="0"/>
              </a:spcAft>
              <a:buClr>
                <a:srgbClr val="F0AB00"/>
              </a:buClr>
              <a:buSzPct val="80000"/>
            </a:pPr>
            <a:endParaRPr lang="en-IE" sz="2300" kern="0" dirty="0">
              <a:solidFill>
                <a:srgbClr val="000000"/>
              </a:solidFill>
              <a:ea typeface="Arial Unicode MS" pitchFamily="34" charset="-128"/>
              <a:cs typeface="Arial Unicode MS" pitchFamily="34" charset="-128"/>
            </a:endParaRPr>
          </a:p>
        </p:txBody>
      </p:sp>
      <p:sp>
        <p:nvSpPr>
          <p:cNvPr id="44" name="Isosceles Triangle 43"/>
          <p:cNvSpPr/>
          <p:nvPr/>
        </p:nvSpPr>
        <p:spPr bwMode="gray">
          <a:xfrm rot="16200000" flipV="1">
            <a:off x="4599627" y="2618713"/>
            <a:ext cx="1992112" cy="169092"/>
          </a:xfrm>
          <a:prstGeom prst="triangle">
            <a:avLst/>
          </a:prstGeom>
          <a:solidFill>
            <a:schemeClr val="accent1"/>
          </a:solidFill>
          <a:ln w="6350" algn="ctr">
            <a:noFill/>
            <a:miter lim="800000"/>
            <a:headEnd/>
            <a:tailEnd/>
          </a:ln>
        </p:spPr>
        <p:txBody>
          <a:bodyPr lIns="104078" tIns="83264" rIns="104078" bIns="83264" rtlCol="0" anchor="ctr"/>
          <a:lstStyle/>
          <a:p>
            <a:pPr algn="ctr" defTabSz="1057433" fontAlgn="base">
              <a:spcBef>
                <a:spcPct val="50000"/>
              </a:spcBef>
              <a:spcAft>
                <a:spcPct val="0"/>
              </a:spcAft>
              <a:buClr>
                <a:srgbClr val="F0AB00"/>
              </a:buClr>
              <a:buSzPct val="80000"/>
            </a:pPr>
            <a:endParaRPr lang="en-IE" sz="2300" kern="0" dirty="0">
              <a:solidFill>
                <a:srgbClr val="000000"/>
              </a:solidFill>
              <a:ea typeface="Arial Unicode MS" pitchFamily="34" charset="-128"/>
              <a:cs typeface="Arial Unicode MS" pitchFamily="34" charset="-128"/>
            </a:endParaRPr>
          </a:p>
        </p:txBody>
      </p:sp>
      <p:sp>
        <p:nvSpPr>
          <p:cNvPr id="42" name="Rectangle 41"/>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7348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09605" y="5605238"/>
            <a:ext cx="4196333" cy="813124"/>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Process-oriented Banking</a:t>
            </a:r>
          </a:p>
          <a:p>
            <a:pPr>
              <a:spcAft>
                <a:spcPts val="628"/>
              </a:spcAft>
            </a:pP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CMBC realized process oriented banking based on SAP technology</a:t>
            </a:r>
          </a:p>
        </p:txBody>
      </p:sp>
      <p:pic>
        <p:nvPicPr>
          <p:cNvPr id="34" name="Picture 2" descr="http://www.cmbc.com.cn/Templets/images/top_banner_01.gi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000" t="21395" r="4167" b="15349"/>
          <a:stretch/>
        </p:blipFill>
        <p:spPr bwMode="auto">
          <a:xfrm>
            <a:off x="7627013" y="5644340"/>
            <a:ext cx="1254728" cy="260923"/>
          </a:xfrm>
          <a:prstGeom prst="rect">
            <a:avLst/>
          </a:prstGeom>
          <a:solidFill>
            <a:schemeClr val="bg1">
              <a:lumMod val="95000"/>
            </a:schemeClr>
          </a:solidFill>
          <a:extLst/>
        </p:spPr>
      </p:pic>
      <p:sp>
        <p:nvSpPr>
          <p:cNvPr id="25" name="Rectangle 24"/>
          <p:cNvSpPr/>
          <p:nvPr/>
        </p:nvSpPr>
        <p:spPr>
          <a:xfrm>
            <a:off x="237266" y="2825863"/>
            <a:ext cx="2019241" cy="2519052"/>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Retain Customers with Predictive Technology</a:t>
            </a:r>
          </a:p>
          <a:p>
            <a:pPr>
              <a:spcAft>
                <a:spcPts val="628"/>
              </a:spcAft>
            </a:pP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When customers left BOA during financial crisis in 2009, SAP </a:t>
            </a:r>
            <a:r>
              <a:rPr lang="en-US" altLang="zh-CN" sz="1100" dirty="0" err="1">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InfiniteInsight</a:t>
            </a: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enabled BOA to predict trends and quickly </a:t>
            </a:r>
            <a:r>
              <a:rPr lang="en-US" altLang="zh-CN" sz="1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launch </a:t>
            </a: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precise campaigns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080" y="4796380"/>
            <a:ext cx="1155993" cy="37909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3373598" y="1383015"/>
            <a:ext cx="2672012" cy="1181096"/>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Real time, Anywhere</a:t>
            </a:r>
          </a:p>
          <a:p>
            <a:pPr>
              <a:spcAft>
                <a:spcPts val="628"/>
              </a:spcAft>
            </a:pP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ANZ bank launched real time precise marketing via digital channels, all on SAP solutions</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0082" y="2168931"/>
            <a:ext cx="691765" cy="340476"/>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37266" y="1359721"/>
            <a:ext cx="2940543" cy="1221004"/>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Fast Time to Market </a:t>
            </a:r>
            <a:endParaRPr lang="en-US" altLang="zh-CN" sz="15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spcAft>
                <a:spcPts val="628"/>
              </a:spcAft>
            </a:pPr>
            <a:r>
              <a:rPr lang="en-US" altLang="zh-CN" sz="1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Based </a:t>
            </a: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on SAP Core Banking, Commonwealth Bank of Australia launched most new products by configuration without programing</a:t>
            </a:r>
            <a:endParaRPr lang="en-US" altLang="zh-CN" sz="1500" b="1" dirty="0">
              <a:solidFill>
                <a:schemeClr val="accent1"/>
              </a:solidFill>
              <a:effectLst>
                <a:outerShdw blurRad="38100" dist="38100" dir="2700000" algn="tl">
                  <a:srgbClr val="000000">
                    <a:alpha val="43137"/>
                  </a:srgbClr>
                </a:outerShdw>
              </a:effectLst>
              <a:latin typeface="Arial"/>
            </a:endParaRPr>
          </a:p>
        </p:txBody>
      </p:sp>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a:ext>
            </a:extLst>
          </a:blip>
          <a:srcRect t="9010" b="8120"/>
          <a:stretch/>
        </p:blipFill>
        <p:spPr bwMode="auto">
          <a:xfrm>
            <a:off x="1240076" y="2186148"/>
            <a:ext cx="1721196" cy="394577"/>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6233925" y="1383015"/>
            <a:ext cx="2672012" cy="1181096"/>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Loans Management</a:t>
            </a:r>
            <a:endPar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0" lvl="1">
              <a:spcAft>
                <a:spcPts val="628"/>
              </a:spcAft>
              <a:buClrTx/>
              <a:buSzTx/>
              <a:buNone/>
            </a:pPr>
            <a:r>
              <a:rPr lang="en-US" altLang="zh-CN" sz="1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National Bank of </a:t>
            </a:r>
            <a:r>
              <a:rPr lang="en-US" altLang="zh-CN" sz="1100" dirty="0" err="1"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Canda</a:t>
            </a:r>
            <a:r>
              <a:rPr lang="en-US" altLang="zh-CN" sz="1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Cutting t</a:t>
            </a:r>
            <a:r>
              <a:rPr lang="en-US"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ime to approve a customer’s loan request by -70</a:t>
            </a:r>
            <a:r>
              <a:rPr lang="en-US" sz="11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 with SAP CRM. </a:t>
            </a:r>
            <a:endParaRPr lang="en-US"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spcAft>
                <a:spcPts val="628"/>
              </a:spcAft>
            </a:pPr>
            <a:endPar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Rectangle 31"/>
          <p:cNvSpPr/>
          <p:nvPr/>
        </p:nvSpPr>
        <p:spPr>
          <a:xfrm>
            <a:off x="237265" y="5605244"/>
            <a:ext cx="4343114" cy="813120"/>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High Performance Analytic</a:t>
            </a:r>
          </a:p>
          <a:p>
            <a:pPr>
              <a:spcAft>
                <a:spcPts val="628"/>
              </a:spcAft>
            </a:pPr>
            <a:r>
              <a:rPr lang="en-US" altLang="zh-CN" sz="11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Commerzbank of Germany is producing contract-level Financial Accounting and Managerial Accounting on SAP in-memory technology</a:t>
            </a:r>
          </a:p>
        </p:txBody>
      </p:sp>
      <p:pic>
        <p:nvPicPr>
          <p:cNvPr id="27" name="Picture 2" descr="Commerzbank 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851" y="5703323"/>
            <a:ext cx="1316927" cy="251941"/>
          </a:xfrm>
          <a:prstGeom prst="rect">
            <a:avLst/>
          </a:prstGeom>
          <a:solidFill>
            <a:schemeClr val="bg1">
              <a:lumMod val="95000"/>
            </a:schemeClr>
          </a:solidFill>
          <a:extLst/>
        </p:spPr>
      </p:pic>
      <p:sp>
        <p:nvSpPr>
          <p:cNvPr id="3" name="Title 2"/>
          <p:cNvSpPr>
            <a:spLocks noGrp="1"/>
          </p:cNvSpPr>
          <p:nvPr>
            <p:ph type="title"/>
          </p:nvPr>
        </p:nvSpPr>
        <p:spPr/>
        <p:txBody>
          <a:bodyPr/>
          <a:lstStyle/>
          <a:p>
            <a:r>
              <a:rPr lang="en-US" dirty="0"/>
              <a:t>Recent Transformations with SAP Banking</a:t>
            </a:r>
            <a:br>
              <a:rPr lang="en-US" dirty="0"/>
            </a:br>
            <a:r>
              <a:rPr lang="en-US" sz="2100" b="0" dirty="0"/>
              <a:t>Stepwise delivery of innovative solutions with predictable outcomes</a:t>
            </a:r>
          </a:p>
        </p:txBody>
      </p:sp>
      <p:sp>
        <p:nvSpPr>
          <p:cNvPr id="28" name="Rectangle 27"/>
          <p:cNvSpPr/>
          <p:nvPr/>
        </p:nvSpPr>
        <p:spPr>
          <a:xfrm>
            <a:off x="7016429" y="2825150"/>
            <a:ext cx="1889508" cy="2519052"/>
          </a:xfrm>
          <a:prstGeom prst="rect">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wrap="square" lIns="80444" tIns="40222" rIns="80444" bIns="40222">
            <a:noAutofit/>
          </a:bodyPr>
          <a:lstStyle/>
          <a:p>
            <a:pPr>
              <a:spcAft>
                <a:spcPts val="628"/>
              </a:spcAft>
            </a:pPr>
            <a:r>
              <a:rPr lang="en-US" altLang="zh-CN" sz="1500" b="1"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Expanding by Mobile</a:t>
            </a:r>
          </a:p>
          <a:p>
            <a:r>
              <a:rPr lang="en-US" altLang="zh-CN" sz="1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Standard Bank collaborated with SAP to transform convenient store into mobile </a:t>
            </a:r>
            <a:r>
              <a:rPr lang="en-US" altLang="zh-CN" sz="1200" dirty="0" smtClean="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branches. </a:t>
            </a:r>
            <a:r>
              <a:rPr lang="en-US" sz="1200" dirty="0"/>
              <a:t>Time needed to open a mobile</a:t>
            </a:r>
          </a:p>
          <a:p>
            <a:r>
              <a:rPr lang="en-US" sz="1200" dirty="0"/>
              <a:t>account, down 64%</a:t>
            </a:r>
          </a:p>
          <a:p>
            <a:pPr>
              <a:spcAft>
                <a:spcPts val="628"/>
              </a:spcAft>
            </a:pPr>
            <a:endParaRPr lang="en-US" altLang="zh-CN" sz="12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3771" y="4821230"/>
            <a:ext cx="1206433" cy="354241"/>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1677" y="2745033"/>
            <a:ext cx="3496545" cy="271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national-bank-logo-1.jpg"/>
          <p:cNvPicPr>
            <a:picLocks noChangeAspect="1"/>
          </p:cNvPicPr>
          <p:nvPr/>
        </p:nvPicPr>
        <p:blipFill rotWithShape="1">
          <a:blip r:embed="rId11" cstate="print">
            <a:extLst>
              <a:ext uri="{28A0092B-C50C-407E-A947-70E740481C1C}">
                <a14:useLocalDpi xmlns:a14="http://schemas.microsoft.com/office/drawing/2010/main" val="0"/>
              </a:ext>
            </a:extLst>
          </a:blip>
          <a:srcRect l="10896" t="18075" r="10974" b="17996"/>
          <a:stretch/>
        </p:blipFill>
        <p:spPr>
          <a:xfrm>
            <a:off x="7784797" y="2215546"/>
            <a:ext cx="1121141" cy="327249"/>
          </a:xfrm>
          <a:prstGeom prst="rect">
            <a:avLst/>
          </a:prstGeom>
        </p:spPr>
      </p:pic>
      <p:sp>
        <p:nvSpPr>
          <p:cNvPr id="19" name="Rectangle 18"/>
          <p:cNvSpPr/>
          <p:nvPr/>
        </p:nvSpPr>
        <p:spPr bwMode="gray">
          <a:xfrm>
            <a:off x="7665234" y="6598508"/>
            <a:ext cx="438905" cy="197708"/>
          </a:xfrm>
          <a:prstGeom prst="rect">
            <a:avLst/>
          </a:prstGeom>
          <a:solidFill>
            <a:schemeClr val="tx1"/>
          </a:solidFill>
          <a:ln w="635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0057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shQhlYZsU.DMSTHumPj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oHegqz1NUK2.pseZh8L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IhpO7DE_UG1sn1uY2Al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IIT3f.gGkmu_Y51ZT1q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s7M3OvxW0qYTB0wsPAt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IhpO7DE_UG1sn1uY2Al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IIT3f.gGkmu_Y51ZT1q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nEZTymhQ0S8H7d98q0X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mjwdcjvCUuFlS90TeIV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GGZNrf0tUuZAHPCSsu.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Eu.d7i_ukOdQbRjn5Vg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Ed3OwVO9UuDu7kFK1RNZg"/>
</p:tagLst>
</file>

<file path=ppt/theme/theme1.xml><?xml version="1.0" encoding="utf-8"?>
<a:theme xmlns:a="http://schemas.openxmlformats.org/drawingml/2006/main" name="SAP_2014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SAP_2014_v1.0</Template>
  <TotalTime>0</TotalTime>
  <Words>585</Words>
  <Application>Microsoft Office PowerPoint</Application>
  <PresentationFormat>On-screen Show (4:3)</PresentationFormat>
  <Paragraphs>142</Paragraphs>
  <Slides>14</Slides>
  <Notes>10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SAP_2014_v1.0</vt:lpstr>
      <vt:lpstr>think-cell Slide</vt:lpstr>
      <vt:lpstr>Banking Transformation with SAP - Global best practices</vt:lpstr>
      <vt:lpstr>SAP Region Middle &amp; Eastern Europe (MEE)</vt:lpstr>
      <vt:lpstr>SAP Banking Global Customer Base</vt:lpstr>
      <vt:lpstr>  Industry &amp; Market Dynamics </vt:lpstr>
      <vt:lpstr>Industrialization = Standardization + Agility </vt:lpstr>
      <vt:lpstr>Deutsche Bank: Retail Banking Platform for multiple Brands Standardize operations, differentiate towards the customer</vt:lpstr>
      <vt:lpstr>Example – Deutsche Postbank World Cup Bonus Savings</vt:lpstr>
      <vt:lpstr>CBA gained “sustainable competitive advantage”</vt:lpstr>
      <vt:lpstr>Recent Transformations with SAP Banking Stepwise delivery of innovative solutions with predictable outcomes</vt:lpstr>
      <vt:lpstr>SAP is seen as a leader by key Analysts</vt:lpstr>
      <vt:lpstr>Bain &amp; SAP: Benchmarking in Retail Banking Digital Lending</vt:lpstr>
      <vt:lpstr>The Bain &amp; SAP Digital Lending Benchmark Study </vt:lpstr>
      <vt:lpstr>Thank you</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Roos, Udo</dc:creator>
  <cp:lastModifiedBy>Roos, Udo</cp:lastModifiedBy>
  <cp:revision>61</cp:revision>
  <cp:lastPrinted>2014-09-04T13:27:02Z</cp:lastPrinted>
  <dcterms:created xsi:type="dcterms:W3CDTF">2014-08-13T10:06:35Z</dcterms:created>
  <dcterms:modified xsi:type="dcterms:W3CDTF">2014-09-04T13:29:32Z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-1730850929</vt:i4>
  </property>
  <property fmtid="{D5CDD505-2E9C-101B-9397-08002B2CF9AE}" pid="3" name="_NewReviewCycle">
    <vt:lpwstr/>
  </property>
  <property fmtid="{D5CDD505-2E9C-101B-9397-08002B2CF9AE}" pid="4" name="_EmailSubject">
    <vt:lpwstr>Slides for Roundtable tomorrow</vt:lpwstr>
  </property>
  <property fmtid="{D5CDD505-2E9C-101B-9397-08002B2CF9AE}" pid="5" name="_AuthorEmail">
    <vt:lpwstr>udo.roos@sap.com</vt:lpwstr>
  </property>
  <property fmtid="{D5CDD505-2E9C-101B-9397-08002B2CF9AE}" pid="6" name="_AuthorEmailDisplayName">
    <vt:lpwstr>Roos, Udo</vt:lpwstr>
  </property>
  <property fmtid="{D5CDD505-2E9C-101B-9397-08002B2CF9AE}" pid="7" name="_PreviousAdHocReviewCycleID">
    <vt:i4>1357826825</vt:i4>
  </property>
</Properties>
</file>