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76" r:id="rId3"/>
    <p:sldId id="481" r:id="rId4"/>
    <p:sldId id="480" r:id="rId5"/>
    <p:sldId id="485" r:id="rId6"/>
    <p:sldId id="493" r:id="rId7"/>
    <p:sldId id="491" r:id="rId8"/>
    <p:sldId id="489" r:id="rId9"/>
    <p:sldId id="492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C3A85"/>
    <a:srgbClr val="000000"/>
    <a:srgbClr val="F0F5F8"/>
    <a:srgbClr val="FF4D4F"/>
    <a:srgbClr val="5187A2"/>
    <a:srgbClr val="000099"/>
    <a:srgbClr val="FF0000"/>
    <a:srgbClr val="0A2E6C"/>
    <a:srgbClr val="062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 snapToGrid="0" showGuides="1">
      <p:cViewPr varScale="1">
        <p:scale>
          <a:sx n="93" d="100"/>
          <a:sy n="93" d="100"/>
        </p:scale>
        <p:origin x="63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25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698B8-CBF2-4EE5-BA53-73D880D6AF19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3BDE7-C762-459B-BCB8-FB25BB5BF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6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8:27:24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12521A-9ACE-44A2-9A42-6A7A063CDB68}" emma:medium="tactile" emma:mode="ink">
          <msink:context xmlns:msink="http://schemas.microsoft.com/ink/2010/main" type="inkDrawing" rotatedBoundingBox="8685,5169 8690,5168 8690,5169 8686,5171" semanticType="callout" shapeName="Other"/>
        </emma:interpretation>
      </emma:emma>
    </inkml:annotationXML>
    <inkml:trace contextRef="#ctx0" brushRef="#br0">4 0 201,'0'2'44,"0"-2"-49,-4 0-56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9:03:40.4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2BAB1C-3B4C-48C6-B54C-E35B1CF59E17}" emma:medium="tactile" emma:mode="ink">
          <msink:context xmlns:msink="http://schemas.microsoft.com/ink/2010/main" type="writingRegion" rotatedBoundingBox="12726,12944 12753,12944 12753,13008 12726,13008"/>
        </emma:interpretation>
      </emma:emma>
    </inkml:annotationXML>
    <inkml:traceGroup>
      <inkml:annotationXML>
        <emma:emma xmlns:emma="http://www.w3.org/2003/04/emma" version="1.0">
          <emma:interpretation id="{AB88F454-25CF-4674-AECF-0B1C60FAD0C4}" emma:medium="tactile" emma:mode="ink">
            <msink:context xmlns:msink="http://schemas.microsoft.com/ink/2010/main" type="paragraph" rotatedBoundingBox="12726,12944 12753,12944 12753,13008 12726,13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0C3E91-98F0-40AD-B891-C479A56BD4E3}" emma:medium="tactile" emma:mode="ink">
              <msink:context xmlns:msink="http://schemas.microsoft.com/ink/2010/main" type="line" rotatedBoundingBox="12726,12944 12753,12944 12753,13008 12726,13008"/>
            </emma:interpretation>
          </emma:emma>
        </inkml:annotationXML>
        <inkml:traceGroup>
          <inkml:annotationXML>
            <emma:emma xmlns:emma="http://www.w3.org/2003/04/emma" version="1.0">
              <emma:interpretation id="{B6F039EA-8B9D-4880-B395-86510753ACCE}" emma:medium="tactile" emma:mode="ink">
                <msink:context xmlns:msink="http://schemas.microsoft.com/ink/2010/main" type="inkWord" rotatedBoundingBox="12726,12944 12753,12944 12753,13008 12726,13008"/>
              </emma:interpretation>
              <emma:one-of disjunction-type="recognition" id="oneOf0">
                <emma:interpretation id="interp0" emma:lang="en-US" emma:confidence="0">
                  <emma:literal>l</emma:literal>
                </emma:interpretation>
                <emma:interpretation id="interp1" emma:lang="en-US" emma:confidence="0">
                  <emma:literal>/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27 0 201,'0'3'38,"-8"9"-27,1 2-12,1-2-14,2 1-14,2-3-33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9:03:41.3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124A7A-B66C-435A-B6AA-975E5824CE3D}" emma:medium="tactile" emma:mode="ink">
          <msink:context xmlns:msink="http://schemas.microsoft.com/ink/2010/main" type="writingRegion" rotatedBoundingBox="249,-1647 302,-1647 302,-1614 249,-1614"/>
        </emma:interpretation>
      </emma:emma>
    </inkml:annotationXML>
    <inkml:traceGroup>
      <inkml:annotationXML>
        <emma:emma xmlns:emma="http://www.w3.org/2003/04/emma" version="1.0">
          <emma:interpretation id="{006841C2-2F15-4370-98E8-8EF8790A8C2D}" emma:medium="tactile" emma:mode="ink">
            <msink:context xmlns:msink="http://schemas.microsoft.com/ink/2010/main" type="paragraph" rotatedBoundingBox="249,-1647 302,-1647 302,-1614 249,-1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36522D-B9D0-4527-A2DF-2C6DE7207BE8}" emma:medium="tactile" emma:mode="ink">
              <msink:context xmlns:msink="http://schemas.microsoft.com/ink/2010/main" type="line" rotatedBoundingBox="249,-1647 302,-1647 302,-1614 249,-1614"/>
            </emma:interpretation>
          </emma:emma>
        </inkml:annotationXML>
        <inkml:traceGroup>
          <inkml:annotationXML>
            <emma:emma xmlns:emma="http://www.w3.org/2003/04/emma" version="1.0">
              <emma:interpretation id="{18951EFF-FD25-4E67-9FC9-864751FCD604}" emma:medium="tactile" emma:mode="ink">
                <msink:context xmlns:msink="http://schemas.microsoft.com/ink/2010/main" type="inkWord" rotatedBoundingBox="249,-1647 302,-1647 302,-1614 249,-1614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56 33 250,'-35'-15'22,"17"6"-19,18 7-3,0 0-39,24-3-61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4EF0-4662-4BB4-8F99-B9FDE6120FB0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49ED-DF61-4D80-9912-626E6D6D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7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49ED-DF61-4D80-9912-626E6D6D643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4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4029-AE08-49FB-BB13-64384E2CF23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3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7" Type="http://schemas.openxmlformats.org/officeDocument/2006/relationships/image" Target="../media/image1.jpg" /><Relationship Id="rId2" Type="http://schemas.openxmlformats.org/officeDocument/2006/relationships/customXml" Target="../ink/ink2.xml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4.emf" /><Relationship Id="rId5" Type="http://schemas.openxmlformats.org/officeDocument/2006/relationships/customXml" Target="../ink/ink3.xml" /><Relationship Id="rId4" Type="http://schemas.openxmlformats.org/officeDocument/2006/relationships/image" Target="../media/image3.emf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5"/>
          <p:cNvSpPr>
            <a:spLocks noEditPoints="1"/>
          </p:cNvSpPr>
          <p:nvPr userDrawn="1"/>
        </p:nvSpPr>
        <p:spPr bwMode="auto">
          <a:xfrm>
            <a:off x="4441825" y="4463388"/>
            <a:ext cx="238125" cy="384175"/>
          </a:xfrm>
          <a:custGeom>
            <a:avLst/>
            <a:gdLst>
              <a:gd name="T0" fmla="*/ 5330 w 9900"/>
              <a:gd name="T1" fmla="*/ 15 h 16214"/>
              <a:gd name="T2" fmla="*/ 6418 w 9900"/>
              <a:gd name="T3" fmla="*/ 226 h 16214"/>
              <a:gd name="T4" fmla="*/ 7409 w 9900"/>
              <a:gd name="T5" fmla="*/ 667 h 16214"/>
              <a:gd name="T6" fmla="*/ 8274 w 9900"/>
              <a:gd name="T7" fmla="*/ 1306 h 16214"/>
              <a:gd name="T8" fmla="*/ 7677 w 9900"/>
              <a:gd name="T9" fmla="*/ 1311 h 16214"/>
              <a:gd name="T10" fmla="*/ 6824 w 9900"/>
              <a:gd name="T11" fmla="*/ 800 h 16214"/>
              <a:gd name="T12" fmla="*/ 5867 w 9900"/>
              <a:gd name="T13" fmla="*/ 483 h 16214"/>
              <a:gd name="T14" fmla="*/ 4951 w 9900"/>
              <a:gd name="T15" fmla="*/ 0 h 16214"/>
              <a:gd name="T16" fmla="*/ 9052 w 9900"/>
              <a:gd name="T17" fmla="*/ 2215 h 16214"/>
              <a:gd name="T18" fmla="*/ 9555 w 9900"/>
              <a:gd name="T19" fmla="*/ 3180 h 16214"/>
              <a:gd name="T20" fmla="*/ 9843 w 9900"/>
              <a:gd name="T21" fmla="*/ 4253 h 16214"/>
              <a:gd name="T22" fmla="*/ 9510 w 9900"/>
              <a:gd name="T23" fmla="*/ 4777 h 16214"/>
              <a:gd name="T24" fmla="*/ 9342 w 9900"/>
              <a:gd name="T25" fmla="*/ 3753 h 16214"/>
              <a:gd name="T26" fmla="*/ 8963 w 9900"/>
              <a:gd name="T27" fmla="*/ 2814 h 16214"/>
              <a:gd name="T28" fmla="*/ 8399 w 9900"/>
              <a:gd name="T29" fmla="*/ 1992 h 16214"/>
              <a:gd name="T30" fmla="*/ 9900 w 9900"/>
              <a:gd name="T31" fmla="*/ 5014 h 16214"/>
              <a:gd name="T32" fmla="*/ 9799 w 9900"/>
              <a:gd name="T33" fmla="*/ 12207 h 16214"/>
              <a:gd name="T34" fmla="*/ 9461 w 9900"/>
              <a:gd name="T35" fmla="*/ 13258 h 16214"/>
              <a:gd name="T36" fmla="*/ 8914 w 9900"/>
              <a:gd name="T37" fmla="*/ 14195 h 16214"/>
              <a:gd name="T38" fmla="*/ 8327 w 9900"/>
              <a:gd name="T39" fmla="*/ 14305 h 16214"/>
              <a:gd name="T40" fmla="*/ 8909 w 9900"/>
              <a:gd name="T41" fmla="*/ 13497 h 16214"/>
              <a:gd name="T42" fmla="*/ 9310 w 9900"/>
              <a:gd name="T43" fmla="*/ 12571 h 16214"/>
              <a:gd name="T44" fmla="*/ 9503 w 9900"/>
              <a:gd name="T45" fmla="*/ 11555 h 16214"/>
              <a:gd name="T46" fmla="*/ 8094 w 9900"/>
              <a:gd name="T47" fmla="*/ 15065 h 16214"/>
              <a:gd name="T48" fmla="*/ 7199 w 9900"/>
              <a:gd name="T49" fmla="*/ 15664 h 16214"/>
              <a:gd name="T50" fmla="*/ 6184 w 9900"/>
              <a:gd name="T51" fmla="*/ 16056 h 16214"/>
              <a:gd name="T52" fmla="*/ 5078 w 9900"/>
              <a:gd name="T53" fmla="*/ 16212 h 16214"/>
              <a:gd name="T54" fmla="*/ 5756 w 9900"/>
              <a:gd name="T55" fmla="*/ 15752 h 16214"/>
              <a:gd name="T56" fmla="*/ 6723 w 9900"/>
              <a:gd name="T57" fmla="*/ 15460 h 16214"/>
              <a:gd name="T58" fmla="*/ 7588 w 9900"/>
              <a:gd name="T59" fmla="*/ 14969 h 16214"/>
              <a:gd name="T60" fmla="*/ 4951 w 9900"/>
              <a:gd name="T61" fmla="*/ 16214 h 16214"/>
              <a:gd name="T62" fmla="*/ 4445 w 9900"/>
              <a:gd name="T63" fmla="*/ 16188 h 16214"/>
              <a:gd name="T64" fmla="*/ 3367 w 9900"/>
              <a:gd name="T65" fmla="*/ 15950 h 16214"/>
              <a:gd name="T66" fmla="*/ 2388 w 9900"/>
              <a:gd name="T67" fmla="*/ 15485 h 16214"/>
              <a:gd name="T68" fmla="*/ 1539 w 9900"/>
              <a:gd name="T69" fmla="*/ 14826 h 16214"/>
              <a:gd name="T70" fmla="*/ 2312 w 9900"/>
              <a:gd name="T71" fmla="*/ 14969 h 16214"/>
              <a:gd name="T72" fmla="*/ 3177 w 9900"/>
              <a:gd name="T73" fmla="*/ 15460 h 16214"/>
              <a:gd name="T74" fmla="*/ 4144 w 9900"/>
              <a:gd name="T75" fmla="*/ 15752 h 16214"/>
              <a:gd name="T76" fmla="*/ 1453 w 9900"/>
              <a:gd name="T77" fmla="*/ 14742 h 16214"/>
              <a:gd name="T78" fmla="*/ 782 w 9900"/>
              <a:gd name="T79" fmla="*/ 13897 h 16214"/>
              <a:gd name="T80" fmla="*/ 302 w 9900"/>
              <a:gd name="T81" fmla="*/ 12920 h 16214"/>
              <a:gd name="T82" fmla="*/ 40 w 9900"/>
              <a:gd name="T83" fmla="*/ 11836 h 16214"/>
              <a:gd name="T84" fmla="*/ 397 w 9900"/>
              <a:gd name="T85" fmla="*/ 11555 h 16214"/>
              <a:gd name="T86" fmla="*/ 590 w 9900"/>
              <a:gd name="T87" fmla="*/ 12571 h 16214"/>
              <a:gd name="T88" fmla="*/ 991 w 9900"/>
              <a:gd name="T89" fmla="*/ 13497 h 16214"/>
              <a:gd name="T90" fmla="*/ 1573 w 9900"/>
              <a:gd name="T91" fmla="*/ 14305 h 16214"/>
              <a:gd name="T92" fmla="*/ 0 w 9900"/>
              <a:gd name="T93" fmla="*/ 5014 h 16214"/>
              <a:gd name="T94" fmla="*/ 127 w 9900"/>
              <a:gd name="T95" fmla="*/ 3885 h 16214"/>
              <a:gd name="T96" fmla="*/ 490 w 9900"/>
              <a:gd name="T97" fmla="*/ 2846 h 16214"/>
              <a:gd name="T98" fmla="*/ 1059 w 9900"/>
              <a:gd name="T99" fmla="*/ 1923 h 16214"/>
              <a:gd name="T100" fmla="*/ 1501 w 9900"/>
              <a:gd name="T101" fmla="*/ 1992 h 16214"/>
              <a:gd name="T102" fmla="*/ 937 w 9900"/>
              <a:gd name="T103" fmla="*/ 2814 h 16214"/>
              <a:gd name="T104" fmla="*/ 558 w 9900"/>
              <a:gd name="T105" fmla="*/ 3753 h 16214"/>
              <a:gd name="T106" fmla="*/ 390 w 9900"/>
              <a:gd name="T107" fmla="*/ 4777 h 16214"/>
              <a:gd name="T108" fmla="*/ 1899 w 9900"/>
              <a:gd name="T109" fmla="*/ 1073 h 16214"/>
              <a:gd name="T110" fmla="*/ 2809 w 9900"/>
              <a:gd name="T111" fmla="*/ 497 h 16214"/>
              <a:gd name="T112" fmla="*/ 3835 w 9900"/>
              <a:gd name="T113" fmla="*/ 129 h 16214"/>
              <a:gd name="T114" fmla="*/ 4949 w 9900"/>
              <a:gd name="T115" fmla="*/ 0 h 16214"/>
              <a:gd name="T116" fmla="*/ 4033 w 9900"/>
              <a:gd name="T117" fmla="*/ 483 h 16214"/>
              <a:gd name="T118" fmla="*/ 3076 w 9900"/>
              <a:gd name="T119" fmla="*/ 800 h 16214"/>
              <a:gd name="T120" fmla="*/ 2223 w 9900"/>
              <a:gd name="T121" fmla="*/ 1311 h 16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00" h="16214">
                <a:moveTo>
                  <a:pt x="4949" y="0"/>
                </a:moveTo>
                <a:lnTo>
                  <a:pt x="4951" y="0"/>
                </a:lnTo>
                <a:lnTo>
                  <a:pt x="4951" y="389"/>
                </a:lnTo>
                <a:lnTo>
                  <a:pt x="4949" y="389"/>
                </a:lnTo>
                <a:lnTo>
                  <a:pt x="4949" y="0"/>
                </a:lnTo>
                <a:close/>
                <a:moveTo>
                  <a:pt x="4951" y="0"/>
                </a:moveTo>
                <a:lnTo>
                  <a:pt x="5078" y="2"/>
                </a:lnTo>
                <a:lnTo>
                  <a:pt x="5204" y="6"/>
                </a:lnTo>
                <a:lnTo>
                  <a:pt x="5330" y="15"/>
                </a:lnTo>
                <a:lnTo>
                  <a:pt x="5455" y="26"/>
                </a:lnTo>
                <a:lnTo>
                  <a:pt x="5579" y="41"/>
                </a:lnTo>
                <a:lnTo>
                  <a:pt x="5702" y="58"/>
                </a:lnTo>
                <a:lnTo>
                  <a:pt x="5824" y="79"/>
                </a:lnTo>
                <a:lnTo>
                  <a:pt x="5945" y="102"/>
                </a:lnTo>
                <a:lnTo>
                  <a:pt x="6065" y="129"/>
                </a:lnTo>
                <a:lnTo>
                  <a:pt x="6184" y="158"/>
                </a:lnTo>
                <a:lnTo>
                  <a:pt x="6301" y="192"/>
                </a:lnTo>
                <a:lnTo>
                  <a:pt x="6418" y="226"/>
                </a:lnTo>
                <a:lnTo>
                  <a:pt x="6533" y="264"/>
                </a:lnTo>
                <a:lnTo>
                  <a:pt x="6648" y="306"/>
                </a:lnTo>
                <a:lnTo>
                  <a:pt x="6761" y="350"/>
                </a:lnTo>
                <a:lnTo>
                  <a:pt x="6872" y="395"/>
                </a:lnTo>
                <a:lnTo>
                  <a:pt x="6982" y="445"/>
                </a:lnTo>
                <a:lnTo>
                  <a:pt x="7091" y="497"/>
                </a:lnTo>
                <a:lnTo>
                  <a:pt x="7199" y="550"/>
                </a:lnTo>
                <a:lnTo>
                  <a:pt x="7304" y="607"/>
                </a:lnTo>
                <a:lnTo>
                  <a:pt x="7409" y="667"/>
                </a:lnTo>
                <a:lnTo>
                  <a:pt x="7512" y="729"/>
                </a:lnTo>
                <a:lnTo>
                  <a:pt x="7613" y="792"/>
                </a:lnTo>
                <a:lnTo>
                  <a:pt x="7713" y="859"/>
                </a:lnTo>
                <a:lnTo>
                  <a:pt x="7810" y="928"/>
                </a:lnTo>
                <a:lnTo>
                  <a:pt x="7907" y="999"/>
                </a:lnTo>
                <a:lnTo>
                  <a:pt x="8001" y="1073"/>
                </a:lnTo>
                <a:lnTo>
                  <a:pt x="8094" y="1149"/>
                </a:lnTo>
                <a:lnTo>
                  <a:pt x="8185" y="1226"/>
                </a:lnTo>
                <a:lnTo>
                  <a:pt x="8274" y="1306"/>
                </a:lnTo>
                <a:lnTo>
                  <a:pt x="8361" y="1388"/>
                </a:lnTo>
                <a:lnTo>
                  <a:pt x="8447" y="1472"/>
                </a:lnTo>
                <a:lnTo>
                  <a:pt x="8174" y="1748"/>
                </a:lnTo>
                <a:lnTo>
                  <a:pt x="8096" y="1670"/>
                </a:lnTo>
                <a:lnTo>
                  <a:pt x="8015" y="1594"/>
                </a:lnTo>
                <a:lnTo>
                  <a:pt x="7933" y="1521"/>
                </a:lnTo>
                <a:lnTo>
                  <a:pt x="7850" y="1449"/>
                </a:lnTo>
                <a:lnTo>
                  <a:pt x="7764" y="1379"/>
                </a:lnTo>
                <a:lnTo>
                  <a:pt x="7677" y="1311"/>
                </a:lnTo>
                <a:lnTo>
                  <a:pt x="7588" y="1245"/>
                </a:lnTo>
                <a:lnTo>
                  <a:pt x="7498" y="1182"/>
                </a:lnTo>
                <a:lnTo>
                  <a:pt x="7406" y="1121"/>
                </a:lnTo>
                <a:lnTo>
                  <a:pt x="7313" y="1061"/>
                </a:lnTo>
                <a:lnTo>
                  <a:pt x="7218" y="1004"/>
                </a:lnTo>
                <a:lnTo>
                  <a:pt x="7121" y="950"/>
                </a:lnTo>
                <a:lnTo>
                  <a:pt x="7024" y="897"/>
                </a:lnTo>
                <a:lnTo>
                  <a:pt x="6925" y="847"/>
                </a:lnTo>
                <a:lnTo>
                  <a:pt x="6824" y="800"/>
                </a:lnTo>
                <a:lnTo>
                  <a:pt x="6723" y="754"/>
                </a:lnTo>
                <a:lnTo>
                  <a:pt x="6620" y="711"/>
                </a:lnTo>
                <a:lnTo>
                  <a:pt x="6516" y="671"/>
                </a:lnTo>
                <a:lnTo>
                  <a:pt x="6410" y="633"/>
                </a:lnTo>
                <a:lnTo>
                  <a:pt x="6304" y="598"/>
                </a:lnTo>
                <a:lnTo>
                  <a:pt x="6196" y="565"/>
                </a:lnTo>
                <a:lnTo>
                  <a:pt x="6088" y="535"/>
                </a:lnTo>
                <a:lnTo>
                  <a:pt x="5978" y="508"/>
                </a:lnTo>
                <a:lnTo>
                  <a:pt x="5867" y="483"/>
                </a:lnTo>
                <a:lnTo>
                  <a:pt x="5756" y="462"/>
                </a:lnTo>
                <a:lnTo>
                  <a:pt x="5643" y="443"/>
                </a:lnTo>
                <a:lnTo>
                  <a:pt x="5530" y="427"/>
                </a:lnTo>
                <a:lnTo>
                  <a:pt x="5415" y="413"/>
                </a:lnTo>
                <a:lnTo>
                  <a:pt x="5300" y="402"/>
                </a:lnTo>
                <a:lnTo>
                  <a:pt x="5184" y="395"/>
                </a:lnTo>
                <a:lnTo>
                  <a:pt x="5068" y="390"/>
                </a:lnTo>
                <a:lnTo>
                  <a:pt x="4951" y="389"/>
                </a:lnTo>
                <a:lnTo>
                  <a:pt x="4951" y="0"/>
                </a:lnTo>
                <a:close/>
                <a:moveTo>
                  <a:pt x="8447" y="1472"/>
                </a:moveTo>
                <a:lnTo>
                  <a:pt x="8530" y="1559"/>
                </a:lnTo>
                <a:lnTo>
                  <a:pt x="8611" y="1648"/>
                </a:lnTo>
                <a:lnTo>
                  <a:pt x="8690" y="1737"/>
                </a:lnTo>
                <a:lnTo>
                  <a:pt x="8766" y="1829"/>
                </a:lnTo>
                <a:lnTo>
                  <a:pt x="8841" y="1923"/>
                </a:lnTo>
                <a:lnTo>
                  <a:pt x="8914" y="2019"/>
                </a:lnTo>
                <a:lnTo>
                  <a:pt x="8984" y="2117"/>
                </a:lnTo>
                <a:lnTo>
                  <a:pt x="9052" y="2215"/>
                </a:lnTo>
                <a:lnTo>
                  <a:pt x="9118" y="2317"/>
                </a:lnTo>
                <a:lnTo>
                  <a:pt x="9181" y="2419"/>
                </a:lnTo>
                <a:lnTo>
                  <a:pt x="9242" y="2523"/>
                </a:lnTo>
                <a:lnTo>
                  <a:pt x="9301" y="2629"/>
                </a:lnTo>
                <a:lnTo>
                  <a:pt x="9357" y="2736"/>
                </a:lnTo>
                <a:lnTo>
                  <a:pt x="9410" y="2846"/>
                </a:lnTo>
                <a:lnTo>
                  <a:pt x="9461" y="2956"/>
                </a:lnTo>
                <a:lnTo>
                  <a:pt x="9510" y="3067"/>
                </a:lnTo>
                <a:lnTo>
                  <a:pt x="9555" y="3180"/>
                </a:lnTo>
                <a:lnTo>
                  <a:pt x="9598" y="3294"/>
                </a:lnTo>
                <a:lnTo>
                  <a:pt x="9639" y="3410"/>
                </a:lnTo>
                <a:lnTo>
                  <a:pt x="9677" y="3528"/>
                </a:lnTo>
                <a:lnTo>
                  <a:pt x="9711" y="3646"/>
                </a:lnTo>
                <a:lnTo>
                  <a:pt x="9744" y="3765"/>
                </a:lnTo>
                <a:lnTo>
                  <a:pt x="9773" y="3885"/>
                </a:lnTo>
                <a:lnTo>
                  <a:pt x="9799" y="4007"/>
                </a:lnTo>
                <a:lnTo>
                  <a:pt x="9822" y="4130"/>
                </a:lnTo>
                <a:lnTo>
                  <a:pt x="9843" y="4253"/>
                </a:lnTo>
                <a:lnTo>
                  <a:pt x="9860" y="4378"/>
                </a:lnTo>
                <a:lnTo>
                  <a:pt x="9874" y="4503"/>
                </a:lnTo>
                <a:lnTo>
                  <a:pt x="9886" y="4630"/>
                </a:lnTo>
                <a:lnTo>
                  <a:pt x="9894" y="4758"/>
                </a:lnTo>
                <a:lnTo>
                  <a:pt x="9898" y="4885"/>
                </a:lnTo>
                <a:lnTo>
                  <a:pt x="9900" y="5014"/>
                </a:lnTo>
                <a:lnTo>
                  <a:pt x="9516" y="5014"/>
                </a:lnTo>
                <a:lnTo>
                  <a:pt x="9515" y="4896"/>
                </a:lnTo>
                <a:lnTo>
                  <a:pt x="9510" y="4777"/>
                </a:lnTo>
                <a:lnTo>
                  <a:pt x="9503" y="4659"/>
                </a:lnTo>
                <a:lnTo>
                  <a:pt x="9492" y="4543"/>
                </a:lnTo>
                <a:lnTo>
                  <a:pt x="9479" y="4427"/>
                </a:lnTo>
                <a:lnTo>
                  <a:pt x="9463" y="4313"/>
                </a:lnTo>
                <a:lnTo>
                  <a:pt x="9444" y="4198"/>
                </a:lnTo>
                <a:lnTo>
                  <a:pt x="9423" y="4085"/>
                </a:lnTo>
                <a:lnTo>
                  <a:pt x="9399" y="3973"/>
                </a:lnTo>
                <a:lnTo>
                  <a:pt x="9372" y="3862"/>
                </a:lnTo>
                <a:lnTo>
                  <a:pt x="9342" y="3753"/>
                </a:lnTo>
                <a:lnTo>
                  <a:pt x="9310" y="3643"/>
                </a:lnTo>
                <a:lnTo>
                  <a:pt x="9275" y="3536"/>
                </a:lnTo>
                <a:lnTo>
                  <a:pt x="9238" y="3428"/>
                </a:lnTo>
                <a:lnTo>
                  <a:pt x="9198" y="3323"/>
                </a:lnTo>
                <a:lnTo>
                  <a:pt x="9156" y="3218"/>
                </a:lnTo>
                <a:lnTo>
                  <a:pt x="9111" y="3116"/>
                </a:lnTo>
                <a:lnTo>
                  <a:pt x="9064" y="3014"/>
                </a:lnTo>
                <a:lnTo>
                  <a:pt x="9015" y="2913"/>
                </a:lnTo>
                <a:lnTo>
                  <a:pt x="8963" y="2814"/>
                </a:lnTo>
                <a:lnTo>
                  <a:pt x="8909" y="2717"/>
                </a:lnTo>
                <a:lnTo>
                  <a:pt x="8853" y="2621"/>
                </a:lnTo>
                <a:lnTo>
                  <a:pt x="8794" y="2526"/>
                </a:lnTo>
                <a:lnTo>
                  <a:pt x="8734" y="2433"/>
                </a:lnTo>
                <a:lnTo>
                  <a:pt x="8671" y="2342"/>
                </a:lnTo>
                <a:lnTo>
                  <a:pt x="8606" y="2252"/>
                </a:lnTo>
                <a:lnTo>
                  <a:pt x="8539" y="2164"/>
                </a:lnTo>
                <a:lnTo>
                  <a:pt x="8470" y="2076"/>
                </a:lnTo>
                <a:lnTo>
                  <a:pt x="8399" y="1992"/>
                </a:lnTo>
                <a:lnTo>
                  <a:pt x="8327" y="1909"/>
                </a:lnTo>
                <a:lnTo>
                  <a:pt x="8252" y="1827"/>
                </a:lnTo>
                <a:lnTo>
                  <a:pt x="8174" y="1748"/>
                </a:lnTo>
                <a:lnTo>
                  <a:pt x="8447" y="1472"/>
                </a:lnTo>
                <a:close/>
                <a:moveTo>
                  <a:pt x="9900" y="5014"/>
                </a:moveTo>
                <a:lnTo>
                  <a:pt x="9900" y="11200"/>
                </a:lnTo>
                <a:lnTo>
                  <a:pt x="9516" y="11200"/>
                </a:lnTo>
                <a:lnTo>
                  <a:pt x="9516" y="5014"/>
                </a:lnTo>
                <a:lnTo>
                  <a:pt x="9900" y="5014"/>
                </a:lnTo>
                <a:close/>
                <a:moveTo>
                  <a:pt x="9900" y="11200"/>
                </a:moveTo>
                <a:lnTo>
                  <a:pt x="9898" y="11329"/>
                </a:lnTo>
                <a:lnTo>
                  <a:pt x="9894" y="11456"/>
                </a:lnTo>
                <a:lnTo>
                  <a:pt x="9886" y="11584"/>
                </a:lnTo>
                <a:lnTo>
                  <a:pt x="9874" y="11711"/>
                </a:lnTo>
                <a:lnTo>
                  <a:pt x="9860" y="11836"/>
                </a:lnTo>
                <a:lnTo>
                  <a:pt x="9843" y="11961"/>
                </a:lnTo>
                <a:lnTo>
                  <a:pt x="9822" y="12084"/>
                </a:lnTo>
                <a:lnTo>
                  <a:pt x="9799" y="12207"/>
                </a:lnTo>
                <a:lnTo>
                  <a:pt x="9773" y="12329"/>
                </a:lnTo>
                <a:lnTo>
                  <a:pt x="9744" y="12449"/>
                </a:lnTo>
                <a:lnTo>
                  <a:pt x="9711" y="12569"/>
                </a:lnTo>
                <a:lnTo>
                  <a:pt x="9677" y="12686"/>
                </a:lnTo>
                <a:lnTo>
                  <a:pt x="9639" y="12804"/>
                </a:lnTo>
                <a:lnTo>
                  <a:pt x="9598" y="12920"/>
                </a:lnTo>
                <a:lnTo>
                  <a:pt x="9555" y="13034"/>
                </a:lnTo>
                <a:lnTo>
                  <a:pt x="9510" y="13147"/>
                </a:lnTo>
                <a:lnTo>
                  <a:pt x="9461" y="13258"/>
                </a:lnTo>
                <a:lnTo>
                  <a:pt x="9410" y="13368"/>
                </a:lnTo>
                <a:lnTo>
                  <a:pt x="9357" y="13478"/>
                </a:lnTo>
                <a:lnTo>
                  <a:pt x="9301" y="13585"/>
                </a:lnTo>
                <a:lnTo>
                  <a:pt x="9242" y="13691"/>
                </a:lnTo>
                <a:lnTo>
                  <a:pt x="9181" y="13795"/>
                </a:lnTo>
                <a:lnTo>
                  <a:pt x="9118" y="13897"/>
                </a:lnTo>
                <a:lnTo>
                  <a:pt x="9052" y="13999"/>
                </a:lnTo>
                <a:lnTo>
                  <a:pt x="8984" y="14098"/>
                </a:lnTo>
                <a:lnTo>
                  <a:pt x="8914" y="14195"/>
                </a:lnTo>
                <a:lnTo>
                  <a:pt x="8841" y="14291"/>
                </a:lnTo>
                <a:lnTo>
                  <a:pt x="8766" y="14385"/>
                </a:lnTo>
                <a:lnTo>
                  <a:pt x="8690" y="14477"/>
                </a:lnTo>
                <a:lnTo>
                  <a:pt x="8611" y="14566"/>
                </a:lnTo>
                <a:lnTo>
                  <a:pt x="8530" y="14655"/>
                </a:lnTo>
                <a:lnTo>
                  <a:pt x="8447" y="14742"/>
                </a:lnTo>
                <a:lnTo>
                  <a:pt x="8174" y="14466"/>
                </a:lnTo>
                <a:lnTo>
                  <a:pt x="8252" y="14387"/>
                </a:lnTo>
                <a:lnTo>
                  <a:pt x="8327" y="14305"/>
                </a:lnTo>
                <a:lnTo>
                  <a:pt x="8399" y="14222"/>
                </a:lnTo>
                <a:lnTo>
                  <a:pt x="8470" y="14138"/>
                </a:lnTo>
                <a:lnTo>
                  <a:pt x="8539" y="14050"/>
                </a:lnTo>
                <a:lnTo>
                  <a:pt x="8606" y="13962"/>
                </a:lnTo>
                <a:lnTo>
                  <a:pt x="8671" y="13872"/>
                </a:lnTo>
                <a:lnTo>
                  <a:pt x="8734" y="13781"/>
                </a:lnTo>
                <a:lnTo>
                  <a:pt x="8794" y="13688"/>
                </a:lnTo>
                <a:lnTo>
                  <a:pt x="8853" y="13593"/>
                </a:lnTo>
                <a:lnTo>
                  <a:pt x="8909" y="13497"/>
                </a:lnTo>
                <a:lnTo>
                  <a:pt x="8963" y="13400"/>
                </a:lnTo>
                <a:lnTo>
                  <a:pt x="9015" y="13301"/>
                </a:lnTo>
                <a:lnTo>
                  <a:pt x="9064" y="13200"/>
                </a:lnTo>
                <a:lnTo>
                  <a:pt x="9111" y="13099"/>
                </a:lnTo>
                <a:lnTo>
                  <a:pt x="9156" y="12996"/>
                </a:lnTo>
                <a:lnTo>
                  <a:pt x="9198" y="12891"/>
                </a:lnTo>
                <a:lnTo>
                  <a:pt x="9238" y="12786"/>
                </a:lnTo>
                <a:lnTo>
                  <a:pt x="9275" y="12678"/>
                </a:lnTo>
                <a:lnTo>
                  <a:pt x="9310" y="12571"/>
                </a:lnTo>
                <a:lnTo>
                  <a:pt x="9342" y="12461"/>
                </a:lnTo>
                <a:lnTo>
                  <a:pt x="9372" y="12352"/>
                </a:lnTo>
                <a:lnTo>
                  <a:pt x="9399" y="12241"/>
                </a:lnTo>
                <a:lnTo>
                  <a:pt x="9423" y="12129"/>
                </a:lnTo>
                <a:lnTo>
                  <a:pt x="9444" y="12016"/>
                </a:lnTo>
                <a:lnTo>
                  <a:pt x="9463" y="11901"/>
                </a:lnTo>
                <a:lnTo>
                  <a:pt x="9479" y="11787"/>
                </a:lnTo>
                <a:lnTo>
                  <a:pt x="9492" y="11671"/>
                </a:lnTo>
                <a:lnTo>
                  <a:pt x="9503" y="11555"/>
                </a:lnTo>
                <a:lnTo>
                  <a:pt x="9510" y="11437"/>
                </a:lnTo>
                <a:lnTo>
                  <a:pt x="9515" y="11318"/>
                </a:lnTo>
                <a:lnTo>
                  <a:pt x="9516" y="11200"/>
                </a:lnTo>
                <a:lnTo>
                  <a:pt x="9900" y="11200"/>
                </a:lnTo>
                <a:close/>
                <a:moveTo>
                  <a:pt x="8447" y="14742"/>
                </a:moveTo>
                <a:lnTo>
                  <a:pt x="8361" y="14826"/>
                </a:lnTo>
                <a:lnTo>
                  <a:pt x="8274" y="14908"/>
                </a:lnTo>
                <a:lnTo>
                  <a:pt x="8185" y="14988"/>
                </a:lnTo>
                <a:lnTo>
                  <a:pt x="8094" y="15065"/>
                </a:lnTo>
                <a:lnTo>
                  <a:pt x="8001" y="15141"/>
                </a:lnTo>
                <a:lnTo>
                  <a:pt x="7907" y="15215"/>
                </a:lnTo>
                <a:lnTo>
                  <a:pt x="7810" y="15286"/>
                </a:lnTo>
                <a:lnTo>
                  <a:pt x="7713" y="15355"/>
                </a:lnTo>
                <a:lnTo>
                  <a:pt x="7613" y="15422"/>
                </a:lnTo>
                <a:lnTo>
                  <a:pt x="7512" y="15485"/>
                </a:lnTo>
                <a:lnTo>
                  <a:pt x="7409" y="15547"/>
                </a:lnTo>
                <a:lnTo>
                  <a:pt x="7304" y="15607"/>
                </a:lnTo>
                <a:lnTo>
                  <a:pt x="7199" y="15664"/>
                </a:lnTo>
                <a:lnTo>
                  <a:pt x="7091" y="15717"/>
                </a:lnTo>
                <a:lnTo>
                  <a:pt x="6982" y="15769"/>
                </a:lnTo>
                <a:lnTo>
                  <a:pt x="6872" y="15819"/>
                </a:lnTo>
                <a:lnTo>
                  <a:pt x="6761" y="15864"/>
                </a:lnTo>
                <a:lnTo>
                  <a:pt x="6648" y="15908"/>
                </a:lnTo>
                <a:lnTo>
                  <a:pt x="6533" y="15950"/>
                </a:lnTo>
                <a:lnTo>
                  <a:pt x="6418" y="15988"/>
                </a:lnTo>
                <a:lnTo>
                  <a:pt x="6301" y="16022"/>
                </a:lnTo>
                <a:lnTo>
                  <a:pt x="6184" y="16056"/>
                </a:lnTo>
                <a:lnTo>
                  <a:pt x="6065" y="16085"/>
                </a:lnTo>
                <a:lnTo>
                  <a:pt x="5945" y="16112"/>
                </a:lnTo>
                <a:lnTo>
                  <a:pt x="5824" y="16135"/>
                </a:lnTo>
                <a:lnTo>
                  <a:pt x="5702" y="16156"/>
                </a:lnTo>
                <a:lnTo>
                  <a:pt x="5579" y="16173"/>
                </a:lnTo>
                <a:lnTo>
                  <a:pt x="5455" y="16188"/>
                </a:lnTo>
                <a:lnTo>
                  <a:pt x="5330" y="16200"/>
                </a:lnTo>
                <a:lnTo>
                  <a:pt x="5204" y="16208"/>
                </a:lnTo>
                <a:lnTo>
                  <a:pt x="5078" y="16212"/>
                </a:lnTo>
                <a:lnTo>
                  <a:pt x="4951" y="16214"/>
                </a:lnTo>
                <a:lnTo>
                  <a:pt x="4951" y="15825"/>
                </a:lnTo>
                <a:lnTo>
                  <a:pt x="5068" y="15824"/>
                </a:lnTo>
                <a:lnTo>
                  <a:pt x="5184" y="15819"/>
                </a:lnTo>
                <a:lnTo>
                  <a:pt x="5300" y="15812"/>
                </a:lnTo>
                <a:lnTo>
                  <a:pt x="5415" y="15801"/>
                </a:lnTo>
                <a:lnTo>
                  <a:pt x="5530" y="15787"/>
                </a:lnTo>
                <a:lnTo>
                  <a:pt x="5643" y="15771"/>
                </a:lnTo>
                <a:lnTo>
                  <a:pt x="5756" y="15752"/>
                </a:lnTo>
                <a:lnTo>
                  <a:pt x="5867" y="15731"/>
                </a:lnTo>
                <a:lnTo>
                  <a:pt x="5978" y="15706"/>
                </a:lnTo>
                <a:lnTo>
                  <a:pt x="6088" y="15679"/>
                </a:lnTo>
                <a:lnTo>
                  <a:pt x="6196" y="15649"/>
                </a:lnTo>
                <a:lnTo>
                  <a:pt x="6304" y="15616"/>
                </a:lnTo>
                <a:lnTo>
                  <a:pt x="6410" y="15581"/>
                </a:lnTo>
                <a:lnTo>
                  <a:pt x="6516" y="15543"/>
                </a:lnTo>
                <a:lnTo>
                  <a:pt x="6620" y="15503"/>
                </a:lnTo>
                <a:lnTo>
                  <a:pt x="6723" y="15460"/>
                </a:lnTo>
                <a:lnTo>
                  <a:pt x="6824" y="15414"/>
                </a:lnTo>
                <a:lnTo>
                  <a:pt x="6925" y="15367"/>
                </a:lnTo>
                <a:lnTo>
                  <a:pt x="7024" y="15317"/>
                </a:lnTo>
                <a:lnTo>
                  <a:pt x="7121" y="15264"/>
                </a:lnTo>
                <a:lnTo>
                  <a:pt x="7218" y="15210"/>
                </a:lnTo>
                <a:lnTo>
                  <a:pt x="7313" y="15153"/>
                </a:lnTo>
                <a:lnTo>
                  <a:pt x="7406" y="15093"/>
                </a:lnTo>
                <a:lnTo>
                  <a:pt x="7498" y="15032"/>
                </a:lnTo>
                <a:lnTo>
                  <a:pt x="7588" y="14969"/>
                </a:lnTo>
                <a:lnTo>
                  <a:pt x="7677" y="14903"/>
                </a:lnTo>
                <a:lnTo>
                  <a:pt x="7764" y="14835"/>
                </a:lnTo>
                <a:lnTo>
                  <a:pt x="7850" y="14765"/>
                </a:lnTo>
                <a:lnTo>
                  <a:pt x="7933" y="14693"/>
                </a:lnTo>
                <a:lnTo>
                  <a:pt x="8015" y="14620"/>
                </a:lnTo>
                <a:lnTo>
                  <a:pt x="8096" y="14544"/>
                </a:lnTo>
                <a:lnTo>
                  <a:pt x="8174" y="14466"/>
                </a:lnTo>
                <a:lnTo>
                  <a:pt x="8447" y="14742"/>
                </a:lnTo>
                <a:close/>
                <a:moveTo>
                  <a:pt x="4951" y="16214"/>
                </a:moveTo>
                <a:lnTo>
                  <a:pt x="4949" y="16214"/>
                </a:lnTo>
                <a:lnTo>
                  <a:pt x="4949" y="15825"/>
                </a:lnTo>
                <a:lnTo>
                  <a:pt x="4951" y="15825"/>
                </a:lnTo>
                <a:lnTo>
                  <a:pt x="4951" y="16214"/>
                </a:lnTo>
                <a:close/>
                <a:moveTo>
                  <a:pt x="4949" y="16214"/>
                </a:moveTo>
                <a:lnTo>
                  <a:pt x="4822" y="16212"/>
                </a:lnTo>
                <a:lnTo>
                  <a:pt x="4696" y="16208"/>
                </a:lnTo>
                <a:lnTo>
                  <a:pt x="4570" y="16200"/>
                </a:lnTo>
                <a:lnTo>
                  <a:pt x="4445" y="16188"/>
                </a:lnTo>
                <a:lnTo>
                  <a:pt x="4321" y="16173"/>
                </a:lnTo>
                <a:lnTo>
                  <a:pt x="4198" y="16156"/>
                </a:lnTo>
                <a:lnTo>
                  <a:pt x="4076" y="16135"/>
                </a:lnTo>
                <a:lnTo>
                  <a:pt x="3955" y="16112"/>
                </a:lnTo>
                <a:lnTo>
                  <a:pt x="3835" y="16085"/>
                </a:lnTo>
                <a:lnTo>
                  <a:pt x="3716" y="16056"/>
                </a:lnTo>
                <a:lnTo>
                  <a:pt x="3599" y="16022"/>
                </a:lnTo>
                <a:lnTo>
                  <a:pt x="3482" y="15988"/>
                </a:lnTo>
                <a:lnTo>
                  <a:pt x="3367" y="15950"/>
                </a:lnTo>
                <a:lnTo>
                  <a:pt x="3252" y="15908"/>
                </a:lnTo>
                <a:lnTo>
                  <a:pt x="3139" y="15864"/>
                </a:lnTo>
                <a:lnTo>
                  <a:pt x="3028" y="15819"/>
                </a:lnTo>
                <a:lnTo>
                  <a:pt x="2918" y="15769"/>
                </a:lnTo>
                <a:lnTo>
                  <a:pt x="2809" y="15717"/>
                </a:lnTo>
                <a:lnTo>
                  <a:pt x="2701" y="15664"/>
                </a:lnTo>
                <a:lnTo>
                  <a:pt x="2596" y="15607"/>
                </a:lnTo>
                <a:lnTo>
                  <a:pt x="2491" y="15547"/>
                </a:lnTo>
                <a:lnTo>
                  <a:pt x="2388" y="15485"/>
                </a:lnTo>
                <a:lnTo>
                  <a:pt x="2287" y="15422"/>
                </a:lnTo>
                <a:lnTo>
                  <a:pt x="2187" y="15355"/>
                </a:lnTo>
                <a:lnTo>
                  <a:pt x="2090" y="15286"/>
                </a:lnTo>
                <a:lnTo>
                  <a:pt x="1993" y="15215"/>
                </a:lnTo>
                <a:lnTo>
                  <a:pt x="1899" y="15141"/>
                </a:lnTo>
                <a:lnTo>
                  <a:pt x="1806" y="15065"/>
                </a:lnTo>
                <a:lnTo>
                  <a:pt x="1715" y="14988"/>
                </a:lnTo>
                <a:lnTo>
                  <a:pt x="1626" y="14908"/>
                </a:lnTo>
                <a:lnTo>
                  <a:pt x="1539" y="14826"/>
                </a:lnTo>
                <a:lnTo>
                  <a:pt x="1453" y="14742"/>
                </a:lnTo>
                <a:lnTo>
                  <a:pt x="1726" y="14466"/>
                </a:lnTo>
                <a:lnTo>
                  <a:pt x="1804" y="14544"/>
                </a:lnTo>
                <a:lnTo>
                  <a:pt x="1885" y="14620"/>
                </a:lnTo>
                <a:lnTo>
                  <a:pt x="1967" y="14693"/>
                </a:lnTo>
                <a:lnTo>
                  <a:pt x="2050" y="14765"/>
                </a:lnTo>
                <a:lnTo>
                  <a:pt x="2136" y="14835"/>
                </a:lnTo>
                <a:lnTo>
                  <a:pt x="2223" y="14903"/>
                </a:lnTo>
                <a:lnTo>
                  <a:pt x="2312" y="14969"/>
                </a:lnTo>
                <a:lnTo>
                  <a:pt x="2402" y="15032"/>
                </a:lnTo>
                <a:lnTo>
                  <a:pt x="2494" y="15093"/>
                </a:lnTo>
                <a:lnTo>
                  <a:pt x="2587" y="15153"/>
                </a:lnTo>
                <a:lnTo>
                  <a:pt x="2682" y="15210"/>
                </a:lnTo>
                <a:lnTo>
                  <a:pt x="2779" y="15264"/>
                </a:lnTo>
                <a:lnTo>
                  <a:pt x="2876" y="15317"/>
                </a:lnTo>
                <a:lnTo>
                  <a:pt x="2975" y="15367"/>
                </a:lnTo>
                <a:lnTo>
                  <a:pt x="3076" y="15414"/>
                </a:lnTo>
                <a:lnTo>
                  <a:pt x="3177" y="15460"/>
                </a:lnTo>
                <a:lnTo>
                  <a:pt x="3280" y="15503"/>
                </a:lnTo>
                <a:lnTo>
                  <a:pt x="3384" y="15543"/>
                </a:lnTo>
                <a:lnTo>
                  <a:pt x="3490" y="15581"/>
                </a:lnTo>
                <a:lnTo>
                  <a:pt x="3596" y="15616"/>
                </a:lnTo>
                <a:lnTo>
                  <a:pt x="3704" y="15649"/>
                </a:lnTo>
                <a:lnTo>
                  <a:pt x="3812" y="15679"/>
                </a:lnTo>
                <a:lnTo>
                  <a:pt x="3922" y="15706"/>
                </a:lnTo>
                <a:lnTo>
                  <a:pt x="4033" y="15731"/>
                </a:lnTo>
                <a:lnTo>
                  <a:pt x="4144" y="15752"/>
                </a:lnTo>
                <a:lnTo>
                  <a:pt x="4257" y="15771"/>
                </a:lnTo>
                <a:lnTo>
                  <a:pt x="4370" y="15787"/>
                </a:lnTo>
                <a:lnTo>
                  <a:pt x="4485" y="15801"/>
                </a:lnTo>
                <a:lnTo>
                  <a:pt x="4600" y="15812"/>
                </a:lnTo>
                <a:lnTo>
                  <a:pt x="4716" y="15819"/>
                </a:lnTo>
                <a:lnTo>
                  <a:pt x="4832" y="15824"/>
                </a:lnTo>
                <a:lnTo>
                  <a:pt x="4949" y="15825"/>
                </a:lnTo>
                <a:lnTo>
                  <a:pt x="4949" y="16214"/>
                </a:lnTo>
                <a:close/>
                <a:moveTo>
                  <a:pt x="1453" y="14742"/>
                </a:moveTo>
                <a:lnTo>
                  <a:pt x="1370" y="14655"/>
                </a:lnTo>
                <a:lnTo>
                  <a:pt x="1289" y="14566"/>
                </a:lnTo>
                <a:lnTo>
                  <a:pt x="1210" y="14477"/>
                </a:lnTo>
                <a:lnTo>
                  <a:pt x="1134" y="14385"/>
                </a:lnTo>
                <a:lnTo>
                  <a:pt x="1059" y="14291"/>
                </a:lnTo>
                <a:lnTo>
                  <a:pt x="986" y="14195"/>
                </a:lnTo>
                <a:lnTo>
                  <a:pt x="916" y="14098"/>
                </a:lnTo>
                <a:lnTo>
                  <a:pt x="848" y="13999"/>
                </a:lnTo>
                <a:lnTo>
                  <a:pt x="782" y="13897"/>
                </a:lnTo>
                <a:lnTo>
                  <a:pt x="719" y="13795"/>
                </a:lnTo>
                <a:lnTo>
                  <a:pt x="658" y="13691"/>
                </a:lnTo>
                <a:lnTo>
                  <a:pt x="599" y="13585"/>
                </a:lnTo>
                <a:lnTo>
                  <a:pt x="543" y="13478"/>
                </a:lnTo>
                <a:lnTo>
                  <a:pt x="490" y="13368"/>
                </a:lnTo>
                <a:lnTo>
                  <a:pt x="439" y="13258"/>
                </a:lnTo>
                <a:lnTo>
                  <a:pt x="390" y="13147"/>
                </a:lnTo>
                <a:lnTo>
                  <a:pt x="345" y="13034"/>
                </a:lnTo>
                <a:lnTo>
                  <a:pt x="302" y="12920"/>
                </a:lnTo>
                <a:lnTo>
                  <a:pt x="261" y="12804"/>
                </a:lnTo>
                <a:lnTo>
                  <a:pt x="223" y="12686"/>
                </a:lnTo>
                <a:lnTo>
                  <a:pt x="189" y="12569"/>
                </a:lnTo>
                <a:lnTo>
                  <a:pt x="156" y="12449"/>
                </a:lnTo>
                <a:lnTo>
                  <a:pt x="127" y="12329"/>
                </a:lnTo>
                <a:lnTo>
                  <a:pt x="101" y="12207"/>
                </a:lnTo>
                <a:lnTo>
                  <a:pt x="78" y="12084"/>
                </a:lnTo>
                <a:lnTo>
                  <a:pt x="57" y="11961"/>
                </a:lnTo>
                <a:lnTo>
                  <a:pt x="40" y="11836"/>
                </a:lnTo>
                <a:lnTo>
                  <a:pt x="26" y="11711"/>
                </a:lnTo>
                <a:lnTo>
                  <a:pt x="14" y="11584"/>
                </a:lnTo>
                <a:lnTo>
                  <a:pt x="6" y="11456"/>
                </a:lnTo>
                <a:lnTo>
                  <a:pt x="2" y="11329"/>
                </a:lnTo>
                <a:lnTo>
                  <a:pt x="0" y="11200"/>
                </a:lnTo>
                <a:lnTo>
                  <a:pt x="384" y="11200"/>
                </a:lnTo>
                <a:lnTo>
                  <a:pt x="385" y="11318"/>
                </a:lnTo>
                <a:lnTo>
                  <a:pt x="390" y="11437"/>
                </a:lnTo>
                <a:lnTo>
                  <a:pt x="397" y="11555"/>
                </a:lnTo>
                <a:lnTo>
                  <a:pt x="408" y="11671"/>
                </a:lnTo>
                <a:lnTo>
                  <a:pt x="421" y="11787"/>
                </a:lnTo>
                <a:lnTo>
                  <a:pt x="437" y="11901"/>
                </a:lnTo>
                <a:lnTo>
                  <a:pt x="456" y="12016"/>
                </a:lnTo>
                <a:lnTo>
                  <a:pt x="477" y="12129"/>
                </a:lnTo>
                <a:lnTo>
                  <a:pt x="501" y="12241"/>
                </a:lnTo>
                <a:lnTo>
                  <a:pt x="528" y="12352"/>
                </a:lnTo>
                <a:lnTo>
                  <a:pt x="558" y="12461"/>
                </a:lnTo>
                <a:lnTo>
                  <a:pt x="590" y="12571"/>
                </a:lnTo>
                <a:lnTo>
                  <a:pt x="625" y="12678"/>
                </a:lnTo>
                <a:lnTo>
                  <a:pt x="662" y="12786"/>
                </a:lnTo>
                <a:lnTo>
                  <a:pt x="702" y="12891"/>
                </a:lnTo>
                <a:lnTo>
                  <a:pt x="744" y="12996"/>
                </a:lnTo>
                <a:lnTo>
                  <a:pt x="789" y="13099"/>
                </a:lnTo>
                <a:lnTo>
                  <a:pt x="836" y="13200"/>
                </a:lnTo>
                <a:lnTo>
                  <a:pt x="885" y="13301"/>
                </a:lnTo>
                <a:lnTo>
                  <a:pt x="937" y="13400"/>
                </a:lnTo>
                <a:lnTo>
                  <a:pt x="991" y="13497"/>
                </a:lnTo>
                <a:lnTo>
                  <a:pt x="1047" y="13593"/>
                </a:lnTo>
                <a:lnTo>
                  <a:pt x="1106" y="13688"/>
                </a:lnTo>
                <a:lnTo>
                  <a:pt x="1166" y="13781"/>
                </a:lnTo>
                <a:lnTo>
                  <a:pt x="1229" y="13872"/>
                </a:lnTo>
                <a:lnTo>
                  <a:pt x="1294" y="13962"/>
                </a:lnTo>
                <a:lnTo>
                  <a:pt x="1361" y="14050"/>
                </a:lnTo>
                <a:lnTo>
                  <a:pt x="1430" y="14138"/>
                </a:lnTo>
                <a:lnTo>
                  <a:pt x="1501" y="14222"/>
                </a:lnTo>
                <a:lnTo>
                  <a:pt x="1573" y="14305"/>
                </a:lnTo>
                <a:lnTo>
                  <a:pt x="1648" y="14387"/>
                </a:lnTo>
                <a:lnTo>
                  <a:pt x="1726" y="14466"/>
                </a:lnTo>
                <a:lnTo>
                  <a:pt x="1453" y="14742"/>
                </a:lnTo>
                <a:close/>
                <a:moveTo>
                  <a:pt x="0" y="11200"/>
                </a:moveTo>
                <a:lnTo>
                  <a:pt x="0" y="5014"/>
                </a:lnTo>
                <a:lnTo>
                  <a:pt x="384" y="5014"/>
                </a:lnTo>
                <a:lnTo>
                  <a:pt x="384" y="11200"/>
                </a:lnTo>
                <a:lnTo>
                  <a:pt x="0" y="11200"/>
                </a:lnTo>
                <a:close/>
                <a:moveTo>
                  <a:pt x="0" y="5014"/>
                </a:moveTo>
                <a:lnTo>
                  <a:pt x="2" y="4885"/>
                </a:lnTo>
                <a:lnTo>
                  <a:pt x="6" y="4758"/>
                </a:lnTo>
                <a:lnTo>
                  <a:pt x="14" y="4630"/>
                </a:lnTo>
                <a:lnTo>
                  <a:pt x="26" y="4503"/>
                </a:lnTo>
                <a:lnTo>
                  <a:pt x="40" y="4378"/>
                </a:lnTo>
                <a:lnTo>
                  <a:pt x="57" y="4253"/>
                </a:lnTo>
                <a:lnTo>
                  <a:pt x="78" y="4130"/>
                </a:lnTo>
                <a:lnTo>
                  <a:pt x="101" y="4007"/>
                </a:lnTo>
                <a:lnTo>
                  <a:pt x="127" y="3885"/>
                </a:lnTo>
                <a:lnTo>
                  <a:pt x="156" y="3765"/>
                </a:lnTo>
                <a:lnTo>
                  <a:pt x="189" y="3646"/>
                </a:lnTo>
                <a:lnTo>
                  <a:pt x="223" y="3528"/>
                </a:lnTo>
                <a:lnTo>
                  <a:pt x="261" y="3410"/>
                </a:lnTo>
                <a:lnTo>
                  <a:pt x="302" y="3294"/>
                </a:lnTo>
                <a:lnTo>
                  <a:pt x="345" y="3180"/>
                </a:lnTo>
                <a:lnTo>
                  <a:pt x="390" y="3067"/>
                </a:lnTo>
                <a:lnTo>
                  <a:pt x="439" y="2956"/>
                </a:lnTo>
                <a:lnTo>
                  <a:pt x="490" y="2846"/>
                </a:lnTo>
                <a:lnTo>
                  <a:pt x="543" y="2736"/>
                </a:lnTo>
                <a:lnTo>
                  <a:pt x="599" y="2629"/>
                </a:lnTo>
                <a:lnTo>
                  <a:pt x="658" y="2523"/>
                </a:lnTo>
                <a:lnTo>
                  <a:pt x="719" y="2419"/>
                </a:lnTo>
                <a:lnTo>
                  <a:pt x="782" y="2317"/>
                </a:lnTo>
                <a:lnTo>
                  <a:pt x="848" y="2215"/>
                </a:lnTo>
                <a:lnTo>
                  <a:pt x="916" y="2117"/>
                </a:lnTo>
                <a:lnTo>
                  <a:pt x="986" y="2019"/>
                </a:lnTo>
                <a:lnTo>
                  <a:pt x="1059" y="1923"/>
                </a:lnTo>
                <a:lnTo>
                  <a:pt x="1134" y="1829"/>
                </a:lnTo>
                <a:lnTo>
                  <a:pt x="1210" y="1737"/>
                </a:lnTo>
                <a:lnTo>
                  <a:pt x="1289" y="1648"/>
                </a:lnTo>
                <a:lnTo>
                  <a:pt x="1370" y="1559"/>
                </a:lnTo>
                <a:lnTo>
                  <a:pt x="1453" y="1472"/>
                </a:lnTo>
                <a:lnTo>
                  <a:pt x="1726" y="1748"/>
                </a:lnTo>
                <a:lnTo>
                  <a:pt x="1648" y="1827"/>
                </a:lnTo>
                <a:lnTo>
                  <a:pt x="1573" y="1909"/>
                </a:lnTo>
                <a:lnTo>
                  <a:pt x="1501" y="1992"/>
                </a:lnTo>
                <a:lnTo>
                  <a:pt x="1430" y="2076"/>
                </a:lnTo>
                <a:lnTo>
                  <a:pt x="1361" y="2164"/>
                </a:lnTo>
                <a:lnTo>
                  <a:pt x="1294" y="2252"/>
                </a:lnTo>
                <a:lnTo>
                  <a:pt x="1229" y="2342"/>
                </a:lnTo>
                <a:lnTo>
                  <a:pt x="1166" y="2433"/>
                </a:lnTo>
                <a:lnTo>
                  <a:pt x="1106" y="2526"/>
                </a:lnTo>
                <a:lnTo>
                  <a:pt x="1047" y="2621"/>
                </a:lnTo>
                <a:lnTo>
                  <a:pt x="991" y="2717"/>
                </a:lnTo>
                <a:lnTo>
                  <a:pt x="937" y="2814"/>
                </a:lnTo>
                <a:lnTo>
                  <a:pt x="885" y="2913"/>
                </a:lnTo>
                <a:lnTo>
                  <a:pt x="836" y="3014"/>
                </a:lnTo>
                <a:lnTo>
                  <a:pt x="789" y="3116"/>
                </a:lnTo>
                <a:lnTo>
                  <a:pt x="744" y="3218"/>
                </a:lnTo>
                <a:lnTo>
                  <a:pt x="702" y="3323"/>
                </a:lnTo>
                <a:lnTo>
                  <a:pt x="662" y="3428"/>
                </a:lnTo>
                <a:lnTo>
                  <a:pt x="625" y="3536"/>
                </a:lnTo>
                <a:lnTo>
                  <a:pt x="590" y="3643"/>
                </a:lnTo>
                <a:lnTo>
                  <a:pt x="558" y="3753"/>
                </a:lnTo>
                <a:lnTo>
                  <a:pt x="528" y="3862"/>
                </a:lnTo>
                <a:lnTo>
                  <a:pt x="501" y="3973"/>
                </a:lnTo>
                <a:lnTo>
                  <a:pt x="477" y="4085"/>
                </a:lnTo>
                <a:lnTo>
                  <a:pt x="456" y="4198"/>
                </a:lnTo>
                <a:lnTo>
                  <a:pt x="437" y="4313"/>
                </a:lnTo>
                <a:lnTo>
                  <a:pt x="421" y="4427"/>
                </a:lnTo>
                <a:lnTo>
                  <a:pt x="408" y="4543"/>
                </a:lnTo>
                <a:lnTo>
                  <a:pt x="397" y="4659"/>
                </a:lnTo>
                <a:lnTo>
                  <a:pt x="390" y="4777"/>
                </a:lnTo>
                <a:lnTo>
                  <a:pt x="385" y="4896"/>
                </a:lnTo>
                <a:lnTo>
                  <a:pt x="384" y="5014"/>
                </a:lnTo>
                <a:lnTo>
                  <a:pt x="0" y="5014"/>
                </a:lnTo>
                <a:close/>
                <a:moveTo>
                  <a:pt x="1453" y="1472"/>
                </a:moveTo>
                <a:lnTo>
                  <a:pt x="1539" y="1388"/>
                </a:lnTo>
                <a:lnTo>
                  <a:pt x="1626" y="1306"/>
                </a:lnTo>
                <a:lnTo>
                  <a:pt x="1715" y="1226"/>
                </a:lnTo>
                <a:lnTo>
                  <a:pt x="1806" y="1149"/>
                </a:lnTo>
                <a:lnTo>
                  <a:pt x="1899" y="1073"/>
                </a:lnTo>
                <a:lnTo>
                  <a:pt x="1993" y="999"/>
                </a:lnTo>
                <a:lnTo>
                  <a:pt x="2090" y="928"/>
                </a:lnTo>
                <a:lnTo>
                  <a:pt x="2187" y="859"/>
                </a:lnTo>
                <a:lnTo>
                  <a:pt x="2287" y="792"/>
                </a:lnTo>
                <a:lnTo>
                  <a:pt x="2388" y="729"/>
                </a:lnTo>
                <a:lnTo>
                  <a:pt x="2491" y="667"/>
                </a:lnTo>
                <a:lnTo>
                  <a:pt x="2596" y="607"/>
                </a:lnTo>
                <a:lnTo>
                  <a:pt x="2701" y="550"/>
                </a:lnTo>
                <a:lnTo>
                  <a:pt x="2809" y="497"/>
                </a:lnTo>
                <a:lnTo>
                  <a:pt x="2918" y="445"/>
                </a:lnTo>
                <a:lnTo>
                  <a:pt x="3028" y="395"/>
                </a:lnTo>
                <a:lnTo>
                  <a:pt x="3139" y="350"/>
                </a:lnTo>
                <a:lnTo>
                  <a:pt x="3252" y="306"/>
                </a:lnTo>
                <a:lnTo>
                  <a:pt x="3367" y="264"/>
                </a:lnTo>
                <a:lnTo>
                  <a:pt x="3482" y="226"/>
                </a:lnTo>
                <a:lnTo>
                  <a:pt x="3599" y="192"/>
                </a:lnTo>
                <a:lnTo>
                  <a:pt x="3716" y="158"/>
                </a:lnTo>
                <a:lnTo>
                  <a:pt x="3835" y="129"/>
                </a:lnTo>
                <a:lnTo>
                  <a:pt x="3955" y="102"/>
                </a:lnTo>
                <a:lnTo>
                  <a:pt x="4076" y="79"/>
                </a:lnTo>
                <a:lnTo>
                  <a:pt x="4198" y="58"/>
                </a:lnTo>
                <a:lnTo>
                  <a:pt x="4321" y="41"/>
                </a:lnTo>
                <a:lnTo>
                  <a:pt x="4445" y="26"/>
                </a:lnTo>
                <a:lnTo>
                  <a:pt x="4570" y="15"/>
                </a:lnTo>
                <a:lnTo>
                  <a:pt x="4696" y="6"/>
                </a:lnTo>
                <a:lnTo>
                  <a:pt x="4822" y="2"/>
                </a:lnTo>
                <a:lnTo>
                  <a:pt x="4949" y="0"/>
                </a:lnTo>
                <a:lnTo>
                  <a:pt x="4949" y="389"/>
                </a:lnTo>
                <a:lnTo>
                  <a:pt x="4832" y="390"/>
                </a:lnTo>
                <a:lnTo>
                  <a:pt x="4716" y="395"/>
                </a:lnTo>
                <a:lnTo>
                  <a:pt x="4600" y="402"/>
                </a:lnTo>
                <a:lnTo>
                  <a:pt x="4485" y="413"/>
                </a:lnTo>
                <a:lnTo>
                  <a:pt x="4370" y="427"/>
                </a:lnTo>
                <a:lnTo>
                  <a:pt x="4257" y="443"/>
                </a:lnTo>
                <a:lnTo>
                  <a:pt x="4144" y="462"/>
                </a:lnTo>
                <a:lnTo>
                  <a:pt x="4033" y="483"/>
                </a:lnTo>
                <a:lnTo>
                  <a:pt x="3922" y="508"/>
                </a:lnTo>
                <a:lnTo>
                  <a:pt x="3812" y="535"/>
                </a:lnTo>
                <a:lnTo>
                  <a:pt x="3704" y="565"/>
                </a:lnTo>
                <a:lnTo>
                  <a:pt x="3596" y="598"/>
                </a:lnTo>
                <a:lnTo>
                  <a:pt x="3490" y="633"/>
                </a:lnTo>
                <a:lnTo>
                  <a:pt x="3384" y="671"/>
                </a:lnTo>
                <a:lnTo>
                  <a:pt x="3280" y="711"/>
                </a:lnTo>
                <a:lnTo>
                  <a:pt x="3177" y="754"/>
                </a:lnTo>
                <a:lnTo>
                  <a:pt x="3076" y="800"/>
                </a:lnTo>
                <a:lnTo>
                  <a:pt x="2975" y="847"/>
                </a:lnTo>
                <a:lnTo>
                  <a:pt x="2876" y="897"/>
                </a:lnTo>
                <a:lnTo>
                  <a:pt x="2779" y="950"/>
                </a:lnTo>
                <a:lnTo>
                  <a:pt x="2682" y="1004"/>
                </a:lnTo>
                <a:lnTo>
                  <a:pt x="2587" y="1061"/>
                </a:lnTo>
                <a:lnTo>
                  <a:pt x="2494" y="1121"/>
                </a:lnTo>
                <a:lnTo>
                  <a:pt x="2402" y="1182"/>
                </a:lnTo>
                <a:lnTo>
                  <a:pt x="2312" y="1245"/>
                </a:lnTo>
                <a:lnTo>
                  <a:pt x="2223" y="1311"/>
                </a:lnTo>
                <a:lnTo>
                  <a:pt x="2136" y="1379"/>
                </a:lnTo>
                <a:lnTo>
                  <a:pt x="2050" y="1449"/>
                </a:lnTo>
                <a:lnTo>
                  <a:pt x="1967" y="1521"/>
                </a:lnTo>
                <a:lnTo>
                  <a:pt x="1885" y="1594"/>
                </a:lnTo>
                <a:lnTo>
                  <a:pt x="1804" y="1670"/>
                </a:lnTo>
                <a:lnTo>
                  <a:pt x="1726" y="1748"/>
                </a:lnTo>
                <a:lnTo>
                  <a:pt x="1453" y="1472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0" name="Группа 109"/>
          <p:cNvGrpSpPr/>
          <p:nvPr userDrawn="1"/>
        </p:nvGrpSpPr>
        <p:grpSpPr>
          <a:xfrm>
            <a:off x="4538663" y="4530063"/>
            <a:ext cx="49213" cy="111126"/>
            <a:chOff x="4538663" y="4448175"/>
            <a:chExt cx="49213" cy="111126"/>
          </a:xfrm>
        </p:grpSpPr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4557713" y="4448175"/>
              <a:ext cx="9525" cy="7143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7"/>
            <p:cNvSpPr>
              <a:spLocks/>
            </p:cNvSpPr>
            <p:nvPr/>
          </p:nvSpPr>
          <p:spPr bwMode="auto">
            <a:xfrm>
              <a:off x="4538663" y="4516438"/>
              <a:ext cx="49213" cy="42863"/>
            </a:xfrm>
            <a:custGeom>
              <a:avLst/>
              <a:gdLst>
                <a:gd name="T0" fmla="*/ 2008 w 2008"/>
                <a:gd name="T1" fmla="*/ 0 h 1848"/>
                <a:gd name="T2" fmla="*/ 1004 w 2008"/>
                <a:gd name="T3" fmla="*/ 1848 h 1848"/>
                <a:gd name="T4" fmla="*/ 0 w 2008"/>
                <a:gd name="T5" fmla="*/ 0 h 1848"/>
                <a:gd name="T6" fmla="*/ 2008 w 2008"/>
                <a:gd name="T7" fmla="*/ 0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8" h="1848">
                  <a:moveTo>
                    <a:pt x="2008" y="0"/>
                  </a:moveTo>
                  <a:lnTo>
                    <a:pt x="1004" y="1848"/>
                  </a:lnTo>
                  <a:lnTo>
                    <a:pt x="0" y="0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е данные 4"/>
              <p14:cNvContentPartPr/>
              <p14:nvPr userDrawn="1"/>
            </p14:nvContentPartPr>
            <p14:xfrm>
              <a:off x="4581532" y="4659981"/>
              <a:ext cx="9720" cy="2340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7212" y="4655301"/>
                <a:ext cx="19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е данные 5"/>
              <p14:cNvContentPartPr/>
              <p14:nvPr userDrawn="1"/>
            </p14:nvContentPartPr>
            <p14:xfrm>
              <a:off x="88732" y="-593139"/>
              <a:ext cx="20520" cy="1224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32" y="-597459"/>
                <a:ext cx="30960" cy="216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87" y="506035"/>
            <a:ext cx="1512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2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3.64702E-6 L -0.00104 0.024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59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466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AA9FDFC-D476-4668-839A-245A53CD7094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09D5EC-BAFA-4D05-8601-5E5E2949D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1079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0712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 /><Relationship Id="rId13" Type="http://schemas.openxmlformats.org/officeDocument/2006/relationships/image" Target="../media/image2.emf" /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jp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14" Type="http://schemas.openxmlformats.org/officeDocument/2006/relationships/image" Target="../media/image2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4697128"/>
          </a:xfrm>
          <a:prstGeom prst="rect">
            <a:avLst/>
          </a:prstGeom>
          <a:solidFill>
            <a:srgbClr val="FE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1" b="13170"/>
          <a:stretch/>
        </p:blipFill>
        <p:spPr>
          <a:xfrm>
            <a:off x="0" y="4697128"/>
            <a:ext cx="9144000" cy="4463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Рукописные данные 3"/>
              <p14:cNvContentPartPr/>
              <p14:nvPr userDrawn="1"/>
            </p14:nvContentPartPr>
            <p14:xfrm>
              <a:off x="3127132" y="1860621"/>
              <a:ext cx="1800" cy="108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2452" y="1855941"/>
                <a:ext cx="11520" cy="108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17920" y="0"/>
            <a:ext cx="2926080" cy="14921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5" y="4763868"/>
            <a:ext cx="972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>
          <a:xfrm>
            <a:off x="676826" y="3317689"/>
            <a:ext cx="609673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747343"/>
            <a:ext cx="9144000" cy="15539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ПРАКТИЧЕСКИЕ КЕЙСЫ ПРИМЕНЕНИЯ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БИОМЕТРИИ, СЕМАНТИЧЕСКОГО АНАЛИЗА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 МАШИННОГО ОБУЧЕНИЯ В БАНКИНГЕ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378009"/>
            <a:ext cx="9144000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</a:rPr>
              <a:t>Андрей ФОМИЧЕВ,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</a:rPr>
              <a:t>заместитель Председателя Правления ГК ЦФТ</a:t>
            </a:r>
          </a:p>
        </p:txBody>
      </p:sp>
    </p:spTree>
    <p:extLst>
      <p:ext uri="{BB962C8B-B14F-4D97-AF65-F5344CB8AC3E}">
        <p14:creationId xmlns:p14="http://schemas.microsoft.com/office/powerpoint/2010/main" val="182020559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85453"/>
            <a:ext cx="9144000" cy="991797"/>
          </a:xfrm>
          <a:prstGeom prst="rect">
            <a:avLst/>
          </a:prstGeom>
          <a:solidFill>
            <a:srgbClr val="0C3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5812" y="970522"/>
            <a:ext cx="8314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66"/>
                </a:solidFill>
              </a:rPr>
              <a:t>СОЗДАНИЕ И РАЗВИТИЕ ФИНАНСОВОЙ ИНФРАСТРУКТУРЫ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Противодействие легализации доходов, полученных преступным путем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Платформа для удаленной идентификации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Платформа быстрых платежей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Платформа-</a:t>
            </a:r>
            <a:r>
              <a:rPr lang="ru-RU" sz="16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маркетплейс</a:t>
            </a:r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 для финансовых услуг и продуктов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812" y="2287773"/>
            <a:ext cx="8314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5187A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Платформа для регистрации финансовых сделок</a:t>
            </a:r>
          </a:p>
          <a:p>
            <a:pPr marL="285750" indent="-285750">
              <a:buClr>
                <a:srgbClr val="5187A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Перспективная платежная система Банка России</a:t>
            </a:r>
          </a:p>
          <a:p>
            <a:pPr marL="285750" indent="-285750">
              <a:buClr>
                <a:srgbClr val="5187A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Национальная система платежных карт </a:t>
            </a:r>
          </a:p>
          <a:p>
            <a:pPr marL="285750" indent="-285750">
              <a:buClr>
                <a:srgbClr val="5187A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Система передачи финансовых сообщений</a:t>
            </a:r>
          </a:p>
          <a:p>
            <a:pPr marL="285750" indent="-285750">
              <a:buClr>
                <a:srgbClr val="5187A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Сквозной идентификатор клиента</a:t>
            </a:r>
          </a:p>
          <a:p>
            <a:pPr marL="285750" indent="-285750">
              <a:buClr>
                <a:srgbClr val="5187A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Создание платформы для облачных сервисов </a:t>
            </a:r>
          </a:p>
          <a:p>
            <a:pPr marL="285750" indent="-285750">
              <a:buClr>
                <a:srgbClr val="5187A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Платформа на основе технологии распределенных реестров</a:t>
            </a:r>
          </a:p>
          <a:p>
            <a:pPr marL="285750" indent="-285750">
              <a:buClr>
                <a:srgbClr val="5187A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Элементы новой цифровой финансовой инфраструктуры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319" y="132926"/>
            <a:ext cx="8865577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dirty="0">
                <a:solidFill>
                  <a:srgbClr val="0C3A8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ОСНОВНЫЕ НАПРАВЛЕНИЯ РАЗВИТИЯ ФИНАНСОВЫХ ТЕХНОЛОГИЙ </a:t>
            </a:r>
            <a:br>
              <a:rPr lang="ru-RU" sz="2200" dirty="0">
                <a:solidFill>
                  <a:srgbClr val="0C3A85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dirty="0">
                <a:solidFill>
                  <a:srgbClr val="0C3A8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 ПЕРИОД 2018–2020 (Банк России)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89277" y="1523386"/>
            <a:ext cx="1477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ЦФТ готовы</a:t>
            </a:r>
            <a:br>
              <a:rPr lang="ru-RU" sz="1600" b="1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решения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7176977" y="1327985"/>
            <a:ext cx="170121" cy="900937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2948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2016" y="3196329"/>
            <a:ext cx="633375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60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Подключение банка с ИТ-архитектурой любой сложности: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интеграция с различными АБС и иными источниками информации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о финансовых транзакциях</a:t>
            </a:r>
          </a:p>
          <a:p>
            <a:pPr marL="257175" indent="-257175">
              <a:spcBef>
                <a:spcPts val="60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Высокая скорость обработки данных  и обновления информации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5347" y="2708922"/>
            <a:ext cx="5059028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  <a:buClr>
                <a:schemeClr val="bg1">
                  <a:lumMod val="50000"/>
                </a:schemeClr>
              </a:buClr>
            </a:pPr>
            <a:r>
              <a:rPr lang="ru-RU" sz="1600" b="1" dirty="0">
                <a:solidFill>
                  <a:srgbClr val="FF0066"/>
                </a:solidFill>
              </a:rPr>
              <a:t>АРХИТЕКТУРНЫЕ ПРЕИМУЩЕСТВА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5347" y="140600"/>
            <a:ext cx="8345784" cy="6897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>
              <a:lnSpc>
                <a:spcPts val="2250"/>
              </a:lnSpc>
            </a:pPr>
            <a:r>
              <a:rPr lang="ru-RU" sz="2400" b="0" dirty="0">
                <a:solidFill>
                  <a:srgbClr val="FF006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ЦФТ-АМ</a:t>
            </a:r>
            <a:r>
              <a:rPr lang="en-US" sz="2400" b="0" dirty="0">
                <a:solidFill>
                  <a:srgbClr val="FF006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ru-RU" sz="2400" b="0" dirty="0">
                <a:solidFill>
                  <a:srgbClr val="FF006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ru-RU" sz="2200" b="0" dirty="0">
                <a:solidFill>
                  <a:srgbClr val="E41D3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0" dirty="0">
                <a:solidFill>
                  <a:srgbClr val="0C3A8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КОМПЛЕКС </a:t>
            </a:r>
            <a:r>
              <a:rPr lang="en-US" sz="2400" b="0" dirty="0">
                <a:solidFill>
                  <a:srgbClr val="0C3A8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WEB-</a:t>
            </a:r>
            <a:r>
              <a:rPr lang="ru-RU" sz="2400" b="0" dirty="0">
                <a:solidFill>
                  <a:srgbClr val="0C3A8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ПРИЛОЖЕНИЙ </a:t>
            </a:r>
            <a:br>
              <a:rPr lang="ru-RU" sz="2400" b="0" dirty="0">
                <a:solidFill>
                  <a:srgbClr val="0C3A8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400" b="0" dirty="0">
                <a:solidFill>
                  <a:srgbClr val="0C3A8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ДЛЯ АВТОМАТИЗАЦИИ ФИНАНСОВОГО МОНТОРИНГА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327555" y="1067307"/>
            <a:ext cx="2665792" cy="606059"/>
            <a:chOff x="6372470" y="1088933"/>
            <a:chExt cx="2665792" cy="60605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372470" y="1088933"/>
              <a:ext cx="2640006" cy="276999"/>
              <a:chOff x="911424" y="1359257"/>
              <a:chExt cx="3520007" cy="36933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911424" y="1380233"/>
                <a:ext cx="347909" cy="347871"/>
                <a:chOff x="3781768" y="1666558"/>
                <a:chExt cx="347909" cy="347871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3971764" y="1666558"/>
                  <a:ext cx="0" cy="347871"/>
                </a:xfrm>
                <a:prstGeom prst="line">
                  <a:avLst/>
                </a:prstGeom>
                <a:ln w="28575">
                  <a:solidFill>
                    <a:srgbClr val="FF4D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3781768" y="1836104"/>
                  <a:ext cx="347909" cy="0"/>
                </a:xfrm>
                <a:prstGeom prst="line">
                  <a:avLst/>
                </a:prstGeom>
                <a:ln w="28575">
                  <a:solidFill>
                    <a:srgbClr val="FF4D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Овал 12"/>
                <p:cNvSpPr/>
                <p:nvPr/>
              </p:nvSpPr>
              <p:spPr>
                <a:xfrm>
                  <a:off x="3855043" y="1728103"/>
                  <a:ext cx="216024" cy="216000"/>
                </a:xfrm>
                <a:prstGeom prst="ellipse">
                  <a:avLst/>
                </a:prstGeom>
                <a:solidFill>
                  <a:srgbClr val="FF4D4F"/>
                </a:solidFill>
                <a:ln>
                  <a:solidFill>
                    <a:srgbClr val="FF4D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1188917" y="1359257"/>
                <a:ext cx="3242514" cy="369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200" dirty="0">
                    <a:solidFill>
                      <a:srgbClr val="5187A2"/>
                    </a:solidFill>
                  </a:rPr>
                  <a:t>Искусственный интеллект</a:t>
                </a: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6391520" y="1417993"/>
              <a:ext cx="2646742" cy="276999"/>
              <a:chOff x="928842" y="1359257"/>
              <a:chExt cx="3528988" cy="369333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928842" y="1380233"/>
                <a:ext cx="347909" cy="347871"/>
                <a:chOff x="3799186" y="1666558"/>
                <a:chExt cx="347909" cy="347871"/>
              </a:xfrm>
            </p:grpSpPr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3971764" y="1666558"/>
                  <a:ext cx="0" cy="347871"/>
                </a:xfrm>
                <a:prstGeom prst="line">
                  <a:avLst/>
                </a:prstGeom>
                <a:ln w="28575">
                  <a:solidFill>
                    <a:srgbClr val="FF4D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3799186" y="1836104"/>
                  <a:ext cx="347909" cy="0"/>
                </a:xfrm>
                <a:prstGeom prst="line">
                  <a:avLst/>
                </a:prstGeom>
                <a:ln w="28575">
                  <a:solidFill>
                    <a:srgbClr val="FF4D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Овал 18"/>
                <p:cNvSpPr/>
                <p:nvPr/>
              </p:nvSpPr>
              <p:spPr>
                <a:xfrm>
                  <a:off x="3863753" y="1740803"/>
                  <a:ext cx="216024" cy="216000"/>
                </a:xfrm>
                <a:prstGeom prst="ellipse">
                  <a:avLst/>
                </a:prstGeom>
                <a:solidFill>
                  <a:srgbClr val="FF4D4F"/>
                </a:solidFill>
                <a:ln>
                  <a:solidFill>
                    <a:srgbClr val="FF4D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" name="Прямоугольник 15"/>
              <p:cNvSpPr/>
              <p:nvPr/>
            </p:nvSpPr>
            <p:spPr>
              <a:xfrm>
                <a:off x="1215315" y="1359257"/>
                <a:ext cx="3242515" cy="369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5187A2"/>
                    </a:solidFill>
                  </a:rPr>
                  <a:t>Machine learning</a:t>
                </a:r>
                <a:endParaRPr lang="ru-RU" sz="1200" dirty="0">
                  <a:solidFill>
                    <a:srgbClr val="5187A2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6306493" y="1756924"/>
            <a:ext cx="2115560" cy="2842214"/>
            <a:chOff x="6085083" y="800655"/>
            <a:chExt cx="2403879" cy="334272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23"/>
            <a:stretch/>
          </p:blipFill>
          <p:spPr>
            <a:xfrm>
              <a:off x="6085083" y="800655"/>
              <a:ext cx="2403879" cy="1806576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85" b="25217"/>
            <a:stretch/>
          </p:blipFill>
          <p:spPr>
            <a:xfrm>
              <a:off x="6211097" y="2473428"/>
              <a:ext cx="2132803" cy="1669947"/>
            </a:xfrm>
            <a:prstGeom prst="rect">
              <a:avLst/>
            </a:prstGeom>
          </p:spPr>
        </p:pic>
      </p:grpSp>
      <p:sp>
        <p:nvSpPr>
          <p:cNvPr id="25" name="Текст 3"/>
          <p:cNvSpPr txBox="1">
            <a:spLocks/>
          </p:cNvSpPr>
          <p:nvPr/>
        </p:nvSpPr>
        <p:spPr>
          <a:xfrm>
            <a:off x="497379" y="858577"/>
            <a:ext cx="3947199" cy="4923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None/>
            </a:pPr>
            <a:r>
              <a:rPr lang="ru-RU" sz="1600" b="1" dirty="0">
                <a:solidFill>
                  <a:srgbClr val="FF0066"/>
                </a:solidFill>
              </a:rPr>
              <a:t>ТЕКУЩАЯ ФУНКЦИОНАЛЬНОСТЬ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551906" y="1377312"/>
            <a:ext cx="3947199" cy="23320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Аналитический модуль</a:t>
            </a:r>
          </a:p>
          <a:p>
            <a:pPr>
              <a:spcBef>
                <a:spcPts val="0"/>
              </a:spcBef>
              <a:buClr>
                <a:srgbClr val="0C3A85"/>
              </a:buCl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Расследование, инциденты </a:t>
            </a:r>
          </a:p>
          <a:p>
            <a:pPr>
              <a:spcBef>
                <a:spcPts val="0"/>
              </a:spcBef>
              <a:buClr>
                <a:srgbClr val="0C3A85"/>
              </a:buCl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Машинное обучение </a:t>
            </a:r>
          </a:p>
          <a:p>
            <a:pPr>
              <a:spcBef>
                <a:spcPts val="0"/>
              </a:spcBef>
              <a:buClr>
                <a:srgbClr val="0C3A85"/>
              </a:buCl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KYC (Знай своего клиента)</a:t>
            </a:r>
          </a:p>
          <a:p>
            <a:pPr>
              <a:spcBef>
                <a:spcPts val="0"/>
              </a:spcBef>
              <a:buClr>
                <a:srgbClr val="0C3A85"/>
              </a:buCl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Отчетность</a:t>
            </a:r>
          </a:p>
        </p:txBody>
      </p:sp>
    </p:spTree>
    <p:extLst>
      <p:ext uri="{BB962C8B-B14F-4D97-AF65-F5344CB8AC3E}">
        <p14:creationId xmlns:p14="http://schemas.microsoft.com/office/powerpoint/2010/main" val="399119363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11945" y="803592"/>
            <a:ext cx="8298343" cy="3453015"/>
            <a:chOff x="792181" y="2065341"/>
            <a:chExt cx="11064459" cy="460401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672064" y="2289292"/>
              <a:ext cx="1383827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100" b="1" dirty="0">
                  <a:solidFill>
                    <a:srgbClr val="0070C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Кейс:</a:t>
              </a:r>
            </a:p>
          </p:txBody>
        </p:sp>
        <p:pic>
          <p:nvPicPr>
            <p:cNvPr id="7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391" y="2237782"/>
              <a:ext cx="2050331" cy="72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3952" y="2460201"/>
              <a:ext cx="5252330" cy="4209159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792181" y="2065341"/>
              <a:ext cx="4118859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futurebanking.ru</a:t>
              </a:r>
              <a:endPara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672064" y="2994742"/>
              <a:ext cx="5184576" cy="3303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Итоги внедрения 1-го этапа</a:t>
              </a:r>
            </a:p>
            <a:p>
              <a:pPr marL="257175" indent="-257175">
                <a:spcBef>
                  <a:spcPts val="600"/>
                </a:spcBef>
                <a:buClr>
                  <a:srgbClr val="0C3A85"/>
                </a:buClr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Автоматизированный расчет </a:t>
              </a:r>
              <a:b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факторов сомнительности</a:t>
              </a:r>
            </a:p>
            <a:p>
              <a:pPr marL="257175" indent="-257175">
                <a:spcBef>
                  <a:spcPts val="600"/>
                </a:spcBef>
                <a:buClr>
                  <a:srgbClr val="0C3A85"/>
                </a:buClr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Выявление «нежелательных» клиентов</a:t>
              </a:r>
              <a:b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 использованием анкетных данных, анализа транзакций, данных </a:t>
              </a:r>
              <a:b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полученных при собеседовании и пр.</a:t>
              </a:r>
            </a:p>
            <a:p>
              <a:pPr marL="257175" indent="-257175">
                <a:spcBef>
                  <a:spcPts val="600"/>
                </a:spcBef>
                <a:buClr>
                  <a:srgbClr val="0C3A85"/>
                </a:buClr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Анализ контрагентов клиента</a:t>
              </a:r>
            </a:p>
            <a:p>
              <a:pPr marL="257175" indent="-257175">
                <a:spcBef>
                  <a:spcPts val="600"/>
                </a:spcBef>
                <a:buClr>
                  <a:srgbClr val="0C3A85"/>
                </a:buClr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Удобное взаимодействие с регулятором</a:t>
              </a: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485347" y="140600"/>
            <a:ext cx="8345784" cy="3947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>
              <a:lnSpc>
                <a:spcPts val="2250"/>
              </a:lnSpc>
            </a:pPr>
            <a:r>
              <a:rPr lang="ru-RU" sz="2400" b="0" dirty="0">
                <a:solidFill>
                  <a:srgbClr val="FF006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ЦФТ-АМ</a:t>
            </a:r>
            <a:r>
              <a:rPr lang="en-US" sz="2400" b="0" dirty="0">
                <a:solidFill>
                  <a:srgbClr val="FF006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ru-RU" sz="2200" b="0" dirty="0">
                <a:solidFill>
                  <a:srgbClr val="E41D3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0" dirty="0">
                <a:solidFill>
                  <a:srgbClr val="FF006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КЕЙС:</a:t>
            </a:r>
            <a:r>
              <a:rPr lang="ru-RU" sz="2400" b="0" dirty="0">
                <a:solidFill>
                  <a:srgbClr val="0C3A8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БАНК ВЕСТА</a:t>
            </a:r>
          </a:p>
        </p:txBody>
      </p:sp>
    </p:spTree>
    <p:extLst>
      <p:ext uri="{BB962C8B-B14F-4D97-AF65-F5344CB8AC3E}">
        <p14:creationId xmlns:p14="http://schemas.microsoft.com/office/powerpoint/2010/main" val="35764983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7739" y="940221"/>
            <a:ext cx="68648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Снятие биометрических образцов (выбор фото из видеопотока, аудиозапись голоса)</a:t>
            </a:r>
          </a:p>
          <a:p>
            <a:pPr marL="257168" indent="-257168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Проверка образцов на соответствие требованиям с помощью библиотеки контроля качества ПАО «Ростелеком»</a:t>
            </a:r>
          </a:p>
          <a:p>
            <a:pPr marL="257168" indent="-257168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Формирование и печать согласия клиента на обработку персональных данных</a:t>
            </a:r>
          </a:p>
          <a:p>
            <a:pPr marL="257168" indent="-257168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Регистрация и обновление биометрических данных клиента в ЕБС</a:t>
            </a:r>
          </a:p>
          <a:p>
            <a:pPr marL="257168" indent="-257168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Хранение в банке биометрических образцов</a:t>
            </a:r>
          </a:p>
          <a:p>
            <a:pPr marL="257168" indent="-257168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Аудит действия пользователя</a:t>
            </a:r>
          </a:p>
          <a:p>
            <a:pPr marL="257168" indent="-257168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Работа с сервисами ЕБС и ЕСИА в режиме одного окна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503" t="2085" r="71119" b="65385"/>
          <a:stretch/>
        </p:blipFill>
        <p:spPr>
          <a:xfrm>
            <a:off x="488756" y="977440"/>
            <a:ext cx="1246182" cy="9208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7739" y="2996978"/>
            <a:ext cx="6519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В системе может работать </a:t>
            </a:r>
            <a:r>
              <a:rPr lang="ru-RU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неограниченное количество пользователей </a:t>
            </a:r>
            <a:br>
              <a:rPr lang="ru-RU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</a:br>
            <a:r>
              <a:rPr lang="ru-RU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без дополнительной оплаты</a:t>
            </a:r>
          </a:p>
          <a:p>
            <a:pPr marL="257168" indent="-257168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ЦФТ предоставляет </a:t>
            </a:r>
            <a:r>
              <a:rPr lang="ru-RU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бесплатные консультации 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по установке и настройке комплекса</a:t>
            </a:r>
          </a:p>
          <a:p>
            <a:pPr marL="257168" indent="-257168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Поставка осуществляется </a:t>
            </a:r>
            <a:r>
              <a:rPr lang="ru-RU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вместе с адаптером 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для взаимодействия со </a:t>
            </a:r>
            <a:r>
              <a:rPr lang="ru-RU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СМЭВ 3.0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28012" y="2740023"/>
            <a:ext cx="6067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1">
                  <a:lumMod val="50000"/>
                </a:schemeClr>
              </a:buClr>
            </a:pPr>
            <a:r>
              <a:rPr lang="ru-RU" sz="1600" b="1" dirty="0">
                <a:solidFill>
                  <a:srgbClr val="FF0066"/>
                </a:solidFill>
              </a:rPr>
              <a:t>ВАЖНО!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34938" y="4016562"/>
            <a:ext cx="6210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1">
                  <a:lumMod val="50000"/>
                </a:schemeClr>
              </a:buClr>
            </a:pPr>
            <a:r>
              <a:rPr lang="ru-RU" sz="1600" b="1" dirty="0">
                <a:solidFill>
                  <a:srgbClr val="FF0066"/>
                </a:solidFill>
              </a:rPr>
              <a:t>ДВЕ МОДЕЛИ ПОСТАВКИ РЕШЕНИЯ В БАНК:</a:t>
            </a:r>
          </a:p>
          <a:p>
            <a:pPr indent="-214313" algn="just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КЛАССИЧЕСКАЯ (ПОКУПКА ЛИЦЕНЗИЙ НА ПО)</a:t>
            </a:r>
          </a:p>
          <a:p>
            <a:pPr indent="-214313" algn="just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АУТСОРСИНГ ПО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85347" y="236854"/>
            <a:ext cx="8345784" cy="3947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>
              <a:lnSpc>
                <a:spcPts val="2250"/>
              </a:lnSpc>
            </a:pPr>
            <a:r>
              <a:rPr lang="ru-RU" sz="2400" b="0" dirty="0">
                <a:solidFill>
                  <a:srgbClr val="FF006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ТЕХНОЛОГИИ ДЛЯ БИОМЕТРИИ: </a:t>
            </a:r>
            <a:r>
              <a:rPr lang="ru-RU" sz="2400" b="0" dirty="0">
                <a:solidFill>
                  <a:srgbClr val="0C3A8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ЕБС И ЕСИА</a:t>
            </a:r>
            <a:endParaRPr lang="ru-RU" sz="2400" b="0" dirty="0">
              <a:solidFill>
                <a:srgbClr val="0C3A85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734938" y="567541"/>
            <a:ext cx="3947199" cy="4923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None/>
            </a:pPr>
            <a:r>
              <a:rPr lang="ru-RU" sz="1600" b="1" dirty="0">
                <a:solidFill>
                  <a:srgbClr val="FF0066"/>
                </a:solidFill>
              </a:rPr>
              <a:t>ТЕКУЩАЯ ФУНКЦИОНАЛЬНОСТЬ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9416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7" y="2648739"/>
            <a:ext cx="2970092" cy="1954441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1646327" y="1558572"/>
            <a:ext cx="278086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dirty="0">
                <a:solidFill>
                  <a:srgbClr val="0C3A8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ГОТОВОЕ РЕШЕНИЕ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06945" y="1578844"/>
            <a:ext cx="4524185" cy="19246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400"/>
              </a:spcBef>
              <a:buClr>
                <a:srgbClr val="7030A0"/>
              </a:buClr>
            </a:pPr>
            <a:r>
              <a:rPr lang="ru-RU" sz="1600" b="1" dirty="0">
                <a:solidFill>
                  <a:srgbClr val="FF0066"/>
                </a:solidFill>
                <a:latin typeface="+mn-lt"/>
                <a:cs typeface="+mn-cs"/>
              </a:rPr>
              <a:t>ДВА ВАРИАНТА ПОСТАВКИ:</a:t>
            </a:r>
          </a:p>
          <a:p>
            <a:pPr>
              <a:lnSpc>
                <a:spcPts val="2000"/>
              </a:lnSpc>
              <a:spcBef>
                <a:spcPts val="400"/>
              </a:spcBef>
              <a:buClr>
                <a:srgbClr val="7030A0"/>
              </a:buClr>
            </a:pPr>
            <a:endParaRPr lang="ru-RU" sz="1600" b="1" dirty="0">
              <a:solidFill>
                <a:srgbClr val="FF0066"/>
              </a:solidFill>
              <a:latin typeface="+mn-lt"/>
              <a:cs typeface="+mn-cs"/>
            </a:endParaRPr>
          </a:p>
          <a:p>
            <a:pPr marL="285750" indent="-285750">
              <a:lnSpc>
                <a:spcPts val="2000"/>
              </a:lnSpc>
              <a:spcBef>
                <a:spcPts val="400"/>
              </a:spcBef>
              <a:buClr>
                <a:srgbClr val="7030A0"/>
              </a:buClr>
              <a:buFont typeface="Arial" panose="020B0500000000000000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Облако (Приложение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F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.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ID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в системе ДБО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Faktura.ru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)</a:t>
            </a:r>
          </a:p>
          <a:p>
            <a:pPr marL="285750" indent="-285750">
              <a:lnSpc>
                <a:spcPts val="2000"/>
              </a:lnSpc>
              <a:spcBef>
                <a:spcPts val="400"/>
              </a:spcBef>
              <a:buClr>
                <a:srgbClr val="7030A0"/>
              </a:buClr>
              <a:buFont typeface="Arial" panose="020B0500000000000000" pitchFamily="34" charset="0"/>
              <a:buChar char="•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285750" indent="-285750">
              <a:lnSpc>
                <a:spcPts val="2000"/>
              </a:lnSpc>
              <a:spcBef>
                <a:spcPts val="400"/>
              </a:spcBef>
              <a:buClr>
                <a:srgbClr val="7030A0"/>
              </a:buClr>
              <a:buFont typeface="Arial" panose="020B0500000000000000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in-house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(Модуль удаленной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идентификации в системе ЦФТ-Банк)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347" y="1890776"/>
            <a:ext cx="382159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dirty="0">
                <a:solidFill>
                  <a:srgbClr val="0C3A8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ВСЕ ПРЕИМУЩЕСТВА ОБЛАКА!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85347" y="140600"/>
            <a:ext cx="8345784" cy="6897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>
              <a:lnSpc>
                <a:spcPts val="2250"/>
              </a:lnSpc>
            </a:pPr>
            <a:r>
              <a:rPr lang="ru-RU" sz="2400" b="0" dirty="0">
                <a:solidFill>
                  <a:srgbClr val="FF006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ТЕХНОЛОГИИ ДЛЯ БИОМЕТРИИ: </a:t>
            </a:r>
            <a:br>
              <a:rPr lang="ru-RU" sz="2400" b="0" dirty="0">
                <a:solidFill>
                  <a:srgbClr val="FF006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400" b="0" dirty="0">
                <a:solidFill>
                  <a:srgbClr val="0C3A8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УДАЛЕННАЯ ИДЕНТИФИКАЦИЯ КЛИЕНТА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347" y="930452"/>
            <a:ext cx="75517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4762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Физическому лицу не нужно приходить в офис банка, чтобы стать его клиентом</a:t>
            </a:r>
          </a:p>
        </p:txBody>
      </p:sp>
    </p:spTree>
    <p:extLst>
      <p:ext uri="{BB962C8B-B14F-4D97-AF65-F5344CB8AC3E}">
        <p14:creationId xmlns:p14="http://schemas.microsoft.com/office/powerpoint/2010/main" val="5618484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021385" y="686980"/>
            <a:ext cx="5397831" cy="4285456"/>
            <a:chOff x="2148350" y="837407"/>
            <a:chExt cx="5397831" cy="428545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37656" y="889001"/>
              <a:ext cx="4708525" cy="423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Group 205"/>
            <p:cNvGrpSpPr>
              <a:grpSpLocks/>
            </p:cNvGrpSpPr>
            <p:nvPr/>
          </p:nvGrpSpPr>
          <p:grpSpPr bwMode="auto">
            <a:xfrm>
              <a:off x="2449513" y="837407"/>
              <a:ext cx="4635500" cy="4233862"/>
              <a:chOff x="1290" y="527"/>
              <a:chExt cx="2920" cy="2667"/>
            </a:xfrm>
          </p:grpSpPr>
          <p:sp>
            <p:nvSpPr>
              <p:cNvPr id="305" name="Freeform 5"/>
              <p:cNvSpPr>
                <a:spLocks/>
              </p:cNvSpPr>
              <p:nvPr/>
            </p:nvSpPr>
            <p:spPr bwMode="auto">
              <a:xfrm>
                <a:off x="1391" y="1386"/>
                <a:ext cx="836" cy="383"/>
              </a:xfrm>
              <a:custGeom>
                <a:avLst/>
                <a:gdLst>
                  <a:gd name="T0" fmla="*/ 5005 w 5019"/>
                  <a:gd name="T1" fmla="*/ 1744 h 2296"/>
                  <a:gd name="T2" fmla="*/ 4962 w 5019"/>
                  <a:gd name="T3" fmla="*/ 1585 h 2296"/>
                  <a:gd name="T4" fmla="*/ 4888 w 5019"/>
                  <a:gd name="T5" fmla="*/ 1441 h 2296"/>
                  <a:gd name="T6" fmla="*/ 4792 w 5019"/>
                  <a:gd name="T7" fmla="*/ 1314 h 2296"/>
                  <a:gd name="T8" fmla="*/ 4673 w 5019"/>
                  <a:gd name="T9" fmla="*/ 1209 h 2296"/>
                  <a:gd name="T10" fmla="*/ 4536 w 5019"/>
                  <a:gd name="T11" fmla="*/ 1129 h 2296"/>
                  <a:gd name="T12" fmla="*/ 4385 w 5019"/>
                  <a:gd name="T13" fmla="*/ 1077 h 2296"/>
                  <a:gd name="T14" fmla="*/ 4222 w 5019"/>
                  <a:gd name="T15" fmla="*/ 1056 h 2296"/>
                  <a:gd name="T16" fmla="*/ 4113 w 5019"/>
                  <a:gd name="T17" fmla="*/ 1060 h 2296"/>
                  <a:gd name="T18" fmla="*/ 4099 w 5019"/>
                  <a:gd name="T19" fmla="*/ 990 h 2296"/>
                  <a:gd name="T20" fmla="*/ 4091 w 5019"/>
                  <a:gd name="T21" fmla="*/ 888 h 2296"/>
                  <a:gd name="T22" fmla="*/ 4064 w 5019"/>
                  <a:gd name="T23" fmla="*/ 790 h 2296"/>
                  <a:gd name="T24" fmla="*/ 4020 w 5019"/>
                  <a:gd name="T25" fmla="*/ 702 h 2296"/>
                  <a:gd name="T26" fmla="*/ 3960 w 5019"/>
                  <a:gd name="T27" fmla="*/ 624 h 2296"/>
                  <a:gd name="T28" fmla="*/ 3887 w 5019"/>
                  <a:gd name="T29" fmla="*/ 560 h 2296"/>
                  <a:gd name="T30" fmla="*/ 3804 w 5019"/>
                  <a:gd name="T31" fmla="*/ 511 h 2296"/>
                  <a:gd name="T32" fmla="*/ 3711 w 5019"/>
                  <a:gd name="T33" fmla="*/ 479 h 2296"/>
                  <a:gd name="T34" fmla="*/ 3612 w 5019"/>
                  <a:gd name="T35" fmla="*/ 466 h 2296"/>
                  <a:gd name="T36" fmla="*/ 3529 w 5019"/>
                  <a:gd name="T37" fmla="*/ 471 h 2296"/>
                  <a:gd name="T38" fmla="*/ 3457 w 5019"/>
                  <a:gd name="T39" fmla="*/ 487 h 2296"/>
                  <a:gd name="T40" fmla="*/ 3389 w 5019"/>
                  <a:gd name="T41" fmla="*/ 513 h 2296"/>
                  <a:gd name="T42" fmla="*/ 3326 w 5019"/>
                  <a:gd name="T43" fmla="*/ 549 h 2296"/>
                  <a:gd name="T44" fmla="*/ 3285 w 5019"/>
                  <a:gd name="T45" fmla="*/ 461 h 2296"/>
                  <a:gd name="T46" fmla="*/ 3230 w 5019"/>
                  <a:gd name="T47" fmla="*/ 343 h 2296"/>
                  <a:gd name="T48" fmla="*/ 3157 w 5019"/>
                  <a:gd name="T49" fmla="*/ 242 h 2296"/>
                  <a:gd name="T50" fmla="*/ 3067 w 5019"/>
                  <a:gd name="T51" fmla="*/ 158 h 2296"/>
                  <a:gd name="T52" fmla="*/ 2961 w 5019"/>
                  <a:gd name="T53" fmla="*/ 90 h 2296"/>
                  <a:gd name="T54" fmla="*/ 2843 w 5019"/>
                  <a:gd name="T55" fmla="*/ 43 h 2296"/>
                  <a:gd name="T56" fmla="*/ 2715 w 5019"/>
                  <a:gd name="T57" fmla="*/ 11 h 2296"/>
                  <a:gd name="T58" fmla="*/ 2579 w 5019"/>
                  <a:gd name="T59" fmla="*/ 0 h 2296"/>
                  <a:gd name="T60" fmla="*/ 2449 w 5019"/>
                  <a:gd name="T61" fmla="*/ 8 h 2296"/>
                  <a:gd name="T62" fmla="*/ 2329 w 5019"/>
                  <a:gd name="T63" fmla="*/ 30 h 2296"/>
                  <a:gd name="T64" fmla="*/ 2217 w 5019"/>
                  <a:gd name="T65" fmla="*/ 68 h 2296"/>
                  <a:gd name="T66" fmla="*/ 2114 w 5019"/>
                  <a:gd name="T67" fmla="*/ 120 h 2296"/>
                  <a:gd name="T68" fmla="*/ 2024 w 5019"/>
                  <a:gd name="T69" fmla="*/ 187 h 2296"/>
                  <a:gd name="T70" fmla="*/ 1946 w 5019"/>
                  <a:gd name="T71" fmla="*/ 268 h 2296"/>
                  <a:gd name="T72" fmla="*/ 1884 w 5019"/>
                  <a:gd name="T73" fmla="*/ 364 h 2296"/>
                  <a:gd name="T74" fmla="*/ 1839 w 5019"/>
                  <a:gd name="T75" fmla="*/ 474 h 2296"/>
                  <a:gd name="T76" fmla="*/ 1713 w 5019"/>
                  <a:gd name="T77" fmla="*/ 472 h 2296"/>
                  <a:gd name="T78" fmla="*/ 1549 w 5019"/>
                  <a:gd name="T79" fmla="*/ 454 h 2296"/>
                  <a:gd name="T80" fmla="*/ 1368 w 5019"/>
                  <a:gd name="T81" fmla="*/ 470 h 2296"/>
                  <a:gd name="T82" fmla="*/ 1198 w 5019"/>
                  <a:gd name="T83" fmla="*/ 521 h 2296"/>
                  <a:gd name="T84" fmla="*/ 1047 w 5019"/>
                  <a:gd name="T85" fmla="*/ 604 h 2296"/>
                  <a:gd name="T86" fmla="*/ 919 w 5019"/>
                  <a:gd name="T87" fmla="*/ 718 h 2296"/>
                  <a:gd name="T88" fmla="*/ 813 w 5019"/>
                  <a:gd name="T89" fmla="*/ 855 h 2296"/>
                  <a:gd name="T90" fmla="*/ 734 w 5019"/>
                  <a:gd name="T91" fmla="*/ 1014 h 2296"/>
                  <a:gd name="T92" fmla="*/ 684 w 5019"/>
                  <a:gd name="T93" fmla="*/ 1189 h 2296"/>
                  <a:gd name="T94" fmla="*/ 663 w 5019"/>
                  <a:gd name="T95" fmla="*/ 1378 h 2296"/>
                  <a:gd name="T96" fmla="*/ 595 w 5019"/>
                  <a:gd name="T97" fmla="*/ 1423 h 2296"/>
                  <a:gd name="T98" fmla="*/ 483 w 5019"/>
                  <a:gd name="T99" fmla="*/ 1433 h 2296"/>
                  <a:gd name="T100" fmla="*/ 370 w 5019"/>
                  <a:gd name="T101" fmla="*/ 1465 h 2296"/>
                  <a:gd name="T102" fmla="*/ 269 w 5019"/>
                  <a:gd name="T103" fmla="*/ 1519 h 2296"/>
                  <a:gd name="T104" fmla="*/ 180 w 5019"/>
                  <a:gd name="T105" fmla="*/ 1590 h 2296"/>
                  <a:gd name="T106" fmla="*/ 107 w 5019"/>
                  <a:gd name="T107" fmla="*/ 1678 h 2296"/>
                  <a:gd name="T108" fmla="*/ 51 w 5019"/>
                  <a:gd name="T109" fmla="*/ 1779 h 2296"/>
                  <a:gd name="T110" fmla="*/ 15 w 5019"/>
                  <a:gd name="T111" fmla="*/ 1890 h 2296"/>
                  <a:gd name="T112" fmla="*/ 0 w 5019"/>
                  <a:gd name="T113" fmla="*/ 2010 h 2296"/>
                  <a:gd name="T114" fmla="*/ 10 w 5019"/>
                  <a:gd name="T115" fmla="*/ 2141 h 2296"/>
                  <a:gd name="T116" fmla="*/ 48 w 5019"/>
                  <a:gd name="T117" fmla="*/ 2267 h 2296"/>
                  <a:gd name="T118" fmla="*/ 4942 w 5019"/>
                  <a:gd name="T119" fmla="*/ 2248 h 2296"/>
                  <a:gd name="T120" fmla="*/ 4981 w 5019"/>
                  <a:gd name="T121" fmla="*/ 2147 h 2296"/>
                  <a:gd name="T122" fmla="*/ 5006 w 5019"/>
                  <a:gd name="T123" fmla="*/ 2040 h 2296"/>
                  <a:gd name="T124" fmla="*/ 5017 w 5019"/>
                  <a:gd name="T125" fmla="*/ 1929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19" h="2296">
                    <a:moveTo>
                      <a:pt x="5019" y="1871"/>
                    </a:moveTo>
                    <a:lnTo>
                      <a:pt x="5016" y="1829"/>
                    </a:lnTo>
                    <a:lnTo>
                      <a:pt x="5012" y="1787"/>
                    </a:lnTo>
                    <a:lnTo>
                      <a:pt x="5005" y="1744"/>
                    </a:lnTo>
                    <a:lnTo>
                      <a:pt x="4997" y="1703"/>
                    </a:lnTo>
                    <a:lnTo>
                      <a:pt x="4987" y="1663"/>
                    </a:lnTo>
                    <a:lnTo>
                      <a:pt x="4975" y="1623"/>
                    </a:lnTo>
                    <a:lnTo>
                      <a:pt x="4962" y="1585"/>
                    </a:lnTo>
                    <a:lnTo>
                      <a:pt x="4946" y="1547"/>
                    </a:lnTo>
                    <a:lnTo>
                      <a:pt x="4928" y="1511"/>
                    </a:lnTo>
                    <a:lnTo>
                      <a:pt x="4910" y="1475"/>
                    </a:lnTo>
                    <a:lnTo>
                      <a:pt x="4888" y="1441"/>
                    </a:lnTo>
                    <a:lnTo>
                      <a:pt x="4867" y="1407"/>
                    </a:lnTo>
                    <a:lnTo>
                      <a:pt x="4843" y="1375"/>
                    </a:lnTo>
                    <a:lnTo>
                      <a:pt x="4818" y="1344"/>
                    </a:lnTo>
                    <a:lnTo>
                      <a:pt x="4792" y="1314"/>
                    </a:lnTo>
                    <a:lnTo>
                      <a:pt x="4764" y="1286"/>
                    </a:lnTo>
                    <a:lnTo>
                      <a:pt x="4735" y="1258"/>
                    </a:lnTo>
                    <a:lnTo>
                      <a:pt x="4705" y="1233"/>
                    </a:lnTo>
                    <a:lnTo>
                      <a:pt x="4673" y="1209"/>
                    </a:lnTo>
                    <a:lnTo>
                      <a:pt x="4640" y="1187"/>
                    </a:lnTo>
                    <a:lnTo>
                      <a:pt x="4607" y="1166"/>
                    </a:lnTo>
                    <a:lnTo>
                      <a:pt x="4571" y="1147"/>
                    </a:lnTo>
                    <a:lnTo>
                      <a:pt x="4536" y="1129"/>
                    </a:lnTo>
                    <a:lnTo>
                      <a:pt x="4499" y="1114"/>
                    </a:lnTo>
                    <a:lnTo>
                      <a:pt x="4462" y="1099"/>
                    </a:lnTo>
                    <a:lnTo>
                      <a:pt x="4423" y="1087"/>
                    </a:lnTo>
                    <a:lnTo>
                      <a:pt x="4385" y="1077"/>
                    </a:lnTo>
                    <a:lnTo>
                      <a:pt x="4344" y="1068"/>
                    </a:lnTo>
                    <a:lnTo>
                      <a:pt x="4304" y="1063"/>
                    </a:lnTo>
                    <a:lnTo>
                      <a:pt x="4263" y="1058"/>
                    </a:lnTo>
                    <a:lnTo>
                      <a:pt x="4222" y="1056"/>
                    </a:lnTo>
                    <a:lnTo>
                      <a:pt x="4180" y="1056"/>
                    </a:lnTo>
                    <a:lnTo>
                      <a:pt x="4158" y="1057"/>
                    </a:lnTo>
                    <a:lnTo>
                      <a:pt x="4135" y="1058"/>
                    </a:lnTo>
                    <a:lnTo>
                      <a:pt x="4113" y="1060"/>
                    </a:lnTo>
                    <a:lnTo>
                      <a:pt x="4092" y="1063"/>
                    </a:lnTo>
                    <a:lnTo>
                      <a:pt x="4095" y="1039"/>
                    </a:lnTo>
                    <a:lnTo>
                      <a:pt x="4098" y="1015"/>
                    </a:lnTo>
                    <a:lnTo>
                      <a:pt x="4099" y="990"/>
                    </a:lnTo>
                    <a:lnTo>
                      <a:pt x="4099" y="966"/>
                    </a:lnTo>
                    <a:lnTo>
                      <a:pt x="4098" y="939"/>
                    </a:lnTo>
                    <a:lnTo>
                      <a:pt x="4095" y="913"/>
                    </a:lnTo>
                    <a:lnTo>
                      <a:pt x="4091" y="888"/>
                    </a:lnTo>
                    <a:lnTo>
                      <a:pt x="4086" y="862"/>
                    </a:lnTo>
                    <a:lnTo>
                      <a:pt x="4080" y="838"/>
                    </a:lnTo>
                    <a:lnTo>
                      <a:pt x="4072" y="813"/>
                    </a:lnTo>
                    <a:lnTo>
                      <a:pt x="4064" y="790"/>
                    </a:lnTo>
                    <a:lnTo>
                      <a:pt x="4054" y="767"/>
                    </a:lnTo>
                    <a:lnTo>
                      <a:pt x="4044" y="744"/>
                    </a:lnTo>
                    <a:lnTo>
                      <a:pt x="4032" y="723"/>
                    </a:lnTo>
                    <a:lnTo>
                      <a:pt x="4020" y="702"/>
                    </a:lnTo>
                    <a:lnTo>
                      <a:pt x="4006" y="681"/>
                    </a:lnTo>
                    <a:lnTo>
                      <a:pt x="3992" y="662"/>
                    </a:lnTo>
                    <a:lnTo>
                      <a:pt x="3976" y="642"/>
                    </a:lnTo>
                    <a:lnTo>
                      <a:pt x="3960" y="624"/>
                    </a:lnTo>
                    <a:lnTo>
                      <a:pt x="3943" y="606"/>
                    </a:lnTo>
                    <a:lnTo>
                      <a:pt x="3925" y="591"/>
                    </a:lnTo>
                    <a:lnTo>
                      <a:pt x="3906" y="575"/>
                    </a:lnTo>
                    <a:lnTo>
                      <a:pt x="3887" y="560"/>
                    </a:lnTo>
                    <a:lnTo>
                      <a:pt x="3867" y="546"/>
                    </a:lnTo>
                    <a:lnTo>
                      <a:pt x="3846" y="533"/>
                    </a:lnTo>
                    <a:lnTo>
                      <a:pt x="3825" y="522"/>
                    </a:lnTo>
                    <a:lnTo>
                      <a:pt x="3804" y="511"/>
                    </a:lnTo>
                    <a:lnTo>
                      <a:pt x="3782" y="501"/>
                    </a:lnTo>
                    <a:lnTo>
                      <a:pt x="3758" y="493"/>
                    </a:lnTo>
                    <a:lnTo>
                      <a:pt x="3735" y="485"/>
                    </a:lnTo>
                    <a:lnTo>
                      <a:pt x="3711" y="479"/>
                    </a:lnTo>
                    <a:lnTo>
                      <a:pt x="3686" y="474"/>
                    </a:lnTo>
                    <a:lnTo>
                      <a:pt x="3662" y="470"/>
                    </a:lnTo>
                    <a:lnTo>
                      <a:pt x="3637" y="467"/>
                    </a:lnTo>
                    <a:lnTo>
                      <a:pt x="3612" y="466"/>
                    </a:lnTo>
                    <a:lnTo>
                      <a:pt x="3586" y="466"/>
                    </a:lnTo>
                    <a:lnTo>
                      <a:pt x="3566" y="467"/>
                    </a:lnTo>
                    <a:lnTo>
                      <a:pt x="3547" y="469"/>
                    </a:lnTo>
                    <a:lnTo>
                      <a:pt x="3529" y="471"/>
                    </a:lnTo>
                    <a:lnTo>
                      <a:pt x="3510" y="474"/>
                    </a:lnTo>
                    <a:lnTo>
                      <a:pt x="3493" y="477"/>
                    </a:lnTo>
                    <a:lnTo>
                      <a:pt x="3475" y="482"/>
                    </a:lnTo>
                    <a:lnTo>
                      <a:pt x="3457" y="487"/>
                    </a:lnTo>
                    <a:lnTo>
                      <a:pt x="3439" y="493"/>
                    </a:lnTo>
                    <a:lnTo>
                      <a:pt x="3422" y="499"/>
                    </a:lnTo>
                    <a:lnTo>
                      <a:pt x="3405" y="505"/>
                    </a:lnTo>
                    <a:lnTo>
                      <a:pt x="3389" y="513"/>
                    </a:lnTo>
                    <a:lnTo>
                      <a:pt x="3372" y="521"/>
                    </a:lnTo>
                    <a:lnTo>
                      <a:pt x="3357" y="530"/>
                    </a:lnTo>
                    <a:lnTo>
                      <a:pt x="3341" y="539"/>
                    </a:lnTo>
                    <a:lnTo>
                      <a:pt x="3326" y="549"/>
                    </a:lnTo>
                    <a:lnTo>
                      <a:pt x="3311" y="559"/>
                    </a:lnTo>
                    <a:lnTo>
                      <a:pt x="3303" y="525"/>
                    </a:lnTo>
                    <a:lnTo>
                      <a:pt x="3295" y="493"/>
                    </a:lnTo>
                    <a:lnTo>
                      <a:pt x="3285" y="461"/>
                    </a:lnTo>
                    <a:lnTo>
                      <a:pt x="3272" y="430"/>
                    </a:lnTo>
                    <a:lnTo>
                      <a:pt x="3260" y="400"/>
                    </a:lnTo>
                    <a:lnTo>
                      <a:pt x="3246" y="371"/>
                    </a:lnTo>
                    <a:lnTo>
                      <a:pt x="3230" y="343"/>
                    </a:lnTo>
                    <a:lnTo>
                      <a:pt x="3213" y="316"/>
                    </a:lnTo>
                    <a:lnTo>
                      <a:pt x="3196" y="291"/>
                    </a:lnTo>
                    <a:lnTo>
                      <a:pt x="3177" y="266"/>
                    </a:lnTo>
                    <a:lnTo>
                      <a:pt x="3157" y="242"/>
                    </a:lnTo>
                    <a:lnTo>
                      <a:pt x="3135" y="219"/>
                    </a:lnTo>
                    <a:lnTo>
                      <a:pt x="3113" y="198"/>
                    </a:lnTo>
                    <a:lnTo>
                      <a:pt x="3090" y="177"/>
                    </a:lnTo>
                    <a:lnTo>
                      <a:pt x="3067" y="158"/>
                    </a:lnTo>
                    <a:lnTo>
                      <a:pt x="3041" y="139"/>
                    </a:lnTo>
                    <a:lnTo>
                      <a:pt x="3015" y="123"/>
                    </a:lnTo>
                    <a:lnTo>
                      <a:pt x="2989" y="106"/>
                    </a:lnTo>
                    <a:lnTo>
                      <a:pt x="2961" y="90"/>
                    </a:lnTo>
                    <a:lnTo>
                      <a:pt x="2933" y="77"/>
                    </a:lnTo>
                    <a:lnTo>
                      <a:pt x="2904" y="64"/>
                    </a:lnTo>
                    <a:lnTo>
                      <a:pt x="2874" y="53"/>
                    </a:lnTo>
                    <a:lnTo>
                      <a:pt x="2843" y="43"/>
                    </a:lnTo>
                    <a:lnTo>
                      <a:pt x="2812" y="33"/>
                    </a:lnTo>
                    <a:lnTo>
                      <a:pt x="2781" y="25"/>
                    </a:lnTo>
                    <a:lnTo>
                      <a:pt x="2748" y="18"/>
                    </a:lnTo>
                    <a:lnTo>
                      <a:pt x="2715" y="11"/>
                    </a:lnTo>
                    <a:lnTo>
                      <a:pt x="2682" y="7"/>
                    </a:lnTo>
                    <a:lnTo>
                      <a:pt x="2648" y="4"/>
                    </a:lnTo>
                    <a:lnTo>
                      <a:pt x="2614" y="1"/>
                    </a:lnTo>
                    <a:lnTo>
                      <a:pt x="2579" y="0"/>
                    </a:lnTo>
                    <a:lnTo>
                      <a:pt x="2544" y="1"/>
                    </a:lnTo>
                    <a:lnTo>
                      <a:pt x="2513" y="3"/>
                    </a:lnTo>
                    <a:lnTo>
                      <a:pt x="2480" y="5"/>
                    </a:lnTo>
                    <a:lnTo>
                      <a:pt x="2449" y="8"/>
                    </a:lnTo>
                    <a:lnTo>
                      <a:pt x="2418" y="13"/>
                    </a:lnTo>
                    <a:lnTo>
                      <a:pt x="2388" y="17"/>
                    </a:lnTo>
                    <a:lnTo>
                      <a:pt x="2358" y="24"/>
                    </a:lnTo>
                    <a:lnTo>
                      <a:pt x="2329" y="30"/>
                    </a:lnTo>
                    <a:lnTo>
                      <a:pt x="2300" y="38"/>
                    </a:lnTo>
                    <a:lnTo>
                      <a:pt x="2272" y="47"/>
                    </a:lnTo>
                    <a:lnTo>
                      <a:pt x="2245" y="57"/>
                    </a:lnTo>
                    <a:lnTo>
                      <a:pt x="2217" y="68"/>
                    </a:lnTo>
                    <a:lnTo>
                      <a:pt x="2190" y="79"/>
                    </a:lnTo>
                    <a:lnTo>
                      <a:pt x="2164" y="92"/>
                    </a:lnTo>
                    <a:lnTo>
                      <a:pt x="2139" y="106"/>
                    </a:lnTo>
                    <a:lnTo>
                      <a:pt x="2114" y="120"/>
                    </a:lnTo>
                    <a:lnTo>
                      <a:pt x="2091" y="135"/>
                    </a:lnTo>
                    <a:lnTo>
                      <a:pt x="2068" y="152"/>
                    </a:lnTo>
                    <a:lnTo>
                      <a:pt x="2045" y="168"/>
                    </a:lnTo>
                    <a:lnTo>
                      <a:pt x="2024" y="187"/>
                    </a:lnTo>
                    <a:lnTo>
                      <a:pt x="2003" y="206"/>
                    </a:lnTo>
                    <a:lnTo>
                      <a:pt x="1984" y="226"/>
                    </a:lnTo>
                    <a:lnTo>
                      <a:pt x="1965" y="246"/>
                    </a:lnTo>
                    <a:lnTo>
                      <a:pt x="1946" y="268"/>
                    </a:lnTo>
                    <a:lnTo>
                      <a:pt x="1930" y="291"/>
                    </a:lnTo>
                    <a:lnTo>
                      <a:pt x="1914" y="314"/>
                    </a:lnTo>
                    <a:lnTo>
                      <a:pt x="1899" y="338"/>
                    </a:lnTo>
                    <a:lnTo>
                      <a:pt x="1884" y="364"/>
                    </a:lnTo>
                    <a:lnTo>
                      <a:pt x="1871" y="390"/>
                    </a:lnTo>
                    <a:lnTo>
                      <a:pt x="1859" y="417"/>
                    </a:lnTo>
                    <a:lnTo>
                      <a:pt x="1847" y="445"/>
                    </a:lnTo>
                    <a:lnTo>
                      <a:pt x="1839" y="474"/>
                    </a:lnTo>
                    <a:lnTo>
                      <a:pt x="1830" y="504"/>
                    </a:lnTo>
                    <a:lnTo>
                      <a:pt x="1791" y="492"/>
                    </a:lnTo>
                    <a:lnTo>
                      <a:pt x="1752" y="481"/>
                    </a:lnTo>
                    <a:lnTo>
                      <a:pt x="1713" y="472"/>
                    </a:lnTo>
                    <a:lnTo>
                      <a:pt x="1673" y="465"/>
                    </a:lnTo>
                    <a:lnTo>
                      <a:pt x="1632" y="460"/>
                    </a:lnTo>
                    <a:lnTo>
                      <a:pt x="1591" y="456"/>
                    </a:lnTo>
                    <a:lnTo>
                      <a:pt x="1549" y="454"/>
                    </a:lnTo>
                    <a:lnTo>
                      <a:pt x="1507" y="454"/>
                    </a:lnTo>
                    <a:lnTo>
                      <a:pt x="1459" y="457"/>
                    </a:lnTo>
                    <a:lnTo>
                      <a:pt x="1414" y="462"/>
                    </a:lnTo>
                    <a:lnTo>
                      <a:pt x="1368" y="470"/>
                    </a:lnTo>
                    <a:lnTo>
                      <a:pt x="1324" y="479"/>
                    </a:lnTo>
                    <a:lnTo>
                      <a:pt x="1280" y="491"/>
                    </a:lnTo>
                    <a:lnTo>
                      <a:pt x="1238" y="504"/>
                    </a:lnTo>
                    <a:lnTo>
                      <a:pt x="1198" y="521"/>
                    </a:lnTo>
                    <a:lnTo>
                      <a:pt x="1158" y="539"/>
                    </a:lnTo>
                    <a:lnTo>
                      <a:pt x="1120" y="559"/>
                    </a:lnTo>
                    <a:lnTo>
                      <a:pt x="1082" y="581"/>
                    </a:lnTo>
                    <a:lnTo>
                      <a:pt x="1047" y="604"/>
                    </a:lnTo>
                    <a:lnTo>
                      <a:pt x="1012" y="630"/>
                    </a:lnTo>
                    <a:lnTo>
                      <a:pt x="980" y="658"/>
                    </a:lnTo>
                    <a:lnTo>
                      <a:pt x="949" y="687"/>
                    </a:lnTo>
                    <a:lnTo>
                      <a:pt x="919" y="718"/>
                    </a:lnTo>
                    <a:lnTo>
                      <a:pt x="890" y="749"/>
                    </a:lnTo>
                    <a:lnTo>
                      <a:pt x="863" y="783"/>
                    </a:lnTo>
                    <a:lnTo>
                      <a:pt x="838" y="818"/>
                    </a:lnTo>
                    <a:lnTo>
                      <a:pt x="813" y="855"/>
                    </a:lnTo>
                    <a:lnTo>
                      <a:pt x="791" y="892"/>
                    </a:lnTo>
                    <a:lnTo>
                      <a:pt x="771" y="932"/>
                    </a:lnTo>
                    <a:lnTo>
                      <a:pt x="752" y="972"/>
                    </a:lnTo>
                    <a:lnTo>
                      <a:pt x="734" y="1014"/>
                    </a:lnTo>
                    <a:lnTo>
                      <a:pt x="720" y="1056"/>
                    </a:lnTo>
                    <a:lnTo>
                      <a:pt x="705" y="1099"/>
                    </a:lnTo>
                    <a:lnTo>
                      <a:pt x="694" y="1144"/>
                    </a:lnTo>
                    <a:lnTo>
                      <a:pt x="684" y="1189"/>
                    </a:lnTo>
                    <a:lnTo>
                      <a:pt x="675" y="1236"/>
                    </a:lnTo>
                    <a:lnTo>
                      <a:pt x="670" y="1283"/>
                    </a:lnTo>
                    <a:lnTo>
                      <a:pt x="665" y="1331"/>
                    </a:lnTo>
                    <a:lnTo>
                      <a:pt x="663" y="1378"/>
                    </a:lnTo>
                    <a:lnTo>
                      <a:pt x="662" y="1427"/>
                    </a:lnTo>
                    <a:lnTo>
                      <a:pt x="640" y="1425"/>
                    </a:lnTo>
                    <a:lnTo>
                      <a:pt x="617" y="1424"/>
                    </a:lnTo>
                    <a:lnTo>
                      <a:pt x="595" y="1423"/>
                    </a:lnTo>
                    <a:lnTo>
                      <a:pt x="572" y="1423"/>
                    </a:lnTo>
                    <a:lnTo>
                      <a:pt x="542" y="1425"/>
                    </a:lnTo>
                    <a:lnTo>
                      <a:pt x="512" y="1427"/>
                    </a:lnTo>
                    <a:lnTo>
                      <a:pt x="483" y="1433"/>
                    </a:lnTo>
                    <a:lnTo>
                      <a:pt x="454" y="1438"/>
                    </a:lnTo>
                    <a:lnTo>
                      <a:pt x="425" y="1446"/>
                    </a:lnTo>
                    <a:lnTo>
                      <a:pt x="397" y="1455"/>
                    </a:lnTo>
                    <a:lnTo>
                      <a:pt x="370" y="1465"/>
                    </a:lnTo>
                    <a:lnTo>
                      <a:pt x="344" y="1476"/>
                    </a:lnTo>
                    <a:lnTo>
                      <a:pt x="318" y="1490"/>
                    </a:lnTo>
                    <a:lnTo>
                      <a:pt x="294" y="1503"/>
                    </a:lnTo>
                    <a:lnTo>
                      <a:pt x="269" y="1519"/>
                    </a:lnTo>
                    <a:lnTo>
                      <a:pt x="246" y="1534"/>
                    </a:lnTo>
                    <a:lnTo>
                      <a:pt x="224" y="1552"/>
                    </a:lnTo>
                    <a:lnTo>
                      <a:pt x="201" y="1571"/>
                    </a:lnTo>
                    <a:lnTo>
                      <a:pt x="180" y="1590"/>
                    </a:lnTo>
                    <a:lnTo>
                      <a:pt x="160" y="1611"/>
                    </a:lnTo>
                    <a:lnTo>
                      <a:pt x="141" y="1632"/>
                    </a:lnTo>
                    <a:lnTo>
                      <a:pt x="124" y="1654"/>
                    </a:lnTo>
                    <a:lnTo>
                      <a:pt x="107" y="1678"/>
                    </a:lnTo>
                    <a:lnTo>
                      <a:pt x="91" y="1702"/>
                    </a:lnTo>
                    <a:lnTo>
                      <a:pt x="77" y="1727"/>
                    </a:lnTo>
                    <a:lnTo>
                      <a:pt x="63" y="1752"/>
                    </a:lnTo>
                    <a:lnTo>
                      <a:pt x="51" y="1779"/>
                    </a:lnTo>
                    <a:lnTo>
                      <a:pt x="40" y="1805"/>
                    </a:lnTo>
                    <a:lnTo>
                      <a:pt x="30" y="1833"/>
                    </a:lnTo>
                    <a:lnTo>
                      <a:pt x="21" y="1861"/>
                    </a:lnTo>
                    <a:lnTo>
                      <a:pt x="15" y="1890"/>
                    </a:lnTo>
                    <a:lnTo>
                      <a:pt x="8" y="1920"/>
                    </a:lnTo>
                    <a:lnTo>
                      <a:pt x="3" y="1949"/>
                    </a:lnTo>
                    <a:lnTo>
                      <a:pt x="1" y="1980"/>
                    </a:lnTo>
                    <a:lnTo>
                      <a:pt x="0" y="2010"/>
                    </a:lnTo>
                    <a:lnTo>
                      <a:pt x="0" y="2041"/>
                    </a:lnTo>
                    <a:lnTo>
                      <a:pt x="1" y="2076"/>
                    </a:lnTo>
                    <a:lnTo>
                      <a:pt x="4" y="2109"/>
                    </a:lnTo>
                    <a:lnTo>
                      <a:pt x="10" y="2141"/>
                    </a:lnTo>
                    <a:lnTo>
                      <a:pt x="18" y="2175"/>
                    </a:lnTo>
                    <a:lnTo>
                      <a:pt x="26" y="2206"/>
                    </a:lnTo>
                    <a:lnTo>
                      <a:pt x="37" y="2237"/>
                    </a:lnTo>
                    <a:lnTo>
                      <a:pt x="48" y="2267"/>
                    </a:lnTo>
                    <a:lnTo>
                      <a:pt x="61" y="2296"/>
                    </a:lnTo>
                    <a:lnTo>
                      <a:pt x="4918" y="2296"/>
                    </a:lnTo>
                    <a:lnTo>
                      <a:pt x="4931" y="2273"/>
                    </a:lnTo>
                    <a:lnTo>
                      <a:pt x="4942" y="2248"/>
                    </a:lnTo>
                    <a:lnTo>
                      <a:pt x="4953" y="2224"/>
                    </a:lnTo>
                    <a:lnTo>
                      <a:pt x="4963" y="2198"/>
                    </a:lnTo>
                    <a:lnTo>
                      <a:pt x="4972" y="2173"/>
                    </a:lnTo>
                    <a:lnTo>
                      <a:pt x="4981" y="2147"/>
                    </a:lnTo>
                    <a:lnTo>
                      <a:pt x="4988" y="2121"/>
                    </a:lnTo>
                    <a:lnTo>
                      <a:pt x="4995" y="2095"/>
                    </a:lnTo>
                    <a:lnTo>
                      <a:pt x="5001" y="2068"/>
                    </a:lnTo>
                    <a:lnTo>
                      <a:pt x="5006" y="2040"/>
                    </a:lnTo>
                    <a:lnTo>
                      <a:pt x="5011" y="2012"/>
                    </a:lnTo>
                    <a:lnTo>
                      <a:pt x="5014" y="1986"/>
                    </a:lnTo>
                    <a:lnTo>
                      <a:pt x="5016" y="1957"/>
                    </a:lnTo>
                    <a:lnTo>
                      <a:pt x="5017" y="1929"/>
                    </a:lnTo>
                    <a:lnTo>
                      <a:pt x="5019" y="1900"/>
                    </a:lnTo>
                    <a:lnTo>
                      <a:pt x="5019" y="1871"/>
                    </a:lnTo>
                    <a:close/>
                  </a:path>
                </a:pathLst>
              </a:custGeom>
              <a:solidFill>
                <a:srgbClr val="008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Rectangle 6"/>
              <p:cNvSpPr>
                <a:spLocks noChangeArrowheads="1"/>
              </p:cNvSpPr>
              <p:nvPr/>
            </p:nvSpPr>
            <p:spPr bwMode="auto">
              <a:xfrm>
                <a:off x="3716" y="2530"/>
                <a:ext cx="5" cy="113"/>
              </a:xfrm>
              <a:prstGeom prst="rect">
                <a:avLst/>
              </a:prstGeom>
              <a:solidFill>
                <a:srgbClr val="1D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7"/>
              <p:cNvSpPr>
                <a:spLocks/>
              </p:cNvSpPr>
              <p:nvPr/>
            </p:nvSpPr>
            <p:spPr bwMode="auto">
              <a:xfrm>
                <a:off x="3700" y="2640"/>
                <a:ext cx="38" cy="35"/>
              </a:xfrm>
              <a:custGeom>
                <a:avLst/>
                <a:gdLst>
                  <a:gd name="T0" fmla="*/ 226 w 226"/>
                  <a:gd name="T1" fmla="*/ 0 h 206"/>
                  <a:gd name="T2" fmla="*/ 114 w 226"/>
                  <a:gd name="T3" fmla="*/ 206 h 206"/>
                  <a:gd name="T4" fmla="*/ 0 w 226"/>
                  <a:gd name="T5" fmla="*/ 0 h 206"/>
                  <a:gd name="T6" fmla="*/ 226 w 226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206">
                    <a:moveTo>
                      <a:pt x="226" y="0"/>
                    </a:moveTo>
                    <a:lnTo>
                      <a:pt x="114" y="206"/>
                    </a:lnTo>
                    <a:lnTo>
                      <a:pt x="0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1D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Rectangle 8"/>
              <p:cNvSpPr>
                <a:spLocks noChangeArrowheads="1"/>
              </p:cNvSpPr>
              <p:nvPr/>
            </p:nvSpPr>
            <p:spPr bwMode="auto">
              <a:xfrm>
                <a:off x="3100" y="2530"/>
                <a:ext cx="5" cy="113"/>
              </a:xfrm>
              <a:prstGeom prst="rect">
                <a:avLst/>
              </a:prstGeom>
              <a:solidFill>
                <a:srgbClr val="1D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9"/>
              <p:cNvSpPr>
                <a:spLocks/>
              </p:cNvSpPr>
              <p:nvPr/>
            </p:nvSpPr>
            <p:spPr bwMode="auto">
              <a:xfrm>
                <a:off x="3084" y="2640"/>
                <a:ext cx="37" cy="35"/>
              </a:xfrm>
              <a:custGeom>
                <a:avLst/>
                <a:gdLst>
                  <a:gd name="T0" fmla="*/ 226 w 226"/>
                  <a:gd name="T1" fmla="*/ 0 h 206"/>
                  <a:gd name="T2" fmla="*/ 113 w 226"/>
                  <a:gd name="T3" fmla="*/ 206 h 206"/>
                  <a:gd name="T4" fmla="*/ 0 w 226"/>
                  <a:gd name="T5" fmla="*/ 0 h 206"/>
                  <a:gd name="T6" fmla="*/ 226 w 226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206">
                    <a:moveTo>
                      <a:pt x="226" y="0"/>
                    </a:moveTo>
                    <a:lnTo>
                      <a:pt x="113" y="206"/>
                    </a:lnTo>
                    <a:lnTo>
                      <a:pt x="0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1D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Rectangle 10"/>
              <p:cNvSpPr>
                <a:spLocks noChangeArrowheads="1"/>
              </p:cNvSpPr>
              <p:nvPr/>
            </p:nvSpPr>
            <p:spPr bwMode="auto">
              <a:xfrm>
                <a:off x="2484" y="2530"/>
                <a:ext cx="5" cy="113"/>
              </a:xfrm>
              <a:prstGeom prst="rect">
                <a:avLst/>
              </a:prstGeom>
              <a:solidFill>
                <a:srgbClr val="1D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11"/>
              <p:cNvSpPr>
                <a:spLocks/>
              </p:cNvSpPr>
              <p:nvPr/>
            </p:nvSpPr>
            <p:spPr bwMode="auto">
              <a:xfrm>
                <a:off x="2467" y="2640"/>
                <a:ext cx="38" cy="35"/>
              </a:xfrm>
              <a:custGeom>
                <a:avLst/>
                <a:gdLst>
                  <a:gd name="T0" fmla="*/ 226 w 226"/>
                  <a:gd name="T1" fmla="*/ 0 h 206"/>
                  <a:gd name="T2" fmla="*/ 112 w 226"/>
                  <a:gd name="T3" fmla="*/ 206 h 206"/>
                  <a:gd name="T4" fmla="*/ 0 w 226"/>
                  <a:gd name="T5" fmla="*/ 0 h 206"/>
                  <a:gd name="T6" fmla="*/ 226 w 226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206">
                    <a:moveTo>
                      <a:pt x="226" y="0"/>
                    </a:moveTo>
                    <a:lnTo>
                      <a:pt x="112" y="206"/>
                    </a:lnTo>
                    <a:lnTo>
                      <a:pt x="0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1D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12"/>
              <p:cNvSpPr>
                <a:spLocks/>
              </p:cNvSpPr>
              <p:nvPr/>
            </p:nvSpPr>
            <p:spPr bwMode="auto">
              <a:xfrm>
                <a:off x="3687" y="1073"/>
                <a:ext cx="38" cy="34"/>
              </a:xfrm>
              <a:custGeom>
                <a:avLst/>
                <a:gdLst>
                  <a:gd name="T0" fmla="*/ 225 w 225"/>
                  <a:gd name="T1" fmla="*/ 205 h 205"/>
                  <a:gd name="T2" fmla="*/ 113 w 225"/>
                  <a:gd name="T3" fmla="*/ 0 h 205"/>
                  <a:gd name="T4" fmla="*/ 0 w 225"/>
                  <a:gd name="T5" fmla="*/ 205 h 205"/>
                  <a:gd name="T6" fmla="*/ 225 w 225"/>
                  <a:gd name="T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205">
                    <a:moveTo>
                      <a:pt x="225" y="205"/>
                    </a:moveTo>
                    <a:lnTo>
                      <a:pt x="113" y="0"/>
                    </a:lnTo>
                    <a:lnTo>
                      <a:pt x="0" y="205"/>
                    </a:lnTo>
                    <a:lnTo>
                      <a:pt x="225" y="205"/>
                    </a:lnTo>
                    <a:close/>
                  </a:path>
                </a:pathLst>
              </a:custGeom>
              <a:solidFill>
                <a:srgbClr val="1D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Rectangle 13"/>
              <p:cNvSpPr>
                <a:spLocks noChangeArrowheads="1"/>
              </p:cNvSpPr>
              <p:nvPr/>
            </p:nvSpPr>
            <p:spPr bwMode="auto">
              <a:xfrm>
                <a:off x="3704" y="1104"/>
                <a:ext cx="5" cy="136"/>
              </a:xfrm>
              <a:prstGeom prst="rect">
                <a:avLst/>
              </a:prstGeom>
              <a:solidFill>
                <a:srgbClr val="1D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14"/>
              <p:cNvSpPr>
                <a:spLocks/>
              </p:cNvSpPr>
              <p:nvPr/>
            </p:nvSpPr>
            <p:spPr bwMode="auto">
              <a:xfrm>
                <a:off x="1885" y="1073"/>
                <a:ext cx="38" cy="34"/>
              </a:xfrm>
              <a:custGeom>
                <a:avLst/>
                <a:gdLst>
                  <a:gd name="T0" fmla="*/ 226 w 226"/>
                  <a:gd name="T1" fmla="*/ 205 h 205"/>
                  <a:gd name="T2" fmla="*/ 114 w 226"/>
                  <a:gd name="T3" fmla="*/ 0 h 205"/>
                  <a:gd name="T4" fmla="*/ 0 w 226"/>
                  <a:gd name="T5" fmla="*/ 205 h 205"/>
                  <a:gd name="T6" fmla="*/ 226 w 226"/>
                  <a:gd name="T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205">
                    <a:moveTo>
                      <a:pt x="226" y="205"/>
                    </a:moveTo>
                    <a:lnTo>
                      <a:pt x="114" y="0"/>
                    </a:lnTo>
                    <a:lnTo>
                      <a:pt x="0" y="205"/>
                    </a:lnTo>
                    <a:lnTo>
                      <a:pt x="226" y="205"/>
                    </a:lnTo>
                    <a:close/>
                  </a:path>
                </a:pathLst>
              </a:custGeom>
              <a:solidFill>
                <a:srgbClr val="1D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Rectangle 15"/>
              <p:cNvSpPr>
                <a:spLocks noChangeArrowheads="1"/>
              </p:cNvSpPr>
              <p:nvPr/>
            </p:nvSpPr>
            <p:spPr bwMode="auto">
              <a:xfrm>
                <a:off x="1901" y="1104"/>
                <a:ext cx="5" cy="136"/>
              </a:xfrm>
              <a:prstGeom prst="rect">
                <a:avLst/>
              </a:prstGeom>
              <a:solidFill>
                <a:srgbClr val="1D4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16"/>
              <p:cNvSpPr>
                <a:spLocks noEditPoints="1"/>
              </p:cNvSpPr>
              <p:nvPr/>
            </p:nvSpPr>
            <p:spPr bwMode="auto">
              <a:xfrm>
                <a:off x="1748" y="930"/>
                <a:ext cx="30" cy="44"/>
              </a:xfrm>
              <a:custGeom>
                <a:avLst/>
                <a:gdLst>
                  <a:gd name="T0" fmla="*/ 37 w 182"/>
                  <a:gd name="T1" fmla="*/ 29 h 266"/>
                  <a:gd name="T2" fmla="*/ 88 w 182"/>
                  <a:gd name="T3" fmla="*/ 114 h 266"/>
                  <a:gd name="T4" fmla="*/ 110 w 182"/>
                  <a:gd name="T5" fmla="*/ 116 h 266"/>
                  <a:gd name="T6" fmla="*/ 130 w 182"/>
                  <a:gd name="T7" fmla="*/ 120 h 266"/>
                  <a:gd name="T8" fmla="*/ 146 w 182"/>
                  <a:gd name="T9" fmla="*/ 126 h 266"/>
                  <a:gd name="T10" fmla="*/ 159 w 182"/>
                  <a:gd name="T11" fmla="*/ 135 h 266"/>
                  <a:gd name="T12" fmla="*/ 169 w 182"/>
                  <a:gd name="T13" fmla="*/ 145 h 266"/>
                  <a:gd name="T14" fmla="*/ 176 w 182"/>
                  <a:gd name="T15" fmla="*/ 157 h 266"/>
                  <a:gd name="T16" fmla="*/ 181 w 182"/>
                  <a:gd name="T17" fmla="*/ 171 h 266"/>
                  <a:gd name="T18" fmla="*/ 182 w 182"/>
                  <a:gd name="T19" fmla="*/ 186 h 266"/>
                  <a:gd name="T20" fmla="*/ 181 w 182"/>
                  <a:gd name="T21" fmla="*/ 203 h 266"/>
                  <a:gd name="T22" fmla="*/ 175 w 182"/>
                  <a:gd name="T23" fmla="*/ 219 h 266"/>
                  <a:gd name="T24" fmla="*/ 168 w 182"/>
                  <a:gd name="T25" fmla="*/ 232 h 266"/>
                  <a:gd name="T26" fmla="*/ 157 w 182"/>
                  <a:gd name="T27" fmla="*/ 245 h 266"/>
                  <a:gd name="T28" fmla="*/ 144 w 182"/>
                  <a:gd name="T29" fmla="*/ 254 h 266"/>
                  <a:gd name="T30" fmla="*/ 128 w 182"/>
                  <a:gd name="T31" fmla="*/ 260 h 266"/>
                  <a:gd name="T32" fmla="*/ 109 w 182"/>
                  <a:gd name="T33" fmla="*/ 265 h 266"/>
                  <a:gd name="T34" fmla="*/ 88 w 182"/>
                  <a:gd name="T35" fmla="*/ 266 h 266"/>
                  <a:gd name="T36" fmla="*/ 0 w 182"/>
                  <a:gd name="T37" fmla="*/ 0 h 266"/>
                  <a:gd name="T38" fmla="*/ 173 w 182"/>
                  <a:gd name="T39" fmla="*/ 29 h 266"/>
                  <a:gd name="T40" fmla="*/ 37 w 182"/>
                  <a:gd name="T41" fmla="*/ 237 h 266"/>
                  <a:gd name="T42" fmla="*/ 103 w 182"/>
                  <a:gd name="T43" fmla="*/ 237 h 266"/>
                  <a:gd name="T44" fmla="*/ 125 w 182"/>
                  <a:gd name="T45" fmla="*/ 229 h 266"/>
                  <a:gd name="T46" fmla="*/ 136 w 182"/>
                  <a:gd name="T47" fmla="*/ 220 h 266"/>
                  <a:gd name="T48" fmla="*/ 140 w 182"/>
                  <a:gd name="T49" fmla="*/ 213 h 266"/>
                  <a:gd name="T50" fmla="*/ 145 w 182"/>
                  <a:gd name="T51" fmla="*/ 200 h 266"/>
                  <a:gd name="T52" fmla="*/ 145 w 182"/>
                  <a:gd name="T53" fmla="*/ 179 h 266"/>
                  <a:gd name="T54" fmla="*/ 140 w 182"/>
                  <a:gd name="T55" fmla="*/ 166 h 266"/>
                  <a:gd name="T56" fmla="*/ 136 w 182"/>
                  <a:gd name="T57" fmla="*/ 158 h 266"/>
                  <a:gd name="T58" fmla="*/ 125 w 182"/>
                  <a:gd name="T59" fmla="*/ 150 h 266"/>
                  <a:gd name="T60" fmla="*/ 103 w 182"/>
                  <a:gd name="T61" fmla="*/ 143 h 266"/>
                  <a:gd name="T62" fmla="*/ 37 w 182"/>
                  <a:gd name="T63" fmla="*/ 14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2" h="266">
                    <a:moveTo>
                      <a:pt x="173" y="29"/>
                    </a:moveTo>
                    <a:lnTo>
                      <a:pt x="37" y="29"/>
                    </a:lnTo>
                    <a:lnTo>
                      <a:pt x="37" y="114"/>
                    </a:lnTo>
                    <a:lnTo>
                      <a:pt x="88" y="114"/>
                    </a:lnTo>
                    <a:lnTo>
                      <a:pt x="100" y="114"/>
                    </a:lnTo>
                    <a:lnTo>
                      <a:pt x="110" y="116"/>
                    </a:lnTo>
                    <a:lnTo>
                      <a:pt x="120" y="118"/>
                    </a:lnTo>
                    <a:lnTo>
                      <a:pt x="130" y="120"/>
                    </a:lnTo>
                    <a:lnTo>
                      <a:pt x="138" y="122"/>
                    </a:lnTo>
                    <a:lnTo>
                      <a:pt x="146" y="126"/>
                    </a:lnTo>
                    <a:lnTo>
                      <a:pt x="153" y="130"/>
                    </a:lnTo>
                    <a:lnTo>
                      <a:pt x="159" y="135"/>
                    </a:lnTo>
                    <a:lnTo>
                      <a:pt x="165" y="139"/>
                    </a:lnTo>
                    <a:lnTo>
                      <a:pt x="169" y="145"/>
                    </a:lnTo>
                    <a:lnTo>
                      <a:pt x="173" y="151"/>
                    </a:lnTo>
                    <a:lnTo>
                      <a:pt x="176" y="157"/>
                    </a:lnTo>
                    <a:lnTo>
                      <a:pt x="178" y="163"/>
                    </a:lnTo>
                    <a:lnTo>
                      <a:pt x="181" y="171"/>
                    </a:lnTo>
                    <a:lnTo>
                      <a:pt x="182" y="178"/>
                    </a:lnTo>
                    <a:lnTo>
                      <a:pt x="182" y="186"/>
                    </a:lnTo>
                    <a:lnTo>
                      <a:pt x="182" y="195"/>
                    </a:lnTo>
                    <a:lnTo>
                      <a:pt x="181" y="203"/>
                    </a:lnTo>
                    <a:lnTo>
                      <a:pt x="178" y="211"/>
                    </a:lnTo>
                    <a:lnTo>
                      <a:pt x="175" y="219"/>
                    </a:lnTo>
                    <a:lnTo>
                      <a:pt x="172" y="226"/>
                    </a:lnTo>
                    <a:lnTo>
                      <a:pt x="168" y="232"/>
                    </a:lnTo>
                    <a:lnTo>
                      <a:pt x="163" y="239"/>
                    </a:lnTo>
                    <a:lnTo>
                      <a:pt x="157" y="245"/>
                    </a:lnTo>
                    <a:lnTo>
                      <a:pt x="151" y="249"/>
                    </a:lnTo>
                    <a:lnTo>
                      <a:pt x="144" y="254"/>
                    </a:lnTo>
                    <a:lnTo>
                      <a:pt x="136" y="257"/>
                    </a:lnTo>
                    <a:lnTo>
                      <a:pt x="128" y="260"/>
                    </a:lnTo>
                    <a:lnTo>
                      <a:pt x="119" y="262"/>
                    </a:lnTo>
                    <a:lnTo>
                      <a:pt x="109" y="265"/>
                    </a:lnTo>
                    <a:lnTo>
                      <a:pt x="99" y="266"/>
                    </a:lnTo>
                    <a:lnTo>
                      <a:pt x="88" y="266"/>
                    </a:lnTo>
                    <a:lnTo>
                      <a:pt x="0" y="266"/>
                    </a:lnTo>
                    <a:lnTo>
                      <a:pt x="0" y="0"/>
                    </a:lnTo>
                    <a:lnTo>
                      <a:pt x="173" y="0"/>
                    </a:lnTo>
                    <a:lnTo>
                      <a:pt x="173" y="29"/>
                    </a:lnTo>
                    <a:close/>
                    <a:moveTo>
                      <a:pt x="37" y="143"/>
                    </a:moveTo>
                    <a:lnTo>
                      <a:pt x="37" y="237"/>
                    </a:lnTo>
                    <a:lnTo>
                      <a:pt x="88" y="237"/>
                    </a:lnTo>
                    <a:lnTo>
                      <a:pt x="103" y="237"/>
                    </a:lnTo>
                    <a:lnTo>
                      <a:pt x="115" y="234"/>
                    </a:lnTo>
                    <a:lnTo>
                      <a:pt x="125" y="229"/>
                    </a:lnTo>
                    <a:lnTo>
                      <a:pt x="133" y="223"/>
                    </a:lnTo>
                    <a:lnTo>
                      <a:pt x="136" y="220"/>
                    </a:lnTo>
                    <a:lnTo>
                      <a:pt x="138" y="217"/>
                    </a:lnTo>
                    <a:lnTo>
                      <a:pt x="140" y="213"/>
                    </a:lnTo>
                    <a:lnTo>
                      <a:pt x="143" y="209"/>
                    </a:lnTo>
                    <a:lnTo>
                      <a:pt x="145" y="200"/>
                    </a:lnTo>
                    <a:lnTo>
                      <a:pt x="146" y="189"/>
                    </a:lnTo>
                    <a:lnTo>
                      <a:pt x="145" y="179"/>
                    </a:lnTo>
                    <a:lnTo>
                      <a:pt x="143" y="170"/>
                    </a:lnTo>
                    <a:lnTo>
                      <a:pt x="140" y="166"/>
                    </a:lnTo>
                    <a:lnTo>
                      <a:pt x="138" y="161"/>
                    </a:lnTo>
                    <a:lnTo>
                      <a:pt x="136" y="158"/>
                    </a:lnTo>
                    <a:lnTo>
                      <a:pt x="133" y="155"/>
                    </a:lnTo>
                    <a:lnTo>
                      <a:pt x="125" y="150"/>
                    </a:lnTo>
                    <a:lnTo>
                      <a:pt x="115" y="146"/>
                    </a:lnTo>
                    <a:lnTo>
                      <a:pt x="103" y="143"/>
                    </a:lnTo>
                    <a:lnTo>
                      <a:pt x="88" y="143"/>
                    </a:lnTo>
                    <a:lnTo>
                      <a:pt x="37" y="143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17"/>
              <p:cNvSpPr>
                <a:spLocks noEditPoints="1"/>
              </p:cNvSpPr>
              <p:nvPr/>
            </p:nvSpPr>
            <p:spPr bwMode="auto">
              <a:xfrm>
                <a:off x="1782" y="942"/>
                <a:ext cx="25" cy="33"/>
              </a:xfrm>
              <a:custGeom>
                <a:avLst/>
                <a:gdLst>
                  <a:gd name="T0" fmla="*/ 129 w 148"/>
                  <a:gd name="T1" fmla="*/ 192 h 195"/>
                  <a:gd name="T2" fmla="*/ 124 w 148"/>
                  <a:gd name="T3" fmla="*/ 187 h 195"/>
                  <a:gd name="T4" fmla="*/ 118 w 148"/>
                  <a:gd name="T5" fmla="*/ 166 h 195"/>
                  <a:gd name="T6" fmla="*/ 104 w 148"/>
                  <a:gd name="T7" fmla="*/ 178 h 195"/>
                  <a:gd name="T8" fmla="*/ 89 w 148"/>
                  <a:gd name="T9" fmla="*/ 187 h 195"/>
                  <a:gd name="T10" fmla="*/ 73 w 148"/>
                  <a:gd name="T11" fmla="*/ 193 h 195"/>
                  <a:gd name="T12" fmla="*/ 53 w 148"/>
                  <a:gd name="T13" fmla="*/ 195 h 195"/>
                  <a:gd name="T14" fmla="*/ 32 w 148"/>
                  <a:gd name="T15" fmla="*/ 192 h 195"/>
                  <a:gd name="T16" fmla="*/ 16 w 148"/>
                  <a:gd name="T17" fmla="*/ 183 h 195"/>
                  <a:gd name="T18" fmla="*/ 4 w 148"/>
                  <a:gd name="T19" fmla="*/ 167 h 195"/>
                  <a:gd name="T20" fmla="*/ 1 w 148"/>
                  <a:gd name="T21" fmla="*/ 157 h 195"/>
                  <a:gd name="T22" fmla="*/ 0 w 148"/>
                  <a:gd name="T23" fmla="*/ 145 h 195"/>
                  <a:gd name="T24" fmla="*/ 1 w 148"/>
                  <a:gd name="T25" fmla="*/ 134 h 195"/>
                  <a:gd name="T26" fmla="*/ 6 w 148"/>
                  <a:gd name="T27" fmla="*/ 124 h 195"/>
                  <a:gd name="T28" fmla="*/ 14 w 148"/>
                  <a:gd name="T29" fmla="*/ 114 h 195"/>
                  <a:gd name="T30" fmla="*/ 26 w 148"/>
                  <a:gd name="T31" fmla="*/ 105 h 195"/>
                  <a:gd name="T32" fmla="*/ 41 w 148"/>
                  <a:gd name="T33" fmla="*/ 98 h 195"/>
                  <a:gd name="T34" fmla="*/ 61 w 148"/>
                  <a:gd name="T35" fmla="*/ 92 h 195"/>
                  <a:gd name="T36" fmla="*/ 86 w 148"/>
                  <a:gd name="T37" fmla="*/ 88 h 195"/>
                  <a:gd name="T38" fmla="*/ 116 w 148"/>
                  <a:gd name="T39" fmla="*/ 86 h 195"/>
                  <a:gd name="T40" fmla="*/ 115 w 148"/>
                  <a:gd name="T41" fmla="*/ 62 h 195"/>
                  <a:gd name="T42" fmla="*/ 110 w 148"/>
                  <a:gd name="T43" fmla="*/ 45 h 195"/>
                  <a:gd name="T44" fmla="*/ 101 w 148"/>
                  <a:gd name="T45" fmla="*/ 34 h 195"/>
                  <a:gd name="T46" fmla="*/ 87 w 148"/>
                  <a:gd name="T47" fmla="*/ 28 h 195"/>
                  <a:gd name="T48" fmla="*/ 67 w 148"/>
                  <a:gd name="T49" fmla="*/ 28 h 195"/>
                  <a:gd name="T50" fmla="*/ 50 w 148"/>
                  <a:gd name="T51" fmla="*/ 34 h 195"/>
                  <a:gd name="T52" fmla="*/ 38 w 148"/>
                  <a:gd name="T53" fmla="*/ 40 h 195"/>
                  <a:gd name="T54" fmla="*/ 29 w 148"/>
                  <a:gd name="T55" fmla="*/ 46 h 195"/>
                  <a:gd name="T56" fmla="*/ 21 w 148"/>
                  <a:gd name="T57" fmla="*/ 46 h 195"/>
                  <a:gd name="T58" fmla="*/ 17 w 148"/>
                  <a:gd name="T59" fmla="*/ 44 h 195"/>
                  <a:gd name="T60" fmla="*/ 9 w 148"/>
                  <a:gd name="T61" fmla="*/ 30 h 195"/>
                  <a:gd name="T62" fmla="*/ 26 w 148"/>
                  <a:gd name="T63" fmla="*/ 17 h 195"/>
                  <a:gd name="T64" fmla="*/ 42 w 148"/>
                  <a:gd name="T65" fmla="*/ 8 h 195"/>
                  <a:gd name="T66" fmla="*/ 61 w 148"/>
                  <a:gd name="T67" fmla="*/ 3 h 195"/>
                  <a:gd name="T68" fmla="*/ 83 w 148"/>
                  <a:gd name="T69" fmla="*/ 0 h 195"/>
                  <a:gd name="T70" fmla="*/ 97 w 148"/>
                  <a:gd name="T71" fmla="*/ 2 h 195"/>
                  <a:gd name="T72" fmla="*/ 110 w 148"/>
                  <a:gd name="T73" fmla="*/ 6 h 195"/>
                  <a:gd name="T74" fmla="*/ 121 w 148"/>
                  <a:gd name="T75" fmla="*/ 12 h 195"/>
                  <a:gd name="T76" fmla="*/ 131 w 148"/>
                  <a:gd name="T77" fmla="*/ 20 h 195"/>
                  <a:gd name="T78" fmla="*/ 138 w 148"/>
                  <a:gd name="T79" fmla="*/ 30 h 195"/>
                  <a:gd name="T80" fmla="*/ 144 w 148"/>
                  <a:gd name="T81" fmla="*/ 43 h 195"/>
                  <a:gd name="T82" fmla="*/ 147 w 148"/>
                  <a:gd name="T83" fmla="*/ 56 h 195"/>
                  <a:gd name="T84" fmla="*/ 148 w 148"/>
                  <a:gd name="T85" fmla="*/ 72 h 195"/>
                  <a:gd name="T86" fmla="*/ 134 w 148"/>
                  <a:gd name="T87" fmla="*/ 192 h 195"/>
                  <a:gd name="T88" fmla="*/ 71 w 148"/>
                  <a:gd name="T89" fmla="*/ 171 h 195"/>
                  <a:gd name="T90" fmla="*/ 86 w 148"/>
                  <a:gd name="T91" fmla="*/ 167 h 195"/>
                  <a:gd name="T92" fmla="*/ 98 w 148"/>
                  <a:gd name="T93" fmla="*/ 161 h 195"/>
                  <a:gd name="T94" fmla="*/ 110 w 148"/>
                  <a:gd name="T95" fmla="*/ 152 h 195"/>
                  <a:gd name="T96" fmla="*/ 116 w 148"/>
                  <a:gd name="T97" fmla="*/ 107 h 195"/>
                  <a:gd name="T98" fmla="*/ 95 w 148"/>
                  <a:gd name="T99" fmla="*/ 108 h 195"/>
                  <a:gd name="T100" fmla="*/ 77 w 148"/>
                  <a:gd name="T101" fmla="*/ 111 h 195"/>
                  <a:gd name="T102" fmla="*/ 50 w 148"/>
                  <a:gd name="T103" fmla="*/ 118 h 195"/>
                  <a:gd name="T104" fmla="*/ 42 w 148"/>
                  <a:gd name="T105" fmla="*/ 123 h 195"/>
                  <a:gd name="T106" fmla="*/ 36 w 148"/>
                  <a:gd name="T107" fmla="*/ 129 h 195"/>
                  <a:gd name="T108" fmla="*/ 32 w 148"/>
                  <a:gd name="T109" fmla="*/ 136 h 195"/>
                  <a:gd name="T110" fmla="*/ 31 w 148"/>
                  <a:gd name="T111" fmla="*/ 143 h 195"/>
                  <a:gd name="T112" fmla="*/ 34 w 148"/>
                  <a:gd name="T113" fmla="*/ 156 h 195"/>
                  <a:gd name="T114" fmla="*/ 40 w 148"/>
                  <a:gd name="T115" fmla="*/ 165 h 195"/>
                  <a:gd name="T116" fmla="*/ 50 w 148"/>
                  <a:gd name="T117" fmla="*/ 170 h 195"/>
                  <a:gd name="T118" fmla="*/ 63 w 148"/>
                  <a:gd name="T119" fmla="*/ 17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8" h="195">
                    <a:moveTo>
                      <a:pt x="134" y="192"/>
                    </a:moveTo>
                    <a:lnTo>
                      <a:pt x="129" y="192"/>
                    </a:lnTo>
                    <a:lnTo>
                      <a:pt x="126" y="191"/>
                    </a:lnTo>
                    <a:lnTo>
                      <a:pt x="124" y="187"/>
                    </a:lnTo>
                    <a:lnTo>
                      <a:pt x="121" y="184"/>
                    </a:lnTo>
                    <a:lnTo>
                      <a:pt x="118" y="166"/>
                    </a:lnTo>
                    <a:lnTo>
                      <a:pt x="111" y="173"/>
                    </a:lnTo>
                    <a:lnTo>
                      <a:pt x="104" y="178"/>
                    </a:lnTo>
                    <a:lnTo>
                      <a:pt x="96" y="183"/>
                    </a:lnTo>
                    <a:lnTo>
                      <a:pt x="89" y="187"/>
                    </a:lnTo>
                    <a:lnTo>
                      <a:pt x="81" y="191"/>
                    </a:lnTo>
                    <a:lnTo>
                      <a:pt x="73" y="193"/>
                    </a:lnTo>
                    <a:lnTo>
                      <a:pt x="63" y="194"/>
                    </a:lnTo>
                    <a:lnTo>
                      <a:pt x="53" y="195"/>
                    </a:lnTo>
                    <a:lnTo>
                      <a:pt x="42" y="194"/>
                    </a:lnTo>
                    <a:lnTo>
                      <a:pt x="32" y="192"/>
                    </a:lnTo>
                    <a:lnTo>
                      <a:pt x="24" y="187"/>
                    </a:lnTo>
                    <a:lnTo>
                      <a:pt x="16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2" y="162"/>
                    </a:lnTo>
                    <a:lnTo>
                      <a:pt x="1" y="157"/>
                    </a:lnTo>
                    <a:lnTo>
                      <a:pt x="0" y="151"/>
                    </a:lnTo>
                    <a:lnTo>
                      <a:pt x="0" y="145"/>
                    </a:lnTo>
                    <a:lnTo>
                      <a:pt x="0" y="139"/>
                    </a:lnTo>
                    <a:lnTo>
                      <a:pt x="1" y="134"/>
                    </a:lnTo>
                    <a:lnTo>
                      <a:pt x="4" y="128"/>
                    </a:lnTo>
                    <a:lnTo>
                      <a:pt x="6" y="124"/>
                    </a:lnTo>
                    <a:lnTo>
                      <a:pt x="9" y="118"/>
                    </a:lnTo>
                    <a:lnTo>
                      <a:pt x="14" y="114"/>
                    </a:lnTo>
                    <a:lnTo>
                      <a:pt x="19" y="109"/>
                    </a:lnTo>
                    <a:lnTo>
                      <a:pt x="26" y="105"/>
                    </a:lnTo>
                    <a:lnTo>
                      <a:pt x="34" y="102"/>
                    </a:lnTo>
                    <a:lnTo>
                      <a:pt x="41" y="98"/>
                    </a:lnTo>
                    <a:lnTo>
                      <a:pt x="51" y="95"/>
                    </a:lnTo>
                    <a:lnTo>
                      <a:pt x="61" y="92"/>
                    </a:lnTo>
                    <a:lnTo>
                      <a:pt x="74" y="89"/>
                    </a:lnTo>
                    <a:lnTo>
                      <a:pt x="86" y="88"/>
                    </a:lnTo>
                    <a:lnTo>
                      <a:pt x="100" y="87"/>
                    </a:lnTo>
                    <a:lnTo>
                      <a:pt x="116" y="86"/>
                    </a:lnTo>
                    <a:lnTo>
                      <a:pt x="116" y="72"/>
                    </a:lnTo>
                    <a:lnTo>
                      <a:pt x="115" y="62"/>
                    </a:lnTo>
                    <a:lnTo>
                      <a:pt x="114" y="53"/>
                    </a:lnTo>
                    <a:lnTo>
                      <a:pt x="110" y="45"/>
                    </a:lnTo>
                    <a:lnTo>
                      <a:pt x="106" y="38"/>
                    </a:lnTo>
                    <a:lnTo>
                      <a:pt x="101" y="34"/>
                    </a:lnTo>
                    <a:lnTo>
                      <a:pt x="95" y="30"/>
                    </a:lnTo>
                    <a:lnTo>
                      <a:pt x="87" y="28"/>
                    </a:lnTo>
                    <a:lnTo>
                      <a:pt x="79" y="27"/>
                    </a:lnTo>
                    <a:lnTo>
                      <a:pt x="67" y="28"/>
                    </a:lnTo>
                    <a:lnTo>
                      <a:pt x="58" y="30"/>
                    </a:lnTo>
                    <a:lnTo>
                      <a:pt x="50" y="34"/>
                    </a:lnTo>
                    <a:lnTo>
                      <a:pt x="44" y="37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9" y="46"/>
                    </a:lnTo>
                    <a:lnTo>
                      <a:pt x="25" y="47"/>
                    </a:lnTo>
                    <a:lnTo>
                      <a:pt x="21" y="46"/>
                    </a:lnTo>
                    <a:lnTo>
                      <a:pt x="19" y="45"/>
                    </a:lnTo>
                    <a:lnTo>
                      <a:pt x="17" y="44"/>
                    </a:lnTo>
                    <a:lnTo>
                      <a:pt x="15" y="40"/>
                    </a:lnTo>
                    <a:lnTo>
                      <a:pt x="9" y="30"/>
                    </a:lnTo>
                    <a:lnTo>
                      <a:pt x="17" y="24"/>
                    </a:lnTo>
                    <a:lnTo>
                      <a:pt x="26" y="17"/>
                    </a:lnTo>
                    <a:lnTo>
                      <a:pt x="34" y="12"/>
                    </a:lnTo>
                    <a:lnTo>
                      <a:pt x="42" y="8"/>
                    </a:lnTo>
                    <a:lnTo>
                      <a:pt x="53" y="5"/>
                    </a:lnTo>
                    <a:lnTo>
                      <a:pt x="61" y="3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7" y="2"/>
                    </a:lnTo>
                    <a:lnTo>
                      <a:pt x="105" y="4"/>
                    </a:lnTo>
                    <a:lnTo>
                      <a:pt x="110" y="6"/>
                    </a:lnTo>
                    <a:lnTo>
                      <a:pt x="117" y="8"/>
                    </a:lnTo>
                    <a:lnTo>
                      <a:pt x="121" y="12"/>
                    </a:lnTo>
                    <a:lnTo>
                      <a:pt x="127" y="16"/>
                    </a:lnTo>
                    <a:lnTo>
                      <a:pt x="131" y="20"/>
                    </a:lnTo>
                    <a:lnTo>
                      <a:pt x="135" y="25"/>
                    </a:lnTo>
                    <a:lnTo>
                      <a:pt x="138" y="30"/>
                    </a:lnTo>
                    <a:lnTo>
                      <a:pt x="141" y="36"/>
                    </a:lnTo>
                    <a:lnTo>
                      <a:pt x="144" y="43"/>
                    </a:lnTo>
                    <a:lnTo>
                      <a:pt x="146" y="49"/>
                    </a:lnTo>
                    <a:lnTo>
                      <a:pt x="147" y="56"/>
                    </a:lnTo>
                    <a:lnTo>
                      <a:pt x="148" y="64"/>
                    </a:lnTo>
                    <a:lnTo>
                      <a:pt x="148" y="72"/>
                    </a:lnTo>
                    <a:lnTo>
                      <a:pt x="148" y="192"/>
                    </a:lnTo>
                    <a:lnTo>
                      <a:pt x="134" y="192"/>
                    </a:lnTo>
                    <a:close/>
                    <a:moveTo>
                      <a:pt x="63" y="172"/>
                    </a:moveTo>
                    <a:lnTo>
                      <a:pt x="71" y="171"/>
                    </a:lnTo>
                    <a:lnTo>
                      <a:pt x="78" y="170"/>
                    </a:lnTo>
                    <a:lnTo>
                      <a:pt x="86" y="167"/>
                    </a:lnTo>
                    <a:lnTo>
                      <a:pt x="93" y="165"/>
                    </a:lnTo>
                    <a:lnTo>
                      <a:pt x="98" y="161"/>
                    </a:lnTo>
                    <a:lnTo>
                      <a:pt x="105" y="157"/>
                    </a:lnTo>
                    <a:lnTo>
                      <a:pt x="110" y="152"/>
                    </a:lnTo>
                    <a:lnTo>
                      <a:pt x="116" y="146"/>
                    </a:lnTo>
                    <a:lnTo>
                      <a:pt x="116" y="107"/>
                    </a:lnTo>
                    <a:lnTo>
                      <a:pt x="105" y="107"/>
                    </a:lnTo>
                    <a:lnTo>
                      <a:pt x="95" y="108"/>
                    </a:lnTo>
                    <a:lnTo>
                      <a:pt x="86" y="109"/>
                    </a:lnTo>
                    <a:lnTo>
                      <a:pt x="77" y="111"/>
                    </a:lnTo>
                    <a:lnTo>
                      <a:pt x="63" y="114"/>
                    </a:lnTo>
                    <a:lnTo>
                      <a:pt x="50" y="118"/>
                    </a:lnTo>
                    <a:lnTo>
                      <a:pt x="46" y="121"/>
                    </a:lnTo>
                    <a:lnTo>
                      <a:pt x="42" y="123"/>
                    </a:lnTo>
                    <a:lnTo>
                      <a:pt x="39" y="126"/>
                    </a:lnTo>
                    <a:lnTo>
                      <a:pt x="36" y="129"/>
                    </a:lnTo>
                    <a:lnTo>
                      <a:pt x="35" y="133"/>
                    </a:lnTo>
                    <a:lnTo>
                      <a:pt x="32" y="136"/>
                    </a:lnTo>
                    <a:lnTo>
                      <a:pt x="31" y="139"/>
                    </a:lnTo>
                    <a:lnTo>
                      <a:pt x="31" y="143"/>
                    </a:lnTo>
                    <a:lnTo>
                      <a:pt x="32" y="151"/>
                    </a:lnTo>
                    <a:lnTo>
                      <a:pt x="34" y="156"/>
                    </a:lnTo>
                    <a:lnTo>
                      <a:pt x="37" y="161"/>
                    </a:lnTo>
                    <a:lnTo>
                      <a:pt x="40" y="165"/>
                    </a:lnTo>
                    <a:lnTo>
                      <a:pt x="45" y="168"/>
                    </a:lnTo>
                    <a:lnTo>
                      <a:pt x="50" y="170"/>
                    </a:lnTo>
                    <a:lnTo>
                      <a:pt x="56" y="171"/>
                    </a:lnTo>
                    <a:lnTo>
                      <a:pt x="63" y="172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18"/>
              <p:cNvSpPr>
                <a:spLocks/>
              </p:cNvSpPr>
              <p:nvPr/>
            </p:nvSpPr>
            <p:spPr bwMode="auto">
              <a:xfrm>
                <a:off x="1815" y="943"/>
                <a:ext cx="27" cy="31"/>
              </a:xfrm>
              <a:custGeom>
                <a:avLst/>
                <a:gdLst>
                  <a:gd name="T0" fmla="*/ 157 w 157"/>
                  <a:gd name="T1" fmla="*/ 0 h 188"/>
                  <a:gd name="T2" fmla="*/ 157 w 157"/>
                  <a:gd name="T3" fmla="*/ 188 h 188"/>
                  <a:gd name="T4" fmla="*/ 124 w 157"/>
                  <a:gd name="T5" fmla="*/ 188 h 188"/>
                  <a:gd name="T6" fmla="*/ 124 w 157"/>
                  <a:gd name="T7" fmla="*/ 100 h 188"/>
                  <a:gd name="T8" fmla="*/ 34 w 157"/>
                  <a:gd name="T9" fmla="*/ 100 h 188"/>
                  <a:gd name="T10" fmla="*/ 34 w 157"/>
                  <a:gd name="T11" fmla="*/ 188 h 188"/>
                  <a:gd name="T12" fmla="*/ 0 w 157"/>
                  <a:gd name="T13" fmla="*/ 188 h 188"/>
                  <a:gd name="T14" fmla="*/ 0 w 157"/>
                  <a:gd name="T15" fmla="*/ 0 h 188"/>
                  <a:gd name="T16" fmla="*/ 34 w 157"/>
                  <a:gd name="T17" fmla="*/ 0 h 188"/>
                  <a:gd name="T18" fmla="*/ 34 w 157"/>
                  <a:gd name="T19" fmla="*/ 74 h 188"/>
                  <a:gd name="T20" fmla="*/ 124 w 157"/>
                  <a:gd name="T21" fmla="*/ 74 h 188"/>
                  <a:gd name="T22" fmla="*/ 124 w 157"/>
                  <a:gd name="T23" fmla="*/ 0 h 188"/>
                  <a:gd name="T24" fmla="*/ 157 w 157"/>
                  <a:gd name="T2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88">
                    <a:moveTo>
                      <a:pt x="157" y="0"/>
                    </a:moveTo>
                    <a:lnTo>
                      <a:pt x="157" y="188"/>
                    </a:lnTo>
                    <a:lnTo>
                      <a:pt x="124" y="188"/>
                    </a:lnTo>
                    <a:lnTo>
                      <a:pt x="124" y="100"/>
                    </a:lnTo>
                    <a:lnTo>
                      <a:pt x="34" y="100"/>
                    </a:lnTo>
                    <a:lnTo>
                      <a:pt x="34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74"/>
                    </a:lnTo>
                    <a:lnTo>
                      <a:pt x="124" y="74"/>
                    </a:lnTo>
                    <a:lnTo>
                      <a:pt x="124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19"/>
              <p:cNvSpPr>
                <a:spLocks/>
              </p:cNvSpPr>
              <p:nvPr/>
            </p:nvSpPr>
            <p:spPr bwMode="auto">
              <a:xfrm>
                <a:off x="1850" y="943"/>
                <a:ext cx="27" cy="31"/>
              </a:xfrm>
              <a:custGeom>
                <a:avLst/>
                <a:gdLst>
                  <a:gd name="T0" fmla="*/ 115 w 162"/>
                  <a:gd name="T1" fmla="*/ 9 h 188"/>
                  <a:gd name="T2" fmla="*/ 117 w 162"/>
                  <a:gd name="T3" fmla="*/ 5 h 188"/>
                  <a:gd name="T4" fmla="*/ 122 w 162"/>
                  <a:gd name="T5" fmla="*/ 2 h 188"/>
                  <a:gd name="T6" fmla="*/ 126 w 162"/>
                  <a:gd name="T7" fmla="*/ 1 h 188"/>
                  <a:gd name="T8" fmla="*/ 130 w 162"/>
                  <a:gd name="T9" fmla="*/ 0 h 188"/>
                  <a:gd name="T10" fmla="*/ 156 w 162"/>
                  <a:gd name="T11" fmla="*/ 0 h 188"/>
                  <a:gd name="T12" fmla="*/ 107 w 162"/>
                  <a:gd name="T13" fmla="*/ 71 h 188"/>
                  <a:gd name="T14" fmla="*/ 103 w 162"/>
                  <a:gd name="T15" fmla="*/ 78 h 188"/>
                  <a:gd name="T16" fmla="*/ 98 w 162"/>
                  <a:gd name="T17" fmla="*/ 82 h 188"/>
                  <a:gd name="T18" fmla="*/ 93 w 162"/>
                  <a:gd name="T19" fmla="*/ 87 h 188"/>
                  <a:gd name="T20" fmla="*/ 86 w 162"/>
                  <a:gd name="T21" fmla="*/ 90 h 188"/>
                  <a:gd name="T22" fmla="*/ 95 w 162"/>
                  <a:gd name="T23" fmla="*/ 92 h 188"/>
                  <a:gd name="T24" fmla="*/ 102 w 162"/>
                  <a:gd name="T25" fmla="*/ 97 h 188"/>
                  <a:gd name="T26" fmla="*/ 107 w 162"/>
                  <a:gd name="T27" fmla="*/ 103 h 188"/>
                  <a:gd name="T28" fmla="*/ 113 w 162"/>
                  <a:gd name="T29" fmla="*/ 110 h 188"/>
                  <a:gd name="T30" fmla="*/ 162 w 162"/>
                  <a:gd name="T31" fmla="*/ 188 h 188"/>
                  <a:gd name="T32" fmla="*/ 138 w 162"/>
                  <a:gd name="T33" fmla="*/ 188 h 188"/>
                  <a:gd name="T34" fmla="*/ 130 w 162"/>
                  <a:gd name="T35" fmla="*/ 187 h 188"/>
                  <a:gd name="T36" fmla="*/ 125 w 162"/>
                  <a:gd name="T37" fmla="*/ 184 h 188"/>
                  <a:gd name="T38" fmla="*/ 120 w 162"/>
                  <a:gd name="T39" fmla="*/ 181 h 188"/>
                  <a:gd name="T40" fmla="*/ 116 w 162"/>
                  <a:gd name="T41" fmla="*/ 177 h 188"/>
                  <a:gd name="T42" fmla="*/ 80 w 162"/>
                  <a:gd name="T43" fmla="*/ 118 h 188"/>
                  <a:gd name="T44" fmla="*/ 75 w 162"/>
                  <a:gd name="T45" fmla="*/ 111 h 188"/>
                  <a:gd name="T46" fmla="*/ 69 w 162"/>
                  <a:gd name="T47" fmla="*/ 107 h 188"/>
                  <a:gd name="T48" fmla="*/ 61 w 162"/>
                  <a:gd name="T49" fmla="*/ 104 h 188"/>
                  <a:gd name="T50" fmla="*/ 54 w 162"/>
                  <a:gd name="T51" fmla="*/ 103 h 188"/>
                  <a:gd name="T52" fmla="*/ 34 w 162"/>
                  <a:gd name="T53" fmla="*/ 103 h 188"/>
                  <a:gd name="T54" fmla="*/ 34 w 162"/>
                  <a:gd name="T55" fmla="*/ 188 h 188"/>
                  <a:gd name="T56" fmla="*/ 0 w 162"/>
                  <a:gd name="T57" fmla="*/ 188 h 188"/>
                  <a:gd name="T58" fmla="*/ 0 w 162"/>
                  <a:gd name="T59" fmla="*/ 0 h 188"/>
                  <a:gd name="T60" fmla="*/ 34 w 162"/>
                  <a:gd name="T61" fmla="*/ 0 h 188"/>
                  <a:gd name="T62" fmla="*/ 34 w 162"/>
                  <a:gd name="T63" fmla="*/ 81 h 188"/>
                  <a:gd name="T64" fmla="*/ 51 w 162"/>
                  <a:gd name="T65" fmla="*/ 81 h 188"/>
                  <a:gd name="T66" fmla="*/ 58 w 162"/>
                  <a:gd name="T67" fmla="*/ 80 h 188"/>
                  <a:gd name="T68" fmla="*/ 65 w 162"/>
                  <a:gd name="T69" fmla="*/ 78 h 188"/>
                  <a:gd name="T70" fmla="*/ 70 w 162"/>
                  <a:gd name="T71" fmla="*/ 74 h 188"/>
                  <a:gd name="T72" fmla="*/ 75 w 162"/>
                  <a:gd name="T73" fmla="*/ 69 h 188"/>
                  <a:gd name="T74" fmla="*/ 115 w 162"/>
                  <a:gd name="T75" fmla="*/ 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" h="188">
                    <a:moveTo>
                      <a:pt x="115" y="9"/>
                    </a:moveTo>
                    <a:lnTo>
                      <a:pt x="117" y="5"/>
                    </a:lnTo>
                    <a:lnTo>
                      <a:pt x="122" y="2"/>
                    </a:lnTo>
                    <a:lnTo>
                      <a:pt x="126" y="1"/>
                    </a:lnTo>
                    <a:lnTo>
                      <a:pt x="130" y="0"/>
                    </a:lnTo>
                    <a:lnTo>
                      <a:pt x="156" y="0"/>
                    </a:lnTo>
                    <a:lnTo>
                      <a:pt x="107" y="71"/>
                    </a:lnTo>
                    <a:lnTo>
                      <a:pt x="103" y="78"/>
                    </a:lnTo>
                    <a:lnTo>
                      <a:pt x="98" y="82"/>
                    </a:lnTo>
                    <a:lnTo>
                      <a:pt x="93" y="87"/>
                    </a:lnTo>
                    <a:lnTo>
                      <a:pt x="86" y="90"/>
                    </a:lnTo>
                    <a:lnTo>
                      <a:pt x="95" y="92"/>
                    </a:lnTo>
                    <a:lnTo>
                      <a:pt x="102" y="97"/>
                    </a:lnTo>
                    <a:lnTo>
                      <a:pt x="107" y="103"/>
                    </a:lnTo>
                    <a:lnTo>
                      <a:pt x="113" y="110"/>
                    </a:lnTo>
                    <a:lnTo>
                      <a:pt x="162" y="188"/>
                    </a:lnTo>
                    <a:lnTo>
                      <a:pt x="138" y="188"/>
                    </a:lnTo>
                    <a:lnTo>
                      <a:pt x="130" y="187"/>
                    </a:lnTo>
                    <a:lnTo>
                      <a:pt x="125" y="184"/>
                    </a:lnTo>
                    <a:lnTo>
                      <a:pt x="120" y="181"/>
                    </a:lnTo>
                    <a:lnTo>
                      <a:pt x="116" y="177"/>
                    </a:lnTo>
                    <a:lnTo>
                      <a:pt x="80" y="118"/>
                    </a:lnTo>
                    <a:lnTo>
                      <a:pt x="75" y="111"/>
                    </a:lnTo>
                    <a:lnTo>
                      <a:pt x="69" y="107"/>
                    </a:lnTo>
                    <a:lnTo>
                      <a:pt x="61" y="104"/>
                    </a:lnTo>
                    <a:lnTo>
                      <a:pt x="54" y="103"/>
                    </a:lnTo>
                    <a:lnTo>
                      <a:pt x="34" y="103"/>
                    </a:lnTo>
                    <a:lnTo>
                      <a:pt x="34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81"/>
                    </a:lnTo>
                    <a:lnTo>
                      <a:pt x="51" y="81"/>
                    </a:lnTo>
                    <a:lnTo>
                      <a:pt x="58" y="80"/>
                    </a:lnTo>
                    <a:lnTo>
                      <a:pt x="65" y="78"/>
                    </a:lnTo>
                    <a:lnTo>
                      <a:pt x="70" y="74"/>
                    </a:lnTo>
                    <a:lnTo>
                      <a:pt x="75" y="69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0"/>
              <p:cNvSpPr>
                <a:spLocks noEditPoints="1"/>
              </p:cNvSpPr>
              <p:nvPr/>
            </p:nvSpPr>
            <p:spPr bwMode="auto">
              <a:xfrm>
                <a:off x="1879" y="942"/>
                <a:ext cx="30" cy="32"/>
              </a:xfrm>
              <a:custGeom>
                <a:avLst/>
                <a:gdLst>
                  <a:gd name="T0" fmla="*/ 100 w 180"/>
                  <a:gd name="T1" fmla="*/ 2 h 194"/>
                  <a:gd name="T2" fmla="*/ 119 w 180"/>
                  <a:gd name="T3" fmla="*/ 5 h 194"/>
                  <a:gd name="T4" fmla="*/ 136 w 180"/>
                  <a:gd name="T5" fmla="*/ 12 h 194"/>
                  <a:gd name="T6" fmla="*/ 149 w 180"/>
                  <a:gd name="T7" fmla="*/ 22 h 194"/>
                  <a:gd name="T8" fmla="*/ 161 w 180"/>
                  <a:gd name="T9" fmla="*/ 34 h 194"/>
                  <a:gd name="T10" fmla="*/ 170 w 180"/>
                  <a:gd name="T11" fmla="*/ 49 h 194"/>
                  <a:gd name="T12" fmla="*/ 176 w 180"/>
                  <a:gd name="T13" fmla="*/ 67 h 194"/>
                  <a:gd name="T14" fmla="*/ 179 w 180"/>
                  <a:gd name="T15" fmla="*/ 87 h 194"/>
                  <a:gd name="T16" fmla="*/ 179 w 180"/>
                  <a:gd name="T17" fmla="*/ 108 h 194"/>
                  <a:gd name="T18" fmla="*/ 176 w 180"/>
                  <a:gd name="T19" fmla="*/ 128 h 194"/>
                  <a:gd name="T20" fmla="*/ 170 w 180"/>
                  <a:gd name="T21" fmla="*/ 146 h 194"/>
                  <a:gd name="T22" fmla="*/ 161 w 180"/>
                  <a:gd name="T23" fmla="*/ 162 h 194"/>
                  <a:gd name="T24" fmla="*/ 149 w 180"/>
                  <a:gd name="T25" fmla="*/ 174 h 194"/>
                  <a:gd name="T26" fmla="*/ 136 w 180"/>
                  <a:gd name="T27" fmla="*/ 184 h 194"/>
                  <a:gd name="T28" fmla="*/ 119 w 180"/>
                  <a:gd name="T29" fmla="*/ 191 h 194"/>
                  <a:gd name="T30" fmla="*/ 100 w 180"/>
                  <a:gd name="T31" fmla="*/ 194 h 194"/>
                  <a:gd name="T32" fmla="*/ 80 w 180"/>
                  <a:gd name="T33" fmla="*/ 194 h 194"/>
                  <a:gd name="T34" fmla="*/ 61 w 180"/>
                  <a:gd name="T35" fmla="*/ 191 h 194"/>
                  <a:gd name="T36" fmla="*/ 44 w 180"/>
                  <a:gd name="T37" fmla="*/ 184 h 194"/>
                  <a:gd name="T38" fmla="*/ 31 w 180"/>
                  <a:gd name="T39" fmla="*/ 174 h 194"/>
                  <a:gd name="T40" fmla="*/ 19 w 180"/>
                  <a:gd name="T41" fmla="*/ 162 h 194"/>
                  <a:gd name="T42" fmla="*/ 10 w 180"/>
                  <a:gd name="T43" fmla="*/ 146 h 194"/>
                  <a:gd name="T44" fmla="*/ 4 w 180"/>
                  <a:gd name="T45" fmla="*/ 128 h 194"/>
                  <a:gd name="T46" fmla="*/ 1 w 180"/>
                  <a:gd name="T47" fmla="*/ 108 h 194"/>
                  <a:gd name="T48" fmla="*/ 1 w 180"/>
                  <a:gd name="T49" fmla="*/ 87 h 194"/>
                  <a:gd name="T50" fmla="*/ 4 w 180"/>
                  <a:gd name="T51" fmla="*/ 67 h 194"/>
                  <a:gd name="T52" fmla="*/ 10 w 180"/>
                  <a:gd name="T53" fmla="*/ 49 h 194"/>
                  <a:gd name="T54" fmla="*/ 19 w 180"/>
                  <a:gd name="T55" fmla="*/ 34 h 194"/>
                  <a:gd name="T56" fmla="*/ 31 w 180"/>
                  <a:gd name="T57" fmla="*/ 22 h 194"/>
                  <a:gd name="T58" fmla="*/ 44 w 180"/>
                  <a:gd name="T59" fmla="*/ 12 h 194"/>
                  <a:gd name="T60" fmla="*/ 61 w 180"/>
                  <a:gd name="T61" fmla="*/ 5 h 194"/>
                  <a:gd name="T62" fmla="*/ 80 w 180"/>
                  <a:gd name="T63" fmla="*/ 2 h 194"/>
                  <a:gd name="T64" fmla="*/ 90 w 180"/>
                  <a:gd name="T65" fmla="*/ 168 h 194"/>
                  <a:gd name="T66" fmla="*/ 103 w 180"/>
                  <a:gd name="T67" fmla="*/ 167 h 194"/>
                  <a:gd name="T68" fmla="*/ 114 w 180"/>
                  <a:gd name="T69" fmla="*/ 164 h 194"/>
                  <a:gd name="T70" fmla="*/ 124 w 180"/>
                  <a:gd name="T71" fmla="*/ 158 h 194"/>
                  <a:gd name="T72" fmla="*/ 132 w 180"/>
                  <a:gd name="T73" fmla="*/ 149 h 194"/>
                  <a:gd name="T74" fmla="*/ 138 w 180"/>
                  <a:gd name="T75" fmla="*/ 139 h 194"/>
                  <a:gd name="T76" fmla="*/ 142 w 180"/>
                  <a:gd name="T77" fmla="*/ 127 h 194"/>
                  <a:gd name="T78" fmla="*/ 146 w 180"/>
                  <a:gd name="T79" fmla="*/ 98 h 194"/>
                  <a:gd name="T80" fmla="*/ 142 w 180"/>
                  <a:gd name="T81" fmla="*/ 68 h 194"/>
                  <a:gd name="T82" fmla="*/ 138 w 180"/>
                  <a:gd name="T83" fmla="*/ 56 h 194"/>
                  <a:gd name="T84" fmla="*/ 132 w 180"/>
                  <a:gd name="T85" fmla="*/ 46 h 194"/>
                  <a:gd name="T86" fmla="*/ 124 w 180"/>
                  <a:gd name="T87" fmla="*/ 37 h 194"/>
                  <a:gd name="T88" fmla="*/ 114 w 180"/>
                  <a:gd name="T89" fmla="*/ 32 h 194"/>
                  <a:gd name="T90" fmla="*/ 103 w 180"/>
                  <a:gd name="T91" fmla="*/ 28 h 194"/>
                  <a:gd name="T92" fmla="*/ 90 w 180"/>
                  <a:gd name="T93" fmla="*/ 27 h 194"/>
                  <a:gd name="T94" fmla="*/ 77 w 180"/>
                  <a:gd name="T95" fmla="*/ 28 h 194"/>
                  <a:gd name="T96" fmla="*/ 65 w 180"/>
                  <a:gd name="T97" fmla="*/ 32 h 194"/>
                  <a:gd name="T98" fmla="*/ 55 w 180"/>
                  <a:gd name="T99" fmla="*/ 37 h 194"/>
                  <a:gd name="T100" fmla="*/ 48 w 180"/>
                  <a:gd name="T101" fmla="*/ 46 h 194"/>
                  <a:gd name="T102" fmla="*/ 42 w 180"/>
                  <a:gd name="T103" fmla="*/ 56 h 194"/>
                  <a:gd name="T104" fmla="*/ 38 w 180"/>
                  <a:gd name="T105" fmla="*/ 68 h 194"/>
                  <a:gd name="T106" fmla="*/ 34 w 180"/>
                  <a:gd name="T107" fmla="*/ 98 h 194"/>
                  <a:gd name="T108" fmla="*/ 38 w 180"/>
                  <a:gd name="T109" fmla="*/ 127 h 194"/>
                  <a:gd name="T110" fmla="*/ 42 w 180"/>
                  <a:gd name="T111" fmla="*/ 139 h 194"/>
                  <a:gd name="T112" fmla="*/ 48 w 180"/>
                  <a:gd name="T113" fmla="*/ 149 h 194"/>
                  <a:gd name="T114" fmla="*/ 55 w 180"/>
                  <a:gd name="T115" fmla="*/ 158 h 194"/>
                  <a:gd name="T116" fmla="*/ 65 w 180"/>
                  <a:gd name="T117" fmla="*/ 164 h 194"/>
                  <a:gd name="T118" fmla="*/ 77 w 180"/>
                  <a:gd name="T119" fmla="*/ 167 h 194"/>
                  <a:gd name="T120" fmla="*/ 90 w 180"/>
                  <a:gd name="T121" fmla="*/ 16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0" h="194">
                    <a:moveTo>
                      <a:pt x="90" y="0"/>
                    </a:moveTo>
                    <a:lnTo>
                      <a:pt x="100" y="2"/>
                    </a:lnTo>
                    <a:lnTo>
                      <a:pt x="110" y="3"/>
                    </a:lnTo>
                    <a:lnTo>
                      <a:pt x="119" y="5"/>
                    </a:lnTo>
                    <a:lnTo>
                      <a:pt x="128" y="8"/>
                    </a:lnTo>
                    <a:lnTo>
                      <a:pt x="136" y="12"/>
                    </a:lnTo>
                    <a:lnTo>
                      <a:pt x="142" y="16"/>
                    </a:lnTo>
                    <a:lnTo>
                      <a:pt x="149" y="22"/>
                    </a:lnTo>
                    <a:lnTo>
                      <a:pt x="156" y="27"/>
                    </a:lnTo>
                    <a:lnTo>
                      <a:pt x="161" y="34"/>
                    </a:lnTo>
                    <a:lnTo>
                      <a:pt x="166" y="42"/>
                    </a:lnTo>
                    <a:lnTo>
                      <a:pt x="170" y="49"/>
                    </a:lnTo>
                    <a:lnTo>
                      <a:pt x="173" y="57"/>
                    </a:lnTo>
                    <a:lnTo>
                      <a:pt x="176" y="67"/>
                    </a:lnTo>
                    <a:lnTo>
                      <a:pt x="178" y="77"/>
                    </a:lnTo>
                    <a:lnTo>
                      <a:pt x="179" y="87"/>
                    </a:lnTo>
                    <a:lnTo>
                      <a:pt x="180" y="97"/>
                    </a:lnTo>
                    <a:lnTo>
                      <a:pt x="179" y="108"/>
                    </a:lnTo>
                    <a:lnTo>
                      <a:pt x="178" y="118"/>
                    </a:lnTo>
                    <a:lnTo>
                      <a:pt x="176" y="128"/>
                    </a:lnTo>
                    <a:lnTo>
                      <a:pt x="173" y="137"/>
                    </a:lnTo>
                    <a:lnTo>
                      <a:pt x="170" y="146"/>
                    </a:lnTo>
                    <a:lnTo>
                      <a:pt x="166" y="154"/>
                    </a:lnTo>
                    <a:lnTo>
                      <a:pt x="161" y="162"/>
                    </a:lnTo>
                    <a:lnTo>
                      <a:pt x="156" y="168"/>
                    </a:lnTo>
                    <a:lnTo>
                      <a:pt x="149" y="174"/>
                    </a:lnTo>
                    <a:lnTo>
                      <a:pt x="142" y="180"/>
                    </a:lnTo>
                    <a:lnTo>
                      <a:pt x="136" y="184"/>
                    </a:lnTo>
                    <a:lnTo>
                      <a:pt x="128" y="187"/>
                    </a:lnTo>
                    <a:lnTo>
                      <a:pt x="119" y="191"/>
                    </a:lnTo>
                    <a:lnTo>
                      <a:pt x="110" y="193"/>
                    </a:lnTo>
                    <a:lnTo>
                      <a:pt x="100" y="194"/>
                    </a:lnTo>
                    <a:lnTo>
                      <a:pt x="90" y="194"/>
                    </a:lnTo>
                    <a:lnTo>
                      <a:pt x="80" y="194"/>
                    </a:lnTo>
                    <a:lnTo>
                      <a:pt x="70" y="193"/>
                    </a:lnTo>
                    <a:lnTo>
                      <a:pt x="61" y="191"/>
                    </a:lnTo>
                    <a:lnTo>
                      <a:pt x="53" y="187"/>
                    </a:lnTo>
                    <a:lnTo>
                      <a:pt x="44" y="184"/>
                    </a:lnTo>
                    <a:lnTo>
                      <a:pt x="38" y="180"/>
                    </a:lnTo>
                    <a:lnTo>
                      <a:pt x="31" y="174"/>
                    </a:lnTo>
                    <a:lnTo>
                      <a:pt x="24" y="168"/>
                    </a:lnTo>
                    <a:lnTo>
                      <a:pt x="19" y="162"/>
                    </a:lnTo>
                    <a:lnTo>
                      <a:pt x="14" y="154"/>
                    </a:lnTo>
                    <a:lnTo>
                      <a:pt x="10" y="146"/>
                    </a:lnTo>
                    <a:lnTo>
                      <a:pt x="6" y="137"/>
                    </a:lnTo>
                    <a:lnTo>
                      <a:pt x="4" y="128"/>
                    </a:lnTo>
                    <a:lnTo>
                      <a:pt x="2" y="118"/>
                    </a:lnTo>
                    <a:lnTo>
                      <a:pt x="1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2" y="77"/>
                    </a:lnTo>
                    <a:lnTo>
                      <a:pt x="4" y="67"/>
                    </a:lnTo>
                    <a:lnTo>
                      <a:pt x="6" y="57"/>
                    </a:lnTo>
                    <a:lnTo>
                      <a:pt x="10" y="49"/>
                    </a:lnTo>
                    <a:lnTo>
                      <a:pt x="14" y="42"/>
                    </a:lnTo>
                    <a:lnTo>
                      <a:pt x="19" y="34"/>
                    </a:lnTo>
                    <a:lnTo>
                      <a:pt x="24" y="27"/>
                    </a:lnTo>
                    <a:lnTo>
                      <a:pt x="31" y="22"/>
                    </a:lnTo>
                    <a:lnTo>
                      <a:pt x="38" y="16"/>
                    </a:lnTo>
                    <a:lnTo>
                      <a:pt x="44" y="12"/>
                    </a:lnTo>
                    <a:lnTo>
                      <a:pt x="53" y="8"/>
                    </a:lnTo>
                    <a:lnTo>
                      <a:pt x="61" y="5"/>
                    </a:lnTo>
                    <a:lnTo>
                      <a:pt x="70" y="3"/>
                    </a:lnTo>
                    <a:lnTo>
                      <a:pt x="80" y="2"/>
                    </a:lnTo>
                    <a:lnTo>
                      <a:pt x="90" y="0"/>
                    </a:lnTo>
                    <a:close/>
                    <a:moveTo>
                      <a:pt x="90" y="168"/>
                    </a:moveTo>
                    <a:lnTo>
                      <a:pt x="97" y="168"/>
                    </a:lnTo>
                    <a:lnTo>
                      <a:pt x="103" y="167"/>
                    </a:lnTo>
                    <a:lnTo>
                      <a:pt x="109" y="166"/>
                    </a:lnTo>
                    <a:lnTo>
                      <a:pt x="114" y="164"/>
                    </a:lnTo>
                    <a:lnTo>
                      <a:pt x="120" y="162"/>
                    </a:lnTo>
                    <a:lnTo>
                      <a:pt x="124" y="158"/>
                    </a:lnTo>
                    <a:lnTo>
                      <a:pt x="128" y="154"/>
                    </a:lnTo>
                    <a:lnTo>
                      <a:pt x="132" y="149"/>
                    </a:lnTo>
                    <a:lnTo>
                      <a:pt x="134" y="145"/>
                    </a:lnTo>
                    <a:lnTo>
                      <a:pt x="138" y="139"/>
                    </a:lnTo>
                    <a:lnTo>
                      <a:pt x="140" y="134"/>
                    </a:lnTo>
                    <a:lnTo>
                      <a:pt x="142" y="127"/>
                    </a:lnTo>
                    <a:lnTo>
                      <a:pt x="144" y="114"/>
                    </a:lnTo>
                    <a:lnTo>
                      <a:pt x="146" y="98"/>
                    </a:lnTo>
                    <a:lnTo>
                      <a:pt x="144" y="82"/>
                    </a:lnTo>
                    <a:lnTo>
                      <a:pt x="142" y="68"/>
                    </a:lnTo>
                    <a:lnTo>
                      <a:pt x="140" y="62"/>
                    </a:lnTo>
                    <a:lnTo>
                      <a:pt x="138" y="56"/>
                    </a:lnTo>
                    <a:lnTo>
                      <a:pt x="134" y="51"/>
                    </a:lnTo>
                    <a:lnTo>
                      <a:pt x="132" y="46"/>
                    </a:lnTo>
                    <a:lnTo>
                      <a:pt x="128" y="42"/>
                    </a:lnTo>
                    <a:lnTo>
                      <a:pt x="124" y="37"/>
                    </a:lnTo>
                    <a:lnTo>
                      <a:pt x="120" y="34"/>
                    </a:lnTo>
                    <a:lnTo>
                      <a:pt x="114" y="32"/>
                    </a:lnTo>
                    <a:lnTo>
                      <a:pt x="109" y="29"/>
                    </a:lnTo>
                    <a:lnTo>
                      <a:pt x="103" y="28"/>
                    </a:lnTo>
                    <a:lnTo>
                      <a:pt x="97" y="27"/>
                    </a:lnTo>
                    <a:lnTo>
                      <a:pt x="90" y="27"/>
                    </a:lnTo>
                    <a:lnTo>
                      <a:pt x="83" y="27"/>
                    </a:lnTo>
                    <a:lnTo>
                      <a:pt x="77" y="28"/>
                    </a:lnTo>
                    <a:lnTo>
                      <a:pt x="71" y="29"/>
                    </a:lnTo>
                    <a:lnTo>
                      <a:pt x="65" y="32"/>
                    </a:lnTo>
                    <a:lnTo>
                      <a:pt x="61" y="34"/>
                    </a:lnTo>
                    <a:lnTo>
                      <a:pt x="55" y="37"/>
                    </a:lnTo>
                    <a:lnTo>
                      <a:pt x="52" y="42"/>
                    </a:lnTo>
                    <a:lnTo>
                      <a:pt x="48" y="46"/>
                    </a:lnTo>
                    <a:lnTo>
                      <a:pt x="45" y="51"/>
                    </a:lnTo>
                    <a:lnTo>
                      <a:pt x="42" y="56"/>
                    </a:lnTo>
                    <a:lnTo>
                      <a:pt x="40" y="62"/>
                    </a:lnTo>
                    <a:lnTo>
                      <a:pt x="38" y="68"/>
                    </a:lnTo>
                    <a:lnTo>
                      <a:pt x="35" y="82"/>
                    </a:lnTo>
                    <a:lnTo>
                      <a:pt x="34" y="98"/>
                    </a:lnTo>
                    <a:lnTo>
                      <a:pt x="35" y="114"/>
                    </a:lnTo>
                    <a:lnTo>
                      <a:pt x="38" y="127"/>
                    </a:lnTo>
                    <a:lnTo>
                      <a:pt x="40" y="134"/>
                    </a:lnTo>
                    <a:lnTo>
                      <a:pt x="42" y="139"/>
                    </a:lnTo>
                    <a:lnTo>
                      <a:pt x="45" y="145"/>
                    </a:lnTo>
                    <a:lnTo>
                      <a:pt x="48" y="149"/>
                    </a:lnTo>
                    <a:lnTo>
                      <a:pt x="52" y="154"/>
                    </a:lnTo>
                    <a:lnTo>
                      <a:pt x="55" y="158"/>
                    </a:lnTo>
                    <a:lnTo>
                      <a:pt x="61" y="162"/>
                    </a:lnTo>
                    <a:lnTo>
                      <a:pt x="65" y="164"/>
                    </a:lnTo>
                    <a:lnTo>
                      <a:pt x="71" y="166"/>
                    </a:lnTo>
                    <a:lnTo>
                      <a:pt x="77" y="167"/>
                    </a:lnTo>
                    <a:lnTo>
                      <a:pt x="83" y="168"/>
                    </a:lnTo>
                    <a:lnTo>
                      <a:pt x="90" y="16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1"/>
              <p:cNvSpPr>
                <a:spLocks/>
              </p:cNvSpPr>
              <p:nvPr/>
            </p:nvSpPr>
            <p:spPr bwMode="auto">
              <a:xfrm>
                <a:off x="1916" y="943"/>
                <a:ext cx="35" cy="31"/>
              </a:xfrm>
              <a:custGeom>
                <a:avLst/>
                <a:gdLst>
                  <a:gd name="T0" fmla="*/ 98 w 209"/>
                  <a:gd name="T1" fmla="*/ 104 h 188"/>
                  <a:gd name="T2" fmla="*/ 100 w 209"/>
                  <a:gd name="T3" fmla="*/ 109 h 188"/>
                  <a:gd name="T4" fmla="*/ 102 w 209"/>
                  <a:gd name="T5" fmla="*/ 113 h 188"/>
                  <a:gd name="T6" fmla="*/ 104 w 209"/>
                  <a:gd name="T7" fmla="*/ 118 h 188"/>
                  <a:gd name="T8" fmla="*/ 106 w 209"/>
                  <a:gd name="T9" fmla="*/ 122 h 188"/>
                  <a:gd name="T10" fmla="*/ 109 w 209"/>
                  <a:gd name="T11" fmla="*/ 113 h 188"/>
                  <a:gd name="T12" fmla="*/ 114 w 209"/>
                  <a:gd name="T13" fmla="*/ 104 h 188"/>
                  <a:gd name="T14" fmla="*/ 170 w 209"/>
                  <a:gd name="T15" fmla="*/ 6 h 188"/>
                  <a:gd name="T16" fmla="*/ 174 w 209"/>
                  <a:gd name="T17" fmla="*/ 3 h 188"/>
                  <a:gd name="T18" fmla="*/ 176 w 209"/>
                  <a:gd name="T19" fmla="*/ 1 h 188"/>
                  <a:gd name="T20" fmla="*/ 179 w 209"/>
                  <a:gd name="T21" fmla="*/ 0 h 188"/>
                  <a:gd name="T22" fmla="*/ 184 w 209"/>
                  <a:gd name="T23" fmla="*/ 0 h 188"/>
                  <a:gd name="T24" fmla="*/ 209 w 209"/>
                  <a:gd name="T25" fmla="*/ 0 h 188"/>
                  <a:gd name="T26" fmla="*/ 209 w 209"/>
                  <a:gd name="T27" fmla="*/ 188 h 188"/>
                  <a:gd name="T28" fmla="*/ 180 w 209"/>
                  <a:gd name="T29" fmla="*/ 188 h 188"/>
                  <a:gd name="T30" fmla="*/ 180 w 209"/>
                  <a:gd name="T31" fmla="*/ 63 h 188"/>
                  <a:gd name="T32" fmla="*/ 180 w 209"/>
                  <a:gd name="T33" fmla="*/ 58 h 188"/>
                  <a:gd name="T34" fmla="*/ 180 w 209"/>
                  <a:gd name="T35" fmla="*/ 51 h 188"/>
                  <a:gd name="T36" fmla="*/ 181 w 209"/>
                  <a:gd name="T37" fmla="*/ 45 h 188"/>
                  <a:gd name="T38" fmla="*/ 183 w 209"/>
                  <a:gd name="T39" fmla="*/ 40 h 188"/>
                  <a:gd name="T40" fmla="*/ 117 w 209"/>
                  <a:gd name="T41" fmla="*/ 153 h 188"/>
                  <a:gd name="T42" fmla="*/ 115 w 209"/>
                  <a:gd name="T43" fmla="*/ 157 h 188"/>
                  <a:gd name="T44" fmla="*/ 114 w 209"/>
                  <a:gd name="T45" fmla="*/ 158 h 188"/>
                  <a:gd name="T46" fmla="*/ 110 w 209"/>
                  <a:gd name="T47" fmla="*/ 160 h 188"/>
                  <a:gd name="T48" fmla="*/ 108 w 209"/>
                  <a:gd name="T49" fmla="*/ 160 h 188"/>
                  <a:gd name="T50" fmla="*/ 104 w 209"/>
                  <a:gd name="T51" fmla="*/ 160 h 188"/>
                  <a:gd name="T52" fmla="*/ 101 w 209"/>
                  <a:gd name="T53" fmla="*/ 160 h 188"/>
                  <a:gd name="T54" fmla="*/ 98 w 209"/>
                  <a:gd name="T55" fmla="*/ 158 h 188"/>
                  <a:gd name="T56" fmla="*/ 96 w 209"/>
                  <a:gd name="T57" fmla="*/ 157 h 188"/>
                  <a:gd name="T58" fmla="*/ 95 w 209"/>
                  <a:gd name="T59" fmla="*/ 153 h 188"/>
                  <a:gd name="T60" fmla="*/ 28 w 209"/>
                  <a:gd name="T61" fmla="*/ 39 h 188"/>
                  <a:gd name="T62" fmla="*/ 29 w 209"/>
                  <a:gd name="T63" fmla="*/ 44 h 188"/>
                  <a:gd name="T64" fmla="*/ 29 w 209"/>
                  <a:gd name="T65" fmla="*/ 51 h 188"/>
                  <a:gd name="T66" fmla="*/ 30 w 209"/>
                  <a:gd name="T67" fmla="*/ 58 h 188"/>
                  <a:gd name="T68" fmla="*/ 30 w 209"/>
                  <a:gd name="T69" fmla="*/ 63 h 188"/>
                  <a:gd name="T70" fmla="*/ 30 w 209"/>
                  <a:gd name="T71" fmla="*/ 188 h 188"/>
                  <a:gd name="T72" fmla="*/ 0 w 209"/>
                  <a:gd name="T73" fmla="*/ 188 h 188"/>
                  <a:gd name="T74" fmla="*/ 0 w 209"/>
                  <a:gd name="T75" fmla="*/ 0 h 188"/>
                  <a:gd name="T76" fmla="*/ 27 w 209"/>
                  <a:gd name="T77" fmla="*/ 0 h 188"/>
                  <a:gd name="T78" fmla="*/ 30 w 209"/>
                  <a:gd name="T79" fmla="*/ 0 h 188"/>
                  <a:gd name="T80" fmla="*/ 34 w 209"/>
                  <a:gd name="T81" fmla="*/ 1 h 188"/>
                  <a:gd name="T82" fmla="*/ 37 w 209"/>
                  <a:gd name="T83" fmla="*/ 3 h 188"/>
                  <a:gd name="T84" fmla="*/ 39 w 209"/>
                  <a:gd name="T85" fmla="*/ 6 h 188"/>
                  <a:gd name="T86" fmla="*/ 98 w 209"/>
                  <a:gd name="T87" fmla="*/ 10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9" h="188">
                    <a:moveTo>
                      <a:pt x="98" y="104"/>
                    </a:moveTo>
                    <a:lnTo>
                      <a:pt x="100" y="109"/>
                    </a:lnTo>
                    <a:lnTo>
                      <a:pt x="102" y="113"/>
                    </a:lnTo>
                    <a:lnTo>
                      <a:pt x="104" y="118"/>
                    </a:lnTo>
                    <a:lnTo>
                      <a:pt x="106" y="122"/>
                    </a:lnTo>
                    <a:lnTo>
                      <a:pt x="109" y="113"/>
                    </a:lnTo>
                    <a:lnTo>
                      <a:pt x="114" y="104"/>
                    </a:lnTo>
                    <a:lnTo>
                      <a:pt x="170" y="6"/>
                    </a:lnTo>
                    <a:lnTo>
                      <a:pt x="174" y="3"/>
                    </a:lnTo>
                    <a:lnTo>
                      <a:pt x="176" y="1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209" y="0"/>
                    </a:lnTo>
                    <a:lnTo>
                      <a:pt x="209" y="188"/>
                    </a:lnTo>
                    <a:lnTo>
                      <a:pt x="180" y="188"/>
                    </a:lnTo>
                    <a:lnTo>
                      <a:pt x="180" y="63"/>
                    </a:lnTo>
                    <a:lnTo>
                      <a:pt x="180" y="58"/>
                    </a:lnTo>
                    <a:lnTo>
                      <a:pt x="180" y="51"/>
                    </a:lnTo>
                    <a:lnTo>
                      <a:pt x="181" y="45"/>
                    </a:lnTo>
                    <a:lnTo>
                      <a:pt x="183" y="40"/>
                    </a:lnTo>
                    <a:lnTo>
                      <a:pt x="117" y="153"/>
                    </a:lnTo>
                    <a:lnTo>
                      <a:pt x="115" y="157"/>
                    </a:lnTo>
                    <a:lnTo>
                      <a:pt x="114" y="158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4" y="160"/>
                    </a:lnTo>
                    <a:lnTo>
                      <a:pt x="101" y="160"/>
                    </a:lnTo>
                    <a:lnTo>
                      <a:pt x="98" y="158"/>
                    </a:lnTo>
                    <a:lnTo>
                      <a:pt x="96" y="157"/>
                    </a:lnTo>
                    <a:lnTo>
                      <a:pt x="95" y="153"/>
                    </a:lnTo>
                    <a:lnTo>
                      <a:pt x="28" y="39"/>
                    </a:lnTo>
                    <a:lnTo>
                      <a:pt x="29" y="44"/>
                    </a:lnTo>
                    <a:lnTo>
                      <a:pt x="29" y="51"/>
                    </a:lnTo>
                    <a:lnTo>
                      <a:pt x="30" y="58"/>
                    </a:lnTo>
                    <a:lnTo>
                      <a:pt x="30" y="63"/>
                    </a:lnTo>
                    <a:lnTo>
                      <a:pt x="30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39" y="6"/>
                    </a:lnTo>
                    <a:lnTo>
                      <a:pt x="98" y="104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"/>
              <p:cNvSpPr>
                <a:spLocks noEditPoints="1"/>
              </p:cNvSpPr>
              <p:nvPr/>
            </p:nvSpPr>
            <p:spPr bwMode="auto">
              <a:xfrm>
                <a:off x="1957" y="942"/>
                <a:ext cx="25" cy="33"/>
              </a:xfrm>
              <a:custGeom>
                <a:avLst/>
                <a:gdLst>
                  <a:gd name="T0" fmla="*/ 129 w 148"/>
                  <a:gd name="T1" fmla="*/ 192 h 195"/>
                  <a:gd name="T2" fmla="*/ 124 w 148"/>
                  <a:gd name="T3" fmla="*/ 187 h 195"/>
                  <a:gd name="T4" fmla="*/ 118 w 148"/>
                  <a:gd name="T5" fmla="*/ 166 h 195"/>
                  <a:gd name="T6" fmla="*/ 104 w 148"/>
                  <a:gd name="T7" fmla="*/ 178 h 195"/>
                  <a:gd name="T8" fmla="*/ 89 w 148"/>
                  <a:gd name="T9" fmla="*/ 187 h 195"/>
                  <a:gd name="T10" fmla="*/ 72 w 148"/>
                  <a:gd name="T11" fmla="*/ 193 h 195"/>
                  <a:gd name="T12" fmla="*/ 52 w 148"/>
                  <a:gd name="T13" fmla="*/ 195 h 195"/>
                  <a:gd name="T14" fmla="*/ 32 w 148"/>
                  <a:gd name="T15" fmla="*/ 192 h 195"/>
                  <a:gd name="T16" fmla="*/ 16 w 148"/>
                  <a:gd name="T17" fmla="*/ 183 h 195"/>
                  <a:gd name="T18" fmla="*/ 5 w 148"/>
                  <a:gd name="T19" fmla="*/ 167 h 195"/>
                  <a:gd name="T20" fmla="*/ 1 w 148"/>
                  <a:gd name="T21" fmla="*/ 157 h 195"/>
                  <a:gd name="T22" fmla="*/ 0 w 148"/>
                  <a:gd name="T23" fmla="*/ 145 h 195"/>
                  <a:gd name="T24" fmla="*/ 1 w 148"/>
                  <a:gd name="T25" fmla="*/ 134 h 195"/>
                  <a:gd name="T26" fmla="*/ 6 w 148"/>
                  <a:gd name="T27" fmla="*/ 124 h 195"/>
                  <a:gd name="T28" fmla="*/ 15 w 148"/>
                  <a:gd name="T29" fmla="*/ 114 h 195"/>
                  <a:gd name="T30" fmla="*/ 26 w 148"/>
                  <a:gd name="T31" fmla="*/ 105 h 195"/>
                  <a:gd name="T32" fmla="*/ 41 w 148"/>
                  <a:gd name="T33" fmla="*/ 98 h 195"/>
                  <a:gd name="T34" fmla="*/ 61 w 148"/>
                  <a:gd name="T35" fmla="*/ 92 h 195"/>
                  <a:gd name="T36" fmla="*/ 86 w 148"/>
                  <a:gd name="T37" fmla="*/ 88 h 195"/>
                  <a:gd name="T38" fmla="*/ 116 w 148"/>
                  <a:gd name="T39" fmla="*/ 86 h 195"/>
                  <a:gd name="T40" fmla="*/ 116 w 148"/>
                  <a:gd name="T41" fmla="*/ 62 h 195"/>
                  <a:gd name="T42" fmla="*/ 110 w 148"/>
                  <a:gd name="T43" fmla="*/ 45 h 195"/>
                  <a:gd name="T44" fmla="*/ 101 w 148"/>
                  <a:gd name="T45" fmla="*/ 34 h 195"/>
                  <a:gd name="T46" fmla="*/ 87 w 148"/>
                  <a:gd name="T47" fmla="*/ 28 h 195"/>
                  <a:gd name="T48" fmla="*/ 68 w 148"/>
                  <a:gd name="T49" fmla="*/ 28 h 195"/>
                  <a:gd name="T50" fmla="*/ 50 w 148"/>
                  <a:gd name="T51" fmla="*/ 34 h 195"/>
                  <a:gd name="T52" fmla="*/ 38 w 148"/>
                  <a:gd name="T53" fmla="*/ 40 h 195"/>
                  <a:gd name="T54" fmla="*/ 29 w 148"/>
                  <a:gd name="T55" fmla="*/ 46 h 195"/>
                  <a:gd name="T56" fmla="*/ 22 w 148"/>
                  <a:gd name="T57" fmla="*/ 46 h 195"/>
                  <a:gd name="T58" fmla="*/ 17 w 148"/>
                  <a:gd name="T59" fmla="*/ 44 h 195"/>
                  <a:gd name="T60" fmla="*/ 9 w 148"/>
                  <a:gd name="T61" fmla="*/ 30 h 195"/>
                  <a:gd name="T62" fmla="*/ 26 w 148"/>
                  <a:gd name="T63" fmla="*/ 17 h 195"/>
                  <a:gd name="T64" fmla="*/ 42 w 148"/>
                  <a:gd name="T65" fmla="*/ 8 h 195"/>
                  <a:gd name="T66" fmla="*/ 61 w 148"/>
                  <a:gd name="T67" fmla="*/ 3 h 195"/>
                  <a:gd name="T68" fmla="*/ 82 w 148"/>
                  <a:gd name="T69" fmla="*/ 0 h 195"/>
                  <a:gd name="T70" fmla="*/ 98 w 148"/>
                  <a:gd name="T71" fmla="*/ 2 h 195"/>
                  <a:gd name="T72" fmla="*/ 110 w 148"/>
                  <a:gd name="T73" fmla="*/ 6 h 195"/>
                  <a:gd name="T74" fmla="*/ 123 w 148"/>
                  <a:gd name="T75" fmla="*/ 12 h 195"/>
                  <a:gd name="T76" fmla="*/ 131 w 148"/>
                  <a:gd name="T77" fmla="*/ 20 h 195"/>
                  <a:gd name="T78" fmla="*/ 138 w 148"/>
                  <a:gd name="T79" fmla="*/ 30 h 195"/>
                  <a:gd name="T80" fmla="*/ 144 w 148"/>
                  <a:gd name="T81" fmla="*/ 43 h 195"/>
                  <a:gd name="T82" fmla="*/ 147 w 148"/>
                  <a:gd name="T83" fmla="*/ 56 h 195"/>
                  <a:gd name="T84" fmla="*/ 148 w 148"/>
                  <a:gd name="T85" fmla="*/ 72 h 195"/>
                  <a:gd name="T86" fmla="*/ 134 w 148"/>
                  <a:gd name="T87" fmla="*/ 192 h 195"/>
                  <a:gd name="T88" fmla="*/ 71 w 148"/>
                  <a:gd name="T89" fmla="*/ 171 h 195"/>
                  <a:gd name="T90" fmla="*/ 86 w 148"/>
                  <a:gd name="T91" fmla="*/ 167 h 195"/>
                  <a:gd name="T92" fmla="*/ 98 w 148"/>
                  <a:gd name="T93" fmla="*/ 161 h 195"/>
                  <a:gd name="T94" fmla="*/ 110 w 148"/>
                  <a:gd name="T95" fmla="*/ 152 h 195"/>
                  <a:gd name="T96" fmla="*/ 116 w 148"/>
                  <a:gd name="T97" fmla="*/ 107 h 195"/>
                  <a:gd name="T98" fmla="*/ 95 w 148"/>
                  <a:gd name="T99" fmla="*/ 108 h 195"/>
                  <a:gd name="T100" fmla="*/ 77 w 148"/>
                  <a:gd name="T101" fmla="*/ 111 h 195"/>
                  <a:gd name="T102" fmla="*/ 51 w 148"/>
                  <a:gd name="T103" fmla="*/ 118 h 195"/>
                  <a:gd name="T104" fmla="*/ 42 w 148"/>
                  <a:gd name="T105" fmla="*/ 123 h 195"/>
                  <a:gd name="T106" fmla="*/ 36 w 148"/>
                  <a:gd name="T107" fmla="*/ 129 h 195"/>
                  <a:gd name="T108" fmla="*/ 32 w 148"/>
                  <a:gd name="T109" fmla="*/ 136 h 195"/>
                  <a:gd name="T110" fmla="*/ 31 w 148"/>
                  <a:gd name="T111" fmla="*/ 143 h 195"/>
                  <a:gd name="T112" fmla="*/ 35 w 148"/>
                  <a:gd name="T113" fmla="*/ 156 h 195"/>
                  <a:gd name="T114" fmla="*/ 40 w 148"/>
                  <a:gd name="T115" fmla="*/ 165 h 195"/>
                  <a:gd name="T116" fmla="*/ 50 w 148"/>
                  <a:gd name="T117" fmla="*/ 170 h 195"/>
                  <a:gd name="T118" fmla="*/ 62 w 148"/>
                  <a:gd name="T119" fmla="*/ 17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8" h="195">
                    <a:moveTo>
                      <a:pt x="134" y="192"/>
                    </a:moveTo>
                    <a:lnTo>
                      <a:pt x="129" y="192"/>
                    </a:lnTo>
                    <a:lnTo>
                      <a:pt x="126" y="191"/>
                    </a:lnTo>
                    <a:lnTo>
                      <a:pt x="124" y="187"/>
                    </a:lnTo>
                    <a:lnTo>
                      <a:pt x="123" y="184"/>
                    </a:lnTo>
                    <a:lnTo>
                      <a:pt x="118" y="166"/>
                    </a:lnTo>
                    <a:lnTo>
                      <a:pt x="111" y="173"/>
                    </a:lnTo>
                    <a:lnTo>
                      <a:pt x="104" y="178"/>
                    </a:lnTo>
                    <a:lnTo>
                      <a:pt x="97" y="183"/>
                    </a:lnTo>
                    <a:lnTo>
                      <a:pt x="89" y="187"/>
                    </a:lnTo>
                    <a:lnTo>
                      <a:pt x="81" y="191"/>
                    </a:lnTo>
                    <a:lnTo>
                      <a:pt x="72" y="193"/>
                    </a:lnTo>
                    <a:lnTo>
                      <a:pt x="64" y="194"/>
                    </a:lnTo>
                    <a:lnTo>
                      <a:pt x="52" y="195"/>
                    </a:lnTo>
                    <a:lnTo>
                      <a:pt x="42" y="194"/>
                    </a:lnTo>
                    <a:lnTo>
                      <a:pt x="32" y="192"/>
                    </a:lnTo>
                    <a:lnTo>
                      <a:pt x="24" y="187"/>
                    </a:lnTo>
                    <a:lnTo>
                      <a:pt x="16" y="183"/>
                    </a:lnTo>
                    <a:lnTo>
                      <a:pt x="9" y="175"/>
                    </a:lnTo>
                    <a:lnTo>
                      <a:pt x="5" y="167"/>
                    </a:lnTo>
                    <a:lnTo>
                      <a:pt x="2" y="162"/>
                    </a:lnTo>
                    <a:lnTo>
                      <a:pt x="1" y="157"/>
                    </a:lnTo>
                    <a:lnTo>
                      <a:pt x="0" y="151"/>
                    </a:lnTo>
                    <a:lnTo>
                      <a:pt x="0" y="145"/>
                    </a:lnTo>
                    <a:lnTo>
                      <a:pt x="0" y="139"/>
                    </a:lnTo>
                    <a:lnTo>
                      <a:pt x="1" y="134"/>
                    </a:lnTo>
                    <a:lnTo>
                      <a:pt x="4" y="128"/>
                    </a:lnTo>
                    <a:lnTo>
                      <a:pt x="6" y="124"/>
                    </a:lnTo>
                    <a:lnTo>
                      <a:pt x="9" y="118"/>
                    </a:lnTo>
                    <a:lnTo>
                      <a:pt x="15" y="114"/>
                    </a:lnTo>
                    <a:lnTo>
                      <a:pt x="19" y="109"/>
                    </a:lnTo>
                    <a:lnTo>
                      <a:pt x="26" y="105"/>
                    </a:lnTo>
                    <a:lnTo>
                      <a:pt x="34" y="102"/>
                    </a:lnTo>
                    <a:lnTo>
                      <a:pt x="41" y="98"/>
                    </a:lnTo>
                    <a:lnTo>
                      <a:pt x="51" y="95"/>
                    </a:lnTo>
                    <a:lnTo>
                      <a:pt x="61" y="92"/>
                    </a:lnTo>
                    <a:lnTo>
                      <a:pt x="74" y="89"/>
                    </a:lnTo>
                    <a:lnTo>
                      <a:pt x="86" y="88"/>
                    </a:lnTo>
                    <a:lnTo>
                      <a:pt x="100" y="87"/>
                    </a:lnTo>
                    <a:lnTo>
                      <a:pt x="116" y="86"/>
                    </a:lnTo>
                    <a:lnTo>
                      <a:pt x="116" y="72"/>
                    </a:lnTo>
                    <a:lnTo>
                      <a:pt x="116" y="62"/>
                    </a:lnTo>
                    <a:lnTo>
                      <a:pt x="114" y="53"/>
                    </a:lnTo>
                    <a:lnTo>
                      <a:pt x="110" y="45"/>
                    </a:lnTo>
                    <a:lnTo>
                      <a:pt x="107" y="38"/>
                    </a:lnTo>
                    <a:lnTo>
                      <a:pt x="101" y="34"/>
                    </a:lnTo>
                    <a:lnTo>
                      <a:pt x="95" y="30"/>
                    </a:lnTo>
                    <a:lnTo>
                      <a:pt x="87" y="28"/>
                    </a:lnTo>
                    <a:lnTo>
                      <a:pt x="79" y="27"/>
                    </a:lnTo>
                    <a:lnTo>
                      <a:pt x="68" y="28"/>
                    </a:lnTo>
                    <a:lnTo>
                      <a:pt x="58" y="30"/>
                    </a:lnTo>
                    <a:lnTo>
                      <a:pt x="50" y="34"/>
                    </a:lnTo>
                    <a:lnTo>
                      <a:pt x="44" y="37"/>
                    </a:lnTo>
                    <a:lnTo>
                      <a:pt x="38" y="40"/>
                    </a:lnTo>
                    <a:lnTo>
                      <a:pt x="34" y="44"/>
                    </a:lnTo>
                    <a:lnTo>
                      <a:pt x="29" y="46"/>
                    </a:lnTo>
                    <a:lnTo>
                      <a:pt x="25" y="47"/>
                    </a:lnTo>
                    <a:lnTo>
                      <a:pt x="22" y="46"/>
                    </a:lnTo>
                    <a:lnTo>
                      <a:pt x="19" y="45"/>
                    </a:lnTo>
                    <a:lnTo>
                      <a:pt x="17" y="44"/>
                    </a:lnTo>
                    <a:lnTo>
                      <a:pt x="15" y="40"/>
                    </a:lnTo>
                    <a:lnTo>
                      <a:pt x="9" y="30"/>
                    </a:lnTo>
                    <a:lnTo>
                      <a:pt x="17" y="24"/>
                    </a:lnTo>
                    <a:lnTo>
                      <a:pt x="26" y="17"/>
                    </a:lnTo>
                    <a:lnTo>
                      <a:pt x="34" y="12"/>
                    </a:lnTo>
                    <a:lnTo>
                      <a:pt x="42" y="8"/>
                    </a:lnTo>
                    <a:lnTo>
                      <a:pt x="52" y="5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8" y="2"/>
                    </a:lnTo>
                    <a:lnTo>
                      <a:pt x="105" y="4"/>
                    </a:lnTo>
                    <a:lnTo>
                      <a:pt x="110" y="6"/>
                    </a:lnTo>
                    <a:lnTo>
                      <a:pt x="117" y="8"/>
                    </a:lnTo>
                    <a:lnTo>
                      <a:pt x="123" y="12"/>
                    </a:lnTo>
                    <a:lnTo>
                      <a:pt x="127" y="16"/>
                    </a:lnTo>
                    <a:lnTo>
                      <a:pt x="131" y="20"/>
                    </a:lnTo>
                    <a:lnTo>
                      <a:pt x="135" y="25"/>
                    </a:lnTo>
                    <a:lnTo>
                      <a:pt x="138" y="30"/>
                    </a:lnTo>
                    <a:lnTo>
                      <a:pt x="141" y="36"/>
                    </a:lnTo>
                    <a:lnTo>
                      <a:pt x="144" y="43"/>
                    </a:lnTo>
                    <a:lnTo>
                      <a:pt x="146" y="49"/>
                    </a:lnTo>
                    <a:lnTo>
                      <a:pt x="147" y="56"/>
                    </a:lnTo>
                    <a:lnTo>
                      <a:pt x="148" y="64"/>
                    </a:lnTo>
                    <a:lnTo>
                      <a:pt x="148" y="72"/>
                    </a:lnTo>
                    <a:lnTo>
                      <a:pt x="148" y="192"/>
                    </a:lnTo>
                    <a:lnTo>
                      <a:pt x="134" y="192"/>
                    </a:lnTo>
                    <a:close/>
                    <a:moveTo>
                      <a:pt x="62" y="172"/>
                    </a:moveTo>
                    <a:lnTo>
                      <a:pt x="71" y="171"/>
                    </a:lnTo>
                    <a:lnTo>
                      <a:pt x="79" y="170"/>
                    </a:lnTo>
                    <a:lnTo>
                      <a:pt x="86" y="167"/>
                    </a:lnTo>
                    <a:lnTo>
                      <a:pt x="93" y="165"/>
                    </a:lnTo>
                    <a:lnTo>
                      <a:pt x="98" y="161"/>
                    </a:lnTo>
                    <a:lnTo>
                      <a:pt x="105" y="157"/>
                    </a:lnTo>
                    <a:lnTo>
                      <a:pt x="110" y="152"/>
                    </a:lnTo>
                    <a:lnTo>
                      <a:pt x="116" y="146"/>
                    </a:lnTo>
                    <a:lnTo>
                      <a:pt x="116" y="107"/>
                    </a:lnTo>
                    <a:lnTo>
                      <a:pt x="105" y="107"/>
                    </a:lnTo>
                    <a:lnTo>
                      <a:pt x="95" y="108"/>
                    </a:lnTo>
                    <a:lnTo>
                      <a:pt x="86" y="109"/>
                    </a:lnTo>
                    <a:lnTo>
                      <a:pt x="77" y="111"/>
                    </a:lnTo>
                    <a:lnTo>
                      <a:pt x="62" y="114"/>
                    </a:lnTo>
                    <a:lnTo>
                      <a:pt x="51" y="118"/>
                    </a:lnTo>
                    <a:lnTo>
                      <a:pt x="46" y="121"/>
                    </a:lnTo>
                    <a:lnTo>
                      <a:pt x="42" y="123"/>
                    </a:lnTo>
                    <a:lnTo>
                      <a:pt x="39" y="126"/>
                    </a:lnTo>
                    <a:lnTo>
                      <a:pt x="36" y="129"/>
                    </a:lnTo>
                    <a:lnTo>
                      <a:pt x="35" y="133"/>
                    </a:lnTo>
                    <a:lnTo>
                      <a:pt x="32" y="136"/>
                    </a:lnTo>
                    <a:lnTo>
                      <a:pt x="32" y="139"/>
                    </a:lnTo>
                    <a:lnTo>
                      <a:pt x="31" y="143"/>
                    </a:lnTo>
                    <a:lnTo>
                      <a:pt x="32" y="151"/>
                    </a:lnTo>
                    <a:lnTo>
                      <a:pt x="35" y="156"/>
                    </a:lnTo>
                    <a:lnTo>
                      <a:pt x="37" y="161"/>
                    </a:lnTo>
                    <a:lnTo>
                      <a:pt x="40" y="165"/>
                    </a:lnTo>
                    <a:lnTo>
                      <a:pt x="46" y="168"/>
                    </a:lnTo>
                    <a:lnTo>
                      <a:pt x="50" y="170"/>
                    </a:lnTo>
                    <a:lnTo>
                      <a:pt x="57" y="171"/>
                    </a:lnTo>
                    <a:lnTo>
                      <a:pt x="62" y="172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3"/>
              <p:cNvSpPr>
                <a:spLocks/>
              </p:cNvSpPr>
              <p:nvPr/>
            </p:nvSpPr>
            <p:spPr bwMode="auto">
              <a:xfrm>
                <a:off x="1986" y="943"/>
                <a:ext cx="30" cy="31"/>
              </a:xfrm>
              <a:custGeom>
                <a:avLst/>
                <a:gdLst>
                  <a:gd name="T0" fmla="*/ 0 w 178"/>
                  <a:gd name="T1" fmla="*/ 0 h 188"/>
                  <a:gd name="T2" fmla="*/ 178 w 178"/>
                  <a:gd name="T3" fmla="*/ 0 h 188"/>
                  <a:gd name="T4" fmla="*/ 178 w 178"/>
                  <a:gd name="T5" fmla="*/ 25 h 188"/>
                  <a:gd name="T6" fmla="*/ 105 w 178"/>
                  <a:gd name="T7" fmla="*/ 25 h 188"/>
                  <a:gd name="T8" fmla="*/ 105 w 178"/>
                  <a:gd name="T9" fmla="*/ 188 h 188"/>
                  <a:gd name="T10" fmla="*/ 72 w 178"/>
                  <a:gd name="T11" fmla="*/ 188 h 188"/>
                  <a:gd name="T12" fmla="*/ 72 w 178"/>
                  <a:gd name="T13" fmla="*/ 25 h 188"/>
                  <a:gd name="T14" fmla="*/ 0 w 178"/>
                  <a:gd name="T15" fmla="*/ 25 h 188"/>
                  <a:gd name="T16" fmla="*/ 0 w 178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88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5"/>
                    </a:lnTo>
                    <a:lnTo>
                      <a:pt x="105" y="25"/>
                    </a:lnTo>
                    <a:lnTo>
                      <a:pt x="105" y="188"/>
                    </a:lnTo>
                    <a:lnTo>
                      <a:pt x="72" y="188"/>
                    </a:lnTo>
                    <a:lnTo>
                      <a:pt x="72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4"/>
              <p:cNvSpPr>
                <a:spLocks noEditPoints="1"/>
              </p:cNvSpPr>
              <p:nvPr/>
            </p:nvSpPr>
            <p:spPr bwMode="auto">
              <a:xfrm>
                <a:off x="2021" y="943"/>
                <a:ext cx="36" cy="31"/>
              </a:xfrm>
              <a:custGeom>
                <a:avLst/>
                <a:gdLst>
                  <a:gd name="T0" fmla="*/ 31 w 214"/>
                  <a:gd name="T1" fmla="*/ 0 h 188"/>
                  <a:gd name="T2" fmla="*/ 31 w 214"/>
                  <a:gd name="T3" fmla="*/ 73 h 188"/>
                  <a:gd name="T4" fmla="*/ 71 w 214"/>
                  <a:gd name="T5" fmla="*/ 73 h 188"/>
                  <a:gd name="T6" fmla="*/ 81 w 214"/>
                  <a:gd name="T7" fmla="*/ 74 h 188"/>
                  <a:gd name="T8" fmla="*/ 89 w 214"/>
                  <a:gd name="T9" fmla="*/ 74 h 188"/>
                  <a:gd name="T10" fmla="*/ 96 w 214"/>
                  <a:gd name="T11" fmla="*/ 77 h 188"/>
                  <a:gd name="T12" fmla="*/ 104 w 214"/>
                  <a:gd name="T13" fmla="*/ 78 h 188"/>
                  <a:gd name="T14" fmla="*/ 110 w 214"/>
                  <a:gd name="T15" fmla="*/ 81 h 188"/>
                  <a:gd name="T16" fmla="*/ 115 w 214"/>
                  <a:gd name="T17" fmla="*/ 83 h 188"/>
                  <a:gd name="T18" fmla="*/ 121 w 214"/>
                  <a:gd name="T19" fmla="*/ 87 h 188"/>
                  <a:gd name="T20" fmla="*/ 125 w 214"/>
                  <a:gd name="T21" fmla="*/ 91 h 188"/>
                  <a:gd name="T22" fmla="*/ 129 w 214"/>
                  <a:gd name="T23" fmla="*/ 94 h 188"/>
                  <a:gd name="T24" fmla="*/ 132 w 214"/>
                  <a:gd name="T25" fmla="*/ 99 h 188"/>
                  <a:gd name="T26" fmla="*/ 134 w 214"/>
                  <a:gd name="T27" fmla="*/ 103 h 188"/>
                  <a:gd name="T28" fmla="*/ 136 w 214"/>
                  <a:gd name="T29" fmla="*/ 109 h 188"/>
                  <a:gd name="T30" fmla="*/ 140 w 214"/>
                  <a:gd name="T31" fmla="*/ 119 h 188"/>
                  <a:gd name="T32" fmla="*/ 140 w 214"/>
                  <a:gd name="T33" fmla="*/ 130 h 188"/>
                  <a:gd name="T34" fmla="*/ 140 w 214"/>
                  <a:gd name="T35" fmla="*/ 135 h 188"/>
                  <a:gd name="T36" fmla="*/ 139 w 214"/>
                  <a:gd name="T37" fmla="*/ 142 h 188"/>
                  <a:gd name="T38" fmla="*/ 138 w 214"/>
                  <a:gd name="T39" fmla="*/ 148 h 188"/>
                  <a:gd name="T40" fmla="*/ 135 w 214"/>
                  <a:gd name="T41" fmla="*/ 153 h 188"/>
                  <a:gd name="T42" fmla="*/ 133 w 214"/>
                  <a:gd name="T43" fmla="*/ 158 h 188"/>
                  <a:gd name="T44" fmla="*/ 130 w 214"/>
                  <a:gd name="T45" fmla="*/ 163 h 188"/>
                  <a:gd name="T46" fmla="*/ 126 w 214"/>
                  <a:gd name="T47" fmla="*/ 168 h 188"/>
                  <a:gd name="T48" fmla="*/ 123 w 214"/>
                  <a:gd name="T49" fmla="*/ 171 h 188"/>
                  <a:gd name="T50" fmla="*/ 118 w 214"/>
                  <a:gd name="T51" fmla="*/ 174 h 188"/>
                  <a:gd name="T52" fmla="*/ 113 w 214"/>
                  <a:gd name="T53" fmla="*/ 178 h 188"/>
                  <a:gd name="T54" fmla="*/ 108 w 214"/>
                  <a:gd name="T55" fmla="*/ 181 h 188"/>
                  <a:gd name="T56" fmla="*/ 101 w 214"/>
                  <a:gd name="T57" fmla="*/ 183 h 188"/>
                  <a:gd name="T58" fmla="*/ 94 w 214"/>
                  <a:gd name="T59" fmla="*/ 186 h 188"/>
                  <a:gd name="T60" fmla="*/ 88 w 214"/>
                  <a:gd name="T61" fmla="*/ 187 h 188"/>
                  <a:gd name="T62" fmla="*/ 80 w 214"/>
                  <a:gd name="T63" fmla="*/ 188 h 188"/>
                  <a:gd name="T64" fmla="*/ 72 w 214"/>
                  <a:gd name="T65" fmla="*/ 188 h 188"/>
                  <a:gd name="T66" fmla="*/ 0 w 214"/>
                  <a:gd name="T67" fmla="*/ 188 h 188"/>
                  <a:gd name="T68" fmla="*/ 0 w 214"/>
                  <a:gd name="T69" fmla="*/ 0 h 188"/>
                  <a:gd name="T70" fmla="*/ 31 w 214"/>
                  <a:gd name="T71" fmla="*/ 0 h 188"/>
                  <a:gd name="T72" fmla="*/ 214 w 214"/>
                  <a:gd name="T73" fmla="*/ 0 h 188"/>
                  <a:gd name="T74" fmla="*/ 214 w 214"/>
                  <a:gd name="T75" fmla="*/ 188 h 188"/>
                  <a:gd name="T76" fmla="*/ 182 w 214"/>
                  <a:gd name="T77" fmla="*/ 188 h 188"/>
                  <a:gd name="T78" fmla="*/ 182 w 214"/>
                  <a:gd name="T79" fmla="*/ 0 h 188"/>
                  <a:gd name="T80" fmla="*/ 214 w 214"/>
                  <a:gd name="T81" fmla="*/ 0 h 188"/>
                  <a:gd name="T82" fmla="*/ 31 w 214"/>
                  <a:gd name="T83" fmla="*/ 98 h 188"/>
                  <a:gd name="T84" fmla="*/ 31 w 214"/>
                  <a:gd name="T85" fmla="*/ 163 h 188"/>
                  <a:gd name="T86" fmla="*/ 72 w 214"/>
                  <a:gd name="T87" fmla="*/ 163 h 188"/>
                  <a:gd name="T88" fmla="*/ 81 w 214"/>
                  <a:gd name="T89" fmla="*/ 163 h 188"/>
                  <a:gd name="T90" fmla="*/ 89 w 214"/>
                  <a:gd name="T91" fmla="*/ 161 h 188"/>
                  <a:gd name="T92" fmla="*/ 95 w 214"/>
                  <a:gd name="T93" fmla="*/ 158 h 188"/>
                  <a:gd name="T94" fmla="*/ 101 w 214"/>
                  <a:gd name="T95" fmla="*/ 154 h 188"/>
                  <a:gd name="T96" fmla="*/ 105 w 214"/>
                  <a:gd name="T97" fmla="*/ 149 h 188"/>
                  <a:gd name="T98" fmla="*/ 109 w 214"/>
                  <a:gd name="T99" fmla="*/ 143 h 188"/>
                  <a:gd name="T100" fmla="*/ 110 w 214"/>
                  <a:gd name="T101" fmla="*/ 137 h 188"/>
                  <a:gd name="T102" fmla="*/ 111 w 214"/>
                  <a:gd name="T103" fmla="*/ 130 h 188"/>
                  <a:gd name="T104" fmla="*/ 110 w 214"/>
                  <a:gd name="T105" fmla="*/ 123 h 188"/>
                  <a:gd name="T106" fmla="*/ 109 w 214"/>
                  <a:gd name="T107" fmla="*/ 118 h 188"/>
                  <a:gd name="T108" fmla="*/ 106 w 214"/>
                  <a:gd name="T109" fmla="*/ 112 h 188"/>
                  <a:gd name="T110" fmla="*/ 102 w 214"/>
                  <a:gd name="T111" fmla="*/ 108 h 188"/>
                  <a:gd name="T112" fmla="*/ 96 w 214"/>
                  <a:gd name="T113" fmla="*/ 103 h 188"/>
                  <a:gd name="T114" fmla="*/ 90 w 214"/>
                  <a:gd name="T115" fmla="*/ 100 h 188"/>
                  <a:gd name="T116" fmla="*/ 81 w 214"/>
                  <a:gd name="T117" fmla="*/ 99 h 188"/>
                  <a:gd name="T118" fmla="*/ 71 w 214"/>
                  <a:gd name="T119" fmla="*/ 98 h 188"/>
                  <a:gd name="T120" fmla="*/ 31 w 214"/>
                  <a:gd name="T121" fmla="*/ 9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4" h="188">
                    <a:moveTo>
                      <a:pt x="31" y="0"/>
                    </a:moveTo>
                    <a:lnTo>
                      <a:pt x="31" y="73"/>
                    </a:lnTo>
                    <a:lnTo>
                      <a:pt x="71" y="73"/>
                    </a:lnTo>
                    <a:lnTo>
                      <a:pt x="81" y="74"/>
                    </a:lnTo>
                    <a:lnTo>
                      <a:pt x="89" y="74"/>
                    </a:lnTo>
                    <a:lnTo>
                      <a:pt x="96" y="77"/>
                    </a:lnTo>
                    <a:lnTo>
                      <a:pt x="104" y="78"/>
                    </a:lnTo>
                    <a:lnTo>
                      <a:pt x="110" y="81"/>
                    </a:lnTo>
                    <a:lnTo>
                      <a:pt x="115" y="83"/>
                    </a:lnTo>
                    <a:lnTo>
                      <a:pt x="121" y="87"/>
                    </a:lnTo>
                    <a:lnTo>
                      <a:pt x="125" y="91"/>
                    </a:lnTo>
                    <a:lnTo>
                      <a:pt x="129" y="94"/>
                    </a:lnTo>
                    <a:lnTo>
                      <a:pt x="132" y="99"/>
                    </a:lnTo>
                    <a:lnTo>
                      <a:pt x="134" y="103"/>
                    </a:lnTo>
                    <a:lnTo>
                      <a:pt x="136" y="109"/>
                    </a:lnTo>
                    <a:lnTo>
                      <a:pt x="140" y="119"/>
                    </a:lnTo>
                    <a:lnTo>
                      <a:pt x="140" y="130"/>
                    </a:lnTo>
                    <a:lnTo>
                      <a:pt x="140" y="135"/>
                    </a:lnTo>
                    <a:lnTo>
                      <a:pt x="139" y="142"/>
                    </a:lnTo>
                    <a:lnTo>
                      <a:pt x="138" y="148"/>
                    </a:lnTo>
                    <a:lnTo>
                      <a:pt x="135" y="153"/>
                    </a:lnTo>
                    <a:lnTo>
                      <a:pt x="133" y="158"/>
                    </a:lnTo>
                    <a:lnTo>
                      <a:pt x="130" y="163"/>
                    </a:lnTo>
                    <a:lnTo>
                      <a:pt x="126" y="168"/>
                    </a:lnTo>
                    <a:lnTo>
                      <a:pt x="123" y="171"/>
                    </a:lnTo>
                    <a:lnTo>
                      <a:pt x="118" y="174"/>
                    </a:lnTo>
                    <a:lnTo>
                      <a:pt x="113" y="178"/>
                    </a:lnTo>
                    <a:lnTo>
                      <a:pt x="108" y="181"/>
                    </a:lnTo>
                    <a:lnTo>
                      <a:pt x="101" y="183"/>
                    </a:lnTo>
                    <a:lnTo>
                      <a:pt x="94" y="186"/>
                    </a:lnTo>
                    <a:lnTo>
                      <a:pt x="88" y="187"/>
                    </a:lnTo>
                    <a:lnTo>
                      <a:pt x="80" y="188"/>
                    </a:lnTo>
                    <a:lnTo>
                      <a:pt x="72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  <a:moveTo>
                      <a:pt x="214" y="0"/>
                    </a:moveTo>
                    <a:lnTo>
                      <a:pt x="214" y="188"/>
                    </a:lnTo>
                    <a:lnTo>
                      <a:pt x="182" y="188"/>
                    </a:lnTo>
                    <a:lnTo>
                      <a:pt x="182" y="0"/>
                    </a:lnTo>
                    <a:lnTo>
                      <a:pt x="214" y="0"/>
                    </a:lnTo>
                    <a:close/>
                    <a:moveTo>
                      <a:pt x="31" y="98"/>
                    </a:moveTo>
                    <a:lnTo>
                      <a:pt x="31" y="163"/>
                    </a:lnTo>
                    <a:lnTo>
                      <a:pt x="72" y="163"/>
                    </a:lnTo>
                    <a:lnTo>
                      <a:pt x="81" y="163"/>
                    </a:lnTo>
                    <a:lnTo>
                      <a:pt x="89" y="161"/>
                    </a:lnTo>
                    <a:lnTo>
                      <a:pt x="95" y="158"/>
                    </a:lnTo>
                    <a:lnTo>
                      <a:pt x="101" y="154"/>
                    </a:lnTo>
                    <a:lnTo>
                      <a:pt x="105" y="149"/>
                    </a:lnTo>
                    <a:lnTo>
                      <a:pt x="109" y="143"/>
                    </a:lnTo>
                    <a:lnTo>
                      <a:pt x="110" y="137"/>
                    </a:lnTo>
                    <a:lnTo>
                      <a:pt x="111" y="130"/>
                    </a:lnTo>
                    <a:lnTo>
                      <a:pt x="110" y="123"/>
                    </a:lnTo>
                    <a:lnTo>
                      <a:pt x="109" y="118"/>
                    </a:lnTo>
                    <a:lnTo>
                      <a:pt x="106" y="112"/>
                    </a:lnTo>
                    <a:lnTo>
                      <a:pt x="102" y="108"/>
                    </a:lnTo>
                    <a:lnTo>
                      <a:pt x="96" y="103"/>
                    </a:lnTo>
                    <a:lnTo>
                      <a:pt x="90" y="100"/>
                    </a:lnTo>
                    <a:lnTo>
                      <a:pt x="81" y="99"/>
                    </a:lnTo>
                    <a:lnTo>
                      <a:pt x="71" y="98"/>
                    </a:lnTo>
                    <a:lnTo>
                      <a:pt x="31" y="9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25"/>
              <p:cNvSpPr>
                <a:spLocks/>
              </p:cNvSpPr>
              <p:nvPr/>
            </p:nvSpPr>
            <p:spPr bwMode="auto">
              <a:xfrm>
                <a:off x="2323" y="930"/>
                <a:ext cx="62" cy="44"/>
              </a:xfrm>
              <a:custGeom>
                <a:avLst/>
                <a:gdLst>
                  <a:gd name="T0" fmla="*/ 0 w 372"/>
                  <a:gd name="T1" fmla="*/ 0 h 266"/>
                  <a:gd name="T2" fmla="*/ 30 w 372"/>
                  <a:gd name="T3" fmla="*/ 0 h 266"/>
                  <a:gd name="T4" fmla="*/ 33 w 372"/>
                  <a:gd name="T5" fmla="*/ 1 h 266"/>
                  <a:gd name="T6" fmla="*/ 37 w 372"/>
                  <a:gd name="T7" fmla="*/ 2 h 266"/>
                  <a:gd name="T8" fmla="*/ 40 w 372"/>
                  <a:gd name="T9" fmla="*/ 5 h 266"/>
                  <a:gd name="T10" fmla="*/ 42 w 372"/>
                  <a:gd name="T11" fmla="*/ 9 h 266"/>
                  <a:gd name="T12" fmla="*/ 96 w 372"/>
                  <a:gd name="T13" fmla="*/ 193 h 266"/>
                  <a:gd name="T14" fmla="*/ 97 w 372"/>
                  <a:gd name="T15" fmla="*/ 198 h 266"/>
                  <a:gd name="T16" fmla="*/ 99 w 372"/>
                  <a:gd name="T17" fmla="*/ 203 h 266"/>
                  <a:gd name="T18" fmla="*/ 100 w 372"/>
                  <a:gd name="T19" fmla="*/ 210 h 266"/>
                  <a:gd name="T20" fmla="*/ 101 w 372"/>
                  <a:gd name="T21" fmla="*/ 216 h 266"/>
                  <a:gd name="T22" fmla="*/ 102 w 372"/>
                  <a:gd name="T23" fmla="*/ 210 h 266"/>
                  <a:gd name="T24" fmla="*/ 104 w 372"/>
                  <a:gd name="T25" fmla="*/ 203 h 266"/>
                  <a:gd name="T26" fmla="*/ 105 w 372"/>
                  <a:gd name="T27" fmla="*/ 198 h 266"/>
                  <a:gd name="T28" fmla="*/ 106 w 372"/>
                  <a:gd name="T29" fmla="*/ 193 h 266"/>
                  <a:gd name="T30" fmla="*/ 170 w 372"/>
                  <a:gd name="T31" fmla="*/ 9 h 266"/>
                  <a:gd name="T32" fmla="*/ 171 w 372"/>
                  <a:gd name="T33" fmla="*/ 5 h 266"/>
                  <a:gd name="T34" fmla="*/ 174 w 372"/>
                  <a:gd name="T35" fmla="*/ 2 h 266"/>
                  <a:gd name="T36" fmla="*/ 178 w 372"/>
                  <a:gd name="T37" fmla="*/ 1 h 266"/>
                  <a:gd name="T38" fmla="*/ 182 w 372"/>
                  <a:gd name="T39" fmla="*/ 0 h 266"/>
                  <a:gd name="T40" fmla="*/ 192 w 372"/>
                  <a:gd name="T41" fmla="*/ 0 h 266"/>
                  <a:gd name="T42" fmla="*/ 196 w 372"/>
                  <a:gd name="T43" fmla="*/ 1 h 266"/>
                  <a:gd name="T44" fmla="*/ 200 w 372"/>
                  <a:gd name="T45" fmla="*/ 2 h 266"/>
                  <a:gd name="T46" fmla="*/ 202 w 372"/>
                  <a:gd name="T47" fmla="*/ 5 h 266"/>
                  <a:gd name="T48" fmla="*/ 204 w 372"/>
                  <a:gd name="T49" fmla="*/ 9 h 266"/>
                  <a:gd name="T50" fmla="*/ 266 w 372"/>
                  <a:gd name="T51" fmla="*/ 193 h 266"/>
                  <a:gd name="T52" fmla="*/ 268 w 372"/>
                  <a:gd name="T53" fmla="*/ 198 h 266"/>
                  <a:gd name="T54" fmla="*/ 270 w 372"/>
                  <a:gd name="T55" fmla="*/ 203 h 266"/>
                  <a:gd name="T56" fmla="*/ 271 w 372"/>
                  <a:gd name="T57" fmla="*/ 209 h 266"/>
                  <a:gd name="T58" fmla="*/ 272 w 372"/>
                  <a:gd name="T59" fmla="*/ 215 h 266"/>
                  <a:gd name="T60" fmla="*/ 273 w 372"/>
                  <a:gd name="T61" fmla="*/ 209 h 266"/>
                  <a:gd name="T62" fmla="*/ 274 w 372"/>
                  <a:gd name="T63" fmla="*/ 203 h 266"/>
                  <a:gd name="T64" fmla="*/ 275 w 372"/>
                  <a:gd name="T65" fmla="*/ 198 h 266"/>
                  <a:gd name="T66" fmla="*/ 276 w 372"/>
                  <a:gd name="T67" fmla="*/ 193 h 266"/>
                  <a:gd name="T68" fmla="*/ 332 w 372"/>
                  <a:gd name="T69" fmla="*/ 9 h 266"/>
                  <a:gd name="T70" fmla="*/ 333 w 372"/>
                  <a:gd name="T71" fmla="*/ 5 h 266"/>
                  <a:gd name="T72" fmla="*/ 337 w 372"/>
                  <a:gd name="T73" fmla="*/ 2 h 266"/>
                  <a:gd name="T74" fmla="*/ 340 w 372"/>
                  <a:gd name="T75" fmla="*/ 1 h 266"/>
                  <a:gd name="T76" fmla="*/ 344 w 372"/>
                  <a:gd name="T77" fmla="*/ 0 h 266"/>
                  <a:gd name="T78" fmla="*/ 372 w 372"/>
                  <a:gd name="T79" fmla="*/ 0 h 266"/>
                  <a:gd name="T80" fmla="*/ 289 w 372"/>
                  <a:gd name="T81" fmla="*/ 266 h 266"/>
                  <a:gd name="T82" fmla="*/ 256 w 372"/>
                  <a:gd name="T83" fmla="*/ 266 h 266"/>
                  <a:gd name="T84" fmla="*/ 190 w 372"/>
                  <a:gd name="T85" fmla="*/ 63 h 266"/>
                  <a:gd name="T86" fmla="*/ 188 w 372"/>
                  <a:gd name="T87" fmla="*/ 57 h 266"/>
                  <a:gd name="T88" fmla="*/ 185 w 372"/>
                  <a:gd name="T89" fmla="*/ 50 h 266"/>
                  <a:gd name="T90" fmla="*/ 184 w 372"/>
                  <a:gd name="T91" fmla="*/ 53 h 266"/>
                  <a:gd name="T92" fmla="*/ 184 w 372"/>
                  <a:gd name="T93" fmla="*/ 57 h 266"/>
                  <a:gd name="T94" fmla="*/ 183 w 372"/>
                  <a:gd name="T95" fmla="*/ 60 h 266"/>
                  <a:gd name="T96" fmla="*/ 182 w 372"/>
                  <a:gd name="T97" fmla="*/ 63 h 266"/>
                  <a:gd name="T98" fmla="*/ 114 w 372"/>
                  <a:gd name="T99" fmla="*/ 266 h 266"/>
                  <a:gd name="T100" fmla="*/ 82 w 372"/>
                  <a:gd name="T101" fmla="*/ 266 h 266"/>
                  <a:gd name="T102" fmla="*/ 0 w 372"/>
                  <a:gd name="T10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2" h="266">
                    <a:moveTo>
                      <a:pt x="0" y="0"/>
                    </a:moveTo>
                    <a:lnTo>
                      <a:pt x="30" y="0"/>
                    </a:lnTo>
                    <a:lnTo>
                      <a:pt x="33" y="1"/>
                    </a:lnTo>
                    <a:lnTo>
                      <a:pt x="37" y="2"/>
                    </a:lnTo>
                    <a:lnTo>
                      <a:pt x="40" y="5"/>
                    </a:lnTo>
                    <a:lnTo>
                      <a:pt x="42" y="9"/>
                    </a:lnTo>
                    <a:lnTo>
                      <a:pt x="96" y="193"/>
                    </a:lnTo>
                    <a:lnTo>
                      <a:pt x="97" y="198"/>
                    </a:lnTo>
                    <a:lnTo>
                      <a:pt x="99" y="203"/>
                    </a:lnTo>
                    <a:lnTo>
                      <a:pt x="100" y="210"/>
                    </a:lnTo>
                    <a:lnTo>
                      <a:pt x="101" y="216"/>
                    </a:lnTo>
                    <a:lnTo>
                      <a:pt x="102" y="210"/>
                    </a:lnTo>
                    <a:lnTo>
                      <a:pt x="104" y="203"/>
                    </a:lnTo>
                    <a:lnTo>
                      <a:pt x="105" y="198"/>
                    </a:lnTo>
                    <a:lnTo>
                      <a:pt x="106" y="193"/>
                    </a:lnTo>
                    <a:lnTo>
                      <a:pt x="170" y="9"/>
                    </a:lnTo>
                    <a:lnTo>
                      <a:pt x="171" y="5"/>
                    </a:lnTo>
                    <a:lnTo>
                      <a:pt x="174" y="2"/>
                    </a:lnTo>
                    <a:lnTo>
                      <a:pt x="178" y="1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6" y="1"/>
                    </a:lnTo>
                    <a:lnTo>
                      <a:pt x="200" y="2"/>
                    </a:lnTo>
                    <a:lnTo>
                      <a:pt x="202" y="5"/>
                    </a:lnTo>
                    <a:lnTo>
                      <a:pt x="204" y="9"/>
                    </a:lnTo>
                    <a:lnTo>
                      <a:pt x="266" y="193"/>
                    </a:lnTo>
                    <a:lnTo>
                      <a:pt x="268" y="198"/>
                    </a:lnTo>
                    <a:lnTo>
                      <a:pt x="270" y="203"/>
                    </a:lnTo>
                    <a:lnTo>
                      <a:pt x="271" y="209"/>
                    </a:lnTo>
                    <a:lnTo>
                      <a:pt x="272" y="215"/>
                    </a:lnTo>
                    <a:lnTo>
                      <a:pt x="273" y="209"/>
                    </a:lnTo>
                    <a:lnTo>
                      <a:pt x="274" y="203"/>
                    </a:lnTo>
                    <a:lnTo>
                      <a:pt x="275" y="198"/>
                    </a:lnTo>
                    <a:lnTo>
                      <a:pt x="276" y="193"/>
                    </a:lnTo>
                    <a:lnTo>
                      <a:pt x="332" y="9"/>
                    </a:lnTo>
                    <a:lnTo>
                      <a:pt x="333" y="5"/>
                    </a:lnTo>
                    <a:lnTo>
                      <a:pt x="337" y="2"/>
                    </a:lnTo>
                    <a:lnTo>
                      <a:pt x="340" y="1"/>
                    </a:lnTo>
                    <a:lnTo>
                      <a:pt x="344" y="0"/>
                    </a:lnTo>
                    <a:lnTo>
                      <a:pt x="372" y="0"/>
                    </a:lnTo>
                    <a:lnTo>
                      <a:pt x="289" y="266"/>
                    </a:lnTo>
                    <a:lnTo>
                      <a:pt x="256" y="266"/>
                    </a:lnTo>
                    <a:lnTo>
                      <a:pt x="190" y="63"/>
                    </a:lnTo>
                    <a:lnTo>
                      <a:pt x="188" y="57"/>
                    </a:lnTo>
                    <a:lnTo>
                      <a:pt x="185" y="50"/>
                    </a:lnTo>
                    <a:lnTo>
                      <a:pt x="184" y="53"/>
                    </a:lnTo>
                    <a:lnTo>
                      <a:pt x="184" y="57"/>
                    </a:lnTo>
                    <a:lnTo>
                      <a:pt x="183" y="60"/>
                    </a:lnTo>
                    <a:lnTo>
                      <a:pt x="182" y="63"/>
                    </a:lnTo>
                    <a:lnTo>
                      <a:pt x="114" y="266"/>
                    </a:lnTo>
                    <a:lnTo>
                      <a:pt x="82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26"/>
              <p:cNvSpPr>
                <a:spLocks/>
              </p:cNvSpPr>
              <p:nvPr/>
            </p:nvSpPr>
            <p:spPr bwMode="auto">
              <a:xfrm>
                <a:off x="2392" y="930"/>
                <a:ext cx="27" cy="44"/>
              </a:xfrm>
              <a:custGeom>
                <a:avLst/>
                <a:gdLst>
                  <a:gd name="T0" fmla="*/ 165 w 165"/>
                  <a:gd name="T1" fmla="*/ 0 h 266"/>
                  <a:gd name="T2" fmla="*/ 165 w 165"/>
                  <a:gd name="T3" fmla="*/ 29 h 266"/>
                  <a:gd name="T4" fmla="*/ 37 w 165"/>
                  <a:gd name="T5" fmla="*/ 29 h 266"/>
                  <a:gd name="T6" fmla="*/ 37 w 165"/>
                  <a:gd name="T7" fmla="*/ 118 h 266"/>
                  <a:gd name="T8" fmla="*/ 140 w 165"/>
                  <a:gd name="T9" fmla="*/ 118 h 266"/>
                  <a:gd name="T10" fmla="*/ 140 w 165"/>
                  <a:gd name="T11" fmla="*/ 146 h 266"/>
                  <a:gd name="T12" fmla="*/ 37 w 165"/>
                  <a:gd name="T13" fmla="*/ 146 h 266"/>
                  <a:gd name="T14" fmla="*/ 37 w 165"/>
                  <a:gd name="T15" fmla="*/ 237 h 266"/>
                  <a:gd name="T16" fmla="*/ 165 w 165"/>
                  <a:gd name="T17" fmla="*/ 237 h 266"/>
                  <a:gd name="T18" fmla="*/ 165 w 165"/>
                  <a:gd name="T19" fmla="*/ 266 h 266"/>
                  <a:gd name="T20" fmla="*/ 0 w 165"/>
                  <a:gd name="T21" fmla="*/ 266 h 266"/>
                  <a:gd name="T22" fmla="*/ 0 w 165"/>
                  <a:gd name="T23" fmla="*/ 0 h 266"/>
                  <a:gd name="T24" fmla="*/ 165 w 165"/>
                  <a:gd name="T25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66">
                    <a:moveTo>
                      <a:pt x="165" y="0"/>
                    </a:moveTo>
                    <a:lnTo>
                      <a:pt x="165" y="29"/>
                    </a:lnTo>
                    <a:lnTo>
                      <a:pt x="37" y="29"/>
                    </a:lnTo>
                    <a:lnTo>
                      <a:pt x="37" y="118"/>
                    </a:lnTo>
                    <a:lnTo>
                      <a:pt x="140" y="118"/>
                    </a:lnTo>
                    <a:lnTo>
                      <a:pt x="140" y="146"/>
                    </a:lnTo>
                    <a:lnTo>
                      <a:pt x="37" y="146"/>
                    </a:lnTo>
                    <a:lnTo>
                      <a:pt x="37" y="237"/>
                    </a:lnTo>
                    <a:lnTo>
                      <a:pt x="165" y="237"/>
                    </a:lnTo>
                    <a:lnTo>
                      <a:pt x="165" y="266"/>
                    </a:lnTo>
                    <a:lnTo>
                      <a:pt x="0" y="266"/>
                    </a:lnTo>
                    <a:lnTo>
                      <a:pt x="0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27"/>
              <p:cNvSpPr>
                <a:spLocks noEditPoints="1"/>
              </p:cNvSpPr>
              <p:nvPr/>
            </p:nvSpPr>
            <p:spPr bwMode="auto">
              <a:xfrm>
                <a:off x="2427" y="930"/>
                <a:ext cx="32" cy="44"/>
              </a:xfrm>
              <a:custGeom>
                <a:avLst/>
                <a:gdLst>
                  <a:gd name="T0" fmla="*/ 0 w 188"/>
                  <a:gd name="T1" fmla="*/ 0 h 266"/>
                  <a:gd name="T2" fmla="*/ 97 w 188"/>
                  <a:gd name="T3" fmla="*/ 0 h 266"/>
                  <a:gd name="T4" fmla="*/ 118 w 188"/>
                  <a:gd name="T5" fmla="*/ 2 h 266"/>
                  <a:gd name="T6" fmla="*/ 135 w 188"/>
                  <a:gd name="T7" fmla="*/ 8 h 266"/>
                  <a:gd name="T8" fmla="*/ 150 w 188"/>
                  <a:gd name="T9" fmla="*/ 14 h 266"/>
                  <a:gd name="T10" fmla="*/ 161 w 188"/>
                  <a:gd name="T11" fmla="*/ 23 h 266"/>
                  <a:gd name="T12" fmla="*/ 170 w 188"/>
                  <a:gd name="T13" fmla="*/ 34 h 266"/>
                  <a:gd name="T14" fmla="*/ 175 w 188"/>
                  <a:gd name="T15" fmla="*/ 47 h 266"/>
                  <a:gd name="T16" fmla="*/ 178 w 188"/>
                  <a:gd name="T17" fmla="*/ 61 h 266"/>
                  <a:gd name="T18" fmla="*/ 178 w 188"/>
                  <a:gd name="T19" fmla="*/ 79 h 266"/>
                  <a:gd name="T20" fmla="*/ 171 w 188"/>
                  <a:gd name="T21" fmla="*/ 97 h 266"/>
                  <a:gd name="T22" fmla="*/ 159 w 188"/>
                  <a:gd name="T23" fmla="*/ 112 h 266"/>
                  <a:gd name="T24" fmla="*/ 140 w 188"/>
                  <a:gd name="T25" fmla="*/ 125 h 266"/>
                  <a:gd name="T26" fmla="*/ 142 w 188"/>
                  <a:gd name="T27" fmla="*/ 132 h 266"/>
                  <a:gd name="T28" fmla="*/ 164 w 188"/>
                  <a:gd name="T29" fmla="*/ 143 h 266"/>
                  <a:gd name="T30" fmla="*/ 179 w 188"/>
                  <a:gd name="T31" fmla="*/ 158 h 266"/>
                  <a:gd name="T32" fmla="*/ 187 w 188"/>
                  <a:gd name="T33" fmla="*/ 178 h 266"/>
                  <a:gd name="T34" fmla="*/ 187 w 188"/>
                  <a:gd name="T35" fmla="*/ 198 h 266"/>
                  <a:gd name="T36" fmla="*/ 183 w 188"/>
                  <a:gd name="T37" fmla="*/ 213 h 266"/>
                  <a:gd name="T38" fmla="*/ 178 w 188"/>
                  <a:gd name="T39" fmla="*/ 228 h 266"/>
                  <a:gd name="T40" fmla="*/ 169 w 188"/>
                  <a:gd name="T41" fmla="*/ 239 h 266"/>
                  <a:gd name="T42" fmla="*/ 157 w 188"/>
                  <a:gd name="T43" fmla="*/ 249 h 266"/>
                  <a:gd name="T44" fmla="*/ 142 w 188"/>
                  <a:gd name="T45" fmla="*/ 257 h 266"/>
                  <a:gd name="T46" fmla="*/ 124 w 188"/>
                  <a:gd name="T47" fmla="*/ 262 h 266"/>
                  <a:gd name="T48" fmla="*/ 104 w 188"/>
                  <a:gd name="T49" fmla="*/ 266 h 266"/>
                  <a:gd name="T50" fmla="*/ 0 w 188"/>
                  <a:gd name="T51" fmla="*/ 266 h 266"/>
                  <a:gd name="T52" fmla="*/ 35 w 188"/>
                  <a:gd name="T53" fmla="*/ 237 h 266"/>
                  <a:gd name="T54" fmla="*/ 108 w 188"/>
                  <a:gd name="T55" fmla="*/ 237 h 266"/>
                  <a:gd name="T56" fmla="*/ 130 w 188"/>
                  <a:gd name="T57" fmla="*/ 229 h 266"/>
                  <a:gd name="T58" fmla="*/ 141 w 188"/>
                  <a:gd name="T59" fmla="*/ 220 h 266"/>
                  <a:gd name="T60" fmla="*/ 147 w 188"/>
                  <a:gd name="T61" fmla="*/ 212 h 266"/>
                  <a:gd name="T62" fmla="*/ 151 w 188"/>
                  <a:gd name="T63" fmla="*/ 199 h 266"/>
                  <a:gd name="T64" fmla="*/ 151 w 188"/>
                  <a:gd name="T65" fmla="*/ 179 h 266"/>
                  <a:gd name="T66" fmla="*/ 143 w 188"/>
                  <a:gd name="T67" fmla="*/ 163 h 266"/>
                  <a:gd name="T68" fmla="*/ 129 w 188"/>
                  <a:gd name="T69" fmla="*/ 151 h 266"/>
                  <a:gd name="T70" fmla="*/ 107 w 188"/>
                  <a:gd name="T71" fmla="*/ 146 h 266"/>
                  <a:gd name="T72" fmla="*/ 35 w 188"/>
                  <a:gd name="T73" fmla="*/ 145 h 266"/>
                  <a:gd name="T74" fmla="*/ 83 w 188"/>
                  <a:gd name="T75" fmla="*/ 119 h 266"/>
                  <a:gd name="T76" fmla="*/ 110 w 188"/>
                  <a:gd name="T77" fmla="*/ 116 h 266"/>
                  <a:gd name="T78" fmla="*/ 128 w 188"/>
                  <a:gd name="T79" fmla="*/ 107 h 266"/>
                  <a:gd name="T80" fmla="*/ 134 w 188"/>
                  <a:gd name="T81" fmla="*/ 100 h 266"/>
                  <a:gd name="T82" fmla="*/ 139 w 188"/>
                  <a:gd name="T83" fmla="*/ 92 h 266"/>
                  <a:gd name="T84" fmla="*/ 142 w 188"/>
                  <a:gd name="T85" fmla="*/ 73 h 266"/>
                  <a:gd name="T86" fmla="*/ 139 w 188"/>
                  <a:gd name="T87" fmla="*/ 53 h 266"/>
                  <a:gd name="T88" fmla="*/ 134 w 188"/>
                  <a:gd name="T89" fmla="*/ 46 h 266"/>
                  <a:gd name="T90" fmla="*/ 129 w 188"/>
                  <a:gd name="T91" fmla="*/ 39 h 266"/>
                  <a:gd name="T92" fmla="*/ 111 w 188"/>
                  <a:gd name="T93" fmla="*/ 31 h 266"/>
                  <a:gd name="T94" fmla="*/ 84 w 188"/>
                  <a:gd name="T95" fmla="*/ 29 h 266"/>
                  <a:gd name="T96" fmla="*/ 35 w 188"/>
                  <a:gd name="T97" fmla="*/ 119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8" h="266">
                    <a:moveTo>
                      <a:pt x="0" y="266"/>
                    </a:moveTo>
                    <a:lnTo>
                      <a:pt x="0" y="0"/>
                    </a:lnTo>
                    <a:lnTo>
                      <a:pt x="84" y="0"/>
                    </a:lnTo>
                    <a:lnTo>
                      <a:pt x="97" y="0"/>
                    </a:lnTo>
                    <a:lnTo>
                      <a:pt x="108" y="1"/>
                    </a:lnTo>
                    <a:lnTo>
                      <a:pt x="118" y="2"/>
                    </a:lnTo>
                    <a:lnTo>
                      <a:pt x="127" y="4"/>
                    </a:lnTo>
                    <a:lnTo>
                      <a:pt x="135" y="8"/>
                    </a:lnTo>
                    <a:lnTo>
                      <a:pt x="143" y="11"/>
                    </a:lnTo>
                    <a:lnTo>
                      <a:pt x="150" y="14"/>
                    </a:lnTo>
                    <a:lnTo>
                      <a:pt x="157" y="19"/>
                    </a:lnTo>
                    <a:lnTo>
                      <a:pt x="161" y="23"/>
                    </a:lnTo>
                    <a:lnTo>
                      <a:pt x="165" y="29"/>
                    </a:lnTo>
                    <a:lnTo>
                      <a:pt x="170" y="34"/>
                    </a:lnTo>
                    <a:lnTo>
                      <a:pt x="173" y="40"/>
                    </a:lnTo>
                    <a:lnTo>
                      <a:pt x="175" y="47"/>
                    </a:lnTo>
                    <a:lnTo>
                      <a:pt x="177" y="54"/>
                    </a:lnTo>
                    <a:lnTo>
                      <a:pt x="178" y="61"/>
                    </a:lnTo>
                    <a:lnTo>
                      <a:pt x="178" y="69"/>
                    </a:lnTo>
                    <a:lnTo>
                      <a:pt x="178" y="79"/>
                    </a:lnTo>
                    <a:lnTo>
                      <a:pt x="175" y="88"/>
                    </a:lnTo>
                    <a:lnTo>
                      <a:pt x="171" y="97"/>
                    </a:lnTo>
                    <a:lnTo>
                      <a:pt x="165" y="106"/>
                    </a:lnTo>
                    <a:lnTo>
                      <a:pt x="159" y="112"/>
                    </a:lnTo>
                    <a:lnTo>
                      <a:pt x="151" y="119"/>
                    </a:lnTo>
                    <a:lnTo>
                      <a:pt x="140" y="125"/>
                    </a:lnTo>
                    <a:lnTo>
                      <a:pt x="129" y="129"/>
                    </a:lnTo>
                    <a:lnTo>
                      <a:pt x="142" y="132"/>
                    </a:lnTo>
                    <a:lnTo>
                      <a:pt x="154" y="137"/>
                    </a:lnTo>
                    <a:lnTo>
                      <a:pt x="164" y="143"/>
                    </a:lnTo>
                    <a:lnTo>
                      <a:pt x="172" y="150"/>
                    </a:lnTo>
                    <a:lnTo>
                      <a:pt x="179" y="158"/>
                    </a:lnTo>
                    <a:lnTo>
                      <a:pt x="183" y="168"/>
                    </a:lnTo>
                    <a:lnTo>
                      <a:pt x="187" y="178"/>
                    </a:lnTo>
                    <a:lnTo>
                      <a:pt x="188" y="190"/>
                    </a:lnTo>
                    <a:lnTo>
                      <a:pt x="187" y="198"/>
                    </a:lnTo>
                    <a:lnTo>
                      <a:pt x="185" y="206"/>
                    </a:lnTo>
                    <a:lnTo>
                      <a:pt x="183" y="213"/>
                    </a:lnTo>
                    <a:lnTo>
                      <a:pt x="181" y="221"/>
                    </a:lnTo>
                    <a:lnTo>
                      <a:pt x="178" y="228"/>
                    </a:lnTo>
                    <a:lnTo>
                      <a:pt x="173" y="234"/>
                    </a:lnTo>
                    <a:lnTo>
                      <a:pt x="169" y="239"/>
                    </a:lnTo>
                    <a:lnTo>
                      <a:pt x="163" y="245"/>
                    </a:lnTo>
                    <a:lnTo>
                      <a:pt x="157" y="249"/>
                    </a:lnTo>
                    <a:lnTo>
                      <a:pt x="150" y="254"/>
                    </a:lnTo>
                    <a:lnTo>
                      <a:pt x="142" y="257"/>
                    </a:lnTo>
                    <a:lnTo>
                      <a:pt x="133" y="260"/>
                    </a:lnTo>
                    <a:lnTo>
                      <a:pt x="124" y="262"/>
                    </a:lnTo>
                    <a:lnTo>
                      <a:pt x="114" y="265"/>
                    </a:lnTo>
                    <a:lnTo>
                      <a:pt x="104" y="266"/>
                    </a:lnTo>
                    <a:lnTo>
                      <a:pt x="94" y="266"/>
                    </a:lnTo>
                    <a:lnTo>
                      <a:pt x="0" y="266"/>
                    </a:lnTo>
                    <a:close/>
                    <a:moveTo>
                      <a:pt x="35" y="145"/>
                    </a:moveTo>
                    <a:lnTo>
                      <a:pt x="35" y="237"/>
                    </a:lnTo>
                    <a:lnTo>
                      <a:pt x="93" y="237"/>
                    </a:lnTo>
                    <a:lnTo>
                      <a:pt x="108" y="237"/>
                    </a:lnTo>
                    <a:lnTo>
                      <a:pt x="120" y="234"/>
                    </a:lnTo>
                    <a:lnTo>
                      <a:pt x="130" y="229"/>
                    </a:lnTo>
                    <a:lnTo>
                      <a:pt x="138" y="223"/>
                    </a:lnTo>
                    <a:lnTo>
                      <a:pt x="141" y="220"/>
                    </a:lnTo>
                    <a:lnTo>
                      <a:pt x="144" y="217"/>
                    </a:lnTo>
                    <a:lnTo>
                      <a:pt x="147" y="212"/>
                    </a:lnTo>
                    <a:lnTo>
                      <a:pt x="149" y="209"/>
                    </a:lnTo>
                    <a:lnTo>
                      <a:pt x="151" y="199"/>
                    </a:lnTo>
                    <a:lnTo>
                      <a:pt x="152" y="189"/>
                    </a:lnTo>
                    <a:lnTo>
                      <a:pt x="151" y="179"/>
                    </a:lnTo>
                    <a:lnTo>
                      <a:pt x="148" y="171"/>
                    </a:lnTo>
                    <a:lnTo>
                      <a:pt x="143" y="163"/>
                    </a:lnTo>
                    <a:lnTo>
                      <a:pt x="138" y="157"/>
                    </a:lnTo>
                    <a:lnTo>
                      <a:pt x="129" y="151"/>
                    </a:lnTo>
                    <a:lnTo>
                      <a:pt x="119" y="148"/>
                    </a:lnTo>
                    <a:lnTo>
                      <a:pt x="107" y="146"/>
                    </a:lnTo>
                    <a:lnTo>
                      <a:pt x="93" y="145"/>
                    </a:lnTo>
                    <a:lnTo>
                      <a:pt x="35" y="145"/>
                    </a:lnTo>
                    <a:close/>
                    <a:moveTo>
                      <a:pt x="35" y="119"/>
                    </a:moveTo>
                    <a:lnTo>
                      <a:pt x="83" y="119"/>
                    </a:lnTo>
                    <a:lnTo>
                      <a:pt x="98" y="118"/>
                    </a:lnTo>
                    <a:lnTo>
                      <a:pt x="110" y="116"/>
                    </a:lnTo>
                    <a:lnTo>
                      <a:pt x="120" y="111"/>
                    </a:lnTo>
                    <a:lnTo>
                      <a:pt x="128" y="107"/>
                    </a:lnTo>
                    <a:lnTo>
                      <a:pt x="132" y="103"/>
                    </a:lnTo>
                    <a:lnTo>
                      <a:pt x="134" y="100"/>
                    </a:lnTo>
                    <a:lnTo>
                      <a:pt x="137" y="96"/>
                    </a:lnTo>
                    <a:lnTo>
                      <a:pt x="139" y="92"/>
                    </a:lnTo>
                    <a:lnTo>
                      <a:pt x="142" y="83"/>
                    </a:lnTo>
                    <a:lnTo>
                      <a:pt x="142" y="73"/>
                    </a:lnTo>
                    <a:lnTo>
                      <a:pt x="142" y="62"/>
                    </a:lnTo>
                    <a:lnTo>
                      <a:pt x="139" y="53"/>
                    </a:lnTo>
                    <a:lnTo>
                      <a:pt x="137" y="49"/>
                    </a:lnTo>
                    <a:lnTo>
                      <a:pt x="134" y="46"/>
                    </a:lnTo>
                    <a:lnTo>
                      <a:pt x="132" y="42"/>
                    </a:lnTo>
                    <a:lnTo>
                      <a:pt x="129" y="39"/>
                    </a:lnTo>
                    <a:lnTo>
                      <a:pt x="121" y="34"/>
                    </a:lnTo>
                    <a:lnTo>
                      <a:pt x="111" y="31"/>
                    </a:lnTo>
                    <a:lnTo>
                      <a:pt x="99" y="29"/>
                    </a:lnTo>
                    <a:lnTo>
                      <a:pt x="84" y="29"/>
                    </a:lnTo>
                    <a:lnTo>
                      <a:pt x="35" y="29"/>
                    </a:lnTo>
                    <a:lnTo>
                      <a:pt x="35" y="119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Rectangle 28"/>
              <p:cNvSpPr>
                <a:spLocks noChangeArrowheads="1"/>
              </p:cNvSpPr>
              <p:nvPr/>
            </p:nvSpPr>
            <p:spPr bwMode="auto">
              <a:xfrm>
                <a:off x="2465" y="953"/>
                <a:ext cx="16" cy="5"/>
              </a:xfrm>
              <a:prstGeom prst="rect">
                <a:avLst/>
              </a:pr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29"/>
              <p:cNvSpPr>
                <a:spLocks noEditPoints="1"/>
              </p:cNvSpPr>
              <p:nvPr/>
            </p:nvSpPr>
            <p:spPr bwMode="auto">
              <a:xfrm>
                <a:off x="2485" y="930"/>
                <a:ext cx="41" cy="44"/>
              </a:xfrm>
              <a:custGeom>
                <a:avLst/>
                <a:gdLst>
                  <a:gd name="T0" fmla="*/ 249 w 249"/>
                  <a:gd name="T1" fmla="*/ 266 h 266"/>
                  <a:gd name="T2" fmla="*/ 221 w 249"/>
                  <a:gd name="T3" fmla="*/ 266 h 266"/>
                  <a:gd name="T4" fmla="*/ 216 w 249"/>
                  <a:gd name="T5" fmla="*/ 265 h 266"/>
                  <a:gd name="T6" fmla="*/ 213 w 249"/>
                  <a:gd name="T7" fmla="*/ 264 h 266"/>
                  <a:gd name="T8" fmla="*/ 210 w 249"/>
                  <a:gd name="T9" fmla="*/ 260 h 266"/>
                  <a:gd name="T10" fmla="*/ 209 w 249"/>
                  <a:gd name="T11" fmla="*/ 257 h 266"/>
                  <a:gd name="T12" fmla="*/ 183 w 249"/>
                  <a:gd name="T13" fmla="*/ 193 h 266"/>
                  <a:gd name="T14" fmla="*/ 64 w 249"/>
                  <a:gd name="T15" fmla="*/ 193 h 266"/>
                  <a:gd name="T16" fmla="*/ 40 w 249"/>
                  <a:gd name="T17" fmla="*/ 257 h 266"/>
                  <a:gd name="T18" fmla="*/ 37 w 249"/>
                  <a:gd name="T19" fmla="*/ 260 h 266"/>
                  <a:gd name="T20" fmla="*/ 35 w 249"/>
                  <a:gd name="T21" fmla="*/ 264 h 266"/>
                  <a:gd name="T22" fmla="*/ 32 w 249"/>
                  <a:gd name="T23" fmla="*/ 265 h 266"/>
                  <a:gd name="T24" fmla="*/ 27 w 249"/>
                  <a:gd name="T25" fmla="*/ 266 h 266"/>
                  <a:gd name="T26" fmla="*/ 0 w 249"/>
                  <a:gd name="T27" fmla="*/ 266 h 266"/>
                  <a:gd name="T28" fmla="*/ 105 w 249"/>
                  <a:gd name="T29" fmla="*/ 0 h 266"/>
                  <a:gd name="T30" fmla="*/ 142 w 249"/>
                  <a:gd name="T31" fmla="*/ 0 h 266"/>
                  <a:gd name="T32" fmla="*/ 249 w 249"/>
                  <a:gd name="T33" fmla="*/ 266 h 266"/>
                  <a:gd name="T34" fmla="*/ 74 w 249"/>
                  <a:gd name="T35" fmla="*/ 167 h 266"/>
                  <a:gd name="T36" fmla="*/ 173 w 249"/>
                  <a:gd name="T37" fmla="*/ 167 h 266"/>
                  <a:gd name="T38" fmla="*/ 132 w 249"/>
                  <a:gd name="T39" fmla="*/ 59 h 266"/>
                  <a:gd name="T40" fmla="*/ 130 w 249"/>
                  <a:gd name="T41" fmla="*/ 53 h 266"/>
                  <a:gd name="T42" fmla="*/ 127 w 249"/>
                  <a:gd name="T43" fmla="*/ 48 h 266"/>
                  <a:gd name="T44" fmla="*/ 125 w 249"/>
                  <a:gd name="T45" fmla="*/ 41 h 266"/>
                  <a:gd name="T46" fmla="*/ 124 w 249"/>
                  <a:gd name="T47" fmla="*/ 34 h 266"/>
                  <a:gd name="T48" fmla="*/ 122 w 249"/>
                  <a:gd name="T49" fmla="*/ 41 h 266"/>
                  <a:gd name="T50" fmla="*/ 120 w 249"/>
                  <a:gd name="T51" fmla="*/ 48 h 266"/>
                  <a:gd name="T52" fmla="*/ 117 w 249"/>
                  <a:gd name="T53" fmla="*/ 53 h 266"/>
                  <a:gd name="T54" fmla="*/ 116 w 249"/>
                  <a:gd name="T55" fmla="*/ 59 h 266"/>
                  <a:gd name="T56" fmla="*/ 74 w 249"/>
                  <a:gd name="T57" fmla="*/ 16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9" h="266">
                    <a:moveTo>
                      <a:pt x="249" y="266"/>
                    </a:moveTo>
                    <a:lnTo>
                      <a:pt x="221" y="266"/>
                    </a:lnTo>
                    <a:lnTo>
                      <a:pt x="216" y="265"/>
                    </a:lnTo>
                    <a:lnTo>
                      <a:pt x="213" y="264"/>
                    </a:lnTo>
                    <a:lnTo>
                      <a:pt x="210" y="260"/>
                    </a:lnTo>
                    <a:lnTo>
                      <a:pt x="209" y="257"/>
                    </a:lnTo>
                    <a:lnTo>
                      <a:pt x="183" y="193"/>
                    </a:lnTo>
                    <a:lnTo>
                      <a:pt x="64" y="193"/>
                    </a:lnTo>
                    <a:lnTo>
                      <a:pt x="40" y="257"/>
                    </a:lnTo>
                    <a:lnTo>
                      <a:pt x="37" y="260"/>
                    </a:lnTo>
                    <a:lnTo>
                      <a:pt x="35" y="264"/>
                    </a:lnTo>
                    <a:lnTo>
                      <a:pt x="32" y="265"/>
                    </a:lnTo>
                    <a:lnTo>
                      <a:pt x="27" y="266"/>
                    </a:lnTo>
                    <a:lnTo>
                      <a:pt x="0" y="266"/>
                    </a:lnTo>
                    <a:lnTo>
                      <a:pt x="105" y="0"/>
                    </a:lnTo>
                    <a:lnTo>
                      <a:pt x="142" y="0"/>
                    </a:lnTo>
                    <a:lnTo>
                      <a:pt x="249" y="266"/>
                    </a:lnTo>
                    <a:close/>
                    <a:moveTo>
                      <a:pt x="74" y="167"/>
                    </a:moveTo>
                    <a:lnTo>
                      <a:pt x="173" y="167"/>
                    </a:lnTo>
                    <a:lnTo>
                      <a:pt x="132" y="59"/>
                    </a:lnTo>
                    <a:lnTo>
                      <a:pt x="130" y="53"/>
                    </a:lnTo>
                    <a:lnTo>
                      <a:pt x="127" y="48"/>
                    </a:lnTo>
                    <a:lnTo>
                      <a:pt x="125" y="41"/>
                    </a:lnTo>
                    <a:lnTo>
                      <a:pt x="124" y="34"/>
                    </a:lnTo>
                    <a:lnTo>
                      <a:pt x="122" y="41"/>
                    </a:lnTo>
                    <a:lnTo>
                      <a:pt x="120" y="48"/>
                    </a:lnTo>
                    <a:lnTo>
                      <a:pt x="117" y="53"/>
                    </a:lnTo>
                    <a:lnTo>
                      <a:pt x="116" y="59"/>
                    </a:lnTo>
                    <a:lnTo>
                      <a:pt x="74" y="16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"/>
              <p:cNvSpPr>
                <a:spLocks noEditPoints="1"/>
              </p:cNvSpPr>
              <p:nvPr/>
            </p:nvSpPr>
            <p:spPr bwMode="auto">
              <a:xfrm>
                <a:off x="2532" y="930"/>
                <a:ext cx="30" cy="44"/>
              </a:xfrm>
              <a:custGeom>
                <a:avLst/>
                <a:gdLst>
                  <a:gd name="T0" fmla="*/ 36 w 178"/>
                  <a:gd name="T1" fmla="*/ 266 h 266"/>
                  <a:gd name="T2" fmla="*/ 0 w 178"/>
                  <a:gd name="T3" fmla="*/ 0 h 266"/>
                  <a:gd name="T4" fmla="*/ 90 w 178"/>
                  <a:gd name="T5" fmla="*/ 0 h 266"/>
                  <a:gd name="T6" fmla="*/ 113 w 178"/>
                  <a:gd name="T7" fmla="*/ 3 h 266"/>
                  <a:gd name="T8" fmla="*/ 131 w 178"/>
                  <a:gd name="T9" fmla="*/ 9 h 266"/>
                  <a:gd name="T10" fmla="*/ 147 w 178"/>
                  <a:gd name="T11" fmla="*/ 18 h 266"/>
                  <a:gd name="T12" fmla="*/ 159 w 178"/>
                  <a:gd name="T13" fmla="*/ 28 h 266"/>
                  <a:gd name="T14" fmla="*/ 168 w 178"/>
                  <a:gd name="T15" fmla="*/ 41 h 266"/>
                  <a:gd name="T16" fmla="*/ 175 w 178"/>
                  <a:gd name="T17" fmla="*/ 57 h 266"/>
                  <a:gd name="T18" fmla="*/ 177 w 178"/>
                  <a:gd name="T19" fmla="*/ 73 h 266"/>
                  <a:gd name="T20" fmla="*/ 177 w 178"/>
                  <a:gd name="T21" fmla="*/ 91 h 266"/>
                  <a:gd name="T22" fmla="*/ 174 w 178"/>
                  <a:gd name="T23" fmla="*/ 108 h 266"/>
                  <a:gd name="T24" fmla="*/ 167 w 178"/>
                  <a:gd name="T25" fmla="*/ 123 h 266"/>
                  <a:gd name="T26" fmla="*/ 158 w 178"/>
                  <a:gd name="T27" fmla="*/ 137 h 266"/>
                  <a:gd name="T28" fmla="*/ 146 w 178"/>
                  <a:gd name="T29" fmla="*/ 148 h 266"/>
                  <a:gd name="T30" fmla="*/ 130 w 178"/>
                  <a:gd name="T31" fmla="*/ 157 h 266"/>
                  <a:gd name="T32" fmla="*/ 111 w 178"/>
                  <a:gd name="T33" fmla="*/ 162 h 266"/>
                  <a:gd name="T34" fmla="*/ 90 w 178"/>
                  <a:gd name="T35" fmla="*/ 166 h 266"/>
                  <a:gd name="T36" fmla="*/ 36 w 178"/>
                  <a:gd name="T37" fmla="*/ 167 h 266"/>
                  <a:gd name="T38" fmla="*/ 78 w 178"/>
                  <a:gd name="T39" fmla="*/ 138 h 266"/>
                  <a:gd name="T40" fmla="*/ 94 w 178"/>
                  <a:gd name="T41" fmla="*/ 137 h 266"/>
                  <a:gd name="T42" fmla="*/ 106 w 178"/>
                  <a:gd name="T43" fmla="*/ 133 h 266"/>
                  <a:gd name="T44" fmla="*/ 117 w 178"/>
                  <a:gd name="T45" fmla="*/ 129 h 266"/>
                  <a:gd name="T46" fmla="*/ 126 w 178"/>
                  <a:gd name="T47" fmla="*/ 122 h 266"/>
                  <a:gd name="T48" fmla="*/ 133 w 178"/>
                  <a:gd name="T49" fmla="*/ 114 h 266"/>
                  <a:gd name="T50" fmla="*/ 138 w 178"/>
                  <a:gd name="T51" fmla="*/ 104 h 266"/>
                  <a:gd name="T52" fmla="*/ 141 w 178"/>
                  <a:gd name="T53" fmla="*/ 82 h 266"/>
                  <a:gd name="T54" fmla="*/ 138 w 178"/>
                  <a:gd name="T55" fmla="*/ 60 h 266"/>
                  <a:gd name="T56" fmla="*/ 133 w 178"/>
                  <a:gd name="T57" fmla="*/ 50 h 266"/>
                  <a:gd name="T58" fmla="*/ 126 w 178"/>
                  <a:gd name="T59" fmla="*/ 42 h 266"/>
                  <a:gd name="T60" fmla="*/ 117 w 178"/>
                  <a:gd name="T61" fmla="*/ 37 h 266"/>
                  <a:gd name="T62" fmla="*/ 107 w 178"/>
                  <a:gd name="T63" fmla="*/ 32 h 266"/>
                  <a:gd name="T64" fmla="*/ 78 w 178"/>
                  <a:gd name="T65" fmla="*/ 29 h 266"/>
                  <a:gd name="T66" fmla="*/ 36 w 178"/>
                  <a:gd name="T67" fmla="*/ 138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8" h="266">
                    <a:moveTo>
                      <a:pt x="36" y="167"/>
                    </a:moveTo>
                    <a:lnTo>
                      <a:pt x="36" y="266"/>
                    </a:lnTo>
                    <a:lnTo>
                      <a:pt x="0" y="266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102" y="1"/>
                    </a:lnTo>
                    <a:lnTo>
                      <a:pt x="113" y="3"/>
                    </a:lnTo>
                    <a:lnTo>
                      <a:pt x="123" y="5"/>
                    </a:lnTo>
                    <a:lnTo>
                      <a:pt x="131" y="9"/>
                    </a:lnTo>
                    <a:lnTo>
                      <a:pt x="139" y="13"/>
                    </a:lnTo>
                    <a:lnTo>
                      <a:pt x="147" y="18"/>
                    </a:lnTo>
                    <a:lnTo>
                      <a:pt x="154" y="22"/>
                    </a:lnTo>
                    <a:lnTo>
                      <a:pt x="159" y="28"/>
                    </a:lnTo>
                    <a:lnTo>
                      <a:pt x="164" y="34"/>
                    </a:lnTo>
                    <a:lnTo>
                      <a:pt x="168" y="41"/>
                    </a:lnTo>
                    <a:lnTo>
                      <a:pt x="171" y="49"/>
                    </a:lnTo>
                    <a:lnTo>
                      <a:pt x="175" y="57"/>
                    </a:lnTo>
                    <a:lnTo>
                      <a:pt x="176" y="64"/>
                    </a:lnTo>
                    <a:lnTo>
                      <a:pt x="177" y="73"/>
                    </a:lnTo>
                    <a:lnTo>
                      <a:pt x="178" y="82"/>
                    </a:lnTo>
                    <a:lnTo>
                      <a:pt x="177" y="91"/>
                    </a:lnTo>
                    <a:lnTo>
                      <a:pt x="176" y="100"/>
                    </a:lnTo>
                    <a:lnTo>
                      <a:pt x="174" y="108"/>
                    </a:lnTo>
                    <a:lnTo>
                      <a:pt x="171" y="117"/>
                    </a:lnTo>
                    <a:lnTo>
                      <a:pt x="167" y="123"/>
                    </a:lnTo>
                    <a:lnTo>
                      <a:pt x="164" y="130"/>
                    </a:lnTo>
                    <a:lnTo>
                      <a:pt x="158" y="137"/>
                    </a:lnTo>
                    <a:lnTo>
                      <a:pt x="153" y="142"/>
                    </a:lnTo>
                    <a:lnTo>
                      <a:pt x="146" y="148"/>
                    </a:lnTo>
                    <a:lnTo>
                      <a:pt x="138" y="152"/>
                    </a:lnTo>
                    <a:lnTo>
                      <a:pt x="130" y="157"/>
                    </a:lnTo>
                    <a:lnTo>
                      <a:pt x="121" y="160"/>
                    </a:lnTo>
                    <a:lnTo>
                      <a:pt x="111" y="162"/>
                    </a:lnTo>
                    <a:lnTo>
                      <a:pt x="101" y="165"/>
                    </a:lnTo>
                    <a:lnTo>
                      <a:pt x="90" y="166"/>
                    </a:lnTo>
                    <a:lnTo>
                      <a:pt x="78" y="167"/>
                    </a:lnTo>
                    <a:lnTo>
                      <a:pt x="36" y="167"/>
                    </a:lnTo>
                    <a:close/>
                    <a:moveTo>
                      <a:pt x="36" y="138"/>
                    </a:moveTo>
                    <a:lnTo>
                      <a:pt x="78" y="138"/>
                    </a:lnTo>
                    <a:lnTo>
                      <a:pt x="86" y="138"/>
                    </a:lnTo>
                    <a:lnTo>
                      <a:pt x="94" y="137"/>
                    </a:lnTo>
                    <a:lnTo>
                      <a:pt x="99" y="136"/>
                    </a:lnTo>
                    <a:lnTo>
                      <a:pt x="106" y="133"/>
                    </a:lnTo>
                    <a:lnTo>
                      <a:pt x="111" y="131"/>
                    </a:lnTo>
                    <a:lnTo>
                      <a:pt x="117" y="129"/>
                    </a:lnTo>
                    <a:lnTo>
                      <a:pt x="121" y="126"/>
                    </a:lnTo>
                    <a:lnTo>
                      <a:pt x="126" y="122"/>
                    </a:lnTo>
                    <a:lnTo>
                      <a:pt x="129" y="119"/>
                    </a:lnTo>
                    <a:lnTo>
                      <a:pt x="133" y="114"/>
                    </a:lnTo>
                    <a:lnTo>
                      <a:pt x="136" y="110"/>
                    </a:lnTo>
                    <a:lnTo>
                      <a:pt x="138" y="104"/>
                    </a:lnTo>
                    <a:lnTo>
                      <a:pt x="140" y="94"/>
                    </a:lnTo>
                    <a:lnTo>
                      <a:pt x="141" y="82"/>
                    </a:lnTo>
                    <a:lnTo>
                      <a:pt x="140" y="70"/>
                    </a:lnTo>
                    <a:lnTo>
                      <a:pt x="138" y="60"/>
                    </a:lnTo>
                    <a:lnTo>
                      <a:pt x="136" y="54"/>
                    </a:lnTo>
                    <a:lnTo>
                      <a:pt x="133" y="50"/>
                    </a:lnTo>
                    <a:lnTo>
                      <a:pt x="130" y="47"/>
                    </a:lnTo>
                    <a:lnTo>
                      <a:pt x="126" y="42"/>
                    </a:lnTo>
                    <a:lnTo>
                      <a:pt x="123" y="39"/>
                    </a:lnTo>
                    <a:lnTo>
                      <a:pt x="117" y="37"/>
                    </a:lnTo>
                    <a:lnTo>
                      <a:pt x="113" y="34"/>
                    </a:lnTo>
                    <a:lnTo>
                      <a:pt x="107" y="32"/>
                    </a:lnTo>
                    <a:lnTo>
                      <a:pt x="94" y="29"/>
                    </a:lnTo>
                    <a:lnTo>
                      <a:pt x="78" y="29"/>
                    </a:lnTo>
                    <a:lnTo>
                      <a:pt x="36" y="29"/>
                    </a:lnTo>
                    <a:lnTo>
                      <a:pt x="36" y="13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1"/>
              <p:cNvSpPr>
                <a:spLocks/>
              </p:cNvSpPr>
              <p:nvPr/>
            </p:nvSpPr>
            <p:spPr bwMode="auto">
              <a:xfrm>
                <a:off x="2569" y="930"/>
                <a:ext cx="46" cy="44"/>
              </a:xfrm>
              <a:custGeom>
                <a:avLst/>
                <a:gdLst>
                  <a:gd name="T0" fmla="*/ 131 w 277"/>
                  <a:gd name="T1" fmla="*/ 170 h 266"/>
                  <a:gd name="T2" fmla="*/ 133 w 277"/>
                  <a:gd name="T3" fmla="*/ 175 h 266"/>
                  <a:gd name="T4" fmla="*/ 135 w 277"/>
                  <a:gd name="T5" fmla="*/ 179 h 266"/>
                  <a:gd name="T6" fmla="*/ 138 w 277"/>
                  <a:gd name="T7" fmla="*/ 183 h 266"/>
                  <a:gd name="T8" fmla="*/ 139 w 277"/>
                  <a:gd name="T9" fmla="*/ 189 h 266"/>
                  <a:gd name="T10" fmla="*/ 141 w 277"/>
                  <a:gd name="T11" fmla="*/ 183 h 266"/>
                  <a:gd name="T12" fmla="*/ 143 w 277"/>
                  <a:gd name="T13" fmla="*/ 179 h 266"/>
                  <a:gd name="T14" fmla="*/ 145 w 277"/>
                  <a:gd name="T15" fmla="*/ 175 h 266"/>
                  <a:gd name="T16" fmla="*/ 148 w 277"/>
                  <a:gd name="T17" fmla="*/ 169 h 266"/>
                  <a:gd name="T18" fmla="*/ 238 w 277"/>
                  <a:gd name="T19" fmla="*/ 5 h 266"/>
                  <a:gd name="T20" fmla="*/ 240 w 277"/>
                  <a:gd name="T21" fmla="*/ 2 h 266"/>
                  <a:gd name="T22" fmla="*/ 242 w 277"/>
                  <a:gd name="T23" fmla="*/ 1 h 266"/>
                  <a:gd name="T24" fmla="*/ 245 w 277"/>
                  <a:gd name="T25" fmla="*/ 0 h 266"/>
                  <a:gd name="T26" fmla="*/ 250 w 277"/>
                  <a:gd name="T27" fmla="*/ 0 h 266"/>
                  <a:gd name="T28" fmla="*/ 277 w 277"/>
                  <a:gd name="T29" fmla="*/ 0 h 266"/>
                  <a:gd name="T30" fmla="*/ 277 w 277"/>
                  <a:gd name="T31" fmla="*/ 266 h 266"/>
                  <a:gd name="T32" fmla="*/ 245 w 277"/>
                  <a:gd name="T33" fmla="*/ 266 h 266"/>
                  <a:gd name="T34" fmla="*/ 245 w 277"/>
                  <a:gd name="T35" fmla="*/ 70 h 266"/>
                  <a:gd name="T36" fmla="*/ 245 w 277"/>
                  <a:gd name="T37" fmla="*/ 67 h 266"/>
                  <a:gd name="T38" fmla="*/ 245 w 277"/>
                  <a:gd name="T39" fmla="*/ 62 h 266"/>
                  <a:gd name="T40" fmla="*/ 245 w 277"/>
                  <a:gd name="T41" fmla="*/ 58 h 266"/>
                  <a:gd name="T42" fmla="*/ 245 w 277"/>
                  <a:gd name="T43" fmla="*/ 53 h 266"/>
                  <a:gd name="T44" fmla="*/ 154 w 277"/>
                  <a:gd name="T45" fmla="*/ 219 h 266"/>
                  <a:gd name="T46" fmla="*/ 152 w 277"/>
                  <a:gd name="T47" fmla="*/ 222 h 266"/>
                  <a:gd name="T48" fmla="*/ 150 w 277"/>
                  <a:gd name="T49" fmla="*/ 226 h 266"/>
                  <a:gd name="T50" fmla="*/ 145 w 277"/>
                  <a:gd name="T51" fmla="*/ 227 h 266"/>
                  <a:gd name="T52" fmla="*/ 142 w 277"/>
                  <a:gd name="T53" fmla="*/ 228 h 266"/>
                  <a:gd name="T54" fmla="*/ 136 w 277"/>
                  <a:gd name="T55" fmla="*/ 228 h 266"/>
                  <a:gd name="T56" fmla="*/ 132 w 277"/>
                  <a:gd name="T57" fmla="*/ 227 h 266"/>
                  <a:gd name="T58" fmla="*/ 129 w 277"/>
                  <a:gd name="T59" fmla="*/ 226 h 266"/>
                  <a:gd name="T60" fmla="*/ 126 w 277"/>
                  <a:gd name="T61" fmla="*/ 222 h 266"/>
                  <a:gd name="T62" fmla="*/ 123 w 277"/>
                  <a:gd name="T63" fmla="*/ 219 h 266"/>
                  <a:gd name="T64" fmla="*/ 31 w 277"/>
                  <a:gd name="T65" fmla="*/ 52 h 266"/>
                  <a:gd name="T66" fmla="*/ 31 w 277"/>
                  <a:gd name="T67" fmla="*/ 57 h 266"/>
                  <a:gd name="T68" fmla="*/ 31 w 277"/>
                  <a:gd name="T69" fmla="*/ 62 h 266"/>
                  <a:gd name="T70" fmla="*/ 32 w 277"/>
                  <a:gd name="T71" fmla="*/ 67 h 266"/>
                  <a:gd name="T72" fmla="*/ 32 w 277"/>
                  <a:gd name="T73" fmla="*/ 70 h 266"/>
                  <a:gd name="T74" fmla="*/ 32 w 277"/>
                  <a:gd name="T75" fmla="*/ 266 h 266"/>
                  <a:gd name="T76" fmla="*/ 0 w 277"/>
                  <a:gd name="T77" fmla="*/ 266 h 266"/>
                  <a:gd name="T78" fmla="*/ 0 w 277"/>
                  <a:gd name="T79" fmla="*/ 0 h 266"/>
                  <a:gd name="T80" fmla="*/ 26 w 277"/>
                  <a:gd name="T81" fmla="*/ 0 h 266"/>
                  <a:gd name="T82" fmla="*/ 31 w 277"/>
                  <a:gd name="T83" fmla="*/ 0 h 266"/>
                  <a:gd name="T84" fmla="*/ 34 w 277"/>
                  <a:gd name="T85" fmla="*/ 1 h 266"/>
                  <a:gd name="T86" fmla="*/ 36 w 277"/>
                  <a:gd name="T87" fmla="*/ 2 h 266"/>
                  <a:gd name="T88" fmla="*/ 39 w 277"/>
                  <a:gd name="T89" fmla="*/ 5 h 266"/>
                  <a:gd name="T90" fmla="*/ 131 w 277"/>
                  <a:gd name="T91" fmla="*/ 17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7" h="266">
                    <a:moveTo>
                      <a:pt x="131" y="170"/>
                    </a:moveTo>
                    <a:lnTo>
                      <a:pt x="133" y="175"/>
                    </a:lnTo>
                    <a:lnTo>
                      <a:pt x="135" y="179"/>
                    </a:lnTo>
                    <a:lnTo>
                      <a:pt x="138" y="183"/>
                    </a:lnTo>
                    <a:lnTo>
                      <a:pt x="139" y="189"/>
                    </a:lnTo>
                    <a:lnTo>
                      <a:pt x="141" y="183"/>
                    </a:lnTo>
                    <a:lnTo>
                      <a:pt x="143" y="179"/>
                    </a:lnTo>
                    <a:lnTo>
                      <a:pt x="145" y="175"/>
                    </a:lnTo>
                    <a:lnTo>
                      <a:pt x="148" y="169"/>
                    </a:lnTo>
                    <a:lnTo>
                      <a:pt x="238" y="5"/>
                    </a:lnTo>
                    <a:lnTo>
                      <a:pt x="240" y="2"/>
                    </a:lnTo>
                    <a:lnTo>
                      <a:pt x="242" y="1"/>
                    </a:lnTo>
                    <a:lnTo>
                      <a:pt x="245" y="0"/>
                    </a:lnTo>
                    <a:lnTo>
                      <a:pt x="250" y="0"/>
                    </a:lnTo>
                    <a:lnTo>
                      <a:pt x="277" y="0"/>
                    </a:lnTo>
                    <a:lnTo>
                      <a:pt x="277" y="266"/>
                    </a:lnTo>
                    <a:lnTo>
                      <a:pt x="245" y="266"/>
                    </a:lnTo>
                    <a:lnTo>
                      <a:pt x="245" y="70"/>
                    </a:lnTo>
                    <a:lnTo>
                      <a:pt x="245" y="67"/>
                    </a:lnTo>
                    <a:lnTo>
                      <a:pt x="245" y="62"/>
                    </a:lnTo>
                    <a:lnTo>
                      <a:pt x="245" y="58"/>
                    </a:lnTo>
                    <a:lnTo>
                      <a:pt x="245" y="53"/>
                    </a:lnTo>
                    <a:lnTo>
                      <a:pt x="154" y="219"/>
                    </a:lnTo>
                    <a:lnTo>
                      <a:pt x="152" y="222"/>
                    </a:lnTo>
                    <a:lnTo>
                      <a:pt x="150" y="226"/>
                    </a:lnTo>
                    <a:lnTo>
                      <a:pt x="145" y="227"/>
                    </a:lnTo>
                    <a:lnTo>
                      <a:pt x="142" y="228"/>
                    </a:lnTo>
                    <a:lnTo>
                      <a:pt x="136" y="228"/>
                    </a:lnTo>
                    <a:lnTo>
                      <a:pt x="132" y="227"/>
                    </a:lnTo>
                    <a:lnTo>
                      <a:pt x="129" y="226"/>
                    </a:lnTo>
                    <a:lnTo>
                      <a:pt x="126" y="222"/>
                    </a:lnTo>
                    <a:lnTo>
                      <a:pt x="123" y="219"/>
                    </a:lnTo>
                    <a:lnTo>
                      <a:pt x="31" y="52"/>
                    </a:lnTo>
                    <a:lnTo>
                      <a:pt x="31" y="57"/>
                    </a:lnTo>
                    <a:lnTo>
                      <a:pt x="31" y="62"/>
                    </a:lnTo>
                    <a:lnTo>
                      <a:pt x="32" y="67"/>
                    </a:lnTo>
                    <a:lnTo>
                      <a:pt x="32" y="70"/>
                    </a:lnTo>
                    <a:lnTo>
                      <a:pt x="32" y="266"/>
                    </a:lnTo>
                    <a:lnTo>
                      <a:pt x="0" y="266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6" y="2"/>
                    </a:lnTo>
                    <a:lnTo>
                      <a:pt x="39" y="5"/>
                    </a:lnTo>
                    <a:lnTo>
                      <a:pt x="131" y="17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2"/>
              <p:cNvSpPr>
                <a:spLocks/>
              </p:cNvSpPr>
              <p:nvPr/>
            </p:nvSpPr>
            <p:spPr bwMode="auto">
              <a:xfrm>
                <a:off x="2363" y="1002"/>
                <a:ext cx="25" cy="32"/>
              </a:xfrm>
              <a:custGeom>
                <a:avLst/>
                <a:gdLst>
                  <a:gd name="T0" fmla="*/ 140 w 152"/>
                  <a:gd name="T1" fmla="*/ 38 h 194"/>
                  <a:gd name="T2" fmla="*/ 136 w 152"/>
                  <a:gd name="T3" fmla="*/ 41 h 194"/>
                  <a:gd name="T4" fmla="*/ 131 w 152"/>
                  <a:gd name="T5" fmla="*/ 41 h 194"/>
                  <a:gd name="T6" fmla="*/ 124 w 152"/>
                  <a:gd name="T7" fmla="*/ 36 h 194"/>
                  <a:gd name="T8" fmla="*/ 114 w 152"/>
                  <a:gd name="T9" fmla="*/ 31 h 194"/>
                  <a:gd name="T10" fmla="*/ 100 w 152"/>
                  <a:gd name="T11" fmla="*/ 26 h 194"/>
                  <a:gd name="T12" fmla="*/ 83 w 152"/>
                  <a:gd name="T13" fmla="*/ 26 h 194"/>
                  <a:gd name="T14" fmla="*/ 71 w 152"/>
                  <a:gd name="T15" fmla="*/ 28 h 194"/>
                  <a:gd name="T16" fmla="*/ 61 w 152"/>
                  <a:gd name="T17" fmla="*/ 34 h 194"/>
                  <a:gd name="T18" fmla="*/ 52 w 152"/>
                  <a:gd name="T19" fmla="*/ 41 h 194"/>
                  <a:gd name="T20" fmla="*/ 44 w 152"/>
                  <a:gd name="T21" fmla="*/ 49 h 194"/>
                  <a:gd name="T22" fmla="*/ 38 w 152"/>
                  <a:gd name="T23" fmla="*/ 61 h 194"/>
                  <a:gd name="T24" fmla="*/ 34 w 152"/>
                  <a:gd name="T25" fmla="*/ 82 h 194"/>
                  <a:gd name="T26" fmla="*/ 34 w 152"/>
                  <a:gd name="T27" fmla="*/ 113 h 194"/>
                  <a:gd name="T28" fmla="*/ 40 w 152"/>
                  <a:gd name="T29" fmla="*/ 134 h 194"/>
                  <a:gd name="T30" fmla="*/ 45 w 152"/>
                  <a:gd name="T31" fmla="*/ 145 h 194"/>
                  <a:gd name="T32" fmla="*/ 52 w 152"/>
                  <a:gd name="T33" fmla="*/ 154 h 194"/>
                  <a:gd name="T34" fmla="*/ 61 w 152"/>
                  <a:gd name="T35" fmla="*/ 161 h 194"/>
                  <a:gd name="T36" fmla="*/ 71 w 152"/>
                  <a:gd name="T37" fmla="*/ 165 h 194"/>
                  <a:gd name="T38" fmla="*/ 82 w 152"/>
                  <a:gd name="T39" fmla="*/ 167 h 194"/>
                  <a:gd name="T40" fmla="*/ 100 w 152"/>
                  <a:gd name="T41" fmla="*/ 167 h 194"/>
                  <a:gd name="T42" fmla="*/ 115 w 152"/>
                  <a:gd name="T43" fmla="*/ 162 h 194"/>
                  <a:gd name="T44" fmla="*/ 125 w 152"/>
                  <a:gd name="T45" fmla="*/ 155 h 194"/>
                  <a:gd name="T46" fmla="*/ 133 w 152"/>
                  <a:gd name="T47" fmla="*/ 151 h 194"/>
                  <a:gd name="T48" fmla="*/ 140 w 152"/>
                  <a:gd name="T49" fmla="*/ 151 h 194"/>
                  <a:gd name="T50" fmla="*/ 152 w 152"/>
                  <a:gd name="T51" fmla="*/ 165 h 194"/>
                  <a:gd name="T52" fmla="*/ 137 w 152"/>
                  <a:gd name="T53" fmla="*/ 177 h 194"/>
                  <a:gd name="T54" fmla="*/ 121 w 152"/>
                  <a:gd name="T55" fmla="*/ 186 h 194"/>
                  <a:gd name="T56" fmla="*/ 102 w 152"/>
                  <a:gd name="T57" fmla="*/ 192 h 194"/>
                  <a:gd name="T58" fmla="*/ 82 w 152"/>
                  <a:gd name="T59" fmla="*/ 194 h 194"/>
                  <a:gd name="T60" fmla="*/ 65 w 152"/>
                  <a:gd name="T61" fmla="*/ 192 h 194"/>
                  <a:gd name="T62" fmla="*/ 50 w 152"/>
                  <a:gd name="T63" fmla="*/ 187 h 194"/>
                  <a:gd name="T64" fmla="*/ 35 w 152"/>
                  <a:gd name="T65" fmla="*/ 180 h 194"/>
                  <a:gd name="T66" fmla="*/ 23 w 152"/>
                  <a:gd name="T67" fmla="*/ 168 h 194"/>
                  <a:gd name="T68" fmla="*/ 13 w 152"/>
                  <a:gd name="T69" fmla="*/ 154 h 194"/>
                  <a:gd name="T70" fmla="*/ 6 w 152"/>
                  <a:gd name="T71" fmla="*/ 138 h 194"/>
                  <a:gd name="T72" fmla="*/ 1 w 152"/>
                  <a:gd name="T73" fmla="*/ 118 h 194"/>
                  <a:gd name="T74" fmla="*/ 0 w 152"/>
                  <a:gd name="T75" fmla="*/ 97 h 194"/>
                  <a:gd name="T76" fmla="*/ 1 w 152"/>
                  <a:gd name="T77" fmla="*/ 77 h 194"/>
                  <a:gd name="T78" fmla="*/ 5 w 152"/>
                  <a:gd name="T79" fmla="*/ 58 h 194"/>
                  <a:gd name="T80" fmla="*/ 13 w 152"/>
                  <a:gd name="T81" fmla="*/ 42 h 194"/>
                  <a:gd name="T82" fmla="*/ 23 w 152"/>
                  <a:gd name="T83" fmla="*/ 27 h 194"/>
                  <a:gd name="T84" fmla="*/ 35 w 152"/>
                  <a:gd name="T85" fmla="*/ 16 h 194"/>
                  <a:gd name="T86" fmla="*/ 50 w 152"/>
                  <a:gd name="T87" fmla="*/ 7 h 194"/>
                  <a:gd name="T88" fmla="*/ 67 w 152"/>
                  <a:gd name="T89" fmla="*/ 2 h 194"/>
                  <a:gd name="T90" fmla="*/ 87 w 152"/>
                  <a:gd name="T91" fmla="*/ 0 h 194"/>
                  <a:gd name="T92" fmla="*/ 106 w 152"/>
                  <a:gd name="T93" fmla="*/ 2 h 194"/>
                  <a:gd name="T94" fmla="*/ 123 w 152"/>
                  <a:gd name="T95" fmla="*/ 6 h 194"/>
                  <a:gd name="T96" fmla="*/ 137 w 152"/>
                  <a:gd name="T97" fmla="*/ 14 h 194"/>
                  <a:gd name="T98" fmla="*/ 150 w 152"/>
                  <a:gd name="T99" fmla="*/ 2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194">
                    <a:moveTo>
                      <a:pt x="141" y="36"/>
                    </a:moveTo>
                    <a:lnTo>
                      <a:pt x="140" y="38"/>
                    </a:lnTo>
                    <a:lnTo>
                      <a:pt x="137" y="39"/>
                    </a:lnTo>
                    <a:lnTo>
                      <a:pt x="136" y="41"/>
                    </a:lnTo>
                    <a:lnTo>
                      <a:pt x="134" y="41"/>
                    </a:lnTo>
                    <a:lnTo>
                      <a:pt x="131" y="41"/>
                    </a:lnTo>
                    <a:lnTo>
                      <a:pt x="127" y="38"/>
                    </a:lnTo>
                    <a:lnTo>
                      <a:pt x="124" y="36"/>
                    </a:lnTo>
                    <a:lnTo>
                      <a:pt x="120" y="33"/>
                    </a:lnTo>
                    <a:lnTo>
                      <a:pt x="114" y="31"/>
                    </a:lnTo>
                    <a:lnTo>
                      <a:pt x="107" y="28"/>
                    </a:lnTo>
                    <a:lnTo>
                      <a:pt x="100" y="26"/>
                    </a:lnTo>
                    <a:lnTo>
                      <a:pt x="90" y="26"/>
                    </a:lnTo>
                    <a:lnTo>
                      <a:pt x="83" y="26"/>
                    </a:lnTo>
                    <a:lnTo>
                      <a:pt x="76" y="27"/>
                    </a:lnTo>
                    <a:lnTo>
                      <a:pt x="71" y="28"/>
                    </a:lnTo>
                    <a:lnTo>
                      <a:pt x="65" y="31"/>
                    </a:lnTo>
                    <a:lnTo>
                      <a:pt x="61" y="34"/>
                    </a:lnTo>
                    <a:lnTo>
                      <a:pt x="55" y="37"/>
                    </a:lnTo>
                    <a:lnTo>
                      <a:pt x="52" y="41"/>
                    </a:lnTo>
                    <a:lnTo>
                      <a:pt x="47" y="45"/>
                    </a:lnTo>
                    <a:lnTo>
                      <a:pt x="44" y="49"/>
                    </a:lnTo>
                    <a:lnTo>
                      <a:pt x="42" y="55"/>
                    </a:lnTo>
                    <a:lnTo>
                      <a:pt x="38" y="61"/>
                    </a:lnTo>
                    <a:lnTo>
                      <a:pt x="37" y="67"/>
                    </a:lnTo>
                    <a:lnTo>
                      <a:pt x="34" y="82"/>
                    </a:lnTo>
                    <a:lnTo>
                      <a:pt x="33" y="97"/>
                    </a:lnTo>
                    <a:lnTo>
                      <a:pt x="34" y="113"/>
                    </a:lnTo>
                    <a:lnTo>
                      <a:pt x="37" y="127"/>
                    </a:lnTo>
                    <a:lnTo>
                      <a:pt x="40" y="134"/>
                    </a:lnTo>
                    <a:lnTo>
                      <a:pt x="42" y="140"/>
                    </a:lnTo>
                    <a:lnTo>
                      <a:pt x="45" y="145"/>
                    </a:lnTo>
                    <a:lnTo>
                      <a:pt x="49" y="150"/>
                    </a:lnTo>
                    <a:lnTo>
                      <a:pt x="52" y="154"/>
                    </a:lnTo>
                    <a:lnTo>
                      <a:pt x="56" y="157"/>
                    </a:lnTo>
                    <a:lnTo>
                      <a:pt x="61" y="161"/>
                    </a:lnTo>
                    <a:lnTo>
                      <a:pt x="65" y="163"/>
                    </a:lnTo>
                    <a:lnTo>
                      <a:pt x="71" y="165"/>
                    </a:lnTo>
                    <a:lnTo>
                      <a:pt x="76" y="167"/>
                    </a:lnTo>
                    <a:lnTo>
                      <a:pt x="82" y="167"/>
                    </a:lnTo>
                    <a:lnTo>
                      <a:pt x="89" y="168"/>
                    </a:lnTo>
                    <a:lnTo>
                      <a:pt x="100" y="167"/>
                    </a:lnTo>
                    <a:lnTo>
                      <a:pt x="109" y="165"/>
                    </a:lnTo>
                    <a:lnTo>
                      <a:pt x="115" y="162"/>
                    </a:lnTo>
                    <a:lnTo>
                      <a:pt x="121" y="158"/>
                    </a:lnTo>
                    <a:lnTo>
                      <a:pt x="125" y="155"/>
                    </a:lnTo>
                    <a:lnTo>
                      <a:pt x="130" y="152"/>
                    </a:lnTo>
                    <a:lnTo>
                      <a:pt x="133" y="151"/>
                    </a:lnTo>
                    <a:lnTo>
                      <a:pt x="136" y="150"/>
                    </a:lnTo>
                    <a:lnTo>
                      <a:pt x="140" y="151"/>
                    </a:lnTo>
                    <a:lnTo>
                      <a:pt x="143" y="153"/>
                    </a:lnTo>
                    <a:lnTo>
                      <a:pt x="152" y="165"/>
                    </a:lnTo>
                    <a:lnTo>
                      <a:pt x="145" y="172"/>
                    </a:lnTo>
                    <a:lnTo>
                      <a:pt x="137" y="177"/>
                    </a:lnTo>
                    <a:lnTo>
                      <a:pt x="130" y="183"/>
                    </a:lnTo>
                    <a:lnTo>
                      <a:pt x="121" y="186"/>
                    </a:lnTo>
                    <a:lnTo>
                      <a:pt x="112" y="190"/>
                    </a:lnTo>
                    <a:lnTo>
                      <a:pt x="102" y="192"/>
                    </a:lnTo>
                    <a:lnTo>
                      <a:pt x="92" y="193"/>
                    </a:lnTo>
                    <a:lnTo>
                      <a:pt x="82" y="194"/>
                    </a:lnTo>
                    <a:lnTo>
                      <a:pt x="74" y="193"/>
                    </a:lnTo>
                    <a:lnTo>
                      <a:pt x="65" y="192"/>
                    </a:lnTo>
                    <a:lnTo>
                      <a:pt x="57" y="190"/>
                    </a:lnTo>
                    <a:lnTo>
                      <a:pt x="50" y="187"/>
                    </a:lnTo>
                    <a:lnTo>
                      <a:pt x="42" y="184"/>
                    </a:lnTo>
                    <a:lnTo>
                      <a:pt x="35" y="180"/>
                    </a:lnTo>
                    <a:lnTo>
                      <a:pt x="30" y="174"/>
                    </a:lnTo>
                    <a:lnTo>
                      <a:pt x="23" y="168"/>
                    </a:lnTo>
                    <a:lnTo>
                      <a:pt x="18" y="162"/>
                    </a:lnTo>
                    <a:lnTo>
                      <a:pt x="13" y="154"/>
                    </a:lnTo>
                    <a:lnTo>
                      <a:pt x="10" y="146"/>
                    </a:lnTo>
                    <a:lnTo>
                      <a:pt x="6" y="138"/>
                    </a:lnTo>
                    <a:lnTo>
                      <a:pt x="3" y="128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0" y="86"/>
                    </a:lnTo>
                    <a:lnTo>
                      <a:pt x="1" y="77"/>
                    </a:lnTo>
                    <a:lnTo>
                      <a:pt x="3" y="67"/>
                    </a:lnTo>
                    <a:lnTo>
                      <a:pt x="5" y="58"/>
                    </a:lnTo>
                    <a:lnTo>
                      <a:pt x="8" y="49"/>
                    </a:lnTo>
                    <a:lnTo>
                      <a:pt x="13" y="42"/>
                    </a:lnTo>
                    <a:lnTo>
                      <a:pt x="17" y="34"/>
                    </a:lnTo>
                    <a:lnTo>
                      <a:pt x="23" y="27"/>
                    </a:lnTo>
                    <a:lnTo>
                      <a:pt x="28" y="22"/>
                    </a:lnTo>
                    <a:lnTo>
                      <a:pt x="35" y="16"/>
                    </a:lnTo>
                    <a:lnTo>
                      <a:pt x="42" y="12"/>
                    </a:lnTo>
                    <a:lnTo>
                      <a:pt x="50" y="7"/>
                    </a:lnTo>
                    <a:lnTo>
                      <a:pt x="59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2"/>
                    </a:lnTo>
                    <a:lnTo>
                      <a:pt x="115" y="4"/>
                    </a:lnTo>
                    <a:lnTo>
                      <a:pt x="123" y="6"/>
                    </a:lnTo>
                    <a:lnTo>
                      <a:pt x="130" y="10"/>
                    </a:lnTo>
                    <a:lnTo>
                      <a:pt x="137" y="14"/>
                    </a:lnTo>
                    <a:lnTo>
                      <a:pt x="143" y="19"/>
                    </a:lnTo>
                    <a:lnTo>
                      <a:pt x="150" y="25"/>
                    </a:lnTo>
                    <a:lnTo>
                      <a:pt x="141" y="36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3"/>
              <p:cNvSpPr>
                <a:spLocks noEditPoints="1"/>
              </p:cNvSpPr>
              <p:nvPr/>
            </p:nvSpPr>
            <p:spPr bwMode="auto">
              <a:xfrm>
                <a:off x="2392" y="1002"/>
                <a:ext cx="27" cy="32"/>
              </a:xfrm>
              <a:custGeom>
                <a:avLst/>
                <a:gdLst>
                  <a:gd name="T0" fmla="*/ 96 w 167"/>
                  <a:gd name="T1" fmla="*/ 0 h 194"/>
                  <a:gd name="T2" fmla="*/ 112 w 167"/>
                  <a:gd name="T3" fmla="*/ 3 h 194"/>
                  <a:gd name="T4" fmla="*/ 126 w 167"/>
                  <a:gd name="T5" fmla="*/ 9 h 194"/>
                  <a:gd name="T6" fmla="*/ 139 w 167"/>
                  <a:gd name="T7" fmla="*/ 17 h 194"/>
                  <a:gd name="T8" fmla="*/ 149 w 167"/>
                  <a:gd name="T9" fmla="*/ 27 h 194"/>
                  <a:gd name="T10" fmla="*/ 157 w 167"/>
                  <a:gd name="T11" fmla="*/ 41 h 194"/>
                  <a:gd name="T12" fmla="*/ 164 w 167"/>
                  <a:gd name="T13" fmla="*/ 56 h 194"/>
                  <a:gd name="T14" fmla="*/ 166 w 167"/>
                  <a:gd name="T15" fmla="*/ 74 h 194"/>
                  <a:gd name="T16" fmla="*/ 166 w 167"/>
                  <a:gd name="T17" fmla="*/ 91 h 194"/>
                  <a:gd name="T18" fmla="*/ 162 w 167"/>
                  <a:gd name="T19" fmla="*/ 96 h 194"/>
                  <a:gd name="T20" fmla="*/ 32 w 167"/>
                  <a:gd name="T21" fmla="*/ 97 h 194"/>
                  <a:gd name="T22" fmla="*/ 35 w 167"/>
                  <a:gd name="T23" fmla="*/ 114 h 194"/>
                  <a:gd name="T24" fmla="*/ 38 w 167"/>
                  <a:gd name="T25" fmla="*/ 128 h 194"/>
                  <a:gd name="T26" fmla="*/ 43 w 167"/>
                  <a:gd name="T27" fmla="*/ 141 h 194"/>
                  <a:gd name="T28" fmla="*/ 50 w 167"/>
                  <a:gd name="T29" fmla="*/ 150 h 194"/>
                  <a:gd name="T30" fmla="*/ 58 w 167"/>
                  <a:gd name="T31" fmla="*/ 157 h 194"/>
                  <a:gd name="T32" fmla="*/ 68 w 167"/>
                  <a:gd name="T33" fmla="*/ 163 h 194"/>
                  <a:gd name="T34" fmla="*/ 80 w 167"/>
                  <a:gd name="T35" fmla="*/ 166 h 194"/>
                  <a:gd name="T36" fmla="*/ 92 w 167"/>
                  <a:gd name="T37" fmla="*/ 167 h 194"/>
                  <a:gd name="T38" fmla="*/ 114 w 167"/>
                  <a:gd name="T39" fmla="*/ 165 h 194"/>
                  <a:gd name="T40" fmla="*/ 129 w 167"/>
                  <a:gd name="T41" fmla="*/ 158 h 194"/>
                  <a:gd name="T42" fmla="*/ 140 w 167"/>
                  <a:gd name="T43" fmla="*/ 152 h 194"/>
                  <a:gd name="T44" fmla="*/ 148 w 167"/>
                  <a:gd name="T45" fmla="*/ 150 h 194"/>
                  <a:gd name="T46" fmla="*/ 155 w 167"/>
                  <a:gd name="T47" fmla="*/ 153 h 194"/>
                  <a:gd name="T48" fmla="*/ 157 w 167"/>
                  <a:gd name="T49" fmla="*/ 172 h 194"/>
                  <a:gd name="T50" fmla="*/ 140 w 167"/>
                  <a:gd name="T51" fmla="*/ 183 h 194"/>
                  <a:gd name="T52" fmla="*/ 120 w 167"/>
                  <a:gd name="T53" fmla="*/ 190 h 194"/>
                  <a:gd name="T54" fmla="*/ 100 w 167"/>
                  <a:gd name="T55" fmla="*/ 193 h 194"/>
                  <a:gd name="T56" fmla="*/ 80 w 167"/>
                  <a:gd name="T57" fmla="*/ 193 h 194"/>
                  <a:gd name="T58" fmla="*/ 62 w 167"/>
                  <a:gd name="T59" fmla="*/ 190 h 194"/>
                  <a:gd name="T60" fmla="*/ 46 w 167"/>
                  <a:gd name="T61" fmla="*/ 183 h 194"/>
                  <a:gd name="T62" fmla="*/ 32 w 167"/>
                  <a:gd name="T63" fmla="*/ 174 h 194"/>
                  <a:gd name="T64" fmla="*/ 20 w 167"/>
                  <a:gd name="T65" fmla="*/ 161 h 194"/>
                  <a:gd name="T66" fmla="*/ 10 w 167"/>
                  <a:gd name="T67" fmla="*/ 145 h 194"/>
                  <a:gd name="T68" fmla="*/ 3 w 167"/>
                  <a:gd name="T69" fmla="*/ 126 h 194"/>
                  <a:gd name="T70" fmla="*/ 0 w 167"/>
                  <a:gd name="T71" fmla="*/ 105 h 194"/>
                  <a:gd name="T72" fmla="*/ 0 w 167"/>
                  <a:gd name="T73" fmla="*/ 84 h 194"/>
                  <a:gd name="T74" fmla="*/ 3 w 167"/>
                  <a:gd name="T75" fmla="*/ 65 h 194"/>
                  <a:gd name="T76" fmla="*/ 10 w 167"/>
                  <a:gd name="T77" fmla="*/ 48 h 194"/>
                  <a:gd name="T78" fmla="*/ 18 w 167"/>
                  <a:gd name="T79" fmla="*/ 34 h 194"/>
                  <a:gd name="T80" fmla="*/ 30 w 167"/>
                  <a:gd name="T81" fmla="*/ 21 h 194"/>
                  <a:gd name="T82" fmla="*/ 43 w 167"/>
                  <a:gd name="T83" fmla="*/ 12 h 194"/>
                  <a:gd name="T84" fmla="*/ 60 w 167"/>
                  <a:gd name="T85" fmla="*/ 4 h 194"/>
                  <a:gd name="T86" fmla="*/ 78 w 167"/>
                  <a:gd name="T87" fmla="*/ 0 h 194"/>
                  <a:gd name="T88" fmla="*/ 89 w 167"/>
                  <a:gd name="T89" fmla="*/ 24 h 194"/>
                  <a:gd name="T90" fmla="*/ 67 w 167"/>
                  <a:gd name="T91" fmla="*/ 28 h 194"/>
                  <a:gd name="T92" fmla="*/ 51 w 167"/>
                  <a:gd name="T93" fmla="*/ 38 h 194"/>
                  <a:gd name="T94" fmla="*/ 40 w 167"/>
                  <a:gd name="T95" fmla="*/ 55 h 194"/>
                  <a:gd name="T96" fmla="*/ 33 w 167"/>
                  <a:gd name="T97" fmla="*/ 76 h 194"/>
                  <a:gd name="T98" fmla="*/ 136 w 167"/>
                  <a:gd name="T99" fmla="*/ 65 h 194"/>
                  <a:gd name="T100" fmla="*/ 129 w 167"/>
                  <a:gd name="T101" fmla="*/ 46 h 194"/>
                  <a:gd name="T102" fmla="*/ 117 w 167"/>
                  <a:gd name="T103" fmla="*/ 33 h 194"/>
                  <a:gd name="T104" fmla="*/ 99 w 167"/>
                  <a:gd name="T105" fmla="*/ 2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7" h="194">
                    <a:moveTo>
                      <a:pt x="88" y="0"/>
                    </a:moveTo>
                    <a:lnTo>
                      <a:pt x="96" y="0"/>
                    </a:lnTo>
                    <a:lnTo>
                      <a:pt x="105" y="2"/>
                    </a:lnTo>
                    <a:lnTo>
                      <a:pt x="112" y="3"/>
                    </a:lnTo>
                    <a:lnTo>
                      <a:pt x="119" y="6"/>
                    </a:lnTo>
                    <a:lnTo>
                      <a:pt x="126" y="9"/>
                    </a:lnTo>
                    <a:lnTo>
                      <a:pt x="132" y="13"/>
                    </a:lnTo>
                    <a:lnTo>
                      <a:pt x="139" y="17"/>
                    </a:lnTo>
                    <a:lnTo>
                      <a:pt x="144" y="22"/>
                    </a:lnTo>
                    <a:lnTo>
                      <a:pt x="149" y="27"/>
                    </a:lnTo>
                    <a:lnTo>
                      <a:pt x="154" y="34"/>
                    </a:lnTo>
                    <a:lnTo>
                      <a:pt x="157" y="41"/>
                    </a:lnTo>
                    <a:lnTo>
                      <a:pt x="160" y="48"/>
                    </a:lnTo>
                    <a:lnTo>
                      <a:pt x="164" y="56"/>
                    </a:lnTo>
                    <a:lnTo>
                      <a:pt x="165" y="65"/>
                    </a:lnTo>
                    <a:lnTo>
                      <a:pt x="166" y="74"/>
                    </a:lnTo>
                    <a:lnTo>
                      <a:pt x="167" y="84"/>
                    </a:lnTo>
                    <a:lnTo>
                      <a:pt x="166" y="91"/>
                    </a:lnTo>
                    <a:lnTo>
                      <a:pt x="165" y="95"/>
                    </a:lnTo>
                    <a:lnTo>
                      <a:pt x="162" y="96"/>
                    </a:lnTo>
                    <a:lnTo>
                      <a:pt x="158" y="97"/>
                    </a:lnTo>
                    <a:lnTo>
                      <a:pt x="32" y="97"/>
                    </a:lnTo>
                    <a:lnTo>
                      <a:pt x="33" y="106"/>
                    </a:lnTo>
                    <a:lnTo>
                      <a:pt x="35" y="114"/>
                    </a:lnTo>
                    <a:lnTo>
                      <a:pt x="36" y="122"/>
                    </a:lnTo>
                    <a:lnTo>
                      <a:pt x="38" y="128"/>
                    </a:lnTo>
                    <a:lnTo>
                      <a:pt x="40" y="134"/>
                    </a:lnTo>
                    <a:lnTo>
                      <a:pt x="43" y="141"/>
                    </a:lnTo>
                    <a:lnTo>
                      <a:pt x="46" y="145"/>
                    </a:lnTo>
                    <a:lnTo>
                      <a:pt x="50" y="150"/>
                    </a:lnTo>
                    <a:lnTo>
                      <a:pt x="53" y="154"/>
                    </a:lnTo>
                    <a:lnTo>
                      <a:pt x="58" y="157"/>
                    </a:lnTo>
                    <a:lnTo>
                      <a:pt x="63" y="161"/>
                    </a:lnTo>
                    <a:lnTo>
                      <a:pt x="68" y="163"/>
                    </a:lnTo>
                    <a:lnTo>
                      <a:pt x="73" y="165"/>
                    </a:lnTo>
                    <a:lnTo>
                      <a:pt x="80" y="166"/>
                    </a:lnTo>
                    <a:lnTo>
                      <a:pt x="86" y="167"/>
                    </a:lnTo>
                    <a:lnTo>
                      <a:pt x="92" y="167"/>
                    </a:lnTo>
                    <a:lnTo>
                      <a:pt x="105" y="167"/>
                    </a:lnTo>
                    <a:lnTo>
                      <a:pt x="114" y="165"/>
                    </a:lnTo>
                    <a:lnTo>
                      <a:pt x="122" y="162"/>
                    </a:lnTo>
                    <a:lnTo>
                      <a:pt x="129" y="158"/>
                    </a:lnTo>
                    <a:lnTo>
                      <a:pt x="136" y="155"/>
                    </a:lnTo>
                    <a:lnTo>
                      <a:pt x="140" y="152"/>
                    </a:lnTo>
                    <a:lnTo>
                      <a:pt x="145" y="151"/>
                    </a:lnTo>
                    <a:lnTo>
                      <a:pt x="148" y="150"/>
                    </a:lnTo>
                    <a:lnTo>
                      <a:pt x="151" y="151"/>
                    </a:lnTo>
                    <a:lnTo>
                      <a:pt x="155" y="153"/>
                    </a:lnTo>
                    <a:lnTo>
                      <a:pt x="164" y="165"/>
                    </a:lnTo>
                    <a:lnTo>
                      <a:pt x="157" y="172"/>
                    </a:lnTo>
                    <a:lnTo>
                      <a:pt x="149" y="177"/>
                    </a:lnTo>
                    <a:lnTo>
                      <a:pt x="140" y="183"/>
                    </a:lnTo>
                    <a:lnTo>
                      <a:pt x="130" y="186"/>
                    </a:lnTo>
                    <a:lnTo>
                      <a:pt x="120" y="190"/>
                    </a:lnTo>
                    <a:lnTo>
                      <a:pt x="110" y="192"/>
                    </a:lnTo>
                    <a:lnTo>
                      <a:pt x="100" y="193"/>
                    </a:lnTo>
                    <a:lnTo>
                      <a:pt x="90" y="194"/>
                    </a:lnTo>
                    <a:lnTo>
                      <a:pt x="80" y="193"/>
                    </a:lnTo>
                    <a:lnTo>
                      <a:pt x="71" y="192"/>
                    </a:lnTo>
                    <a:lnTo>
                      <a:pt x="62" y="190"/>
                    </a:lnTo>
                    <a:lnTo>
                      <a:pt x="53" y="187"/>
                    </a:lnTo>
                    <a:lnTo>
                      <a:pt x="46" y="183"/>
                    </a:lnTo>
                    <a:lnTo>
                      <a:pt x="39" y="178"/>
                    </a:lnTo>
                    <a:lnTo>
                      <a:pt x="32" y="174"/>
                    </a:lnTo>
                    <a:lnTo>
                      <a:pt x="26" y="167"/>
                    </a:lnTo>
                    <a:lnTo>
                      <a:pt x="20" y="161"/>
                    </a:lnTo>
                    <a:lnTo>
                      <a:pt x="15" y="154"/>
                    </a:lnTo>
                    <a:lnTo>
                      <a:pt x="10" y="145"/>
                    </a:lnTo>
                    <a:lnTo>
                      <a:pt x="7" y="136"/>
                    </a:lnTo>
                    <a:lnTo>
                      <a:pt x="3" y="126"/>
                    </a:lnTo>
                    <a:lnTo>
                      <a:pt x="2" y="116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0" y="84"/>
                    </a:lnTo>
                    <a:lnTo>
                      <a:pt x="1" y="74"/>
                    </a:lnTo>
                    <a:lnTo>
                      <a:pt x="3" y="65"/>
                    </a:lnTo>
                    <a:lnTo>
                      <a:pt x="7" y="56"/>
                    </a:lnTo>
                    <a:lnTo>
                      <a:pt x="10" y="48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3" y="12"/>
                    </a:lnTo>
                    <a:lnTo>
                      <a:pt x="51" y="7"/>
                    </a:lnTo>
                    <a:lnTo>
                      <a:pt x="60" y="4"/>
                    </a:lnTo>
                    <a:lnTo>
                      <a:pt x="69" y="2"/>
                    </a:lnTo>
                    <a:lnTo>
                      <a:pt x="78" y="0"/>
                    </a:lnTo>
                    <a:lnTo>
                      <a:pt x="88" y="0"/>
                    </a:lnTo>
                    <a:close/>
                    <a:moveTo>
                      <a:pt x="89" y="24"/>
                    </a:moveTo>
                    <a:lnTo>
                      <a:pt x="77" y="25"/>
                    </a:lnTo>
                    <a:lnTo>
                      <a:pt x="67" y="28"/>
                    </a:lnTo>
                    <a:lnTo>
                      <a:pt x="59" y="32"/>
                    </a:lnTo>
                    <a:lnTo>
                      <a:pt x="51" y="38"/>
                    </a:lnTo>
                    <a:lnTo>
                      <a:pt x="45" y="46"/>
                    </a:lnTo>
                    <a:lnTo>
                      <a:pt x="40" y="55"/>
                    </a:lnTo>
                    <a:lnTo>
                      <a:pt x="37" y="65"/>
                    </a:lnTo>
                    <a:lnTo>
                      <a:pt x="33" y="76"/>
                    </a:lnTo>
                    <a:lnTo>
                      <a:pt x="137" y="76"/>
                    </a:lnTo>
                    <a:lnTo>
                      <a:pt x="136" y="65"/>
                    </a:lnTo>
                    <a:lnTo>
                      <a:pt x="134" y="55"/>
                    </a:lnTo>
                    <a:lnTo>
                      <a:pt x="129" y="46"/>
                    </a:lnTo>
                    <a:lnTo>
                      <a:pt x="124" y="39"/>
                    </a:lnTo>
                    <a:lnTo>
                      <a:pt x="117" y="33"/>
                    </a:lnTo>
                    <a:lnTo>
                      <a:pt x="109" y="28"/>
                    </a:lnTo>
                    <a:lnTo>
                      <a:pt x="99" y="25"/>
                    </a:lnTo>
                    <a:lnTo>
                      <a:pt x="89" y="24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4"/>
              <p:cNvSpPr>
                <a:spLocks noEditPoints="1"/>
              </p:cNvSpPr>
              <p:nvPr/>
            </p:nvSpPr>
            <p:spPr bwMode="auto">
              <a:xfrm>
                <a:off x="2426" y="1002"/>
                <a:ext cx="28" cy="42"/>
              </a:xfrm>
              <a:custGeom>
                <a:avLst/>
                <a:gdLst>
                  <a:gd name="T0" fmla="*/ 0 w 166"/>
                  <a:gd name="T1" fmla="*/ 4 h 255"/>
                  <a:gd name="T2" fmla="*/ 23 w 166"/>
                  <a:gd name="T3" fmla="*/ 5 h 255"/>
                  <a:gd name="T4" fmla="*/ 28 w 166"/>
                  <a:gd name="T5" fmla="*/ 8 h 255"/>
                  <a:gd name="T6" fmla="*/ 31 w 166"/>
                  <a:gd name="T7" fmla="*/ 33 h 255"/>
                  <a:gd name="T8" fmla="*/ 44 w 166"/>
                  <a:gd name="T9" fmla="*/ 20 h 255"/>
                  <a:gd name="T10" fmla="*/ 59 w 166"/>
                  <a:gd name="T11" fmla="*/ 9 h 255"/>
                  <a:gd name="T12" fmla="*/ 76 w 166"/>
                  <a:gd name="T13" fmla="*/ 3 h 255"/>
                  <a:gd name="T14" fmla="*/ 94 w 166"/>
                  <a:gd name="T15" fmla="*/ 0 h 255"/>
                  <a:gd name="T16" fmla="*/ 110 w 166"/>
                  <a:gd name="T17" fmla="*/ 3 h 255"/>
                  <a:gd name="T18" fmla="*/ 125 w 166"/>
                  <a:gd name="T19" fmla="*/ 7 h 255"/>
                  <a:gd name="T20" fmla="*/ 136 w 166"/>
                  <a:gd name="T21" fmla="*/ 15 h 255"/>
                  <a:gd name="T22" fmla="*/ 147 w 166"/>
                  <a:gd name="T23" fmla="*/ 25 h 255"/>
                  <a:gd name="T24" fmla="*/ 155 w 166"/>
                  <a:gd name="T25" fmla="*/ 39 h 255"/>
                  <a:gd name="T26" fmla="*/ 161 w 166"/>
                  <a:gd name="T27" fmla="*/ 56 h 255"/>
                  <a:gd name="T28" fmla="*/ 165 w 166"/>
                  <a:gd name="T29" fmla="*/ 75 h 255"/>
                  <a:gd name="T30" fmla="*/ 166 w 166"/>
                  <a:gd name="T31" fmla="*/ 97 h 255"/>
                  <a:gd name="T32" fmla="*/ 165 w 166"/>
                  <a:gd name="T33" fmla="*/ 117 h 255"/>
                  <a:gd name="T34" fmla="*/ 160 w 166"/>
                  <a:gd name="T35" fmla="*/ 135 h 255"/>
                  <a:gd name="T36" fmla="*/ 153 w 166"/>
                  <a:gd name="T37" fmla="*/ 152 h 255"/>
                  <a:gd name="T38" fmla="*/ 145 w 166"/>
                  <a:gd name="T39" fmla="*/ 166 h 255"/>
                  <a:gd name="T40" fmla="*/ 132 w 166"/>
                  <a:gd name="T41" fmla="*/ 178 h 255"/>
                  <a:gd name="T42" fmla="*/ 119 w 166"/>
                  <a:gd name="T43" fmla="*/ 187 h 255"/>
                  <a:gd name="T44" fmla="*/ 102 w 166"/>
                  <a:gd name="T45" fmla="*/ 193 h 255"/>
                  <a:gd name="T46" fmla="*/ 84 w 166"/>
                  <a:gd name="T47" fmla="*/ 195 h 255"/>
                  <a:gd name="T48" fmla="*/ 69 w 166"/>
                  <a:gd name="T49" fmla="*/ 193 h 255"/>
                  <a:gd name="T50" fmla="*/ 54 w 166"/>
                  <a:gd name="T51" fmla="*/ 188 h 255"/>
                  <a:gd name="T52" fmla="*/ 43 w 166"/>
                  <a:gd name="T53" fmla="*/ 182 h 255"/>
                  <a:gd name="T54" fmla="*/ 33 w 166"/>
                  <a:gd name="T55" fmla="*/ 173 h 255"/>
                  <a:gd name="T56" fmla="*/ 0 w 166"/>
                  <a:gd name="T57" fmla="*/ 255 h 255"/>
                  <a:gd name="T58" fmla="*/ 76 w 166"/>
                  <a:gd name="T59" fmla="*/ 28 h 255"/>
                  <a:gd name="T60" fmla="*/ 62 w 166"/>
                  <a:gd name="T61" fmla="*/ 32 h 255"/>
                  <a:gd name="T62" fmla="*/ 50 w 166"/>
                  <a:gd name="T63" fmla="*/ 39 h 255"/>
                  <a:gd name="T64" fmla="*/ 38 w 166"/>
                  <a:gd name="T65" fmla="*/ 49 h 255"/>
                  <a:gd name="T66" fmla="*/ 33 w 166"/>
                  <a:gd name="T67" fmla="*/ 147 h 255"/>
                  <a:gd name="T68" fmla="*/ 42 w 166"/>
                  <a:gd name="T69" fmla="*/ 157 h 255"/>
                  <a:gd name="T70" fmla="*/ 53 w 166"/>
                  <a:gd name="T71" fmla="*/ 164 h 255"/>
                  <a:gd name="T72" fmla="*/ 64 w 166"/>
                  <a:gd name="T73" fmla="*/ 167 h 255"/>
                  <a:gd name="T74" fmla="*/ 77 w 166"/>
                  <a:gd name="T75" fmla="*/ 169 h 255"/>
                  <a:gd name="T76" fmla="*/ 89 w 166"/>
                  <a:gd name="T77" fmla="*/ 168 h 255"/>
                  <a:gd name="T78" fmla="*/ 100 w 166"/>
                  <a:gd name="T79" fmla="*/ 164 h 255"/>
                  <a:gd name="T80" fmla="*/ 110 w 166"/>
                  <a:gd name="T81" fmla="*/ 158 h 255"/>
                  <a:gd name="T82" fmla="*/ 118 w 166"/>
                  <a:gd name="T83" fmla="*/ 151 h 255"/>
                  <a:gd name="T84" fmla="*/ 123 w 166"/>
                  <a:gd name="T85" fmla="*/ 139 h 255"/>
                  <a:gd name="T86" fmla="*/ 128 w 166"/>
                  <a:gd name="T87" fmla="*/ 127 h 255"/>
                  <a:gd name="T88" fmla="*/ 131 w 166"/>
                  <a:gd name="T89" fmla="*/ 97 h 255"/>
                  <a:gd name="T90" fmla="*/ 128 w 166"/>
                  <a:gd name="T91" fmla="*/ 65 h 255"/>
                  <a:gd name="T92" fmla="*/ 125 w 166"/>
                  <a:gd name="T93" fmla="*/ 54 h 255"/>
                  <a:gd name="T94" fmla="*/ 119 w 166"/>
                  <a:gd name="T95" fmla="*/ 44 h 255"/>
                  <a:gd name="T96" fmla="*/ 112 w 166"/>
                  <a:gd name="T97" fmla="*/ 36 h 255"/>
                  <a:gd name="T98" fmla="*/ 105 w 166"/>
                  <a:gd name="T99" fmla="*/ 32 h 255"/>
                  <a:gd name="T100" fmla="*/ 83 w 166"/>
                  <a:gd name="T101" fmla="*/ 2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6" h="255">
                    <a:moveTo>
                      <a:pt x="0" y="255"/>
                    </a:moveTo>
                    <a:lnTo>
                      <a:pt x="0" y="4"/>
                    </a:lnTo>
                    <a:lnTo>
                      <a:pt x="20" y="4"/>
                    </a:lnTo>
                    <a:lnTo>
                      <a:pt x="23" y="5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0"/>
                    </a:lnTo>
                    <a:lnTo>
                      <a:pt x="31" y="33"/>
                    </a:lnTo>
                    <a:lnTo>
                      <a:pt x="38" y="26"/>
                    </a:lnTo>
                    <a:lnTo>
                      <a:pt x="44" y="20"/>
                    </a:lnTo>
                    <a:lnTo>
                      <a:pt x="51" y="15"/>
                    </a:lnTo>
                    <a:lnTo>
                      <a:pt x="59" y="9"/>
                    </a:lnTo>
                    <a:lnTo>
                      <a:pt x="67" y="6"/>
                    </a:lnTo>
                    <a:lnTo>
                      <a:pt x="76" y="3"/>
                    </a:lnTo>
                    <a:lnTo>
                      <a:pt x="84" y="1"/>
                    </a:lnTo>
                    <a:lnTo>
                      <a:pt x="94" y="0"/>
                    </a:lnTo>
                    <a:lnTo>
                      <a:pt x="102" y="1"/>
                    </a:lnTo>
                    <a:lnTo>
                      <a:pt x="110" y="3"/>
                    </a:lnTo>
                    <a:lnTo>
                      <a:pt x="117" y="4"/>
                    </a:lnTo>
                    <a:lnTo>
                      <a:pt x="125" y="7"/>
                    </a:lnTo>
                    <a:lnTo>
                      <a:pt x="130" y="10"/>
                    </a:lnTo>
                    <a:lnTo>
                      <a:pt x="136" y="15"/>
                    </a:lnTo>
                    <a:lnTo>
                      <a:pt x="141" y="19"/>
                    </a:lnTo>
                    <a:lnTo>
                      <a:pt x="147" y="25"/>
                    </a:lnTo>
                    <a:lnTo>
                      <a:pt x="151" y="32"/>
                    </a:lnTo>
                    <a:lnTo>
                      <a:pt x="155" y="39"/>
                    </a:lnTo>
                    <a:lnTo>
                      <a:pt x="158" y="47"/>
                    </a:lnTo>
                    <a:lnTo>
                      <a:pt x="161" y="56"/>
                    </a:lnTo>
                    <a:lnTo>
                      <a:pt x="163" y="65"/>
                    </a:lnTo>
                    <a:lnTo>
                      <a:pt x="165" y="75"/>
                    </a:lnTo>
                    <a:lnTo>
                      <a:pt x="166" y="86"/>
                    </a:lnTo>
                    <a:lnTo>
                      <a:pt x="166" y="97"/>
                    </a:lnTo>
                    <a:lnTo>
                      <a:pt x="166" y="107"/>
                    </a:lnTo>
                    <a:lnTo>
                      <a:pt x="165" y="117"/>
                    </a:lnTo>
                    <a:lnTo>
                      <a:pt x="162" y="126"/>
                    </a:lnTo>
                    <a:lnTo>
                      <a:pt x="160" y="135"/>
                    </a:lnTo>
                    <a:lnTo>
                      <a:pt x="157" y="144"/>
                    </a:lnTo>
                    <a:lnTo>
                      <a:pt x="153" y="152"/>
                    </a:lnTo>
                    <a:lnTo>
                      <a:pt x="149" y="159"/>
                    </a:lnTo>
                    <a:lnTo>
                      <a:pt x="145" y="166"/>
                    </a:lnTo>
                    <a:lnTo>
                      <a:pt x="139" y="173"/>
                    </a:lnTo>
                    <a:lnTo>
                      <a:pt x="132" y="178"/>
                    </a:lnTo>
                    <a:lnTo>
                      <a:pt x="126" y="183"/>
                    </a:lnTo>
                    <a:lnTo>
                      <a:pt x="119" y="187"/>
                    </a:lnTo>
                    <a:lnTo>
                      <a:pt x="111" y="191"/>
                    </a:lnTo>
                    <a:lnTo>
                      <a:pt x="102" y="193"/>
                    </a:lnTo>
                    <a:lnTo>
                      <a:pt x="93" y="194"/>
                    </a:lnTo>
                    <a:lnTo>
                      <a:pt x="84" y="195"/>
                    </a:lnTo>
                    <a:lnTo>
                      <a:pt x="77" y="194"/>
                    </a:lnTo>
                    <a:lnTo>
                      <a:pt x="69" y="193"/>
                    </a:lnTo>
                    <a:lnTo>
                      <a:pt x="61" y="192"/>
                    </a:lnTo>
                    <a:lnTo>
                      <a:pt x="54" y="188"/>
                    </a:lnTo>
                    <a:lnTo>
                      <a:pt x="49" y="186"/>
                    </a:lnTo>
                    <a:lnTo>
                      <a:pt x="43" y="182"/>
                    </a:lnTo>
                    <a:lnTo>
                      <a:pt x="38" y="177"/>
                    </a:lnTo>
                    <a:lnTo>
                      <a:pt x="33" y="173"/>
                    </a:lnTo>
                    <a:lnTo>
                      <a:pt x="33" y="255"/>
                    </a:lnTo>
                    <a:lnTo>
                      <a:pt x="0" y="255"/>
                    </a:lnTo>
                    <a:close/>
                    <a:moveTo>
                      <a:pt x="83" y="27"/>
                    </a:moveTo>
                    <a:lnTo>
                      <a:pt x="76" y="28"/>
                    </a:lnTo>
                    <a:lnTo>
                      <a:pt x="69" y="29"/>
                    </a:lnTo>
                    <a:lnTo>
                      <a:pt x="62" y="32"/>
                    </a:lnTo>
                    <a:lnTo>
                      <a:pt x="56" y="35"/>
                    </a:lnTo>
                    <a:lnTo>
                      <a:pt x="50" y="39"/>
                    </a:lnTo>
                    <a:lnTo>
                      <a:pt x="43" y="44"/>
                    </a:lnTo>
                    <a:lnTo>
                      <a:pt x="38" y="49"/>
                    </a:lnTo>
                    <a:lnTo>
                      <a:pt x="33" y="56"/>
                    </a:lnTo>
                    <a:lnTo>
                      <a:pt x="33" y="147"/>
                    </a:lnTo>
                    <a:lnTo>
                      <a:pt x="38" y="153"/>
                    </a:lnTo>
                    <a:lnTo>
                      <a:pt x="42" y="157"/>
                    </a:lnTo>
                    <a:lnTo>
                      <a:pt x="48" y="161"/>
                    </a:lnTo>
                    <a:lnTo>
                      <a:pt x="53" y="164"/>
                    </a:lnTo>
                    <a:lnTo>
                      <a:pt x="59" y="166"/>
                    </a:lnTo>
                    <a:lnTo>
                      <a:pt x="64" y="167"/>
                    </a:lnTo>
                    <a:lnTo>
                      <a:pt x="70" y="168"/>
                    </a:lnTo>
                    <a:lnTo>
                      <a:pt x="77" y="169"/>
                    </a:lnTo>
                    <a:lnTo>
                      <a:pt x="83" y="168"/>
                    </a:lnTo>
                    <a:lnTo>
                      <a:pt x="89" y="168"/>
                    </a:lnTo>
                    <a:lnTo>
                      <a:pt x="96" y="166"/>
                    </a:lnTo>
                    <a:lnTo>
                      <a:pt x="100" y="164"/>
                    </a:lnTo>
                    <a:lnTo>
                      <a:pt x="106" y="162"/>
                    </a:lnTo>
                    <a:lnTo>
                      <a:pt x="110" y="158"/>
                    </a:lnTo>
                    <a:lnTo>
                      <a:pt x="113" y="155"/>
                    </a:lnTo>
                    <a:lnTo>
                      <a:pt x="118" y="151"/>
                    </a:lnTo>
                    <a:lnTo>
                      <a:pt x="121" y="145"/>
                    </a:lnTo>
                    <a:lnTo>
                      <a:pt x="123" y="139"/>
                    </a:lnTo>
                    <a:lnTo>
                      <a:pt x="126" y="134"/>
                    </a:lnTo>
                    <a:lnTo>
                      <a:pt x="128" y="127"/>
                    </a:lnTo>
                    <a:lnTo>
                      <a:pt x="131" y="113"/>
                    </a:lnTo>
                    <a:lnTo>
                      <a:pt x="131" y="97"/>
                    </a:lnTo>
                    <a:lnTo>
                      <a:pt x="131" y="79"/>
                    </a:lnTo>
                    <a:lnTo>
                      <a:pt x="128" y="65"/>
                    </a:lnTo>
                    <a:lnTo>
                      <a:pt x="127" y="59"/>
                    </a:lnTo>
                    <a:lnTo>
                      <a:pt x="125" y="54"/>
                    </a:lnTo>
                    <a:lnTo>
                      <a:pt x="122" y="48"/>
                    </a:lnTo>
                    <a:lnTo>
                      <a:pt x="119" y="44"/>
                    </a:lnTo>
                    <a:lnTo>
                      <a:pt x="116" y="39"/>
                    </a:lnTo>
                    <a:lnTo>
                      <a:pt x="112" y="36"/>
                    </a:lnTo>
                    <a:lnTo>
                      <a:pt x="108" y="34"/>
                    </a:lnTo>
                    <a:lnTo>
                      <a:pt x="105" y="32"/>
                    </a:lnTo>
                    <a:lnTo>
                      <a:pt x="94" y="28"/>
                    </a:lnTo>
                    <a:lnTo>
                      <a:pt x="83" y="2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5"/>
              <p:cNvSpPr>
                <a:spLocks noEditPoints="1"/>
              </p:cNvSpPr>
              <p:nvPr/>
            </p:nvSpPr>
            <p:spPr bwMode="auto">
              <a:xfrm>
                <a:off x="2461" y="1002"/>
                <a:ext cx="23" cy="31"/>
              </a:xfrm>
              <a:custGeom>
                <a:avLst/>
                <a:gdLst>
                  <a:gd name="T0" fmla="*/ 69 w 142"/>
                  <a:gd name="T1" fmla="*/ 0 h 188"/>
                  <a:gd name="T2" fmla="*/ 98 w 142"/>
                  <a:gd name="T3" fmla="*/ 3 h 188"/>
                  <a:gd name="T4" fmla="*/ 119 w 142"/>
                  <a:gd name="T5" fmla="*/ 13 h 188"/>
                  <a:gd name="T6" fmla="*/ 126 w 142"/>
                  <a:gd name="T7" fmla="*/ 20 h 188"/>
                  <a:gd name="T8" fmla="*/ 130 w 142"/>
                  <a:gd name="T9" fmla="*/ 28 h 188"/>
                  <a:gd name="T10" fmla="*/ 135 w 142"/>
                  <a:gd name="T11" fmla="*/ 45 h 188"/>
                  <a:gd name="T12" fmla="*/ 132 w 142"/>
                  <a:gd name="T13" fmla="*/ 58 h 188"/>
                  <a:gd name="T14" fmla="*/ 127 w 142"/>
                  <a:gd name="T15" fmla="*/ 71 h 188"/>
                  <a:gd name="T16" fmla="*/ 116 w 142"/>
                  <a:gd name="T17" fmla="*/ 81 h 188"/>
                  <a:gd name="T18" fmla="*/ 98 w 142"/>
                  <a:gd name="T19" fmla="*/ 89 h 188"/>
                  <a:gd name="T20" fmla="*/ 117 w 142"/>
                  <a:gd name="T21" fmla="*/ 94 h 188"/>
                  <a:gd name="T22" fmla="*/ 130 w 142"/>
                  <a:gd name="T23" fmla="*/ 104 h 188"/>
                  <a:gd name="T24" fmla="*/ 139 w 142"/>
                  <a:gd name="T25" fmla="*/ 116 h 188"/>
                  <a:gd name="T26" fmla="*/ 142 w 142"/>
                  <a:gd name="T27" fmla="*/ 133 h 188"/>
                  <a:gd name="T28" fmla="*/ 141 w 142"/>
                  <a:gd name="T29" fmla="*/ 147 h 188"/>
                  <a:gd name="T30" fmla="*/ 137 w 142"/>
                  <a:gd name="T31" fmla="*/ 158 h 188"/>
                  <a:gd name="T32" fmla="*/ 130 w 142"/>
                  <a:gd name="T33" fmla="*/ 167 h 188"/>
                  <a:gd name="T34" fmla="*/ 122 w 142"/>
                  <a:gd name="T35" fmla="*/ 174 h 188"/>
                  <a:gd name="T36" fmla="*/ 111 w 142"/>
                  <a:gd name="T37" fmla="*/ 180 h 188"/>
                  <a:gd name="T38" fmla="*/ 100 w 142"/>
                  <a:gd name="T39" fmla="*/ 184 h 188"/>
                  <a:gd name="T40" fmla="*/ 72 w 142"/>
                  <a:gd name="T41" fmla="*/ 188 h 188"/>
                  <a:gd name="T42" fmla="*/ 0 w 142"/>
                  <a:gd name="T43" fmla="*/ 0 h 188"/>
                  <a:gd name="T44" fmla="*/ 31 w 142"/>
                  <a:gd name="T45" fmla="*/ 164 h 188"/>
                  <a:gd name="T46" fmla="*/ 81 w 142"/>
                  <a:gd name="T47" fmla="*/ 164 h 188"/>
                  <a:gd name="T48" fmla="*/ 96 w 142"/>
                  <a:gd name="T49" fmla="*/ 160 h 188"/>
                  <a:gd name="T50" fmla="*/ 106 w 142"/>
                  <a:gd name="T51" fmla="*/ 151 h 188"/>
                  <a:gd name="T52" fmla="*/ 111 w 142"/>
                  <a:gd name="T53" fmla="*/ 140 h 188"/>
                  <a:gd name="T54" fmla="*/ 111 w 142"/>
                  <a:gd name="T55" fmla="*/ 127 h 188"/>
                  <a:gd name="T56" fmla="*/ 107 w 142"/>
                  <a:gd name="T57" fmla="*/ 115 h 188"/>
                  <a:gd name="T58" fmla="*/ 98 w 142"/>
                  <a:gd name="T59" fmla="*/ 108 h 188"/>
                  <a:gd name="T60" fmla="*/ 82 w 142"/>
                  <a:gd name="T61" fmla="*/ 103 h 188"/>
                  <a:gd name="T62" fmla="*/ 31 w 142"/>
                  <a:gd name="T63" fmla="*/ 102 h 188"/>
                  <a:gd name="T64" fmla="*/ 68 w 142"/>
                  <a:gd name="T65" fmla="*/ 81 h 188"/>
                  <a:gd name="T66" fmla="*/ 82 w 142"/>
                  <a:gd name="T67" fmla="*/ 79 h 188"/>
                  <a:gd name="T68" fmla="*/ 94 w 142"/>
                  <a:gd name="T69" fmla="*/ 72 h 188"/>
                  <a:gd name="T70" fmla="*/ 102 w 142"/>
                  <a:gd name="T71" fmla="*/ 62 h 188"/>
                  <a:gd name="T72" fmla="*/ 106 w 142"/>
                  <a:gd name="T73" fmla="*/ 50 h 188"/>
                  <a:gd name="T74" fmla="*/ 103 w 142"/>
                  <a:gd name="T75" fmla="*/ 40 h 188"/>
                  <a:gd name="T76" fmla="*/ 97 w 142"/>
                  <a:gd name="T77" fmla="*/ 31 h 188"/>
                  <a:gd name="T78" fmla="*/ 86 w 142"/>
                  <a:gd name="T79" fmla="*/ 24 h 188"/>
                  <a:gd name="T80" fmla="*/ 68 w 142"/>
                  <a:gd name="T81" fmla="*/ 22 h 188"/>
                  <a:gd name="T82" fmla="*/ 31 w 142"/>
                  <a:gd name="T83" fmla="*/ 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2" h="188">
                    <a:moveTo>
                      <a:pt x="0" y="0"/>
                    </a:moveTo>
                    <a:lnTo>
                      <a:pt x="69" y="0"/>
                    </a:lnTo>
                    <a:lnTo>
                      <a:pt x="84" y="1"/>
                    </a:lnTo>
                    <a:lnTo>
                      <a:pt x="98" y="3"/>
                    </a:lnTo>
                    <a:lnTo>
                      <a:pt x="110" y="7"/>
                    </a:lnTo>
                    <a:lnTo>
                      <a:pt x="119" y="13"/>
                    </a:lnTo>
                    <a:lnTo>
                      <a:pt x="122" y="16"/>
                    </a:lnTo>
                    <a:lnTo>
                      <a:pt x="126" y="20"/>
                    </a:lnTo>
                    <a:lnTo>
                      <a:pt x="128" y="23"/>
                    </a:lnTo>
                    <a:lnTo>
                      <a:pt x="130" y="28"/>
                    </a:lnTo>
                    <a:lnTo>
                      <a:pt x="133" y="35"/>
                    </a:lnTo>
                    <a:lnTo>
                      <a:pt x="135" y="45"/>
                    </a:lnTo>
                    <a:lnTo>
                      <a:pt x="133" y="51"/>
                    </a:lnTo>
                    <a:lnTo>
                      <a:pt x="132" y="58"/>
                    </a:lnTo>
                    <a:lnTo>
                      <a:pt x="130" y="64"/>
                    </a:lnTo>
                    <a:lnTo>
                      <a:pt x="127" y="71"/>
                    </a:lnTo>
                    <a:lnTo>
                      <a:pt x="122" y="76"/>
                    </a:lnTo>
                    <a:lnTo>
                      <a:pt x="116" y="81"/>
                    </a:lnTo>
                    <a:lnTo>
                      <a:pt x="108" y="85"/>
                    </a:lnTo>
                    <a:lnTo>
                      <a:pt x="98" y="89"/>
                    </a:lnTo>
                    <a:lnTo>
                      <a:pt x="108" y="91"/>
                    </a:lnTo>
                    <a:lnTo>
                      <a:pt x="117" y="94"/>
                    </a:lnTo>
                    <a:lnTo>
                      <a:pt x="125" y="99"/>
                    </a:lnTo>
                    <a:lnTo>
                      <a:pt x="130" y="104"/>
                    </a:lnTo>
                    <a:lnTo>
                      <a:pt x="136" y="110"/>
                    </a:lnTo>
                    <a:lnTo>
                      <a:pt x="139" y="116"/>
                    </a:lnTo>
                    <a:lnTo>
                      <a:pt x="141" y="125"/>
                    </a:lnTo>
                    <a:lnTo>
                      <a:pt x="142" y="133"/>
                    </a:lnTo>
                    <a:lnTo>
                      <a:pt x="142" y="140"/>
                    </a:lnTo>
                    <a:lnTo>
                      <a:pt x="141" y="147"/>
                    </a:lnTo>
                    <a:lnTo>
                      <a:pt x="139" y="152"/>
                    </a:lnTo>
                    <a:lnTo>
                      <a:pt x="137" y="158"/>
                    </a:lnTo>
                    <a:lnTo>
                      <a:pt x="133" y="162"/>
                    </a:lnTo>
                    <a:lnTo>
                      <a:pt x="130" y="167"/>
                    </a:lnTo>
                    <a:lnTo>
                      <a:pt x="127" y="171"/>
                    </a:lnTo>
                    <a:lnTo>
                      <a:pt x="122" y="174"/>
                    </a:lnTo>
                    <a:lnTo>
                      <a:pt x="117" y="178"/>
                    </a:lnTo>
                    <a:lnTo>
                      <a:pt x="111" y="180"/>
                    </a:lnTo>
                    <a:lnTo>
                      <a:pt x="106" y="183"/>
                    </a:lnTo>
                    <a:lnTo>
                      <a:pt x="100" y="184"/>
                    </a:lnTo>
                    <a:lnTo>
                      <a:pt x="87" y="188"/>
                    </a:lnTo>
                    <a:lnTo>
                      <a:pt x="72" y="188"/>
                    </a:lnTo>
                    <a:lnTo>
                      <a:pt x="0" y="188"/>
                    </a:lnTo>
                    <a:lnTo>
                      <a:pt x="0" y="0"/>
                    </a:lnTo>
                    <a:close/>
                    <a:moveTo>
                      <a:pt x="31" y="102"/>
                    </a:moveTo>
                    <a:lnTo>
                      <a:pt x="31" y="164"/>
                    </a:lnTo>
                    <a:lnTo>
                      <a:pt x="72" y="164"/>
                    </a:lnTo>
                    <a:lnTo>
                      <a:pt x="81" y="164"/>
                    </a:lnTo>
                    <a:lnTo>
                      <a:pt x="89" y="162"/>
                    </a:lnTo>
                    <a:lnTo>
                      <a:pt x="96" y="160"/>
                    </a:lnTo>
                    <a:lnTo>
                      <a:pt x="101" y="157"/>
                    </a:lnTo>
                    <a:lnTo>
                      <a:pt x="106" y="151"/>
                    </a:lnTo>
                    <a:lnTo>
                      <a:pt x="109" y="145"/>
                    </a:lnTo>
                    <a:lnTo>
                      <a:pt x="111" y="140"/>
                    </a:lnTo>
                    <a:lnTo>
                      <a:pt x="112" y="132"/>
                    </a:lnTo>
                    <a:lnTo>
                      <a:pt x="111" y="127"/>
                    </a:lnTo>
                    <a:lnTo>
                      <a:pt x="110" y="120"/>
                    </a:lnTo>
                    <a:lnTo>
                      <a:pt x="107" y="115"/>
                    </a:lnTo>
                    <a:lnTo>
                      <a:pt x="103" y="111"/>
                    </a:lnTo>
                    <a:lnTo>
                      <a:pt x="98" y="108"/>
                    </a:lnTo>
                    <a:lnTo>
                      <a:pt x="91" y="104"/>
                    </a:lnTo>
                    <a:lnTo>
                      <a:pt x="82" y="103"/>
                    </a:lnTo>
                    <a:lnTo>
                      <a:pt x="72" y="102"/>
                    </a:lnTo>
                    <a:lnTo>
                      <a:pt x="31" y="102"/>
                    </a:lnTo>
                    <a:close/>
                    <a:moveTo>
                      <a:pt x="31" y="81"/>
                    </a:moveTo>
                    <a:lnTo>
                      <a:pt x="68" y="81"/>
                    </a:lnTo>
                    <a:lnTo>
                      <a:pt x="76" y="81"/>
                    </a:lnTo>
                    <a:lnTo>
                      <a:pt x="82" y="79"/>
                    </a:lnTo>
                    <a:lnTo>
                      <a:pt x="89" y="76"/>
                    </a:lnTo>
                    <a:lnTo>
                      <a:pt x="94" y="72"/>
                    </a:lnTo>
                    <a:lnTo>
                      <a:pt x="99" y="68"/>
                    </a:lnTo>
                    <a:lnTo>
                      <a:pt x="102" y="62"/>
                    </a:lnTo>
                    <a:lnTo>
                      <a:pt x="104" y="56"/>
                    </a:lnTo>
                    <a:lnTo>
                      <a:pt x="106" y="50"/>
                    </a:lnTo>
                    <a:lnTo>
                      <a:pt x="104" y="44"/>
                    </a:lnTo>
                    <a:lnTo>
                      <a:pt x="103" y="40"/>
                    </a:lnTo>
                    <a:lnTo>
                      <a:pt x="101" y="35"/>
                    </a:lnTo>
                    <a:lnTo>
                      <a:pt x="97" y="31"/>
                    </a:lnTo>
                    <a:lnTo>
                      <a:pt x="92" y="28"/>
                    </a:lnTo>
                    <a:lnTo>
                      <a:pt x="86" y="24"/>
                    </a:lnTo>
                    <a:lnTo>
                      <a:pt x="78" y="23"/>
                    </a:lnTo>
                    <a:lnTo>
                      <a:pt x="68" y="22"/>
                    </a:lnTo>
                    <a:lnTo>
                      <a:pt x="31" y="22"/>
                    </a:lnTo>
                    <a:lnTo>
                      <a:pt x="31" y="81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6"/>
              <p:cNvSpPr>
                <a:spLocks/>
              </p:cNvSpPr>
              <p:nvPr/>
            </p:nvSpPr>
            <p:spPr bwMode="auto">
              <a:xfrm>
                <a:off x="2491" y="1002"/>
                <a:ext cx="27" cy="31"/>
              </a:xfrm>
              <a:custGeom>
                <a:avLst/>
                <a:gdLst>
                  <a:gd name="T0" fmla="*/ 0 w 162"/>
                  <a:gd name="T1" fmla="*/ 188 h 188"/>
                  <a:gd name="T2" fmla="*/ 0 w 162"/>
                  <a:gd name="T3" fmla="*/ 0 h 188"/>
                  <a:gd name="T4" fmla="*/ 34 w 162"/>
                  <a:gd name="T5" fmla="*/ 0 h 188"/>
                  <a:gd name="T6" fmla="*/ 34 w 162"/>
                  <a:gd name="T7" fmla="*/ 128 h 188"/>
                  <a:gd name="T8" fmla="*/ 34 w 162"/>
                  <a:gd name="T9" fmla="*/ 132 h 188"/>
                  <a:gd name="T10" fmla="*/ 34 w 162"/>
                  <a:gd name="T11" fmla="*/ 135 h 188"/>
                  <a:gd name="T12" fmla="*/ 34 w 162"/>
                  <a:gd name="T13" fmla="*/ 140 h 188"/>
                  <a:gd name="T14" fmla="*/ 33 w 162"/>
                  <a:gd name="T15" fmla="*/ 144 h 188"/>
                  <a:gd name="T16" fmla="*/ 35 w 162"/>
                  <a:gd name="T17" fmla="*/ 141 h 188"/>
                  <a:gd name="T18" fmla="*/ 36 w 162"/>
                  <a:gd name="T19" fmla="*/ 138 h 188"/>
                  <a:gd name="T20" fmla="*/ 38 w 162"/>
                  <a:gd name="T21" fmla="*/ 134 h 188"/>
                  <a:gd name="T22" fmla="*/ 39 w 162"/>
                  <a:gd name="T23" fmla="*/ 132 h 188"/>
                  <a:gd name="T24" fmla="*/ 41 w 162"/>
                  <a:gd name="T25" fmla="*/ 130 h 188"/>
                  <a:gd name="T26" fmla="*/ 44 w 162"/>
                  <a:gd name="T27" fmla="*/ 125 h 188"/>
                  <a:gd name="T28" fmla="*/ 48 w 162"/>
                  <a:gd name="T29" fmla="*/ 120 h 188"/>
                  <a:gd name="T30" fmla="*/ 54 w 162"/>
                  <a:gd name="T31" fmla="*/ 112 h 188"/>
                  <a:gd name="T32" fmla="*/ 62 w 162"/>
                  <a:gd name="T33" fmla="*/ 102 h 188"/>
                  <a:gd name="T34" fmla="*/ 68 w 162"/>
                  <a:gd name="T35" fmla="*/ 92 h 188"/>
                  <a:gd name="T36" fmla="*/ 77 w 162"/>
                  <a:gd name="T37" fmla="*/ 81 h 188"/>
                  <a:gd name="T38" fmla="*/ 85 w 162"/>
                  <a:gd name="T39" fmla="*/ 70 h 188"/>
                  <a:gd name="T40" fmla="*/ 95 w 162"/>
                  <a:gd name="T41" fmla="*/ 55 h 188"/>
                  <a:gd name="T42" fmla="*/ 106 w 162"/>
                  <a:gd name="T43" fmla="*/ 41 h 188"/>
                  <a:gd name="T44" fmla="*/ 118 w 162"/>
                  <a:gd name="T45" fmla="*/ 25 h 188"/>
                  <a:gd name="T46" fmla="*/ 131 w 162"/>
                  <a:gd name="T47" fmla="*/ 9 h 188"/>
                  <a:gd name="T48" fmla="*/ 133 w 162"/>
                  <a:gd name="T49" fmla="*/ 5 h 188"/>
                  <a:gd name="T50" fmla="*/ 135 w 162"/>
                  <a:gd name="T51" fmla="*/ 3 h 188"/>
                  <a:gd name="T52" fmla="*/ 138 w 162"/>
                  <a:gd name="T53" fmla="*/ 1 h 188"/>
                  <a:gd name="T54" fmla="*/ 143 w 162"/>
                  <a:gd name="T55" fmla="*/ 0 h 188"/>
                  <a:gd name="T56" fmla="*/ 162 w 162"/>
                  <a:gd name="T57" fmla="*/ 0 h 188"/>
                  <a:gd name="T58" fmla="*/ 162 w 162"/>
                  <a:gd name="T59" fmla="*/ 188 h 188"/>
                  <a:gd name="T60" fmla="*/ 129 w 162"/>
                  <a:gd name="T61" fmla="*/ 188 h 188"/>
                  <a:gd name="T62" fmla="*/ 129 w 162"/>
                  <a:gd name="T63" fmla="*/ 61 h 188"/>
                  <a:gd name="T64" fmla="*/ 129 w 162"/>
                  <a:gd name="T65" fmla="*/ 56 h 188"/>
                  <a:gd name="T66" fmla="*/ 129 w 162"/>
                  <a:gd name="T67" fmla="*/ 53 h 188"/>
                  <a:gd name="T68" fmla="*/ 129 w 162"/>
                  <a:gd name="T69" fmla="*/ 49 h 188"/>
                  <a:gd name="T70" fmla="*/ 131 w 162"/>
                  <a:gd name="T71" fmla="*/ 44 h 188"/>
                  <a:gd name="T72" fmla="*/ 128 w 162"/>
                  <a:gd name="T73" fmla="*/ 48 h 188"/>
                  <a:gd name="T74" fmla="*/ 127 w 162"/>
                  <a:gd name="T75" fmla="*/ 51 h 188"/>
                  <a:gd name="T76" fmla="*/ 125 w 162"/>
                  <a:gd name="T77" fmla="*/ 54 h 188"/>
                  <a:gd name="T78" fmla="*/ 124 w 162"/>
                  <a:gd name="T79" fmla="*/ 56 h 188"/>
                  <a:gd name="T80" fmla="*/ 123 w 162"/>
                  <a:gd name="T81" fmla="*/ 59 h 188"/>
                  <a:gd name="T82" fmla="*/ 119 w 162"/>
                  <a:gd name="T83" fmla="*/ 62 h 188"/>
                  <a:gd name="T84" fmla="*/ 115 w 162"/>
                  <a:gd name="T85" fmla="*/ 69 h 188"/>
                  <a:gd name="T86" fmla="*/ 108 w 162"/>
                  <a:gd name="T87" fmla="*/ 76 h 188"/>
                  <a:gd name="T88" fmla="*/ 102 w 162"/>
                  <a:gd name="T89" fmla="*/ 86 h 188"/>
                  <a:gd name="T90" fmla="*/ 94 w 162"/>
                  <a:gd name="T91" fmla="*/ 96 h 188"/>
                  <a:gd name="T92" fmla="*/ 86 w 162"/>
                  <a:gd name="T93" fmla="*/ 108 h 188"/>
                  <a:gd name="T94" fmla="*/ 77 w 162"/>
                  <a:gd name="T95" fmla="*/ 119 h 188"/>
                  <a:gd name="T96" fmla="*/ 67 w 162"/>
                  <a:gd name="T97" fmla="*/ 133 h 188"/>
                  <a:gd name="T98" fmla="*/ 56 w 162"/>
                  <a:gd name="T99" fmla="*/ 148 h 188"/>
                  <a:gd name="T100" fmla="*/ 45 w 162"/>
                  <a:gd name="T101" fmla="*/ 163 h 188"/>
                  <a:gd name="T102" fmla="*/ 33 w 162"/>
                  <a:gd name="T103" fmla="*/ 180 h 188"/>
                  <a:gd name="T104" fmla="*/ 31 w 162"/>
                  <a:gd name="T105" fmla="*/ 183 h 188"/>
                  <a:gd name="T106" fmla="*/ 28 w 162"/>
                  <a:gd name="T107" fmla="*/ 185 h 188"/>
                  <a:gd name="T108" fmla="*/ 25 w 162"/>
                  <a:gd name="T109" fmla="*/ 188 h 188"/>
                  <a:gd name="T110" fmla="*/ 20 w 162"/>
                  <a:gd name="T111" fmla="*/ 188 h 188"/>
                  <a:gd name="T112" fmla="*/ 0 w 162"/>
                  <a:gd name="T1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188">
                    <a:moveTo>
                      <a:pt x="0" y="188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4" y="128"/>
                    </a:lnTo>
                    <a:lnTo>
                      <a:pt x="34" y="132"/>
                    </a:lnTo>
                    <a:lnTo>
                      <a:pt x="34" y="135"/>
                    </a:lnTo>
                    <a:lnTo>
                      <a:pt x="34" y="140"/>
                    </a:lnTo>
                    <a:lnTo>
                      <a:pt x="33" y="144"/>
                    </a:lnTo>
                    <a:lnTo>
                      <a:pt x="35" y="141"/>
                    </a:lnTo>
                    <a:lnTo>
                      <a:pt x="36" y="138"/>
                    </a:lnTo>
                    <a:lnTo>
                      <a:pt x="38" y="134"/>
                    </a:lnTo>
                    <a:lnTo>
                      <a:pt x="39" y="132"/>
                    </a:lnTo>
                    <a:lnTo>
                      <a:pt x="41" y="130"/>
                    </a:lnTo>
                    <a:lnTo>
                      <a:pt x="44" y="125"/>
                    </a:lnTo>
                    <a:lnTo>
                      <a:pt x="48" y="120"/>
                    </a:lnTo>
                    <a:lnTo>
                      <a:pt x="54" y="112"/>
                    </a:lnTo>
                    <a:lnTo>
                      <a:pt x="62" y="102"/>
                    </a:lnTo>
                    <a:lnTo>
                      <a:pt x="68" y="92"/>
                    </a:lnTo>
                    <a:lnTo>
                      <a:pt x="77" y="81"/>
                    </a:lnTo>
                    <a:lnTo>
                      <a:pt x="85" y="70"/>
                    </a:lnTo>
                    <a:lnTo>
                      <a:pt x="95" y="55"/>
                    </a:lnTo>
                    <a:lnTo>
                      <a:pt x="106" y="41"/>
                    </a:lnTo>
                    <a:lnTo>
                      <a:pt x="118" y="25"/>
                    </a:lnTo>
                    <a:lnTo>
                      <a:pt x="131" y="9"/>
                    </a:lnTo>
                    <a:lnTo>
                      <a:pt x="133" y="5"/>
                    </a:lnTo>
                    <a:lnTo>
                      <a:pt x="135" y="3"/>
                    </a:lnTo>
                    <a:lnTo>
                      <a:pt x="138" y="1"/>
                    </a:lnTo>
                    <a:lnTo>
                      <a:pt x="143" y="0"/>
                    </a:lnTo>
                    <a:lnTo>
                      <a:pt x="162" y="0"/>
                    </a:lnTo>
                    <a:lnTo>
                      <a:pt x="162" y="188"/>
                    </a:lnTo>
                    <a:lnTo>
                      <a:pt x="129" y="188"/>
                    </a:lnTo>
                    <a:lnTo>
                      <a:pt x="129" y="61"/>
                    </a:lnTo>
                    <a:lnTo>
                      <a:pt x="129" y="56"/>
                    </a:lnTo>
                    <a:lnTo>
                      <a:pt x="129" y="53"/>
                    </a:lnTo>
                    <a:lnTo>
                      <a:pt x="129" y="49"/>
                    </a:lnTo>
                    <a:lnTo>
                      <a:pt x="131" y="44"/>
                    </a:lnTo>
                    <a:lnTo>
                      <a:pt x="128" y="48"/>
                    </a:lnTo>
                    <a:lnTo>
                      <a:pt x="127" y="51"/>
                    </a:lnTo>
                    <a:lnTo>
                      <a:pt x="125" y="54"/>
                    </a:lnTo>
                    <a:lnTo>
                      <a:pt x="124" y="56"/>
                    </a:lnTo>
                    <a:lnTo>
                      <a:pt x="123" y="59"/>
                    </a:lnTo>
                    <a:lnTo>
                      <a:pt x="119" y="62"/>
                    </a:lnTo>
                    <a:lnTo>
                      <a:pt x="115" y="69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4" y="96"/>
                    </a:lnTo>
                    <a:lnTo>
                      <a:pt x="86" y="108"/>
                    </a:lnTo>
                    <a:lnTo>
                      <a:pt x="77" y="119"/>
                    </a:lnTo>
                    <a:lnTo>
                      <a:pt x="67" y="133"/>
                    </a:lnTo>
                    <a:lnTo>
                      <a:pt x="56" y="148"/>
                    </a:lnTo>
                    <a:lnTo>
                      <a:pt x="45" y="163"/>
                    </a:lnTo>
                    <a:lnTo>
                      <a:pt x="33" y="180"/>
                    </a:lnTo>
                    <a:lnTo>
                      <a:pt x="31" y="183"/>
                    </a:lnTo>
                    <a:lnTo>
                      <a:pt x="28" y="185"/>
                    </a:lnTo>
                    <a:lnTo>
                      <a:pt x="25" y="188"/>
                    </a:lnTo>
                    <a:lnTo>
                      <a:pt x="20" y="188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7"/>
              <p:cNvSpPr>
                <a:spLocks/>
              </p:cNvSpPr>
              <p:nvPr/>
            </p:nvSpPr>
            <p:spPr bwMode="auto">
              <a:xfrm>
                <a:off x="2525" y="1002"/>
                <a:ext cx="26" cy="32"/>
              </a:xfrm>
              <a:custGeom>
                <a:avLst/>
                <a:gdLst>
                  <a:gd name="T0" fmla="*/ 140 w 152"/>
                  <a:gd name="T1" fmla="*/ 38 h 194"/>
                  <a:gd name="T2" fmla="*/ 137 w 152"/>
                  <a:gd name="T3" fmla="*/ 41 h 194"/>
                  <a:gd name="T4" fmla="*/ 131 w 152"/>
                  <a:gd name="T5" fmla="*/ 41 h 194"/>
                  <a:gd name="T6" fmla="*/ 125 w 152"/>
                  <a:gd name="T7" fmla="*/ 36 h 194"/>
                  <a:gd name="T8" fmla="*/ 115 w 152"/>
                  <a:gd name="T9" fmla="*/ 31 h 194"/>
                  <a:gd name="T10" fmla="*/ 100 w 152"/>
                  <a:gd name="T11" fmla="*/ 26 h 194"/>
                  <a:gd name="T12" fmla="*/ 83 w 152"/>
                  <a:gd name="T13" fmla="*/ 26 h 194"/>
                  <a:gd name="T14" fmla="*/ 71 w 152"/>
                  <a:gd name="T15" fmla="*/ 28 h 194"/>
                  <a:gd name="T16" fmla="*/ 61 w 152"/>
                  <a:gd name="T17" fmla="*/ 34 h 194"/>
                  <a:gd name="T18" fmla="*/ 52 w 152"/>
                  <a:gd name="T19" fmla="*/ 41 h 194"/>
                  <a:gd name="T20" fmla="*/ 45 w 152"/>
                  <a:gd name="T21" fmla="*/ 49 h 194"/>
                  <a:gd name="T22" fmla="*/ 39 w 152"/>
                  <a:gd name="T23" fmla="*/ 61 h 194"/>
                  <a:gd name="T24" fmla="*/ 34 w 152"/>
                  <a:gd name="T25" fmla="*/ 82 h 194"/>
                  <a:gd name="T26" fmla="*/ 34 w 152"/>
                  <a:gd name="T27" fmla="*/ 113 h 194"/>
                  <a:gd name="T28" fmla="*/ 40 w 152"/>
                  <a:gd name="T29" fmla="*/ 134 h 194"/>
                  <a:gd name="T30" fmla="*/ 46 w 152"/>
                  <a:gd name="T31" fmla="*/ 145 h 194"/>
                  <a:gd name="T32" fmla="*/ 52 w 152"/>
                  <a:gd name="T33" fmla="*/ 154 h 194"/>
                  <a:gd name="T34" fmla="*/ 61 w 152"/>
                  <a:gd name="T35" fmla="*/ 161 h 194"/>
                  <a:gd name="T36" fmla="*/ 71 w 152"/>
                  <a:gd name="T37" fmla="*/ 165 h 194"/>
                  <a:gd name="T38" fmla="*/ 82 w 152"/>
                  <a:gd name="T39" fmla="*/ 167 h 194"/>
                  <a:gd name="T40" fmla="*/ 100 w 152"/>
                  <a:gd name="T41" fmla="*/ 167 h 194"/>
                  <a:gd name="T42" fmla="*/ 116 w 152"/>
                  <a:gd name="T43" fmla="*/ 162 h 194"/>
                  <a:gd name="T44" fmla="*/ 126 w 152"/>
                  <a:gd name="T45" fmla="*/ 155 h 194"/>
                  <a:gd name="T46" fmla="*/ 133 w 152"/>
                  <a:gd name="T47" fmla="*/ 151 h 194"/>
                  <a:gd name="T48" fmla="*/ 140 w 152"/>
                  <a:gd name="T49" fmla="*/ 151 h 194"/>
                  <a:gd name="T50" fmla="*/ 152 w 152"/>
                  <a:gd name="T51" fmla="*/ 165 h 194"/>
                  <a:gd name="T52" fmla="*/ 138 w 152"/>
                  <a:gd name="T53" fmla="*/ 177 h 194"/>
                  <a:gd name="T54" fmla="*/ 121 w 152"/>
                  <a:gd name="T55" fmla="*/ 186 h 194"/>
                  <a:gd name="T56" fmla="*/ 102 w 152"/>
                  <a:gd name="T57" fmla="*/ 192 h 194"/>
                  <a:gd name="T58" fmla="*/ 82 w 152"/>
                  <a:gd name="T59" fmla="*/ 194 h 194"/>
                  <a:gd name="T60" fmla="*/ 66 w 152"/>
                  <a:gd name="T61" fmla="*/ 192 h 194"/>
                  <a:gd name="T62" fmla="*/ 50 w 152"/>
                  <a:gd name="T63" fmla="*/ 187 h 194"/>
                  <a:gd name="T64" fmla="*/ 36 w 152"/>
                  <a:gd name="T65" fmla="*/ 180 h 194"/>
                  <a:gd name="T66" fmla="*/ 23 w 152"/>
                  <a:gd name="T67" fmla="*/ 168 h 194"/>
                  <a:gd name="T68" fmla="*/ 13 w 152"/>
                  <a:gd name="T69" fmla="*/ 154 h 194"/>
                  <a:gd name="T70" fmla="*/ 7 w 152"/>
                  <a:gd name="T71" fmla="*/ 138 h 194"/>
                  <a:gd name="T72" fmla="*/ 1 w 152"/>
                  <a:gd name="T73" fmla="*/ 118 h 194"/>
                  <a:gd name="T74" fmla="*/ 0 w 152"/>
                  <a:gd name="T75" fmla="*/ 97 h 194"/>
                  <a:gd name="T76" fmla="*/ 1 w 152"/>
                  <a:gd name="T77" fmla="*/ 77 h 194"/>
                  <a:gd name="T78" fmla="*/ 6 w 152"/>
                  <a:gd name="T79" fmla="*/ 58 h 194"/>
                  <a:gd name="T80" fmla="*/ 13 w 152"/>
                  <a:gd name="T81" fmla="*/ 42 h 194"/>
                  <a:gd name="T82" fmla="*/ 23 w 152"/>
                  <a:gd name="T83" fmla="*/ 27 h 194"/>
                  <a:gd name="T84" fmla="*/ 36 w 152"/>
                  <a:gd name="T85" fmla="*/ 16 h 194"/>
                  <a:gd name="T86" fmla="*/ 50 w 152"/>
                  <a:gd name="T87" fmla="*/ 7 h 194"/>
                  <a:gd name="T88" fmla="*/ 68 w 152"/>
                  <a:gd name="T89" fmla="*/ 2 h 194"/>
                  <a:gd name="T90" fmla="*/ 88 w 152"/>
                  <a:gd name="T91" fmla="*/ 0 h 194"/>
                  <a:gd name="T92" fmla="*/ 107 w 152"/>
                  <a:gd name="T93" fmla="*/ 2 h 194"/>
                  <a:gd name="T94" fmla="*/ 123 w 152"/>
                  <a:gd name="T95" fmla="*/ 6 h 194"/>
                  <a:gd name="T96" fmla="*/ 138 w 152"/>
                  <a:gd name="T97" fmla="*/ 14 h 194"/>
                  <a:gd name="T98" fmla="*/ 150 w 152"/>
                  <a:gd name="T99" fmla="*/ 2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194">
                    <a:moveTo>
                      <a:pt x="141" y="36"/>
                    </a:moveTo>
                    <a:lnTo>
                      <a:pt x="140" y="38"/>
                    </a:lnTo>
                    <a:lnTo>
                      <a:pt x="138" y="39"/>
                    </a:lnTo>
                    <a:lnTo>
                      <a:pt x="137" y="41"/>
                    </a:lnTo>
                    <a:lnTo>
                      <a:pt x="135" y="41"/>
                    </a:lnTo>
                    <a:lnTo>
                      <a:pt x="131" y="41"/>
                    </a:lnTo>
                    <a:lnTo>
                      <a:pt x="128" y="38"/>
                    </a:lnTo>
                    <a:lnTo>
                      <a:pt x="125" y="36"/>
                    </a:lnTo>
                    <a:lnTo>
                      <a:pt x="120" y="33"/>
                    </a:lnTo>
                    <a:lnTo>
                      <a:pt x="115" y="31"/>
                    </a:lnTo>
                    <a:lnTo>
                      <a:pt x="108" y="28"/>
                    </a:lnTo>
                    <a:lnTo>
                      <a:pt x="100" y="26"/>
                    </a:lnTo>
                    <a:lnTo>
                      <a:pt x="90" y="26"/>
                    </a:lnTo>
                    <a:lnTo>
                      <a:pt x="83" y="26"/>
                    </a:lnTo>
                    <a:lnTo>
                      <a:pt x="77" y="27"/>
                    </a:lnTo>
                    <a:lnTo>
                      <a:pt x="71" y="28"/>
                    </a:lnTo>
                    <a:lnTo>
                      <a:pt x="66" y="31"/>
                    </a:lnTo>
                    <a:lnTo>
                      <a:pt x="61" y="34"/>
                    </a:lnTo>
                    <a:lnTo>
                      <a:pt x="56" y="37"/>
                    </a:lnTo>
                    <a:lnTo>
                      <a:pt x="52" y="41"/>
                    </a:lnTo>
                    <a:lnTo>
                      <a:pt x="48" y="45"/>
                    </a:lnTo>
                    <a:lnTo>
                      <a:pt x="45" y="49"/>
                    </a:lnTo>
                    <a:lnTo>
                      <a:pt x="42" y="55"/>
                    </a:lnTo>
                    <a:lnTo>
                      <a:pt x="39" y="61"/>
                    </a:lnTo>
                    <a:lnTo>
                      <a:pt x="38" y="67"/>
                    </a:lnTo>
                    <a:lnTo>
                      <a:pt x="34" y="82"/>
                    </a:lnTo>
                    <a:lnTo>
                      <a:pt x="33" y="97"/>
                    </a:lnTo>
                    <a:lnTo>
                      <a:pt x="34" y="113"/>
                    </a:lnTo>
                    <a:lnTo>
                      <a:pt x="38" y="127"/>
                    </a:lnTo>
                    <a:lnTo>
                      <a:pt x="40" y="134"/>
                    </a:lnTo>
                    <a:lnTo>
                      <a:pt x="42" y="140"/>
                    </a:lnTo>
                    <a:lnTo>
                      <a:pt x="46" y="145"/>
                    </a:lnTo>
                    <a:lnTo>
                      <a:pt x="49" y="150"/>
                    </a:lnTo>
                    <a:lnTo>
                      <a:pt x="52" y="154"/>
                    </a:lnTo>
                    <a:lnTo>
                      <a:pt x="57" y="157"/>
                    </a:lnTo>
                    <a:lnTo>
                      <a:pt x="61" y="161"/>
                    </a:lnTo>
                    <a:lnTo>
                      <a:pt x="66" y="163"/>
                    </a:lnTo>
                    <a:lnTo>
                      <a:pt x="71" y="165"/>
                    </a:lnTo>
                    <a:lnTo>
                      <a:pt x="77" y="167"/>
                    </a:lnTo>
                    <a:lnTo>
                      <a:pt x="82" y="167"/>
                    </a:lnTo>
                    <a:lnTo>
                      <a:pt x="89" y="168"/>
                    </a:lnTo>
                    <a:lnTo>
                      <a:pt x="100" y="167"/>
                    </a:lnTo>
                    <a:lnTo>
                      <a:pt x="108" y="165"/>
                    </a:lnTo>
                    <a:lnTo>
                      <a:pt x="116" y="162"/>
                    </a:lnTo>
                    <a:lnTo>
                      <a:pt x="121" y="158"/>
                    </a:lnTo>
                    <a:lnTo>
                      <a:pt x="126" y="155"/>
                    </a:lnTo>
                    <a:lnTo>
                      <a:pt x="130" y="152"/>
                    </a:lnTo>
                    <a:lnTo>
                      <a:pt x="133" y="151"/>
                    </a:lnTo>
                    <a:lnTo>
                      <a:pt x="137" y="150"/>
                    </a:lnTo>
                    <a:lnTo>
                      <a:pt x="140" y="151"/>
                    </a:lnTo>
                    <a:lnTo>
                      <a:pt x="143" y="153"/>
                    </a:lnTo>
                    <a:lnTo>
                      <a:pt x="152" y="165"/>
                    </a:lnTo>
                    <a:lnTo>
                      <a:pt x="146" y="172"/>
                    </a:lnTo>
                    <a:lnTo>
                      <a:pt x="138" y="177"/>
                    </a:lnTo>
                    <a:lnTo>
                      <a:pt x="130" y="183"/>
                    </a:lnTo>
                    <a:lnTo>
                      <a:pt x="121" y="186"/>
                    </a:lnTo>
                    <a:lnTo>
                      <a:pt x="112" y="190"/>
                    </a:lnTo>
                    <a:lnTo>
                      <a:pt x="102" y="192"/>
                    </a:lnTo>
                    <a:lnTo>
                      <a:pt x="92" y="193"/>
                    </a:lnTo>
                    <a:lnTo>
                      <a:pt x="82" y="194"/>
                    </a:lnTo>
                    <a:lnTo>
                      <a:pt x="75" y="193"/>
                    </a:lnTo>
                    <a:lnTo>
                      <a:pt x="66" y="192"/>
                    </a:lnTo>
                    <a:lnTo>
                      <a:pt x="58" y="190"/>
                    </a:lnTo>
                    <a:lnTo>
                      <a:pt x="50" y="187"/>
                    </a:lnTo>
                    <a:lnTo>
                      <a:pt x="42" y="184"/>
                    </a:lnTo>
                    <a:lnTo>
                      <a:pt x="36" y="180"/>
                    </a:lnTo>
                    <a:lnTo>
                      <a:pt x="29" y="174"/>
                    </a:lnTo>
                    <a:lnTo>
                      <a:pt x="23" y="168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10" y="146"/>
                    </a:lnTo>
                    <a:lnTo>
                      <a:pt x="7" y="138"/>
                    </a:lnTo>
                    <a:lnTo>
                      <a:pt x="3" y="128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0" y="86"/>
                    </a:lnTo>
                    <a:lnTo>
                      <a:pt x="1" y="77"/>
                    </a:lnTo>
                    <a:lnTo>
                      <a:pt x="3" y="67"/>
                    </a:lnTo>
                    <a:lnTo>
                      <a:pt x="6" y="58"/>
                    </a:lnTo>
                    <a:lnTo>
                      <a:pt x="9" y="49"/>
                    </a:lnTo>
                    <a:lnTo>
                      <a:pt x="13" y="42"/>
                    </a:lnTo>
                    <a:lnTo>
                      <a:pt x="18" y="34"/>
                    </a:lnTo>
                    <a:lnTo>
                      <a:pt x="23" y="27"/>
                    </a:lnTo>
                    <a:lnTo>
                      <a:pt x="29" y="22"/>
                    </a:lnTo>
                    <a:lnTo>
                      <a:pt x="36" y="16"/>
                    </a:lnTo>
                    <a:lnTo>
                      <a:pt x="42" y="12"/>
                    </a:lnTo>
                    <a:lnTo>
                      <a:pt x="50" y="7"/>
                    </a:lnTo>
                    <a:lnTo>
                      <a:pt x="59" y="4"/>
                    </a:lnTo>
                    <a:lnTo>
                      <a:pt x="68" y="2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107" y="2"/>
                    </a:lnTo>
                    <a:lnTo>
                      <a:pt x="116" y="4"/>
                    </a:lnTo>
                    <a:lnTo>
                      <a:pt x="123" y="6"/>
                    </a:lnTo>
                    <a:lnTo>
                      <a:pt x="130" y="10"/>
                    </a:lnTo>
                    <a:lnTo>
                      <a:pt x="138" y="14"/>
                    </a:lnTo>
                    <a:lnTo>
                      <a:pt x="143" y="19"/>
                    </a:lnTo>
                    <a:lnTo>
                      <a:pt x="150" y="25"/>
                    </a:lnTo>
                    <a:lnTo>
                      <a:pt x="141" y="36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8"/>
              <p:cNvSpPr>
                <a:spLocks noEditPoints="1"/>
              </p:cNvSpPr>
              <p:nvPr/>
            </p:nvSpPr>
            <p:spPr bwMode="auto">
              <a:xfrm>
                <a:off x="2554" y="1002"/>
                <a:ext cx="25" cy="32"/>
              </a:xfrm>
              <a:custGeom>
                <a:avLst/>
                <a:gdLst>
                  <a:gd name="T0" fmla="*/ 129 w 147"/>
                  <a:gd name="T1" fmla="*/ 192 h 195"/>
                  <a:gd name="T2" fmla="*/ 123 w 147"/>
                  <a:gd name="T3" fmla="*/ 188 h 195"/>
                  <a:gd name="T4" fmla="*/ 117 w 147"/>
                  <a:gd name="T5" fmla="*/ 166 h 195"/>
                  <a:gd name="T6" fmla="*/ 103 w 147"/>
                  <a:gd name="T7" fmla="*/ 178 h 195"/>
                  <a:gd name="T8" fmla="*/ 89 w 147"/>
                  <a:gd name="T9" fmla="*/ 187 h 195"/>
                  <a:gd name="T10" fmla="*/ 72 w 147"/>
                  <a:gd name="T11" fmla="*/ 193 h 195"/>
                  <a:gd name="T12" fmla="*/ 53 w 147"/>
                  <a:gd name="T13" fmla="*/ 195 h 195"/>
                  <a:gd name="T14" fmla="*/ 32 w 147"/>
                  <a:gd name="T15" fmla="*/ 192 h 195"/>
                  <a:gd name="T16" fmla="*/ 15 w 147"/>
                  <a:gd name="T17" fmla="*/ 183 h 195"/>
                  <a:gd name="T18" fmla="*/ 4 w 147"/>
                  <a:gd name="T19" fmla="*/ 167 h 195"/>
                  <a:gd name="T20" fmla="*/ 1 w 147"/>
                  <a:gd name="T21" fmla="*/ 157 h 195"/>
                  <a:gd name="T22" fmla="*/ 0 w 147"/>
                  <a:gd name="T23" fmla="*/ 145 h 195"/>
                  <a:gd name="T24" fmla="*/ 1 w 147"/>
                  <a:gd name="T25" fmla="*/ 134 h 195"/>
                  <a:gd name="T26" fmla="*/ 6 w 147"/>
                  <a:gd name="T27" fmla="*/ 124 h 195"/>
                  <a:gd name="T28" fmla="*/ 14 w 147"/>
                  <a:gd name="T29" fmla="*/ 114 h 195"/>
                  <a:gd name="T30" fmla="*/ 25 w 147"/>
                  <a:gd name="T31" fmla="*/ 105 h 195"/>
                  <a:gd name="T32" fmla="*/ 42 w 147"/>
                  <a:gd name="T33" fmla="*/ 98 h 195"/>
                  <a:gd name="T34" fmla="*/ 62 w 147"/>
                  <a:gd name="T35" fmla="*/ 93 h 195"/>
                  <a:gd name="T36" fmla="*/ 86 w 147"/>
                  <a:gd name="T37" fmla="*/ 88 h 195"/>
                  <a:gd name="T38" fmla="*/ 115 w 147"/>
                  <a:gd name="T39" fmla="*/ 86 h 195"/>
                  <a:gd name="T40" fmla="*/ 115 w 147"/>
                  <a:gd name="T41" fmla="*/ 62 h 195"/>
                  <a:gd name="T42" fmla="*/ 110 w 147"/>
                  <a:gd name="T43" fmla="*/ 45 h 195"/>
                  <a:gd name="T44" fmla="*/ 101 w 147"/>
                  <a:gd name="T45" fmla="*/ 34 h 195"/>
                  <a:gd name="T46" fmla="*/ 87 w 147"/>
                  <a:gd name="T47" fmla="*/ 28 h 195"/>
                  <a:gd name="T48" fmla="*/ 67 w 147"/>
                  <a:gd name="T49" fmla="*/ 28 h 195"/>
                  <a:gd name="T50" fmla="*/ 51 w 147"/>
                  <a:gd name="T51" fmla="*/ 34 h 195"/>
                  <a:gd name="T52" fmla="*/ 38 w 147"/>
                  <a:gd name="T53" fmla="*/ 40 h 195"/>
                  <a:gd name="T54" fmla="*/ 28 w 147"/>
                  <a:gd name="T55" fmla="*/ 46 h 195"/>
                  <a:gd name="T56" fmla="*/ 22 w 147"/>
                  <a:gd name="T57" fmla="*/ 47 h 195"/>
                  <a:gd name="T58" fmla="*/ 16 w 147"/>
                  <a:gd name="T59" fmla="*/ 44 h 195"/>
                  <a:gd name="T60" fmla="*/ 8 w 147"/>
                  <a:gd name="T61" fmla="*/ 30 h 195"/>
                  <a:gd name="T62" fmla="*/ 25 w 147"/>
                  <a:gd name="T63" fmla="*/ 17 h 195"/>
                  <a:gd name="T64" fmla="*/ 43 w 147"/>
                  <a:gd name="T65" fmla="*/ 8 h 195"/>
                  <a:gd name="T66" fmla="*/ 62 w 147"/>
                  <a:gd name="T67" fmla="*/ 3 h 195"/>
                  <a:gd name="T68" fmla="*/ 82 w 147"/>
                  <a:gd name="T69" fmla="*/ 0 h 195"/>
                  <a:gd name="T70" fmla="*/ 97 w 147"/>
                  <a:gd name="T71" fmla="*/ 1 h 195"/>
                  <a:gd name="T72" fmla="*/ 111 w 147"/>
                  <a:gd name="T73" fmla="*/ 6 h 195"/>
                  <a:gd name="T74" fmla="*/ 122 w 147"/>
                  <a:gd name="T75" fmla="*/ 13 h 195"/>
                  <a:gd name="T76" fmla="*/ 131 w 147"/>
                  <a:gd name="T77" fmla="*/ 20 h 195"/>
                  <a:gd name="T78" fmla="*/ 139 w 147"/>
                  <a:gd name="T79" fmla="*/ 30 h 195"/>
                  <a:gd name="T80" fmla="*/ 143 w 147"/>
                  <a:gd name="T81" fmla="*/ 43 h 195"/>
                  <a:gd name="T82" fmla="*/ 146 w 147"/>
                  <a:gd name="T83" fmla="*/ 57 h 195"/>
                  <a:gd name="T84" fmla="*/ 147 w 147"/>
                  <a:gd name="T85" fmla="*/ 72 h 195"/>
                  <a:gd name="T86" fmla="*/ 133 w 147"/>
                  <a:gd name="T87" fmla="*/ 192 h 195"/>
                  <a:gd name="T88" fmla="*/ 71 w 147"/>
                  <a:gd name="T89" fmla="*/ 172 h 195"/>
                  <a:gd name="T90" fmla="*/ 85 w 147"/>
                  <a:gd name="T91" fmla="*/ 168 h 195"/>
                  <a:gd name="T92" fmla="*/ 99 w 147"/>
                  <a:gd name="T93" fmla="*/ 162 h 195"/>
                  <a:gd name="T94" fmla="*/ 110 w 147"/>
                  <a:gd name="T95" fmla="*/ 152 h 195"/>
                  <a:gd name="T96" fmla="*/ 115 w 147"/>
                  <a:gd name="T97" fmla="*/ 107 h 195"/>
                  <a:gd name="T98" fmla="*/ 94 w 147"/>
                  <a:gd name="T99" fmla="*/ 108 h 195"/>
                  <a:gd name="T100" fmla="*/ 76 w 147"/>
                  <a:gd name="T101" fmla="*/ 110 h 195"/>
                  <a:gd name="T102" fmla="*/ 51 w 147"/>
                  <a:gd name="T103" fmla="*/ 118 h 195"/>
                  <a:gd name="T104" fmla="*/ 42 w 147"/>
                  <a:gd name="T105" fmla="*/ 124 h 195"/>
                  <a:gd name="T106" fmla="*/ 36 w 147"/>
                  <a:gd name="T107" fmla="*/ 129 h 195"/>
                  <a:gd name="T108" fmla="*/ 33 w 147"/>
                  <a:gd name="T109" fmla="*/ 136 h 195"/>
                  <a:gd name="T110" fmla="*/ 32 w 147"/>
                  <a:gd name="T111" fmla="*/ 144 h 195"/>
                  <a:gd name="T112" fmla="*/ 34 w 147"/>
                  <a:gd name="T113" fmla="*/ 156 h 195"/>
                  <a:gd name="T114" fmla="*/ 41 w 147"/>
                  <a:gd name="T115" fmla="*/ 165 h 195"/>
                  <a:gd name="T116" fmla="*/ 51 w 147"/>
                  <a:gd name="T117" fmla="*/ 171 h 195"/>
                  <a:gd name="T118" fmla="*/ 62 w 147"/>
                  <a:gd name="T119" fmla="*/ 17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195">
                    <a:moveTo>
                      <a:pt x="133" y="192"/>
                    </a:moveTo>
                    <a:lnTo>
                      <a:pt x="129" y="192"/>
                    </a:lnTo>
                    <a:lnTo>
                      <a:pt x="125" y="191"/>
                    </a:lnTo>
                    <a:lnTo>
                      <a:pt x="123" y="188"/>
                    </a:lnTo>
                    <a:lnTo>
                      <a:pt x="122" y="184"/>
                    </a:lnTo>
                    <a:lnTo>
                      <a:pt x="117" y="166"/>
                    </a:lnTo>
                    <a:lnTo>
                      <a:pt x="111" y="173"/>
                    </a:lnTo>
                    <a:lnTo>
                      <a:pt x="103" y="178"/>
                    </a:lnTo>
                    <a:lnTo>
                      <a:pt x="96" y="184"/>
                    </a:lnTo>
                    <a:lnTo>
                      <a:pt x="89" y="187"/>
                    </a:lnTo>
                    <a:lnTo>
                      <a:pt x="81" y="191"/>
                    </a:lnTo>
                    <a:lnTo>
                      <a:pt x="72" y="193"/>
                    </a:lnTo>
                    <a:lnTo>
                      <a:pt x="63" y="195"/>
                    </a:lnTo>
                    <a:lnTo>
                      <a:pt x="53" y="195"/>
                    </a:lnTo>
                    <a:lnTo>
                      <a:pt x="42" y="194"/>
                    </a:lnTo>
                    <a:lnTo>
                      <a:pt x="32" y="192"/>
                    </a:lnTo>
                    <a:lnTo>
                      <a:pt x="23" y="188"/>
                    </a:lnTo>
                    <a:lnTo>
                      <a:pt x="15" y="183"/>
                    </a:lnTo>
                    <a:lnTo>
                      <a:pt x="8" y="176"/>
                    </a:lnTo>
                    <a:lnTo>
                      <a:pt x="4" y="167"/>
                    </a:lnTo>
                    <a:lnTo>
                      <a:pt x="2" y="163"/>
                    </a:lnTo>
                    <a:lnTo>
                      <a:pt x="1" y="157"/>
                    </a:lnTo>
                    <a:lnTo>
                      <a:pt x="0" y="152"/>
                    </a:lnTo>
                    <a:lnTo>
                      <a:pt x="0" y="145"/>
                    </a:lnTo>
                    <a:lnTo>
                      <a:pt x="0" y="139"/>
                    </a:lnTo>
                    <a:lnTo>
                      <a:pt x="1" y="134"/>
                    </a:lnTo>
                    <a:lnTo>
                      <a:pt x="3" y="128"/>
                    </a:lnTo>
                    <a:lnTo>
                      <a:pt x="6" y="124"/>
                    </a:lnTo>
                    <a:lnTo>
                      <a:pt x="10" y="118"/>
                    </a:lnTo>
                    <a:lnTo>
                      <a:pt x="14" y="114"/>
                    </a:lnTo>
                    <a:lnTo>
                      <a:pt x="20" y="109"/>
                    </a:lnTo>
                    <a:lnTo>
                      <a:pt x="25" y="105"/>
                    </a:lnTo>
                    <a:lnTo>
                      <a:pt x="33" y="102"/>
                    </a:lnTo>
                    <a:lnTo>
                      <a:pt x="42" y="98"/>
                    </a:lnTo>
                    <a:lnTo>
                      <a:pt x="51" y="95"/>
                    </a:lnTo>
                    <a:lnTo>
                      <a:pt x="62" y="93"/>
                    </a:lnTo>
                    <a:lnTo>
                      <a:pt x="73" y="90"/>
                    </a:lnTo>
                    <a:lnTo>
                      <a:pt x="86" y="88"/>
                    </a:lnTo>
                    <a:lnTo>
                      <a:pt x="100" y="87"/>
                    </a:lnTo>
                    <a:lnTo>
                      <a:pt x="115" y="86"/>
                    </a:lnTo>
                    <a:lnTo>
                      <a:pt x="115" y="72"/>
                    </a:lnTo>
                    <a:lnTo>
                      <a:pt x="115" y="62"/>
                    </a:lnTo>
                    <a:lnTo>
                      <a:pt x="113" y="53"/>
                    </a:lnTo>
                    <a:lnTo>
                      <a:pt x="110" y="45"/>
                    </a:lnTo>
                    <a:lnTo>
                      <a:pt x="106" y="38"/>
                    </a:lnTo>
                    <a:lnTo>
                      <a:pt x="101" y="34"/>
                    </a:lnTo>
                    <a:lnTo>
                      <a:pt x="94" y="30"/>
                    </a:lnTo>
                    <a:lnTo>
                      <a:pt x="87" y="28"/>
                    </a:lnTo>
                    <a:lnTo>
                      <a:pt x="78" y="27"/>
                    </a:lnTo>
                    <a:lnTo>
                      <a:pt x="67" y="28"/>
                    </a:lnTo>
                    <a:lnTo>
                      <a:pt x="58" y="30"/>
                    </a:lnTo>
                    <a:lnTo>
                      <a:pt x="51" y="34"/>
                    </a:lnTo>
                    <a:lnTo>
                      <a:pt x="44" y="37"/>
                    </a:lnTo>
                    <a:lnTo>
                      <a:pt x="38" y="40"/>
                    </a:lnTo>
                    <a:lnTo>
                      <a:pt x="33" y="44"/>
                    </a:lnTo>
                    <a:lnTo>
                      <a:pt x="28" y="46"/>
                    </a:lnTo>
                    <a:lnTo>
                      <a:pt x="25" y="47"/>
                    </a:lnTo>
                    <a:lnTo>
                      <a:pt x="22" y="47"/>
                    </a:lnTo>
                    <a:lnTo>
                      <a:pt x="18" y="46"/>
                    </a:lnTo>
                    <a:lnTo>
                      <a:pt x="16" y="44"/>
                    </a:lnTo>
                    <a:lnTo>
                      <a:pt x="15" y="42"/>
                    </a:lnTo>
                    <a:lnTo>
                      <a:pt x="8" y="30"/>
                    </a:lnTo>
                    <a:lnTo>
                      <a:pt x="17" y="24"/>
                    </a:lnTo>
                    <a:lnTo>
                      <a:pt x="25" y="17"/>
                    </a:lnTo>
                    <a:lnTo>
                      <a:pt x="34" y="13"/>
                    </a:lnTo>
                    <a:lnTo>
                      <a:pt x="43" y="8"/>
                    </a:lnTo>
                    <a:lnTo>
                      <a:pt x="52" y="5"/>
                    </a:lnTo>
                    <a:lnTo>
                      <a:pt x="62" y="3"/>
                    </a:lnTo>
                    <a:lnTo>
                      <a:pt x="72" y="1"/>
                    </a:lnTo>
                    <a:lnTo>
                      <a:pt x="82" y="0"/>
                    </a:lnTo>
                    <a:lnTo>
                      <a:pt x="90" y="1"/>
                    </a:lnTo>
                    <a:lnTo>
                      <a:pt x="97" y="1"/>
                    </a:lnTo>
                    <a:lnTo>
                      <a:pt x="104" y="4"/>
                    </a:lnTo>
                    <a:lnTo>
                      <a:pt x="111" y="6"/>
                    </a:lnTo>
                    <a:lnTo>
                      <a:pt x="116" y="9"/>
                    </a:lnTo>
                    <a:lnTo>
                      <a:pt x="122" y="13"/>
                    </a:lnTo>
                    <a:lnTo>
                      <a:pt x="126" y="16"/>
                    </a:lnTo>
                    <a:lnTo>
                      <a:pt x="131" y="20"/>
                    </a:lnTo>
                    <a:lnTo>
                      <a:pt x="135" y="25"/>
                    </a:lnTo>
                    <a:lnTo>
                      <a:pt x="139" y="30"/>
                    </a:lnTo>
                    <a:lnTo>
                      <a:pt x="141" y="36"/>
                    </a:lnTo>
                    <a:lnTo>
                      <a:pt x="143" y="43"/>
                    </a:lnTo>
                    <a:lnTo>
                      <a:pt x="145" y="49"/>
                    </a:lnTo>
                    <a:lnTo>
                      <a:pt x="146" y="57"/>
                    </a:lnTo>
                    <a:lnTo>
                      <a:pt x="147" y="64"/>
                    </a:lnTo>
                    <a:lnTo>
                      <a:pt x="147" y="72"/>
                    </a:lnTo>
                    <a:lnTo>
                      <a:pt x="147" y="192"/>
                    </a:lnTo>
                    <a:lnTo>
                      <a:pt x="133" y="192"/>
                    </a:lnTo>
                    <a:close/>
                    <a:moveTo>
                      <a:pt x="62" y="172"/>
                    </a:moveTo>
                    <a:lnTo>
                      <a:pt x="71" y="172"/>
                    </a:lnTo>
                    <a:lnTo>
                      <a:pt x="78" y="169"/>
                    </a:lnTo>
                    <a:lnTo>
                      <a:pt x="85" y="168"/>
                    </a:lnTo>
                    <a:lnTo>
                      <a:pt x="92" y="165"/>
                    </a:lnTo>
                    <a:lnTo>
                      <a:pt x="99" y="162"/>
                    </a:lnTo>
                    <a:lnTo>
                      <a:pt x="104" y="157"/>
                    </a:lnTo>
                    <a:lnTo>
                      <a:pt x="110" y="152"/>
                    </a:lnTo>
                    <a:lnTo>
                      <a:pt x="115" y="146"/>
                    </a:lnTo>
                    <a:lnTo>
                      <a:pt x="115" y="107"/>
                    </a:lnTo>
                    <a:lnTo>
                      <a:pt x="104" y="108"/>
                    </a:lnTo>
                    <a:lnTo>
                      <a:pt x="94" y="108"/>
                    </a:lnTo>
                    <a:lnTo>
                      <a:pt x="85" y="109"/>
                    </a:lnTo>
                    <a:lnTo>
                      <a:pt x="76" y="110"/>
                    </a:lnTo>
                    <a:lnTo>
                      <a:pt x="62" y="114"/>
                    </a:lnTo>
                    <a:lnTo>
                      <a:pt x="51" y="118"/>
                    </a:lnTo>
                    <a:lnTo>
                      <a:pt x="46" y="120"/>
                    </a:lnTo>
                    <a:lnTo>
                      <a:pt x="42" y="124"/>
                    </a:lnTo>
                    <a:lnTo>
                      <a:pt x="38" y="126"/>
                    </a:lnTo>
                    <a:lnTo>
                      <a:pt x="36" y="129"/>
                    </a:lnTo>
                    <a:lnTo>
                      <a:pt x="34" y="133"/>
                    </a:lnTo>
                    <a:lnTo>
                      <a:pt x="33" y="136"/>
                    </a:lnTo>
                    <a:lnTo>
                      <a:pt x="32" y="139"/>
                    </a:lnTo>
                    <a:lnTo>
                      <a:pt x="32" y="144"/>
                    </a:lnTo>
                    <a:lnTo>
                      <a:pt x="32" y="151"/>
                    </a:lnTo>
                    <a:lnTo>
                      <a:pt x="34" y="156"/>
                    </a:lnTo>
                    <a:lnTo>
                      <a:pt x="36" y="162"/>
                    </a:lnTo>
                    <a:lnTo>
                      <a:pt x="41" y="165"/>
                    </a:lnTo>
                    <a:lnTo>
                      <a:pt x="45" y="168"/>
                    </a:lnTo>
                    <a:lnTo>
                      <a:pt x="51" y="171"/>
                    </a:lnTo>
                    <a:lnTo>
                      <a:pt x="56" y="172"/>
                    </a:lnTo>
                    <a:lnTo>
                      <a:pt x="62" y="172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9"/>
              <p:cNvSpPr>
                <a:spLocks noEditPoints="1"/>
              </p:cNvSpPr>
              <p:nvPr/>
            </p:nvSpPr>
            <p:spPr bwMode="auto">
              <a:xfrm>
                <a:off x="3045" y="930"/>
                <a:ext cx="41" cy="45"/>
              </a:xfrm>
              <a:custGeom>
                <a:avLst/>
                <a:gdLst>
                  <a:gd name="T0" fmla="*/ 249 w 249"/>
                  <a:gd name="T1" fmla="*/ 266 h 266"/>
                  <a:gd name="T2" fmla="*/ 221 w 249"/>
                  <a:gd name="T3" fmla="*/ 266 h 266"/>
                  <a:gd name="T4" fmla="*/ 217 w 249"/>
                  <a:gd name="T5" fmla="*/ 265 h 266"/>
                  <a:gd name="T6" fmla="*/ 213 w 249"/>
                  <a:gd name="T7" fmla="*/ 264 h 266"/>
                  <a:gd name="T8" fmla="*/ 211 w 249"/>
                  <a:gd name="T9" fmla="*/ 261 h 266"/>
                  <a:gd name="T10" fmla="*/ 209 w 249"/>
                  <a:gd name="T11" fmla="*/ 257 h 266"/>
                  <a:gd name="T12" fmla="*/ 184 w 249"/>
                  <a:gd name="T13" fmla="*/ 193 h 266"/>
                  <a:gd name="T14" fmla="*/ 64 w 249"/>
                  <a:gd name="T15" fmla="*/ 193 h 266"/>
                  <a:gd name="T16" fmla="*/ 40 w 249"/>
                  <a:gd name="T17" fmla="*/ 257 h 266"/>
                  <a:gd name="T18" fmla="*/ 39 w 249"/>
                  <a:gd name="T19" fmla="*/ 261 h 266"/>
                  <a:gd name="T20" fmla="*/ 35 w 249"/>
                  <a:gd name="T21" fmla="*/ 263 h 266"/>
                  <a:gd name="T22" fmla="*/ 32 w 249"/>
                  <a:gd name="T23" fmla="*/ 265 h 266"/>
                  <a:gd name="T24" fmla="*/ 27 w 249"/>
                  <a:gd name="T25" fmla="*/ 266 h 266"/>
                  <a:gd name="T26" fmla="*/ 0 w 249"/>
                  <a:gd name="T27" fmla="*/ 266 h 266"/>
                  <a:gd name="T28" fmla="*/ 106 w 249"/>
                  <a:gd name="T29" fmla="*/ 0 h 266"/>
                  <a:gd name="T30" fmla="*/ 143 w 249"/>
                  <a:gd name="T31" fmla="*/ 0 h 266"/>
                  <a:gd name="T32" fmla="*/ 249 w 249"/>
                  <a:gd name="T33" fmla="*/ 266 h 266"/>
                  <a:gd name="T34" fmla="*/ 74 w 249"/>
                  <a:gd name="T35" fmla="*/ 167 h 266"/>
                  <a:gd name="T36" fmla="*/ 174 w 249"/>
                  <a:gd name="T37" fmla="*/ 167 h 266"/>
                  <a:gd name="T38" fmla="*/ 132 w 249"/>
                  <a:gd name="T39" fmla="*/ 59 h 266"/>
                  <a:gd name="T40" fmla="*/ 130 w 249"/>
                  <a:gd name="T41" fmla="*/ 54 h 266"/>
                  <a:gd name="T42" fmla="*/ 129 w 249"/>
                  <a:gd name="T43" fmla="*/ 48 h 266"/>
                  <a:gd name="T44" fmla="*/ 126 w 249"/>
                  <a:gd name="T45" fmla="*/ 41 h 266"/>
                  <a:gd name="T46" fmla="*/ 124 w 249"/>
                  <a:gd name="T47" fmla="*/ 35 h 266"/>
                  <a:gd name="T48" fmla="*/ 122 w 249"/>
                  <a:gd name="T49" fmla="*/ 41 h 266"/>
                  <a:gd name="T50" fmla="*/ 121 w 249"/>
                  <a:gd name="T51" fmla="*/ 48 h 266"/>
                  <a:gd name="T52" fmla="*/ 119 w 249"/>
                  <a:gd name="T53" fmla="*/ 54 h 266"/>
                  <a:gd name="T54" fmla="*/ 116 w 249"/>
                  <a:gd name="T55" fmla="*/ 59 h 266"/>
                  <a:gd name="T56" fmla="*/ 74 w 249"/>
                  <a:gd name="T57" fmla="*/ 16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9" h="266">
                    <a:moveTo>
                      <a:pt x="249" y="266"/>
                    </a:moveTo>
                    <a:lnTo>
                      <a:pt x="221" y="266"/>
                    </a:lnTo>
                    <a:lnTo>
                      <a:pt x="217" y="265"/>
                    </a:lnTo>
                    <a:lnTo>
                      <a:pt x="213" y="264"/>
                    </a:lnTo>
                    <a:lnTo>
                      <a:pt x="211" y="261"/>
                    </a:lnTo>
                    <a:lnTo>
                      <a:pt x="209" y="257"/>
                    </a:lnTo>
                    <a:lnTo>
                      <a:pt x="184" y="193"/>
                    </a:lnTo>
                    <a:lnTo>
                      <a:pt x="64" y="193"/>
                    </a:lnTo>
                    <a:lnTo>
                      <a:pt x="40" y="257"/>
                    </a:lnTo>
                    <a:lnTo>
                      <a:pt x="39" y="261"/>
                    </a:lnTo>
                    <a:lnTo>
                      <a:pt x="35" y="263"/>
                    </a:lnTo>
                    <a:lnTo>
                      <a:pt x="32" y="265"/>
                    </a:lnTo>
                    <a:lnTo>
                      <a:pt x="27" y="266"/>
                    </a:lnTo>
                    <a:lnTo>
                      <a:pt x="0" y="266"/>
                    </a:lnTo>
                    <a:lnTo>
                      <a:pt x="106" y="0"/>
                    </a:lnTo>
                    <a:lnTo>
                      <a:pt x="143" y="0"/>
                    </a:lnTo>
                    <a:lnTo>
                      <a:pt x="249" y="266"/>
                    </a:lnTo>
                    <a:close/>
                    <a:moveTo>
                      <a:pt x="74" y="167"/>
                    </a:moveTo>
                    <a:lnTo>
                      <a:pt x="174" y="167"/>
                    </a:lnTo>
                    <a:lnTo>
                      <a:pt x="132" y="59"/>
                    </a:lnTo>
                    <a:lnTo>
                      <a:pt x="130" y="54"/>
                    </a:lnTo>
                    <a:lnTo>
                      <a:pt x="129" y="48"/>
                    </a:lnTo>
                    <a:lnTo>
                      <a:pt x="126" y="41"/>
                    </a:lnTo>
                    <a:lnTo>
                      <a:pt x="124" y="35"/>
                    </a:lnTo>
                    <a:lnTo>
                      <a:pt x="122" y="41"/>
                    </a:lnTo>
                    <a:lnTo>
                      <a:pt x="121" y="48"/>
                    </a:lnTo>
                    <a:lnTo>
                      <a:pt x="119" y="54"/>
                    </a:lnTo>
                    <a:lnTo>
                      <a:pt x="116" y="59"/>
                    </a:lnTo>
                    <a:lnTo>
                      <a:pt x="74" y="16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40"/>
              <p:cNvSpPr>
                <a:spLocks noEditPoints="1"/>
              </p:cNvSpPr>
              <p:nvPr/>
            </p:nvSpPr>
            <p:spPr bwMode="auto">
              <a:xfrm>
                <a:off x="3092" y="930"/>
                <a:ext cx="30" cy="45"/>
              </a:xfrm>
              <a:custGeom>
                <a:avLst/>
                <a:gdLst>
                  <a:gd name="T0" fmla="*/ 37 w 182"/>
                  <a:gd name="T1" fmla="*/ 28 h 266"/>
                  <a:gd name="T2" fmla="*/ 88 w 182"/>
                  <a:gd name="T3" fmla="*/ 115 h 266"/>
                  <a:gd name="T4" fmla="*/ 110 w 182"/>
                  <a:gd name="T5" fmla="*/ 116 h 266"/>
                  <a:gd name="T6" fmla="*/ 130 w 182"/>
                  <a:gd name="T7" fmla="*/ 119 h 266"/>
                  <a:gd name="T8" fmla="*/ 146 w 182"/>
                  <a:gd name="T9" fmla="*/ 126 h 266"/>
                  <a:gd name="T10" fmla="*/ 159 w 182"/>
                  <a:gd name="T11" fmla="*/ 135 h 266"/>
                  <a:gd name="T12" fmla="*/ 169 w 182"/>
                  <a:gd name="T13" fmla="*/ 145 h 266"/>
                  <a:gd name="T14" fmla="*/ 176 w 182"/>
                  <a:gd name="T15" fmla="*/ 157 h 266"/>
                  <a:gd name="T16" fmla="*/ 180 w 182"/>
                  <a:gd name="T17" fmla="*/ 170 h 266"/>
                  <a:gd name="T18" fmla="*/ 182 w 182"/>
                  <a:gd name="T19" fmla="*/ 186 h 266"/>
                  <a:gd name="T20" fmla="*/ 180 w 182"/>
                  <a:gd name="T21" fmla="*/ 204 h 266"/>
                  <a:gd name="T22" fmla="*/ 175 w 182"/>
                  <a:gd name="T23" fmla="*/ 219 h 266"/>
                  <a:gd name="T24" fmla="*/ 168 w 182"/>
                  <a:gd name="T25" fmla="*/ 233 h 266"/>
                  <a:gd name="T26" fmla="*/ 157 w 182"/>
                  <a:gd name="T27" fmla="*/ 244 h 266"/>
                  <a:gd name="T28" fmla="*/ 144 w 182"/>
                  <a:gd name="T29" fmla="*/ 254 h 266"/>
                  <a:gd name="T30" fmla="*/ 128 w 182"/>
                  <a:gd name="T31" fmla="*/ 261 h 266"/>
                  <a:gd name="T32" fmla="*/ 109 w 182"/>
                  <a:gd name="T33" fmla="*/ 264 h 266"/>
                  <a:gd name="T34" fmla="*/ 88 w 182"/>
                  <a:gd name="T35" fmla="*/ 266 h 266"/>
                  <a:gd name="T36" fmla="*/ 0 w 182"/>
                  <a:gd name="T37" fmla="*/ 0 h 266"/>
                  <a:gd name="T38" fmla="*/ 173 w 182"/>
                  <a:gd name="T39" fmla="*/ 28 h 266"/>
                  <a:gd name="T40" fmla="*/ 37 w 182"/>
                  <a:gd name="T41" fmla="*/ 237 h 266"/>
                  <a:gd name="T42" fmla="*/ 103 w 182"/>
                  <a:gd name="T43" fmla="*/ 236 h 266"/>
                  <a:gd name="T44" fmla="*/ 125 w 182"/>
                  <a:gd name="T45" fmla="*/ 229 h 266"/>
                  <a:gd name="T46" fmla="*/ 136 w 182"/>
                  <a:gd name="T47" fmla="*/ 220 h 266"/>
                  <a:gd name="T48" fmla="*/ 140 w 182"/>
                  <a:gd name="T49" fmla="*/ 213 h 266"/>
                  <a:gd name="T50" fmla="*/ 145 w 182"/>
                  <a:gd name="T51" fmla="*/ 199 h 266"/>
                  <a:gd name="T52" fmla="*/ 145 w 182"/>
                  <a:gd name="T53" fmla="*/ 179 h 266"/>
                  <a:gd name="T54" fmla="*/ 140 w 182"/>
                  <a:gd name="T55" fmla="*/ 166 h 266"/>
                  <a:gd name="T56" fmla="*/ 136 w 182"/>
                  <a:gd name="T57" fmla="*/ 158 h 266"/>
                  <a:gd name="T58" fmla="*/ 125 w 182"/>
                  <a:gd name="T59" fmla="*/ 149 h 266"/>
                  <a:gd name="T60" fmla="*/ 103 w 182"/>
                  <a:gd name="T61" fmla="*/ 144 h 266"/>
                  <a:gd name="T62" fmla="*/ 37 w 182"/>
                  <a:gd name="T63" fmla="*/ 14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2" h="266">
                    <a:moveTo>
                      <a:pt x="173" y="28"/>
                    </a:moveTo>
                    <a:lnTo>
                      <a:pt x="37" y="28"/>
                    </a:lnTo>
                    <a:lnTo>
                      <a:pt x="37" y="115"/>
                    </a:lnTo>
                    <a:lnTo>
                      <a:pt x="88" y="115"/>
                    </a:lnTo>
                    <a:lnTo>
                      <a:pt x="100" y="115"/>
                    </a:lnTo>
                    <a:lnTo>
                      <a:pt x="110" y="116"/>
                    </a:lnTo>
                    <a:lnTo>
                      <a:pt x="120" y="117"/>
                    </a:lnTo>
                    <a:lnTo>
                      <a:pt x="130" y="119"/>
                    </a:lnTo>
                    <a:lnTo>
                      <a:pt x="138" y="123"/>
                    </a:lnTo>
                    <a:lnTo>
                      <a:pt x="146" y="126"/>
                    </a:lnTo>
                    <a:lnTo>
                      <a:pt x="153" y="130"/>
                    </a:lnTo>
                    <a:lnTo>
                      <a:pt x="159" y="135"/>
                    </a:lnTo>
                    <a:lnTo>
                      <a:pt x="165" y="139"/>
                    </a:lnTo>
                    <a:lnTo>
                      <a:pt x="169" y="145"/>
                    </a:lnTo>
                    <a:lnTo>
                      <a:pt x="173" y="150"/>
                    </a:lnTo>
                    <a:lnTo>
                      <a:pt x="176" y="157"/>
                    </a:lnTo>
                    <a:lnTo>
                      <a:pt x="178" y="164"/>
                    </a:lnTo>
                    <a:lnTo>
                      <a:pt x="180" y="170"/>
                    </a:lnTo>
                    <a:lnTo>
                      <a:pt x="182" y="178"/>
                    </a:lnTo>
                    <a:lnTo>
                      <a:pt x="182" y="186"/>
                    </a:lnTo>
                    <a:lnTo>
                      <a:pt x="182" y="195"/>
                    </a:lnTo>
                    <a:lnTo>
                      <a:pt x="180" y="204"/>
                    </a:lnTo>
                    <a:lnTo>
                      <a:pt x="178" y="212"/>
                    </a:lnTo>
                    <a:lnTo>
                      <a:pt x="175" y="219"/>
                    </a:lnTo>
                    <a:lnTo>
                      <a:pt x="172" y="226"/>
                    </a:lnTo>
                    <a:lnTo>
                      <a:pt x="168" y="233"/>
                    </a:lnTo>
                    <a:lnTo>
                      <a:pt x="163" y="238"/>
                    </a:lnTo>
                    <a:lnTo>
                      <a:pt x="157" y="244"/>
                    </a:lnTo>
                    <a:lnTo>
                      <a:pt x="150" y="249"/>
                    </a:lnTo>
                    <a:lnTo>
                      <a:pt x="144" y="254"/>
                    </a:lnTo>
                    <a:lnTo>
                      <a:pt x="136" y="257"/>
                    </a:lnTo>
                    <a:lnTo>
                      <a:pt x="128" y="261"/>
                    </a:lnTo>
                    <a:lnTo>
                      <a:pt x="118" y="263"/>
                    </a:lnTo>
                    <a:lnTo>
                      <a:pt x="109" y="264"/>
                    </a:lnTo>
                    <a:lnTo>
                      <a:pt x="99" y="265"/>
                    </a:lnTo>
                    <a:lnTo>
                      <a:pt x="88" y="266"/>
                    </a:lnTo>
                    <a:lnTo>
                      <a:pt x="0" y="266"/>
                    </a:lnTo>
                    <a:lnTo>
                      <a:pt x="0" y="0"/>
                    </a:lnTo>
                    <a:lnTo>
                      <a:pt x="173" y="0"/>
                    </a:lnTo>
                    <a:lnTo>
                      <a:pt x="173" y="28"/>
                    </a:lnTo>
                    <a:close/>
                    <a:moveTo>
                      <a:pt x="37" y="143"/>
                    </a:moveTo>
                    <a:lnTo>
                      <a:pt x="37" y="237"/>
                    </a:lnTo>
                    <a:lnTo>
                      <a:pt x="88" y="237"/>
                    </a:lnTo>
                    <a:lnTo>
                      <a:pt x="103" y="236"/>
                    </a:lnTo>
                    <a:lnTo>
                      <a:pt x="115" y="234"/>
                    </a:lnTo>
                    <a:lnTo>
                      <a:pt x="125" y="229"/>
                    </a:lnTo>
                    <a:lnTo>
                      <a:pt x="133" y="224"/>
                    </a:lnTo>
                    <a:lnTo>
                      <a:pt x="136" y="220"/>
                    </a:lnTo>
                    <a:lnTo>
                      <a:pt x="138" y="217"/>
                    </a:lnTo>
                    <a:lnTo>
                      <a:pt x="140" y="213"/>
                    </a:lnTo>
                    <a:lnTo>
                      <a:pt x="143" y="209"/>
                    </a:lnTo>
                    <a:lnTo>
                      <a:pt x="145" y="199"/>
                    </a:lnTo>
                    <a:lnTo>
                      <a:pt x="146" y="189"/>
                    </a:lnTo>
                    <a:lnTo>
                      <a:pt x="145" y="179"/>
                    </a:lnTo>
                    <a:lnTo>
                      <a:pt x="143" y="169"/>
                    </a:lnTo>
                    <a:lnTo>
                      <a:pt x="140" y="166"/>
                    </a:lnTo>
                    <a:lnTo>
                      <a:pt x="138" y="162"/>
                    </a:lnTo>
                    <a:lnTo>
                      <a:pt x="136" y="158"/>
                    </a:lnTo>
                    <a:lnTo>
                      <a:pt x="133" y="155"/>
                    </a:lnTo>
                    <a:lnTo>
                      <a:pt x="125" y="149"/>
                    </a:lnTo>
                    <a:lnTo>
                      <a:pt x="115" y="146"/>
                    </a:lnTo>
                    <a:lnTo>
                      <a:pt x="103" y="144"/>
                    </a:lnTo>
                    <a:lnTo>
                      <a:pt x="88" y="143"/>
                    </a:lnTo>
                    <a:lnTo>
                      <a:pt x="37" y="143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41"/>
              <p:cNvSpPr>
                <a:spLocks/>
              </p:cNvSpPr>
              <p:nvPr/>
            </p:nvSpPr>
            <p:spPr bwMode="auto">
              <a:xfrm>
                <a:off x="3128" y="930"/>
                <a:ext cx="37" cy="45"/>
              </a:xfrm>
              <a:custGeom>
                <a:avLst/>
                <a:gdLst>
                  <a:gd name="T0" fmla="*/ 206 w 222"/>
                  <a:gd name="T1" fmla="*/ 215 h 271"/>
                  <a:gd name="T2" fmla="*/ 222 w 222"/>
                  <a:gd name="T3" fmla="*/ 231 h 271"/>
                  <a:gd name="T4" fmla="*/ 204 w 222"/>
                  <a:gd name="T5" fmla="*/ 248 h 271"/>
                  <a:gd name="T6" fmla="*/ 183 w 222"/>
                  <a:gd name="T7" fmla="*/ 261 h 271"/>
                  <a:gd name="T8" fmla="*/ 158 w 222"/>
                  <a:gd name="T9" fmla="*/ 269 h 271"/>
                  <a:gd name="T10" fmla="*/ 127 w 222"/>
                  <a:gd name="T11" fmla="*/ 271 h 271"/>
                  <a:gd name="T12" fmla="*/ 100 w 222"/>
                  <a:gd name="T13" fmla="*/ 269 h 271"/>
                  <a:gd name="T14" fmla="*/ 75 w 222"/>
                  <a:gd name="T15" fmla="*/ 261 h 271"/>
                  <a:gd name="T16" fmla="*/ 53 w 222"/>
                  <a:gd name="T17" fmla="*/ 250 h 271"/>
                  <a:gd name="T18" fmla="*/ 35 w 222"/>
                  <a:gd name="T19" fmla="*/ 234 h 271"/>
                  <a:gd name="T20" fmla="*/ 20 w 222"/>
                  <a:gd name="T21" fmla="*/ 215 h 271"/>
                  <a:gd name="T22" fmla="*/ 10 w 222"/>
                  <a:gd name="T23" fmla="*/ 191 h 271"/>
                  <a:gd name="T24" fmla="*/ 3 w 222"/>
                  <a:gd name="T25" fmla="*/ 165 h 271"/>
                  <a:gd name="T26" fmla="*/ 0 w 222"/>
                  <a:gd name="T27" fmla="*/ 136 h 271"/>
                  <a:gd name="T28" fmla="*/ 3 w 222"/>
                  <a:gd name="T29" fmla="*/ 107 h 271"/>
                  <a:gd name="T30" fmla="*/ 10 w 222"/>
                  <a:gd name="T31" fmla="*/ 81 h 271"/>
                  <a:gd name="T32" fmla="*/ 21 w 222"/>
                  <a:gd name="T33" fmla="*/ 58 h 271"/>
                  <a:gd name="T34" fmla="*/ 37 w 222"/>
                  <a:gd name="T35" fmla="*/ 38 h 271"/>
                  <a:gd name="T36" fmla="*/ 55 w 222"/>
                  <a:gd name="T37" fmla="*/ 22 h 271"/>
                  <a:gd name="T38" fmla="*/ 78 w 222"/>
                  <a:gd name="T39" fmla="*/ 10 h 271"/>
                  <a:gd name="T40" fmla="*/ 103 w 222"/>
                  <a:gd name="T41" fmla="*/ 2 h 271"/>
                  <a:gd name="T42" fmla="*/ 130 w 222"/>
                  <a:gd name="T43" fmla="*/ 0 h 271"/>
                  <a:gd name="T44" fmla="*/ 157 w 222"/>
                  <a:gd name="T45" fmla="*/ 2 h 271"/>
                  <a:gd name="T46" fmla="*/ 180 w 222"/>
                  <a:gd name="T47" fmla="*/ 9 h 271"/>
                  <a:gd name="T48" fmla="*/ 201 w 222"/>
                  <a:gd name="T49" fmla="*/ 20 h 271"/>
                  <a:gd name="T50" fmla="*/ 219 w 222"/>
                  <a:gd name="T51" fmla="*/ 33 h 271"/>
                  <a:gd name="T52" fmla="*/ 206 w 222"/>
                  <a:gd name="T53" fmla="*/ 52 h 271"/>
                  <a:gd name="T54" fmla="*/ 202 w 222"/>
                  <a:gd name="T55" fmla="*/ 54 h 271"/>
                  <a:gd name="T56" fmla="*/ 196 w 222"/>
                  <a:gd name="T57" fmla="*/ 53 h 271"/>
                  <a:gd name="T58" fmla="*/ 186 w 222"/>
                  <a:gd name="T59" fmla="*/ 47 h 271"/>
                  <a:gd name="T60" fmla="*/ 170 w 222"/>
                  <a:gd name="T61" fmla="*/ 39 h 271"/>
                  <a:gd name="T62" fmla="*/ 146 w 222"/>
                  <a:gd name="T63" fmla="*/ 32 h 271"/>
                  <a:gd name="T64" fmla="*/ 120 w 222"/>
                  <a:gd name="T65" fmla="*/ 31 h 271"/>
                  <a:gd name="T66" fmla="*/ 101 w 222"/>
                  <a:gd name="T67" fmla="*/ 36 h 271"/>
                  <a:gd name="T68" fmla="*/ 84 w 222"/>
                  <a:gd name="T69" fmla="*/ 42 h 271"/>
                  <a:gd name="T70" fmla="*/ 70 w 222"/>
                  <a:gd name="T71" fmla="*/ 52 h 271"/>
                  <a:gd name="T72" fmla="*/ 58 w 222"/>
                  <a:gd name="T73" fmla="*/ 66 h 271"/>
                  <a:gd name="T74" fmla="*/ 48 w 222"/>
                  <a:gd name="T75" fmla="*/ 82 h 271"/>
                  <a:gd name="T76" fmla="*/ 41 w 222"/>
                  <a:gd name="T77" fmla="*/ 102 h 271"/>
                  <a:gd name="T78" fmla="*/ 38 w 222"/>
                  <a:gd name="T79" fmla="*/ 125 h 271"/>
                  <a:gd name="T80" fmla="*/ 38 w 222"/>
                  <a:gd name="T81" fmla="*/ 148 h 271"/>
                  <a:gd name="T82" fmla="*/ 41 w 222"/>
                  <a:gd name="T83" fmla="*/ 170 h 271"/>
                  <a:gd name="T84" fmla="*/ 48 w 222"/>
                  <a:gd name="T85" fmla="*/ 190 h 271"/>
                  <a:gd name="T86" fmla="*/ 58 w 222"/>
                  <a:gd name="T87" fmla="*/ 206 h 271"/>
                  <a:gd name="T88" fmla="*/ 70 w 222"/>
                  <a:gd name="T89" fmla="*/ 219 h 271"/>
                  <a:gd name="T90" fmla="*/ 84 w 222"/>
                  <a:gd name="T91" fmla="*/ 230 h 271"/>
                  <a:gd name="T92" fmla="*/ 101 w 222"/>
                  <a:gd name="T93" fmla="*/ 237 h 271"/>
                  <a:gd name="T94" fmla="*/ 120 w 222"/>
                  <a:gd name="T95" fmla="*/ 240 h 271"/>
                  <a:gd name="T96" fmla="*/ 140 w 222"/>
                  <a:gd name="T97" fmla="*/ 240 h 271"/>
                  <a:gd name="T98" fmla="*/ 160 w 222"/>
                  <a:gd name="T99" fmla="*/ 238 h 271"/>
                  <a:gd name="T100" fmla="*/ 176 w 222"/>
                  <a:gd name="T101" fmla="*/ 231 h 271"/>
                  <a:gd name="T102" fmla="*/ 190 w 222"/>
                  <a:gd name="T103" fmla="*/ 222 h 271"/>
                  <a:gd name="T104" fmla="*/ 200 w 222"/>
                  <a:gd name="T105" fmla="*/ 21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" h="271">
                    <a:moveTo>
                      <a:pt x="203" y="213"/>
                    </a:moveTo>
                    <a:lnTo>
                      <a:pt x="206" y="215"/>
                    </a:lnTo>
                    <a:lnTo>
                      <a:pt x="209" y="216"/>
                    </a:lnTo>
                    <a:lnTo>
                      <a:pt x="222" y="231"/>
                    </a:lnTo>
                    <a:lnTo>
                      <a:pt x="214" y="240"/>
                    </a:lnTo>
                    <a:lnTo>
                      <a:pt x="204" y="248"/>
                    </a:lnTo>
                    <a:lnTo>
                      <a:pt x="194" y="256"/>
                    </a:lnTo>
                    <a:lnTo>
                      <a:pt x="183" y="261"/>
                    </a:lnTo>
                    <a:lnTo>
                      <a:pt x="171" y="266"/>
                    </a:lnTo>
                    <a:lnTo>
                      <a:pt x="158" y="269"/>
                    </a:lnTo>
                    <a:lnTo>
                      <a:pt x="143" y="271"/>
                    </a:lnTo>
                    <a:lnTo>
                      <a:pt x="127" y="271"/>
                    </a:lnTo>
                    <a:lnTo>
                      <a:pt x="113" y="271"/>
                    </a:lnTo>
                    <a:lnTo>
                      <a:pt x="100" y="269"/>
                    </a:lnTo>
                    <a:lnTo>
                      <a:pt x="87" y="266"/>
                    </a:lnTo>
                    <a:lnTo>
                      <a:pt x="75" y="261"/>
                    </a:lnTo>
                    <a:lnTo>
                      <a:pt x="63" y="256"/>
                    </a:lnTo>
                    <a:lnTo>
                      <a:pt x="53" y="250"/>
                    </a:lnTo>
                    <a:lnTo>
                      <a:pt x="43" y="242"/>
                    </a:lnTo>
                    <a:lnTo>
                      <a:pt x="35" y="234"/>
                    </a:lnTo>
                    <a:lnTo>
                      <a:pt x="28" y="225"/>
                    </a:lnTo>
                    <a:lnTo>
                      <a:pt x="20" y="215"/>
                    </a:lnTo>
                    <a:lnTo>
                      <a:pt x="14" y="203"/>
                    </a:lnTo>
                    <a:lnTo>
                      <a:pt x="10" y="191"/>
                    </a:lnTo>
                    <a:lnTo>
                      <a:pt x="5" y="178"/>
                    </a:lnTo>
                    <a:lnTo>
                      <a:pt x="3" y="165"/>
                    </a:lnTo>
                    <a:lnTo>
                      <a:pt x="1" y="150"/>
                    </a:lnTo>
                    <a:lnTo>
                      <a:pt x="0" y="136"/>
                    </a:lnTo>
                    <a:lnTo>
                      <a:pt x="1" y="121"/>
                    </a:lnTo>
                    <a:lnTo>
                      <a:pt x="3" y="107"/>
                    </a:lnTo>
                    <a:lnTo>
                      <a:pt x="5" y="93"/>
                    </a:lnTo>
                    <a:lnTo>
                      <a:pt x="10" y="81"/>
                    </a:lnTo>
                    <a:lnTo>
                      <a:pt x="15" y="69"/>
                    </a:lnTo>
                    <a:lnTo>
                      <a:pt x="21" y="58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5" y="29"/>
                    </a:lnTo>
                    <a:lnTo>
                      <a:pt x="55" y="22"/>
                    </a:lnTo>
                    <a:lnTo>
                      <a:pt x="65" y="15"/>
                    </a:lnTo>
                    <a:lnTo>
                      <a:pt x="78" y="10"/>
                    </a:lnTo>
                    <a:lnTo>
                      <a:pt x="90" y="5"/>
                    </a:lnTo>
                    <a:lnTo>
                      <a:pt x="103" y="2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4" y="0"/>
                    </a:lnTo>
                    <a:lnTo>
                      <a:pt x="157" y="2"/>
                    </a:lnTo>
                    <a:lnTo>
                      <a:pt x="169" y="5"/>
                    </a:lnTo>
                    <a:lnTo>
                      <a:pt x="180" y="9"/>
                    </a:lnTo>
                    <a:lnTo>
                      <a:pt x="191" y="14"/>
                    </a:lnTo>
                    <a:lnTo>
                      <a:pt x="201" y="20"/>
                    </a:lnTo>
                    <a:lnTo>
                      <a:pt x="210" y="27"/>
                    </a:lnTo>
                    <a:lnTo>
                      <a:pt x="219" y="33"/>
                    </a:lnTo>
                    <a:lnTo>
                      <a:pt x="207" y="50"/>
                    </a:lnTo>
                    <a:lnTo>
                      <a:pt x="206" y="52"/>
                    </a:lnTo>
                    <a:lnTo>
                      <a:pt x="204" y="53"/>
                    </a:lnTo>
                    <a:lnTo>
                      <a:pt x="202" y="54"/>
                    </a:lnTo>
                    <a:lnTo>
                      <a:pt x="199" y="54"/>
                    </a:lnTo>
                    <a:lnTo>
                      <a:pt x="196" y="53"/>
                    </a:lnTo>
                    <a:lnTo>
                      <a:pt x="191" y="51"/>
                    </a:lnTo>
                    <a:lnTo>
                      <a:pt x="186" y="47"/>
                    </a:lnTo>
                    <a:lnTo>
                      <a:pt x="179" y="43"/>
                    </a:lnTo>
                    <a:lnTo>
                      <a:pt x="170" y="39"/>
                    </a:lnTo>
                    <a:lnTo>
                      <a:pt x="159" y="34"/>
                    </a:lnTo>
                    <a:lnTo>
                      <a:pt x="146" y="32"/>
                    </a:lnTo>
                    <a:lnTo>
                      <a:pt x="130" y="31"/>
                    </a:lnTo>
                    <a:lnTo>
                      <a:pt x="120" y="31"/>
                    </a:lnTo>
                    <a:lnTo>
                      <a:pt x="111" y="33"/>
                    </a:lnTo>
                    <a:lnTo>
                      <a:pt x="101" y="36"/>
                    </a:lnTo>
                    <a:lnTo>
                      <a:pt x="92" y="38"/>
                    </a:lnTo>
                    <a:lnTo>
                      <a:pt x="84" y="42"/>
                    </a:lnTo>
                    <a:lnTo>
                      <a:pt x="77" y="47"/>
                    </a:lnTo>
                    <a:lnTo>
                      <a:pt x="70" y="52"/>
                    </a:lnTo>
                    <a:lnTo>
                      <a:pt x="63" y="59"/>
                    </a:lnTo>
                    <a:lnTo>
                      <a:pt x="58" y="66"/>
                    </a:lnTo>
                    <a:lnTo>
                      <a:pt x="52" y="74"/>
                    </a:lnTo>
                    <a:lnTo>
                      <a:pt x="48" y="82"/>
                    </a:lnTo>
                    <a:lnTo>
                      <a:pt x="44" y="92"/>
                    </a:lnTo>
                    <a:lnTo>
                      <a:pt x="41" y="102"/>
                    </a:lnTo>
                    <a:lnTo>
                      <a:pt x="39" y="112"/>
                    </a:lnTo>
                    <a:lnTo>
                      <a:pt x="38" y="125"/>
                    </a:lnTo>
                    <a:lnTo>
                      <a:pt x="38" y="136"/>
                    </a:lnTo>
                    <a:lnTo>
                      <a:pt x="38" y="148"/>
                    </a:lnTo>
                    <a:lnTo>
                      <a:pt x="39" y="159"/>
                    </a:lnTo>
                    <a:lnTo>
                      <a:pt x="41" y="170"/>
                    </a:lnTo>
                    <a:lnTo>
                      <a:pt x="44" y="180"/>
                    </a:lnTo>
                    <a:lnTo>
                      <a:pt x="48" y="190"/>
                    </a:lnTo>
                    <a:lnTo>
                      <a:pt x="53" y="198"/>
                    </a:lnTo>
                    <a:lnTo>
                      <a:pt x="58" y="206"/>
                    </a:lnTo>
                    <a:lnTo>
                      <a:pt x="63" y="213"/>
                    </a:lnTo>
                    <a:lnTo>
                      <a:pt x="70" y="219"/>
                    </a:lnTo>
                    <a:lnTo>
                      <a:pt x="78" y="225"/>
                    </a:lnTo>
                    <a:lnTo>
                      <a:pt x="84" y="230"/>
                    </a:lnTo>
                    <a:lnTo>
                      <a:pt x="93" y="234"/>
                    </a:lnTo>
                    <a:lnTo>
                      <a:pt x="101" y="237"/>
                    </a:lnTo>
                    <a:lnTo>
                      <a:pt x="110" y="239"/>
                    </a:lnTo>
                    <a:lnTo>
                      <a:pt x="120" y="240"/>
                    </a:lnTo>
                    <a:lnTo>
                      <a:pt x="129" y="240"/>
                    </a:lnTo>
                    <a:lnTo>
                      <a:pt x="140" y="240"/>
                    </a:lnTo>
                    <a:lnTo>
                      <a:pt x="151" y="239"/>
                    </a:lnTo>
                    <a:lnTo>
                      <a:pt x="160" y="238"/>
                    </a:lnTo>
                    <a:lnTo>
                      <a:pt x="168" y="235"/>
                    </a:lnTo>
                    <a:lnTo>
                      <a:pt x="176" y="231"/>
                    </a:lnTo>
                    <a:lnTo>
                      <a:pt x="183" y="228"/>
                    </a:lnTo>
                    <a:lnTo>
                      <a:pt x="190" y="222"/>
                    </a:lnTo>
                    <a:lnTo>
                      <a:pt x="197" y="217"/>
                    </a:lnTo>
                    <a:lnTo>
                      <a:pt x="200" y="215"/>
                    </a:lnTo>
                    <a:lnTo>
                      <a:pt x="203" y="213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42"/>
              <p:cNvSpPr>
                <a:spLocks/>
              </p:cNvSpPr>
              <p:nvPr/>
            </p:nvSpPr>
            <p:spPr bwMode="auto">
              <a:xfrm>
                <a:off x="3551" y="930"/>
                <a:ext cx="36" cy="44"/>
              </a:xfrm>
              <a:custGeom>
                <a:avLst/>
                <a:gdLst>
                  <a:gd name="T0" fmla="*/ 36 w 213"/>
                  <a:gd name="T1" fmla="*/ 117 h 266"/>
                  <a:gd name="T2" fmla="*/ 64 w 213"/>
                  <a:gd name="T3" fmla="*/ 117 h 266"/>
                  <a:gd name="T4" fmla="*/ 72 w 213"/>
                  <a:gd name="T5" fmla="*/ 116 h 266"/>
                  <a:gd name="T6" fmla="*/ 78 w 213"/>
                  <a:gd name="T7" fmla="*/ 113 h 266"/>
                  <a:gd name="T8" fmla="*/ 84 w 213"/>
                  <a:gd name="T9" fmla="*/ 110 h 266"/>
                  <a:gd name="T10" fmla="*/ 89 w 213"/>
                  <a:gd name="T11" fmla="*/ 103 h 266"/>
                  <a:gd name="T12" fmla="*/ 159 w 213"/>
                  <a:gd name="T13" fmla="*/ 10 h 266"/>
                  <a:gd name="T14" fmla="*/ 162 w 213"/>
                  <a:gd name="T15" fmla="*/ 5 h 266"/>
                  <a:gd name="T16" fmla="*/ 166 w 213"/>
                  <a:gd name="T17" fmla="*/ 3 h 266"/>
                  <a:gd name="T18" fmla="*/ 171 w 213"/>
                  <a:gd name="T19" fmla="*/ 1 h 266"/>
                  <a:gd name="T20" fmla="*/ 175 w 213"/>
                  <a:gd name="T21" fmla="*/ 0 h 266"/>
                  <a:gd name="T22" fmla="*/ 205 w 213"/>
                  <a:gd name="T23" fmla="*/ 0 h 266"/>
                  <a:gd name="T24" fmla="*/ 125 w 213"/>
                  <a:gd name="T25" fmla="*/ 109 h 266"/>
                  <a:gd name="T26" fmla="*/ 121 w 213"/>
                  <a:gd name="T27" fmla="*/ 116 h 266"/>
                  <a:gd name="T28" fmla="*/ 115 w 213"/>
                  <a:gd name="T29" fmla="*/ 120 h 266"/>
                  <a:gd name="T30" fmla="*/ 108 w 213"/>
                  <a:gd name="T31" fmla="*/ 123 h 266"/>
                  <a:gd name="T32" fmla="*/ 102 w 213"/>
                  <a:gd name="T33" fmla="*/ 127 h 266"/>
                  <a:gd name="T34" fmla="*/ 111 w 213"/>
                  <a:gd name="T35" fmla="*/ 130 h 266"/>
                  <a:gd name="T36" fmla="*/ 118 w 213"/>
                  <a:gd name="T37" fmla="*/ 135 h 266"/>
                  <a:gd name="T38" fmla="*/ 125 w 213"/>
                  <a:gd name="T39" fmla="*/ 142 h 266"/>
                  <a:gd name="T40" fmla="*/ 132 w 213"/>
                  <a:gd name="T41" fmla="*/ 151 h 266"/>
                  <a:gd name="T42" fmla="*/ 213 w 213"/>
                  <a:gd name="T43" fmla="*/ 266 h 266"/>
                  <a:gd name="T44" fmla="*/ 181 w 213"/>
                  <a:gd name="T45" fmla="*/ 266 h 266"/>
                  <a:gd name="T46" fmla="*/ 175 w 213"/>
                  <a:gd name="T47" fmla="*/ 265 h 266"/>
                  <a:gd name="T48" fmla="*/ 171 w 213"/>
                  <a:gd name="T49" fmla="*/ 262 h 266"/>
                  <a:gd name="T50" fmla="*/ 167 w 213"/>
                  <a:gd name="T51" fmla="*/ 259 h 266"/>
                  <a:gd name="T52" fmla="*/ 164 w 213"/>
                  <a:gd name="T53" fmla="*/ 255 h 266"/>
                  <a:gd name="T54" fmla="*/ 94 w 213"/>
                  <a:gd name="T55" fmla="*/ 157 h 266"/>
                  <a:gd name="T56" fmla="*/ 88 w 213"/>
                  <a:gd name="T57" fmla="*/ 151 h 266"/>
                  <a:gd name="T58" fmla="*/ 83 w 213"/>
                  <a:gd name="T59" fmla="*/ 147 h 266"/>
                  <a:gd name="T60" fmla="*/ 76 w 213"/>
                  <a:gd name="T61" fmla="*/ 145 h 266"/>
                  <a:gd name="T62" fmla="*/ 68 w 213"/>
                  <a:gd name="T63" fmla="*/ 145 h 266"/>
                  <a:gd name="T64" fmla="*/ 36 w 213"/>
                  <a:gd name="T65" fmla="*/ 145 h 266"/>
                  <a:gd name="T66" fmla="*/ 36 w 213"/>
                  <a:gd name="T67" fmla="*/ 266 h 266"/>
                  <a:gd name="T68" fmla="*/ 0 w 213"/>
                  <a:gd name="T69" fmla="*/ 266 h 266"/>
                  <a:gd name="T70" fmla="*/ 0 w 213"/>
                  <a:gd name="T71" fmla="*/ 0 h 266"/>
                  <a:gd name="T72" fmla="*/ 36 w 213"/>
                  <a:gd name="T73" fmla="*/ 0 h 266"/>
                  <a:gd name="T74" fmla="*/ 36 w 213"/>
                  <a:gd name="T75" fmla="*/ 11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3" h="266">
                    <a:moveTo>
                      <a:pt x="36" y="117"/>
                    </a:moveTo>
                    <a:lnTo>
                      <a:pt x="64" y="117"/>
                    </a:lnTo>
                    <a:lnTo>
                      <a:pt x="72" y="116"/>
                    </a:lnTo>
                    <a:lnTo>
                      <a:pt x="78" y="113"/>
                    </a:lnTo>
                    <a:lnTo>
                      <a:pt x="84" y="110"/>
                    </a:lnTo>
                    <a:lnTo>
                      <a:pt x="89" y="103"/>
                    </a:lnTo>
                    <a:lnTo>
                      <a:pt x="159" y="10"/>
                    </a:lnTo>
                    <a:lnTo>
                      <a:pt x="162" y="5"/>
                    </a:lnTo>
                    <a:lnTo>
                      <a:pt x="166" y="3"/>
                    </a:lnTo>
                    <a:lnTo>
                      <a:pt x="171" y="1"/>
                    </a:lnTo>
                    <a:lnTo>
                      <a:pt x="175" y="0"/>
                    </a:lnTo>
                    <a:lnTo>
                      <a:pt x="205" y="0"/>
                    </a:lnTo>
                    <a:lnTo>
                      <a:pt x="125" y="109"/>
                    </a:lnTo>
                    <a:lnTo>
                      <a:pt x="121" y="116"/>
                    </a:lnTo>
                    <a:lnTo>
                      <a:pt x="115" y="120"/>
                    </a:lnTo>
                    <a:lnTo>
                      <a:pt x="108" y="123"/>
                    </a:lnTo>
                    <a:lnTo>
                      <a:pt x="102" y="127"/>
                    </a:lnTo>
                    <a:lnTo>
                      <a:pt x="111" y="130"/>
                    </a:lnTo>
                    <a:lnTo>
                      <a:pt x="118" y="135"/>
                    </a:lnTo>
                    <a:lnTo>
                      <a:pt x="125" y="142"/>
                    </a:lnTo>
                    <a:lnTo>
                      <a:pt x="132" y="151"/>
                    </a:lnTo>
                    <a:lnTo>
                      <a:pt x="213" y="266"/>
                    </a:lnTo>
                    <a:lnTo>
                      <a:pt x="181" y="266"/>
                    </a:lnTo>
                    <a:lnTo>
                      <a:pt x="175" y="265"/>
                    </a:lnTo>
                    <a:lnTo>
                      <a:pt x="171" y="262"/>
                    </a:lnTo>
                    <a:lnTo>
                      <a:pt x="167" y="259"/>
                    </a:lnTo>
                    <a:lnTo>
                      <a:pt x="164" y="255"/>
                    </a:lnTo>
                    <a:lnTo>
                      <a:pt x="94" y="157"/>
                    </a:lnTo>
                    <a:lnTo>
                      <a:pt x="88" y="151"/>
                    </a:lnTo>
                    <a:lnTo>
                      <a:pt x="83" y="147"/>
                    </a:lnTo>
                    <a:lnTo>
                      <a:pt x="76" y="145"/>
                    </a:lnTo>
                    <a:lnTo>
                      <a:pt x="68" y="145"/>
                    </a:lnTo>
                    <a:lnTo>
                      <a:pt x="36" y="145"/>
                    </a:lnTo>
                    <a:lnTo>
                      <a:pt x="36" y="266"/>
                    </a:lnTo>
                    <a:lnTo>
                      <a:pt x="0" y="266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11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43"/>
              <p:cNvSpPr>
                <a:spLocks noEditPoints="1"/>
              </p:cNvSpPr>
              <p:nvPr/>
            </p:nvSpPr>
            <p:spPr bwMode="auto">
              <a:xfrm>
                <a:off x="3589" y="942"/>
                <a:ext cx="25" cy="33"/>
              </a:xfrm>
              <a:custGeom>
                <a:avLst/>
                <a:gdLst>
                  <a:gd name="T0" fmla="*/ 130 w 149"/>
                  <a:gd name="T1" fmla="*/ 192 h 195"/>
                  <a:gd name="T2" fmla="*/ 125 w 149"/>
                  <a:gd name="T3" fmla="*/ 187 h 195"/>
                  <a:gd name="T4" fmla="*/ 119 w 149"/>
                  <a:gd name="T5" fmla="*/ 166 h 195"/>
                  <a:gd name="T6" fmla="*/ 105 w 149"/>
                  <a:gd name="T7" fmla="*/ 178 h 195"/>
                  <a:gd name="T8" fmla="*/ 89 w 149"/>
                  <a:gd name="T9" fmla="*/ 187 h 195"/>
                  <a:gd name="T10" fmla="*/ 72 w 149"/>
                  <a:gd name="T11" fmla="*/ 193 h 195"/>
                  <a:gd name="T12" fmla="*/ 53 w 149"/>
                  <a:gd name="T13" fmla="*/ 195 h 195"/>
                  <a:gd name="T14" fmla="*/ 32 w 149"/>
                  <a:gd name="T15" fmla="*/ 192 h 195"/>
                  <a:gd name="T16" fmla="*/ 16 w 149"/>
                  <a:gd name="T17" fmla="*/ 183 h 195"/>
                  <a:gd name="T18" fmla="*/ 4 w 149"/>
                  <a:gd name="T19" fmla="*/ 167 h 195"/>
                  <a:gd name="T20" fmla="*/ 1 w 149"/>
                  <a:gd name="T21" fmla="*/ 157 h 195"/>
                  <a:gd name="T22" fmla="*/ 0 w 149"/>
                  <a:gd name="T23" fmla="*/ 145 h 195"/>
                  <a:gd name="T24" fmla="*/ 2 w 149"/>
                  <a:gd name="T25" fmla="*/ 134 h 195"/>
                  <a:gd name="T26" fmla="*/ 7 w 149"/>
                  <a:gd name="T27" fmla="*/ 124 h 195"/>
                  <a:gd name="T28" fmla="*/ 14 w 149"/>
                  <a:gd name="T29" fmla="*/ 114 h 195"/>
                  <a:gd name="T30" fmla="*/ 27 w 149"/>
                  <a:gd name="T31" fmla="*/ 105 h 195"/>
                  <a:gd name="T32" fmla="*/ 42 w 149"/>
                  <a:gd name="T33" fmla="*/ 98 h 195"/>
                  <a:gd name="T34" fmla="*/ 62 w 149"/>
                  <a:gd name="T35" fmla="*/ 92 h 195"/>
                  <a:gd name="T36" fmla="*/ 87 w 149"/>
                  <a:gd name="T37" fmla="*/ 88 h 195"/>
                  <a:gd name="T38" fmla="*/ 117 w 149"/>
                  <a:gd name="T39" fmla="*/ 86 h 195"/>
                  <a:gd name="T40" fmla="*/ 116 w 149"/>
                  <a:gd name="T41" fmla="*/ 62 h 195"/>
                  <a:gd name="T42" fmla="*/ 111 w 149"/>
                  <a:gd name="T43" fmla="*/ 45 h 195"/>
                  <a:gd name="T44" fmla="*/ 101 w 149"/>
                  <a:gd name="T45" fmla="*/ 34 h 195"/>
                  <a:gd name="T46" fmla="*/ 88 w 149"/>
                  <a:gd name="T47" fmla="*/ 28 h 195"/>
                  <a:gd name="T48" fmla="*/ 68 w 149"/>
                  <a:gd name="T49" fmla="*/ 28 h 195"/>
                  <a:gd name="T50" fmla="*/ 51 w 149"/>
                  <a:gd name="T51" fmla="*/ 34 h 195"/>
                  <a:gd name="T52" fmla="*/ 39 w 149"/>
                  <a:gd name="T53" fmla="*/ 40 h 195"/>
                  <a:gd name="T54" fmla="*/ 30 w 149"/>
                  <a:gd name="T55" fmla="*/ 46 h 195"/>
                  <a:gd name="T56" fmla="*/ 22 w 149"/>
                  <a:gd name="T57" fmla="*/ 46 h 195"/>
                  <a:gd name="T58" fmla="*/ 18 w 149"/>
                  <a:gd name="T59" fmla="*/ 44 h 195"/>
                  <a:gd name="T60" fmla="*/ 10 w 149"/>
                  <a:gd name="T61" fmla="*/ 30 h 195"/>
                  <a:gd name="T62" fmla="*/ 26 w 149"/>
                  <a:gd name="T63" fmla="*/ 17 h 195"/>
                  <a:gd name="T64" fmla="*/ 43 w 149"/>
                  <a:gd name="T65" fmla="*/ 8 h 195"/>
                  <a:gd name="T66" fmla="*/ 62 w 149"/>
                  <a:gd name="T67" fmla="*/ 3 h 195"/>
                  <a:gd name="T68" fmla="*/ 83 w 149"/>
                  <a:gd name="T69" fmla="*/ 0 h 195"/>
                  <a:gd name="T70" fmla="*/ 98 w 149"/>
                  <a:gd name="T71" fmla="*/ 2 h 195"/>
                  <a:gd name="T72" fmla="*/ 111 w 149"/>
                  <a:gd name="T73" fmla="*/ 6 h 195"/>
                  <a:gd name="T74" fmla="*/ 122 w 149"/>
                  <a:gd name="T75" fmla="*/ 12 h 195"/>
                  <a:gd name="T76" fmla="*/ 131 w 149"/>
                  <a:gd name="T77" fmla="*/ 20 h 195"/>
                  <a:gd name="T78" fmla="*/ 139 w 149"/>
                  <a:gd name="T79" fmla="*/ 30 h 195"/>
                  <a:gd name="T80" fmla="*/ 145 w 149"/>
                  <a:gd name="T81" fmla="*/ 43 h 195"/>
                  <a:gd name="T82" fmla="*/ 148 w 149"/>
                  <a:gd name="T83" fmla="*/ 56 h 195"/>
                  <a:gd name="T84" fmla="*/ 149 w 149"/>
                  <a:gd name="T85" fmla="*/ 72 h 195"/>
                  <a:gd name="T86" fmla="*/ 133 w 149"/>
                  <a:gd name="T87" fmla="*/ 192 h 195"/>
                  <a:gd name="T88" fmla="*/ 71 w 149"/>
                  <a:gd name="T89" fmla="*/ 171 h 195"/>
                  <a:gd name="T90" fmla="*/ 86 w 149"/>
                  <a:gd name="T91" fmla="*/ 167 h 195"/>
                  <a:gd name="T92" fmla="*/ 99 w 149"/>
                  <a:gd name="T93" fmla="*/ 161 h 195"/>
                  <a:gd name="T94" fmla="*/ 111 w 149"/>
                  <a:gd name="T95" fmla="*/ 152 h 195"/>
                  <a:gd name="T96" fmla="*/ 117 w 149"/>
                  <a:gd name="T97" fmla="*/ 107 h 195"/>
                  <a:gd name="T98" fmla="*/ 96 w 149"/>
                  <a:gd name="T99" fmla="*/ 108 h 195"/>
                  <a:gd name="T100" fmla="*/ 78 w 149"/>
                  <a:gd name="T101" fmla="*/ 111 h 195"/>
                  <a:gd name="T102" fmla="*/ 51 w 149"/>
                  <a:gd name="T103" fmla="*/ 118 h 195"/>
                  <a:gd name="T104" fmla="*/ 42 w 149"/>
                  <a:gd name="T105" fmla="*/ 123 h 195"/>
                  <a:gd name="T106" fmla="*/ 37 w 149"/>
                  <a:gd name="T107" fmla="*/ 129 h 195"/>
                  <a:gd name="T108" fmla="*/ 33 w 149"/>
                  <a:gd name="T109" fmla="*/ 136 h 195"/>
                  <a:gd name="T110" fmla="*/ 32 w 149"/>
                  <a:gd name="T111" fmla="*/ 143 h 195"/>
                  <a:gd name="T112" fmla="*/ 34 w 149"/>
                  <a:gd name="T113" fmla="*/ 156 h 195"/>
                  <a:gd name="T114" fmla="*/ 41 w 149"/>
                  <a:gd name="T115" fmla="*/ 165 h 195"/>
                  <a:gd name="T116" fmla="*/ 51 w 149"/>
                  <a:gd name="T117" fmla="*/ 170 h 195"/>
                  <a:gd name="T118" fmla="*/ 63 w 149"/>
                  <a:gd name="T119" fmla="*/ 17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9" h="195">
                    <a:moveTo>
                      <a:pt x="133" y="192"/>
                    </a:moveTo>
                    <a:lnTo>
                      <a:pt x="130" y="192"/>
                    </a:lnTo>
                    <a:lnTo>
                      <a:pt x="127" y="191"/>
                    </a:lnTo>
                    <a:lnTo>
                      <a:pt x="125" y="187"/>
                    </a:lnTo>
                    <a:lnTo>
                      <a:pt x="122" y="184"/>
                    </a:lnTo>
                    <a:lnTo>
                      <a:pt x="119" y="166"/>
                    </a:lnTo>
                    <a:lnTo>
                      <a:pt x="111" y="173"/>
                    </a:lnTo>
                    <a:lnTo>
                      <a:pt x="105" y="178"/>
                    </a:lnTo>
                    <a:lnTo>
                      <a:pt x="97" y="183"/>
                    </a:lnTo>
                    <a:lnTo>
                      <a:pt x="89" y="187"/>
                    </a:lnTo>
                    <a:lnTo>
                      <a:pt x="81" y="191"/>
                    </a:lnTo>
                    <a:lnTo>
                      <a:pt x="72" y="193"/>
                    </a:lnTo>
                    <a:lnTo>
                      <a:pt x="63" y="194"/>
                    </a:lnTo>
                    <a:lnTo>
                      <a:pt x="53" y="195"/>
                    </a:lnTo>
                    <a:lnTo>
                      <a:pt x="42" y="194"/>
                    </a:lnTo>
                    <a:lnTo>
                      <a:pt x="32" y="192"/>
                    </a:lnTo>
                    <a:lnTo>
                      <a:pt x="23" y="187"/>
                    </a:lnTo>
                    <a:lnTo>
                      <a:pt x="16" y="183"/>
                    </a:lnTo>
                    <a:lnTo>
                      <a:pt x="10" y="175"/>
                    </a:lnTo>
                    <a:lnTo>
                      <a:pt x="4" y="167"/>
                    </a:lnTo>
                    <a:lnTo>
                      <a:pt x="2" y="162"/>
                    </a:lnTo>
                    <a:lnTo>
                      <a:pt x="1" y="157"/>
                    </a:lnTo>
                    <a:lnTo>
                      <a:pt x="1" y="151"/>
                    </a:lnTo>
                    <a:lnTo>
                      <a:pt x="0" y="145"/>
                    </a:lnTo>
                    <a:lnTo>
                      <a:pt x="1" y="139"/>
                    </a:lnTo>
                    <a:lnTo>
                      <a:pt x="2" y="134"/>
                    </a:lnTo>
                    <a:lnTo>
                      <a:pt x="3" y="128"/>
                    </a:lnTo>
                    <a:lnTo>
                      <a:pt x="7" y="124"/>
                    </a:lnTo>
                    <a:lnTo>
                      <a:pt x="10" y="118"/>
                    </a:lnTo>
                    <a:lnTo>
                      <a:pt x="14" y="114"/>
                    </a:lnTo>
                    <a:lnTo>
                      <a:pt x="20" y="109"/>
                    </a:lnTo>
                    <a:lnTo>
                      <a:pt x="27" y="105"/>
                    </a:lnTo>
                    <a:lnTo>
                      <a:pt x="33" y="102"/>
                    </a:lnTo>
                    <a:lnTo>
                      <a:pt x="42" y="98"/>
                    </a:lnTo>
                    <a:lnTo>
                      <a:pt x="51" y="95"/>
                    </a:lnTo>
                    <a:lnTo>
                      <a:pt x="62" y="92"/>
                    </a:lnTo>
                    <a:lnTo>
                      <a:pt x="73" y="89"/>
                    </a:lnTo>
                    <a:lnTo>
                      <a:pt x="87" y="88"/>
                    </a:lnTo>
                    <a:lnTo>
                      <a:pt x="101" y="87"/>
                    </a:lnTo>
                    <a:lnTo>
                      <a:pt x="117" y="86"/>
                    </a:lnTo>
                    <a:lnTo>
                      <a:pt x="117" y="72"/>
                    </a:lnTo>
                    <a:lnTo>
                      <a:pt x="116" y="62"/>
                    </a:lnTo>
                    <a:lnTo>
                      <a:pt x="113" y="53"/>
                    </a:lnTo>
                    <a:lnTo>
                      <a:pt x="111" y="45"/>
                    </a:lnTo>
                    <a:lnTo>
                      <a:pt x="107" y="38"/>
                    </a:lnTo>
                    <a:lnTo>
                      <a:pt x="101" y="34"/>
                    </a:lnTo>
                    <a:lnTo>
                      <a:pt x="96" y="30"/>
                    </a:lnTo>
                    <a:lnTo>
                      <a:pt x="88" y="28"/>
                    </a:lnTo>
                    <a:lnTo>
                      <a:pt x="79" y="27"/>
                    </a:lnTo>
                    <a:lnTo>
                      <a:pt x="68" y="28"/>
                    </a:lnTo>
                    <a:lnTo>
                      <a:pt x="59" y="30"/>
                    </a:lnTo>
                    <a:lnTo>
                      <a:pt x="51" y="34"/>
                    </a:lnTo>
                    <a:lnTo>
                      <a:pt x="44" y="37"/>
                    </a:lnTo>
                    <a:lnTo>
                      <a:pt x="39" y="40"/>
                    </a:lnTo>
                    <a:lnTo>
                      <a:pt x="34" y="44"/>
                    </a:lnTo>
                    <a:lnTo>
                      <a:pt x="30" y="46"/>
                    </a:lnTo>
                    <a:lnTo>
                      <a:pt x="26" y="47"/>
                    </a:lnTo>
                    <a:lnTo>
                      <a:pt x="22" y="46"/>
                    </a:lnTo>
                    <a:lnTo>
                      <a:pt x="20" y="45"/>
                    </a:lnTo>
                    <a:lnTo>
                      <a:pt x="18" y="44"/>
                    </a:lnTo>
                    <a:lnTo>
                      <a:pt x="16" y="40"/>
                    </a:lnTo>
                    <a:lnTo>
                      <a:pt x="10" y="30"/>
                    </a:lnTo>
                    <a:lnTo>
                      <a:pt x="18" y="24"/>
                    </a:lnTo>
                    <a:lnTo>
                      <a:pt x="26" y="17"/>
                    </a:lnTo>
                    <a:lnTo>
                      <a:pt x="34" y="12"/>
                    </a:lnTo>
                    <a:lnTo>
                      <a:pt x="43" y="8"/>
                    </a:lnTo>
                    <a:lnTo>
                      <a:pt x="52" y="5"/>
                    </a:lnTo>
                    <a:lnTo>
                      <a:pt x="62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8" y="2"/>
                    </a:lnTo>
                    <a:lnTo>
                      <a:pt x="105" y="4"/>
                    </a:lnTo>
                    <a:lnTo>
                      <a:pt x="111" y="6"/>
                    </a:lnTo>
                    <a:lnTo>
                      <a:pt x="117" y="8"/>
                    </a:lnTo>
                    <a:lnTo>
                      <a:pt x="122" y="12"/>
                    </a:lnTo>
                    <a:lnTo>
                      <a:pt x="127" y="16"/>
                    </a:lnTo>
                    <a:lnTo>
                      <a:pt x="131" y="20"/>
                    </a:lnTo>
                    <a:lnTo>
                      <a:pt x="136" y="25"/>
                    </a:lnTo>
                    <a:lnTo>
                      <a:pt x="139" y="30"/>
                    </a:lnTo>
                    <a:lnTo>
                      <a:pt x="142" y="36"/>
                    </a:lnTo>
                    <a:lnTo>
                      <a:pt x="145" y="43"/>
                    </a:lnTo>
                    <a:lnTo>
                      <a:pt x="146" y="49"/>
                    </a:lnTo>
                    <a:lnTo>
                      <a:pt x="148" y="56"/>
                    </a:lnTo>
                    <a:lnTo>
                      <a:pt x="148" y="64"/>
                    </a:lnTo>
                    <a:lnTo>
                      <a:pt x="149" y="72"/>
                    </a:lnTo>
                    <a:lnTo>
                      <a:pt x="149" y="192"/>
                    </a:lnTo>
                    <a:lnTo>
                      <a:pt x="133" y="192"/>
                    </a:lnTo>
                    <a:close/>
                    <a:moveTo>
                      <a:pt x="63" y="172"/>
                    </a:moveTo>
                    <a:lnTo>
                      <a:pt x="71" y="171"/>
                    </a:lnTo>
                    <a:lnTo>
                      <a:pt x="79" y="170"/>
                    </a:lnTo>
                    <a:lnTo>
                      <a:pt x="86" y="167"/>
                    </a:lnTo>
                    <a:lnTo>
                      <a:pt x="92" y="165"/>
                    </a:lnTo>
                    <a:lnTo>
                      <a:pt x="99" y="161"/>
                    </a:lnTo>
                    <a:lnTo>
                      <a:pt x="105" y="157"/>
                    </a:lnTo>
                    <a:lnTo>
                      <a:pt x="111" y="152"/>
                    </a:lnTo>
                    <a:lnTo>
                      <a:pt x="117" y="146"/>
                    </a:lnTo>
                    <a:lnTo>
                      <a:pt x="117" y="107"/>
                    </a:lnTo>
                    <a:lnTo>
                      <a:pt x="106" y="107"/>
                    </a:lnTo>
                    <a:lnTo>
                      <a:pt x="96" y="108"/>
                    </a:lnTo>
                    <a:lnTo>
                      <a:pt x="86" y="109"/>
                    </a:lnTo>
                    <a:lnTo>
                      <a:pt x="78" y="111"/>
                    </a:lnTo>
                    <a:lnTo>
                      <a:pt x="63" y="114"/>
                    </a:lnTo>
                    <a:lnTo>
                      <a:pt x="51" y="118"/>
                    </a:lnTo>
                    <a:lnTo>
                      <a:pt x="47" y="121"/>
                    </a:lnTo>
                    <a:lnTo>
                      <a:pt x="42" y="123"/>
                    </a:lnTo>
                    <a:lnTo>
                      <a:pt x="39" y="126"/>
                    </a:lnTo>
                    <a:lnTo>
                      <a:pt x="37" y="129"/>
                    </a:lnTo>
                    <a:lnTo>
                      <a:pt x="34" y="133"/>
                    </a:lnTo>
                    <a:lnTo>
                      <a:pt x="33" y="136"/>
                    </a:lnTo>
                    <a:lnTo>
                      <a:pt x="32" y="139"/>
                    </a:lnTo>
                    <a:lnTo>
                      <a:pt x="32" y="143"/>
                    </a:lnTo>
                    <a:lnTo>
                      <a:pt x="32" y="151"/>
                    </a:lnTo>
                    <a:lnTo>
                      <a:pt x="34" y="156"/>
                    </a:lnTo>
                    <a:lnTo>
                      <a:pt x="38" y="161"/>
                    </a:lnTo>
                    <a:lnTo>
                      <a:pt x="41" y="165"/>
                    </a:lnTo>
                    <a:lnTo>
                      <a:pt x="46" y="168"/>
                    </a:lnTo>
                    <a:lnTo>
                      <a:pt x="51" y="170"/>
                    </a:lnTo>
                    <a:lnTo>
                      <a:pt x="57" y="171"/>
                    </a:lnTo>
                    <a:lnTo>
                      <a:pt x="63" y="172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44"/>
              <p:cNvSpPr>
                <a:spLocks noEditPoints="1"/>
              </p:cNvSpPr>
              <p:nvPr/>
            </p:nvSpPr>
            <p:spPr bwMode="auto">
              <a:xfrm>
                <a:off x="3622" y="942"/>
                <a:ext cx="27" cy="43"/>
              </a:xfrm>
              <a:custGeom>
                <a:avLst/>
                <a:gdLst>
                  <a:gd name="T0" fmla="*/ 0 w 166"/>
                  <a:gd name="T1" fmla="*/ 4 h 255"/>
                  <a:gd name="T2" fmla="*/ 23 w 166"/>
                  <a:gd name="T3" fmla="*/ 4 h 255"/>
                  <a:gd name="T4" fmla="*/ 27 w 166"/>
                  <a:gd name="T5" fmla="*/ 8 h 255"/>
                  <a:gd name="T6" fmla="*/ 31 w 166"/>
                  <a:gd name="T7" fmla="*/ 33 h 255"/>
                  <a:gd name="T8" fmla="*/ 45 w 166"/>
                  <a:gd name="T9" fmla="*/ 19 h 255"/>
                  <a:gd name="T10" fmla="*/ 59 w 166"/>
                  <a:gd name="T11" fmla="*/ 9 h 255"/>
                  <a:gd name="T12" fmla="*/ 76 w 166"/>
                  <a:gd name="T13" fmla="*/ 3 h 255"/>
                  <a:gd name="T14" fmla="*/ 95 w 166"/>
                  <a:gd name="T15" fmla="*/ 0 h 255"/>
                  <a:gd name="T16" fmla="*/ 110 w 166"/>
                  <a:gd name="T17" fmla="*/ 2 h 255"/>
                  <a:gd name="T18" fmla="*/ 124 w 166"/>
                  <a:gd name="T19" fmla="*/ 7 h 255"/>
                  <a:gd name="T20" fmla="*/ 136 w 166"/>
                  <a:gd name="T21" fmla="*/ 15 h 255"/>
                  <a:gd name="T22" fmla="*/ 147 w 166"/>
                  <a:gd name="T23" fmla="*/ 25 h 255"/>
                  <a:gd name="T24" fmla="*/ 155 w 166"/>
                  <a:gd name="T25" fmla="*/ 38 h 255"/>
                  <a:gd name="T26" fmla="*/ 160 w 166"/>
                  <a:gd name="T27" fmla="*/ 55 h 255"/>
                  <a:gd name="T28" fmla="*/ 165 w 166"/>
                  <a:gd name="T29" fmla="*/ 75 h 255"/>
                  <a:gd name="T30" fmla="*/ 166 w 166"/>
                  <a:gd name="T31" fmla="*/ 96 h 255"/>
                  <a:gd name="T32" fmla="*/ 165 w 166"/>
                  <a:gd name="T33" fmla="*/ 116 h 255"/>
                  <a:gd name="T34" fmla="*/ 160 w 166"/>
                  <a:gd name="T35" fmla="*/ 135 h 255"/>
                  <a:gd name="T36" fmla="*/ 154 w 166"/>
                  <a:gd name="T37" fmla="*/ 152 h 255"/>
                  <a:gd name="T38" fmla="*/ 145 w 166"/>
                  <a:gd name="T39" fmla="*/ 166 h 255"/>
                  <a:gd name="T40" fmla="*/ 132 w 166"/>
                  <a:gd name="T41" fmla="*/ 178 h 255"/>
                  <a:gd name="T42" fmla="*/ 118 w 166"/>
                  <a:gd name="T43" fmla="*/ 187 h 255"/>
                  <a:gd name="T44" fmla="*/ 102 w 166"/>
                  <a:gd name="T45" fmla="*/ 193 h 255"/>
                  <a:gd name="T46" fmla="*/ 85 w 166"/>
                  <a:gd name="T47" fmla="*/ 194 h 255"/>
                  <a:gd name="T48" fmla="*/ 68 w 166"/>
                  <a:gd name="T49" fmla="*/ 193 h 255"/>
                  <a:gd name="T50" fmla="*/ 55 w 166"/>
                  <a:gd name="T51" fmla="*/ 188 h 255"/>
                  <a:gd name="T52" fmla="*/ 43 w 166"/>
                  <a:gd name="T53" fmla="*/ 182 h 255"/>
                  <a:gd name="T54" fmla="*/ 33 w 166"/>
                  <a:gd name="T55" fmla="*/ 172 h 255"/>
                  <a:gd name="T56" fmla="*/ 0 w 166"/>
                  <a:gd name="T57" fmla="*/ 255 h 255"/>
                  <a:gd name="T58" fmla="*/ 76 w 166"/>
                  <a:gd name="T59" fmla="*/ 27 h 255"/>
                  <a:gd name="T60" fmla="*/ 61 w 166"/>
                  <a:gd name="T61" fmla="*/ 32 h 255"/>
                  <a:gd name="T62" fmla="*/ 49 w 166"/>
                  <a:gd name="T63" fmla="*/ 38 h 255"/>
                  <a:gd name="T64" fmla="*/ 38 w 166"/>
                  <a:gd name="T65" fmla="*/ 49 h 255"/>
                  <a:gd name="T66" fmla="*/ 33 w 166"/>
                  <a:gd name="T67" fmla="*/ 146 h 255"/>
                  <a:gd name="T68" fmla="*/ 42 w 166"/>
                  <a:gd name="T69" fmla="*/ 157 h 255"/>
                  <a:gd name="T70" fmla="*/ 52 w 166"/>
                  <a:gd name="T71" fmla="*/ 164 h 255"/>
                  <a:gd name="T72" fmla="*/ 65 w 166"/>
                  <a:gd name="T73" fmla="*/ 167 h 255"/>
                  <a:gd name="T74" fmla="*/ 77 w 166"/>
                  <a:gd name="T75" fmla="*/ 168 h 255"/>
                  <a:gd name="T76" fmla="*/ 89 w 166"/>
                  <a:gd name="T77" fmla="*/ 167 h 255"/>
                  <a:gd name="T78" fmla="*/ 100 w 166"/>
                  <a:gd name="T79" fmla="*/ 164 h 255"/>
                  <a:gd name="T80" fmla="*/ 110 w 166"/>
                  <a:gd name="T81" fmla="*/ 158 h 255"/>
                  <a:gd name="T82" fmla="*/ 118 w 166"/>
                  <a:gd name="T83" fmla="*/ 149 h 255"/>
                  <a:gd name="T84" fmla="*/ 124 w 166"/>
                  <a:gd name="T85" fmla="*/ 139 h 255"/>
                  <a:gd name="T86" fmla="*/ 128 w 166"/>
                  <a:gd name="T87" fmla="*/ 127 h 255"/>
                  <a:gd name="T88" fmla="*/ 131 w 166"/>
                  <a:gd name="T89" fmla="*/ 96 h 255"/>
                  <a:gd name="T90" fmla="*/ 128 w 166"/>
                  <a:gd name="T91" fmla="*/ 65 h 255"/>
                  <a:gd name="T92" fmla="*/ 125 w 166"/>
                  <a:gd name="T93" fmla="*/ 53 h 255"/>
                  <a:gd name="T94" fmla="*/ 119 w 166"/>
                  <a:gd name="T95" fmla="*/ 44 h 255"/>
                  <a:gd name="T96" fmla="*/ 112 w 166"/>
                  <a:gd name="T97" fmla="*/ 36 h 255"/>
                  <a:gd name="T98" fmla="*/ 104 w 166"/>
                  <a:gd name="T99" fmla="*/ 32 h 255"/>
                  <a:gd name="T100" fmla="*/ 84 w 166"/>
                  <a:gd name="T101" fmla="*/ 2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6" h="255">
                    <a:moveTo>
                      <a:pt x="0" y="255"/>
                    </a:moveTo>
                    <a:lnTo>
                      <a:pt x="0" y="4"/>
                    </a:lnTo>
                    <a:lnTo>
                      <a:pt x="20" y="4"/>
                    </a:lnTo>
                    <a:lnTo>
                      <a:pt x="23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0"/>
                    </a:lnTo>
                    <a:lnTo>
                      <a:pt x="31" y="33"/>
                    </a:lnTo>
                    <a:lnTo>
                      <a:pt x="38" y="26"/>
                    </a:lnTo>
                    <a:lnTo>
                      <a:pt x="45" y="19"/>
                    </a:lnTo>
                    <a:lnTo>
                      <a:pt x="51" y="14"/>
                    </a:lnTo>
                    <a:lnTo>
                      <a:pt x="59" y="9"/>
                    </a:lnTo>
                    <a:lnTo>
                      <a:pt x="67" y="6"/>
                    </a:lnTo>
                    <a:lnTo>
                      <a:pt x="76" y="3"/>
                    </a:lnTo>
                    <a:lnTo>
                      <a:pt x="85" y="2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10" y="2"/>
                    </a:lnTo>
                    <a:lnTo>
                      <a:pt x="117" y="4"/>
                    </a:lnTo>
                    <a:lnTo>
                      <a:pt x="124" y="7"/>
                    </a:lnTo>
                    <a:lnTo>
                      <a:pt x="130" y="10"/>
                    </a:lnTo>
                    <a:lnTo>
                      <a:pt x="136" y="15"/>
                    </a:lnTo>
                    <a:lnTo>
                      <a:pt x="141" y="19"/>
                    </a:lnTo>
                    <a:lnTo>
                      <a:pt x="147" y="25"/>
                    </a:lnTo>
                    <a:lnTo>
                      <a:pt x="150" y="32"/>
                    </a:lnTo>
                    <a:lnTo>
                      <a:pt x="155" y="38"/>
                    </a:lnTo>
                    <a:lnTo>
                      <a:pt x="158" y="46"/>
                    </a:lnTo>
                    <a:lnTo>
                      <a:pt x="160" y="55"/>
                    </a:lnTo>
                    <a:lnTo>
                      <a:pt x="162" y="65"/>
                    </a:lnTo>
                    <a:lnTo>
                      <a:pt x="165" y="75"/>
                    </a:lnTo>
                    <a:lnTo>
                      <a:pt x="166" y="85"/>
                    </a:lnTo>
                    <a:lnTo>
                      <a:pt x="166" y="96"/>
                    </a:lnTo>
                    <a:lnTo>
                      <a:pt x="166" y="107"/>
                    </a:lnTo>
                    <a:lnTo>
                      <a:pt x="165" y="116"/>
                    </a:lnTo>
                    <a:lnTo>
                      <a:pt x="162" y="126"/>
                    </a:lnTo>
                    <a:lnTo>
                      <a:pt x="160" y="135"/>
                    </a:lnTo>
                    <a:lnTo>
                      <a:pt x="157" y="144"/>
                    </a:lnTo>
                    <a:lnTo>
                      <a:pt x="154" y="152"/>
                    </a:lnTo>
                    <a:lnTo>
                      <a:pt x="149" y="160"/>
                    </a:lnTo>
                    <a:lnTo>
                      <a:pt x="145" y="166"/>
                    </a:lnTo>
                    <a:lnTo>
                      <a:pt x="139" y="173"/>
                    </a:lnTo>
                    <a:lnTo>
                      <a:pt x="132" y="178"/>
                    </a:lnTo>
                    <a:lnTo>
                      <a:pt x="126" y="183"/>
                    </a:lnTo>
                    <a:lnTo>
                      <a:pt x="118" y="187"/>
                    </a:lnTo>
                    <a:lnTo>
                      <a:pt x="110" y="191"/>
                    </a:lnTo>
                    <a:lnTo>
                      <a:pt x="102" y="193"/>
                    </a:lnTo>
                    <a:lnTo>
                      <a:pt x="94" y="194"/>
                    </a:lnTo>
                    <a:lnTo>
                      <a:pt x="85" y="194"/>
                    </a:lnTo>
                    <a:lnTo>
                      <a:pt x="76" y="194"/>
                    </a:lnTo>
                    <a:lnTo>
                      <a:pt x="68" y="193"/>
                    </a:lnTo>
                    <a:lnTo>
                      <a:pt x="61" y="191"/>
                    </a:lnTo>
                    <a:lnTo>
                      <a:pt x="55" y="188"/>
                    </a:lnTo>
                    <a:lnTo>
                      <a:pt x="49" y="185"/>
                    </a:lnTo>
                    <a:lnTo>
                      <a:pt x="43" y="182"/>
                    </a:lnTo>
                    <a:lnTo>
                      <a:pt x="38" y="177"/>
                    </a:lnTo>
                    <a:lnTo>
                      <a:pt x="33" y="172"/>
                    </a:lnTo>
                    <a:lnTo>
                      <a:pt x="33" y="255"/>
                    </a:lnTo>
                    <a:lnTo>
                      <a:pt x="0" y="255"/>
                    </a:lnTo>
                    <a:close/>
                    <a:moveTo>
                      <a:pt x="84" y="27"/>
                    </a:moveTo>
                    <a:lnTo>
                      <a:pt x="76" y="27"/>
                    </a:lnTo>
                    <a:lnTo>
                      <a:pt x="69" y="29"/>
                    </a:lnTo>
                    <a:lnTo>
                      <a:pt x="61" y="32"/>
                    </a:lnTo>
                    <a:lnTo>
                      <a:pt x="56" y="35"/>
                    </a:lnTo>
                    <a:lnTo>
                      <a:pt x="49" y="38"/>
                    </a:lnTo>
                    <a:lnTo>
                      <a:pt x="43" y="44"/>
                    </a:lnTo>
                    <a:lnTo>
                      <a:pt x="38" y="49"/>
                    </a:lnTo>
                    <a:lnTo>
                      <a:pt x="33" y="56"/>
                    </a:lnTo>
                    <a:lnTo>
                      <a:pt x="33" y="146"/>
                    </a:lnTo>
                    <a:lnTo>
                      <a:pt x="38" y="152"/>
                    </a:lnTo>
                    <a:lnTo>
                      <a:pt x="42" y="157"/>
                    </a:lnTo>
                    <a:lnTo>
                      <a:pt x="48" y="161"/>
                    </a:lnTo>
                    <a:lnTo>
                      <a:pt x="52" y="164"/>
                    </a:lnTo>
                    <a:lnTo>
                      <a:pt x="58" y="166"/>
                    </a:lnTo>
                    <a:lnTo>
                      <a:pt x="65" y="167"/>
                    </a:lnTo>
                    <a:lnTo>
                      <a:pt x="70" y="168"/>
                    </a:lnTo>
                    <a:lnTo>
                      <a:pt x="77" y="168"/>
                    </a:lnTo>
                    <a:lnTo>
                      <a:pt x="84" y="168"/>
                    </a:lnTo>
                    <a:lnTo>
                      <a:pt x="89" y="167"/>
                    </a:lnTo>
                    <a:lnTo>
                      <a:pt x="95" y="166"/>
                    </a:lnTo>
                    <a:lnTo>
                      <a:pt x="100" y="164"/>
                    </a:lnTo>
                    <a:lnTo>
                      <a:pt x="105" y="162"/>
                    </a:lnTo>
                    <a:lnTo>
                      <a:pt x="110" y="158"/>
                    </a:lnTo>
                    <a:lnTo>
                      <a:pt x="114" y="154"/>
                    </a:lnTo>
                    <a:lnTo>
                      <a:pt x="118" y="149"/>
                    </a:lnTo>
                    <a:lnTo>
                      <a:pt x="121" y="145"/>
                    </a:lnTo>
                    <a:lnTo>
                      <a:pt x="124" y="139"/>
                    </a:lnTo>
                    <a:lnTo>
                      <a:pt x="126" y="134"/>
                    </a:lnTo>
                    <a:lnTo>
                      <a:pt x="128" y="127"/>
                    </a:lnTo>
                    <a:lnTo>
                      <a:pt x="130" y="113"/>
                    </a:lnTo>
                    <a:lnTo>
                      <a:pt x="131" y="96"/>
                    </a:lnTo>
                    <a:lnTo>
                      <a:pt x="131" y="79"/>
                    </a:lnTo>
                    <a:lnTo>
                      <a:pt x="128" y="65"/>
                    </a:lnTo>
                    <a:lnTo>
                      <a:pt x="127" y="58"/>
                    </a:lnTo>
                    <a:lnTo>
                      <a:pt x="125" y="53"/>
                    </a:lnTo>
                    <a:lnTo>
                      <a:pt x="121" y="48"/>
                    </a:lnTo>
                    <a:lnTo>
                      <a:pt x="119" y="44"/>
                    </a:lnTo>
                    <a:lnTo>
                      <a:pt x="116" y="39"/>
                    </a:lnTo>
                    <a:lnTo>
                      <a:pt x="112" y="36"/>
                    </a:lnTo>
                    <a:lnTo>
                      <a:pt x="108" y="34"/>
                    </a:lnTo>
                    <a:lnTo>
                      <a:pt x="104" y="32"/>
                    </a:lnTo>
                    <a:lnTo>
                      <a:pt x="95" y="28"/>
                    </a:lnTo>
                    <a:lnTo>
                      <a:pt x="84" y="2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45"/>
              <p:cNvSpPr>
                <a:spLocks/>
              </p:cNvSpPr>
              <p:nvPr/>
            </p:nvSpPr>
            <p:spPr bwMode="auto">
              <a:xfrm>
                <a:off x="3652" y="943"/>
                <a:ext cx="30" cy="31"/>
              </a:xfrm>
              <a:custGeom>
                <a:avLst/>
                <a:gdLst>
                  <a:gd name="T0" fmla="*/ 0 w 177"/>
                  <a:gd name="T1" fmla="*/ 0 h 188"/>
                  <a:gd name="T2" fmla="*/ 177 w 177"/>
                  <a:gd name="T3" fmla="*/ 0 h 188"/>
                  <a:gd name="T4" fmla="*/ 177 w 177"/>
                  <a:gd name="T5" fmla="*/ 25 h 188"/>
                  <a:gd name="T6" fmla="*/ 106 w 177"/>
                  <a:gd name="T7" fmla="*/ 25 h 188"/>
                  <a:gd name="T8" fmla="*/ 106 w 177"/>
                  <a:gd name="T9" fmla="*/ 188 h 188"/>
                  <a:gd name="T10" fmla="*/ 73 w 177"/>
                  <a:gd name="T11" fmla="*/ 188 h 188"/>
                  <a:gd name="T12" fmla="*/ 73 w 177"/>
                  <a:gd name="T13" fmla="*/ 25 h 188"/>
                  <a:gd name="T14" fmla="*/ 0 w 177"/>
                  <a:gd name="T15" fmla="*/ 25 h 188"/>
                  <a:gd name="T16" fmla="*/ 0 w 177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7" h="188">
                    <a:moveTo>
                      <a:pt x="0" y="0"/>
                    </a:moveTo>
                    <a:lnTo>
                      <a:pt x="177" y="0"/>
                    </a:lnTo>
                    <a:lnTo>
                      <a:pt x="177" y="25"/>
                    </a:lnTo>
                    <a:lnTo>
                      <a:pt x="106" y="25"/>
                    </a:lnTo>
                    <a:lnTo>
                      <a:pt x="106" y="188"/>
                    </a:lnTo>
                    <a:lnTo>
                      <a:pt x="73" y="188"/>
                    </a:lnTo>
                    <a:lnTo>
                      <a:pt x="73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46"/>
              <p:cNvSpPr>
                <a:spLocks noEditPoints="1"/>
              </p:cNvSpPr>
              <p:nvPr/>
            </p:nvSpPr>
            <p:spPr bwMode="auto">
              <a:xfrm>
                <a:off x="3684" y="942"/>
                <a:ext cx="30" cy="32"/>
              </a:xfrm>
              <a:custGeom>
                <a:avLst/>
                <a:gdLst>
                  <a:gd name="T0" fmla="*/ 100 w 179"/>
                  <a:gd name="T1" fmla="*/ 2 h 194"/>
                  <a:gd name="T2" fmla="*/ 119 w 179"/>
                  <a:gd name="T3" fmla="*/ 5 h 194"/>
                  <a:gd name="T4" fmla="*/ 134 w 179"/>
                  <a:gd name="T5" fmla="*/ 12 h 194"/>
                  <a:gd name="T6" fmla="*/ 149 w 179"/>
                  <a:gd name="T7" fmla="*/ 22 h 194"/>
                  <a:gd name="T8" fmla="*/ 161 w 179"/>
                  <a:gd name="T9" fmla="*/ 34 h 194"/>
                  <a:gd name="T10" fmla="*/ 170 w 179"/>
                  <a:gd name="T11" fmla="*/ 49 h 194"/>
                  <a:gd name="T12" fmla="*/ 175 w 179"/>
                  <a:gd name="T13" fmla="*/ 67 h 194"/>
                  <a:gd name="T14" fmla="*/ 179 w 179"/>
                  <a:gd name="T15" fmla="*/ 87 h 194"/>
                  <a:gd name="T16" fmla="*/ 179 w 179"/>
                  <a:gd name="T17" fmla="*/ 108 h 194"/>
                  <a:gd name="T18" fmla="*/ 175 w 179"/>
                  <a:gd name="T19" fmla="*/ 128 h 194"/>
                  <a:gd name="T20" fmla="*/ 170 w 179"/>
                  <a:gd name="T21" fmla="*/ 146 h 194"/>
                  <a:gd name="T22" fmla="*/ 161 w 179"/>
                  <a:gd name="T23" fmla="*/ 162 h 194"/>
                  <a:gd name="T24" fmla="*/ 149 w 179"/>
                  <a:gd name="T25" fmla="*/ 174 h 194"/>
                  <a:gd name="T26" fmla="*/ 134 w 179"/>
                  <a:gd name="T27" fmla="*/ 184 h 194"/>
                  <a:gd name="T28" fmla="*/ 119 w 179"/>
                  <a:gd name="T29" fmla="*/ 191 h 194"/>
                  <a:gd name="T30" fmla="*/ 100 w 179"/>
                  <a:gd name="T31" fmla="*/ 194 h 194"/>
                  <a:gd name="T32" fmla="*/ 80 w 179"/>
                  <a:gd name="T33" fmla="*/ 194 h 194"/>
                  <a:gd name="T34" fmla="*/ 61 w 179"/>
                  <a:gd name="T35" fmla="*/ 191 h 194"/>
                  <a:gd name="T36" fmla="*/ 44 w 179"/>
                  <a:gd name="T37" fmla="*/ 184 h 194"/>
                  <a:gd name="T38" fmla="*/ 30 w 179"/>
                  <a:gd name="T39" fmla="*/ 174 h 194"/>
                  <a:gd name="T40" fmla="*/ 18 w 179"/>
                  <a:gd name="T41" fmla="*/ 162 h 194"/>
                  <a:gd name="T42" fmla="*/ 10 w 179"/>
                  <a:gd name="T43" fmla="*/ 146 h 194"/>
                  <a:gd name="T44" fmla="*/ 3 w 179"/>
                  <a:gd name="T45" fmla="*/ 128 h 194"/>
                  <a:gd name="T46" fmla="*/ 1 w 179"/>
                  <a:gd name="T47" fmla="*/ 108 h 194"/>
                  <a:gd name="T48" fmla="*/ 1 w 179"/>
                  <a:gd name="T49" fmla="*/ 87 h 194"/>
                  <a:gd name="T50" fmla="*/ 3 w 179"/>
                  <a:gd name="T51" fmla="*/ 67 h 194"/>
                  <a:gd name="T52" fmla="*/ 10 w 179"/>
                  <a:gd name="T53" fmla="*/ 49 h 194"/>
                  <a:gd name="T54" fmla="*/ 18 w 179"/>
                  <a:gd name="T55" fmla="*/ 34 h 194"/>
                  <a:gd name="T56" fmla="*/ 30 w 179"/>
                  <a:gd name="T57" fmla="*/ 22 h 194"/>
                  <a:gd name="T58" fmla="*/ 44 w 179"/>
                  <a:gd name="T59" fmla="*/ 12 h 194"/>
                  <a:gd name="T60" fmla="*/ 61 w 179"/>
                  <a:gd name="T61" fmla="*/ 5 h 194"/>
                  <a:gd name="T62" fmla="*/ 80 w 179"/>
                  <a:gd name="T63" fmla="*/ 2 h 194"/>
                  <a:gd name="T64" fmla="*/ 90 w 179"/>
                  <a:gd name="T65" fmla="*/ 168 h 194"/>
                  <a:gd name="T66" fmla="*/ 103 w 179"/>
                  <a:gd name="T67" fmla="*/ 167 h 194"/>
                  <a:gd name="T68" fmla="*/ 114 w 179"/>
                  <a:gd name="T69" fmla="*/ 164 h 194"/>
                  <a:gd name="T70" fmla="*/ 123 w 179"/>
                  <a:gd name="T71" fmla="*/ 158 h 194"/>
                  <a:gd name="T72" fmla="*/ 131 w 179"/>
                  <a:gd name="T73" fmla="*/ 149 h 194"/>
                  <a:gd name="T74" fmla="*/ 137 w 179"/>
                  <a:gd name="T75" fmla="*/ 139 h 194"/>
                  <a:gd name="T76" fmla="*/ 142 w 179"/>
                  <a:gd name="T77" fmla="*/ 127 h 194"/>
                  <a:gd name="T78" fmla="*/ 145 w 179"/>
                  <a:gd name="T79" fmla="*/ 98 h 194"/>
                  <a:gd name="T80" fmla="*/ 142 w 179"/>
                  <a:gd name="T81" fmla="*/ 68 h 194"/>
                  <a:gd name="T82" fmla="*/ 137 w 179"/>
                  <a:gd name="T83" fmla="*/ 56 h 194"/>
                  <a:gd name="T84" fmla="*/ 131 w 179"/>
                  <a:gd name="T85" fmla="*/ 46 h 194"/>
                  <a:gd name="T86" fmla="*/ 123 w 179"/>
                  <a:gd name="T87" fmla="*/ 37 h 194"/>
                  <a:gd name="T88" fmla="*/ 114 w 179"/>
                  <a:gd name="T89" fmla="*/ 32 h 194"/>
                  <a:gd name="T90" fmla="*/ 103 w 179"/>
                  <a:gd name="T91" fmla="*/ 28 h 194"/>
                  <a:gd name="T92" fmla="*/ 90 w 179"/>
                  <a:gd name="T93" fmla="*/ 27 h 194"/>
                  <a:gd name="T94" fmla="*/ 76 w 179"/>
                  <a:gd name="T95" fmla="*/ 28 h 194"/>
                  <a:gd name="T96" fmla="*/ 65 w 179"/>
                  <a:gd name="T97" fmla="*/ 32 h 194"/>
                  <a:gd name="T98" fmla="*/ 55 w 179"/>
                  <a:gd name="T99" fmla="*/ 37 h 194"/>
                  <a:gd name="T100" fmla="*/ 47 w 179"/>
                  <a:gd name="T101" fmla="*/ 46 h 194"/>
                  <a:gd name="T102" fmla="*/ 42 w 179"/>
                  <a:gd name="T103" fmla="*/ 56 h 194"/>
                  <a:gd name="T104" fmla="*/ 37 w 179"/>
                  <a:gd name="T105" fmla="*/ 68 h 194"/>
                  <a:gd name="T106" fmla="*/ 34 w 179"/>
                  <a:gd name="T107" fmla="*/ 98 h 194"/>
                  <a:gd name="T108" fmla="*/ 37 w 179"/>
                  <a:gd name="T109" fmla="*/ 127 h 194"/>
                  <a:gd name="T110" fmla="*/ 42 w 179"/>
                  <a:gd name="T111" fmla="*/ 139 h 194"/>
                  <a:gd name="T112" fmla="*/ 47 w 179"/>
                  <a:gd name="T113" fmla="*/ 149 h 194"/>
                  <a:gd name="T114" fmla="*/ 55 w 179"/>
                  <a:gd name="T115" fmla="*/ 158 h 194"/>
                  <a:gd name="T116" fmla="*/ 65 w 179"/>
                  <a:gd name="T117" fmla="*/ 164 h 194"/>
                  <a:gd name="T118" fmla="*/ 76 w 179"/>
                  <a:gd name="T119" fmla="*/ 167 h 194"/>
                  <a:gd name="T120" fmla="*/ 90 w 179"/>
                  <a:gd name="T121" fmla="*/ 16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9" h="194">
                    <a:moveTo>
                      <a:pt x="90" y="0"/>
                    </a:moveTo>
                    <a:lnTo>
                      <a:pt x="100" y="2"/>
                    </a:lnTo>
                    <a:lnTo>
                      <a:pt x="110" y="3"/>
                    </a:lnTo>
                    <a:lnTo>
                      <a:pt x="119" y="5"/>
                    </a:lnTo>
                    <a:lnTo>
                      <a:pt x="126" y="8"/>
                    </a:lnTo>
                    <a:lnTo>
                      <a:pt x="134" y="12"/>
                    </a:lnTo>
                    <a:lnTo>
                      <a:pt x="142" y="16"/>
                    </a:lnTo>
                    <a:lnTo>
                      <a:pt x="149" y="22"/>
                    </a:lnTo>
                    <a:lnTo>
                      <a:pt x="155" y="27"/>
                    </a:lnTo>
                    <a:lnTo>
                      <a:pt x="161" y="34"/>
                    </a:lnTo>
                    <a:lnTo>
                      <a:pt x="165" y="42"/>
                    </a:lnTo>
                    <a:lnTo>
                      <a:pt x="170" y="49"/>
                    </a:lnTo>
                    <a:lnTo>
                      <a:pt x="173" y="57"/>
                    </a:lnTo>
                    <a:lnTo>
                      <a:pt x="175" y="67"/>
                    </a:lnTo>
                    <a:lnTo>
                      <a:pt x="178" y="77"/>
                    </a:lnTo>
                    <a:lnTo>
                      <a:pt x="179" y="87"/>
                    </a:lnTo>
                    <a:lnTo>
                      <a:pt x="179" y="97"/>
                    </a:lnTo>
                    <a:lnTo>
                      <a:pt x="179" y="108"/>
                    </a:lnTo>
                    <a:lnTo>
                      <a:pt x="178" y="118"/>
                    </a:lnTo>
                    <a:lnTo>
                      <a:pt x="175" y="128"/>
                    </a:lnTo>
                    <a:lnTo>
                      <a:pt x="173" y="137"/>
                    </a:lnTo>
                    <a:lnTo>
                      <a:pt x="170" y="146"/>
                    </a:lnTo>
                    <a:lnTo>
                      <a:pt x="165" y="154"/>
                    </a:lnTo>
                    <a:lnTo>
                      <a:pt x="161" y="162"/>
                    </a:lnTo>
                    <a:lnTo>
                      <a:pt x="155" y="168"/>
                    </a:lnTo>
                    <a:lnTo>
                      <a:pt x="149" y="174"/>
                    </a:lnTo>
                    <a:lnTo>
                      <a:pt x="142" y="180"/>
                    </a:lnTo>
                    <a:lnTo>
                      <a:pt x="134" y="184"/>
                    </a:lnTo>
                    <a:lnTo>
                      <a:pt x="126" y="187"/>
                    </a:lnTo>
                    <a:lnTo>
                      <a:pt x="119" y="191"/>
                    </a:lnTo>
                    <a:lnTo>
                      <a:pt x="110" y="193"/>
                    </a:lnTo>
                    <a:lnTo>
                      <a:pt x="100" y="194"/>
                    </a:lnTo>
                    <a:lnTo>
                      <a:pt x="90" y="194"/>
                    </a:lnTo>
                    <a:lnTo>
                      <a:pt x="80" y="194"/>
                    </a:lnTo>
                    <a:lnTo>
                      <a:pt x="70" y="193"/>
                    </a:lnTo>
                    <a:lnTo>
                      <a:pt x="61" y="191"/>
                    </a:lnTo>
                    <a:lnTo>
                      <a:pt x="52" y="187"/>
                    </a:lnTo>
                    <a:lnTo>
                      <a:pt x="44" y="184"/>
                    </a:lnTo>
                    <a:lnTo>
                      <a:pt x="37" y="180"/>
                    </a:lnTo>
                    <a:lnTo>
                      <a:pt x="30" y="174"/>
                    </a:lnTo>
                    <a:lnTo>
                      <a:pt x="24" y="168"/>
                    </a:lnTo>
                    <a:lnTo>
                      <a:pt x="18" y="162"/>
                    </a:lnTo>
                    <a:lnTo>
                      <a:pt x="14" y="154"/>
                    </a:lnTo>
                    <a:lnTo>
                      <a:pt x="10" y="146"/>
                    </a:lnTo>
                    <a:lnTo>
                      <a:pt x="6" y="137"/>
                    </a:lnTo>
                    <a:lnTo>
                      <a:pt x="3" y="128"/>
                    </a:lnTo>
                    <a:lnTo>
                      <a:pt x="2" y="118"/>
                    </a:lnTo>
                    <a:lnTo>
                      <a:pt x="1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2" y="77"/>
                    </a:lnTo>
                    <a:lnTo>
                      <a:pt x="3" y="67"/>
                    </a:lnTo>
                    <a:lnTo>
                      <a:pt x="6" y="57"/>
                    </a:lnTo>
                    <a:lnTo>
                      <a:pt x="10" y="49"/>
                    </a:lnTo>
                    <a:lnTo>
                      <a:pt x="14" y="42"/>
                    </a:lnTo>
                    <a:lnTo>
                      <a:pt x="18" y="34"/>
                    </a:lnTo>
                    <a:lnTo>
                      <a:pt x="24" y="27"/>
                    </a:lnTo>
                    <a:lnTo>
                      <a:pt x="30" y="22"/>
                    </a:lnTo>
                    <a:lnTo>
                      <a:pt x="37" y="16"/>
                    </a:lnTo>
                    <a:lnTo>
                      <a:pt x="44" y="12"/>
                    </a:lnTo>
                    <a:lnTo>
                      <a:pt x="52" y="8"/>
                    </a:lnTo>
                    <a:lnTo>
                      <a:pt x="61" y="5"/>
                    </a:lnTo>
                    <a:lnTo>
                      <a:pt x="70" y="3"/>
                    </a:lnTo>
                    <a:lnTo>
                      <a:pt x="80" y="2"/>
                    </a:lnTo>
                    <a:lnTo>
                      <a:pt x="90" y="0"/>
                    </a:lnTo>
                    <a:close/>
                    <a:moveTo>
                      <a:pt x="90" y="168"/>
                    </a:moveTo>
                    <a:lnTo>
                      <a:pt x="96" y="168"/>
                    </a:lnTo>
                    <a:lnTo>
                      <a:pt x="103" y="167"/>
                    </a:lnTo>
                    <a:lnTo>
                      <a:pt x="109" y="166"/>
                    </a:lnTo>
                    <a:lnTo>
                      <a:pt x="114" y="164"/>
                    </a:lnTo>
                    <a:lnTo>
                      <a:pt x="119" y="162"/>
                    </a:lnTo>
                    <a:lnTo>
                      <a:pt x="123" y="158"/>
                    </a:lnTo>
                    <a:lnTo>
                      <a:pt x="127" y="154"/>
                    </a:lnTo>
                    <a:lnTo>
                      <a:pt x="131" y="149"/>
                    </a:lnTo>
                    <a:lnTo>
                      <a:pt x="134" y="145"/>
                    </a:lnTo>
                    <a:lnTo>
                      <a:pt x="137" y="139"/>
                    </a:lnTo>
                    <a:lnTo>
                      <a:pt x="140" y="134"/>
                    </a:lnTo>
                    <a:lnTo>
                      <a:pt x="142" y="127"/>
                    </a:lnTo>
                    <a:lnTo>
                      <a:pt x="144" y="114"/>
                    </a:lnTo>
                    <a:lnTo>
                      <a:pt x="145" y="98"/>
                    </a:lnTo>
                    <a:lnTo>
                      <a:pt x="144" y="82"/>
                    </a:lnTo>
                    <a:lnTo>
                      <a:pt x="142" y="68"/>
                    </a:lnTo>
                    <a:lnTo>
                      <a:pt x="140" y="62"/>
                    </a:lnTo>
                    <a:lnTo>
                      <a:pt x="137" y="56"/>
                    </a:lnTo>
                    <a:lnTo>
                      <a:pt x="134" y="51"/>
                    </a:lnTo>
                    <a:lnTo>
                      <a:pt x="131" y="46"/>
                    </a:lnTo>
                    <a:lnTo>
                      <a:pt x="127" y="42"/>
                    </a:lnTo>
                    <a:lnTo>
                      <a:pt x="123" y="37"/>
                    </a:lnTo>
                    <a:lnTo>
                      <a:pt x="119" y="34"/>
                    </a:lnTo>
                    <a:lnTo>
                      <a:pt x="114" y="32"/>
                    </a:lnTo>
                    <a:lnTo>
                      <a:pt x="109" y="29"/>
                    </a:lnTo>
                    <a:lnTo>
                      <a:pt x="103" y="28"/>
                    </a:lnTo>
                    <a:lnTo>
                      <a:pt x="96" y="27"/>
                    </a:lnTo>
                    <a:lnTo>
                      <a:pt x="90" y="27"/>
                    </a:lnTo>
                    <a:lnTo>
                      <a:pt x="83" y="27"/>
                    </a:lnTo>
                    <a:lnTo>
                      <a:pt x="76" y="28"/>
                    </a:lnTo>
                    <a:lnTo>
                      <a:pt x="71" y="29"/>
                    </a:lnTo>
                    <a:lnTo>
                      <a:pt x="65" y="32"/>
                    </a:lnTo>
                    <a:lnTo>
                      <a:pt x="60" y="34"/>
                    </a:lnTo>
                    <a:lnTo>
                      <a:pt x="55" y="37"/>
                    </a:lnTo>
                    <a:lnTo>
                      <a:pt x="52" y="42"/>
                    </a:lnTo>
                    <a:lnTo>
                      <a:pt x="47" y="46"/>
                    </a:lnTo>
                    <a:lnTo>
                      <a:pt x="44" y="51"/>
                    </a:lnTo>
                    <a:lnTo>
                      <a:pt x="42" y="56"/>
                    </a:lnTo>
                    <a:lnTo>
                      <a:pt x="40" y="62"/>
                    </a:lnTo>
                    <a:lnTo>
                      <a:pt x="37" y="68"/>
                    </a:lnTo>
                    <a:lnTo>
                      <a:pt x="35" y="82"/>
                    </a:lnTo>
                    <a:lnTo>
                      <a:pt x="34" y="98"/>
                    </a:lnTo>
                    <a:lnTo>
                      <a:pt x="35" y="114"/>
                    </a:lnTo>
                    <a:lnTo>
                      <a:pt x="37" y="127"/>
                    </a:lnTo>
                    <a:lnTo>
                      <a:pt x="40" y="134"/>
                    </a:lnTo>
                    <a:lnTo>
                      <a:pt x="42" y="139"/>
                    </a:lnTo>
                    <a:lnTo>
                      <a:pt x="44" y="145"/>
                    </a:lnTo>
                    <a:lnTo>
                      <a:pt x="47" y="149"/>
                    </a:lnTo>
                    <a:lnTo>
                      <a:pt x="52" y="154"/>
                    </a:lnTo>
                    <a:lnTo>
                      <a:pt x="55" y="158"/>
                    </a:lnTo>
                    <a:lnTo>
                      <a:pt x="60" y="162"/>
                    </a:lnTo>
                    <a:lnTo>
                      <a:pt x="65" y="164"/>
                    </a:lnTo>
                    <a:lnTo>
                      <a:pt x="71" y="166"/>
                    </a:lnTo>
                    <a:lnTo>
                      <a:pt x="76" y="167"/>
                    </a:lnTo>
                    <a:lnTo>
                      <a:pt x="83" y="168"/>
                    </a:lnTo>
                    <a:lnTo>
                      <a:pt x="90" y="16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" name="Freeform 47"/>
              <p:cNvSpPr>
                <a:spLocks/>
              </p:cNvSpPr>
              <p:nvPr/>
            </p:nvSpPr>
            <p:spPr bwMode="auto">
              <a:xfrm>
                <a:off x="3719" y="943"/>
                <a:ext cx="25" cy="31"/>
              </a:xfrm>
              <a:custGeom>
                <a:avLst/>
                <a:gdLst>
                  <a:gd name="T0" fmla="*/ 150 w 150"/>
                  <a:gd name="T1" fmla="*/ 188 h 188"/>
                  <a:gd name="T2" fmla="*/ 117 w 150"/>
                  <a:gd name="T3" fmla="*/ 188 h 188"/>
                  <a:gd name="T4" fmla="*/ 117 w 150"/>
                  <a:gd name="T5" fmla="*/ 108 h 188"/>
                  <a:gd name="T6" fmla="*/ 104 w 150"/>
                  <a:gd name="T7" fmla="*/ 111 h 188"/>
                  <a:gd name="T8" fmla="*/ 93 w 150"/>
                  <a:gd name="T9" fmla="*/ 113 h 188"/>
                  <a:gd name="T10" fmla="*/ 82 w 150"/>
                  <a:gd name="T11" fmla="*/ 114 h 188"/>
                  <a:gd name="T12" fmla="*/ 71 w 150"/>
                  <a:gd name="T13" fmla="*/ 115 h 188"/>
                  <a:gd name="T14" fmla="*/ 61 w 150"/>
                  <a:gd name="T15" fmla="*/ 117 h 188"/>
                  <a:gd name="T16" fmla="*/ 51 w 150"/>
                  <a:gd name="T17" fmla="*/ 115 h 188"/>
                  <a:gd name="T18" fmla="*/ 42 w 150"/>
                  <a:gd name="T19" fmla="*/ 114 h 188"/>
                  <a:gd name="T20" fmla="*/ 34 w 150"/>
                  <a:gd name="T21" fmla="*/ 113 h 188"/>
                  <a:gd name="T22" fmla="*/ 26 w 150"/>
                  <a:gd name="T23" fmla="*/ 110 h 188"/>
                  <a:gd name="T24" fmla="*/ 20 w 150"/>
                  <a:gd name="T25" fmla="*/ 105 h 188"/>
                  <a:gd name="T26" fmla="*/ 14 w 150"/>
                  <a:gd name="T27" fmla="*/ 101 h 188"/>
                  <a:gd name="T28" fmla="*/ 9 w 150"/>
                  <a:gd name="T29" fmla="*/ 95 h 188"/>
                  <a:gd name="T30" fmla="*/ 5 w 150"/>
                  <a:gd name="T31" fmla="*/ 89 h 188"/>
                  <a:gd name="T32" fmla="*/ 2 w 150"/>
                  <a:gd name="T33" fmla="*/ 81 h 188"/>
                  <a:gd name="T34" fmla="*/ 0 w 150"/>
                  <a:gd name="T35" fmla="*/ 72 h 188"/>
                  <a:gd name="T36" fmla="*/ 0 w 150"/>
                  <a:gd name="T37" fmla="*/ 62 h 188"/>
                  <a:gd name="T38" fmla="*/ 0 w 150"/>
                  <a:gd name="T39" fmla="*/ 0 h 188"/>
                  <a:gd name="T40" fmla="*/ 33 w 150"/>
                  <a:gd name="T41" fmla="*/ 0 h 188"/>
                  <a:gd name="T42" fmla="*/ 33 w 150"/>
                  <a:gd name="T43" fmla="*/ 57 h 188"/>
                  <a:gd name="T44" fmla="*/ 33 w 150"/>
                  <a:gd name="T45" fmla="*/ 63 h 188"/>
                  <a:gd name="T46" fmla="*/ 34 w 150"/>
                  <a:gd name="T47" fmla="*/ 69 h 188"/>
                  <a:gd name="T48" fmla="*/ 36 w 150"/>
                  <a:gd name="T49" fmla="*/ 74 h 188"/>
                  <a:gd name="T50" fmla="*/ 39 w 150"/>
                  <a:gd name="T51" fmla="*/ 79 h 188"/>
                  <a:gd name="T52" fmla="*/ 41 w 150"/>
                  <a:gd name="T53" fmla="*/ 82 h 188"/>
                  <a:gd name="T54" fmla="*/ 45 w 150"/>
                  <a:gd name="T55" fmla="*/ 85 h 188"/>
                  <a:gd name="T56" fmla="*/ 50 w 150"/>
                  <a:gd name="T57" fmla="*/ 88 h 188"/>
                  <a:gd name="T58" fmla="*/ 54 w 150"/>
                  <a:gd name="T59" fmla="*/ 89 h 188"/>
                  <a:gd name="T60" fmla="*/ 60 w 150"/>
                  <a:gd name="T61" fmla="*/ 90 h 188"/>
                  <a:gd name="T62" fmla="*/ 67 w 150"/>
                  <a:gd name="T63" fmla="*/ 91 h 188"/>
                  <a:gd name="T64" fmla="*/ 73 w 150"/>
                  <a:gd name="T65" fmla="*/ 91 h 188"/>
                  <a:gd name="T66" fmla="*/ 81 w 150"/>
                  <a:gd name="T67" fmla="*/ 91 h 188"/>
                  <a:gd name="T68" fmla="*/ 89 w 150"/>
                  <a:gd name="T69" fmla="*/ 90 h 188"/>
                  <a:gd name="T70" fmla="*/ 98 w 150"/>
                  <a:gd name="T71" fmla="*/ 89 h 188"/>
                  <a:gd name="T72" fmla="*/ 107 w 150"/>
                  <a:gd name="T73" fmla="*/ 87 h 188"/>
                  <a:gd name="T74" fmla="*/ 117 w 150"/>
                  <a:gd name="T75" fmla="*/ 84 h 188"/>
                  <a:gd name="T76" fmla="*/ 117 w 150"/>
                  <a:gd name="T77" fmla="*/ 0 h 188"/>
                  <a:gd name="T78" fmla="*/ 150 w 150"/>
                  <a:gd name="T79" fmla="*/ 0 h 188"/>
                  <a:gd name="T80" fmla="*/ 150 w 150"/>
                  <a:gd name="T81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0" h="188">
                    <a:moveTo>
                      <a:pt x="150" y="188"/>
                    </a:moveTo>
                    <a:lnTo>
                      <a:pt x="117" y="188"/>
                    </a:lnTo>
                    <a:lnTo>
                      <a:pt x="117" y="108"/>
                    </a:lnTo>
                    <a:lnTo>
                      <a:pt x="104" y="111"/>
                    </a:lnTo>
                    <a:lnTo>
                      <a:pt x="93" y="113"/>
                    </a:lnTo>
                    <a:lnTo>
                      <a:pt x="82" y="114"/>
                    </a:lnTo>
                    <a:lnTo>
                      <a:pt x="71" y="115"/>
                    </a:lnTo>
                    <a:lnTo>
                      <a:pt x="61" y="117"/>
                    </a:lnTo>
                    <a:lnTo>
                      <a:pt x="51" y="115"/>
                    </a:lnTo>
                    <a:lnTo>
                      <a:pt x="42" y="114"/>
                    </a:lnTo>
                    <a:lnTo>
                      <a:pt x="34" y="113"/>
                    </a:lnTo>
                    <a:lnTo>
                      <a:pt x="26" y="110"/>
                    </a:lnTo>
                    <a:lnTo>
                      <a:pt x="20" y="105"/>
                    </a:lnTo>
                    <a:lnTo>
                      <a:pt x="14" y="101"/>
                    </a:lnTo>
                    <a:lnTo>
                      <a:pt x="9" y="95"/>
                    </a:lnTo>
                    <a:lnTo>
                      <a:pt x="5" y="89"/>
                    </a:lnTo>
                    <a:lnTo>
                      <a:pt x="2" y="81"/>
                    </a:lnTo>
                    <a:lnTo>
                      <a:pt x="0" y="72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57"/>
                    </a:lnTo>
                    <a:lnTo>
                      <a:pt x="33" y="63"/>
                    </a:lnTo>
                    <a:lnTo>
                      <a:pt x="34" y="69"/>
                    </a:lnTo>
                    <a:lnTo>
                      <a:pt x="36" y="74"/>
                    </a:lnTo>
                    <a:lnTo>
                      <a:pt x="39" y="79"/>
                    </a:lnTo>
                    <a:lnTo>
                      <a:pt x="41" y="82"/>
                    </a:lnTo>
                    <a:lnTo>
                      <a:pt x="45" y="85"/>
                    </a:lnTo>
                    <a:lnTo>
                      <a:pt x="50" y="88"/>
                    </a:lnTo>
                    <a:lnTo>
                      <a:pt x="54" y="89"/>
                    </a:lnTo>
                    <a:lnTo>
                      <a:pt x="60" y="90"/>
                    </a:lnTo>
                    <a:lnTo>
                      <a:pt x="67" y="91"/>
                    </a:lnTo>
                    <a:lnTo>
                      <a:pt x="73" y="91"/>
                    </a:lnTo>
                    <a:lnTo>
                      <a:pt x="81" y="91"/>
                    </a:lnTo>
                    <a:lnTo>
                      <a:pt x="89" y="90"/>
                    </a:lnTo>
                    <a:lnTo>
                      <a:pt x="98" y="89"/>
                    </a:lnTo>
                    <a:lnTo>
                      <a:pt x="107" y="87"/>
                    </a:lnTo>
                    <a:lnTo>
                      <a:pt x="117" y="84"/>
                    </a:lnTo>
                    <a:lnTo>
                      <a:pt x="117" y="0"/>
                    </a:lnTo>
                    <a:lnTo>
                      <a:pt x="150" y="0"/>
                    </a:lnTo>
                    <a:lnTo>
                      <a:pt x="150" y="18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" name="Freeform 48"/>
              <p:cNvSpPr>
                <a:spLocks/>
              </p:cNvSpPr>
              <p:nvPr/>
            </p:nvSpPr>
            <p:spPr bwMode="auto">
              <a:xfrm>
                <a:off x="3753" y="943"/>
                <a:ext cx="26" cy="31"/>
              </a:xfrm>
              <a:custGeom>
                <a:avLst/>
                <a:gdLst>
                  <a:gd name="T0" fmla="*/ 157 w 157"/>
                  <a:gd name="T1" fmla="*/ 0 h 188"/>
                  <a:gd name="T2" fmla="*/ 157 w 157"/>
                  <a:gd name="T3" fmla="*/ 188 h 188"/>
                  <a:gd name="T4" fmla="*/ 124 w 157"/>
                  <a:gd name="T5" fmla="*/ 188 h 188"/>
                  <a:gd name="T6" fmla="*/ 124 w 157"/>
                  <a:gd name="T7" fmla="*/ 100 h 188"/>
                  <a:gd name="T8" fmla="*/ 34 w 157"/>
                  <a:gd name="T9" fmla="*/ 100 h 188"/>
                  <a:gd name="T10" fmla="*/ 34 w 157"/>
                  <a:gd name="T11" fmla="*/ 188 h 188"/>
                  <a:gd name="T12" fmla="*/ 0 w 157"/>
                  <a:gd name="T13" fmla="*/ 188 h 188"/>
                  <a:gd name="T14" fmla="*/ 0 w 157"/>
                  <a:gd name="T15" fmla="*/ 0 h 188"/>
                  <a:gd name="T16" fmla="*/ 34 w 157"/>
                  <a:gd name="T17" fmla="*/ 0 h 188"/>
                  <a:gd name="T18" fmla="*/ 34 w 157"/>
                  <a:gd name="T19" fmla="*/ 74 h 188"/>
                  <a:gd name="T20" fmla="*/ 124 w 157"/>
                  <a:gd name="T21" fmla="*/ 74 h 188"/>
                  <a:gd name="T22" fmla="*/ 124 w 157"/>
                  <a:gd name="T23" fmla="*/ 0 h 188"/>
                  <a:gd name="T24" fmla="*/ 157 w 157"/>
                  <a:gd name="T2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88">
                    <a:moveTo>
                      <a:pt x="157" y="0"/>
                    </a:moveTo>
                    <a:lnTo>
                      <a:pt x="157" y="188"/>
                    </a:lnTo>
                    <a:lnTo>
                      <a:pt x="124" y="188"/>
                    </a:lnTo>
                    <a:lnTo>
                      <a:pt x="124" y="100"/>
                    </a:lnTo>
                    <a:lnTo>
                      <a:pt x="34" y="100"/>
                    </a:lnTo>
                    <a:lnTo>
                      <a:pt x="34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74"/>
                    </a:lnTo>
                    <a:lnTo>
                      <a:pt x="124" y="74"/>
                    </a:lnTo>
                    <a:lnTo>
                      <a:pt x="124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" name="Freeform 49"/>
              <p:cNvSpPr>
                <a:spLocks noEditPoints="1"/>
              </p:cNvSpPr>
              <p:nvPr/>
            </p:nvSpPr>
            <p:spPr bwMode="auto">
              <a:xfrm>
                <a:off x="3787" y="943"/>
                <a:ext cx="36" cy="31"/>
              </a:xfrm>
              <a:custGeom>
                <a:avLst/>
                <a:gdLst>
                  <a:gd name="T0" fmla="*/ 31 w 215"/>
                  <a:gd name="T1" fmla="*/ 0 h 188"/>
                  <a:gd name="T2" fmla="*/ 31 w 215"/>
                  <a:gd name="T3" fmla="*/ 73 h 188"/>
                  <a:gd name="T4" fmla="*/ 72 w 215"/>
                  <a:gd name="T5" fmla="*/ 73 h 188"/>
                  <a:gd name="T6" fmla="*/ 80 w 215"/>
                  <a:gd name="T7" fmla="*/ 74 h 188"/>
                  <a:gd name="T8" fmla="*/ 89 w 215"/>
                  <a:gd name="T9" fmla="*/ 74 h 188"/>
                  <a:gd name="T10" fmla="*/ 97 w 215"/>
                  <a:gd name="T11" fmla="*/ 77 h 188"/>
                  <a:gd name="T12" fmla="*/ 104 w 215"/>
                  <a:gd name="T13" fmla="*/ 78 h 188"/>
                  <a:gd name="T14" fmla="*/ 110 w 215"/>
                  <a:gd name="T15" fmla="*/ 81 h 188"/>
                  <a:gd name="T16" fmla="*/ 116 w 215"/>
                  <a:gd name="T17" fmla="*/ 83 h 188"/>
                  <a:gd name="T18" fmla="*/ 122 w 215"/>
                  <a:gd name="T19" fmla="*/ 87 h 188"/>
                  <a:gd name="T20" fmla="*/ 126 w 215"/>
                  <a:gd name="T21" fmla="*/ 91 h 188"/>
                  <a:gd name="T22" fmla="*/ 129 w 215"/>
                  <a:gd name="T23" fmla="*/ 94 h 188"/>
                  <a:gd name="T24" fmla="*/ 133 w 215"/>
                  <a:gd name="T25" fmla="*/ 99 h 188"/>
                  <a:gd name="T26" fmla="*/ 135 w 215"/>
                  <a:gd name="T27" fmla="*/ 103 h 188"/>
                  <a:gd name="T28" fmla="*/ 137 w 215"/>
                  <a:gd name="T29" fmla="*/ 109 h 188"/>
                  <a:gd name="T30" fmla="*/ 139 w 215"/>
                  <a:gd name="T31" fmla="*/ 119 h 188"/>
                  <a:gd name="T32" fmla="*/ 140 w 215"/>
                  <a:gd name="T33" fmla="*/ 130 h 188"/>
                  <a:gd name="T34" fmla="*/ 140 w 215"/>
                  <a:gd name="T35" fmla="*/ 135 h 188"/>
                  <a:gd name="T36" fmla="*/ 139 w 215"/>
                  <a:gd name="T37" fmla="*/ 142 h 188"/>
                  <a:gd name="T38" fmla="*/ 138 w 215"/>
                  <a:gd name="T39" fmla="*/ 148 h 188"/>
                  <a:gd name="T40" fmla="*/ 136 w 215"/>
                  <a:gd name="T41" fmla="*/ 153 h 188"/>
                  <a:gd name="T42" fmla="*/ 134 w 215"/>
                  <a:gd name="T43" fmla="*/ 158 h 188"/>
                  <a:gd name="T44" fmla="*/ 130 w 215"/>
                  <a:gd name="T45" fmla="*/ 163 h 188"/>
                  <a:gd name="T46" fmla="*/ 127 w 215"/>
                  <a:gd name="T47" fmla="*/ 168 h 188"/>
                  <a:gd name="T48" fmla="*/ 123 w 215"/>
                  <a:gd name="T49" fmla="*/ 171 h 188"/>
                  <a:gd name="T50" fmla="*/ 118 w 215"/>
                  <a:gd name="T51" fmla="*/ 174 h 188"/>
                  <a:gd name="T52" fmla="*/ 114 w 215"/>
                  <a:gd name="T53" fmla="*/ 178 h 188"/>
                  <a:gd name="T54" fmla="*/ 107 w 215"/>
                  <a:gd name="T55" fmla="*/ 181 h 188"/>
                  <a:gd name="T56" fmla="*/ 102 w 215"/>
                  <a:gd name="T57" fmla="*/ 183 h 188"/>
                  <a:gd name="T58" fmla="*/ 95 w 215"/>
                  <a:gd name="T59" fmla="*/ 186 h 188"/>
                  <a:gd name="T60" fmla="*/ 88 w 215"/>
                  <a:gd name="T61" fmla="*/ 187 h 188"/>
                  <a:gd name="T62" fmla="*/ 80 w 215"/>
                  <a:gd name="T63" fmla="*/ 188 h 188"/>
                  <a:gd name="T64" fmla="*/ 72 w 215"/>
                  <a:gd name="T65" fmla="*/ 188 h 188"/>
                  <a:gd name="T66" fmla="*/ 0 w 215"/>
                  <a:gd name="T67" fmla="*/ 188 h 188"/>
                  <a:gd name="T68" fmla="*/ 0 w 215"/>
                  <a:gd name="T69" fmla="*/ 0 h 188"/>
                  <a:gd name="T70" fmla="*/ 31 w 215"/>
                  <a:gd name="T71" fmla="*/ 0 h 188"/>
                  <a:gd name="T72" fmla="*/ 215 w 215"/>
                  <a:gd name="T73" fmla="*/ 0 h 188"/>
                  <a:gd name="T74" fmla="*/ 215 w 215"/>
                  <a:gd name="T75" fmla="*/ 188 h 188"/>
                  <a:gd name="T76" fmla="*/ 182 w 215"/>
                  <a:gd name="T77" fmla="*/ 188 h 188"/>
                  <a:gd name="T78" fmla="*/ 182 w 215"/>
                  <a:gd name="T79" fmla="*/ 0 h 188"/>
                  <a:gd name="T80" fmla="*/ 215 w 215"/>
                  <a:gd name="T81" fmla="*/ 0 h 188"/>
                  <a:gd name="T82" fmla="*/ 31 w 215"/>
                  <a:gd name="T83" fmla="*/ 98 h 188"/>
                  <a:gd name="T84" fmla="*/ 31 w 215"/>
                  <a:gd name="T85" fmla="*/ 163 h 188"/>
                  <a:gd name="T86" fmla="*/ 72 w 215"/>
                  <a:gd name="T87" fmla="*/ 163 h 188"/>
                  <a:gd name="T88" fmla="*/ 82 w 215"/>
                  <a:gd name="T89" fmla="*/ 163 h 188"/>
                  <a:gd name="T90" fmla="*/ 89 w 215"/>
                  <a:gd name="T91" fmla="*/ 161 h 188"/>
                  <a:gd name="T92" fmla="*/ 96 w 215"/>
                  <a:gd name="T93" fmla="*/ 158 h 188"/>
                  <a:gd name="T94" fmla="*/ 102 w 215"/>
                  <a:gd name="T95" fmla="*/ 154 h 188"/>
                  <a:gd name="T96" fmla="*/ 106 w 215"/>
                  <a:gd name="T97" fmla="*/ 149 h 188"/>
                  <a:gd name="T98" fmla="*/ 108 w 215"/>
                  <a:gd name="T99" fmla="*/ 143 h 188"/>
                  <a:gd name="T100" fmla="*/ 110 w 215"/>
                  <a:gd name="T101" fmla="*/ 137 h 188"/>
                  <a:gd name="T102" fmla="*/ 112 w 215"/>
                  <a:gd name="T103" fmla="*/ 130 h 188"/>
                  <a:gd name="T104" fmla="*/ 110 w 215"/>
                  <a:gd name="T105" fmla="*/ 123 h 188"/>
                  <a:gd name="T106" fmla="*/ 109 w 215"/>
                  <a:gd name="T107" fmla="*/ 118 h 188"/>
                  <a:gd name="T108" fmla="*/ 106 w 215"/>
                  <a:gd name="T109" fmla="*/ 112 h 188"/>
                  <a:gd name="T110" fmla="*/ 103 w 215"/>
                  <a:gd name="T111" fmla="*/ 108 h 188"/>
                  <a:gd name="T112" fmla="*/ 97 w 215"/>
                  <a:gd name="T113" fmla="*/ 103 h 188"/>
                  <a:gd name="T114" fmla="*/ 90 w 215"/>
                  <a:gd name="T115" fmla="*/ 100 h 188"/>
                  <a:gd name="T116" fmla="*/ 82 w 215"/>
                  <a:gd name="T117" fmla="*/ 99 h 188"/>
                  <a:gd name="T118" fmla="*/ 72 w 215"/>
                  <a:gd name="T119" fmla="*/ 98 h 188"/>
                  <a:gd name="T120" fmla="*/ 31 w 215"/>
                  <a:gd name="T121" fmla="*/ 9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188">
                    <a:moveTo>
                      <a:pt x="31" y="0"/>
                    </a:moveTo>
                    <a:lnTo>
                      <a:pt x="31" y="73"/>
                    </a:lnTo>
                    <a:lnTo>
                      <a:pt x="72" y="73"/>
                    </a:lnTo>
                    <a:lnTo>
                      <a:pt x="80" y="74"/>
                    </a:lnTo>
                    <a:lnTo>
                      <a:pt x="89" y="74"/>
                    </a:lnTo>
                    <a:lnTo>
                      <a:pt x="97" y="77"/>
                    </a:lnTo>
                    <a:lnTo>
                      <a:pt x="104" y="78"/>
                    </a:lnTo>
                    <a:lnTo>
                      <a:pt x="110" y="81"/>
                    </a:lnTo>
                    <a:lnTo>
                      <a:pt x="116" y="83"/>
                    </a:lnTo>
                    <a:lnTo>
                      <a:pt x="122" y="87"/>
                    </a:lnTo>
                    <a:lnTo>
                      <a:pt x="126" y="91"/>
                    </a:lnTo>
                    <a:lnTo>
                      <a:pt x="129" y="94"/>
                    </a:lnTo>
                    <a:lnTo>
                      <a:pt x="133" y="99"/>
                    </a:lnTo>
                    <a:lnTo>
                      <a:pt x="135" y="103"/>
                    </a:lnTo>
                    <a:lnTo>
                      <a:pt x="137" y="109"/>
                    </a:lnTo>
                    <a:lnTo>
                      <a:pt x="139" y="119"/>
                    </a:lnTo>
                    <a:lnTo>
                      <a:pt x="140" y="130"/>
                    </a:lnTo>
                    <a:lnTo>
                      <a:pt x="140" y="135"/>
                    </a:lnTo>
                    <a:lnTo>
                      <a:pt x="139" y="142"/>
                    </a:lnTo>
                    <a:lnTo>
                      <a:pt x="138" y="148"/>
                    </a:lnTo>
                    <a:lnTo>
                      <a:pt x="136" y="153"/>
                    </a:lnTo>
                    <a:lnTo>
                      <a:pt x="134" y="158"/>
                    </a:lnTo>
                    <a:lnTo>
                      <a:pt x="130" y="163"/>
                    </a:lnTo>
                    <a:lnTo>
                      <a:pt x="127" y="168"/>
                    </a:lnTo>
                    <a:lnTo>
                      <a:pt x="123" y="171"/>
                    </a:lnTo>
                    <a:lnTo>
                      <a:pt x="118" y="174"/>
                    </a:lnTo>
                    <a:lnTo>
                      <a:pt x="114" y="178"/>
                    </a:lnTo>
                    <a:lnTo>
                      <a:pt x="107" y="181"/>
                    </a:lnTo>
                    <a:lnTo>
                      <a:pt x="102" y="183"/>
                    </a:lnTo>
                    <a:lnTo>
                      <a:pt x="95" y="186"/>
                    </a:lnTo>
                    <a:lnTo>
                      <a:pt x="88" y="187"/>
                    </a:lnTo>
                    <a:lnTo>
                      <a:pt x="80" y="188"/>
                    </a:lnTo>
                    <a:lnTo>
                      <a:pt x="72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  <a:moveTo>
                      <a:pt x="215" y="0"/>
                    </a:moveTo>
                    <a:lnTo>
                      <a:pt x="215" y="188"/>
                    </a:lnTo>
                    <a:lnTo>
                      <a:pt x="182" y="188"/>
                    </a:lnTo>
                    <a:lnTo>
                      <a:pt x="182" y="0"/>
                    </a:lnTo>
                    <a:lnTo>
                      <a:pt x="215" y="0"/>
                    </a:lnTo>
                    <a:close/>
                    <a:moveTo>
                      <a:pt x="31" y="98"/>
                    </a:moveTo>
                    <a:lnTo>
                      <a:pt x="31" y="163"/>
                    </a:lnTo>
                    <a:lnTo>
                      <a:pt x="72" y="163"/>
                    </a:lnTo>
                    <a:lnTo>
                      <a:pt x="82" y="163"/>
                    </a:lnTo>
                    <a:lnTo>
                      <a:pt x="89" y="161"/>
                    </a:lnTo>
                    <a:lnTo>
                      <a:pt x="96" y="158"/>
                    </a:lnTo>
                    <a:lnTo>
                      <a:pt x="102" y="154"/>
                    </a:lnTo>
                    <a:lnTo>
                      <a:pt x="106" y="149"/>
                    </a:lnTo>
                    <a:lnTo>
                      <a:pt x="108" y="143"/>
                    </a:lnTo>
                    <a:lnTo>
                      <a:pt x="110" y="137"/>
                    </a:lnTo>
                    <a:lnTo>
                      <a:pt x="112" y="130"/>
                    </a:lnTo>
                    <a:lnTo>
                      <a:pt x="110" y="123"/>
                    </a:lnTo>
                    <a:lnTo>
                      <a:pt x="109" y="118"/>
                    </a:lnTo>
                    <a:lnTo>
                      <a:pt x="106" y="112"/>
                    </a:lnTo>
                    <a:lnTo>
                      <a:pt x="103" y="108"/>
                    </a:lnTo>
                    <a:lnTo>
                      <a:pt x="97" y="103"/>
                    </a:lnTo>
                    <a:lnTo>
                      <a:pt x="90" y="100"/>
                    </a:lnTo>
                    <a:lnTo>
                      <a:pt x="82" y="99"/>
                    </a:lnTo>
                    <a:lnTo>
                      <a:pt x="72" y="98"/>
                    </a:lnTo>
                    <a:lnTo>
                      <a:pt x="31" y="9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50"/>
              <p:cNvSpPr>
                <a:spLocks noEditPoints="1"/>
              </p:cNvSpPr>
              <p:nvPr/>
            </p:nvSpPr>
            <p:spPr bwMode="auto">
              <a:xfrm>
                <a:off x="3832" y="930"/>
                <a:ext cx="27" cy="44"/>
              </a:xfrm>
              <a:custGeom>
                <a:avLst/>
                <a:gdLst>
                  <a:gd name="T0" fmla="*/ 0 w 162"/>
                  <a:gd name="T1" fmla="*/ 78 h 266"/>
                  <a:gd name="T2" fmla="*/ 34 w 162"/>
                  <a:gd name="T3" fmla="*/ 206 h 266"/>
                  <a:gd name="T4" fmla="*/ 34 w 162"/>
                  <a:gd name="T5" fmla="*/ 213 h 266"/>
                  <a:gd name="T6" fmla="*/ 33 w 162"/>
                  <a:gd name="T7" fmla="*/ 221 h 266"/>
                  <a:gd name="T8" fmla="*/ 36 w 162"/>
                  <a:gd name="T9" fmla="*/ 215 h 266"/>
                  <a:gd name="T10" fmla="*/ 39 w 162"/>
                  <a:gd name="T11" fmla="*/ 209 h 266"/>
                  <a:gd name="T12" fmla="*/ 44 w 162"/>
                  <a:gd name="T13" fmla="*/ 203 h 266"/>
                  <a:gd name="T14" fmla="*/ 54 w 162"/>
                  <a:gd name="T15" fmla="*/ 189 h 266"/>
                  <a:gd name="T16" fmla="*/ 68 w 162"/>
                  <a:gd name="T17" fmla="*/ 169 h 266"/>
                  <a:gd name="T18" fmla="*/ 85 w 162"/>
                  <a:gd name="T19" fmla="*/ 147 h 266"/>
                  <a:gd name="T20" fmla="*/ 106 w 162"/>
                  <a:gd name="T21" fmla="*/ 118 h 266"/>
                  <a:gd name="T22" fmla="*/ 130 w 162"/>
                  <a:gd name="T23" fmla="*/ 87 h 266"/>
                  <a:gd name="T24" fmla="*/ 135 w 162"/>
                  <a:gd name="T25" fmla="*/ 80 h 266"/>
                  <a:gd name="T26" fmla="*/ 142 w 162"/>
                  <a:gd name="T27" fmla="*/ 78 h 266"/>
                  <a:gd name="T28" fmla="*/ 162 w 162"/>
                  <a:gd name="T29" fmla="*/ 266 h 266"/>
                  <a:gd name="T30" fmla="*/ 129 w 162"/>
                  <a:gd name="T31" fmla="*/ 138 h 266"/>
                  <a:gd name="T32" fmla="*/ 129 w 162"/>
                  <a:gd name="T33" fmla="*/ 130 h 266"/>
                  <a:gd name="T34" fmla="*/ 130 w 162"/>
                  <a:gd name="T35" fmla="*/ 122 h 266"/>
                  <a:gd name="T36" fmla="*/ 127 w 162"/>
                  <a:gd name="T37" fmla="*/ 129 h 266"/>
                  <a:gd name="T38" fmla="*/ 124 w 162"/>
                  <a:gd name="T39" fmla="*/ 135 h 266"/>
                  <a:gd name="T40" fmla="*/ 119 w 162"/>
                  <a:gd name="T41" fmla="*/ 140 h 266"/>
                  <a:gd name="T42" fmla="*/ 108 w 162"/>
                  <a:gd name="T43" fmla="*/ 155 h 266"/>
                  <a:gd name="T44" fmla="*/ 94 w 162"/>
                  <a:gd name="T45" fmla="*/ 175 h 266"/>
                  <a:gd name="T46" fmla="*/ 77 w 162"/>
                  <a:gd name="T47" fmla="*/ 197 h 266"/>
                  <a:gd name="T48" fmla="*/ 56 w 162"/>
                  <a:gd name="T49" fmla="*/ 226 h 266"/>
                  <a:gd name="T50" fmla="*/ 33 w 162"/>
                  <a:gd name="T51" fmla="*/ 258 h 266"/>
                  <a:gd name="T52" fmla="*/ 27 w 162"/>
                  <a:gd name="T53" fmla="*/ 264 h 266"/>
                  <a:gd name="T54" fmla="*/ 20 w 162"/>
                  <a:gd name="T55" fmla="*/ 266 h 266"/>
                  <a:gd name="T56" fmla="*/ 84 w 162"/>
                  <a:gd name="T57" fmla="*/ 32 h 266"/>
                  <a:gd name="T58" fmla="*/ 96 w 162"/>
                  <a:gd name="T59" fmla="*/ 31 h 266"/>
                  <a:gd name="T60" fmla="*/ 105 w 162"/>
                  <a:gd name="T61" fmla="*/ 24 h 266"/>
                  <a:gd name="T62" fmla="*/ 109 w 162"/>
                  <a:gd name="T63" fmla="*/ 14 h 266"/>
                  <a:gd name="T64" fmla="*/ 110 w 162"/>
                  <a:gd name="T65" fmla="*/ 0 h 266"/>
                  <a:gd name="T66" fmla="*/ 133 w 162"/>
                  <a:gd name="T67" fmla="*/ 1 h 266"/>
                  <a:gd name="T68" fmla="*/ 137 w 162"/>
                  <a:gd name="T69" fmla="*/ 7 h 266"/>
                  <a:gd name="T70" fmla="*/ 136 w 162"/>
                  <a:gd name="T71" fmla="*/ 19 h 266"/>
                  <a:gd name="T72" fmla="*/ 129 w 162"/>
                  <a:gd name="T73" fmla="*/ 33 h 266"/>
                  <a:gd name="T74" fmla="*/ 115 w 162"/>
                  <a:gd name="T75" fmla="*/ 44 h 266"/>
                  <a:gd name="T76" fmla="*/ 95 w 162"/>
                  <a:gd name="T77" fmla="*/ 50 h 266"/>
                  <a:gd name="T78" fmla="*/ 71 w 162"/>
                  <a:gd name="T79" fmla="*/ 50 h 266"/>
                  <a:gd name="T80" fmla="*/ 51 w 162"/>
                  <a:gd name="T81" fmla="*/ 44 h 266"/>
                  <a:gd name="T82" fmla="*/ 38 w 162"/>
                  <a:gd name="T83" fmla="*/ 33 h 266"/>
                  <a:gd name="T84" fmla="*/ 30 w 162"/>
                  <a:gd name="T85" fmla="*/ 19 h 266"/>
                  <a:gd name="T86" fmla="*/ 30 w 162"/>
                  <a:gd name="T87" fmla="*/ 7 h 266"/>
                  <a:gd name="T88" fmla="*/ 34 w 162"/>
                  <a:gd name="T89" fmla="*/ 1 h 266"/>
                  <a:gd name="T90" fmla="*/ 56 w 162"/>
                  <a:gd name="T91" fmla="*/ 0 h 266"/>
                  <a:gd name="T92" fmla="*/ 57 w 162"/>
                  <a:gd name="T93" fmla="*/ 14 h 266"/>
                  <a:gd name="T94" fmla="*/ 63 w 162"/>
                  <a:gd name="T95" fmla="*/ 24 h 266"/>
                  <a:gd name="T96" fmla="*/ 70 w 162"/>
                  <a:gd name="T97" fmla="*/ 31 h 266"/>
                  <a:gd name="T98" fmla="*/ 84 w 162"/>
                  <a:gd name="T99" fmla="*/ 3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266">
                    <a:moveTo>
                      <a:pt x="0" y="266"/>
                    </a:moveTo>
                    <a:lnTo>
                      <a:pt x="0" y="78"/>
                    </a:lnTo>
                    <a:lnTo>
                      <a:pt x="34" y="78"/>
                    </a:lnTo>
                    <a:lnTo>
                      <a:pt x="34" y="206"/>
                    </a:lnTo>
                    <a:lnTo>
                      <a:pt x="34" y="209"/>
                    </a:lnTo>
                    <a:lnTo>
                      <a:pt x="34" y="213"/>
                    </a:lnTo>
                    <a:lnTo>
                      <a:pt x="33" y="218"/>
                    </a:lnTo>
                    <a:lnTo>
                      <a:pt x="33" y="221"/>
                    </a:lnTo>
                    <a:lnTo>
                      <a:pt x="34" y="218"/>
                    </a:lnTo>
                    <a:lnTo>
                      <a:pt x="36" y="215"/>
                    </a:lnTo>
                    <a:lnTo>
                      <a:pt x="37" y="212"/>
                    </a:lnTo>
                    <a:lnTo>
                      <a:pt x="39" y="209"/>
                    </a:lnTo>
                    <a:lnTo>
                      <a:pt x="40" y="208"/>
                    </a:lnTo>
                    <a:lnTo>
                      <a:pt x="44" y="203"/>
                    </a:lnTo>
                    <a:lnTo>
                      <a:pt x="48" y="198"/>
                    </a:lnTo>
                    <a:lnTo>
                      <a:pt x="54" y="189"/>
                    </a:lnTo>
                    <a:lnTo>
                      <a:pt x="60" y="180"/>
                    </a:lnTo>
                    <a:lnTo>
                      <a:pt x="68" y="169"/>
                    </a:lnTo>
                    <a:lnTo>
                      <a:pt x="77" y="158"/>
                    </a:lnTo>
                    <a:lnTo>
                      <a:pt x="85" y="147"/>
                    </a:lnTo>
                    <a:lnTo>
                      <a:pt x="95" y="133"/>
                    </a:lnTo>
                    <a:lnTo>
                      <a:pt x="106" y="118"/>
                    </a:lnTo>
                    <a:lnTo>
                      <a:pt x="117" y="102"/>
                    </a:lnTo>
                    <a:lnTo>
                      <a:pt x="130" y="87"/>
                    </a:lnTo>
                    <a:lnTo>
                      <a:pt x="133" y="83"/>
                    </a:lnTo>
                    <a:lnTo>
                      <a:pt x="135" y="80"/>
                    </a:lnTo>
                    <a:lnTo>
                      <a:pt x="138" y="79"/>
                    </a:lnTo>
                    <a:lnTo>
                      <a:pt x="142" y="78"/>
                    </a:lnTo>
                    <a:lnTo>
                      <a:pt x="162" y="78"/>
                    </a:lnTo>
                    <a:lnTo>
                      <a:pt x="162" y="266"/>
                    </a:lnTo>
                    <a:lnTo>
                      <a:pt x="129" y="266"/>
                    </a:lnTo>
                    <a:lnTo>
                      <a:pt x="129" y="138"/>
                    </a:lnTo>
                    <a:lnTo>
                      <a:pt x="129" y="135"/>
                    </a:lnTo>
                    <a:lnTo>
                      <a:pt x="129" y="130"/>
                    </a:lnTo>
                    <a:lnTo>
                      <a:pt x="129" y="126"/>
                    </a:lnTo>
                    <a:lnTo>
                      <a:pt x="130" y="122"/>
                    </a:lnTo>
                    <a:lnTo>
                      <a:pt x="128" y="126"/>
                    </a:lnTo>
                    <a:lnTo>
                      <a:pt x="127" y="129"/>
                    </a:lnTo>
                    <a:lnTo>
                      <a:pt x="125" y="131"/>
                    </a:lnTo>
                    <a:lnTo>
                      <a:pt x="124" y="135"/>
                    </a:lnTo>
                    <a:lnTo>
                      <a:pt x="121" y="136"/>
                    </a:lnTo>
                    <a:lnTo>
                      <a:pt x="119" y="140"/>
                    </a:lnTo>
                    <a:lnTo>
                      <a:pt x="114" y="147"/>
                    </a:lnTo>
                    <a:lnTo>
                      <a:pt x="108" y="155"/>
                    </a:lnTo>
                    <a:lnTo>
                      <a:pt x="101" y="163"/>
                    </a:lnTo>
                    <a:lnTo>
                      <a:pt x="94" y="175"/>
                    </a:lnTo>
                    <a:lnTo>
                      <a:pt x="86" y="186"/>
                    </a:lnTo>
                    <a:lnTo>
                      <a:pt x="77" y="197"/>
                    </a:lnTo>
                    <a:lnTo>
                      <a:pt x="67" y="210"/>
                    </a:lnTo>
                    <a:lnTo>
                      <a:pt x="56" y="226"/>
                    </a:lnTo>
                    <a:lnTo>
                      <a:pt x="45" y="241"/>
                    </a:lnTo>
                    <a:lnTo>
                      <a:pt x="33" y="258"/>
                    </a:lnTo>
                    <a:lnTo>
                      <a:pt x="30" y="260"/>
                    </a:lnTo>
                    <a:lnTo>
                      <a:pt x="27" y="264"/>
                    </a:lnTo>
                    <a:lnTo>
                      <a:pt x="24" y="266"/>
                    </a:lnTo>
                    <a:lnTo>
                      <a:pt x="20" y="266"/>
                    </a:lnTo>
                    <a:lnTo>
                      <a:pt x="0" y="266"/>
                    </a:lnTo>
                    <a:close/>
                    <a:moveTo>
                      <a:pt x="84" y="32"/>
                    </a:moveTo>
                    <a:lnTo>
                      <a:pt x="90" y="32"/>
                    </a:lnTo>
                    <a:lnTo>
                      <a:pt x="96" y="31"/>
                    </a:lnTo>
                    <a:lnTo>
                      <a:pt x="100" y="29"/>
                    </a:lnTo>
                    <a:lnTo>
                      <a:pt x="105" y="24"/>
                    </a:lnTo>
                    <a:lnTo>
                      <a:pt x="107" y="20"/>
                    </a:lnTo>
                    <a:lnTo>
                      <a:pt x="109" y="14"/>
                    </a:lnTo>
                    <a:lnTo>
                      <a:pt x="110" y="8"/>
                    </a:lnTo>
                    <a:lnTo>
                      <a:pt x="110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6" y="3"/>
                    </a:lnTo>
                    <a:lnTo>
                      <a:pt x="137" y="7"/>
                    </a:lnTo>
                    <a:lnTo>
                      <a:pt x="137" y="10"/>
                    </a:lnTo>
                    <a:lnTo>
                      <a:pt x="136" y="19"/>
                    </a:lnTo>
                    <a:lnTo>
                      <a:pt x="134" y="27"/>
                    </a:lnTo>
                    <a:lnTo>
                      <a:pt x="129" y="33"/>
                    </a:lnTo>
                    <a:lnTo>
                      <a:pt x="123" y="39"/>
                    </a:lnTo>
                    <a:lnTo>
                      <a:pt x="115" y="44"/>
                    </a:lnTo>
                    <a:lnTo>
                      <a:pt x="106" y="48"/>
                    </a:lnTo>
                    <a:lnTo>
                      <a:pt x="95" y="50"/>
                    </a:lnTo>
                    <a:lnTo>
                      <a:pt x="84" y="50"/>
                    </a:lnTo>
                    <a:lnTo>
                      <a:pt x="71" y="50"/>
                    </a:lnTo>
                    <a:lnTo>
                      <a:pt x="60" y="48"/>
                    </a:lnTo>
                    <a:lnTo>
                      <a:pt x="51" y="44"/>
                    </a:lnTo>
                    <a:lnTo>
                      <a:pt x="44" y="39"/>
                    </a:lnTo>
                    <a:lnTo>
                      <a:pt x="38" y="33"/>
                    </a:lnTo>
                    <a:lnTo>
                      <a:pt x="33" y="27"/>
                    </a:lnTo>
                    <a:lnTo>
                      <a:pt x="30" y="19"/>
                    </a:lnTo>
                    <a:lnTo>
                      <a:pt x="29" y="10"/>
                    </a:lnTo>
                    <a:lnTo>
                      <a:pt x="30" y="7"/>
                    </a:lnTo>
                    <a:lnTo>
                      <a:pt x="31" y="3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56" y="0"/>
                    </a:lnTo>
                    <a:lnTo>
                      <a:pt x="56" y="8"/>
                    </a:lnTo>
                    <a:lnTo>
                      <a:pt x="57" y="14"/>
                    </a:lnTo>
                    <a:lnTo>
                      <a:pt x="59" y="20"/>
                    </a:lnTo>
                    <a:lnTo>
                      <a:pt x="63" y="24"/>
                    </a:lnTo>
                    <a:lnTo>
                      <a:pt x="66" y="29"/>
                    </a:lnTo>
                    <a:lnTo>
                      <a:pt x="70" y="31"/>
                    </a:lnTo>
                    <a:lnTo>
                      <a:pt x="76" y="32"/>
                    </a:lnTo>
                    <a:lnTo>
                      <a:pt x="84" y="32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51"/>
              <p:cNvSpPr>
                <a:spLocks/>
              </p:cNvSpPr>
              <p:nvPr/>
            </p:nvSpPr>
            <p:spPr bwMode="auto">
              <a:xfrm>
                <a:off x="3545" y="1002"/>
                <a:ext cx="26" cy="31"/>
              </a:xfrm>
              <a:custGeom>
                <a:avLst/>
                <a:gdLst>
                  <a:gd name="T0" fmla="*/ 157 w 157"/>
                  <a:gd name="T1" fmla="*/ 0 h 188"/>
                  <a:gd name="T2" fmla="*/ 157 w 157"/>
                  <a:gd name="T3" fmla="*/ 188 h 188"/>
                  <a:gd name="T4" fmla="*/ 124 w 157"/>
                  <a:gd name="T5" fmla="*/ 188 h 188"/>
                  <a:gd name="T6" fmla="*/ 124 w 157"/>
                  <a:gd name="T7" fmla="*/ 25 h 188"/>
                  <a:gd name="T8" fmla="*/ 34 w 157"/>
                  <a:gd name="T9" fmla="*/ 25 h 188"/>
                  <a:gd name="T10" fmla="*/ 34 w 157"/>
                  <a:gd name="T11" fmla="*/ 188 h 188"/>
                  <a:gd name="T12" fmla="*/ 0 w 157"/>
                  <a:gd name="T13" fmla="*/ 188 h 188"/>
                  <a:gd name="T14" fmla="*/ 0 w 157"/>
                  <a:gd name="T15" fmla="*/ 0 h 188"/>
                  <a:gd name="T16" fmla="*/ 157 w 157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88">
                    <a:moveTo>
                      <a:pt x="157" y="0"/>
                    </a:moveTo>
                    <a:lnTo>
                      <a:pt x="157" y="188"/>
                    </a:lnTo>
                    <a:lnTo>
                      <a:pt x="124" y="188"/>
                    </a:lnTo>
                    <a:lnTo>
                      <a:pt x="124" y="25"/>
                    </a:lnTo>
                    <a:lnTo>
                      <a:pt x="34" y="25"/>
                    </a:lnTo>
                    <a:lnTo>
                      <a:pt x="34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52"/>
              <p:cNvSpPr>
                <a:spLocks noEditPoints="1"/>
              </p:cNvSpPr>
              <p:nvPr/>
            </p:nvSpPr>
            <p:spPr bwMode="auto">
              <a:xfrm>
                <a:off x="3579" y="1002"/>
                <a:ext cx="28" cy="42"/>
              </a:xfrm>
              <a:custGeom>
                <a:avLst/>
                <a:gdLst>
                  <a:gd name="T0" fmla="*/ 0 w 166"/>
                  <a:gd name="T1" fmla="*/ 4 h 255"/>
                  <a:gd name="T2" fmla="*/ 24 w 166"/>
                  <a:gd name="T3" fmla="*/ 5 h 255"/>
                  <a:gd name="T4" fmla="*/ 27 w 166"/>
                  <a:gd name="T5" fmla="*/ 8 h 255"/>
                  <a:gd name="T6" fmla="*/ 32 w 166"/>
                  <a:gd name="T7" fmla="*/ 33 h 255"/>
                  <a:gd name="T8" fmla="*/ 45 w 166"/>
                  <a:gd name="T9" fmla="*/ 20 h 255"/>
                  <a:gd name="T10" fmla="*/ 59 w 166"/>
                  <a:gd name="T11" fmla="*/ 9 h 255"/>
                  <a:gd name="T12" fmla="*/ 76 w 166"/>
                  <a:gd name="T13" fmla="*/ 3 h 255"/>
                  <a:gd name="T14" fmla="*/ 95 w 166"/>
                  <a:gd name="T15" fmla="*/ 0 h 255"/>
                  <a:gd name="T16" fmla="*/ 110 w 166"/>
                  <a:gd name="T17" fmla="*/ 3 h 255"/>
                  <a:gd name="T18" fmla="*/ 124 w 166"/>
                  <a:gd name="T19" fmla="*/ 7 h 255"/>
                  <a:gd name="T20" fmla="*/ 136 w 166"/>
                  <a:gd name="T21" fmla="*/ 15 h 255"/>
                  <a:gd name="T22" fmla="*/ 147 w 166"/>
                  <a:gd name="T23" fmla="*/ 25 h 255"/>
                  <a:gd name="T24" fmla="*/ 155 w 166"/>
                  <a:gd name="T25" fmla="*/ 39 h 255"/>
                  <a:gd name="T26" fmla="*/ 161 w 166"/>
                  <a:gd name="T27" fmla="*/ 56 h 255"/>
                  <a:gd name="T28" fmla="*/ 165 w 166"/>
                  <a:gd name="T29" fmla="*/ 75 h 255"/>
                  <a:gd name="T30" fmla="*/ 166 w 166"/>
                  <a:gd name="T31" fmla="*/ 97 h 255"/>
                  <a:gd name="T32" fmla="*/ 165 w 166"/>
                  <a:gd name="T33" fmla="*/ 117 h 255"/>
                  <a:gd name="T34" fmla="*/ 161 w 166"/>
                  <a:gd name="T35" fmla="*/ 135 h 255"/>
                  <a:gd name="T36" fmla="*/ 154 w 166"/>
                  <a:gd name="T37" fmla="*/ 152 h 255"/>
                  <a:gd name="T38" fmla="*/ 145 w 166"/>
                  <a:gd name="T39" fmla="*/ 166 h 255"/>
                  <a:gd name="T40" fmla="*/ 133 w 166"/>
                  <a:gd name="T41" fmla="*/ 178 h 255"/>
                  <a:gd name="T42" fmla="*/ 119 w 166"/>
                  <a:gd name="T43" fmla="*/ 187 h 255"/>
                  <a:gd name="T44" fmla="*/ 103 w 166"/>
                  <a:gd name="T45" fmla="*/ 193 h 255"/>
                  <a:gd name="T46" fmla="*/ 85 w 166"/>
                  <a:gd name="T47" fmla="*/ 195 h 255"/>
                  <a:gd name="T48" fmla="*/ 69 w 166"/>
                  <a:gd name="T49" fmla="*/ 193 h 255"/>
                  <a:gd name="T50" fmla="*/ 55 w 166"/>
                  <a:gd name="T51" fmla="*/ 188 h 255"/>
                  <a:gd name="T52" fmla="*/ 44 w 166"/>
                  <a:gd name="T53" fmla="*/ 182 h 255"/>
                  <a:gd name="T54" fmla="*/ 34 w 166"/>
                  <a:gd name="T55" fmla="*/ 173 h 255"/>
                  <a:gd name="T56" fmla="*/ 0 w 166"/>
                  <a:gd name="T57" fmla="*/ 255 h 255"/>
                  <a:gd name="T58" fmla="*/ 76 w 166"/>
                  <a:gd name="T59" fmla="*/ 28 h 255"/>
                  <a:gd name="T60" fmla="*/ 63 w 166"/>
                  <a:gd name="T61" fmla="*/ 32 h 255"/>
                  <a:gd name="T62" fmla="*/ 49 w 166"/>
                  <a:gd name="T63" fmla="*/ 39 h 255"/>
                  <a:gd name="T64" fmla="*/ 38 w 166"/>
                  <a:gd name="T65" fmla="*/ 49 h 255"/>
                  <a:gd name="T66" fmla="*/ 34 w 166"/>
                  <a:gd name="T67" fmla="*/ 147 h 255"/>
                  <a:gd name="T68" fmla="*/ 43 w 166"/>
                  <a:gd name="T69" fmla="*/ 157 h 255"/>
                  <a:gd name="T70" fmla="*/ 53 w 166"/>
                  <a:gd name="T71" fmla="*/ 164 h 255"/>
                  <a:gd name="T72" fmla="*/ 65 w 166"/>
                  <a:gd name="T73" fmla="*/ 167 h 255"/>
                  <a:gd name="T74" fmla="*/ 77 w 166"/>
                  <a:gd name="T75" fmla="*/ 169 h 255"/>
                  <a:gd name="T76" fmla="*/ 89 w 166"/>
                  <a:gd name="T77" fmla="*/ 168 h 255"/>
                  <a:gd name="T78" fmla="*/ 100 w 166"/>
                  <a:gd name="T79" fmla="*/ 164 h 255"/>
                  <a:gd name="T80" fmla="*/ 110 w 166"/>
                  <a:gd name="T81" fmla="*/ 158 h 255"/>
                  <a:gd name="T82" fmla="*/ 118 w 166"/>
                  <a:gd name="T83" fmla="*/ 151 h 255"/>
                  <a:gd name="T84" fmla="*/ 124 w 166"/>
                  <a:gd name="T85" fmla="*/ 139 h 255"/>
                  <a:gd name="T86" fmla="*/ 128 w 166"/>
                  <a:gd name="T87" fmla="*/ 127 h 255"/>
                  <a:gd name="T88" fmla="*/ 132 w 166"/>
                  <a:gd name="T89" fmla="*/ 97 h 255"/>
                  <a:gd name="T90" fmla="*/ 128 w 166"/>
                  <a:gd name="T91" fmla="*/ 65 h 255"/>
                  <a:gd name="T92" fmla="*/ 125 w 166"/>
                  <a:gd name="T93" fmla="*/ 54 h 255"/>
                  <a:gd name="T94" fmla="*/ 119 w 166"/>
                  <a:gd name="T95" fmla="*/ 44 h 255"/>
                  <a:gd name="T96" fmla="*/ 113 w 166"/>
                  <a:gd name="T97" fmla="*/ 36 h 255"/>
                  <a:gd name="T98" fmla="*/ 104 w 166"/>
                  <a:gd name="T99" fmla="*/ 32 h 255"/>
                  <a:gd name="T100" fmla="*/ 84 w 166"/>
                  <a:gd name="T101" fmla="*/ 2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6" h="255">
                    <a:moveTo>
                      <a:pt x="0" y="255"/>
                    </a:moveTo>
                    <a:lnTo>
                      <a:pt x="0" y="4"/>
                    </a:lnTo>
                    <a:lnTo>
                      <a:pt x="20" y="4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2" y="33"/>
                    </a:lnTo>
                    <a:lnTo>
                      <a:pt x="38" y="26"/>
                    </a:lnTo>
                    <a:lnTo>
                      <a:pt x="45" y="20"/>
                    </a:lnTo>
                    <a:lnTo>
                      <a:pt x="52" y="15"/>
                    </a:lnTo>
                    <a:lnTo>
                      <a:pt x="59" y="9"/>
                    </a:lnTo>
                    <a:lnTo>
                      <a:pt x="67" y="6"/>
                    </a:lnTo>
                    <a:lnTo>
                      <a:pt x="76" y="3"/>
                    </a:lnTo>
                    <a:lnTo>
                      <a:pt x="85" y="1"/>
                    </a:lnTo>
                    <a:lnTo>
                      <a:pt x="95" y="0"/>
                    </a:lnTo>
                    <a:lnTo>
                      <a:pt x="103" y="1"/>
                    </a:lnTo>
                    <a:lnTo>
                      <a:pt x="110" y="3"/>
                    </a:lnTo>
                    <a:lnTo>
                      <a:pt x="117" y="4"/>
                    </a:lnTo>
                    <a:lnTo>
                      <a:pt x="124" y="7"/>
                    </a:lnTo>
                    <a:lnTo>
                      <a:pt x="131" y="10"/>
                    </a:lnTo>
                    <a:lnTo>
                      <a:pt x="136" y="15"/>
                    </a:lnTo>
                    <a:lnTo>
                      <a:pt x="142" y="19"/>
                    </a:lnTo>
                    <a:lnTo>
                      <a:pt x="147" y="25"/>
                    </a:lnTo>
                    <a:lnTo>
                      <a:pt x="152" y="32"/>
                    </a:lnTo>
                    <a:lnTo>
                      <a:pt x="155" y="39"/>
                    </a:lnTo>
                    <a:lnTo>
                      <a:pt x="158" y="47"/>
                    </a:lnTo>
                    <a:lnTo>
                      <a:pt x="161" y="56"/>
                    </a:lnTo>
                    <a:lnTo>
                      <a:pt x="163" y="65"/>
                    </a:lnTo>
                    <a:lnTo>
                      <a:pt x="165" y="75"/>
                    </a:lnTo>
                    <a:lnTo>
                      <a:pt x="166" y="86"/>
                    </a:lnTo>
                    <a:lnTo>
                      <a:pt x="166" y="97"/>
                    </a:lnTo>
                    <a:lnTo>
                      <a:pt x="166" y="107"/>
                    </a:lnTo>
                    <a:lnTo>
                      <a:pt x="165" y="117"/>
                    </a:lnTo>
                    <a:lnTo>
                      <a:pt x="163" y="126"/>
                    </a:lnTo>
                    <a:lnTo>
                      <a:pt x="161" y="135"/>
                    </a:lnTo>
                    <a:lnTo>
                      <a:pt x="157" y="144"/>
                    </a:lnTo>
                    <a:lnTo>
                      <a:pt x="154" y="152"/>
                    </a:lnTo>
                    <a:lnTo>
                      <a:pt x="149" y="159"/>
                    </a:lnTo>
                    <a:lnTo>
                      <a:pt x="145" y="166"/>
                    </a:lnTo>
                    <a:lnTo>
                      <a:pt x="139" y="173"/>
                    </a:lnTo>
                    <a:lnTo>
                      <a:pt x="133" y="178"/>
                    </a:lnTo>
                    <a:lnTo>
                      <a:pt x="126" y="183"/>
                    </a:lnTo>
                    <a:lnTo>
                      <a:pt x="119" y="187"/>
                    </a:lnTo>
                    <a:lnTo>
                      <a:pt x="112" y="191"/>
                    </a:lnTo>
                    <a:lnTo>
                      <a:pt x="103" y="193"/>
                    </a:lnTo>
                    <a:lnTo>
                      <a:pt x="94" y="194"/>
                    </a:lnTo>
                    <a:lnTo>
                      <a:pt x="85" y="195"/>
                    </a:lnTo>
                    <a:lnTo>
                      <a:pt x="76" y="194"/>
                    </a:lnTo>
                    <a:lnTo>
                      <a:pt x="69" y="193"/>
                    </a:lnTo>
                    <a:lnTo>
                      <a:pt x="62" y="192"/>
                    </a:lnTo>
                    <a:lnTo>
                      <a:pt x="55" y="188"/>
                    </a:lnTo>
                    <a:lnTo>
                      <a:pt x="49" y="186"/>
                    </a:lnTo>
                    <a:lnTo>
                      <a:pt x="44" y="182"/>
                    </a:lnTo>
                    <a:lnTo>
                      <a:pt x="38" y="177"/>
                    </a:lnTo>
                    <a:lnTo>
                      <a:pt x="34" y="173"/>
                    </a:lnTo>
                    <a:lnTo>
                      <a:pt x="34" y="255"/>
                    </a:lnTo>
                    <a:lnTo>
                      <a:pt x="0" y="255"/>
                    </a:lnTo>
                    <a:close/>
                    <a:moveTo>
                      <a:pt x="84" y="27"/>
                    </a:moveTo>
                    <a:lnTo>
                      <a:pt x="76" y="28"/>
                    </a:lnTo>
                    <a:lnTo>
                      <a:pt x="69" y="29"/>
                    </a:lnTo>
                    <a:lnTo>
                      <a:pt x="63" y="32"/>
                    </a:lnTo>
                    <a:lnTo>
                      <a:pt x="56" y="35"/>
                    </a:lnTo>
                    <a:lnTo>
                      <a:pt x="49" y="39"/>
                    </a:lnTo>
                    <a:lnTo>
                      <a:pt x="44" y="44"/>
                    </a:lnTo>
                    <a:lnTo>
                      <a:pt x="38" y="49"/>
                    </a:lnTo>
                    <a:lnTo>
                      <a:pt x="34" y="56"/>
                    </a:lnTo>
                    <a:lnTo>
                      <a:pt x="34" y="147"/>
                    </a:lnTo>
                    <a:lnTo>
                      <a:pt x="38" y="153"/>
                    </a:lnTo>
                    <a:lnTo>
                      <a:pt x="43" y="157"/>
                    </a:lnTo>
                    <a:lnTo>
                      <a:pt x="48" y="161"/>
                    </a:lnTo>
                    <a:lnTo>
                      <a:pt x="53" y="164"/>
                    </a:lnTo>
                    <a:lnTo>
                      <a:pt x="58" y="166"/>
                    </a:lnTo>
                    <a:lnTo>
                      <a:pt x="65" y="167"/>
                    </a:lnTo>
                    <a:lnTo>
                      <a:pt x="70" y="168"/>
                    </a:lnTo>
                    <a:lnTo>
                      <a:pt x="77" y="169"/>
                    </a:lnTo>
                    <a:lnTo>
                      <a:pt x="84" y="168"/>
                    </a:lnTo>
                    <a:lnTo>
                      <a:pt x="89" y="168"/>
                    </a:lnTo>
                    <a:lnTo>
                      <a:pt x="95" y="166"/>
                    </a:lnTo>
                    <a:lnTo>
                      <a:pt x="100" y="164"/>
                    </a:lnTo>
                    <a:lnTo>
                      <a:pt x="106" y="162"/>
                    </a:lnTo>
                    <a:lnTo>
                      <a:pt x="110" y="158"/>
                    </a:lnTo>
                    <a:lnTo>
                      <a:pt x="114" y="155"/>
                    </a:lnTo>
                    <a:lnTo>
                      <a:pt x="118" y="151"/>
                    </a:lnTo>
                    <a:lnTo>
                      <a:pt x="122" y="145"/>
                    </a:lnTo>
                    <a:lnTo>
                      <a:pt x="124" y="139"/>
                    </a:lnTo>
                    <a:lnTo>
                      <a:pt x="126" y="134"/>
                    </a:lnTo>
                    <a:lnTo>
                      <a:pt x="128" y="127"/>
                    </a:lnTo>
                    <a:lnTo>
                      <a:pt x="131" y="113"/>
                    </a:lnTo>
                    <a:lnTo>
                      <a:pt x="132" y="97"/>
                    </a:lnTo>
                    <a:lnTo>
                      <a:pt x="132" y="79"/>
                    </a:lnTo>
                    <a:lnTo>
                      <a:pt x="128" y="65"/>
                    </a:lnTo>
                    <a:lnTo>
                      <a:pt x="127" y="59"/>
                    </a:lnTo>
                    <a:lnTo>
                      <a:pt x="125" y="54"/>
                    </a:lnTo>
                    <a:lnTo>
                      <a:pt x="123" y="48"/>
                    </a:lnTo>
                    <a:lnTo>
                      <a:pt x="119" y="44"/>
                    </a:lnTo>
                    <a:lnTo>
                      <a:pt x="116" y="39"/>
                    </a:lnTo>
                    <a:lnTo>
                      <a:pt x="113" y="36"/>
                    </a:lnTo>
                    <a:lnTo>
                      <a:pt x="108" y="34"/>
                    </a:lnTo>
                    <a:lnTo>
                      <a:pt x="104" y="32"/>
                    </a:lnTo>
                    <a:lnTo>
                      <a:pt x="95" y="28"/>
                    </a:lnTo>
                    <a:lnTo>
                      <a:pt x="84" y="2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53"/>
              <p:cNvSpPr>
                <a:spLocks noEditPoints="1"/>
              </p:cNvSpPr>
              <p:nvPr/>
            </p:nvSpPr>
            <p:spPr bwMode="auto">
              <a:xfrm>
                <a:off x="3612" y="1002"/>
                <a:ext cx="30" cy="32"/>
              </a:xfrm>
              <a:custGeom>
                <a:avLst/>
                <a:gdLst>
                  <a:gd name="T0" fmla="*/ 100 w 179"/>
                  <a:gd name="T1" fmla="*/ 0 h 194"/>
                  <a:gd name="T2" fmla="*/ 119 w 179"/>
                  <a:gd name="T3" fmla="*/ 4 h 194"/>
                  <a:gd name="T4" fmla="*/ 135 w 179"/>
                  <a:gd name="T5" fmla="*/ 10 h 194"/>
                  <a:gd name="T6" fmla="*/ 149 w 179"/>
                  <a:gd name="T7" fmla="*/ 21 h 194"/>
                  <a:gd name="T8" fmla="*/ 162 w 179"/>
                  <a:gd name="T9" fmla="*/ 33 h 194"/>
                  <a:gd name="T10" fmla="*/ 170 w 179"/>
                  <a:gd name="T11" fmla="*/ 48 h 194"/>
                  <a:gd name="T12" fmla="*/ 176 w 179"/>
                  <a:gd name="T13" fmla="*/ 66 h 194"/>
                  <a:gd name="T14" fmla="*/ 179 w 179"/>
                  <a:gd name="T15" fmla="*/ 86 h 194"/>
                  <a:gd name="T16" fmla="*/ 179 w 179"/>
                  <a:gd name="T17" fmla="*/ 107 h 194"/>
                  <a:gd name="T18" fmla="*/ 176 w 179"/>
                  <a:gd name="T19" fmla="*/ 127 h 194"/>
                  <a:gd name="T20" fmla="*/ 170 w 179"/>
                  <a:gd name="T21" fmla="*/ 145 h 194"/>
                  <a:gd name="T22" fmla="*/ 162 w 179"/>
                  <a:gd name="T23" fmla="*/ 161 h 194"/>
                  <a:gd name="T24" fmla="*/ 149 w 179"/>
                  <a:gd name="T25" fmla="*/ 173 h 194"/>
                  <a:gd name="T26" fmla="*/ 135 w 179"/>
                  <a:gd name="T27" fmla="*/ 183 h 194"/>
                  <a:gd name="T28" fmla="*/ 119 w 179"/>
                  <a:gd name="T29" fmla="*/ 190 h 194"/>
                  <a:gd name="T30" fmla="*/ 100 w 179"/>
                  <a:gd name="T31" fmla="*/ 193 h 194"/>
                  <a:gd name="T32" fmla="*/ 80 w 179"/>
                  <a:gd name="T33" fmla="*/ 193 h 194"/>
                  <a:gd name="T34" fmla="*/ 61 w 179"/>
                  <a:gd name="T35" fmla="*/ 190 h 194"/>
                  <a:gd name="T36" fmla="*/ 45 w 179"/>
                  <a:gd name="T37" fmla="*/ 183 h 194"/>
                  <a:gd name="T38" fmla="*/ 30 w 179"/>
                  <a:gd name="T39" fmla="*/ 173 h 194"/>
                  <a:gd name="T40" fmla="*/ 19 w 179"/>
                  <a:gd name="T41" fmla="*/ 161 h 194"/>
                  <a:gd name="T42" fmla="*/ 10 w 179"/>
                  <a:gd name="T43" fmla="*/ 145 h 194"/>
                  <a:gd name="T44" fmla="*/ 4 w 179"/>
                  <a:gd name="T45" fmla="*/ 127 h 194"/>
                  <a:gd name="T46" fmla="*/ 1 w 179"/>
                  <a:gd name="T47" fmla="*/ 107 h 194"/>
                  <a:gd name="T48" fmla="*/ 1 w 179"/>
                  <a:gd name="T49" fmla="*/ 86 h 194"/>
                  <a:gd name="T50" fmla="*/ 4 w 179"/>
                  <a:gd name="T51" fmla="*/ 66 h 194"/>
                  <a:gd name="T52" fmla="*/ 10 w 179"/>
                  <a:gd name="T53" fmla="*/ 48 h 194"/>
                  <a:gd name="T54" fmla="*/ 19 w 179"/>
                  <a:gd name="T55" fmla="*/ 33 h 194"/>
                  <a:gd name="T56" fmla="*/ 30 w 179"/>
                  <a:gd name="T57" fmla="*/ 21 h 194"/>
                  <a:gd name="T58" fmla="*/ 45 w 179"/>
                  <a:gd name="T59" fmla="*/ 10 h 194"/>
                  <a:gd name="T60" fmla="*/ 61 w 179"/>
                  <a:gd name="T61" fmla="*/ 4 h 194"/>
                  <a:gd name="T62" fmla="*/ 80 w 179"/>
                  <a:gd name="T63" fmla="*/ 0 h 194"/>
                  <a:gd name="T64" fmla="*/ 90 w 179"/>
                  <a:gd name="T65" fmla="*/ 167 h 194"/>
                  <a:gd name="T66" fmla="*/ 104 w 179"/>
                  <a:gd name="T67" fmla="*/ 166 h 194"/>
                  <a:gd name="T68" fmla="*/ 115 w 179"/>
                  <a:gd name="T69" fmla="*/ 163 h 194"/>
                  <a:gd name="T70" fmla="*/ 124 w 179"/>
                  <a:gd name="T71" fmla="*/ 157 h 194"/>
                  <a:gd name="T72" fmla="*/ 131 w 179"/>
                  <a:gd name="T73" fmla="*/ 150 h 194"/>
                  <a:gd name="T74" fmla="*/ 138 w 179"/>
                  <a:gd name="T75" fmla="*/ 138 h 194"/>
                  <a:gd name="T76" fmla="*/ 143 w 179"/>
                  <a:gd name="T77" fmla="*/ 127 h 194"/>
                  <a:gd name="T78" fmla="*/ 146 w 179"/>
                  <a:gd name="T79" fmla="*/ 97 h 194"/>
                  <a:gd name="T80" fmla="*/ 143 w 179"/>
                  <a:gd name="T81" fmla="*/ 67 h 194"/>
                  <a:gd name="T82" fmla="*/ 138 w 179"/>
                  <a:gd name="T83" fmla="*/ 55 h 194"/>
                  <a:gd name="T84" fmla="*/ 131 w 179"/>
                  <a:gd name="T85" fmla="*/ 45 h 194"/>
                  <a:gd name="T86" fmla="*/ 124 w 179"/>
                  <a:gd name="T87" fmla="*/ 36 h 194"/>
                  <a:gd name="T88" fmla="*/ 115 w 179"/>
                  <a:gd name="T89" fmla="*/ 31 h 194"/>
                  <a:gd name="T90" fmla="*/ 104 w 179"/>
                  <a:gd name="T91" fmla="*/ 27 h 194"/>
                  <a:gd name="T92" fmla="*/ 90 w 179"/>
                  <a:gd name="T93" fmla="*/ 26 h 194"/>
                  <a:gd name="T94" fmla="*/ 77 w 179"/>
                  <a:gd name="T95" fmla="*/ 27 h 194"/>
                  <a:gd name="T96" fmla="*/ 66 w 179"/>
                  <a:gd name="T97" fmla="*/ 31 h 194"/>
                  <a:gd name="T98" fmla="*/ 56 w 179"/>
                  <a:gd name="T99" fmla="*/ 37 h 194"/>
                  <a:gd name="T100" fmla="*/ 48 w 179"/>
                  <a:gd name="T101" fmla="*/ 45 h 194"/>
                  <a:gd name="T102" fmla="*/ 43 w 179"/>
                  <a:gd name="T103" fmla="*/ 55 h 194"/>
                  <a:gd name="T104" fmla="*/ 38 w 179"/>
                  <a:gd name="T105" fmla="*/ 67 h 194"/>
                  <a:gd name="T106" fmla="*/ 35 w 179"/>
                  <a:gd name="T107" fmla="*/ 97 h 194"/>
                  <a:gd name="T108" fmla="*/ 38 w 179"/>
                  <a:gd name="T109" fmla="*/ 127 h 194"/>
                  <a:gd name="T110" fmla="*/ 43 w 179"/>
                  <a:gd name="T111" fmla="*/ 138 h 194"/>
                  <a:gd name="T112" fmla="*/ 48 w 179"/>
                  <a:gd name="T113" fmla="*/ 150 h 194"/>
                  <a:gd name="T114" fmla="*/ 56 w 179"/>
                  <a:gd name="T115" fmla="*/ 157 h 194"/>
                  <a:gd name="T116" fmla="*/ 66 w 179"/>
                  <a:gd name="T117" fmla="*/ 163 h 194"/>
                  <a:gd name="T118" fmla="*/ 77 w 179"/>
                  <a:gd name="T119" fmla="*/ 166 h 194"/>
                  <a:gd name="T120" fmla="*/ 90 w 179"/>
                  <a:gd name="T121" fmla="*/ 16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9" h="194">
                    <a:moveTo>
                      <a:pt x="90" y="0"/>
                    </a:moveTo>
                    <a:lnTo>
                      <a:pt x="100" y="0"/>
                    </a:lnTo>
                    <a:lnTo>
                      <a:pt x="109" y="2"/>
                    </a:lnTo>
                    <a:lnTo>
                      <a:pt x="119" y="4"/>
                    </a:lnTo>
                    <a:lnTo>
                      <a:pt x="127" y="7"/>
                    </a:lnTo>
                    <a:lnTo>
                      <a:pt x="135" y="10"/>
                    </a:lnTo>
                    <a:lnTo>
                      <a:pt x="143" y="15"/>
                    </a:lnTo>
                    <a:lnTo>
                      <a:pt x="149" y="21"/>
                    </a:lnTo>
                    <a:lnTo>
                      <a:pt x="156" y="26"/>
                    </a:lnTo>
                    <a:lnTo>
                      <a:pt x="162" y="33"/>
                    </a:lnTo>
                    <a:lnTo>
                      <a:pt x="166" y="41"/>
                    </a:lnTo>
                    <a:lnTo>
                      <a:pt x="170" y="48"/>
                    </a:lnTo>
                    <a:lnTo>
                      <a:pt x="174" y="57"/>
                    </a:lnTo>
                    <a:lnTo>
                      <a:pt x="176" y="66"/>
                    </a:lnTo>
                    <a:lnTo>
                      <a:pt x="178" y="76"/>
                    </a:lnTo>
                    <a:lnTo>
                      <a:pt x="179" y="86"/>
                    </a:lnTo>
                    <a:lnTo>
                      <a:pt x="179" y="97"/>
                    </a:lnTo>
                    <a:lnTo>
                      <a:pt x="179" y="107"/>
                    </a:lnTo>
                    <a:lnTo>
                      <a:pt x="178" y="118"/>
                    </a:lnTo>
                    <a:lnTo>
                      <a:pt x="176" y="127"/>
                    </a:lnTo>
                    <a:lnTo>
                      <a:pt x="174" y="137"/>
                    </a:lnTo>
                    <a:lnTo>
                      <a:pt x="170" y="145"/>
                    </a:lnTo>
                    <a:lnTo>
                      <a:pt x="166" y="154"/>
                    </a:lnTo>
                    <a:lnTo>
                      <a:pt x="162" y="161"/>
                    </a:lnTo>
                    <a:lnTo>
                      <a:pt x="156" y="167"/>
                    </a:lnTo>
                    <a:lnTo>
                      <a:pt x="149" y="173"/>
                    </a:lnTo>
                    <a:lnTo>
                      <a:pt x="143" y="178"/>
                    </a:lnTo>
                    <a:lnTo>
                      <a:pt x="135" y="183"/>
                    </a:lnTo>
                    <a:lnTo>
                      <a:pt x="127" y="187"/>
                    </a:lnTo>
                    <a:lnTo>
                      <a:pt x="119" y="190"/>
                    </a:lnTo>
                    <a:lnTo>
                      <a:pt x="109" y="192"/>
                    </a:lnTo>
                    <a:lnTo>
                      <a:pt x="100" y="193"/>
                    </a:lnTo>
                    <a:lnTo>
                      <a:pt x="90" y="194"/>
                    </a:lnTo>
                    <a:lnTo>
                      <a:pt x="80" y="193"/>
                    </a:lnTo>
                    <a:lnTo>
                      <a:pt x="70" y="192"/>
                    </a:lnTo>
                    <a:lnTo>
                      <a:pt x="61" y="190"/>
                    </a:lnTo>
                    <a:lnTo>
                      <a:pt x="53" y="187"/>
                    </a:lnTo>
                    <a:lnTo>
                      <a:pt x="45" y="183"/>
                    </a:lnTo>
                    <a:lnTo>
                      <a:pt x="37" y="178"/>
                    </a:lnTo>
                    <a:lnTo>
                      <a:pt x="30" y="173"/>
                    </a:lnTo>
                    <a:lnTo>
                      <a:pt x="25" y="167"/>
                    </a:lnTo>
                    <a:lnTo>
                      <a:pt x="19" y="161"/>
                    </a:lnTo>
                    <a:lnTo>
                      <a:pt x="15" y="154"/>
                    </a:lnTo>
                    <a:lnTo>
                      <a:pt x="10" y="145"/>
                    </a:lnTo>
                    <a:lnTo>
                      <a:pt x="7" y="137"/>
                    </a:lnTo>
                    <a:lnTo>
                      <a:pt x="4" y="127"/>
                    </a:lnTo>
                    <a:lnTo>
                      <a:pt x="2" y="118"/>
                    </a:lnTo>
                    <a:lnTo>
                      <a:pt x="1" y="107"/>
                    </a:lnTo>
                    <a:lnTo>
                      <a:pt x="0" y="97"/>
                    </a:lnTo>
                    <a:lnTo>
                      <a:pt x="1" y="86"/>
                    </a:lnTo>
                    <a:lnTo>
                      <a:pt x="2" y="76"/>
                    </a:lnTo>
                    <a:lnTo>
                      <a:pt x="4" y="66"/>
                    </a:lnTo>
                    <a:lnTo>
                      <a:pt x="7" y="57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19" y="33"/>
                    </a:lnTo>
                    <a:lnTo>
                      <a:pt x="25" y="26"/>
                    </a:lnTo>
                    <a:lnTo>
                      <a:pt x="30" y="21"/>
                    </a:lnTo>
                    <a:lnTo>
                      <a:pt x="37" y="15"/>
                    </a:lnTo>
                    <a:lnTo>
                      <a:pt x="45" y="10"/>
                    </a:lnTo>
                    <a:lnTo>
                      <a:pt x="53" y="7"/>
                    </a:lnTo>
                    <a:lnTo>
                      <a:pt x="61" y="4"/>
                    </a:lnTo>
                    <a:lnTo>
                      <a:pt x="70" y="2"/>
                    </a:lnTo>
                    <a:lnTo>
                      <a:pt x="80" y="0"/>
                    </a:lnTo>
                    <a:lnTo>
                      <a:pt x="90" y="0"/>
                    </a:lnTo>
                    <a:close/>
                    <a:moveTo>
                      <a:pt x="90" y="167"/>
                    </a:moveTo>
                    <a:lnTo>
                      <a:pt x="97" y="167"/>
                    </a:lnTo>
                    <a:lnTo>
                      <a:pt x="104" y="166"/>
                    </a:lnTo>
                    <a:lnTo>
                      <a:pt x="109" y="165"/>
                    </a:lnTo>
                    <a:lnTo>
                      <a:pt x="115" y="163"/>
                    </a:lnTo>
                    <a:lnTo>
                      <a:pt x="119" y="161"/>
                    </a:lnTo>
                    <a:lnTo>
                      <a:pt x="124" y="157"/>
                    </a:lnTo>
                    <a:lnTo>
                      <a:pt x="128" y="154"/>
                    </a:lnTo>
                    <a:lnTo>
                      <a:pt x="131" y="150"/>
                    </a:lnTo>
                    <a:lnTo>
                      <a:pt x="135" y="144"/>
                    </a:lnTo>
                    <a:lnTo>
                      <a:pt x="138" y="138"/>
                    </a:lnTo>
                    <a:lnTo>
                      <a:pt x="140" y="133"/>
                    </a:lnTo>
                    <a:lnTo>
                      <a:pt x="143" y="127"/>
                    </a:lnTo>
                    <a:lnTo>
                      <a:pt x="145" y="113"/>
                    </a:lnTo>
                    <a:lnTo>
                      <a:pt x="146" y="97"/>
                    </a:lnTo>
                    <a:lnTo>
                      <a:pt x="145" y="82"/>
                    </a:lnTo>
                    <a:lnTo>
                      <a:pt x="143" y="67"/>
                    </a:lnTo>
                    <a:lnTo>
                      <a:pt x="140" y="61"/>
                    </a:lnTo>
                    <a:lnTo>
                      <a:pt x="138" y="55"/>
                    </a:lnTo>
                    <a:lnTo>
                      <a:pt x="135" y="49"/>
                    </a:lnTo>
                    <a:lnTo>
                      <a:pt x="131" y="45"/>
                    </a:lnTo>
                    <a:lnTo>
                      <a:pt x="128" y="41"/>
                    </a:lnTo>
                    <a:lnTo>
                      <a:pt x="124" y="36"/>
                    </a:lnTo>
                    <a:lnTo>
                      <a:pt x="119" y="34"/>
                    </a:lnTo>
                    <a:lnTo>
                      <a:pt x="115" y="31"/>
                    </a:lnTo>
                    <a:lnTo>
                      <a:pt x="109" y="28"/>
                    </a:lnTo>
                    <a:lnTo>
                      <a:pt x="104" y="27"/>
                    </a:lnTo>
                    <a:lnTo>
                      <a:pt x="97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77" y="27"/>
                    </a:lnTo>
                    <a:lnTo>
                      <a:pt x="71" y="28"/>
                    </a:lnTo>
                    <a:lnTo>
                      <a:pt x="66" y="31"/>
                    </a:lnTo>
                    <a:lnTo>
                      <a:pt x="60" y="34"/>
                    </a:lnTo>
                    <a:lnTo>
                      <a:pt x="56" y="37"/>
                    </a:lnTo>
                    <a:lnTo>
                      <a:pt x="51" y="41"/>
                    </a:lnTo>
                    <a:lnTo>
                      <a:pt x="48" y="45"/>
                    </a:lnTo>
                    <a:lnTo>
                      <a:pt x="45" y="49"/>
                    </a:lnTo>
                    <a:lnTo>
                      <a:pt x="43" y="55"/>
                    </a:lnTo>
                    <a:lnTo>
                      <a:pt x="40" y="61"/>
                    </a:lnTo>
                    <a:lnTo>
                      <a:pt x="38" y="67"/>
                    </a:lnTo>
                    <a:lnTo>
                      <a:pt x="35" y="82"/>
                    </a:lnTo>
                    <a:lnTo>
                      <a:pt x="35" y="97"/>
                    </a:lnTo>
                    <a:lnTo>
                      <a:pt x="35" y="113"/>
                    </a:lnTo>
                    <a:lnTo>
                      <a:pt x="38" y="127"/>
                    </a:lnTo>
                    <a:lnTo>
                      <a:pt x="40" y="133"/>
                    </a:lnTo>
                    <a:lnTo>
                      <a:pt x="43" y="138"/>
                    </a:lnTo>
                    <a:lnTo>
                      <a:pt x="45" y="144"/>
                    </a:lnTo>
                    <a:lnTo>
                      <a:pt x="48" y="150"/>
                    </a:lnTo>
                    <a:lnTo>
                      <a:pt x="51" y="154"/>
                    </a:lnTo>
                    <a:lnTo>
                      <a:pt x="56" y="157"/>
                    </a:lnTo>
                    <a:lnTo>
                      <a:pt x="60" y="161"/>
                    </a:lnTo>
                    <a:lnTo>
                      <a:pt x="66" y="163"/>
                    </a:lnTo>
                    <a:lnTo>
                      <a:pt x="71" y="165"/>
                    </a:lnTo>
                    <a:lnTo>
                      <a:pt x="77" y="166"/>
                    </a:lnTo>
                    <a:lnTo>
                      <a:pt x="84" y="167"/>
                    </a:lnTo>
                    <a:lnTo>
                      <a:pt x="90" y="16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54"/>
              <p:cNvSpPr>
                <a:spLocks/>
              </p:cNvSpPr>
              <p:nvPr/>
            </p:nvSpPr>
            <p:spPr bwMode="auto">
              <a:xfrm>
                <a:off x="3649" y="1002"/>
                <a:ext cx="32" cy="42"/>
              </a:xfrm>
              <a:custGeom>
                <a:avLst/>
                <a:gdLst>
                  <a:gd name="T0" fmla="*/ 0 w 190"/>
                  <a:gd name="T1" fmla="*/ 0 h 252"/>
                  <a:gd name="T2" fmla="*/ 33 w 190"/>
                  <a:gd name="T3" fmla="*/ 0 h 252"/>
                  <a:gd name="T4" fmla="*/ 33 w 190"/>
                  <a:gd name="T5" fmla="*/ 163 h 252"/>
                  <a:gd name="T6" fmla="*/ 123 w 190"/>
                  <a:gd name="T7" fmla="*/ 163 h 252"/>
                  <a:gd name="T8" fmla="*/ 123 w 190"/>
                  <a:gd name="T9" fmla="*/ 0 h 252"/>
                  <a:gd name="T10" fmla="*/ 156 w 190"/>
                  <a:gd name="T11" fmla="*/ 0 h 252"/>
                  <a:gd name="T12" fmla="*/ 156 w 190"/>
                  <a:gd name="T13" fmla="*/ 163 h 252"/>
                  <a:gd name="T14" fmla="*/ 190 w 190"/>
                  <a:gd name="T15" fmla="*/ 163 h 252"/>
                  <a:gd name="T16" fmla="*/ 190 w 190"/>
                  <a:gd name="T17" fmla="*/ 242 h 252"/>
                  <a:gd name="T18" fmla="*/ 190 w 190"/>
                  <a:gd name="T19" fmla="*/ 247 h 252"/>
                  <a:gd name="T20" fmla="*/ 188 w 190"/>
                  <a:gd name="T21" fmla="*/ 250 h 252"/>
                  <a:gd name="T22" fmla="*/ 184 w 190"/>
                  <a:gd name="T23" fmla="*/ 252 h 252"/>
                  <a:gd name="T24" fmla="*/ 181 w 190"/>
                  <a:gd name="T25" fmla="*/ 252 h 252"/>
                  <a:gd name="T26" fmla="*/ 161 w 190"/>
                  <a:gd name="T27" fmla="*/ 252 h 252"/>
                  <a:gd name="T28" fmla="*/ 161 w 190"/>
                  <a:gd name="T29" fmla="*/ 188 h 252"/>
                  <a:gd name="T30" fmla="*/ 0 w 190"/>
                  <a:gd name="T31" fmla="*/ 188 h 252"/>
                  <a:gd name="T32" fmla="*/ 0 w 190"/>
                  <a:gd name="T3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0" h="252">
                    <a:moveTo>
                      <a:pt x="0" y="0"/>
                    </a:moveTo>
                    <a:lnTo>
                      <a:pt x="33" y="0"/>
                    </a:lnTo>
                    <a:lnTo>
                      <a:pt x="33" y="163"/>
                    </a:lnTo>
                    <a:lnTo>
                      <a:pt x="123" y="163"/>
                    </a:lnTo>
                    <a:lnTo>
                      <a:pt x="123" y="0"/>
                    </a:lnTo>
                    <a:lnTo>
                      <a:pt x="156" y="0"/>
                    </a:lnTo>
                    <a:lnTo>
                      <a:pt x="156" y="163"/>
                    </a:lnTo>
                    <a:lnTo>
                      <a:pt x="190" y="163"/>
                    </a:lnTo>
                    <a:lnTo>
                      <a:pt x="190" y="242"/>
                    </a:lnTo>
                    <a:lnTo>
                      <a:pt x="190" y="247"/>
                    </a:lnTo>
                    <a:lnTo>
                      <a:pt x="188" y="250"/>
                    </a:lnTo>
                    <a:lnTo>
                      <a:pt x="184" y="252"/>
                    </a:lnTo>
                    <a:lnTo>
                      <a:pt x="181" y="252"/>
                    </a:lnTo>
                    <a:lnTo>
                      <a:pt x="161" y="252"/>
                    </a:lnTo>
                    <a:lnTo>
                      <a:pt x="161" y="188"/>
                    </a:lnTo>
                    <a:lnTo>
                      <a:pt x="0" y="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55"/>
              <p:cNvSpPr>
                <a:spLocks noEditPoints="1"/>
              </p:cNvSpPr>
              <p:nvPr/>
            </p:nvSpPr>
            <p:spPr bwMode="auto">
              <a:xfrm>
                <a:off x="3684" y="1002"/>
                <a:ext cx="28" cy="32"/>
              </a:xfrm>
              <a:custGeom>
                <a:avLst/>
                <a:gdLst>
                  <a:gd name="T0" fmla="*/ 95 w 166"/>
                  <a:gd name="T1" fmla="*/ 0 h 194"/>
                  <a:gd name="T2" fmla="*/ 111 w 166"/>
                  <a:gd name="T3" fmla="*/ 3 h 194"/>
                  <a:gd name="T4" fmla="*/ 125 w 166"/>
                  <a:gd name="T5" fmla="*/ 9 h 194"/>
                  <a:gd name="T6" fmla="*/ 138 w 166"/>
                  <a:gd name="T7" fmla="*/ 17 h 194"/>
                  <a:gd name="T8" fmla="*/ 149 w 166"/>
                  <a:gd name="T9" fmla="*/ 27 h 194"/>
                  <a:gd name="T10" fmla="*/ 157 w 166"/>
                  <a:gd name="T11" fmla="*/ 41 h 194"/>
                  <a:gd name="T12" fmla="*/ 162 w 166"/>
                  <a:gd name="T13" fmla="*/ 56 h 194"/>
                  <a:gd name="T14" fmla="*/ 166 w 166"/>
                  <a:gd name="T15" fmla="*/ 74 h 194"/>
                  <a:gd name="T16" fmla="*/ 166 w 166"/>
                  <a:gd name="T17" fmla="*/ 91 h 194"/>
                  <a:gd name="T18" fmla="*/ 162 w 166"/>
                  <a:gd name="T19" fmla="*/ 96 h 194"/>
                  <a:gd name="T20" fmla="*/ 32 w 166"/>
                  <a:gd name="T21" fmla="*/ 97 h 194"/>
                  <a:gd name="T22" fmla="*/ 34 w 166"/>
                  <a:gd name="T23" fmla="*/ 114 h 194"/>
                  <a:gd name="T24" fmla="*/ 38 w 166"/>
                  <a:gd name="T25" fmla="*/ 128 h 194"/>
                  <a:gd name="T26" fmla="*/ 42 w 166"/>
                  <a:gd name="T27" fmla="*/ 141 h 194"/>
                  <a:gd name="T28" fmla="*/ 50 w 166"/>
                  <a:gd name="T29" fmla="*/ 150 h 194"/>
                  <a:gd name="T30" fmla="*/ 58 w 166"/>
                  <a:gd name="T31" fmla="*/ 157 h 194"/>
                  <a:gd name="T32" fmla="*/ 68 w 166"/>
                  <a:gd name="T33" fmla="*/ 163 h 194"/>
                  <a:gd name="T34" fmla="*/ 80 w 166"/>
                  <a:gd name="T35" fmla="*/ 166 h 194"/>
                  <a:gd name="T36" fmla="*/ 92 w 166"/>
                  <a:gd name="T37" fmla="*/ 167 h 194"/>
                  <a:gd name="T38" fmla="*/ 113 w 166"/>
                  <a:gd name="T39" fmla="*/ 165 h 194"/>
                  <a:gd name="T40" fmla="*/ 129 w 166"/>
                  <a:gd name="T41" fmla="*/ 158 h 194"/>
                  <a:gd name="T42" fmla="*/ 140 w 166"/>
                  <a:gd name="T43" fmla="*/ 152 h 194"/>
                  <a:gd name="T44" fmla="*/ 148 w 166"/>
                  <a:gd name="T45" fmla="*/ 150 h 194"/>
                  <a:gd name="T46" fmla="*/ 153 w 166"/>
                  <a:gd name="T47" fmla="*/ 153 h 194"/>
                  <a:gd name="T48" fmla="*/ 157 w 166"/>
                  <a:gd name="T49" fmla="*/ 172 h 194"/>
                  <a:gd name="T50" fmla="*/ 140 w 166"/>
                  <a:gd name="T51" fmla="*/ 183 h 194"/>
                  <a:gd name="T52" fmla="*/ 120 w 166"/>
                  <a:gd name="T53" fmla="*/ 190 h 194"/>
                  <a:gd name="T54" fmla="*/ 100 w 166"/>
                  <a:gd name="T55" fmla="*/ 193 h 194"/>
                  <a:gd name="T56" fmla="*/ 80 w 166"/>
                  <a:gd name="T57" fmla="*/ 193 h 194"/>
                  <a:gd name="T58" fmla="*/ 62 w 166"/>
                  <a:gd name="T59" fmla="*/ 190 h 194"/>
                  <a:gd name="T60" fmla="*/ 45 w 166"/>
                  <a:gd name="T61" fmla="*/ 183 h 194"/>
                  <a:gd name="T62" fmla="*/ 31 w 166"/>
                  <a:gd name="T63" fmla="*/ 174 h 194"/>
                  <a:gd name="T64" fmla="*/ 20 w 166"/>
                  <a:gd name="T65" fmla="*/ 161 h 194"/>
                  <a:gd name="T66" fmla="*/ 10 w 166"/>
                  <a:gd name="T67" fmla="*/ 145 h 194"/>
                  <a:gd name="T68" fmla="*/ 3 w 166"/>
                  <a:gd name="T69" fmla="*/ 126 h 194"/>
                  <a:gd name="T70" fmla="*/ 0 w 166"/>
                  <a:gd name="T71" fmla="*/ 105 h 194"/>
                  <a:gd name="T72" fmla="*/ 0 w 166"/>
                  <a:gd name="T73" fmla="*/ 84 h 194"/>
                  <a:gd name="T74" fmla="*/ 3 w 166"/>
                  <a:gd name="T75" fmla="*/ 65 h 194"/>
                  <a:gd name="T76" fmla="*/ 9 w 166"/>
                  <a:gd name="T77" fmla="*/ 48 h 194"/>
                  <a:gd name="T78" fmla="*/ 18 w 166"/>
                  <a:gd name="T79" fmla="*/ 34 h 194"/>
                  <a:gd name="T80" fmla="*/ 29 w 166"/>
                  <a:gd name="T81" fmla="*/ 21 h 194"/>
                  <a:gd name="T82" fmla="*/ 43 w 166"/>
                  <a:gd name="T83" fmla="*/ 12 h 194"/>
                  <a:gd name="T84" fmla="*/ 59 w 166"/>
                  <a:gd name="T85" fmla="*/ 4 h 194"/>
                  <a:gd name="T86" fmla="*/ 78 w 166"/>
                  <a:gd name="T87" fmla="*/ 0 h 194"/>
                  <a:gd name="T88" fmla="*/ 89 w 166"/>
                  <a:gd name="T89" fmla="*/ 24 h 194"/>
                  <a:gd name="T90" fmla="*/ 67 w 166"/>
                  <a:gd name="T91" fmla="*/ 28 h 194"/>
                  <a:gd name="T92" fmla="*/ 51 w 166"/>
                  <a:gd name="T93" fmla="*/ 38 h 194"/>
                  <a:gd name="T94" fmla="*/ 40 w 166"/>
                  <a:gd name="T95" fmla="*/ 55 h 194"/>
                  <a:gd name="T96" fmla="*/ 33 w 166"/>
                  <a:gd name="T97" fmla="*/ 76 h 194"/>
                  <a:gd name="T98" fmla="*/ 135 w 166"/>
                  <a:gd name="T99" fmla="*/ 65 h 194"/>
                  <a:gd name="T100" fmla="*/ 129 w 166"/>
                  <a:gd name="T101" fmla="*/ 46 h 194"/>
                  <a:gd name="T102" fmla="*/ 117 w 166"/>
                  <a:gd name="T103" fmla="*/ 33 h 194"/>
                  <a:gd name="T104" fmla="*/ 99 w 166"/>
                  <a:gd name="T105" fmla="*/ 2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6" h="194">
                    <a:moveTo>
                      <a:pt x="88" y="0"/>
                    </a:moveTo>
                    <a:lnTo>
                      <a:pt x="95" y="0"/>
                    </a:lnTo>
                    <a:lnTo>
                      <a:pt x="104" y="2"/>
                    </a:lnTo>
                    <a:lnTo>
                      <a:pt x="111" y="3"/>
                    </a:lnTo>
                    <a:lnTo>
                      <a:pt x="119" y="6"/>
                    </a:lnTo>
                    <a:lnTo>
                      <a:pt x="125" y="9"/>
                    </a:lnTo>
                    <a:lnTo>
                      <a:pt x="132" y="13"/>
                    </a:lnTo>
                    <a:lnTo>
                      <a:pt x="138" y="17"/>
                    </a:lnTo>
                    <a:lnTo>
                      <a:pt x="143" y="22"/>
                    </a:lnTo>
                    <a:lnTo>
                      <a:pt x="149" y="27"/>
                    </a:lnTo>
                    <a:lnTo>
                      <a:pt x="153" y="34"/>
                    </a:lnTo>
                    <a:lnTo>
                      <a:pt x="157" y="41"/>
                    </a:lnTo>
                    <a:lnTo>
                      <a:pt x="160" y="48"/>
                    </a:lnTo>
                    <a:lnTo>
                      <a:pt x="162" y="56"/>
                    </a:lnTo>
                    <a:lnTo>
                      <a:pt x="164" y="65"/>
                    </a:lnTo>
                    <a:lnTo>
                      <a:pt x="166" y="74"/>
                    </a:lnTo>
                    <a:lnTo>
                      <a:pt x="166" y="84"/>
                    </a:lnTo>
                    <a:lnTo>
                      <a:pt x="166" y="91"/>
                    </a:lnTo>
                    <a:lnTo>
                      <a:pt x="164" y="95"/>
                    </a:lnTo>
                    <a:lnTo>
                      <a:pt x="162" y="96"/>
                    </a:lnTo>
                    <a:lnTo>
                      <a:pt x="158" y="97"/>
                    </a:lnTo>
                    <a:lnTo>
                      <a:pt x="32" y="97"/>
                    </a:lnTo>
                    <a:lnTo>
                      <a:pt x="33" y="106"/>
                    </a:lnTo>
                    <a:lnTo>
                      <a:pt x="34" y="114"/>
                    </a:lnTo>
                    <a:lnTo>
                      <a:pt x="35" y="122"/>
                    </a:lnTo>
                    <a:lnTo>
                      <a:pt x="38" y="128"/>
                    </a:lnTo>
                    <a:lnTo>
                      <a:pt x="40" y="134"/>
                    </a:lnTo>
                    <a:lnTo>
                      <a:pt x="42" y="141"/>
                    </a:lnTo>
                    <a:lnTo>
                      <a:pt x="45" y="145"/>
                    </a:lnTo>
                    <a:lnTo>
                      <a:pt x="50" y="150"/>
                    </a:lnTo>
                    <a:lnTo>
                      <a:pt x="53" y="154"/>
                    </a:lnTo>
                    <a:lnTo>
                      <a:pt x="58" y="157"/>
                    </a:lnTo>
                    <a:lnTo>
                      <a:pt x="63" y="161"/>
                    </a:lnTo>
                    <a:lnTo>
                      <a:pt x="68" y="163"/>
                    </a:lnTo>
                    <a:lnTo>
                      <a:pt x="73" y="165"/>
                    </a:lnTo>
                    <a:lnTo>
                      <a:pt x="80" y="166"/>
                    </a:lnTo>
                    <a:lnTo>
                      <a:pt x="85" y="167"/>
                    </a:lnTo>
                    <a:lnTo>
                      <a:pt x="92" y="167"/>
                    </a:lnTo>
                    <a:lnTo>
                      <a:pt x="103" y="167"/>
                    </a:lnTo>
                    <a:lnTo>
                      <a:pt x="113" y="165"/>
                    </a:lnTo>
                    <a:lnTo>
                      <a:pt x="122" y="162"/>
                    </a:lnTo>
                    <a:lnTo>
                      <a:pt x="129" y="158"/>
                    </a:lnTo>
                    <a:lnTo>
                      <a:pt x="135" y="155"/>
                    </a:lnTo>
                    <a:lnTo>
                      <a:pt x="140" y="152"/>
                    </a:lnTo>
                    <a:lnTo>
                      <a:pt x="144" y="151"/>
                    </a:lnTo>
                    <a:lnTo>
                      <a:pt x="148" y="150"/>
                    </a:lnTo>
                    <a:lnTo>
                      <a:pt x="151" y="151"/>
                    </a:lnTo>
                    <a:lnTo>
                      <a:pt x="153" y="153"/>
                    </a:lnTo>
                    <a:lnTo>
                      <a:pt x="163" y="165"/>
                    </a:lnTo>
                    <a:lnTo>
                      <a:pt x="157" y="172"/>
                    </a:lnTo>
                    <a:lnTo>
                      <a:pt x="149" y="177"/>
                    </a:lnTo>
                    <a:lnTo>
                      <a:pt x="140" y="183"/>
                    </a:lnTo>
                    <a:lnTo>
                      <a:pt x="130" y="186"/>
                    </a:lnTo>
                    <a:lnTo>
                      <a:pt x="120" y="190"/>
                    </a:lnTo>
                    <a:lnTo>
                      <a:pt x="110" y="192"/>
                    </a:lnTo>
                    <a:lnTo>
                      <a:pt x="100" y="193"/>
                    </a:lnTo>
                    <a:lnTo>
                      <a:pt x="90" y="194"/>
                    </a:lnTo>
                    <a:lnTo>
                      <a:pt x="80" y="193"/>
                    </a:lnTo>
                    <a:lnTo>
                      <a:pt x="71" y="192"/>
                    </a:lnTo>
                    <a:lnTo>
                      <a:pt x="62" y="190"/>
                    </a:lnTo>
                    <a:lnTo>
                      <a:pt x="53" y="187"/>
                    </a:lnTo>
                    <a:lnTo>
                      <a:pt x="45" y="183"/>
                    </a:lnTo>
                    <a:lnTo>
                      <a:pt x="39" y="178"/>
                    </a:lnTo>
                    <a:lnTo>
                      <a:pt x="31" y="174"/>
                    </a:lnTo>
                    <a:lnTo>
                      <a:pt x="25" y="167"/>
                    </a:lnTo>
                    <a:lnTo>
                      <a:pt x="20" y="161"/>
                    </a:lnTo>
                    <a:lnTo>
                      <a:pt x="14" y="154"/>
                    </a:lnTo>
                    <a:lnTo>
                      <a:pt x="10" y="145"/>
                    </a:lnTo>
                    <a:lnTo>
                      <a:pt x="6" y="136"/>
                    </a:lnTo>
                    <a:lnTo>
                      <a:pt x="3" y="126"/>
                    </a:lnTo>
                    <a:lnTo>
                      <a:pt x="1" y="116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0" y="84"/>
                    </a:lnTo>
                    <a:lnTo>
                      <a:pt x="1" y="74"/>
                    </a:lnTo>
                    <a:lnTo>
                      <a:pt x="3" y="65"/>
                    </a:lnTo>
                    <a:lnTo>
                      <a:pt x="5" y="56"/>
                    </a:lnTo>
                    <a:lnTo>
                      <a:pt x="9" y="48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3" y="27"/>
                    </a:lnTo>
                    <a:lnTo>
                      <a:pt x="29" y="21"/>
                    </a:lnTo>
                    <a:lnTo>
                      <a:pt x="35" y="16"/>
                    </a:lnTo>
                    <a:lnTo>
                      <a:pt x="43" y="12"/>
                    </a:lnTo>
                    <a:lnTo>
                      <a:pt x="51" y="7"/>
                    </a:lnTo>
                    <a:lnTo>
                      <a:pt x="59" y="4"/>
                    </a:lnTo>
                    <a:lnTo>
                      <a:pt x="68" y="2"/>
                    </a:lnTo>
                    <a:lnTo>
                      <a:pt x="78" y="0"/>
                    </a:lnTo>
                    <a:lnTo>
                      <a:pt x="88" y="0"/>
                    </a:lnTo>
                    <a:close/>
                    <a:moveTo>
                      <a:pt x="89" y="24"/>
                    </a:moveTo>
                    <a:lnTo>
                      <a:pt x="77" y="25"/>
                    </a:lnTo>
                    <a:lnTo>
                      <a:pt x="67" y="28"/>
                    </a:lnTo>
                    <a:lnTo>
                      <a:pt x="58" y="32"/>
                    </a:lnTo>
                    <a:lnTo>
                      <a:pt x="51" y="38"/>
                    </a:lnTo>
                    <a:lnTo>
                      <a:pt x="44" y="46"/>
                    </a:lnTo>
                    <a:lnTo>
                      <a:pt x="40" y="55"/>
                    </a:lnTo>
                    <a:lnTo>
                      <a:pt x="35" y="65"/>
                    </a:lnTo>
                    <a:lnTo>
                      <a:pt x="33" y="76"/>
                    </a:lnTo>
                    <a:lnTo>
                      <a:pt x="137" y="76"/>
                    </a:lnTo>
                    <a:lnTo>
                      <a:pt x="135" y="65"/>
                    </a:lnTo>
                    <a:lnTo>
                      <a:pt x="133" y="55"/>
                    </a:lnTo>
                    <a:lnTo>
                      <a:pt x="129" y="46"/>
                    </a:lnTo>
                    <a:lnTo>
                      <a:pt x="123" y="39"/>
                    </a:lnTo>
                    <a:lnTo>
                      <a:pt x="117" y="33"/>
                    </a:lnTo>
                    <a:lnTo>
                      <a:pt x="109" y="28"/>
                    </a:lnTo>
                    <a:lnTo>
                      <a:pt x="99" y="25"/>
                    </a:lnTo>
                    <a:lnTo>
                      <a:pt x="89" y="24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56"/>
              <p:cNvSpPr>
                <a:spLocks/>
              </p:cNvSpPr>
              <p:nvPr/>
            </p:nvSpPr>
            <p:spPr bwMode="auto">
              <a:xfrm>
                <a:off x="3717" y="1002"/>
                <a:ext cx="25" cy="32"/>
              </a:xfrm>
              <a:custGeom>
                <a:avLst/>
                <a:gdLst>
                  <a:gd name="T0" fmla="*/ 140 w 152"/>
                  <a:gd name="T1" fmla="*/ 38 h 194"/>
                  <a:gd name="T2" fmla="*/ 136 w 152"/>
                  <a:gd name="T3" fmla="*/ 41 h 194"/>
                  <a:gd name="T4" fmla="*/ 131 w 152"/>
                  <a:gd name="T5" fmla="*/ 41 h 194"/>
                  <a:gd name="T6" fmla="*/ 124 w 152"/>
                  <a:gd name="T7" fmla="*/ 36 h 194"/>
                  <a:gd name="T8" fmla="*/ 114 w 152"/>
                  <a:gd name="T9" fmla="*/ 31 h 194"/>
                  <a:gd name="T10" fmla="*/ 100 w 152"/>
                  <a:gd name="T11" fmla="*/ 26 h 194"/>
                  <a:gd name="T12" fmla="*/ 83 w 152"/>
                  <a:gd name="T13" fmla="*/ 26 h 194"/>
                  <a:gd name="T14" fmla="*/ 71 w 152"/>
                  <a:gd name="T15" fmla="*/ 28 h 194"/>
                  <a:gd name="T16" fmla="*/ 61 w 152"/>
                  <a:gd name="T17" fmla="*/ 34 h 194"/>
                  <a:gd name="T18" fmla="*/ 52 w 152"/>
                  <a:gd name="T19" fmla="*/ 41 h 194"/>
                  <a:gd name="T20" fmla="*/ 45 w 152"/>
                  <a:gd name="T21" fmla="*/ 49 h 194"/>
                  <a:gd name="T22" fmla="*/ 40 w 152"/>
                  <a:gd name="T23" fmla="*/ 61 h 194"/>
                  <a:gd name="T24" fmla="*/ 34 w 152"/>
                  <a:gd name="T25" fmla="*/ 82 h 194"/>
                  <a:gd name="T26" fmla="*/ 35 w 152"/>
                  <a:gd name="T27" fmla="*/ 113 h 194"/>
                  <a:gd name="T28" fmla="*/ 40 w 152"/>
                  <a:gd name="T29" fmla="*/ 134 h 194"/>
                  <a:gd name="T30" fmla="*/ 45 w 152"/>
                  <a:gd name="T31" fmla="*/ 145 h 194"/>
                  <a:gd name="T32" fmla="*/ 52 w 152"/>
                  <a:gd name="T33" fmla="*/ 154 h 194"/>
                  <a:gd name="T34" fmla="*/ 61 w 152"/>
                  <a:gd name="T35" fmla="*/ 161 h 194"/>
                  <a:gd name="T36" fmla="*/ 71 w 152"/>
                  <a:gd name="T37" fmla="*/ 165 h 194"/>
                  <a:gd name="T38" fmla="*/ 83 w 152"/>
                  <a:gd name="T39" fmla="*/ 167 h 194"/>
                  <a:gd name="T40" fmla="*/ 100 w 152"/>
                  <a:gd name="T41" fmla="*/ 167 h 194"/>
                  <a:gd name="T42" fmla="*/ 115 w 152"/>
                  <a:gd name="T43" fmla="*/ 162 h 194"/>
                  <a:gd name="T44" fmla="*/ 126 w 152"/>
                  <a:gd name="T45" fmla="*/ 155 h 194"/>
                  <a:gd name="T46" fmla="*/ 133 w 152"/>
                  <a:gd name="T47" fmla="*/ 151 h 194"/>
                  <a:gd name="T48" fmla="*/ 140 w 152"/>
                  <a:gd name="T49" fmla="*/ 151 h 194"/>
                  <a:gd name="T50" fmla="*/ 152 w 152"/>
                  <a:gd name="T51" fmla="*/ 165 h 194"/>
                  <a:gd name="T52" fmla="*/ 139 w 152"/>
                  <a:gd name="T53" fmla="*/ 177 h 194"/>
                  <a:gd name="T54" fmla="*/ 122 w 152"/>
                  <a:gd name="T55" fmla="*/ 186 h 194"/>
                  <a:gd name="T56" fmla="*/ 103 w 152"/>
                  <a:gd name="T57" fmla="*/ 192 h 194"/>
                  <a:gd name="T58" fmla="*/ 83 w 152"/>
                  <a:gd name="T59" fmla="*/ 194 h 194"/>
                  <a:gd name="T60" fmla="*/ 65 w 152"/>
                  <a:gd name="T61" fmla="*/ 192 h 194"/>
                  <a:gd name="T62" fmla="*/ 50 w 152"/>
                  <a:gd name="T63" fmla="*/ 187 h 194"/>
                  <a:gd name="T64" fmla="*/ 36 w 152"/>
                  <a:gd name="T65" fmla="*/ 180 h 194"/>
                  <a:gd name="T66" fmla="*/ 24 w 152"/>
                  <a:gd name="T67" fmla="*/ 168 h 194"/>
                  <a:gd name="T68" fmla="*/ 14 w 152"/>
                  <a:gd name="T69" fmla="*/ 154 h 194"/>
                  <a:gd name="T70" fmla="*/ 6 w 152"/>
                  <a:gd name="T71" fmla="*/ 138 h 194"/>
                  <a:gd name="T72" fmla="*/ 2 w 152"/>
                  <a:gd name="T73" fmla="*/ 118 h 194"/>
                  <a:gd name="T74" fmla="*/ 0 w 152"/>
                  <a:gd name="T75" fmla="*/ 97 h 194"/>
                  <a:gd name="T76" fmla="*/ 2 w 152"/>
                  <a:gd name="T77" fmla="*/ 77 h 194"/>
                  <a:gd name="T78" fmla="*/ 6 w 152"/>
                  <a:gd name="T79" fmla="*/ 58 h 194"/>
                  <a:gd name="T80" fmla="*/ 13 w 152"/>
                  <a:gd name="T81" fmla="*/ 42 h 194"/>
                  <a:gd name="T82" fmla="*/ 23 w 152"/>
                  <a:gd name="T83" fmla="*/ 27 h 194"/>
                  <a:gd name="T84" fmla="*/ 35 w 152"/>
                  <a:gd name="T85" fmla="*/ 16 h 194"/>
                  <a:gd name="T86" fmla="*/ 51 w 152"/>
                  <a:gd name="T87" fmla="*/ 7 h 194"/>
                  <a:gd name="T88" fmla="*/ 69 w 152"/>
                  <a:gd name="T89" fmla="*/ 2 h 194"/>
                  <a:gd name="T90" fmla="*/ 89 w 152"/>
                  <a:gd name="T91" fmla="*/ 0 h 194"/>
                  <a:gd name="T92" fmla="*/ 106 w 152"/>
                  <a:gd name="T93" fmla="*/ 2 h 194"/>
                  <a:gd name="T94" fmla="*/ 123 w 152"/>
                  <a:gd name="T95" fmla="*/ 6 h 194"/>
                  <a:gd name="T96" fmla="*/ 137 w 152"/>
                  <a:gd name="T97" fmla="*/ 14 h 194"/>
                  <a:gd name="T98" fmla="*/ 150 w 152"/>
                  <a:gd name="T99" fmla="*/ 2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194">
                    <a:moveTo>
                      <a:pt x="141" y="36"/>
                    </a:moveTo>
                    <a:lnTo>
                      <a:pt x="140" y="38"/>
                    </a:lnTo>
                    <a:lnTo>
                      <a:pt x="139" y="39"/>
                    </a:lnTo>
                    <a:lnTo>
                      <a:pt x="136" y="41"/>
                    </a:lnTo>
                    <a:lnTo>
                      <a:pt x="134" y="41"/>
                    </a:lnTo>
                    <a:lnTo>
                      <a:pt x="131" y="41"/>
                    </a:lnTo>
                    <a:lnTo>
                      <a:pt x="129" y="38"/>
                    </a:lnTo>
                    <a:lnTo>
                      <a:pt x="124" y="36"/>
                    </a:lnTo>
                    <a:lnTo>
                      <a:pt x="120" y="33"/>
                    </a:lnTo>
                    <a:lnTo>
                      <a:pt x="114" y="31"/>
                    </a:lnTo>
                    <a:lnTo>
                      <a:pt x="107" y="28"/>
                    </a:lnTo>
                    <a:lnTo>
                      <a:pt x="100" y="26"/>
                    </a:lnTo>
                    <a:lnTo>
                      <a:pt x="91" y="26"/>
                    </a:lnTo>
                    <a:lnTo>
                      <a:pt x="83" y="26"/>
                    </a:lnTo>
                    <a:lnTo>
                      <a:pt x="77" y="27"/>
                    </a:lnTo>
                    <a:lnTo>
                      <a:pt x="71" y="28"/>
                    </a:lnTo>
                    <a:lnTo>
                      <a:pt x="66" y="31"/>
                    </a:lnTo>
                    <a:lnTo>
                      <a:pt x="61" y="34"/>
                    </a:lnTo>
                    <a:lnTo>
                      <a:pt x="56" y="37"/>
                    </a:lnTo>
                    <a:lnTo>
                      <a:pt x="52" y="41"/>
                    </a:lnTo>
                    <a:lnTo>
                      <a:pt x="48" y="45"/>
                    </a:lnTo>
                    <a:lnTo>
                      <a:pt x="45" y="49"/>
                    </a:lnTo>
                    <a:lnTo>
                      <a:pt x="42" y="55"/>
                    </a:lnTo>
                    <a:lnTo>
                      <a:pt x="40" y="61"/>
                    </a:lnTo>
                    <a:lnTo>
                      <a:pt x="37" y="67"/>
                    </a:lnTo>
                    <a:lnTo>
                      <a:pt x="34" y="82"/>
                    </a:lnTo>
                    <a:lnTo>
                      <a:pt x="34" y="97"/>
                    </a:lnTo>
                    <a:lnTo>
                      <a:pt x="35" y="113"/>
                    </a:lnTo>
                    <a:lnTo>
                      <a:pt x="37" y="127"/>
                    </a:lnTo>
                    <a:lnTo>
                      <a:pt x="40" y="134"/>
                    </a:lnTo>
                    <a:lnTo>
                      <a:pt x="42" y="140"/>
                    </a:lnTo>
                    <a:lnTo>
                      <a:pt x="45" y="145"/>
                    </a:lnTo>
                    <a:lnTo>
                      <a:pt x="48" y="150"/>
                    </a:lnTo>
                    <a:lnTo>
                      <a:pt x="52" y="154"/>
                    </a:lnTo>
                    <a:lnTo>
                      <a:pt x="56" y="157"/>
                    </a:lnTo>
                    <a:lnTo>
                      <a:pt x="61" y="161"/>
                    </a:lnTo>
                    <a:lnTo>
                      <a:pt x="66" y="163"/>
                    </a:lnTo>
                    <a:lnTo>
                      <a:pt x="71" y="165"/>
                    </a:lnTo>
                    <a:lnTo>
                      <a:pt x="76" y="167"/>
                    </a:lnTo>
                    <a:lnTo>
                      <a:pt x="83" y="167"/>
                    </a:lnTo>
                    <a:lnTo>
                      <a:pt x="89" y="168"/>
                    </a:lnTo>
                    <a:lnTo>
                      <a:pt x="100" y="167"/>
                    </a:lnTo>
                    <a:lnTo>
                      <a:pt x="109" y="165"/>
                    </a:lnTo>
                    <a:lnTo>
                      <a:pt x="115" y="162"/>
                    </a:lnTo>
                    <a:lnTo>
                      <a:pt x="121" y="158"/>
                    </a:lnTo>
                    <a:lnTo>
                      <a:pt x="126" y="155"/>
                    </a:lnTo>
                    <a:lnTo>
                      <a:pt x="130" y="152"/>
                    </a:lnTo>
                    <a:lnTo>
                      <a:pt x="133" y="151"/>
                    </a:lnTo>
                    <a:lnTo>
                      <a:pt x="136" y="150"/>
                    </a:lnTo>
                    <a:lnTo>
                      <a:pt x="140" y="151"/>
                    </a:lnTo>
                    <a:lnTo>
                      <a:pt x="143" y="153"/>
                    </a:lnTo>
                    <a:lnTo>
                      <a:pt x="152" y="165"/>
                    </a:lnTo>
                    <a:lnTo>
                      <a:pt x="145" y="172"/>
                    </a:lnTo>
                    <a:lnTo>
                      <a:pt x="139" y="177"/>
                    </a:lnTo>
                    <a:lnTo>
                      <a:pt x="130" y="183"/>
                    </a:lnTo>
                    <a:lnTo>
                      <a:pt x="122" y="186"/>
                    </a:lnTo>
                    <a:lnTo>
                      <a:pt x="112" y="190"/>
                    </a:lnTo>
                    <a:lnTo>
                      <a:pt x="103" y="192"/>
                    </a:lnTo>
                    <a:lnTo>
                      <a:pt x="93" y="193"/>
                    </a:lnTo>
                    <a:lnTo>
                      <a:pt x="83" y="194"/>
                    </a:lnTo>
                    <a:lnTo>
                      <a:pt x="74" y="193"/>
                    </a:lnTo>
                    <a:lnTo>
                      <a:pt x="65" y="192"/>
                    </a:lnTo>
                    <a:lnTo>
                      <a:pt x="57" y="190"/>
                    </a:lnTo>
                    <a:lnTo>
                      <a:pt x="50" y="187"/>
                    </a:lnTo>
                    <a:lnTo>
                      <a:pt x="43" y="184"/>
                    </a:lnTo>
                    <a:lnTo>
                      <a:pt x="36" y="180"/>
                    </a:lnTo>
                    <a:lnTo>
                      <a:pt x="30" y="174"/>
                    </a:lnTo>
                    <a:lnTo>
                      <a:pt x="24" y="168"/>
                    </a:lnTo>
                    <a:lnTo>
                      <a:pt x="18" y="162"/>
                    </a:lnTo>
                    <a:lnTo>
                      <a:pt x="14" y="154"/>
                    </a:lnTo>
                    <a:lnTo>
                      <a:pt x="10" y="146"/>
                    </a:lnTo>
                    <a:lnTo>
                      <a:pt x="6" y="138"/>
                    </a:lnTo>
                    <a:lnTo>
                      <a:pt x="3" y="128"/>
                    </a:lnTo>
                    <a:lnTo>
                      <a:pt x="2" y="118"/>
                    </a:lnTo>
                    <a:lnTo>
                      <a:pt x="1" y="108"/>
                    </a:lnTo>
                    <a:lnTo>
                      <a:pt x="0" y="97"/>
                    </a:lnTo>
                    <a:lnTo>
                      <a:pt x="1" y="86"/>
                    </a:lnTo>
                    <a:lnTo>
                      <a:pt x="2" y="77"/>
                    </a:lnTo>
                    <a:lnTo>
                      <a:pt x="3" y="67"/>
                    </a:lnTo>
                    <a:lnTo>
                      <a:pt x="6" y="58"/>
                    </a:lnTo>
                    <a:lnTo>
                      <a:pt x="10" y="49"/>
                    </a:lnTo>
                    <a:lnTo>
                      <a:pt x="13" y="42"/>
                    </a:lnTo>
                    <a:lnTo>
                      <a:pt x="17" y="34"/>
                    </a:lnTo>
                    <a:lnTo>
                      <a:pt x="23" y="27"/>
                    </a:lnTo>
                    <a:lnTo>
                      <a:pt x="28" y="22"/>
                    </a:lnTo>
                    <a:lnTo>
                      <a:pt x="35" y="16"/>
                    </a:lnTo>
                    <a:lnTo>
                      <a:pt x="43" y="12"/>
                    </a:lnTo>
                    <a:lnTo>
                      <a:pt x="51" y="7"/>
                    </a:lnTo>
                    <a:lnTo>
                      <a:pt x="59" y="4"/>
                    </a:lnTo>
                    <a:lnTo>
                      <a:pt x="69" y="2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6" y="2"/>
                    </a:lnTo>
                    <a:lnTo>
                      <a:pt x="115" y="4"/>
                    </a:lnTo>
                    <a:lnTo>
                      <a:pt x="123" y="6"/>
                    </a:lnTo>
                    <a:lnTo>
                      <a:pt x="131" y="10"/>
                    </a:lnTo>
                    <a:lnTo>
                      <a:pt x="137" y="14"/>
                    </a:lnTo>
                    <a:lnTo>
                      <a:pt x="144" y="19"/>
                    </a:lnTo>
                    <a:lnTo>
                      <a:pt x="150" y="25"/>
                    </a:lnTo>
                    <a:lnTo>
                      <a:pt x="141" y="36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57"/>
              <p:cNvSpPr>
                <a:spLocks/>
              </p:cNvSpPr>
              <p:nvPr/>
            </p:nvSpPr>
            <p:spPr bwMode="auto">
              <a:xfrm>
                <a:off x="3746" y="1002"/>
                <a:ext cx="25" cy="32"/>
              </a:xfrm>
              <a:custGeom>
                <a:avLst/>
                <a:gdLst>
                  <a:gd name="T0" fmla="*/ 139 w 153"/>
                  <a:gd name="T1" fmla="*/ 38 h 194"/>
                  <a:gd name="T2" fmla="*/ 136 w 153"/>
                  <a:gd name="T3" fmla="*/ 41 h 194"/>
                  <a:gd name="T4" fmla="*/ 131 w 153"/>
                  <a:gd name="T5" fmla="*/ 41 h 194"/>
                  <a:gd name="T6" fmla="*/ 125 w 153"/>
                  <a:gd name="T7" fmla="*/ 36 h 194"/>
                  <a:gd name="T8" fmla="*/ 115 w 153"/>
                  <a:gd name="T9" fmla="*/ 31 h 194"/>
                  <a:gd name="T10" fmla="*/ 99 w 153"/>
                  <a:gd name="T11" fmla="*/ 26 h 194"/>
                  <a:gd name="T12" fmla="*/ 84 w 153"/>
                  <a:gd name="T13" fmla="*/ 26 h 194"/>
                  <a:gd name="T14" fmla="*/ 71 w 153"/>
                  <a:gd name="T15" fmla="*/ 28 h 194"/>
                  <a:gd name="T16" fmla="*/ 60 w 153"/>
                  <a:gd name="T17" fmla="*/ 34 h 194"/>
                  <a:gd name="T18" fmla="*/ 51 w 153"/>
                  <a:gd name="T19" fmla="*/ 41 h 194"/>
                  <a:gd name="T20" fmla="*/ 45 w 153"/>
                  <a:gd name="T21" fmla="*/ 49 h 194"/>
                  <a:gd name="T22" fmla="*/ 39 w 153"/>
                  <a:gd name="T23" fmla="*/ 61 h 194"/>
                  <a:gd name="T24" fmla="*/ 35 w 153"/>
                  <a:gd name="T25" fmla="*/ 82 h 194"/>
                  <a:gd name="T26" fmla="*/ 35 w 153"/>
                  <a:gd name="T27" fmla="*/ 113 h 194"/>
                  <a:gd name="T28" fmla="*/ 39 w 153"/>
                  <a:gd name="T29" fmla="*/ 134 h 194"/>
                  <a:gd name="T30" fmla="*/ 45 w 153"/>
                  <a:gd name="T31" fmla="*/ 145 h 194"/>
                  <a:gd name="T32" fmla="*/ 52 w 153"/>
                  <a:gd name="T33" fmla="*/ 154 h 194"/>
                  <a:gd name="T34" fmla="*/ 61 w 153"/>
                  <a:gd name="T35" fmla="*/ 161 h 194"/>
                  <a:gd name="T36" fmla="*/ 71 w 153"/>
                  <a:gd name="T37" fmla="*/ 165 h 194"/>
                  <a:gd name="T38" fmla="*/ 82 w 153"/>
                  <a:gd name="T39" fmla="*/ 167 h 194"/>
                  <a:gd name="T40" fmla="*/ 99 w 153"/>
                  <a:gd name="T41" fmla="*/ 167 h 194"/>
                  <a:gd name="T42" fmla="*/ 116 w 153"/>
                  <a:gd name="T43" fmla="*/ 162 h 194"/>
                  <a:gd name="T44" fmla="*/ 126 w 153"/>
                  <a:gd name="T45" fmla="*/ 155 h 194"/>
                  <a:gd name="T46" fmla="*/ 134 w 153"/>
                  <a:gd name="T47" fmla="*/ 151 h 194"/>
                  <a:gd name="T48" fmla="*/ 140 w 153"/>
                  <a:gd name="T49" fmla="*/ 151 h 194"/>
                  <a:gd name="T50" fmla="*/ 153 w 153"/>
                  <a:gd name="T51" fmla="*/ 165 h 194"/>
                  <a:gd name="T52" fmla="*/ 138 w 153"/>
                  <a:gd name="T53" fmla="*/ 177 h 194"/>
                  <a:gd name="T54" fmla="*/ 121 w 153"/>
                  <a:gd name="T55" fmla="*/ 186 h 194"/>
                  <a:gd name="T56" fmla="*/ 103 w 153"/>
                  <a:gd name="T57" fmla="*/ 192 h 194"/>
                  <a:gd name="T58" fmla="*/ 82 w 153"/>
                  <a:gd name="T59" fmla="*/ 194 h 194"/>
                  <a:gd name="T60" fmla="*/ 66 w 153"/>
                  <a:gd name="T61" fmla="*/ 192 h 194"/>
                  <a:gd name="T62" fmla="*/ 50 w 153"/>
                  <a:gd name="T63" fmla="*/ 187 h 194"/>
                  <a:gd name="T64" fmla="*/ 36 w 153"/>
                  <a:gd name="T65" fmla="*/ 180 h 194"/>
                  <a:gd name="T66" fmla="*/ 24 w 153"/>
                  <a:gd name="T67" fmla="*/ 168 h 194"/>
                  <a:gd name="T68" fmla="*/ 14 w 153"/>
                  <a:gd name="T69" fmla="*/ 154 h 194"/>
                  <a:gd name="T70" fmla="*/ 6 w 153"/>
                  <a:gd name="T71" fmla="*/ 138 h 194"/>
                  <a:gd name="T72" fmla="*/ 1 w 153"/>
                  <a:gd name="T73" fmla="*/ 118 h 194"/>
                  <a:gd name="T74" fmla="*/ 0 w 153"/>
                  <a:gd name="T75" fmla="*/ 97 h 194"/>
                  <a:gd name="T76" fmla="*/ 1 w 153"/>
                  <a:gd name="T77" fmla="*/ 77 h 194"/>
                  <a:gd name="T78" fmla="*/ 6 w 153"/>
                  <a:gd name="T79" fmla="*/ 58 h 194"/>
                  <a:gd name="T80" fmla="*/ 12 w 153"/>
                  <a:gd name="T81" fmla="*/ 42 h 194"/>
                  <a:gd name="T82" fmla="*/ 22 w 153"/>
                  <a:gd name="T83" fmla="*/ 27 h 194"/>
                  <a:gd name="T84" fmla="*/ 35 w 153"/>
                  <a:gd name="T85" fmla="*/ 16 h 194"/>
                  <a:gd name="T86" fmla="*/ 50 w 153"/>
                  <a:gd name="T87" fmla="*/ 7 h 194"/>
                  <a:gd name="T88" fmla="*/ 68 w 153"/>
                  <a:gd name="T89" fmla="*/ 2 h 194"/>
                  <a:gd name="T90" fmla="*/ 88 w 153"/>
                  <a:gd name="T91" fmla="*/ 0 h 194"/>
                  <a:gd name="T92" fmla="*/ 107 w 153"/>
                  <a:gd name="T93" fmla="*/ 2 h 194"/>
                  <a:gd name="T94" fmla="*/ 123 w 153"/>
                  <a:gd name="T95" fmla="*/ 6 h 194"/>
                  <a:gd name="T96" fmla="*/ 137 w 153"/>
                  <a:gd name="T97" fmla="*/ 14 h 194"/>
                  <a:gd name="T98" fmla="*/ 150 w 153"/>
                  <a:gd name="T99" fmla="*/ 2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3" h="194">
                    <a:moveTo>
                      <a:pt x="141" y="36"/>
                    </a:moveTo>
                    <a:lnTo>
                      <a:pt x="139" y="38"/>
                    </a:lnTo>
                    <a:lnTo>
                      <a:pt x="138" y="39"/>
                    </a:lnTo>
                    <a:lnTo>
                      <a:pt x="136" y="41"/>
                    </a:lnTo>
                    <a:lnTo>
                      <a:pt x="134" y="41"/>
                    </a:lnTo>
                    <a:lnTo>
                      <a:pt x="131" y="41"/>
                    </a:lnTo>
                    <a:lnTo>
                      <a:pt x="128" y="38"/>
                    </a:lnTo>
                    <a:lnTo>
                      <a:pt x="125" y="36"/>
                    </a:lnTo>
                    <a:lnTo>
                      <a:pt x="119" y="33"/>
                    </a:lnTo>
                    <a:lnTo>
                      <a:pt x="115" y="31"/>
                    </a:lnTo>
                    <a:lnTo>
                      <a:pt x="108" y="28"/>
                    </a:lnTo>
                    <a:lnTo>
                      <a:pt x="99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77" y="27"/>
                    </a:lnTo>
                    <a:lnTo>
                      <a:pt x="71" y="28"/>
                    </a:lnTo>
                    <a:lnTo>
                      <a:pt x="66" y="31"/>
                    </a:lnTo>
                    <a:lnTo>
                      <a:pt x="60" y="34"/>
                    </a:lnTo>
                    <a:lnTo>
                      <a:pt x="56" y="37"/>
                    </a:lnTo>
                    <a:lnTo>
                      <a:pt x="51" y="41"/>
                    </a:lnTo>
                    <a:lnTo>
                      <a:pt x="48" y="45"/>
                    </a:lnTo>
                    <a:lnTo>
                      <a:pt x="45" y="49"/>
                    </a:lnTo>
                    <a:lnTo>
                      <a:pt x="41" y="55"/>
                    </a:lnTo>
                    <a:lnTo>
                      <a:pt x="39" y="61"/>
                    </a:lnTo>
                    <a:lnTo>
                      <a:pt x="37" y="67"/>
                    </a:lnTo>
                    <a:lnTo>
                      <a:pt x="35" y="82"/>
                    </a:lnTo>
                    <a:lnTo>
                      <a:pt x="34" y="97"/>
                    </a:lnTo>
                    <a:lnTo>
                      <a:pt x="35" y="113"/>
                    </a:lnTo>
                    <a:lnTo>
                      <a:pt x="37" y="127"/>
                    </a:lnTo>
                    <a:lnTo>
                      <a:pt x="39" y="134"/>
                    </a:lnTo>
                    <a:lnTo>
                      <a:pt x="42" y="140"/>
                    </a:lnTo>
                    <a:lnTo>
                      <a:pt x="45" y="145"/>
                    </a:lnTo>
                    <a:lnTo>
                      <a:pt x="48" y="150"/>
                    </a:lnTo>
                    <a:lnTo>
                      <a:pt x="52" y="154"/>
                    </a:lnTo>
                    <a:lnTo>
                      <a:pt x="57" y="157"/>
                    </a:lnTo>
                    <a:lnTo>
                      <a:pt x="61" y="161"/>
                    </a:lnTo>
                    <a:lnTo>
                      <a:pt x="66" y="163"/>
                    </a:lnTo>
                    <a:lnTo>
                      <a:pt x="71" y="165"/>
                    </a:lnTo>
                    <a:lnTo>
                      <a:pt x="77" y="167"/>
                    </a:lnTo>
                    <a:lnTo>
                      <a:pt x="82" y="167"/>
                    </a:lnTo>
                    <a:lnTo>
                      <a:pt x="88" y="168"/>
                    </a:lnTo>
                    <a:lnTo>
                      <a:pt x="99" y="167"/>
                    </a:lnTo>
                    <a:lnTo>
                      <a:pt x="108" y="165"/>
                    </a:lnTo>
                    <a:lnTo>
                      <a:pt x="116" y="162"/>
                    </a:lnTo>
                    <a:lnTo>
                      <a:pt x="121" y="158"/>
                    </a:lnTo>
                    <a:lnTo>
                      <a:pt x="126" y="155"/>
                    </a:lnTo>
                    <a:lnTo>
                      <a:pt x="129" y="152"/>
                    </a:lnTo>
                    <a:lnTo>
                      <a:pt x="134" y="151"/>
                    </a:lnTo>
                    <a:lnTo>
                      <a:pt x="137" y="150"/>
                    </a:lnTo>
                    <a:lnTo>
                      <a:pt x="140" y="151"/>
                    </a:lnTo>
                    <a:lnTo>
                      <a:pt x="143" y="153"/>
                    </a:lnTo>
                    <a:lnTo>
                      <a:pt x="153" y="165"/>
                    </a:lnTo>
                    <a:lnTo>
                      <a:pt x="146" y="172"/>
                    </a:lnTo>
                    <a:lnTo>
                      <a:pt x="138" y="177"/>
                    </a:lnTo>
                    <a:lnTo>
                      <a:pt x="130" y="183"/>
                    </a:lnTo>
                    <a:lnTo>
                      <a:pt x="121" y="186"/>
                    </a:lnTo>
                    <a:lnTo>
                      <a:pt x="113" y="190"/>
                    </a:lnTo>
                    <a:lnTo>
                      <a:pt x="103" y="192"/>
                    </a:lnTo>
                    <a:lnTo>
                      <a:pt x="92" y="193"/>
                    </a:lnTo>
                    <a:lnTo>
                      <a:pt x="82" y="194"/>
                    </a:lnTo>
                    <a:lnTo>
                      <a:pt x="74" y="193"/>
                    </a:lnTo>
                    <a:lnTo>
                      <a:pt x="66" y="192"/>
                    </a:lnTo>
                    <a:lnTo>
                      <a:pt x="58" y="190"/>
                    </a:lnTo>
                    <a:lnTo>
                      <a:pt x="50" y="187"/>
                    </a:lnTo>
                    <a:lnTo>
                      <a:pt x="42" y="184"/>
                    </a:lnTo>
                    <a:lnTo>
                      <a:pt x="36" y="180"/>
                    </a:lnTo>
                    <a:lnTo>
                      <a:pt x="29" y="174"/>
                    </a:lnTo>
                    <a:lnTo>
                      <a:pt x="24" y="168"/>
                    </a:lnTo>
                    <a:lnTo>
                      <a:pt x="18" y="162"/>
                    </a:lnTo>
                    <a:lnTo>
                      <a:pt x="14" y="154"/>
                    </a:lnTo>
                    <a:lnTo>
                      <a:pt x="9" y="146"/>
                    </a:lnTo>
                    <a:lnTo>
                      <a:pt x="6" y="138"/>
                    </a:lnTo>
                    <a:lnTo>
                      <a:pt x="4" y="128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0" y="86"/>
                    </a:lnTo>
                    <a:lnTo>
                      <a:pt x="1" y="77"/>
                    </a:lnTo>
                    <a:lnTo>
                      <a:pt x="4" y="67"/>
                    </a:lnTo>
                    <a:lnTo>
                      <a:pt x="6" y="58"/>
                    </a:lnTo>
                    <a:lnTo>
                      <a:pt x="9" y="49"/>
                    </a:lnTo>
                    <a:lnTo>
                      <a:pt x="12" y="42"/>
                    </a:lnTo>
                    <a:lnTo>
                      <a:pt x="17" y="34"/>
                    </a:lnTo>
                    <a:lnTo>
                      <a:pt x="22" y="27"/>
                    </a:lnTo>
                    <a:lnTo>
                      <a:pt x="29" y="22"/>
                    </a:lnTo>
                    <a:lnTo>
                      <a:pt x="35" y="16"/>
                    </a:lnTo>
                    <a:lnTo>
                      <a:pt x="42" y="12"/>
                    </a:lnTo>
                    <a:lnTo>
                      <a:pt x="50" y="7"/>
                    </a:lnTo>
                    <a:lnTo>
                      <a:pt x="59" y="4"/>
                    </a:lnTo>
                    <a:lnTo>
                      <a:pt x="68" y="2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107" y="2"/>
                    </a:lnTo>
                    <a:lnTo>
                      <a:pt x="115" y="4"/>
                    </a:lnTo>
                    <a:lnTo>
                      <a:pt x="123" y="6"/>
                    </a:lnTo>
                    <a:lnTo>
                      <a:pt x="130" y="10"/>
                    </a:lnTo>
                    <a:lnTo>
                      <a:pt x="137" y="14"/>
                    </a:lnTo>
                    <a:lnTo>
                      <a:pt x="144" y="19"/>
                    </a:lnTo>
                    <a:lnTo>
                      <a:pt x="150" y="25"/>
                    </a:lnTo>
                    <a:lnTo>
                      <a:pt x="141" y="36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58"/>
              <p:cNvSpPr>
                <a:spLocks/>
              </p:cNvSpPr>
              <p:nvPr/>
            </p:nvSpPr>
            <p:spPr bwMode="auto">
              <a:xfrm>
                <a:off x="3777" y="1002"/>
                <a:ext cx="27" cy="31"/>
              </a:xfrm>
              <a:custGeom>
                <a:avLst/>
                <a:gdLst>
                  <a:gd name="T0" fmla="*/ 0 w 161"/>
                  <a:gd name="T1" fmla="*/ 188 h 188"/>
                  <a:gd name="T2" fmla="*/ 0 w 161"/>
                  <a:gd name="T3" fmla="*/ 0 h 188"/>
                  <a:gd name="T4" fmla="*/ 33 w 161"/>
                  <a:gd name="T5" fmla="*/ 0 h 188"/>
                  <a:gd name="T6" fmla="*/ 33 w 161"/>
                  <a:gd name="T7" fmla="*/ 128 h 188"/>
                  <a:gd name="T8" fmla="*/ 33 w 161"/>
                  <a:gd name="T9" fmla="*/ 132 h 188"/>
                  <a:gd name="T10" fmla="*/ 33 w 161"/>
                  <a:gd name="T11" fmla="*/ 135 h 188"/>
                  <a:gd name="T12" fmla="*/ 33 w 161"/>
                  <a:gd name="T13" fmla="*/ 140 h 188"/>
                  <a:gd name="T14" fmla="*/ 32 w 161"/>
                  <a:gd name="T15" fmla="*/ 144 h 188"/>
                  <a:gd name="T16" fmla="*/ 35 w 161"/>
                  <a:gd name="T17" fmla="*/ 141 h 188"/>
                  <a:gd name="T18" fmla="*/ 36 w 161"/>
                  <a:gd name="T19" fmla="*/ 138 h 188"/>
                  <a:gd name="T20" fmla="*/ 38 w 161"/>
                  <a:gd name="T21" fmla="*/ 134 h 188"/>
                  <a:gd name="T22" fmla="*/ 39 w 161"/>
                  <a:gd name="T23" fmla="*/ 132 h 188"/>
                  <a:gd name="T24" fmla="*/ 40 w 161"/>
                  <a:gd name="T25" fmla="*/ 130 h 188"/>
                  <a:gd name="T26" fmla="*/ 43 w 161"/>
                  <a:gd name="T27" fmla="*/ 125 h 188"/>
                  <a:gd name="T28" fmla="*/ 48 w 161"/>
                  <a:gd name="T29" fmla="*/ 120 h 188"/>
                  <a:gd name="T30" fmla="*/ 53 w 161"/>
                  <a:gd name="T31" fmla="*/ 112 h 188"/>
                  <a:gd name="T32" fmla="*/ 61 w 161"/>
                  <a:gd name="T33" fmla="*/ 102 h 188"/>
                  <a:gd name="T34" fmla="*/ 68 w 161"/>
                  <a:gd name="T35" fmla="*/ 92 h 188"/>
                  <a:gd name="T36" fmla="*/ 77 w 161"/>
                  <a:gd name="T37" fmla="*/ 81 h 188"/>
                  <a:gd name="T38" fmla="*/ 85 w 161"/>
                  <a:gd name="T39" fmla="*/ 70 h 188"/>
                  <a:gd name="T40" fmla="*/ 95 w 161"/>
                  <a:gd name="T41" fmla="*/ 55 h 188"/>
                  <a:gd name="T42" fmla="*/ 106 w 161"/>
                  <a:gd name="T43" fmla="*/ 41 h 188"/>
                  <a:gd name="T44" fmla="*/ 118 w 161"/>
                  <a:gd name="T45" fmla="*/ 25 h 188"/>
                  <a:gd name="T46" fmla="*/ 130 w 161"/>
                  <a:gd name="T47" fmla="*/ 9 h 188"/>
                  <a:gd name="T48" fmla="*/ 132 w 161"/>
                  <a:gd name="T49" fmla="*/ 5 h 188"/>
                  <a:gd name="T50" fmla="*/ 135 w 161"/>
                  <a:gd name="T51" fmla="*/ 3 h 188"/>
                  <a:gd name="T52" fmla="*/ 138 w 161"/>
                  <a:gd name="T53" fmla="*/ 1 h 188"/>
                  <a:gd name="T54" fmla="*/ 142 w 161"/>
                  <a:gd name="T55" fmla="*/ 0 h 188"/>
                  <a:gd name="T56" fmla="*/ 161 w 161"/>
                  <a:gd name="T57" fmla="*/ 0 h 188"/>
                  <a:gd name="T58" fmla="*/ 161 w 161"/>
                  <a:gd name="T59" fmla="*/ 188 h 188"/>
                  <a:gd name="T60" fmla="*/ 129 w 161"/>
                  <a:gd name="T61" fmla="*/ 188 h 188"/>
                  <a:gd name="T62" fmla="*/ 129 w 161"/>
                  <a:gd name="T63" fmla="*/ 61 h 188"/>
                  <a:gd name="T64" fmla="*/ 129 w 161"/>
                  <a:gd name="T65" fmla="*/ 56 h 188"/>
                  <a:gd name="T66" fmla="*/ 129 w 161"/>
                  <a:gd name="T67" fmla="*/ 53 h 188"/>
                  <a:gd name="T68" fmla="*/ 129 w 161"/>
                  <a:gd name="T69" fmla="*/ 49 h 188"/>
                  <a:gd name="T70" fmla="*/ 130 w 161"/>
                  <a:gd name="T71" fmla="*/ 44 h 188"/>
                  <a:gd name="T72" fmla="*/ 128 w 161"/>
                  <a:gd name="T73" fmla="*/ 48 h 188"/>
                  <a:gd name="T74" fmla="*/ 127 w 161"/>
                  <a:gd name="T75" fmla="*/ 51 h 188"/>
                  <a:gd name="T76" fmla="*/ 125 w 161"/>
                  <a:gd name="T77" fmla="*/ 54 h 188"/>
                  <a:gd name="T78" fmla="*/ 123 w 161"/>
                  <a:gd name="T79" fmla="*/ 56 h 188"/>
                  <a:gd name="T80" fmla="*/ 122 w 161"/>
                  <a:gd name="T81" fmla="*/ 59 h 188"/>
                  <a:gd name="T82" fmla="*/ 119 w 161"/>
                  <a:gd name="T83" fmla="*/ 62 h 188"/>
                  <a:gd name="T84" fmla="*/ 115 w 161"/>
                  <a:gd name="T85" fmla="*/ 69 h 188"/>
                  <a:gd name="T86" fmla="*/ 108 w 161"/>
                  <a:gd name="T87" fmla="*/ 76 h 188"/>
                  <a:gd name="T88" fmla="*/ 101 w 161"/>
                  <a:gd name="T89" fmla="*/ 86 h 188"/>
                  <a:gd name="T90" fmla="*/ 93 w 161"/>
                  <a:gd name="T91" fmla="*/ 96 h 188"/>
                  <a:gd name="T92" fmla="*/ 86 w 161"/>
                  <a:gd name="T93" fmla="*/ 108 h 188"/>
                  <a:gd name="T94" fmla="*/ 77 w 161"/>
                  <a:gd name="T95" fmla="*/ 119 h 188"/>
                  <a:gd name="T96" fmla="*/ 67 w 161"/>
                  <a:gd name="T97" fmla="*/ 133 h 188"/>
                  <a:gd name="T98" fmla="*/ 56 w 161"/>
                  <a:gd name="T99" fmla="*/ 148 h 188"/>
                  <a:gd name="T100" fmla="*/ 45 w 161"/>
                  <a:gd name="T101" fmla="*/ 163 h 188"/>
                  <a:gd name="T102" fmla="*/ 32 w 161"/>
                  <a:gd name="T103" fmla="*/ 180 h 188"/>
                  <a:gd name="T104" fmla="*/ 30 w 161"/>
                  <a:gd name="T105" fmla="*/ 183 h 188"/>
                  <a:gd name="T106" fmla="*/ 28 w 161"/>
                  <a:gd name="T107" fmla="*/ 185 h 188"/>
                  <a:gd name="T108" fmla="*/ 25 w 161"/>
                  <a:gd name="T109" fmla="*/ 188 h 188"/>
                  <a:gd name="T110" fmla="*/ 20 w 161"/>
                  <a:gd name="T111" fmla="*/ 188 h 188"/>
                  <a:gd name="T112" fmla="*/ 0 w 161"/>
                  <a:gd name="T1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88">
                    <a:moveTo>
                      <a:pt x="0" y="188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128"/>
                    </a:lnTo>
                    <a:lnTo>
                      <a:pt x="33" y="132"/>
                    </a:lnTo>
                    <a:lnTo>
                      <a:pt x="33" y="135"/>
                    </a:lnTo>
                    <a:lnTo>
                      <a:pt x="33" y="140"/>
                    </a:lnTo>
                    <a:lnTo>
                      <a:pt x="32" y="144"/>
                    </a:lnTo>
                    <a:lnTo>
                      <a:pt x="35" y="141"/>
                    </a:lnTo>
                    <a:lnTo>
                      <a:pt x="36" y="138"/>
                    </a:lnTo>
                    <a:lnTo>
                      <a:pt x="38" y="134"/>
                    </a:lnTo>
                    <a:lnTo>
                      <a:pt x="39" y="132"/>
                    </a:lnTo>
                    <a:lnTo>
                      <a:pt x="40" y="130"/>
                    </a:lnTo>
                    <a:lnTo>
                      <a:pt x="43" y="125"/>
                    </a:lnTo>
                    <a:lnTo>
                      <a:pt x="48" y="120"/>
                    </a:lnTo>
                    <a:lnTo>
                      <a:pt x="53" y="112"/>
                    </a:lnTo>
                    <a:lnTo>
                      <a:pt x="61" y="102"/>
                    </a:lnTo>
                    <a:lnTo>
                      <a:pt x="68" y="92"/>
                    </a:lnTo>
                    <a:lnTo>
                      <a:pt x="77" y="81"/>
                    </a:lnTo>
                    <a:lnTo>
                      <a:pt x="85" y="70"/>
                    </a:lnTo>
                    <a:lnTo>
                      <a:pt x="95" y="55"/>
                    </a:lnTo>
                    <a:lnTo>
                      <a:pt x="106" y="41"/>
                    </a:lnTo>
                    <a:lnTo>
                      <a:pt x="118" y="25"/>
                    </a:lnTo>
                    <a:lnTo>
                      <a:pt x="130" y="9"/>
                    </a:lnTo>
                    <a:lnTo>
                      <a:pt x="132" y="5"/>
                    </a:lnTo>
                    <a:lnTo>
                      <a:pt x="135" y="3"/>
                    </a:lnTo>
                    <a:lnTo>
                      <a:pt x="138" y="1"/>
                    </a:lnTo>
                    <a:lnTo>
                      <a:pt x="142" y="0"/>
                    </a:lnTo>
                    <a:lnTo>
                      <a:pt x="161" y="0"/>
                    </a:lnTo>
                    <a:lnTo>
                      <a:pt x="161" y="188"/>
                    </a:lnTo>
                    <a:lnTo>
                      <a:pt x="129" y="188"/>
                    </a:lnTo>
                    <a:lnTo>
                      <a:pt x="129" y="61"/>
                    </a:lnTo>
                    <a:lnTo>
                      <a:pt x="129" y="56"/>
                    </a:lnTo>
                    <a:lnTo>
                      <a:pt x="129" y="53"/>
                    </a:lnTo>
                    <a:lnTo>
                      <a:pt x="129" y="49"/>
                    </a:lnTo>
                    <a:lnTo>
                      <a:pt x="130" y="44"/>
                    </a:lnTo>
                    <a:lnTo>
                      <a:pt x="128" y="48"/>
                    </a:lnTo>
                    <a:lnTo>
                      <a:pt x="127" y="51"/>
                    </a:lnTo>
                    <a:lnTo>
                      <a:pt x="125" y="54"/>
                    </a:lnTo>
                    <a:lnTo>
                      <a:pt x="123" y="56"/>
                    </a:lnTo>
                    <a:lnTo>
                      <a:pt x="122" y="59"/>
                    </a:lnTo>
                    <a:lnTo>
                      <a:pt x="119" y="62"/>
                    </a:lnTo>
                    <a:lnTo>
                      <a:pt x="115" y="69"/>
                    </a:lnTo>
                    <a:lnTo>
                      <a:pt x="108" y="76"/>
                    </a:lnTo>
                    <a:lnTo>
                      <a:pt x="101" y="86"/>
                    </a:lnTo>
                    <a:lnTo>
                      <a:pt x="93" y="96"/>
                    </a:lnTo>
                    <a:lnTo>
                      <a:pt x="86" y="108"/>
                    </a:lnTo>
                    <a:lnTo>
                      <a:pt x="77" y="119"/>
                    </a:lnTo>
                    <a:lnTo>
                      <a:pt x="67" y="133"/>
                    </a:lnTo>
                    <a:lnTo>
                      <a:pt x="56" y="148"/>
                    </a:lnTo>
                    <a:lnTo>
                      <a:pt x="45" y="163"/>
                    </a:lnTo>
                    <a:lnTo>
                      <a:pt x="32" y="180"/>
                    </a:lnTo>
                    <a:lnTo>
                      <a:pt x="30" y="183"/>
                    </a:lnTo>
                    <a:lnTo>
                      <a:pt x="28" y="185"/>
                    </a:lnTo>
                    <a:lnTo>
                      <a:pt x="25" y="188"/>
                    </a:lnTo>
                    <a:lnTo>
                      <a:pt x="20" y="188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59"/>
              <p:cNvSpPr>
                <a:spLocks/>
              </p:cNvSpPr>
              <p:nvPr/>
            </p:nvSpPr>
            <p:spPr bwMode="auto">
              <a:xfrm>
                <a:off x="3813" y="1002"/>
                <a:ext cx="26" cy="31"/>
              </a:xfrm>
              <a:custGeom>
                <a:avLst/>
                <a:gdLst>
                  <a:gd name="T0" fmla="*/ 156 w 156"/>
                  <a:gd name="T1" fmla="*/ 0 h 188"/>
                  <a:gd name="T2" fmla="*/ 156 w 156"/>
                  <a:gd name="T3" fmla="*/ 188 h 188"/>
                  <a:gd name="T4" fmla="*/ 123 w 156"/>
                  <a:gd name="T5" fmla="*/ 188 h 188"/>
                  <a:gd name="T6" fmla="*/ 123 w 156"/>
                  <a:gd name="T7" fmla="*/ 100 h 188"/>
                  <a:gd name="T8" fmla="*/ 33 w 156"/>
                  <a:gd name="T9" fmla="*/ 100 h 188"/>
                  <a:gd name="T10" fmla="*/ 33 w 156"/>
                  <a:gd name="T11" fmla="*/ 188 h 188"/>
                  <a:gd name="T12" fmla="*/ 0 w 156"/>
                  <a:gd name="T13" fmla="*/ 188 h 188"/>
                  <a:gd name="T14" fmla="*/ 0 w 156"/>
                  <a:gd name="T15" fmla="*/ 0 h 188"/>
                  <a:gd name="T16" fmla="*/ 33 w 156"/>
                  <a:gd name="T17" fmla="*/ 0 h 188"/>
                  <a:gd name="T18" fmla="*/ 33 w 156"/>
                  <a:gd name="T19" fmla="*/ 75 h 188"/>
                  <a:gd name="T20" fmla="*/ 123 w 156"/>
                  <a:gd name="T21" fmla="*/ 75 h 188"/>
                  <a:gd name="T22" fmla="*/ 123 w 156"/>
                  <a:gd name="T23" fmla="*/ 0 h 188"/>
                  <a:gd name="T24" fmla="*/ 156 w 156"/>
                  <a:gd name="T2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88">
                    <a:moveTo>
                      <a:pt x="156" y="0"/>
                    </a:moveTo>
                    <a:lnTo>
                      <a:pt x="156" y="188"/>
                    </a:lnTo>
                    <a:lnTo>
                      <a:pt x="123" y="188"/>
                    </a:lnTo>
                    <a:lnTo>
                      <a:pt x="123" y="100"/>
                    </a:lnTo>
                    <a:lnTo>
                      <a:pt x="33" y="100"/>
                    </a:lnTo>
                    <a:lnTo>
                      <a:pt x="33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75"/>
                    </a:lnTo>
                    <a:lnTo>
                      <a:pt x="123" y="75"/>
                    </a:lnTo>
                    <a:lnTo>
                      <a:pt x="123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60"/>
              <p:cNvSpPr>
                <a:spLocks/>
              </p:cNvSpPr>
              <p:nvPr/>
            </p:nvSpPr>
            <p:spPr bwMode="auto">
              <a:xfrm>
                <a:off x="3847" y="1002"/>
                <a:ext cx="21" cy="31"/>
              </a:xfrm>
              <a:custGeom>
                <a:avLst/>
                <a:gdLst>
                  <a:gd name="T0" fmla="*/ 122 w 122"/>
                  <a:gd name="T1" fmla="*/ 0 h 188"/>
                  <a:gd name="T2" fmla="*/ 122 w 122"/>
                  <a:gd name="T3" fmla="*/ 25 h 188"/>
                  <a:gd name="T4" fmla="*/ 33 w 122"/>
                  <a:gd name="T5" fmla="*/ 25 h 188"/>
                  <a:gd name="T6" fmla="*/ 33 w 122"/>
                  <a:gd name="T7" fmla="*/ 188 h 188"/>
                  <a:gd name="T8" fmla="*/ 0 w 122"/>
                  <a:gd name="T9" fmla="*/ 188 h 188"/>
                  <a:gd name="T10" fmla="*/ 0 w 122"/>
                  <a:gd name="T11" fmla="*/ 0 h 188"/>
                  <a:gd name="T12" fmla="*/ 122 w 122"/>
                  <a:gd name="T1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88">
                    <a:moveTo>
                      <a:pt x="122" y="0"/>
                    </a:moveTo>
                    <a:lnTo>
                      <a:pt x="122" y="25"/>
                    </a:lnTo>
                    <a:lnTo>
                      <a:pt x="33" y="25"/>
                    </a:lnTo>
                    <a:lnTo>
                      <a:pt x="33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61"/>
              <p:cNvSpPr>
                <a:spLocks/>
              </p:cNvSpPr>
              <p:nvPr/>
            </p:nvSpPr>
            <p:spPr bwMode="auto">
              <a:xfrm>
                <a:off x="1703" y="3080"/>
                <a:ext cx="35" cy="44"/>
              </a:xfrm>
              <a:custGeom>
                <a:avLst/>
                <a:gdLst>
                  <a:gd name="T0" fmla="*/ 205 w 205"/>
                  <a:gd name="T1" fmla="*/ 267 h 267"/>
                  <a:gd name="T2" fmla="*/ 169 w 205"/>
                  <a:gd name="T3" fmla="*/ 267 h 267"/>
                  <a:gd name="T4" fmla="*/ 169 w 205"/>
                  <a:gd name="T5" fmla="*/ 29 h 267"/>
                  <a:gd name="T6" fmla="*/ 37 w 205"/>
                  <a:gd name="T7" fmla="*/ 29 h 267"/>
                  <a:gd name="T8" fmla="*/ 37 w 205"/>
                  <a:gd name="T9" fmla="*/ 267 h 267"/>
                  <a:gd name="T10" fmla="*/ 0 w 205"/>
                  <a:gd name="T11" fmla="*/ 267 h 267"/>
                  <a:gd name="T12" fmla="*/ 0 w 205"/>
                  <a:gd name="T13" fmla="*/ 0 h 267"/>
                  <a:gd name="T14" fmla="*/ 205 w 205"/>
                  <a:gd name="T15" fmla="*/ 0 h 267"/>
                  <a:gd name="T16" fmla="*/ 205 w 205"/>
                  <a:gd name="T17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67">
                    <a:moveTo>
                      <a:pt x="205" y="267"/>
                    </a:moveTo>
                    <a:lnTo>
                      <a:pt x="169" y="267"/>
                    </a:lnTo>
                    <a:lnTo>
                      <a:pt x="169" y="29"/>
                    </a:lnTo>
                    <a:lnTo>
                      <a:pt x="37" y="29"/>
                    </a:lnTo>
                    <a:lnTo>
                      <a:pt x="37" y="267"/>
                    </a:lnTo>
                    <a:lnTo>
                      <a:pt x="0" y="267"/>
                    </a:lnTo>
                    <a:lnTo>
                      <a:pt x="0" y="0"/>
                    </a:lnTo>
                    <a:lnTo>
                      <a:pt x="205" y="0"/>
                    </a:lnTo>
                    <a:lnTo>
                      <a:pt x="205" y="26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62"/>
              <p:cNvSpPr>
                <a:spLocks/>
              </p:cNvSpPr>
              <p:nvPr/>
            </p:nvSpPr>
            <p:spPr bwMode="auto">
              <a:xfrm>
                <a:off x="1743" y="3093"/>
                <a:ext cx="32" cy="31"/>
              </a:xfrm>
              <a:custGeom>
                <a:avLst/>
                <a:gdLst>
                  <a:gd name="T0" fmla="*/ 192 w 192"/>
                  <a:gd name="T1" fmla="*/ 0 h 190"/>
                  <a:gd name="T2" fmla="*/ 192 w 192"/>
                  <a:gd name="T3" fmla="*/ 188 h 190"/>
                  <a:gd name="T4" fmla="*/ 158 w 192"/>
                  <a:gd name="T5" fmla="*/ 188 h 190"/>
                  <a:gd name="T6" fmla="*/ 158 w 192"/>
                  <a:gd name="T7" fmla="*/ 25 h 190"/>
                  <a:gd name="T8" fmla="*/ 99 w 192"/>
                  <a:gd name="T9" fmla="*/ 25 h 190"/>
                  <a:gd name="T10" fmla="*/ 97 w 192"/>
                  <a:gd name="T11" fmla="*/ 42 h 190"/>
                  <a:gd name="T12" fmla="*/ 96 w 192"/>
                  <a:gd name="T13" fmla="*/ 59 h 190"/>
                  <a:gd name="T14" fmla="*/ 94 w 192"/>
                  <a:gd name="T15" fmla="*/ 73 h 190"/>
                  <a:gd name="T16" fmla="*/ 93 w 192"/>
                  <a:gd name="T17" fmla="*/ 86 h 190"/>
                  <a:gd name="T18" fmla="*/ 89 w 192"/>
                  <a:gd name="T19" fmla="*/ 100 h 190"/>
                  <a:gd name="T20" fmla="*/ 87 w 192"/>
                  <a:gd name="T21" fmla="*/ 111 h 190"/>
                  <a:gd name="T22" fmla="*/ 85 w 192"/>
                  <a:gd name="T23" fmla="*/ 122 h 190"/>
                  <a:gd name="T24" fmla="*/ 81 w 192"/>
                  <a:gd name="T25" fmla="*/ 131 h 190"/>
                  <a:gd name="T26" fmla="*/ 75 w 192"/>
                  <a:gd name="T27" fmla="*/ 148 h 190"/>
                  <a:gd name="T28" fmla="*/ 68 w 192"/>
                  <a:gd name="T29" fmla="*/ 161 h 190"/>
                  <a:gd name="T30" fmla="*/ 59 w 192"/>
                  <a:gd name="T31" fmla="*/ 171 h 190"/>
                  <a:gd name="T32" fmla="*/ 51 w 192"/>
                  <a:gd name="T33" fmla="*/ 179 h 190"/>
                  <a:gd name="T34" fmla="*/ 42 w 192"/>
                  <a:gd name="T35" fmla="*/ 184 h 190"/>
                  <a:gd name="T36" fmla="*/ 34 w 192"/>
                  <a:gd name="T37" fmla="*/ 188 h 190"/>
                  <a:gd name="T38" fmla="*/ 25 w 192"/>
                  <a:gd name="T39" fmla="*/ 189 h 190"/>
                  <a:gd name="T40" fmla="*/ 16 w 192"/>
                  <a:gd name="T41" fmla="*/ 190 h 190"/>
                  <a:gd name="T42" fmla="*/ 9 w 192"/>
                  <a:gd name="T43" fmla="*/ 189 h 190"/>
                  <a:gd name="T44" fmla="*/ 5 w 192"/>
                  <a:gd name="T45" fmla="*/ 189 h 190"/>
                  <a:gd name="T46" fmla="*/ 1 w 192"/>
                  <a:gd name="T47" fmla="*/ 187 h 190"/>
                  <a:gd name="T48" fmla="*/ 0 w 192"/>
                  <a:gd name="T49" fmla="*/ 184 h 190"/>
                  <a:gd name="T50" fmla="*/ 0 w 192"/>
                  <a:gd name="T51" fmla="*/ 163 h 190"/>
                  <a:gd name="T52" fmla="*/ 10 w 192"/>
                  <a:gd name="T53" fmla="*/ 163 h 190"/>
                  <a:gd name="T54" fmla="*/ 16 w 192"/>
                  <a:gd name="T55" fmla="*/ 163 h 190"/>
                  <a:gd name="T56" fmla="*/ 22 w 192"/>
                  <a:gd name="T57" fmla="*/ 161 h 190"/>
                  <a:gd name="T58" fmla="*/ 29 w 192"/>
                  <a:gd name="T59" fmla="*/ 158 h 190"/>
                  <a:gd name="T60" fmla="*/ 36 w 192"/>
                  <a:gd name="T61" fmla="*/ 153 h 190"/>
                  <a:gd name="T62" fmla="*/ 41 w 192"/>
                  <a:gd name="T63" fmla="*/ 145 h 190"/>
                  <a:gd name="T64" fmla="*/ 47 w 192"/>
                  <a:gd name="T65" fmla="*/ 135 h 190"/>
                  <a:gd name="T66" fmla="*/ 52 w 192"/>
                  <a:gd name="T67" fmla="*/ 122 h 190"/>
                  <a:gd name="T68" fmla="*/ 58 w 192"/>
                  <a:gd name="T69" fmla="*/ 105 h 190"/>
                  <a:gd name="T70" fmla="*/ 60 w 192"/>
                  <a:gd name="T71" fmla="*/ 95 h 190"/>
                  <a:gd name="T72" fmla="*/ 62 w 192"/>
                  <a:gd name="T73" fmla="*/ 85 h 190"/>
                  <a:gd name="T74" fmla="*/ 65 w 192"/>
                  <a:gd name="T75" fmla="*/ 73 h 190"/>
                  <a:gd name="T76" fmla="*/ 66 w 192"/>
                  <a:gd name="T77" fmla="*/ 61 h 190"/>
                  <a:gd name="T78" fmla="*/ 68 w 192"/>
                  <a:gd name="T79" fmla="*/ 48 h 190"/>
                  <a:gd name="T80" fmla="*/ 69 w 192"/>
                  <a:gd name="T81" fmla="*/ 33 h 190"/>
                  <a:gd name="T82" fmla="*/ 70 w 192"/>
                  <a:gd name="T83" fmla="*/ 16 h 190"/>
                  <a:gd name="T84" fmla="*/ 71 w 192"/>
                  <a:gd name="T85" fmla="*/ 0 h 190"/>
                  <a:gd name="T86" fmla="*/ 192 w 192"/>
                  <a:gd name="T8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2" h="190">
                    <a:moveTo>
                      <a:pt x="192" y="0"/>
                    </a:moveTo>
                    <a:lnTo>
                      <a:pt x="192" y="188"/>
                    </a:lnTo>
                    <a:lnTo>
                      <a:pt x="158" y="188"/>
                    </a:lnTo>
                    <a:lnTo>
                      <a:pt x="158" y="25"/>
                    </a:lnTo>
                    <a:lnTo>
                      <a:pt x="99" y="25"/>
                    </a:lnTo>
                    <a:lnTo>
                      <a:pt x="97" y="42"/>
                    </a:lnTo>
                    <a:lnTo>
                      <a:pt x="96" y="59"/>
                    </a:lnTo>
                    <a:lnTo>
                      <a:pt x="94" y="73"/>
                    </a:lnTo>
                    <a:lnTo>
                      <a:pt x="93" y="86"/>
                    </a:lnTo>
                    <a:lnTo>
                      <a:pt x="89" y="100"/>
                    </a:lnTo>
                    <a:lnTo>
                      <a:pt x="87" y="111"/>
                    </a:lnTo>
                    <a:lnTo>
                      <a:pt x="85" y="122"/>
                    </a:lnTo>
                    <a:lnTo>
                      <a:pt x="81" y="131"/>
                    </a:lnTo>
                    <a:lnTo>
                      <a:pt x="75" y="148"/>
                    </a:lnTo>
                    <a:lnTo>
                      <a:pt x="68" y="161"/>
                    </a:lnTo>
                    <a:lnTo>
                      <a:pt x="59" y="171"/>
                    </a:lnTo>
                    <a:lnTo>
                      <a:pt x="51" y="179"/>
                    </a:lnTo>
                    <a:lnTo>
                      <a:pt x="42" y="184"/>
                    </a:lnTo>
                    <a:lnTo>
                      <a:pt x="34" y="188"/>
                    </a:lnTo>
                    <a:lnTo>
                      <a:pt x="25" y="189"/>
                    </a:lnTo>
                    <a:lnTo>
                      <a:pt x="16" y="190"/>
                    </a:lnTo>
                    <a:lnTo>
                      <a:pt x="9" y="189"/>
                    </a:lnTo>
                    <a:lnTo>
                      <a:pt x="5" y="189"/>
                    </a:lnTo>
                    <a:lnTo>
                      <a:pt x="1" y="187"/>
                    </a:lnTo>
                    <a:lnTo>
                      <a:pt x="0" y="184"/>
                    </a:lnTo>
                    <a:lnTo>
                      <a:pt x="0" y="163"/>
                    </a:lnTo>
                    <a:lnTo>
                      <a:pt x="10" y="163"/>
                    </a:lnTo>
                    <a:lnTo>
                      <a:pt x="16" y="163"/>
                    </a:lnTo>
                    <a:lnTo>
                      <a:pt x="22" y="161"/>
                    </a:lnTo>
                    <a:lnTo>
                      <a:pt x="29" y="158"/>
                    </a:lnTo>
                    <a:lnTo>
                      <a:pt x="36" y="153"/>
                    </a:lnTo>
                    <a:lnTo>
                      <a:pt x="41" y="145"/>
                    </a:lnTo>
                    <a:lnTo>
                      <a:pt x="47" y="135"/>
                    </a:lnTo>
                    <a:lnTo>
                      <a:pt x="52" y="122"/>
                    </a:lnTo>
                    <a:lnTo>
                      <a:pt x="58" y="105"/>
                    </a:lnTo>
                    <a:lnTo>
                      <a:pt x="60" y="95"/>
                    </a:lnTo>
                    <a:lnTo>
                      <a:pt x="62" y="85"/>
                    </a:lnTo>
                    <a:lnTo>
                      <a:pt x="65" y="73"/>
                    </a:lnTo>
                    <a:lnTo>
                      <a:pt x="66" y="61"/>
                    </a:lnTo>
                    <a:lnTo>
                      <a:pt x="68" y="48"/>
                    </a:lnTo>
                    <a:lnTo>
                      <a:pt x="69" y="33"/>
                    </a:lnTo>
                    <a:lnTo>
                      <a:pt x="70" y="16"/>
                    </a:lnTo>
                    <a:lnTo>
                      <a:pt x="71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63"/>
              <p:cNvSpPr>
                <a:spLocks noEditPoints="1"/>
              </p:cNvSpPr>
              <p:nvPr/>
            </p:nvSpPr>
            <p:spPr bwMode="auto">
              <a:xfrm>
                <a:off x="1781" y="3092"/>
                <a:ext cx="25" cy="32"/>
              </a:xfrm>
              <a:custGeom>
                <a:avLst/>
                <a:gdLst>
                  <a:gd name="T0" fmla="*/ 129 w 148"/>
                  <a:gd name="T1" fmla="*/ 191 h 194"/>
                  <a:gd name="T2" fmla="*/ 124 w 148"/>
                  <a:gd name="T3" fmla="*/ 187 h 194"/>
                  <a:gd name="T4" fmla="*/ 118 w 148"/>
                  <a:gd name="T5" fmla="*/ 166 h 194"/>
                  <a:gd name="T6" fmla="*/ 104 w 148"/>
                  <a:gd name="T7" fmla="*/ 177 h 194"/>
                  <a:gd name="T8" fmla="*/ 89 w 148"/>
                  <a:gd name="T9" fmla="*/ 186 h 194"/>
                  <a:gd name="T10" fmla="*/ 73 w 148"/>
                  <a:gd name="T11" fmla="*/ 192 h 194"/>
                  <a:gd name="T12" fmla="*/ 54 w 148"/>
                  <a:gd name="T13" fmla="*/ 194 h 194"/>
                  <a:gd name="T14" fmla="*/ 33 w 148"/>
                  <a:gd name="T15" fmla="*/ 191 h 194"/>
                  <a:gd name="T16" fmla="*/ 16 w 148"/>
                  <a:gd name="T17" fmla="*/ 182 h 194"/>
                  <a:gd name="T18" fmla="*/ 5 w 148"/>
                  <a:gd name="T19" fmla="*/ 166 h 194"/>
                  <a:gd name="T20" fmla="*/ 1 w 148"/>
                  <a:gd name="T21" fmla="*/ 156 h 194"/>
                  <a:gd name="T22" fmla="*/ 0 w 148"/>
                  <a:gd name="T23" fmla="*/ 144 h 194"/>
                  <a:gd name="T24" fmla="*/ 1 w 148"/>
                  <a:gd name="T25" fmla="*/ 133 h 194"/>
                  <a:gd name="T26" fmla="*/ 7 w 148"/>
                  <a:gd name="T27" fmla="*/ 123 h 194"/>
                  <a:gd name="T28" fmla="*/ 15 w 148"/>
                  <a:gd name="T29" fmla="*/ 113 h 194"/>
                  <a:gd name="T30" fmla="*/ 26 w 148"/>
                  <a:gd name="T31" fmla="*/ 105 h 194"/>
                  <a:gd name="T32" fmla="*/ 43 w 148"/>
                  <a:gd name="T33" fmla="*/ 97 h 194"/>
                  <a:gd name="T34" fmla="*/ 63 w 148"/>
                  <a:gd name="T35" fmla="*/ 92 h 194"/>
                  <a:gd name="T36" fmla="*/ 87 w 148"/>
                  <a:gd name="T37" fmla="*/ 87 h 194"/>
                  <a:gd name="T38" fmla="*/ 116 w 148"/>
                  <a:gd name="T39" fmla="*/ 86 h 194"/>
                  <a:gd name="T40" fmla="*/ 116 w 148"/>
                  <a:gd name="T41" fmla="*/ 60 h 194"/>
                  <a:gd name="T42" fmla="*/ 110 w 148"/>
                  <a:gd name="T43" fmla="*/ 44 h 194"/>
                  <a:gd name="T44" fmla="*/ 102 w 148"/>
                  <a:gd name="T45" fmla="*/ 33 h 194"/>
                  <a:gd name="T46" fmla="*/ 88 w 148"/>
                  <a:gd name="T47" fmla="*/ 27 h 194"/>
                  <a:gd name="T48" fmla="*/ 68 w 148"/>
                  <a:gd name="T49" fmla="*/ 27 h 194"/>
                  <a:gd name="T50" fmla="*/ 51 w 148"/>
                  <a:gd name="T51" fmla="*/ 33 h 194"/>
                  <a:gd name="T52" fmla="*/ 39 w 148"/>
                  <a:gd name="T53" fmla="*/ 40 h 194"/>
                  <a:gd name="T54" fmla="*/ 29 w 148"/>
                  <a:gd name="T55" fmla="*/ 46 h 194"/>
                  <a:gd name="T56" fmla="*/ 23 w 148"/>
                  <a:gd name="T57" fmla="*/ 46 h 194"/>
                  <a:gd name="T58" fmla="*/ 17 w 148"/>
                  <a:gd name="T59" fmla="*/ 43 h 194"/>
                  <a:gd name="T60" fmla="*/ 9 w 148"/>
                  <a:gd name="T61" fmla="*/ 29 h 194"/>
                  <a:gd name="T62" fmla="*/ 26 w 148"/>
                  <a:gd name="T63" fmla="*/ 17 h 194"/>
                  <a:gd name="T64" fmla="*/ 44 w 148"/>
                  <a:gd name="T65" fmla="*/ 7 h 194"/>
                  <a:gd name="T66" fmla="*/ 63 w 148"/>
                  <a:gd name="T67" fmla="*/ 1 h 194"/>
                  <a:gd name="T68" fmla="*/ 83 w 148"/>
                  <a:gd name="T69" fmla="*/ 0 h 194"/>
                  <a:gd name="T70" fmla="*/ 98 w 148"/>
                  <a:gd name="T71" fmla="*/ 1 h 194"/>
                  <a:gd name="T72" fmla="*/ 112 w 148"/>
                  <a:gd name="T73" fmla="*/ 5 h 194"/>
                  <a:gd name="T74" fmla="*/ 123 w 148"/>
                  <a:gd name="T75" fmla="*/ 11 h 194"/>
                  <a:gd name="T76" fmla="*/ 132 w 148"/>
                  <a:gd name="T77" fmla="*/ 19 h 194"/>
                  <a:gd name="T78" fmla="*/ 139 w 148"/>
                  <a:gd name="T79" fmla="*/ 29 h 194"/>
                  <a:gd name="T80" fmla="*/ 144 w 148"/>
                  <a:gd name="T81" fmla="*/ 42 h 194"/>
                  <a:gd name="T82" fmla="*/ 147 w 148"/>
                  <a:gd name="T83" fmla="*/ 56 h 194"/>
                  <a:gd name="T84" fmla="*/ 148 w 148"/>
                  <a:gd name="T85" fmla="*/ 70 h 194"/>
                  <a:gd name="T86" fmla="*/ 134 w 148"/>
                  <a:gd name="T87" fmla="*/ 192 h 194"/>
                  <a:gd name="T88" fmla="*/ 72 w 148"/>
                  <a:gd name="T89" fmla="*/ 171 h 194"/>
                  <a:gd name="T90" fmla="*/ 86 w 148"/>
                  <a:gd name="T91" fmla="*/ 167 h 194"/>
                  <a:gd name="T92" fmla="*/ 99 w 148"/>
                  <a:gd name="T93" fmla="*/ 161 h 194"/>
                  <a:gd name="T94" fmla="*/ 110 w 148"/>
                  <a:gd name="T95" fmla="*/ 152 h 194"/>
                  <a:gd name="T96" fmla="*/ 116 w 148"/>
                  <a:gd name="T97" fmla="*/ 106 h 194"/>
                  <a:gd name="T98" fmla="*/ 95 w 148"/>
                  <a:gd name="T99" fmla="*/ 108 h 194"/>
                  <a:gd name="T100" fmla="*/ 77 w 148"/>
                  <a:gd name="T101" fmla="*/ 110 h 194"/>
                  <a:gd name="T102" fmla="*/ 51 w 148"/>
                  <a:gd name="T103" fmla="*/ 117 h 194"/>
                  <a:gd name="T104" fmla="*/ 43 w 148"/>
                  <a:gd name="T105" fmla="*/ 123 h 194"/>
                  <a:gd name="T106" fmla="*/ 37 w 148"/>
                  <a:gd name="T107" fmla="*/ 128 h 194"/>
                  <a:gd name="T108" fmla="*/ 34 w 148"/>
                  <a:gd name="T109" fmla="*/ 135 h 194"/>
                  <a:gd name="T110" fmla="*/ 33 w 148"/>
                  <a:gd name="T111" fmla="*/ 143 h 194"/>
                  <a:gd name="T112" fmla="*/ 35 w 148"/>
                  <a:gd name="T113" fmla="*/ 155 h 194"/>
                  <a:gd name="T114" fmla="*/ 41 w 148"/>
                  <a:gd name="T115" fmla="*/ 164 h 194"/>
                  <a:gd name="T116" fmla="*/ 50 w 148"/>
                  <a:gd name="T117" fmla="*/ 169 h 194"/>
                  <a:gd name="T118" fmla="*/ 63 w 148"/>
                  <a:gd name="T119" fmla="*/ 17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8" h="194">
                    <a:moveTo>
                      <a:pt x="134" y="192"/>
                    </a:moveTo>
                    <a:lnTo>
                      <a:pt x="129" y="191"/>
                    </a:lnTo>
                    <a:lnTo>
                      <a:pt x="126" y="189"/>
                    </a:lnTo>
                    <a:lnTo>
                      <a:pt x="124" y="187"/>
                    </a:lnTo>
                    <a:lnTo>
                      <a:pt x="123" y="184"/>
                    </a:lnTo>
                    <a:lnTo>
                      <a:pt x="118" y="166"/>
                    </a:lnTo>
                    <a:lnTo>
                      <a:pt x="112" y="172"/>
                    </a:lnTo>
                    <a:lnTo>
                      <a:pt x="104" y="177"/>
                    </a:lnTo>
                    <a:lnTo>
                      <a:pt x="97" y="183"/>
                    </a:lnTo>
                    <a:lnTo>
                      <a:pt x="89" y="186"/>
                    </a:lnTo>
                    <a:lnTo>
                      <a:pt x="82" y="189"/>
                    </a:lnTo>
                    <a:lnTo>
                      <a:pt x="73" y="192"/>
                    </a:lnTo>
                    <a:lnTo>
                      <a:pt x="64" y="194"/>
                    </a:lnTo>
                    <a:lnTo>
                      <a:pt x="54" y="194"/>
                    </a:lnTo>
                    <a:lnTo>
                      <a:pt x="43" y="193"/>
                    </a:lnTo>
                    <a:lnTo>
                      <a:pt x="33" y="191"/>
                    </a:lnTo>
                    <a:lnTo>
                      <a:pt x="24" y="187"/>
                    </a:lnTo>
                    <a:lnTo>
                      <a:pt x="16" y="182"/>
                    </a:lnTo>
                    <a:lnTo>
                      <a:pt x="9" y="175"/>
                    </a:lnTo>
                    <a:lnTo>
                      <a:pt x="5" y="166"/>
                    </a:lnTo>
                    <a:lnTo>
                      <a:pt x="3" y="162"/>
                    </a:lnTo>
                    <a:lnTo>
                      <a:pt x="1" y="156"/>
                    </a:lnTo>
                    <a:lnTo>
                      <a:pt x="0" y="151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1" y="133"/>
                    </a:lnTo>
                    <a:lnTo>
                      <a:pt x="4" y="128"/>
                    </a:lnTo>
                    <a:lnTo>
                      <a:pt x="7" y="123"/>
                    </a:lnTo>
                    <a:lnTo>
                      <a:pt x="10" y="118"/>
                    </a:lnTo>
                    <a:lnTo>
                      <a:pt x="15" y="113"/>
                    </a:lnTo>
                    <a:lnTo>
                      <a:pt x="20" y="108"/>
                    </a:lnTo>
                    <a:lnTo>
                      <a:pt x="26" y="105"/>
                    </a:lnTo>
                    <a:lnTo>
                      <a:pt x="34" y="100"/>
                    </a:lnTo>
                    <a:lnTo>
                      <a:pt x="43" y="97"/>
                    </a:lnTo>
                    <a:lnTo>
                      <a:pt x="51" y="94"/>
                    </a:lnTo>
                    <a:lnTo>
                      <a:pt x="63" y="92"/>
                    </a:lnTo>
                    <a:lnTo>
                      <a:pt x="74" y="89"/>
                    </a:lnTo>
                    <a:lnTo>
                      <a:pt x="87" y="87"/>
                    </a:lnTo>
                    <a:lnTo>
                      <a:pt x="100" y="86"/>
                    </a:lnTo>
                    <a:lnTo>
                      <a:pt x="116" y="86"/>
                    </a:lnTo>
                    <a:lnTo>
                      <a:pt x="116" y="70"/>
                    </a:lnTo>
                    <a:lnTo>
                      <a:pt x="116" y="60"/>
                    </a:lnTo>
                    <a:lnTo>
                      <a:pt x="114" y="52"/>
                    </a:lnTo>
                    <a:lnTo>
                      <a:pt x="110" y="44"/>
                    </a:lnTo>
                    <a:lnTo>
                      <a:pt x="107" y="38"/>
                    </a:lnTo>
                    <a:lnTo>
                      <a:pt x="102" y="33"/>
                    </a:lnTo>
                    <a:lnTo>
                      <a:pt x="95" y="29"/>
                    </a:lnTo>
                    <a:lnTo>
                      <a:pt x="88" y="27"/>
                    </a:lnTo>
                    <a:lnTo>
                      <a:pt x="79" y="27"/>
                    </a:lnTo>
                    <a:lnTo>
                      <a:pt x="68" y="27"/>
                    </a:lnTo>
                    <a:lnTo>
                      <a:pt x="59" y="29"/>
                    </a:lnTo>
                    <a:lnTo>
                      <a:pt x="51" y="33"/>
                    </a:lnTo>
                    <a:lnTo>
                      <a:pt x="45" y="36"/>
                    </a:lnTo>
                    <a:lnTo>
                      <a:pt x="39" y="40"/>
                    </a:lnTo>
                    <a:lnTo>
                      <a:pt x="34" y="44"/>
                    </a:lnTo>
                    <a:lnTo>
                      <a:pt x="29" y="46"/>
                    </a:lnTo>
                    <a:lnTo>
                      <a:pt x="26" y="46"/>
                    </a:lnTo>
                    <a:lnTo>
                      <a:pt x="23" y="46"/>
                    </a:lnTo>
                    <a:lnTo>
                      <a:pt x="19" y="45"/>
                    </a:lnTo>
                    <a:lnTo>
                      <a:pt x="17" y="43"/>
                    </a:lnTo>
                    <a:lnTo>
                      <a:pt x="16" y="40"/>
                    </a:lnTo>
                    <a:lnTo>
                      <a:pt x="9" y="29"/>
                    </a:lnTo>
                    <a:lnTo>
                      <a:pt x="17" y="23"/>
                    </a:lnTo>
                    <a:lnTo>
                      <a:pt x="26" y="17"/>
                    </a:lnTo>
                    <a:lnTo>
                      <a:pt x="35" y="11"/>
                    </a:lnTo>
                    <a:lnTo>
                      <a:pt x="44" y="7"/>
                    </a:lnTo>
                    <a:lnTo>
                      <a:pt x="53" y="4"/>
                    </a:lnTo>
                    <a:lnTo>
                      <a:pt x="63" y="1"/>
                    </a:lnTo>
                    <a:lnTo>
                      <a:pt x="73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8" y="1"/>
                    </a:lnTo>
                    <a:lnTo>
                      <a:pt x="105" y="3"/>
                    </a:lnTo>
                    <a:lnTo>
                      <a:pt x="112" y="5"/>
                    </a:lnTo>
                    <a:lnTo>
                      <a:pt x="117" y="8"/>
                    </a:lnTo>
                    <a:lnTo>
                      <a:pt x="123" y="11"/>
                    </a:lnTo>
                    <a:lnTo>
                      <a:pt x="127" y="15"/>
                    </a:lnTo>
                    <a:lnTo>
                      <a:pt x="132" y="19"/>
                    </a:lnTo>
                    <a:lnTo>
                      <a:pt x="136" y="25"/>
                    </a:lnTo>
                    <a:lnTo>
                      <a:pt x="139" y="29"/>
                    </a:lnTo>
                    <a:lnTo>
                      <a:pt x="142" y="36"/>
                    </a:lnTo>
                    <a:lnTo>
                      <a:pt x="144" y="42"/>
                    </a:lnTo>
                    <a:lnTo>
                      <a:pt x="146" y="48"/>
                    </a:lnTo>
                    <a:lnTo>
                      <a:pt x="147" y="56"/>
                    </a:lnTo>
                    <a:lnTo>
                      <a:pt x="148" y="63"/>
                    </a:lnTo>
                    <a:lnTo>
                      <a:pt x="148" y="70"/>
                    </a:lnTo>
                    <a:lnTo>
                      <a:pt x="148" y="192"/>
                    </a:lnTo>
                    <a:lnTo>
                      <a:pt x="134" y="192"/>
                    </a:lnTo>
                    <a:close/>
                    <a:moveTo>
                      <a:pt x="63" y="171"/>
                    </a:moveTo>
                    <a:lnTo>
                      <a:pt x="72" y="171"/>
                    </a:lnTo>
                    <a:lnTo>
                      <a:pt x="79" y="169"/>
                    </a:lnTo>
                    <a:lnTo>
                      <a:pt x="86" y="167"/>
                    </a:lnTo>
                    <a:lnTo>
                      <a:pt x="93" y="164"/>
                    </a:lnTo>
                    <a:lnTo>
                      <a:pt x="99" y="161"/>
                    </a:lnTo>
                    <a:lnTo>
                      <a:pt x="105" y="156"/>
                    </a:lnTo>
                    <a:lnTo>
                      <a:pt x="110" y="152"/>
                    </a:lnTo>
                    <a:lnTo>
                      <a:pt x="116" y="145"/>
                    </a:lnTo>
                    <a:lnTo>
                      <a:pt x="116" y="106"/>
                    </a:lnTo>
                    <a:lnTo>
                      <a:pt x="105" y="107"/>
                    </a:lnTo>
                    <a:lnTo>
                      <a:pt x="95" y="108"/>
                    </a:lnTo>
                    <a:lnTo>
                      <a:pt x="86" y="109"/>
                    </a:lnTo>
                    <a:lnTo>
                      <a:pt x="77" y="110"/>
                    </a:lnTo>
                    <a:lnTo>
                      <a:pt x="63" y="114"/>
                    </a:lnTo>
                    <a:lnTo>
                      <a:pt x="51" y="117"/>
                    </a:lnTo>
                    <a:lnTo>
                      <a:pt x="47" y="120"/>
                    </a:lnTo>
                    <a:lnTo>
                      <a:pt x="43" y="123"/>
                    </a:lnTo>
                    <a:lnTo>
                      <a:pt x="39" y="126"/>
                    </a:lnTo>
                    <a:lnTo>
                      <a:pt x="37" y="128"/>
                    </a:lnTo>
                    <a:lnTo>
                      <a:pt x="35" y="132"/>
                    </a:lnTo>
                    <a:lnTo>
                      <a:pt x="34" y="135"/>
                    </a:lnTo>
                    <a:lnTo>
                      <a:pt x="33" y="139"/>
                    </a:lnTo>
                    <a:lnTo>
                      <a:pt x="33" y="143"/>
                    </a:lnTo>
                    <a:lnTo>
                      <a:pt x="33" y="149"/>
                    </a:lnTo>
                    <a:lnTo>
                      <a:pt x="35" y="155"/>
                    </a:lnTo>
                    <a:lnTo>
                      <a:pt x="37" y="161"/>
                    </a:lnTo>
                    <a:lnTo>
                      <a:pt x="41" y="164"/>
                    </a:lnTo>
                    <a:lnTo>
                      <a:pt x="46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1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Freeform 64"/>
              <p:cNvSpPr>
                <a:spLocks/>
              </p:cNvSpPr>
              <p:nvPr/>
            </p:nvSpPr>
            <p:spPr bwMode="auto">
              <a:xfrm>
                <a:off x="1810" y="3093"/>
                <a:ext cx="29" cy="31"/>
              </a:xfrm>
              <a:custGeom>
                <a:avLst/>
                <a:gdLst>
                  <a:gd name="T0" fmla="*/ 0 w 178"/>
                  <a:gd name="T1" fmla="*/ 0 h 188"/>
                  <a:gd name="T2" fmla="*/ 178 w 178"/>
                  <a:gd name="T3" fmla="*/ 0 h 188"/>
                  <a:gd name="T4" fmla="*/ 178 w 178"/>
                  <a:gd name="T5" fmla="*/ 24 h 188"/>
                  <a:gd name="T6" fmla="*/ 105 w 178"/>
                  <a:gd name="T7" fmla="*/ 24 h 188"/>
                  <a:gd name="T8" fmla="*/ 105 w 178"/>
                  <a:gd name="T9" fmla="*/ 188 h 188"/>
                  <a:gd name="T10" fmla="*/ 72 w 178"/>
                  <a:gd name="T11" fmla="*/ 188 h 188"/>
                  <a:gd name="T12" fmla="*/ 72 w 178"/>
                  <a:gd name="T13" fmla="*/ 24 h 188"/>
                  <a:gd name="T14" fmla="*/ 0 w 178"/>
                  <a:gd name="T15" fmla="*/ 24 h 188"/>
                  <a:gd name="T16" fmla="*/ 0 w 178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88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4"/>
                    </a:lnTo>
                    <a:lnTo>
                      <a:pt x="105" y="24"/>
                    </a:lnTo>
                    <a:lnTo>
                      <a:pt x="105" y="188"/>
                    </a:lnTo>
                    <a:lnTo>
                      <a:pt x="72" y="188"/>
                    </a:lnTo>
                    <a:lnTo>
                      <a:pt x="72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65"/>
              <p:cNvSpPr>
                <a:spLocks noEditPoints="1"/>
              </p:cNvSpPr>
              <p:nvPr/>
            </p:nvSpPr>
            <p:spPr bwMode="auto">
              <a:xfrm>
                <a:off x="1841" y="3092"/>
                <a:ext cx="28" cy="32"/>
              </a:xfrm>
              <a:custGeom>
                <a:avLst/>
                <a:gdLst>
                  <a:gd name="T0" fmla="*/ 97 w 167"/>
                  <a:gd name="T1" fmla="*/ 0 h 194"/>
                  <a:gd name="T2" fmla="*/ 112 w 167"/>
                  <a:gd name="T3" fmla="*/ 4 h 194"/>
                  <a:gd name="T4" fmla="*/ 127 w 167"/>
                  <a:gd name="T5" fmla="*/ 9 h 194"/>
                  <a:gd name="T6" fmla="*/ 139 w 167"/>
                  <a:gd name="T7" fmla="*/ 17 h 194"/>
                  <a:gd name="T8" fmla="*/ 149 w 167"/>
                  <a:gd name="T9" fmla="*/ 28 h 194"/>
                  <a:gd name="T10" fmla="*/ 158 w 167"/>
                  <a:gd name="T11" fmla="*/ 42 h 194"/>
                  <a:gd name="T12" fmla="*/ 163 w 167"/>
                  <a:gd name="T13" fmla="*/ 57 h 194"/>
                  <a:gd name="T14" fmla="*/ 167 w 167"/>
                  <a:gd name="T15" fmla="*/ 75 h 194"/>
                  <a:gd name="T16" fmla="*/ 167 w 167"/>
                  <a:gd name="T17" fmla="*/ 90 h 194"/>
                  <a:gd name="T18" fmla="*/ 162 w 167"/>
                  <a:gd name="T19" fmla="*/ 97 h 194"/>
                  <a:gd name="T20" fmla="*/ 33 w 167"/>
                  <a:gd name="T21" fmla="*/ 97 h 194"/>
                  <a:gd name="T22" fmla="*/ 34 w 167"/>
                  <a:gd name="T23" fmla="*/ 114 h 194"/>
                  <a:gd name="T24" fmla="*/ 38 w 167"/>
                  <a:gd name="T25" fmla="*/ 128 h 194"/>
                  <a:gd name="T26" fmla="*/ 43 w 167"/>
                  <a:gd name="T27" fmla="*/ 141 h 194"/>
                  <a:gd name="T28" fmla="*/ 50 w 167"/>
                  <a:gd name="T29" fmla="*/ 151 h 194"/>
                  <a:gd name="T30" fmla="*/ 59 w 167"/>
                  <a:gd name="T31" fmla="*/ 158 h 194"/>
                  <a:gd name="T32" fmla="*/ 69 w 167"/>
                  <a:gd name="T33" fmla="*/ 164 h 194"/>
                  <a:gd name="T34" fmla="*/ 80 w 167"/>
                  <a:gd name="T35" fmla="*/ 167 h 194"/>
                  <a:gd name="T36" fmla="*/ 93 w 167"/>
                  <a:gd name="T37" fmla="*/ 167 h 194"/>
                  <a:gd name="T38" fmla="*/ 114 w 167"/>
                  <a:gd name="T39" fmla="*/ 165 h 194"/>
                  <a:gd name="T40" fmla="*/ 130 w 167"/>
                  <a:gd name="T41" fmla="*/ 158 h 194"/>
                  <a:gd name="T42" fmla="*/ 141 w 167"/>
                  <a:gd name="T43" fmla="*/ 153 h 194"/>
                  <a:gd name="T44" fmla="*/ 148 w 167"/>
                  <a:gd name="T45" fmla="*/ 149 h 194"/>
                  <a:gd name="T46" fmla="*/ 155 w 167"/>
                  <a:gd name="T47" fmla="*/ 153 h 194"/>
                  <a:gd name="T48" fmla="*/ 157 w 167"/>
                  <a:gd name="T49" fmla="*/ 172 h 194"/>
                  <a:gd name="T50" fmla="*/ 140 w 167"/>
                  <a:gd name="T51" fmla="*/ 183 h 194"/>
                  <a:gd name="T52" fmla="*/ 121 w 167"/>
                  <a:gd name="T53" fmla="*/ 189 h 194"/>
                  <a:gd name="T54" fmla="*/ 100 w 167"/>
                  <a:gd name="T55" fmla="*/ 193 h 194"/>
                  <a:gd name="T56" fmla="*/ 80 w 167"/>
                  <a:gd name="T57" fmla="*/ 193 h 194"/>
                  <a:gd name="T58" fmla="*/ 62 w 167"/>
                  <a:gd name="T59" fmla="*/ 189 h 194"/>
                  <a:gd name="T60" fmla="*/ 47 w 167"/>
                  <a:gd name="T61" fmla="*/ 184 h 194"/>
                  <a:gd name="T62" fmla="*/ 32 w 167"/>
                  <a:gd name="T63" fmla="*/ 174 h 194"/>
                  <a:gd name="T64" fmla="*/ 20 w 167"/>
                  <a:gd name="T65" fmla="*/ 162 h 194"/>
                  <a:gd name="T66" fmla="*/ 11 w 167"/>
                  <a:gd name="T67" fmla="*/ 145 h 194"/>
                  <a:gd name="T68" fmla="*/ 4 w 167"/>
                  <a:gd name="T69" fmla="*/ 127 h 194"/>
                  <a:gd name="T70" fmla="*/ 1 w 167"/>
                  <a:gd name="T71" fmla="*/ 105 h 194"/>
                  <a:gd name="T72" fmla="*/ 1 w 167"/>
                  <a:gd name="T73" fmla="*/ 84 h 194"/>
                  <a:gd name="T74" fmla="*/ 4 w 167"/>
                  <a:gd name="T75" fmla="*/ 65 h 194"/>
                  <a:gd name="T76" fmla="*/ 10 w 167"/>
                  <a:gd name="T77" fmla="*/ 48 h 194"/>
                  <a:gd name="T78" fmla="*/ 19 w 167"/>
                  <a:gd name="T79" fmla="*/ 34 h 194"/>
                  <a:gd name="T80" fmla="*/ 30 w 167"/>
                  <a:gd name="T81" fmla="*/ 22 h 194"/>
                  <a:gd name="T82" fmla="*/ 43 w 167"/>
                  <a:gd name="T83" fmla="*/ 11 h 194"/>
                  <a:gd name="T84" fmla="*/ 60 w 167"/>
                  <a:gd name="T85" fmla="*/ 4 h 194"/>
                  <a:gd name="T86" fmla="*/ 78 w 167"/>
                  <a:gd name="T87" fmla="*/ 0 h 194"/>
                  <a:gd name="T88" fmla="*/ 89 w 167"/>
                  <a:gd name="T89" fmla="*/ 25 h 194"/>
                  <a:gd name="T90" fmla="*/ 68 w 167"/>
                  <a:gd name="T91" fmla="*/ 28 h 194"/>
                  <a:gd name="T92" fmla="*/ 51 w 167"/>
                  <a:gd name="T93" fmla="*/ 38 h 194"/>
                  <a:gd name="T94" fmla="*/ 40 w 167"/>
                  <a:gd name="T95" fmla="*/ 55 h 194"/>
                  <a:gd name="T96" fmla="*/ 34 w 167"/>
                  <a:gd name="T97" fmla="*/ 77 h 194"/>
                  <a:gd name="T98" fmla="*/ 137 w 167"/>
                  <a:gd name="T99" fmla="*/ 66 h 194"/>
                  <a:gd name="T100" fmla="*/ 130 w 167"/>
                  <a:gd name="T101" fmla="*/ 47 h 194"/>
                  <a:gd name="T102" fmla="*/ 118 w 167"/>
                  <a:gd name="T103" fmla="*/ 33 h 194"/>
                  <a:gd name="T104" fmla="*/ 100 w 167"/>
                  <a:gd name="T105" fmla="*/ 26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7" h="194">
                    <a:moveTo>
                      <a:pt x="88" y="0"/>
                    </a:moveTo>
                    <a:lnTo>
                      <a:pt x="97" y="0"/>
                    </a:lnTo>
                    <a:lnTo>
                      <a:pt x="104" y="1"/>
                    </a:lnTo>
                    <a:lnTo>
                      <a:pt x="112" y="4"/>
                    </a:lnTo>
                    <a:lnTo>
                      <a:pt x="120" y="6"/>
                    </a:lnTo>
                    <a:lnTo>
                      <a:pt x="127" y="9"/>
                    </a:lnTo>
                    <a:lnTo>
                      <a:pt x="133" y="13"/>
                    </a:lnTo>
                    <a:lnTo>
                      <a:pt x="139" y="17"/>
                    </a:lnTo>
                    <a:lnTo>
                      <a:pt x="145" y="23"/>
                    </a:lnTo>
                    <a:lnTo>
                      <a:pt x="149" y="28"/>
                    </a:lnTo>
                    <a:lnTo>
                      <a:pt x="153" y="34"/>
                    </a:lnTo>
                    <a:lnTo>
                      <a:pt x="158" y="42"/>
                    </a:lnTo>
                    <a:lnTo>
                      <a:pt x="161" y="48"/>
                    </a:lnTo>
                    <a:lnTo>
                      <a:pt x="163" y="57"/>
                    </a:lnTo>
                    <a:lnTo>
                      <a:pt x="166" y="65"/>
                    </a:lnTo>
                    <a:lnTo>
                      <a:pt x="167" y="75"/>
                    </a:lnTo>
                    <a:lnTo>
                      <a:pt x="167" y="84"/>
                    </a:lnTo>
                    <a:lnTo>
                      <a:pt x="167" y="90"/>
                    </a:lnTo>
                    <a:lnTo>
                      <a:pt x="165" y="95"/>
                    </a:lnTo>
                    <a:lnTo>
                      <a:pt x="162" y="97"/>
                    </a:lnTo>
                    <a:lnTo>
                      <a:pt x="159" y="97"/>
                    </a:lnTo>
                    <a:lnTo>
                      <a:pt x="33" y="97"/>
                    </a:lnTo>
                    <a:lnTo>
                      <a:pt x="33" y="106"/>
                    </a:lnTo>
                    <a:lnTo>
                      <a:pt x="34" y="114"/>
                    </a:lnTo>
                    <a:lnTo>
                      <a:pt x="36" y="122"/>
                    </a:lnTo>
                    <a:lnTo>
                      <a:pt x="38" y="128"/>
                    </a:lnTo>
                    <a:lnTo>
                      <a:pt x="40" y="135"/>
                    </a:lnTo>
                    <a:lnTo>
                      <a:pt x="43" y="141"/>
                    </a:lnTo>
                    <a:lnTo>
                      <a:pt x="47" y="146"/>
                    </a:lnTo>
                    <a:lnTo>
                      <a:pt x="50" y="151"/>
                    </a:lnTo>
                    <a:lnTo>
                      <a:pt x="54" y="154"/>
                    </a:lnTo>
                    <a:lnTo>
                      <a:pt x="59" y="158"/>
                    </a:lnTo>
                    <a:lnTo>
                      <a:pt x="63" y="161"/>
                    </a:lnTo>
                    <a:lnTo>
                      <a:pt x="69" y="164"/>
                    </a:lnTo>
                    <a:lnTo>
                      <a:pt x="74" y="165"/>
                    </a:lnTo>
                    <a:lnTo>
                      <a:pt x="80" y="167"/>
                    </a:lnTo>
                    <a:lnTo>
                      <a:pt x="87" y="167"/>
                    </a:lnTo>
                    <a:lnTo>
                      <a:pt x="93" y="167"/>
                    </a:lnTo>
                    <a:lnTo>
                      <a:pt x="104" y="167"/>
                    </a:lnTo>
                    <a:lnTo>
                      <a:pt x="114" y="165"/>
                    </a:lnTo>
                    <a:lnTo>
                      <a:pt x="122" y="162"/>
                    </a:lnTo>
                    <a:lnTo>
                      <a:pt x="130" y="158"/>
                    </a:lnTo>
                    <a:lnTo>
                      <a:pt x="136" y="155"/>
                    </a:lnTo>
                    <a:lnTo>
                      <a:pt x="141" y="153"/>
                    </a:lnTo>
                    <a:lnTo>
                      <a:pt x="145" y="151"/>
                    </a:lnTo>
                    <a:lnTo>
                      <a:pt x="148" y="149"/>
                    </a:lnTo>
                    <a:lnTo>
                      <a:pt x="151" y="151"/>
                    </a:lnTo>
                    <a:lnTo>
                      <a:pt x="155" y="153"/>
                    </a:lnTo>
                    <a:lnTo>
                      <a:pt x="163" y="165"/>
                    </a:lnTo>
                    <a:lnTo>
                      <a:pt x="157" y="172"/>
                    </a:lnTo>
                    <a:lnTo>
                      <a:pt x="149" y="177"/>
                    </a:lnTo>
                    <a:lnTo>
                      <a:pt x="140" y="183"/>
                    </a:lnTo>
                    <a:lnTo>
                      <a:pt x="131" y="187"/>
                    </a:lnTo>
                    <a:lnTo>
                      <a:pt x="121" y="189"/>
                    </a:lnTo>
                    <a:lnTo>
                      <a:pt x="111" y="192"/>
                    </a:lnTo>
                    <a:lnTo>
                      <a:pt x="100" y="193"/>
                    </a:lnTo>
                    <a:lnTo>
                      <a:pt x="90" y="194"/>
                    </a:lnTo>
                    <a:lnTo>
                      <a:pt x="80" y="193"/>
                    </a:lnTo>
                    <a:lnTo>
                      <a:pt x="71" y="192"/>
                    </a:lnTo>
                    <a:lnTo>
                      <a:pt x="62" y="189"/>
                    </a:lnTo>
                    <a:lnTo>
                      <a:pt x="54" y="187"/>
                    </a:lnTo>
                    <a:lnTo>
                      <a:pt x="47" y="184"/>
                    </a:lnTo>
                    <a:lnTo>
                      <a:pt x="39" y="179"/>
                    </a:lnTo>
                    <a:lnTo>
                      <a:pt x="32" y="174"/>
                    </a:lnTo>
                    <a:lnTo>
                      <a:pt x="26" y="168"/>
                    </a:lnTo>
                    <a:lnTo>
                      <a:pt x="20" y="162"/>
                    </a:lnTo>
                    <a:lnTo>
                      <a:pt x="15" y="154"/>
                    </a:lnTo>
                    <a:lnTo>
                      <a:pt x="11" y="145"/>
                    </a:lnTo>
                    <a:lnTo>
                      <a:pt x="7" y="136"/>
                    </a:lnTo>
                    <a:lnTo>
                      <a:pt x="4" y="127"/>
                    </a:lnTo>
                    <a:lnTo>
                      <a:pt x="2" y="116"/>
                    </a:lnTo>
                    <a:lnTo>
                      <a:pt x="1" y="105"/>
                    </a:lnTo>
                    <a:lnTo>
                      <a:pt x="0" y="94"/>
                    </a:lnTo>
                    <a:lnTo>
                      <a:pt x="1" y="84"/>
                    </a:lnTo>
                    <a:lnTo>
                      <a:pt x="2" y="75"/>
                    </a:lnTo>
                    <a:lnTo>
                      <a:pt x="4" y="65"/>
                    </a:lnTo>
                    <a:lnTo>
                      <a:pt x="7" y="57"/>
                    </a:lnTo>
                    <a:lnTo>
                      <a:pt x="10" y="48"/>
                    </a:lnTo>
                    <a:lnTo>
                      <a:pt x="14" y="40"/>
                    </a:lnTo>
                    <a:lnTo>
                      <a:pt x="19" y="34"/>
                    </a:lnTo>
                    <a:lnTo>
                      <a:pt x="23" y="27"/>
                    </a:lnTo>
                    <a:lnTo>
                      <a:pt x="30" y="22"/>
                    </a:lnTo>
                    <a:lnTo>
                      <a:pt x="37" y="16"/>
                    </a:lnTo>
                    <a:lnTo>
                      <a:pt x="43" y="11"/>
                    </a:lnTo>
                    <a:lnTo>
                      <a:pt x="51" y="7"/>
                    </a:lnTo>
                    <a:lnTo>
                      <a:pt x="60" y="4"/>
                    </a:lnTo>
                    <a:lnTo>
                      <a:pt x="69" y="1"/>
                    </a:lnTo>
                    <a:lnTo>
                      <a:pt x="78" y="0"/>
                    </a:lnTo>
                    <a:lnTo>
                      <a:pt x="88" y="0"/>
                    </a:lnTo>
                    <a:close/>
                    <a:moveTo>
                      <a:pt x="89" y="25"/>
                    </a:moveTo>
                    <a:lnTo>
                      <a:pt x="78" y="26"/>
                    </a:lnTo>
                    <a:lnTo>
                      <a:pt x="68" y="28"/>
                    </a:lnTo>
                    <a:lnTo>
                      <a:pt x="59" y="33"/>
                    </a:lnTo>
                    <a:lnTo>
                      <a:pt x="51" y="38"/>
                    </a:lnTo>
                    <a:lnTo>
                      <a:pt x="46" y="46"/>
                    </a:lnTo>
                    <a:lnTo>
                      <a:pt x="40" y="55"/>
                    </a:lnTo>
                    <a:lnTo>
                      <a:pt x="37" y="65"/>
                    </a:lnTo>
                    <a:lnTo>
                      <a:pt x="34" y="77"/>
                    </a:lnTo>
                    <a:lnTo>
                      <a:pt x="137" y="77"/>
                    </a:lnTo>
                    <a:lnTo>
                      <a:pt x="137" y="66"/>
                    </a:lnTo>
                    <a:lnTo>
                      <a:pt x="133" y="56"/>
                    </a:lnTo>
                    <a:lnTo>
                      <a:pt x="130" y="47"/>
                    </a:lnTo>
                    <a:lnTo>
                      <a:pt x="124" y="39"/>
                    </a:lnTo>
                    <a:lnTo>
                      <a:pt x="118" y="33"/>
                    </a:lnTo>
                    <a:lnTo>
                      <a:pt x="109" y="28"/>
                    </a:lnTo>
                    <a:lnTo>
                      <a:pt x="100" y="26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66"/>
              <p:cNvSpPr>
                <a:spLocks/>
              </p:cNvSpPr>
              <p:nvPr/>
            </p:nvSpPr>
            <p:spPr bwMode="auto">
              <a:xfrm>
                <a:off x="1872" y="3093"/>
                <a:ext cx="47" cy="31"/>
              </a:xfrm>
              <a:custGeom>
                <a:avLst/>
                <a:gdLst>
                  <a:gd name="T0" fmla="*/ 90 w 282"/>
                  <a:gd name="T1" fmla="*/ 73 h 188"/>
                  <a:gd name="T2" fmla="*/ 102 w 282"/>
                  <a:gd name="T3" fmla="*/ 80 h 188"/>
                  <a:gd name="T4" fmla="*/ 125 w 282"/>
                  <a:gd name="T5" fmla="*/ 81 h 188"/>
                  <a:gd name="T6" fmla="*/ 158 w 282"/>
                  <a:gd name="T7" fmla="*/ 0 h 188"/>
                  <a:gd name="T8" fmla="*/ 173 w 282"/>
                  <a:gd name="T9" fmla="*/ 81 h 188"/>
                  <a:gd name="T10" fmla="*/ 187 w 282"/>
                  <a:gd name="T11" fmla="*/ 78 h 188"/>
                  <a:gd name="T12" fmla="*/ 197 w 282"/>
                  <a:gd name="T13" fmla="*/ 68 h 188"/>
                  <a:gd name="T14" fmla="*/ 239 w 282"/>
                  <a:gd name="T15" fmla="*/ 4 h 188"/>
                  <a:gd name="T16" fmla="*/ 247 w 282"/>
                  <a:gd name="T17" fmla="*/ 0 h 188"/>
                  <a:gd name="T18" fmla="*/ 278 w 282"/>
                  <a:gd name="T19" fmla="*/ 0 h 188"/>
                  <a:gd name="T20" fmla="*/ 224 w 282"/>
                  <a:gd name="T21" fmla="*/ 78 h 188"/>
                  <a:gd name="T22" fmla="*/ 214 w 282"/>
                  <a:gd name="T23" fmla="*/ 85 h 188"/>
                  <a:gd name="T24" fmla="*/ 215 w 282"/>
                  <a:gd name="T25" fmla="*/ 92 h 188"/>
                  <a:gd name="T26" fmla="*/ 228 w 282"/>
                  <a:gd name="T27" fmla="*/ 102 h 188"/>
                  <a:gd name="T28" fmla="*/ 282 w 282"/>
                  <a:gd name="T29" fmla="*/ 188 h 188"/>
                  <a:gd name="T30" fmla="*/ 252 w 282"/>
                  <a:gd name="T31" fmla="*/ 187 h 188"/>
                  <a:gd name="T32" fmla="*/ 242 w 282"/>
                  <a:gd name="T33" fmla="*/ 181 h 188"/>
                  <a:gd name="T34" fmla="*/ 202 w 282"/>
                  <a:gd name="T35" fmla="*/ 118 h 188"/>
                  <a:gd name="T36" fmla="*/ 191 w 282"/>
                  <a:gd name="T37" fmla="*/ 106 h 188"/>
                  <a:gd name="T38" fmla="*/ 177 w 282"/>
                  <a:gd name="T39" fmla="*/ 103 h 188"/>
                  <a:gd name="T40" fmla="*/ 158 w 282"/>
                  <a:gd name="T41" fmla="*/ 188 h 188"/>
                  <a:gd name="T42" fmla="*/ 125 w 282"/>
                  <a:gd name="T43" fmla="*/ 103 h 188"/>
                  <a:gd name="T44" fmla="*/ 99 w 282"/>
                  <a:gd name="T45" fmla="*/ 103 h 188"/>
                  <a:gd name="T46" fmla="*/ 85 w 282"/>
                  <a:gd name="T47" fmla="*/ 111 h 188"/>
                  <a:gd name="T48" fmla="*/ 43 w 282"/>
                  <a:gd name="T49" fmla="*/ 175 h 188"/>
                  <a:gd name="T50" fmla="*/ 36 w 282"/>
                  <a:gd name="T51" fmla="*/ 184 h 188"/>
                  <a:gd name="T52" fmla="*/ 22 w 282"/>
                  <a:gd name="T53" fmla="*/ 188 h 188"/>
                  <a:gd name="T54" fmla="*/ 49 w 282"/>
                  <a:gd name="T55" fmla="*/ 110 h 188"/>
                  <a:gd name="T56" fmla="*/ 60 w 282"/>
                  <a:gd name="T57" fmla="*/ 96 h 188"/>
                  <a:gd name="T58" fmla="*/ 74 w 282"/>
                  <a:gd name="T59" fmla="*/ 89 h 188"/>
                  <a:gd name="T60" fmla="*/ 63 w 282"/>
                  <a:gd name="T61" fmla="*/ 82 h 188"/>
                  <a:gd name="T62" fmla="*/ 54 w 282"/>
                  <a:gd name="T63" fmla="*/ 71 h 188"/>
                  <a:gd name="T64" fmla="*/ 31 w 282"/>
                  <a:gd name="T65" fmla="*/ 0 h 188"/>
                  <a:gd name="T66" fmla="*/ 40 w 282"/>
                  <a:gd name="T67" fmla="*/ 2 h 188"/>
                  <a:gd name="T68" fmla="*/ 45 w 282"/>
                  <a:gd name="T69" fmla="*/ 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2" h="188">
                    <a:moveTo>
                      <a:pt x="85" y="68"/>
                    </a:moveTo>
                    <a:lnTo>
                      <a:pt x="90" y="73"/>
                    </a:lnTo>
                    <a:lnTo>
                      <a:pt x="95" y="78"/>
                    </a:lnTo>
                    <a:lnTo>
                      <a:pt x="102" y="80"/>
                    </a:lnTo>
                    <a:lnTo>
                      <a:pt x="109" y="81"/>
                    </a:lnTo>
                    <a:lnTo>
                      <a:pt x="125" y="81"/>
                    </a:lnTo>
                    <a:lnTo>
                      <a:pt x="125" y="0"/>
                    </a:lnTo>
                    <a:lnTo>
                      <a:pt x="158" y="0"/>
                    </a:lnTo>
                    <a:lnTo>
                      <a:pt x="158" y="81"/>
                    </a:lnTo>
                    <a:lnTo>
                      <a:pt x="173" y="81"/>
                    </a:lnTo>
                    <a:lnTo>
                      <a:pt x="180" y="80"/>
                    </a:lnTo>
                    <a:lnTo>
                      <a:pt x="187" y="78"/>
                    </a:lnTo>
                    <a:lnTo>
                      <a:pt x="192" y="73"/>
                    </a:lnTo>
                    <a:lnTo>
                      <a:pt x="197" y="68"/>
                    </a:lnTo>
                    <a:lnTo>
                      <a:pt x="237" y="9"/>
                    </a:lnTo>
                    <a:lnTo>
                      <a:pt x="239" y="4"/>
                    </a:lnTo>
                    <a:lnTo>
                      <a:pt x="243" y="2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78" y="0"/>
                    </a:lnTo>
                    <a:lnTo>
                      <a:pt x="229" y="71"/>
                    </a:lnTo>
                    <a:lnTo>
                      <a:pt x="224" y="78"/>
                    </a:lnTo>
                    <a:lnTo>
                      <a:pt x="219" y="82"/>
                    </a:lnTo>
                    <a:lnTo>
                      <a:pt x="214" y="85"/>
                    </a:lnTo>
                    <a:lnTo>
                      <a:pt x="208" y="89"/>
                    </a:lnTo>
                    <a:lnTo>
                      <a:pt x="215" y="92"/>
                    </a:lnTo>
                    <a:lnTo>
                      <a:pt x="222" y="96"/>
                    </a:lnTo>
                    <a:lnTo>
                      <a:pt x="228" y="102"/>
                    </a:lnTo>
                    <a:lnTo>
                      <a:pt x="233" y="110"/>
                    </a:lnTo>
                    <a:lnTo>
                      <a:pt x="282" y="188"/>
                    </a:lnTo>
                    <a:lnTo>
                      <a:pt x="260" y="188"/>
                    </a:lnTo>
                    <a:lnTo>
                      <a:pt x="252" y="187"/>
                    </a:lnTo>
                    <a:lnTo>
                      <a:pt x="247" y="184"/>
                    </a:lnTo>
                    <a:lnTo>
                      <a:pt x="242" y="181"/>
                    </a:lnTo>
                    <a:lnTo>
                      <a:pt x="239" y="175"/>
                    </a:lnTo>
                    <a:lnTo>
                      <a:pt x="202" y="118"/>
                    </a:lnTo>
                    <a:lnTo>
                      <a:pt x="198" y="111"/>
                    </a:lnTo>
                    <a:lnTo>
                      <a:pt x="191" y="106"/>
                    </a:lnTo>
                    <a:lnTo>
                      <a:pt x="184" y="103"/>
                    </a:lnTo>
                    <a:lnTo>
                      <a:pt x="177" y="103"/>
                    </a:lnTo>
                    <a:lnTo>
                      <a:pt x="158" y="103"/>
                    </a:lnTo>
                    <a:lnTo>
                      <a:pt x="158" y="188"/>
                    </a:lnTo>
                    <a:lnTo>
                      <a:pt x="125" y="188"/>
                    </a:lnTo>
                    <a:lnTo>
                      <a:pt x="125" y="103"/>
                    </a:lnTo>
                    <a:lnTo>
                      <a:pt x="106" y="103"/>
                    </a:lnTo>
                    <a:lnTo>
                      <a:pt x="99" y="103"/>
                    </a:lnTo>
                    <a:lnTo>
                      <a:pt x="91" y="106"/>
                    </a:lnTo>
                    <a:lnTo>
                      <a:pt x="85" y="111"/>
                    </a:lnTo>
                    <a:lnTo>
                      <a:pt x="80" y="118"/>
                    </a:lnTo>
                    <a:lnTo>
                      <a:pt x="43" y="175"/>
                    </a:lnTo>
                    <a:lnTo>
                      <a:pt x="41" y="181"/>
                    </a:lnTo>
                    <a:lnTo>
                      <a:pt x="36" y="184"/>
                    </a:lnTo>
                    <a:lnTo>
                      <a:pt x="31" y="187"/>
                    </a:lnTo>
                    <a:lnTo>
                      <a:pt x="22" y="188"/>
                    </a:lnTo>
                    <a:lnTo>
                      <a:pt x="0" y="188"/>
                    </a:lnTo>
                    <a:lnTo>
                      <a:pt x="49" y="110"/>
                    </a:lnTo>
                    <a:lnTo>
                      <a:pt x="54" y="102"/>
                    </a:lnTo>
                    <a:lnTo>
                      <a:pt x="60" y="96"/>
                    </a:lnTo>
                    <a:lnTo>
                      <a:pt x="66" y="92"/>
                    </a:lnTo>
                    <a:lnTo>
                      <a:pt x="74" y="89"/>
                    </a:lnTo>
                    <a:lnTo>
                      <a:pt x="69" y="85"/>
                    </a:lnTo>
                    <a:lnTo>
                      <a:pt x="63" y="82"/>
                    </a:lnTo>
                    <a:lnTo>
                      <a:pt x="59" y="78"/>
                    </a:lnTo>
                    <a:lnTo>
                      <a:pt x="54" y="71"/>
                    </a:lnTo>
                    <a:lnTo>
                      <a:pt x="5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0" y="2"/>
                    </a:lnTo>
                    <a:lnTo>
                      <a:pt x="43" y="4"/>
                    </a:lnTo>
                    <a:lnTo>
                      <a:pt x="45" y="9"/>
                    </a:lnTo>
                    <a:lnTo>
                      <a:pt x="85" y="6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67"/>
              <p:cNvSpPr>
                <a:spLocks/>
              </p:cNvSpPr>
              <p:nvPr/>
            </p:nvSpPr>
            <p:spPr bwMode="auto">
              <a:xfrm>
                <a:off x="1925" y="3093"/>
                <a:ext cx="26" cy="31"/>
              </a:xfrm>
              <a:custGeom>
                <a:avLst/>
                <a:gdLst>
                  <a:gd name="T0" fmla="*/ 157 w 157"/>
                  <a:gd name="T1" fmla="*/ 0 h 188"/>
                  <a:gd name="T2" fmla="*/ 157 w 157"/>
                  <a:gd name="T3" fmla="*/ 188 h 188"/>
                  <a:gd name="T4" fmla="*/ 124 w 157"/>
                  <a:gd name="T5" fmla="*/ 188 h 188"/>
                  <a:gd name="T6" fmla="*/ 124 w 157"/>
                  <a:gd name="T7" fmla="*/ 99 h 188"/>
                  <a:gd name="T8" fmla="*/ 34 w 157"/>
                  <a:gd name="T9" fmla="*/ 99 h 188"/>
                  <a:gd name="T10" fmla="*/ 34 w 157"/>
                  <a:gd name="T11" fmla="*/ 188 h 188"/>
                  <a:gd name="T12" fmla="*/ 0 w 157"/>
                  <a:gd name="T13" fmla="*/ 188 h 188"/>
                  <a:gd name="T14" fmla="*/ 0 w 157"/>
                  <a:gd name="T15" fmla="*/ 0 h 188"/>
                  <a:gd name="T16" fmla="*/ 34 w 157"/>
                  <a:gd name="T17" fmla="*/ 0 h 188"/>
                  <a:gd name="T18" fmla="*/ 34 w 157"/>
                  <a:gd name="T19" fmla="*/ 74 h 188"/>
                  <a:gd name="T20" fmla="*/ 124 w 157"/>
                  <a:gd name="T21" fmla="*/ 74 h 188"/>
                  <a:gd name="T22" fmla="*/ 124 w 157"/>
                  <a:gd name="T23" fmla="*/ 0 h 188"/>
                  <a:gd name="T24" fmla="*/ 157 w 157"/>
                  <a:gd name="T2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88">
                    <a:moveTo>
                      <a:pt x="157" y="0"/>
                    </a:moveTo>
                    <a:lnTo>
                      <a:pt x="157" y="188"/>
                    </a:lnTo>
                    <a:lnTo>
                      <a:pt x="124" y="188"/>
                    </a:lnTo>
                    <a:lnTo>
                      <a:pt x="124" y="99"/>
                    </a:lnTo>
                    <a:lnTo>
                      <a:pt x="34" y="99"/>
                    </a:lnTo>
                    <a:lnTo>
                      <a:pt x="34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74"/>
                    </a:lnTo>
                    <a:lnTo>
                      <a:pt x="124" y="74"/>
                    </a:lnTo>
                    <a:lnTo>
                      <a:pt x="124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68"/>
              <p:cNvSpPr>
                <a:spLocks noEditPoints="1"/>
              </p:cNvSpPr>
              <p:nvPr/>
            </p:nvSpPr>
            <p:spPr bwMode="auto">
              <a:xfrm>
                <a:off x="1959" y="3093"/>
                <a:ext cx="36" cy="31"/>
              </a:xfrm>
              <a:custGeom>
                <a:avLst/>
                <a:gdLst>
                  <a:gd name="T0" fmla="*/ 32 w 215"/>
                  <a:gd name="T1" fmla="*/ 0 h 188"/>
                  <a:gd name="T2" fmla="*/ 32 w 215"/>
                  <a:gd name="T3" fmla="*/ 73 h 188"/>
                  <a:gd name="T4" fmla="*/ 72 w 215"/>
                  <a:gd name="T5" fmla="*/ 73 h 188"/>
                  <a:gd name="T6" fmla="*/ 82 w 215"/>
                  <a:gd name="T7" fmla="*/ 73 h 188"/>
                  <a:gd name="T8" fmla="*/ 91 w 215"/>
                  <a:gd name="T9" fmla="*/ 74 h 188"/>
                  <a:gd name="T10" fmla="*/ 98 w 215"/>
                  <a:gd name="T11" fmla="*/ 75 h 188"/>
                  <a:gd name="T12" fmla="*/ 105 w 215"/>
                  <a:gd name="T13" fmla="*/ 78 h 188"/>
                  <a:gd name="T14" fmla="*/ 112 w 215"/>
                  <a:gd name="T15" fmla="*/ 80 h 188"/>
                  <a:gd name="T16" fmla="*/ 117 w 215"/>
                  <a:gd name="T17" fmla="*/ 83 h 188"/>
                  <a:gd name="T18" fmla="*/ 122 w 215"/>
                  <a:gd name="T19" fmla="*/ 86 h 188"/>
                  <a:gd name="T20" fmla="*/ 126 w 215"/>
                  <a:gd name="T21" fmla="*/ 90 h 188"/>
                  <a:gd name="T22" fmla="*/ 129 w 215"/>
                  <a:gd name="T23" fmla="*/ 94 h 188"/>
                  <a:gd name="T24" fmla="*/ 133 w 215"/>
                  <a:gd name="T25" fmla="*/ 99 h 188"/>
                  <a:gd name="T26" fmla="*/ 136 w 215"/>
                  <a:gd name="T27" fmla="*/ 103 h 188"/>
                  <a:gd name="T28" fmla="*/ 137 w 215"/>
                  <a:gd name="T29" fmla="*/ 108 h 188"/>
                  <a:gd name="T30" fmla="*/ 141 w 215"/>
                  <a:gd name="T31" fmla="*/ 119 h 188"/>
                  <a:gd name="T32" fmla="*/ 142 w 215"/>
                  <a:gd name="T33" fmla="*/ 129 h 188"/>
                  <a:gd name="T34" fmla="*/ 141 w 215"/>
                  <a:gd name="T35" fmla="*/ 135 h 188"/>
                  <a:gd name="T36" fmla="*/ 141 w 215"/>
                  <a:gd name="T37" fmla="*/ 141 h 188"/>
                  <a:gd name="T38" fmla="*/ 138 w 215"/>
                  <a:gd name="T39" fmla="*/ 147 h 188"/>
                  <a:gd name="T40" fmla="*/ 137 w 215"/>
                  <a:gd name="T41" fmla="*/ 152 h 188"/>
                  <a:gd name="T42" fmla="*/ 134 w 215"/>
                  <a:gd name="T43" fmla="*/ 158 h 188"/>
                  <a:gd name="T44" fmla="*/ 132 w 215"/>
                  <a:gd name="T45" fmla="*/ 162 h 188"/>
                  <a:gd name="T46" fmla="*/ 127 w 215"/>
                  <a:gd name="T47" fmla="*/ 167 h 188"/>
                  <a:gd name="T48" fmla="*/ 124 w 215"/>
                  <a:gd name="T49" fmla="*/ 171 h 188"/>
                  <a:gd name="T50" fmla="*/ 119 w 215"/>
                  <a:gd name="T51" fmla="*/ 174 h 188"/>
                  <a:gd name="T52" fmla="*/ 114 w 215"/>
                  <a:gd name="T53" fmla="*/ 178 h 188"/>
                  <a:gd name="T54" fmla="*/ 108 w 215"/>
                  <a:gd name="T55" fmla="*/ 180 h 188"/>
                  <a:gd name="T56" fmla="*/ 102 w 215"/>
                  <a:gd name="T57" fmla="*/ 183 h 188"/>
                  <a:gd name="T58" fmla="*/ 95 w 215"/>
                  <a:gd name="T59" fmla="*/ 184 h 188"/>
                  <a:gd name="T60" fmla="*/ 88 w 215"/>
                  <a:gd name="T61" fmla="*/ 187 h 188"/>
                  <a:gd name="T62" fmla="*/ 81 w 215"/>
                  <a:gd name="T63" fmla="*/ 187 h 188"/>
                  <a:gd name="T64" fmla="*/ 73 w 215"/>
                  <a:gd name="T65" fmla="*/ 188 h 188"/>
                  <a:gd name="T66" fmla="*/ 0 w 215"/>
                  <a:gd name="T67" fmla="*/ 188 h 188"/>
                  <a:gd name="T68" fmla="*/ 0 w 215"/>
                  <a:gd name="T69" fmla="*/ 0 h 188"/>
                  <a:gd name="T70" fmla="*/ 32 w 215"/>
                  <a:gd name="T71" fmla="*/ 0 h 188"/>
                  <a:gd name="T72" fmla="*/ 215 w 215"/>
                  <a:gd name="T73" fmla="*/ 0 h 188"/>
                  <a:gd name="T74" fmla="*/ 215 w 215"/>
                  <a:gd name="T75" fmla="*/ 188 h 188"/>
                  <a:gd name="T76" fmla="*/ 183 w 215"/>
                  <a:gd name="T77" fmla="*/ 188 h 188"/>
                  <a:gd name="T78" fmla="*/ 183 w 215"/>
                  <a:gd name="T79" fmla="*/ 0 h 188"/>
                  <a:gd name="T80" fmla="*/ 215 w 215"/>
                  <a:gd name="T81" fmla="*/ 0 h 188"/>
                  <a:gd name="T82" fmla="*/ 32 w 215"/>
                  <a:gd name="T83" fmla="*/ 96 h 188"/>
                  <a:gd name="T84" fmla="*/ 32 w 215"/>
                  <a:gd name="T85" fmla="*/ 163 h 188"/>
                  <a:gd name="T86" fmla="*/ 73 w 215"/>
                  <a:gd name="T87" fmla="*/ 163 h 188"/>
                  <a:gd name="T88" fmla="*/ 82 w 215"/>
                  <a:gd name="T89" fmla="*/ 162 h 188"/>
                  <a:gd name="T90" fmla="*/ 91 w 215"/>
                  <a:gd name="T91" fmla="*/ 161 h 188"/>
                  <a:gd name="T92" fmla="*/ 97 w 215"/>
                  <a:gd name="T93" fmla="*/ 158 h 188"/>
                  <a:gd name="T94" fmla="*/ 102 w 215"/>
                  <a:gd name="T95" fmla="*/ 153 h 188"/>
                  <a:gd name="T96" fmla="*/ 106 w 215"/>
                  <a:gd name="T97" fmla="*/ 149 h 188"/>
                  <a:gd name="T98" fmla="*/ 109 w 215"/>
                  <a:gd name="T99" fmla="*/ 143 h 188"/>
                  <a:gd name="T100" fmla="*/ 112 w 215"/>
                  <a:gd name="T101" fmla="*/ 137 h 188"/>
                  <a:gd name="T102" fmla="*/ 112 w 215"/>
                  <a:gd name="T103" fmla="*/ 130 h 188"/>
                  <a:gd name="T104" fmla="*/ 112 w 215"/>
                  <a:gd name="T105" fmla="*/ 123 h 188"/>
                  <a:gd name="T106" fmla="*/ 109 w 215"/>
                  <a:gd name="T107" fmla="*/ 116 h 188"/>
                  <a:gd name="T108" fmla="*/ 107 w 215"/>
                  <a:gd name="T109" fmla="*/ 111 h 188"/>
                  <a:gd name="T110" fmla="*/ 103 w 215"/>
                  <a:gd name="T111" fmla="*/ 106 h 188"/>
                  <a:gd name="T112" fmla="*/ 97 w 215"/>
                  <a:gd name="T113" fmla="*/ 103 h 188"/>
                  <a:gd name="T114" fmla="*/ 91 w 215"/>
                  <a:gd name="T115" fmla="*/ 100 h 188"/>
                  <a:gd name="T116" fmla="*/ 82 w 215"/>
                  <a:gd name="T117" fmla="*/ 98 h 188"/>
                  <a:gd name="T118" fmla="*/ 72 w 215"/>
                  <a:gd name="T119" fmla="*/ 96 h 188"/>
                  <a:gd name="T120" fmla="*/ 32 w 215"/>
                  <a:gd name="T121" fmla="*/ 9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188">
                    <a:moveTo>
                      <a:pt x="32" y="0"/>
                    </a:moveTo>
                    <a:lnTo>
                      <a:pt x="32" y="73"/>
                    </a:lnTo>
                    <a:lnTo>
                      <a:pt x="72" y="73"/>
                    </a:lnTo>
                    <a:lnTo>
                      <a:pt x="82" y="73"/>
                    </a:lnTo>
                    <a:lnTo>
                      <a:pt x="91" y="74"/>
                    </a:lnTo>
                    <a:lnTo>
                      <a:pt x="98" y="75"/>
                    </a:lnTo>
                    <a:lnTo>
                      <a:pt x="105" y="78"/>
                    </a:lnTo>
                    <a:lnTo>
                      <a:pt x="112" y="80"/>
                    </a:lnTo>
                    <a:lnTo>
                      <a:pt x="117" y="83"/>
                    </a:lnTo>
                    <a:lnTo>
                      <a:pt x="122" y="86"/>
                    </a:lnTo>
                    <a:lnTo>
                      <a:pt x="126" y="90"/>
                    </a:lnTo>
                    <a:lnTo>
                      <a:pt x="129" y="94"/>
                    </a:lnTo>
                    <a:lnTo>
                      <a:pt x="133" y="99"/>
                    </a:lnTo>
                    <a:lnTo>
                      <a:pt x="136" y="103"/>
                    </a:lnTo>
                    <a:lnTo>
                      <a:pt x="137" y="108"/>
                    </a:lnTo>
                    <a:lnTo>
                      <a:pt x="141" y="119"/>
                    </a:lnTo>
                    <a:lnTo>
                      <a:pt x="142" y="129"/>
                    </a:lnTo>
                    <a:lnTo>
                      <a:pt x="141" y="135"/>
                    </a:lnTo>
                    <a:lnTo>
                      <a:pt x="141" y="141"/>
                    </a:lnTo>
                    <a:lnTo>
                      <a:pt x="138" y="147"/>
                    </a:lnTo>
                    <a:lnTo>
                      <a:pt x="137" y="152"/>
                    </a:lnTo>
                    <a:lnTo>
                      <a:pt x="134" y="158"/>
                    </a:lnTo>
                    <a:lnTo>
                      <a:pt x="132" y="162"/>
                    </a:lnTo>
                    <a:lnTo>
                      <a:pt x="127" y="167"/>
                    </a:lnTo>
                    <a:lnTo>
                      <a:pt x="124" y="171"/>
                    </a:lnTo>
                    <a:lnTo>
                      <a:pt x="119" y="174"/>
                    </a:lnTo>
                    <a:lnTo>
                      <a:pt x="114" y="178"/>
                    </a:lnTo>
                    <a:lnTo>
                      <a:pt x="108" y="180"/>
                    </a:lnTo>
                    <a:lnTo>
                      <a:pt x="102" y="183"/>
                    </a:lnTo>
                    <a:lnTo>
                      <a:pt x="95" y="184"/>
                    </a:lnTo>
                    <a:lnTo>
                      <a:pt x="88" y="187"/>
                    </a:lnTo>
                    <a:lnTo>
                      <a:pt x="81" y="187"/>
                    </a:lnTo>
                    <a:lnTo>
                      <a:pt x="73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  <a:moveTo>
                      <a:pt x="215" y="0"/>
                    </a:moveTo>
                    <a:lnTo>
                      <a:pt x="215" y="188"/>
                    </a:lnTo>
                    <a:lnTo>
                      <a:pt x="183" y="188"/>
                    </a:lnTo>
                    <a:lnTo>
                      <a:pt x="183" y="0"/>
                    </a:lnTo>
                    <a:lnTo>
                      <a:pt x="215" y="0"/>
                    </a:lnTo>
                    <a:close/>
                    <a:moveTo>
                      <a:pt x="32" y="96"/>
                    </a:moveTo>
                    <a:lnTo>
                      <a:pt x="32" y="163"/>
                    </a:lnTo>
                    <a:lnTo>
                      <a:pt x="73" y="163"/>
                    </a:lnTo>
                    <a:lnTo>
                      <a:pt x="82" y="162"/>
                    </a:lnTo>
                    <a:lnTo>
                      <a:pt x="91" y="161"/>
                    </a:lnTo>
                    <a:lnTo>
                      <a:pt x="97" y="158"/>
                    </a:lnTo>
                    <a:lnTo>
                      <a:pt x="102" y="153"/>
                    </a:lnTo>
                    <a:lnTo>
                      <a:pt x="106" y="149"/>
                    </a:lnTo>
                    <a:lnTo>
                      <a:pt x="109" y="143"/>
                    </a:lnTo>
                    <a:lnTo>
                      <a:pt x="112" y="137"/>
                    </a:lnTo>
                    <a:lnTo>
                      <a:pt x="112" y="130"/>
                    </a:lnTo>
                    <a:lnTo>
                      <a:pt x="112" y="123"/>
                    </a:lnTo>
                    <a:lnTo>
                      <a:pt x="109" y="116"/>
                    </a:lnTo>
                    <a:lnTo>
                      <a:pt x="107" y="111"/>
                    </a:lnTo>
                    <a:lnTo>
                      <a:pt x="103" y="106"/>
                    </a:lnTo>
                    <a:lnTo>
                      <a:pt x="97" y="103"/>
                    </a:lnTo>
                    <a:lnTo>
                      <a:pt x="91" y="100"/>
                    </a:lnTo>
                    <a:lnTo>
                      <a:pt x="82" y="98"/>
                    </a:lnTo>
                    <a:lnTo>
                      <a:pt x="72" y="96"/>
                    </a:lnTo>
                    <a:lnTo>
                      <a:pt x="32" y="96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69"/>
              <p:cNvSpPr>
                <a:spLocks noEditPoints="1"/>
              </p:cNvSpPr>
              <p:nvPr/>
            </p:nvSpPr>
            <p:spPr bwMode="auto">
              <a:xfrm>
                <a:off x="2002" y="3092"/>
                <a:ext cx="28" cy="32"/>
              </a:xfrm>
              <a:custGeom>
                <a:avLst/>
                <a:gdLst>
                  <a:gd name="T0" fmla="*/ 96 w 166"/>
                  <a:gd name="T1" fmla="*/ 0 h 194"/>
                  <a:gd name="T2" fmla="*/ 112 w 166"/>
                  <a:gd name="T3" fmla="*/ 4 h 194"/>
                  <a:gd name="T4" fmla="*/ 126 w 166"/>
                  <a:gd name="T5" fmla="*/ 9 h 194"/>
                  <a:gd name="T6" fmla="*/ 138 w 166"/>
                  <a:gd name="T7" fmla="*/ 17 h 194"/>
                  <a:gd name="T8" fmla="*/ 149 w 166"/>
                  <a:gd name="T9" fmla="*/ 28 h 194"/>
                  <a:gd name="T10" fmla="*/ 157 w 166"/>
                  <a:gd name="T11" fmla="*/ 42 h 194"/>
                  <a:gd name="T12" fmla="*/ 163 w 166"/>
                  <a:gd name="T13" fmla="*/ 57 h 194"/>
                  <a:gd name="T14" fmla="*/ 166 w 166"/>
                  <a:gd name="T15" fmla="*/ 75 h 194"/>
                  <a:gd name="T16" fmla="*/ 166 w 166"/>
                  <a:gd name="T17" fmla="*/ 90 h 194"/>
                  <a:gd name="T18" fmla="*/ 163 w 166"/>
                  <a:gd name="T19" fmla="*/ 97 h 194"/>
                  <a:gd name="T20" fmla="*/ 33 w 166"/>
                  <a:gd name="T21" fmla="*/ 97 h 194"/>
                  <a:gd name="T22" fmla="*/ 35 w 166"/>
                  <a:gd name="T23" fmla="*/ 114 h 194"/>
                  <a:gd name="T24" fmla="*/ 38 w 166"/>
                  <a:gd name="T25" fmla="*/ 128 h 194"/>
                  <a:gd name="T26" fmla="*/ 43 w 166"/>
                  <a:gd name="T27" fmla="*/ 141 h 194"/>
                  <a:gd name="T28" fmla="*/ 50 w 166"/>
                  <a:gd name="T29" fmla="*/ 151 h 194"/>
                  <a:gd name="T30" fmla="*/ 58 w 166"/>
                  <a:gd name="T31" fmla="*/ 158 h 194"/>
                  <a:gd name="T32" fmla="*/ 68 w 166"/>
                  <a:gd name="T33" fmla="*/ 164 h 194"/>
                  <a:gd name="T34" fmla="*/ 80 w 166"/>
                  <a:gd name="T35" fmla="*/ 167 h 194"/>
                  <a:gd name="T36" fmla="*/ 93 w 166"/>
                  <a:gd name="T37" fmla="*/ 167 h 194"/>
                  <a:gd name="T38" fmla="*/ 114 w 166"/>
                  <a:gd name="T39" fmla="*/ 165 h 194"/>
                  <a:gd name="T40" fmla="*/ 129 w 166"/>
                  <a:gd name="T41" fmla="*/ 158 h 194"/>
                  <a:gd name="T42" fmla="*/ 140 w 166"/>
                  <a:gd name="T43" fmla="*/ 153 h 194"/>
                  <a:gd name="T44" fmla="*/ 148 w 166"/>
                  <a:gd name="T45" fmla="*/ 149 h 194"/>
                  <a:gd name="T46" fmla="*/ 154 w 166"/>
                  <a:gd name="T47" fmla="*/ 153 h 194"/>
                  <a:gd name="T48" fmla="*/ 157 w 166"/>
                  <a:gd name="T49" fmla="*/ 172 h 194"/>
                  <a:gd name="T50" fmla="*/ 140 w 166"/>
                  <a:gd name="T51" fmla="*/ 183 h 194"/>
                  <a:gd name="T52" fmla="*/ 120 w 166"/>
                  <a:gd name="T53" fmla="*/ 189 h 194"/>
                  <a:gd name="T54" fmla="*/ 100 w 166"/>
                  <a:gd name="T55" fmla="*/ 193 h 194"/>
                  <a:gd name="T56" fmla="*/ 80 w 166"/>
                  <a:gd name="T57" fmla="*/ 193 h 194"/>
                  <a:gd name="T58" fmla="*/ 63 w 166"/>
                  <a:gd name="T59" fmla="*/ 189 h 194"/>
                  <a:gd name="T60" fmla="*/ 46 w 166"/>
                  <a:gd name="T61" fmla="*/ 184 h 194"/>
                  <a:gd name="T62" fmla="*/ 31 w 166"/>
                  <a:gd name="T63" fmla="*/ 174 h 194"/>
                  <a:gd name="T64" fmla="*/ 20 w 166"/>
                  <a:gd name="T65" fmla="*/ 162 h 194"/>
                  <a:gd name="T66" fmla="*/ 10 w 166"/>
                  <a:gd name="T67" fmla="*/ 145 h 194"/>
                  <a:gd name="T68" fmla="*/ 4 w 166"/>
                  <a:gd name="T69" fmla="*/ 127 h 194"/>
                  <a:gd name="T70" fmla="*/ 0 w 166"/>
                  <a:gd name="T71" fmla="*/ 105 h 194"/>
                  <a:gd name="T72" fmla="*/ 0 w 166"/>
                  <a:gd name="T73" fmla="*/ 84 h 194"/>
                  <a:gd name="T74" fmla="*/ 4 w 166"/>
                  <a:gd name="T75" fmla="*/ 65 h 194"/>
                  <a:gd name="T76" fmla="*/ 9 w 166"/>
                  <a:gd name="T77" fmla="*/ 48 h 194"/>
                  <a:gd name="T78" fmla="*/ 18 w 166"/>
                  <a:gd name="T79" fmla="*/ 34 h 194"/>
                  <a:gd name="T80" fmla="*/ 29 w 166"/>
                  <a:gd name="T81" fmla="*/ 22 h 194"/>
                  <a:gd name="T82" fmla="*/ 44 w 166"/>
                  <a:gd name="T83" fmla="*/ 11 h 194"/>
                  <a:gd name="T84" fmla="*/ 59 w 166"/>
                  <a:gd name="T85" fmla="*/ 4 h 194"/>
                  <a:gd name="T86" fmla="*/ 78 w 166"/>
                  <a:gd name="T87" fmla="*/ 0 h 194"/>
                  <a:gd name="T88" fmla="*/ 89 w 166"/>
                  <a:gd name="T89" fmla="*/ 25 h 194"/>
                  <a:gd name="T90" fmla="*/ 67 w 166"/>
                  <a:gd name="T91" fmla="*/ 28 h 194"/>
                  <a:gd name="T92" fmla="*/ 52 w 166"/>
                  <a:gd name="T93" fmla="*/ 38 h 194"/>
                  <a:gd name="T94" fmla="*/ 40 w 166"/>
                  <a:gd name="T95" fmla="*/ 55 h 194"/>
                  <a:gd name="T96" fmla="*/ 34 w 166"/>
                  <a:gd name="T97" fmla="*/ 77 h 194"/>
                  <a:gd name="T98" fmla="*/ 136 w 166"/>
                  <a:gd name="T99" fmla="*/ 66 h 194"/>
                  <a:gd name="T100" fmla="*/ 129 w 166"/>
                  <a:gd name="T101" fmla="*/ 47 h 194"/>
                  <a:gd name="T102" fmla="*/ 117 w 166"/>
                  <a:gd name="T103" fmla="*/ 33 h 194"/>
                  <a:gd name="T104" fmla="*/ 99 w 166"/>
                  <a:gd name="T105" fmla="*/ 26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6" h="194">
                    <a:moveTo>
                      <a:pt x="88" y="0"/>
                    </a:moveTo>
                    <a:lnTo>
                      <a:pt x="96" y="0"/>
                    </a:lnTo>
                    <a:lnTo>
                      <a:pt x="105" y="1"/>
                    </a:lnTo>
                    <a:lnTo>
                      <a:pt x="112" y="4"/>
                    </a:lnTo>
                    <a:lnTo>
                      <a:pt x="119" y="6"/>
                    </a:lnTo>
                    <a:lnTo>
                      <a:pt x="126" y="9"/>
                    </a:lnTo>
                    <a:lnTo>
                      <a:pt x="133" y="13"/>
                    </a:lnTo>
                    <a:lnTo>
                      <a:pt x="138" y="17"/>
                    </a:lnTo>
                    <a:lnTo>
                      <a:pt x="144" y="23"/>
                    </a:lnTo>
                    <a:lnTo>
                      <a:pt x="149" y="28"/>
                    </a:lnTo>
                    <a:lnTo>
                      <a:pt x="154" y="34"/>
                    </a:lnTo>
                    <a:lnTo>
                      <a:pt x="157" y="42"/>
                    </a:lnTo>
                    <a:lnTo>
                      <a:pt x="161" y="48"/>
                    </a:lnTo>
                    <a:lnTo>
                      <a:pt x="163" y="57"/>
                    </a:lnTo>
                    <a:lnTo>
                      <a:pt x="165" y="65"/>
                    </a:lnTo>
                    <a:lnTo>
                      <a:pt x="166" y="75"/>
                    </a:lnTo>
                    <a:lnTo>
                      <a:pt x="166" y="84"/>
                    </a:lnTo>
                    <a:lnTo>
                      <a:pt x="166" y="90"/>
                    </a:lnTo>
                    <a:lnTo>
                      <a:pt x="165" y="95"/>
                    </a:lnTo>
                    <a:lnTo>
                      <a:pt x="163" y="97"/>
                    </a:lnTo>
                    <a:lnTo>
                      <a:pt x="158" y="97"/>
                    </a:lnTo>
                    <a:lnTo>
                      <a:pt x="33" y="97"/>
                    </a:lnTo>
                    <a:lnTo>
                      <a:pt x="34" y="106"/>
                    </a:lnTo>
                    <a:lnTo>
                      <a:pt x="35" y="114"/>
                    </a:lnTo>
                    <a:lnTo>
                      <a:pt x="36" y="122"/>
                    </a:lnTo>
                    <a:lnTo>
                      <a:pt x="38" y="128"/>
                    </a:lnTo>
                    <a:lnTo>
                      <a:pt x="40" y="135"/>
                    </a:lnTo>
                    <a:lnTo>
                      <a:pt x="43" y="141"/>
                    </a:lnTo>
                    <a:lnTo>
                      <a:pt x="46" y="146"/>
                    </a:lnTo>
                    <a:lnTo>
                      <a:pt x="50" y="151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61"/>
                    </a:lnTo>
                    <a:lnTo>
                      <a:pt x="68" y="164"/>
                    </a:lnTo>
                    <a:lnTo>
                      <a:pt x="74" y="165"/>
                    </a:lnTo>
                    <a:lnTo>
                      <a:pt x="80" y="167"/>
                    </a:lnTo>
                    <a:lnTo>
                      <a:pt x="86" y="167"/>
                    </a:lnTo>
                    <a:lnTo>
                      <a:pt x="93" y="167"/>
                    </a:lnTo>
                    <a:lnTo>
                      <a:pt x="105" y="167"/>
                    </a:lnTo>
                    <a:lnTo>
                      <a:pt x="114" y="165"/>
                    </a:lnTo>
                    <a:lnTo>
                      <a:pt x="123" y="162"/>
                    </a:lnTo>
                    <a:lnTo>
                      <a:pt x="129" y="158"/>
                    </a:lnTo>
                    <a:lnTo>
                      <a:pt x="136" y="155"/>
                    </a:lnTo>
                    <a:lnTo>
                      <a:pt x="140" y="153"/>
                    </a:lnTo>
                    <a:lnTo>
                      <a:pt x="145" y="151"/>
                    </a:lnTo>
                    <a:lnTo>
                      <a:pt x="148" y="149"/>
                    </a:lnTo>
                    <a:lnTo>
                      <a:pt x="152" y="151"/>
                    </a:lnTo>
                    <a:lnTo>
                      <a:pt x="154" y="153"/>
                    </a:lnTo>
                    <a:lnTo>
                      <a:pt x="164" y="165"/>
                    </a:lnTo>
                    <a:lnTo>
                      <a:pt x="157" y="172"/>
                    </a:lnTo>
                    <a:lnTo>
                      <a:pt x="149" y="177"/>
                    </a:lnTo>
                    <a:lnTo>
                      <a:pt x="140" y="183"/>
                    </a:lnTo>
                    <a:lnTo>
                      <a:pt x="130" y="187"/>
                    </a:lnTo>
                    <a:lnTo>
                      <a:pt x="120" y="189"/>
                    </a:lnTo>
                    <a:lnTo>
                      <a:pt x="110" y="192"/>
                    </a:lnTo>
                    <a:lnTo>
                      <a:pt x="100" y="193"/>
                    </a:lnTo>
                    <a:lnTo>
                      <a:pt x="90" y="194"/>
                    </a:lnTo>
                    <a:lnTo>
                      <a:pt x="80" y="193"/>
                    </a:lnTo>
                    <a:lnTo>
                      <a:pt x="72" y="192"/>
                    </a:lnTo>
                    <a:lnTo>
                      <a:pt x="63" y="189"/>
                    </a:lnTo>
                    <a:lnTo>
                      <a:pt x="54" y="187"/>
                    </a:lnTo>
                    <a:lnTo>
                      <a:pt x="46" y="184"/>
                    </a:lnTo>
                    <a:lnTo>
                      <a:pt x="39" y="179"/>
                    </a:lnTo>
                    <a:lnTo>
                      <a:pt x="31" y="174"/>
                    </a:lnTo>
                    <a:lnTo>
                      <a:pt x="26" y="168"/>
                    </a:lnTo>
                    <a:lnTo>
                      <a:pt x="20" y="162"/>
                    </a:lnTo>
                    <a:lnTo>
                      <a:pt x="15" y="154"/>
                    </a:lnTo>
                    <a:lnTo>
                      <a:pt x="10" y="145"/>
                    </a:lnTo>
                    <a:lnTo>
                      <a:pt x="7" y="136"/>
                    </a:lnTo>
                    <a:lnTo>
                      <a:pt x="4" y="127"/>
                    </a:lnTo>
                    <a:lnTo>
                      <a:pt x="3" y="116"/>
                    </a:lnTo>
                    <a:lnTo>
                      <a:pt x="0" y="105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1" y="75"/>
                    </a:lnTo>
                    <a:lnTo>
                      <a:pt x="4" y="65"/>
                    </a:lnTo>
                    <a:lnTo>
                      <a:pt x="6" y="57"/>
                    </a:lnTo>
                    <a:lnTo>
                      <a:pt x="9" y="48"/>
                    </a:lnTo>
                    <a:lnTo>
                      <a:pt x="14" y="40"/>
                    </a:lnTo>
                    <a:lnTo>
                      <a:pt x="18" y="34"/>
                    </a:lnTo>
                    <a:lnTo>
                      <a:pt x="24" y="27"/>
                    </a:lnTo>
                    <a:lnTo>
                      <a:pt x="29" y="22"/>
                    </a:lnTo>
                    <a:lnTo>
                      <a:pt x="36" y="16"/>
                    </a:lnTo>
                    <a:lnTo>
                      <a:pt x="44" y="11"/>
                    </a:lnTo>
                    <a:lnTo>
                      <a:pt x="52" y="7"/>
                    </a:lnTo>
                    <a:lnTo>
                      <a:pt x="59" y="4"/>
                    </a:lnTo>
                    <a:lnTo>
                      <a:pt x="68" y="1"/>
                    </a:lnTo>
                    <a:lnTo>
                      <a:pt x="78" y="0"/>
                    </a:lnTo>
                    <a:lnTo>
                      <a:pt x="88" y="0"/>
                    </a:lnTo>
                    <a:close/>
                    <a:moveTo>
                      <a:pt x="89" y="25"/>
                    </a:moveTo>
                    <a:lnTo>
                      <a:pt x="77" y="26"/>
                    </a:lnTo>
                    <a:lnTo>
                      <a:pt x="67" y="28"/>
                    </a:lnTo>
                    <a:lnTo>
                      <a:pt x="58" y="33"/>
                    </a:lnTo>
                    <a:lnTo>
                      <a:pt x="52" y="38"/>
                    </a:lnTo>
                    <a:lnTo>
                      <a:pt x="45" y="46"/>
                    </a:lnTo>
                    <a:lnTo>
                      <a:pt x="40" y="55"/>
                    </a:lnTo>
                    <a:lnTo>
                      <a:pt x="36" y="65"/>
                    </a:lnTo>
                    <a:lnTo>
                      <a:pt x="34" y="77"/>
                    </a:lnTo>
                    <a:lnTo>
                      <a:pt x="137" y="77"/>
                    </a:lnTo>
                    <a:lnTo>
                      <a:pt x="136" y="66"/>
                    </a:lnTo>
                    <a:lnTo>
                      <a:pt x="134" y="56"/>
                    </a:lnTo>
                    <a:lnTo>
                      <a:pt x="129" y="47"/>
                    </a:lnTo>
                    <a:lnTo>
                      <a:pt x="124" y="39"/>
                    </a:lnTo>
                    <a:lnTo>
                      <a:pt x="117" y="33"/>
                    </a:lnTo>
                    <a:lnTo>
                      <a:pt x="109" y="28"/>
                    </a:lnTo>
                    <a:lnTo>
                      <a:pt x="99" y="26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70"/>
              <p:cNvSpPr>
                <a:spLocks/>
              </p:cNvSpPr>
              <p:nvPr/>
            </p:nvSpPr>
            <p:spPr bwMode="auto">
              <a:xfrm>
                <a:off x="1699" y="3152"/>
                <a:ext cx="29" cy="31"/>
              </a:xfrm>
              <a:custGeom>
                <a:avLst/>
                <a:gdLst>
                  <a:gd name="T0" fmla="*/ 0 w 178"/>
                  <a:gd name="T1" fmla="*/ 0 h 188"/>
                  <a:gd name="T2" fmla="*/ 178 w 178"/>
                  <a:gd name="T3" fmla="*/ 0 h 188"/>
                  <a:gd name="T4" fmla="*/ 178 w 178"/>
                  <a:gd name="T5" fmla="*/ 25 h 188"/>
                  <a:gd name="T6" fmla="*/ 106 w 178"/>
                  <a:gd name="T7" fmla="*/ 25 h 188"/>
                  <a:gd name="T8" fmla="*/ 106 w 178"/>
                  <a:gd name="T9" fmla="*/ 188 h 188"/>
                  <a:gd name="T10" fmla="*/ 73 w 178"/>
                  <a:gd name="T11" fmla="*/ 188 h 188"/>
                  <a:gd name="T12" fmla="*/ 73 w 178"/>
                  <a:gd name="T13" fmla="*/ 25 h 188"/>
                  <a:gd name="T14" fmla="*/ 0 w 178"/>
                  <a:gd name="T15" fmla="*/ 25 h 188"/>
                  <a:gd name="T16" fmla="*/ 0 w 178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88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5"/>
                    </a:lnTo>
                    <a:lnTo>
                      <a:pt x="106" y="25"/>
                    </a:lnTo>
                    <a:lnTo>
                      <a:pt x="106" y="188"/>
                    </a:lnTo>
                    <a:lnTo>
                      <a:pt x="73" y="188"/>
                    </a:lnTo>
                    <a:lnTo>
                      <a:pt x="73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71"/>
              <p:cNvSpPr>
                <a:spLocks noEditPoints="1"/>
              </p:cNvSpPr>
              <p:nvPr/>
            </p:nvSpPr>
            <p:spPr bwMode="auto">
              <a:xfrm>
                <a:off x="1730" y="3152"/>
                <a:ext cx="28" cy="32"/>
              </a:xfrm>
              <a:custGeom>
                <a:avLst/>
                <a:gdLst>
                  <a:gd name="T0" fmla="*/ 96 w 167"/>
                  <a:gd name="T1" fmla="*/ 0 h 194"/>
                  <a:gd name="T2" fmla="*/ 112 w 167"/>
                  <a:gd name="T3" fmla="*/ 4 h 194"/>
                  <a:gd name="T4" fmla="*/ 126 w 167"/>
                  <a:gd name="T5" fmla="*/ 9 h 194"/>
                  <a:gd name="T6" fmla="*/ 139 w 167"/>
                  <a:gd name="T7" fmla="*/ 17 h 194"/>
                  <a:gd name="T8" fmla="*/ 149 w 167"/>
                  <a:gd name="T9" fmla="*/ 28 h 194"/>
                  <a:gd name="T10" fmla="*/ 157 w 167"/>
                  <a:gd name="T11" fmla="*/ 41 h 194"/>
                  <a:gd name="T12" fmla="*/ 163 w 167"/>
                  <a:gd name="T13" fmla="*/ 57 h 194"/>
                  <a:gd name="T14" fmla="*/ 165 w 167"/>
                  <a:gd name="T15" fmla="*/ 75 h 194"/>
                  <a:gd name="T16" fmla="*/ 165 w 167"/>
                  <a:gd name="T17" fmla="*/ 91 h 194"/>
                  <a:gd name="T18" fmla="*/ 162 w 167"/>
                  <a:gd name="T19" fmla="*/ 97 h 194"/>
                  <a:gd name="T20" fmla="*/ 33 w 167"/>
                  <a:gd name="T21" fmla="*/ 97 h 194"/>
                  <a:gd name="T22" fmla="*/ 34 w 167"/>
                  <a:gd name="T23" fmla="*/ 114 h 194"/>
                  <a:gd name="T24" fmla="*/ 37 w 167"/>
                  <a:gd name="T25" fmla="*/ 128 h 194"/>
                  <a:gd name="T26" fmla="*/ 43 w 167"/>
                  <a:gd name="T27" fmla="*/ 140 h 194"/>
                  <a:gd name="T28" fmla="*/ 50 w 167"/>
                  <a:gd name="T29" fmla="*/ 150 h 194"/>
                  <a:gd name="T30" fmla="*/ 59 w 167"/>
                  <a:gd name="T31" fmla="*/ 158 h 194"/>
                  <a:gd name="T32" fmla="*/ 69 w 167"/>
                  <a:gd name="T33" fmla="*/ 164 h 194"/>
                  <a:gd name="T34" fmla="*/ 80 w 167"/>
                  <a:gd name="T35" fmla="*/ 167 h 194"/>
                  <a:gd name="T36" fmla="*/ 92 w 167"/>
                  <a:gd name="T37" fmla="*/ 168 h 194"/>
                  <a:gd name="T38" fmla="*/ 114 w 167"/>
                  <a:gd name="T39" fmla="*/ 165 h 194"/>
                  <a:gd name="T40" fmla="*/ 130 w 167"/>
                  <a:gd name="T41" fmla="*/ 159 h 194"/>
                  <a:gd name="T42" fmla="*/ 140 w 167"/>
                  <a:gd name="T43" fmla="*/ 153 h 194"/>
                  <a:gd name="T44" fmla="*/ 148 w 167"/>
                  <a:gd name="T45" fmla="*/ 149 h 194"/>
                  <a:gd name="T46" fmla="*/ 154 w 167"/>
                  <a:gd name="T47" fmla="*/ 153 h 194"/>
                  <a:gd name="T48" fmla="*/ 157 w 167"/>
                  <a:gd name="T49" fmla="*/ 172 h 194"/>
                  <a:gd name="T50" fmla="*/ 140 w 167"/>
                  <a:gd name="T51" fmla="*/ 183 h 194"/>
                  <a:gd name="T52" fmla="*/ 121 w 167"/>
                  <a:gd name="T53" fmla="*/ 190 h 194"/>
                  <a:gd name="T54" fmla="*/ 100 w 167"/>
                  <a:gd name="T55" fmla="*/ 194 h 194"/>
                  <a:gd name="T56" fmla="*/ 80 w 167"/>
                  <a:gd name="T57" fmla="*/ 194 h 194"/>
                  <a:gd name="T58" fmla="*/ 62 w 167"/>
                  <a:gd name="T59" fmla="*/ 190 h 194"/>
                  <a:gd name="T60" fmla="*/ 45 w 167"/>
                  <a:gd name="T61" fmla="*/ 184 h 194"/>
                  <a:gd name="T62" fmla="*/ 32 w 167"/>
                  <a:gd name="T63" fmla="*/ 174 h 194"/>
                  <a:gd name="T64" fmla="*/ 20 w 167"/>
                  <a:gd name="T65" fmla="*/ 162 h 194"/>
                  <a:gd name="T66" fmla="*/ 11 w 167"/>
                  <a:gd name="T67" fmla="*/ 146 h 194"/>
                  <a:gd name="T68" fmla="*/ 4 w 167"/>
                  <a:gd name="T69" fmla="*/ 127 h 194"/>
                  <a:gd name="T70" fmla="*/ 1 w 167"/>
                  <a:gd name="T71" fmla="*/ 105 h 194"/>
                  <a:gd name="T72" fmla="*/ 1 w 167"/>
                  <a:gd name="T73" fmla="*/ 84 h 194"/>
                  <a:gd name="T74" fmla="*/ 3 w 167"/>
                  <a:gd name="T75" fmla="*/ 66 h 194"/>
                  <a:gd name="T76" fmla="*/ 10 w 167"/>
                  <a:gd name="T77" fmla="*/ 48 h 194"/>
                  <a:gd name="T78" fmla="*/ 19 w 167"/>
                  <a:gd name="T79" fmla="*/ 34 h 194"/>
                  <a:gd name="T80" fmla="*/ 30 w 167"/>
                  <a:gd name="T81" fmla="*/ 21 h 194"/>
                  <a:gd name="T82" fmla="*/ 43 w 167"/>
                  <a:gd name="T83" fmla="*/ 11 h 194"/>
                  <a:gd name="T84" fmla="*/ 60 w 167"/>
                  <a:gd name="T85" fmla="*/ 5 h 194"/>
                  <a:gd name="T86" fmla="*/ 78 w 167"/>
                  <a:gd name="T87" fmla="*/ 1 h 194"/>
                  <a:gd name="T88" fmla="*/ 89 w 167"/>
                  <a:gd name="T89" fmla="*/ 25 h 194"/>
                  <a:gd name="T90" fmla="*/ 68 w 167"/>
                  <a:gd name="T91" fmla="*/ 28 h 194"/>
                  <a:gd name="T92" fmla="*/ 51 w 167"/>
                  <a:gd name="T93" fmla="*/ 38 h 194"/>
                  <a:gd name="T94" fmla="*/ 40 w 167"/>
                  <a:gd name="T95" fmla="*/ 55 h 194"/>
                  <a:gd name="T96" fmla="*/ 34 w 167"/>
                  <a:gd name="T97" fmla="*/ 77 h 194"/>
                  <a:gd name="T98" fmla="*/ 135 w 167"/>
                  <a:gd name="T99" fmla="*/ 66 h 194"/>
                  <a:gd name="T100" fmla="*/ 130 w 167"/>
                  <a:gd name="T101" fmla="*/ 47 h 194"/>
                  <a:gd name="T102" fmla="*/ 116 w 167"/>
                  <a:gd name="T103" fmla="*/ 34 h 194"/>
                  <a:gd name="T104" fmla="*/ 99 w 167"/>
                  <a:gd name="T105" fmla="*/ 26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7" h="194">
                    <a:moveTo>
                      <a:pt x="88" y="0"/>
                    </a:moveTo>
                    <a:lnTo>
                      <a:pt x="96" y="0"/>
                    </a:lnTo>
                    <a:lnTo>
                      <a:pt x="104" y="1"/>
                    </a:lnTo>
                    <a:lnTo>
                      <a:pt x="112" y="4"/>
                    </a:lnTo>
                    <a:lnTo>
                      <a:pt x="119" y="6"/>
                    </a:lnTo>
                    <a:lnTo>
                      <a:pt x="126" y="9"/>
                    </a:lnTo>
                    <a:lnTo>
                      <a:pt x="132" y="13"/>
                    </a:lnTo>
                    <a:lnTo>
                      <a:pt x="139" y="17"/>
                    </a:lnTo>
                    <a:lnTo>
                      <a:pt x="144" y="23"/>
                    </a:lnTo>
                    <a:lnTo>
                      <a:pt x="149" y="28"/>
                    </a:lnTo>
                    <a:lnTo>
                      <a:pt x="153" y="35"/>
                    </a:lnTo>
                    <a:lnTo>
                      <a:pt x="157" y="41"/>
                    </a:lnTo>
                    <a:lnTo>
                      <a:pt x="160" y="49"/>
                    </a:lnTo>
                    <a:lnTo>
                      <a:pt x="163" y="57"/>
                    </a:lnTo>
                    <a:lnTo>
                      <a:pt x="164" y="66"/>
                    </a:lnTo>
                    <a:lnTo>
                      <a:pt x="165" y="75"/>
                    </a:lnTo>
                    <a:lnTo>
                      <a:pt x="167" y="85"/>
                    </a:lnTo>
                    <a:lnTo>
                      <a:pt x="165" y="91"/>
                    </a:lnTo>
                    <a:lnTo>
                      <a:pt x="164" y="95"/>
                    </a:lnTo>
                    <a:lnTo>
                      <a:pt x="162" y="97"/>
                    </a:lnTo>
                    <a:lnTo>
                      <a:pt x="159" y="97"/>
                    </a:lnTo>
                    <a:lnTo>
                      <a:pt x="33" y="97"/>
                    </a:lnTo>
                    <a:lnTo>
                      <a:pt x="33" y="106"/>
                    </a:lnTo>
                    <a:lnTo>
                      <a:pt x="34" y="114"/>
                    </a:lnTo>
                    <a:lnTo>
                      <a:pt x="35" y="122"/>
                    </a:lnTo>
                    <a:lnTo>
                      <a:pt x="37" y="128"/>
                    </a:lnTo>
                    <a:lnTo>
                      <a:pt x="40" y="135"/>
                    </a:lnTo>
                    <a:lnTo>
                      <a:pt x="43" y="140"/>
                    </a:lnTo>
                    <a:lnTo>
                      <a:pt x="46" y="146"/>
                    </a:lnTo>
                    <a:lnTo>
                      <a:pt x="50" y="150"/>
                    </a:lnTo>
                    <a:lnTo>
                      <a:pt x="54" y="155"/>
                    </a:lnTo>
                    <a:lnTo>
                      <a:pt x="59" y="158"/>
                    </a:lnTo>
                    <a:lnTo>
                      <a:pt x="63" y="162"/>
                    </a:lnTo>
                    <a:lnTo>
                      <a:pt x="69" y="164"/>
                    </a:lnTo>
                    <a:lnTo>
                      <a:pt x="74" y="166"/>
                    </a:lnTo>
                    <a:lnTo>
                      <a:pt x="80" y="167"/>
                    </a:lnTo>
                    <a:lnTo>
                      <a:pt x="85" y="168"/>
                    </a:lnTo>
                    <a:lnTo>
                      <a:pt x="92" y="168"/>
                    </a:lnTo>
                    <a:lnTo>
                      <a:pt x="104" y="167"/>
                    </a:lnTo>
                    <a:lnTo>
                      <a:pt x="114" y="165"/>
                    </a:lnTo>
                    <a:lnTo>
                      <a:pt x="122" y="162"/>
                    </a:lnTo>
                    <a:lnTo>
                      <a:pt x="130" y="159"/>
                    </a:lnTo>
                    <a:lnTo>
                      <a:pt x="135" y="156"/>
                    </a:lnTo>
                    <a:lnTo>
                      <a:pt x="140" y="153"/>
                    </a:lnTo>
                    <a:lnTo>
                      <a:pt x="144" y="150"/>
                    </a:lnTo>
                    <a:lnTo>
                      <a:pt x="148" y="149"/>
                    </a:lnTo>
                    <a:lnTo>
                      <a:pt x="151" y="150"/>
                    </a:lnTo>
                    <a:lnTo>
                      <a:pt x="154" y="153"/>
                    </a:lnTo>
                    <a:lnTo>
                      <a:pt x="163" y="165"/>
                    </a:lnTo>
                    <a:lnTo>
                      <a:pt x="157" y="172"/>
                    </a:lnTo>
                    <a:lnTo>
                      <a:pt x="149" y="178"/>
                    </a:lnTo>
                    <a:lnTo>
                      <a:pt x="140" y="183"/>
                    </a:lnTo>
                    <a:lnTo>
                      <a:pt x="130" y="187"/>
                    </a:lnTo>
                    <a:lnTo>
                      <a:pt x="121" y="190"/>
                    </a:lnTo>
                    <a:lnTo>
                      <a:pt x="110" y="193"/>
                    </a:lnTo>
                    <a:lnTo>
                      <a:pt x="100" y="194"/>
                    </a:lnTo>
                    <a:lnTo>
                      <a:pt x="90" y="194"/>
                    </a:lnTo>
                    <a:lnTo>
                      <a:pt x="80" y="194"/>
                    </a:lnTo>
                    <a:lnTo>
                      <a:pt x="71" y="193"/>
                    </a:lnTo>
                    <a:lnTo>
                      <a:pt x="62" y="190"/>
                    </a:lnTo>
                    <a:lnTo>
                      <a:pt x="54" y="187"/>
                    </a:lnTo>
                    <a:lnTo>
                      <a:pt x="45" y="184"/>
                    </a:lnTo>
                    <a:lnTo>
                      <a:pt x="39" y="179"/>
                    </a:lnTo>
                    <a:lnTo>
                      <a:pt x="32" y="174"/>
                    </a:lnTo>
                    <a:lnTo>
                      <a:pt x="25" y="168"/>
                    </a:lnTo>
                    <a:lnTo>
                      <a:pt x="20" y="162"/>
                    </a:lnTo>
                    <a:lnTo>
                      <a:pt x="14" y="154"/>
                    </a:lnTo>
                    <a:lnTo>
                      <a:pt x="11" y="146"/>
                    </a:lnTo>
                    <a:lnTo>
                      <a:pt x="6" y="137"/>
                    </a:lnTo>
                    <a:lnTo>
                      <a:pt x="4" y="127"/>
                    </a:lnTo>
                    <a:lnTo>
                      <a:pt x="2" y="116"/>
                    </a:lnTo>
                    <a:lnTo>
                      <a:pt x="1" y="105"/>
                    </a:lnTo>
                    <a:lnTo>
                      <a:pt x="0" y="94"/>
                    </a:lnTo>
                    <a:lnTo>
                      <a:pt x="1" y="84"/>
                    </a:lnTo>
                    <a:lnTo>
                      <a:pt x="2" y="75"/>
                    </a:lnTo>
                    <a:lnTo>
                      <a:pt x="3" y="66"/>
                    </a:lnTo>
                    <a:lnTo>
                      <a:pt x="6" y="57"/>
                    </a:lnTo>
                    <a:lnTo>
                      <a:pt x="10" y="48"/>
                    </a:lnTo>
                    <a:lnTo>
                      <a:pt x="13" y="41"/>
                    </a:lnTo>
                    <a:lnTo>
                      <a:pt x="19" y="34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3" y="11"/>
                    </a:lnTo>
                    <a:lnTo>
                      <a:pt x="51" y="8"/>
                    </a:lnTo>
                    <a:lnTo>
                      <a:pt x="60" y="5"/>
                    </a:lnTo>
                    <a:lnTo>
                      <a:pt x="69" y="3"/>
                    </a:lnTo>
                    <a:lnTo>
                      <a:pt x="78" y="1"/>
                    </a:lnTo>
                    <a:lnTo>
                      <a:pt x="88" y="0"/>
                    </a:lnTo>
                    <a:close/>
                    <a:moveTo>
                      <a:pt x="89" y="25"/>
                    </a:moveTo>
                    <a:lnTo>
                      <a:pt x="78" y="26"/>
                    </a:lnTo>
                    <a:lnTo>
                      <a:pt x="68" y="28"/>
                    </a:lnTo>
                    <a:lnTo>
                      <a:pt x="59" y="33"/>
                    </a:lnTo>
                    <a:lnTo>
                      <a:pt x="51" y="38"/>
                    </a:lnTo>
                    <a:lnTo>
                      <a:pt x="44" y="46"/>
                    </a:lnTo>
                    <a:lnTo>
                      <a:pt x="40" y="55"/>
                    </a:lnTo>
                    <a:lnTo>
                      <a:pt x="36" y="65"/>
                    </a:lnTo>
                    <a:lnTo>
                      <a:pt x="34" y="77"/>
                    </a:lnTo>
                    <a:lnTo>
                      <a:pt x="136" y="77"/>
                    </a:lnTo>
                    <a:lnTo>
                      <a:pt x="135" y="66"/>
                    </a:lnTo>
                    <a:lnTo>
                      <a:pt x="133" y="56"/>
                    </a:lnTo>
                    <a:lnTo>
                      <a:pt x="130" y="47"/>
                    </a:lnTo>
                    <a:lnTo>
                      <a:pt x="124" y="39"/>
                    </a:lnTo>
                    <a:lnTo>
                      <a:pt x="116" y="34"/>
                    </a:lnTo>
                    <a:lnTo>
                      <a:pt x="109" y="28"/>
                    </a:lnTo>
                    <a:lnTo>
                      <a:pt x="99" y="26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72"/>
              <p:cNvSpPr>
                <a:spLocks noEditPoints="1"/>
              </p:cNvSpPr>
              <p:nvPr/>
            </p:nvSpPr>
            <p:spPr bwMode="auto">
              <a:xfrm>
                <a:off x="1765" y="3152"/>
                <a:ext cx="27" cy="42"/>
              </a:xfrm>
              <a:custGeom>
                <a:avLst/>
                <a:gdLst>
                  <a:gd name="T0" fmla="*/ 0 w 165"/>
                  <a:gd name="T1" fmla="*/ 4 h 255"/>
                  <a:gd name="T2" fmla="*/ 23 w 165"/>
                  <a:gd name="T3" fmla="*/ 4 h 255"/>
                  <a:gd name="T4" fmla="*/ 27 w 165"/>
                  <a:gd name="T5" fmla="*/ 7 h 255"/>
                  <a:gd name="T6" fmla="*/ 31 w 165"/>
                  <a:gd name="T7" fmla="*/ 33 h 255"/>
                  <a:gd name="T8" fmla="*/ 44 w 165"/>
                  <a:gd name="T9" fmla="*/ 19 h 255"/>
                  <a:gd name="T10" fmla="*/ 59 w 165"/>
                  <a:gd name="T11" fmla="*/ 9 h 255"/>
                  <a:gd name="T12" fmla="*/ 75 w 165"/>
                  <a:gd name="T13" fmla="*/ 3 h 255"/>
                  <a:gd name="T14" fmla="*/ 94 w 165"/>
                  <a:gd name="T15" fmla="*/ 0 h 255"/>
                  <a:gd name="T16" fmla="*/ 110 w 165"/>
                  <a:gd name="T17" fmla="*/ 1 h 255"/>
                  <a:gd name="T18" fmla="*/ 124 w 165"/>
                  <a:gd name="T19" fmla="*/ 6 h 255"/>
                  <a:gd name="T20" fmla="*/ 136 w 165"/>
                  <a:gd name="T21" fmla="*/ 14 h 255"/>
                  <a:gd name="T22" fmla="*/ 146 w 165"/>
                  <a:gd name="T23" fmla="*/ 25 h 255"/>
                  <a:gd name="T24" fmla="*/ 154 w 165"/>
                  <a:gd name="T25" fmla="*/ 38 h 255"/>
                  <a:gd name="T26" fmla="*/ 161 w 165"/>
                  <a:gd name="T27" fmla="*/ 55 h 255"/>
                  <a:gd name="T28" fmla="*/ 164 w 165"/>
                  <a:gd name="T29" fmla="*/ 74 h 255"/>
                  <a:gd name="T30" fmla="*/ 165 w 165"/>
                  <a:gd name="T31" fmla="*/ 96 h 255"/>
                  <a:gd name="T32" fmla="*/ 164 w 165"/>
                  <a:gd name="T33" fmla="*/ 116 h 255"/>
                  <a:gd name="T34" fmla="*/ 160 w 165"/>
                  <a:gd name="T35" fmla="*/ 135 h 255"/>
                  <a:gd name="T36" fmla="*/ 153 w 165"/>
                  <a:gd name="T37" fmla="*/ 152 h 255"/>
                  <a:gd name="T38" fmla="*/ 144 w 165"/>
                  <a:gd name="T39" fmla="*/ 166 h 255"/>
                  <a:gd name="T40" fmla="*/ 132 w 165"/>
                  <a:gd name="T41" fmla="*/ 177 h 255"/>
                  <a:gd name="T42" fmla="*/ 119 w 165"/>
                  <a:gd name="T43" fmla="*/ 186 h 255"/>
                  <a:gd name="T44" fmla="*/ 102 w 165"/>
                  <a:gd name="T45" fmla="*/ 192 h 255"/>
                  <a:gd name="T46" fmla="*/ 84 w 165"/>
                  <a:gd name="T47" fmla="*/ 194 h 255"/>
                  <a:gd name="T48" fmla="*/ 69 w 165"/>
                  <a:gd name="T49" fmla="*/ 193 h 255"/>
                  <a:gd name="T50" fmla="*/ 55 w 165"/>
                  <a:gd name="T51" fmla="*/ 188 h 255"/>
                  <a:gd name="T52" fmla="*/ 43 w 165"/>
                  <a:gd name="T53" fmla="*/ 182 h 255"/>
                  <a:gd name="T54" fmla="*/ 33 w 165"/>
                  <a:gd name="T55" fmla="*/ 172 h 255"/>
                  <a:gd name="T56" fmla="*/ 0 w 165"/>
                  <a:gd name="T57" fmla="*/ 255 h 255"/>
                  <a:gd name="T58" fmla="*/ 75 w 165"/>
                  <a:gd name="T59" fmla="*/ 27 h 255"/>
                  <a:gd name="T60" fmla="*/ 62 w 165"/>
                  <a:gd name="T61" fmla="*/ 31 h 255"/>
                  <a:gd name="T62" fmla="*/ 50 w 165"/>
                  <a:gd name="T63" fmla="*/ 38 h 255"/>
                  <a:gd name="T64" fmla="*/ 38 w 165"/>
                  <a:gd name="T65" fmla="*/ 49 h 255"/>
                  <a:gd name="T66" fmla="*/ 33 w 165"/>
                  <a:gd name="T67" fmla="*/ 146 h 255"/>
                  <a:gd name="T68" fmla="*/ 42 w 165"/>
                  <a:gd name="T69" fmla="*/ 156 h 255"/>
                  <a:gd name="T70" fmla="*/ 53 w 165"/>
                  <a:gd name="T71" fmla="*/ 164 h 255"/>
                  <a:gd name="T72" fmla="*/ 64 w 165"/>
                  <a:gd name="T73" fmla="*/ 167 h 255"/>
                  <a:gd name="T74" fmla="*/ 76 w 165"/>
                  <a:gd name="T75" fmla="*/ 168 h 255"/>
                  <a:gd name="T76" fmla="*/ 90 w 165"/>
                  <a:gd name="T77" fmla="*/ 167 h 255"/>
                  <a:gd name="T78" fmla="*/ 100 w 165"/>
                  <a:gd name="T79" fmla="*/ 164 h 255"/>
                  <a:gd name="T80" fmla="*/ 110 w 165"/>
                  <a:gd name="T81" fmla="*/ 158 h 255"/>
                  <a:gd name="T82" fmla="*/ 117 w 165"/>
                  <a:gd name="T83" fmla="*/ 149 h 255"/>
                  <a:gd name="T84" fmla="*/ 123 w 165"/>
                  <a:gd name="T85" fmla="*/ 139 h 255"/>
                  <a:gd name="T86" fmla="*/ 127 w 165"/>
                  <a:gd name="T87" fmla="*/ 127 h 255"/>
                  <a:gd name="T88" fmla="*/ 132 w 165"/>
                  <a:gd name="T89" fmla="*/ 96 h 255"/>
                  <a:gd name="T90" fmla="*/ 129 w 165"/>
                  <a:gd name="T91" fmla="*/ 65 h 255"/>
                  <a:gd name="T92" fmla="*/ 124 w 165"/>
                  <a:gd name="T93" fmla="*/ 53 h 255"/>
                  <a:gd name="T94" fmla="*/ 119 w 165"/>
                  <a:gd name="T95" fmla="*/ 43 h 255"/>
                  <a:gd name="T96" fmla="*/ 112 w 165"/>
                  <a:gd name="T97" fmla="*/ 36 h 255"/>
                  <a:gd name="T98" fmla="*/ 104 w 165"/>
                  <a:gd name="T99" fmla="*/ 30 h 255"/>
                  <a:gd name="T100" fmla="*/ 83 w 165"/>
                  <a:gd name="T101" fmla="*/ 2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5" h="255">
                    <a:moveTo>
                      <a:pt x="0" y="255"/>
                    </a:moveTo>
                    <a:lnTo>
                      <a:pt x="0" y="4"/>
                    </a:lnTo>
                    <a:lnTo>
                      <a:pt x="20" y="4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1" y="33"/>
                    </a:lnTo>
                    <a:lnTo>
                      <a:pt x="37" y="26"/>
                    </a:lnTo>
                    <a:lnTo>
                      <a:pt x="44" y="19"/>
                    </a:lnTo>
                    <a:lnTo>
                      <a:pt x="51" y="14"/>
                    </a:lnTo>
                    <a:lnTo>
                      <a:pt x="59" y="9"/>
                    </a:lnTo>
                    <a:lnTo>
                      <a:pt x="66" y="5"/>
                    </a:lnTo>
                    <a:lnTo>
                      <a:pt x="75" y="3"/>
                    </a:lnTo>
                    <a:lnTo>
                      <a:pt x="84" y="0"/>
                    </a:lnTo>
                    <a:lnTo>
                      <a:pt x="94" y="0"/>
                    </a:lnTo>
                    <a:lnTo>
                      <a:pt x="102" y="0"/>
                    </a:lnTo>
                    <a:lnTo>
                      <a:pt x="110" y="1"/>
                    </a:lnTo>
                    <a:lnTo>
                      <a:pt x="117" y="4"/>
                    </a:lnTo>
                    <a:lnTo>
                      <a:pt x="124" y="6"/>
                    </a:lnTo>
                    <a:lnTo>
                      <a:pt x="130" y="10"/>
                    </a:lnTo>
                    <a:lnTo>
                      <a:pt x="136" y="14"/>
                    </a:lnTo>
                    <a:lnTo>
                      <a:pt x="141" y="19"/>
                    </a:lnTo>
                    <a:lnTo>
                      <a:pt x="146" y="25"/>
                    </a:lnTo>
                    <a:lnTo>
                      <a:pt x="151" y="31"/>
                    </a:lnTo>
                    <a:lnTo>
                      <a:pt x="154" y="38"/>
                    </a:lnTo>
                    <a:lnTo>
                      <a:pt x="158" y="46"/>
                    </a:lnTo>
                    <a:lnTo>
                      <a:pt x="161" y="55"/>
                    </a:lnTo>
                    <a:lnTo>
                      <a:pt x="163" y="64"/>
                    </a:lnTo>
                    <a:lnTo>
                      <a:pt x="164" y="74"/>
                    </a:lnTo>
                    <a:lnTo>
                      <a:pt x="165" y="85"/>
                    </a:lnTo>
                    <a:lnTo>
                      <a:pt x="165" y="96"/>
                    </a:lnTo>
                    <a:lnTo>
                      <a:pt x="165" y="106"/>
                    </a:lnTo>
                    <a:lnTo>
                      <a:pt x="164" y="116"/>
                    </a:lnTo>
                    <a:lnTo>
                      <a:pt x="162" y="126"/>
                    </a:lnTo>
                    <a:lnTo>
                      <a:pt x="160" y="135"/>
                    </a:lnTo>
                    <a:lnTo>
                      <a:pt x="156" y="144"/>
                    </a:lnTo>
                    <a:lnTo>
                      <a:pt x="153" y="152"/>
                    </a:lnTo>
                    <a:lnTo>
                      <a:pt x="149" y="159"/>
                    </a:lnTo>
                    <a:lnTo>
                      <a:pt x="144" y="166"/>
                    </a:lnTo>
                    <a:lnTo>
                      <a:pt x="139" y="172"/>
                    </a:lnTo>
                    <a:lnTo>
                      <a:pt x="132" y="177"/>
                    </a:lnTo>
                    <a:lnTo>
                      <a:pt x="125" y="183"/>
                    </a:lnTo>
                    <a:lnTo>
                      <a:pt x="119" y="186"/>
                    </a:lnTo>
                    <a:lnTo>
                      <a:pt x="111" y="189"/>
                    </a:lnTo>
                    <a:lnTo>
                      <a:pt x="102" y="192"/>
                    </a:lnTo>
                    <a:lnTo>
                      <a:pt x="93" y="194"/>
                    </a:lnTo>
                    <a:lnTo>
                      <a:pt x="84" y="194"/>
                    </a:lnTo>
                    <a:lnTo>
                      <a:pt x="76" y="194"/>
                    </a:lnTo>
                    <a:lnTo>
                      <a:pt x="69" y="193"/>
                    </a:lnTo>
                    <a:lnTo>
                      <a:pt x="61" y="190"/>
                    </a:lnTo>
                    <a:lnTo>
                      <a:pt x="55" y="188"/>
                    </a:lnTo>
                    <a:lnTo>
                      <a:pt x="49" y="185"/>
                    </a:lnTo>
                    <a:lnTo>
                      <a:pt x="43" y="182"/>
                    </a:lnTo>
                    <a:lnTo>
                      <a:pt x="37" y="177"/>
                    </a:lnTo>
                    <a:lnTo>
                      <a:pt x="33" y="172"/>
                    </a:lnTo>
                    <a:lnTo>
                      <a:pt x="33" y="255"/>
                    </a:lnTo>
                    <a:lnTo>
                      <a:pt x="0" y="255"/>
                    </a:lnTo>
                    <a:close/>
                    <a:moveTo>
                      <a:pt x="83" y="27"/>
                    </a:moveTo>
                    <a:lnTo>
                      <a:pt x="75" y="27"/>
                    </a:lnTo>
                    <a:lnTo>
                      <a:pt x="69" y="29"/>
                    </a:lnTo>
                    <a:lnTo>
                      <a:pt x="62" y="31"/>
                    </a:lnTo>
                    <a:lnTo>
                      <a:pt x="55" y="35"/>
                    </a:lnTo>
                    <a:lnTo>
                      <a:pt x="50" y="38"/>
                    </a:lnTo>
                    <a:lnTo>
                      <a:pt x="44" y="44"/>
                    </a:lnTo>
                    <a:lnTo>
                      <a:pt x="38" y="49"/>
                    </a:lnTo>
                    <a:lnTo>
                      <a:pt x="33" y="55"/>
                    </a:lnTo>
                    <a:lnTo>
                      <a:pt x="33" y="146"/>
                    </a:lnTo>
                    <a:lnTo>
                      <a:pt x="37" y="152"/>
                    </a:lnTo>
                    <a:lnTo>
                      <a:pt x="42" y="156"/>
                    </a:lnTo>
                    <a:lnTo>
                      <a:pt x="47" y="160"/>
                    </a:lnTo>
                    <a:lnTo>
                      <a:pt x="53" y="164"/>
                    </a:lnTo>
                    <a:lnTo>
                      <a:pt x="59" y="166"/>
                    </a:lnTo>
                    <a:lnTo>
                      <a:pt x="64" y="167"/>
                    </a:lnTo>
                    <a:lnTo>
                      <a:pt x="71" y="168"/>
                    </a:lnTo>
                    <a:lnTo>
                      <a:pt x="76" y="168"/>
                    </a:lnTo>
                    <a:lnTo>
                      <a:pt x="83" y="168"/>
                    </a:lnTo>
                    <a:lnTo>
                      <a:pt x="90" y="167"/>
                    </a:lnTo>
                    <a:lnTo>
                      <a:pt x="95" y="166"/>
                    </a:lnTo>
                    <a:lnTo>
                      <a:pt x="100" y="164"/>
                    </a:lnTo>
                    <a:lnTo>
                      <a:pt x="105" y="162"/>
                    </a:lnTo>
                    <a:lnTo>
                      <a:pt x="110" y="158"/>
                    </a:lnTo>
                    <a:lnTo>
                      <a:pt x="114" y="154"/>
                    </a:lnTo>
                    <a:lnTo>
                      <a:pt x="117" y="149"/>
                    </a:lnTo>
                    <a:lnTo>
                      <a:pt x="121" y="145"/>
                    </a:lnTo>
                    <a:lnTo>
                      <a:pt x="123" y="139"/>
                    </a:lnTo>
                    <a:lnTo>
                      <a:pt x="126" y="134"/>
                    </a:lnTo>
                    <a:lnTo>
                      <a:pt x="127" y="127"/>
                    </a:lnTo>
                    <a:lnTo>
                      <a:pt x="131" y="113"/>
                    </a:lnTo>
                    <a:lnTo>
                      <a:pt x="132" y="96"/>
                    </a:lnTo>
                    <a:lnTo>
                      <a:pt x="131" y="79"/>
                    </a:lnTo>
                    <a:lnTo>
                      <a:pt x="129" y="65"/>
                    </a:lnTo>
                    <a:lnTo>
                      <a:pt x="126" y="58"/>
                    </a:lnTo>
                    <a:lnTo>
                      <a:pt x="124" y="53"/>
                    </a:lnTo>
                    <a:lnTo>
                      <a:pt x="122" y="47"/>
                    </a:lnTo>
                    <a:lnTo>
                      <a:pt x="119" y="43"/>
                    </a:lnTo>
                    <a:lnTo>
                      <a:pt x="115" y="39"/>
                    </a:lnTo>
                    <a:lnTo>
                      <a:pt x="112" y="36"/>
                    </a:lnTo>
                    <a:lnTo>
                      <a:pt x="109" y="33"/>
                    </a:lnTo>
                    <a:lnTo>
                      <a:pt x="104" y="30"/>
                    </a:lnTo>
                    <a:lnTo>
                      <a:pt x="94" y="28"/>
                    </a:lnTo>
                    <a:lnTo>
                      <a:pt x="83" y="2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73"/>
              <p:cNvSpPr>
                <a:spLocks/>
              </p:cNvSpPr>
              <p:nvPr/>
            </p:nvSpPr>
            <p:spPr bwMode="auto">
              <a:xfrm>
                <a:off x="1799" y="3152"/>
                <a:ext cx="35" cy="31"/>
              </a:xfrm>
              <a:custGeom>
                <a:avLst/>
                <a:gdLst>
                  <a:gd name="T0" fmla="*/ 97 w 209"/>
                  <a:gd name="T1" fmla="*/ 105 h 189"/>
                  <a:gd name="T2" fmla="*/ 100 w 209"/>
                  <a:gd name="T3" fmla="*/ 110 h 189"/>
                  <a:gd name="T4" fmla="*/ 101 w 209"/>
                  <a:gd name="T5" fmla="*/ 114 h 189"/>
                  <a:gd name="T6" fmla="*/ 103 w 209"/>
                  <a:gd name="T7" fmla="*/ 119 h 189"/>
                  <a:gd name="T8" fmla="*/ 105 w 209"/>
                  <a:gd name="T9" fmla="*/ 123 h 189"/>
                  <a:gd name="T10" fmla="*/ 109 w 209"/>
                  <a:gd name="T11" fmla="*/ 114 h 189"/>
                  <a:gd name="T12" fmla="*/ 112 w 209"/>
                  <a:gd name="T13" fmla="*/ 105 h 189"/>
                  <a:gd name="T14" fmla="*/ 170 w 209"/>
                  <a:gd name="T15" fmla="*/ 7 h 189"/>
                  <a:gd name="T16" fmla="*/ 172 w 209"/>
                  <a:gd name="T17" fmla="*/ 4 h 189"/>
                  <a:gd name="T18" fmla="*/ 175 w 209"/>
                  <a:gd name="T19" fmla="*/ 2 h 189"/>
                  <a:gd name="T20" fmla="*/ 179 w 209"/>
                  <a:gd name="T21" fmla="*/ 1 h 189"/>
                  <a:gd name="T22" fmla="*/ 182 w 209"/>
                  <a:gd name="T23" fmla="*/ 0 h 189"/>
                  <a:gd name="T24" fmla="*/ 209 w 209"/>
                  <a:gd name="T25" fmla="*/ 0 h 189"/>
                  <a:gd name="T26" fmla="*/ 209 w 209"/>
                  <a:gd name="T27" fmla="*/ 189 h 189"/>
                  <a:gd name="T28" fmla="*/ 179 w 209"/>
                  <a:gd name="T29" fmla="*/ 189 h 189"/>
                  <a:gd name="T30" fmla="*/ 179 w 209"/>
                  <a:gd name="T31" fmla="*/ 64 h 189"/>
                  <a:gd name="T32" fmla="*/ 180 w 209"/>
                  <a:gd name="T33" fmla="*/ 58 h 189"/>
                  <a:gd name="T34" fmla="*/ 180 w 209"/>
                  <a:gd name="T35" fmla="*/ 52 h 189"/>
                  <a:gd name="T36" fmla="*/ 181 w 209"/>
                  <a:gd name="T37" fmla="*/ 46 h 189"/>
                  <a:gd name="T38" fmla="*/ 182 w 209"/>
                  <a:gd name="T39" fmla="*/ 40 h 189"/>
                  <a:gd name="T40" fmla="*/ 116 w 209"/>
                  <a:gd name="T41" fmla="*/ 154 h 189"/>
                  <a:gd name="T42" fmla="*/ 114 w 209"/>
                  <a:gd name="T43" fmla="*/ 157 h 189"/>
                  <a:gd name="T44" fmla="*/ 112 w 209"/>
                  <a:gd name="T45" fmla="*/ 159 h 189"/>
                  <a:gd name="T46" fmla="*/ 110 w 209"/>
                  <a:gd name="T47" fmla="*/ 160 h 189"/>
                  <a:gd name="T48" fmla="*/ 106 w 209"/>
                  <a:gd name="T49" fmla="*/ 161 h 189"/>
                  <a:gd name="T50" fmla="*/ 103 w 209"/>
                  <a:gd name="T51" fmla="*/ 161 h 189"/>
                  <a:gd name="T52" fmla="*/ 100 w 209"/>
                  <a:gd name="T53" fmla="*/ 160 h 189"/>
                  <a:gd name="T54" fmla="*/ 97 w 209"/>
                  <a:gd name="T55" fmla="*/ 159 h 189"/>
                  <a:gd name="T56" fmla="*/ 95 w 209"/>
                  <a:gd name="T57" fmla="*/ 157 h 189"/>
                  <a:gd name="T58" fmla="*/ 93 w 209"/>
                  <a:gd name="T59" fmla="*/ 154 h 189"/>
                  <a:gd name="T60" fmla="*/ 27 w 209"/>
                  <a:gd name="T61" fmla="*/ 40 h 189"/>
                  <a:gd name="T62" fmla="*/ 27 w 209"/>
                  <a:gd name="T63" fmla="*/ 45 h 189"/>
                  <a:gd name="T64" fmla="*/ 28 w 209"/>
                  <a:gd name="T65" fmla="*/ 52 h 189"/>
                  <a:gd name="T66" fmla="*/ 30 w 209"/>
                  <a:gd name="T67" fmla="*/ 58 h 189"/>
                  <a:gd name="T68" fmla="*/ 30 w 209"/>
                  <a:gd name="T69" fmla="*/ 64 h 189"/>
                  <a:gd name="T70" fmla="*/ 30 w 209"/>
                  <a:gd name="T71" fmla="*/ 189 h 189"/>
                  <a:gd name="T72" fmla="*/ 0 w 209"/>
                  <a:gd name="T73" fmla="*/ 189 h 189"/>
                  <a:gd name="T74" fmla="*/ 0 w 209"/>
                  <a:gd name="T75" fmla="*/ 0 h 189"/>
                  <a:gd name="T76" fmla="*/ 26 w 209"/>
                  <a:gd name="T77" fmla="*/ 0 h 189"/>
                  <a:gd name="T78" fmla="*/ 30 w 209"/>
                  <a:gd name="T79" fmla="*/ 1 h 189"/>
                  <a:gd name="T80" fmla="*/ 33 w 209"/>
                  <a:gd name="T81" fmla="*/ 2 h 189"/>
                  <a:gd name="T82" fmla="*/ 36 w 209"/>
                  <a:gd name="T83" fmla="*/ 4 h 189"/>
                  <a:gd name="T84" fmla="*/ 38 w 209"/>
                  <a:gd name="T85" fmla="*/ 7 h 189"/>
                  <a:gd name="T86" fmla="*/ 97 w 209"/>
                  <a:gd name="T87" fmla="*/ 10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9" h="189">
                    <a:moveTo>
                      <a:pt x="97" y="105"/>
                    </a:moveTo>
                    <a:lnTo>
                      <a:pt x="100" y="110"/>
                    </a:lnTo>
                    <a:lnTo>
                      <a:pt x="101" y="114"/>
                    </a:lnTo>
                    <a:lnTo>
                      <a:pt x="103" y="119"/>
                    </a:lnTo>
                    <a:lnTo>
                      <a:pt x="105" y="123"/>
                    </a:lnTo>
                    <a:lnTo>
                      <a:pt x="109" y="114"/>
                    </a:lnTo>
                    <a:lnTo>
                      <a:pt x="112" y="105"/>
                    </a:lnTo>
                    <a:lnTo>
                      <a:pt x="170" y="7"/>
                    </a:lnTo>
                    <a:lnTo>
                      <a:pt x="172" y="4"/>
                    </a:lnTo>
                    <a:lnTo>
                      <a:pt x="175" y="2"/>
                    </a:lnTo>
                    <a:lnTo>
                      <a:pt x="179" y="1"/>
                    </a:lnTo>
                    <a:lnTo>
                      <a:pt x="182" y="0"/>
                    </a:lnTo>
                    <a:lnTo>
                      <a:pt x="209" y="0"/>
                    </a:lnTo>
                    <a:lnTo>
                      <a:pt x="209" y="189"/>
                    </a:lnTo>
                    <a:lnTo>
                      <a:pt x="179" y="189"/>
                    </a:lnTo>
                    <a:lnTo>
                      <a:pt x="179" y="64"/>
                    </a:lnTo>
                    <a:lnTo>
                      <a:pt x="180" y="58"/>
                    </a:lnTo>
                    <a:lnTo>
                      <a:pt x="180" y="52"/>
                    </a:lnTo>
                    <a:lnTo>
                      <a:pt x="181" y="46"/>
                    </a:lnTo>
                    <a:lnTo>
                      <a:pt x="182" y="40"/>
                    </a:lnTo>
                    <a:lnTo>
                      <a:pt x="116" y="154"/>
                    </a:lnTo>
                    <a:lnTo>
                      <a:pt x="114" y="157"/>
                    </a:lnTo>
                    <a:lnTo>
                      <a:pt x="112" y="159"/>
                    </a:lnTo>
                    <a:lnTo>
                      <a:pt x="110" y="160"/>
                    </a:lnTo>
                    <a:lnTo>
                      <a:pt x="106" y="161"/>
                    </a:lnTo>
                    <a:lnTo>
                      <a:pt x="103" y="161"/>
                    </a:lnTo>
                    <a:lnTo>
                      <a:pt x="100" y="160"/>
                    </a:lnTo>
                    <a:lnTo>
                      <a:pt x="97" y="159"/>
                    </a:lnTo>
                    <a:lnTo>
                      <a:pt x="95" y="157"/>
                    </a:lnTo>
                    <a:lnTo>
                      <a:pt x="93" y="154"/>
                    </a:lnTo>
                    <a:lnTo>
                      <a:pt x="27" y="40"/>
                    </a:lnTo>
                    <a:lnTo>
                      <a:pt x="27" y="45"/>
                    </a:lnTo>
                    <a:lnTo>
                      <a:pt x="28" y="52"/>
                    </a:lnTo>
                    <a:lnTo>
                      <a:pt x="30" y="58"/>
                    </a:lnTo>
                    <a:lnTo>
                      <a:pt x="30" y="64"/>
                    </a:lnTo>
                    <a:lnTo>
                      <a:pt x="30" y="189"/>
                    </a:lnTo>
                    <a:lnTo>
                      <a:pt x="0" y="189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97" y="105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74"/>
              <p:cNvSpPr>
                <a:spLocks/>
              </p:cNvSpPr>
              <p:nvPr/>
            </p:nvSpPr>
            <p:spPr bwMode="auto">
              <a:xfrm>
                <a:off x="1843" y="3152"/>
                <a:ext cx="27" cy="31"/>
              </a:xfrm>
              <a:custGeom>
                <a:avLst/>
                <a:gdLst>
                  <a:gd name="T0" fmla="*/ 0 w 161"/>
                  <a:gd name="T1" fmla="*/ 188 h 188"/>
                  <a:gd name="T2" fmla="*/ 0 w 161"/>
                  <a:gd name="T3" fmla="*/ 0 h 188"/>
                  <a:gd name="T4" fmla="*/ 33 w 161"/>
                  <a:gd name="T5" fmla="*/ 0 h 188"/>
                  <a:gd name="T6" fmla="*/ 33 w 161"/>
                  <a:gd name="T7" fmla="*/ 128 h 188"/>
                  <a:gd name="T8" fmla="*/ 33 w 161"/>
                  <a:gd name="T9" fmla="*/ 131 h 188"/>
                  <a:gd name="T10" fmla="*/ 33 w 161"/>
                  <a:gd name="T11" fmla="*/ 135 h 188"/>
                  <a:gd name="T12" fmla="*/ 32 w 161"/>
                  <a:gd name="T13" fmla="*/ 139 h 188"/>
                  <a:gd name="T14" fmla="*/ 32 w 161"/>
                  <a:gd name="T15" fmla="*/ 143 h 188"/>
                  <a:gd name="T16" fmla="*/ 33 w 161"/>
                  <a:gd name="T17" fmla="*/ 140 h 188"/>
                  <a:gd name="T18" fmla="*/ 36 w 161"/>
                  <a:gd name="T19" fmla="*/ 136 h 188"/>
                  <a:gd name="T20" fmla="*/ 37 w 161"/>
                  <a:gd name="T21" fmla="*/ 134 h 188"/>
                  <a:gd name="T22" fmla="*/ 39 w 161"/>
                  <a:gd name="T23" fmla="*/ 131 h 188"/>
                  <a:gd name="T24" fmla="*/ 40 w 161"/>
                  <a:gd name="T25" fmla="*/ 130 h 188"/>
                  <a:gd name="T26" fmla="*/ 43 w 161"/>
                  <a:gd name="T27" fmla="*/ 125 h 188"/>
                  <a:gd name="T28" fmla="*/ 48 w 161"/>
                  <a:gd name="T29" fmla="*/ 119 h 188"/>
                  <a:gd name="T30" fmla="*/ 53 w 161"/>
                  <a:gd name="T31" fmla="*/ 111 h 188"/>
                  <a:gd name="T32" fmla="*/ 60 w 161"/>
                  <a:gd name="T33" fmla="*/ 102 h 188"/>
                  <a:gd name="T34" fmla="*/ 68 w 161"/>
                  <a:gd name="T35" fmla="*/ 91 h 188"/>
                  <a:gd name="T36" fmla="*/ 77 w 161"/>
                  <a:gd name="T37" fmla="*/ 80 h 188"/>
                  <a:gd name="T38" fmla="*/ 84 w 161"/>
                  <a:gd name="T39" fmla="*/ 69 h 188"/>
                  <a:gd name="T40" fmla="*/ 94 w 161"/>
                  <a:gd name="T41" fmla="*/ 55 h 188"/>
                  <a:gd name="T42" fmla="*/ 106 w 161"/>
                  <a:gd name="T43" fmla="*/ 40 h 188"/>
                  <a:gd name="T44" fmla="*/ 118 w 161"/>
                  <a:gd name="T45" fmla="*/ 24 h 188"/>
                  <a:gd name="T46" fmla="*/ 130 w 161"/>
                  <a:gd name="T47" fmla="*/ 7 h 188"/>
                  <a:gd name="T48" fmla="*/ 132 w 161"/>
                  <a:gd name="T49" fmla="*/ 5 h 188"/>
                  <a:gd name="T50" fmla="*/ 135 w 161"/>
                  <a:gd name="T51" fmla="*/ 2 h 188"/>
                  <a:gd name="T52" fmla="*/ 138 w 161"/>
                  <a:gd name="T53" fmla="*/ 0 h 188"/>
                  <a:gd name="T54" fmla="*/ 141 w 161"/>
                  <a:gd name="T55" fmla="*/ 0 h 188"/>
                  <a:gd name="T56" fmla="*/ 161 w 161"/>
                  <a:gd name="T57" fmla="*/ 0 h 188"/>
                  <a:gd name="T58" fmla="*/ 161 w 161"/>
                  <a:gd name="T59" fmla="*/ 188 h 188"/>
                  <a:gd name="T60" fmla="*/ 129 w 161"/>
                  <a:gd name="T61" fmla="*/ 188 h 188"/>
                  <a:gd name="T62" fmla="*/ 129 w 161"/>
                  <a:gd name="T63" fmla="*/ 60 h 188"/>
                  <a:gd name="T64" fmla="*/ 129 w 161"/>
                  <a:gd name="T65" fmla="*/ 56 h 188"/>
                  <a:gd name="T66" fmla="*/ 129 w 161"/>
                  <a:gd name="T67" fmla="*/ 52 h 188"/>
                  <a:gd name="T68" fmla="*/ 129 w 161"/>
                  <a:gd name="T69" fmla="*/ 47 h 188"/>
                  <a:gd name="T70" fmla="*/ 130 w 161"/>
                  <a:gd name="T71" fmla="*/ 43 h 188"/>
                  <a:gd name="T72" fmla="*/ 128 w 161"/>
                  <a:gd name="T73" fmla="*/ 47 h 188"/>
                  <a:gd name="T74" fmla="*/ 127 w 161"/>
                  <a:gd name="T75" fmla="*/ 50 h 188"/>
                  <a:gd name="T76" fmla="*/ 125 w 161"/>
                  <a:gd name="T77" fmla="*/ 53 h 188"/>
                  <a:gd name="T78" fmla="*/ 123 w 161"/>
                  <a:gd name="T79" fmla="*/ 56 h 188"/>
                  <a:gd name="T80" fmla="*/ 121 w 161"/>
                  <a:gd name="T81" fmla="*/ 57 h 188"/>
                  <a:gd name="T82" fmla="*/ 119 w 161"/>
                  <a:gd name="T83" fmla="*/ 62 h 188"/>
                  <a:gd name="T84" fmla="*/ 114 w 161"/>
                  <a:gd name="T85" fmla="*/ 69 h 188"/>
                  <a:gd name="T86" fmla="*/ 108 w 161"/>
                  <a:gd name="T87" fmla="*/ 76 h 188"/>
                  <a:gd name="T88" fmla="*/ 101 w 161"/>
                  <a:gd name="T89" fmla="*/ 85 h 188"/>
                  <a:gd name="T90" fmla="*/ 93 w 161"/>
                  <a:gd name="T91" fmla="*/ 95 h 188"/>
                  <a:gd name="T92" fmla="*/ 86 w 161"/>
                  <a:gd name="T93" fmla="*/ 106 h 188"/>
                  <a:gd name="T94" fmla="*/ 77 w 161"/>
                  <a:gd name="T95" fmla="*/ 119 h 188"/>
                  <a:gd name="T96" fmla="*/ 67 w 161"/>
                  <a:gd name="T97" fmla="*/ 132 h 188"/>
                  <a:gd name="T98" fmla="*/ 56 w 161"/>
                  <a:gd name="T99" fmla="*/ 148 h 188"/>
                  <a:gd name="T100" fmla="*/ 44 w 161"/>
                  <a:gd name="T101" fmla="*/ 163 h 188"/>
                  <a:gd name="T102" fmla="*/ 32 w 161"/>
                  <a:gd name="T103" fmla="*/ 179 h 188"/>
                  <a:gd name="T104" fmla="*/ 30 w 161"/>
                  <a:gd name="T105" fmla="*/ 182 h 188"/>
                  <a:gd name="T106" fmla="*/ 27 w 161"/>
                  <a:gd name="T107" fmla="*/ 185 h 188"/>
                  <a:gd name="T108" fmla="*/ 24 w 161"/>
                  <a:gd name="T109" fmla="*/ 186 h 188"/>
                  <a:gd name="T110" fmla="*/ 20 w 161"/>
                  <a:gd name="T111" fmla="*/ 188 h 188"/>
                  <a:gd name="T112" fmla="*/ 0 w 161"/>
                  <a:gd name="T1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1" h="188">
                    <a:moveTo>
                      <a:pt x="0" y="188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128"/>
                    </a:lnTo>
                    <a:lnTo>
                      <a:pt x="33" y="131"/>
                    </a:lnTo>
                    <a:lnTo>
                      <a:pt x="33" y="135"/>
                    </a:lnTo>
                    <a:lnTo>
                      <a:pt x="32" y="139"/>
                    </a:lnTo>
                    <a:lnTo>
                      <a:pt x="32" y="143"/>
                    </a:lnTo>
                    <a:lnTo>
                      <a:pt x="33" y="140"/>
                    </a:lnTo>
                    <a:lnTo>
                      <a:pt x="36" y="136"/>
                    </a:lnTo>
                    <a:lnTo>
                      <a:pt x="37" y="134"/>
                    </a:lnTo>
                    <a:lnTo>
                      <a:pt x="39" y="131"/>
                    </a:lnTo>
                    <a:lnTo>
                      <a:pt x="40" y="130"/>
                    </a:lnTo>
                    <a:lnTo>
                      <a:pt x="43" y="125"/>
                    </a:lnTo>
                    <a:lnTo>
                      <a:pt x="48" y="119"/>
                    </a:lnTo>
                    <a:lnTo>
                      <a:pt x="53" y="111"/>
                    </a:lnTo>
                    <a:lnTo>
                      <a:pt x="60" y="102"/>
                    </a:lnTo>
                    <a:lnTo>
                      <a:pt x="68" y="91"/>
                    </a:lnTo>
                    <a:lnTo>
                      <a:pt x="77" y="80"/>
                    </a:lnTo>
                    <a:lnTo>
                      <a:pt x="84" y="69"/>
                    </a:lnTo>
                    <a:lnTo>
                      <a:pt x="94" y="55"/>
                    </a:lnTo>
                    <a:lnTo>
                      <a:pt x="106" y="40"/>
                    </a:lnTo>
                    <a:lnTo>
                      <a:pt x="118" y="24"/>
                    </a:lnTo>
                    <a:lnTo>
                      <a:pt x="130" y="7"/>
                    </a:lnTo>
                    <a:lnTo>
                      <a:pt x="132" y="5"/>
                    </a:lnTo>
                    <a:lnTo>
                      <a:pt x="135" y="2"/>
                    </a:lnTo>
                    <a:lnTo>
                      <a:pt x="138" y="0"/>
                    </a:lnTo>
                    <a:lnTo>
                      <a:pt x="141" y="0"/>
                    </a:lnTo>
                    <a:lnTo>
                      <a:pt x="161" y="0"/>
                    </a:lnTo>
                    <a:lnTo>
                      <a:pt x="161" y="188"/>
                    </a:lnTo>
                    <a:lnTo>
                      <a:pt x="129" y="188"/>
                    </a:lnTo>
                    <a:lnTo>
                      <a:pt x="129" y="60"/>
                    </a:lnTo>
                    <a:lnTo>
                      <a:pt x="129" y="56"/>
                    </a:lnTo>
                    <a:lnTo>
                      <a:pt x="129" y="52"/>
                    </a:lnTo>
                    <a:lnTo>
                      <a:pt x="129" y="47"/>
                    </a:lnTo>
                    <a:lnTo>
                      <a:pt x="130" y="43"/>
                    </a:lnTo>
                    <a:lnTo>
                      <a:pt x="128" y="47"/>
                    </a:lnTo>
                    <a:lnTo>
                      <a:pt x="127" y="50"/>
                    </a:lnTo>
                    <a:lnTo>
                      <a:pt x="125" y="53"/>
                    </a:lnTo>
                    <a:lnTo>
                      <a:pt x="123" y="56"/>
                    </a:lnTo>
                    <a:lnTo>
                      <a:pt x="121" y="57"/>
                    </a:lnTo>
                    <a:lnTo>
                      <a:pt x="119" y="62"/>
                    </a:lnTo>
                    <a:lnTo>
                      <a:pt x="114" y="69"/>
                    </a:lnTo>
                    <a:lnTo>
                      <a:pt x="108" y="76"/>
                    </a:lnTo>
                    <a:lnTo>
                      <a:pt x="101" y="85"/>
                    </a:lnTo>
                    <a:lnTo>
                      <a:pt x="93" y="95"/>
                    </a:lnTo>
                    <a:lnTo>
                      <a:pt x="86" y="106"/>
                    </a:lnTo>
                    <a:lnTo>
                      <a:pt x="77" y="119"/>
                    </a:lnTo>
                    <a:lnTo>
                      <a:pt x="67" y="132"/>
                    </a:lnTo>
                    <a:lnTo>
                      <a:pt x="56" y="148"/>
                    </a:lnTo>
                    <a:lnTo>
                      <a:pt x="44" y="163"/>
                    </a:lnTo>
                    <a:lnTo>
                      <a:pt x="32" y="179"/>
                    </a:lnTo>
                    <a:lnTo>
                      <a:pt x="30" y="182"/>
                    </a:lnTo>
                    <a:lnTo>
                      <a:pt x="27" y="185"/>
                    </a:lnTo>
                    <a:lnTo>
                      <a:pt x="24" y="186"/>
                    </a:lnTo>
                    <a:lnTo>
                      <a:pt x="20" y="188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75"/>
              <p:cNvSpPr>
                <a:spLocks/>
              </p:cNvSpPr>
              <p:nvPr/>
            </p:nvSpPr>
            <p:spPr bwMode="auto">
              <a:xfrm>
                <a:off x="1879" y="3152"/>
                <a:ext cx="26" cy="31"/>
              </a:xfrm>
              <a:custGeom>
                <a:avLst/>
                <a:gdLst>
                  <a:gd name="T0" fmla="*/ 157 w 157"/>
                  <a:gd name="T1" fmla="*/ 0 h 188"/>
                  <a:gd name="T2" fmla="*/ 157 w 157"/>
                  <a:gd name="T3" fmla="*/ 188 h 188"/>
                  <a:gd name="T4" fmla="*/ 124 w 157"/>
                  <a:gd name="T5" fmla="*/ 188 h 188"/>
                  <a:gd name="T6" fmla="*/ 124 w 157"/>
                  <a:gd name="T7" fmla="*/ 100 h 188"/>
                  <a:gd name="T8" fmla="*/ 34 w 157"/>
                  <a:gd name="T9" fmla="*/ 100 h 188"/>
                  <a:gd name="T10" fmla="*/ 34 w 157"/>
                  <a:gd name="T11" fmla="*/ 188 h 188"/>
                  <a:gd name="T12" fmla="*/ 0 w 157"/>
                  <a:gd name="T13" fmla="*/ 188 h 188"/>
                  <a:gd name="T14" fmla="*/ 0 w 157"/>
                  <a:gd name="T15" fmla="*/ 0 h 188"/>
                  <a:gd name="T16" fmla="*/ 34 w 157"/>
                  <a:gd name="T17" fmla="*/ 0 h 188"/>
                  <a:gd name="T18" fmla="*/ 34 w 157"/>
                  <a:gd name="T19" fmla="*/ 74 h 188"/>
                  <a:gd name="T20" fmla="*/ 124 w 157"/>
                  <a:gd name="T21" fmla="*/ 74 h 188"/>
                  <a:gd name="T22" fmla="*/ 124 w 157"/>
                  <a:gd name="T23" fmla="*/ 0 h 188"/>
                  <a:gd name="T24" fmla="*/ 157 w 157"/>
                  <a:gd name="T2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88">
                    <a:moveTo>
                      <a:pt x="157" y="0"/>
                    </a:moveTo>
                    <a:lnTo>
                      <a:pt x="157" y="188"/>
                    </a:lnTo>
                    <a:lnTo>
                      <a:pt x="124" y="188"/>
                    </a:lnTo>
                    <a:lnTo>
                      <a:pt x="124" y="100"/>
                    </a:lnTo>
                    <a:lnTo>
                      <a:pt x="34" y="100"/>
                    </a:lnTo>
                    <a:lnTo>
                      <a:pt x="34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74"/>
                    </a:lnTo>
                    <a:lnTo>
                      <a:pt x="124" y="74"/>
                    </a:lnTo>
                    <a:lnTo>
                      <a:pt x="124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76"/>
              <p:cNvSpPr>
                <a:spLocks noEditPoints="1"/>
              </p:cNvSpPr>
              <p:nvPr/>
            </p:nvSpPr>
            <p:spPr bwMode="auto">
              <a:xfrm>
                <a:off x="1911" y="3152"/>
                <a:ext cx="25" cy="32"/>
              </a:xfrm>
              <a:custGeom>
                <a:avLst/>
                <a:gdLst>
                  <a:gd name="T0" fmla="*/ 130 w 149"/>
                  <a:gd name="T1" fmla="*/ 190 h 194"/>
                  <a:gd name="T2" fmla="*/ 125 w 149"/>
                  <a:gd name="T3" fmla="*/ 187 h 194"/>
                  <a:gd name="T4" fmla="*/ 119 w 149"/>
                  <a:gd name="T5" fmla="*/ 166 h 194"/>
                  <a:gd name="T6" fmla="*/ 105 w 149"/>
                  <a:gd name="T7" fmla="*/ 178 h 194"/>
                  <a:gd name="T8" fmla="*/ 89 w 149"/>
                  <a:gd name="T9" fmla="*/ 187 h 194"/>
                  <a:gd name="T10" fmla="*/ 74 w 149"/>
                  <a:gd name="T11" fmla="*/ 193 h 194"/>
                  <a:gd name="T12" fmla="*/ 54 w 149"/>
                  <a:gd name="T13" fmla="*/ 194 h 194"/>
                  <a:gd name="T14" fmla="*/ 32 w 149"/>
                  <a:gd name="T15" fmla="*/ 192 h 194"/>
                  <a:gd name="T16" fmla="*/ 16 w 149"/>
                  <a:gd name="T17" fmla="*/ 182 h 194"/>
                  <a:gd name="T18" fmla="*/ 5 w 149"/>
                  <a:gd name="T19" fmla="*/ 166 h 194"/>
                  <a:gd name="T20" fmla="*/ 1 w 149"/>
                  <a:gd name="T21" fmla="*/ 156 h 194"/>
                  <a:gd name="T22" fmla="*/ 0 w 149"/>
                  <a:gd name="T23" fmla="*/ 145 h 194"/>
                  <a:gd name="T24" fmla="*/ 2 w 149"/>
                  <a:gd name="T25" fmla="*/ 134 h 194"/>
                  <a:gd name="T26" fmla="*/ 7 w 149"/>
                  <a:gd name="T27" fmla="*/ 123 h 194"/>
                  <a:gd name="T28" fmla="*/ 15 w 149"/>
                  <a:gd name="T29" fmla="*/ 114 h 194"/>
                  <a:gd name="T30" fmla="*/ 27 w 149"/>
                  <a:gd name="T31" fmla="*/ 105 h 194"/>
                  <a:gd name="T32" fmla="*/ 42 w 149"/>
                  <a:gd name="T33" fmla="*/ 97 h 194"/>
                  <a:gd name="T34" fmla="*/ 62 w 149"/>
                  <a:gd name="T35" fmla="*/ 91 h 194"/>
                  <a:gd name="T36" fmla="*/ 87 w 149"/>
                  <a:gd name="T37" fmla="*/ 88 h 194"/>
                  <a:gd name="T38" fmla="*/ 117 w 149"/>
                  <a:gd name="T39" fmla="*/ 86 h 194"/>
                  <a:gd name="T40" fmla="*/ 116 w 149"/>
                  <a:gd name="T41" fmla="*/ 60 h 194"/>
                  <a:gd name="T42" fmla="*/ 111 w 149"/>
                  <a:gd name="T43" fmla="*/ 45 h 194"/>
                  <a:gd name="T44" fmla="*/ 101 w 149"/>
                  <a:gd name="T45" fmla="*/ 33 h 194"/>
                  <a:gd name="T46" fmla="*/ 88 w 149"/>
                  <a:gd name="T47" fmla="*/ 27 h 194"/>
                  <a:gd name="T48" fmla="*/ 68 w 149"/>
                  <a:gd name="T49" fmla="*/ 28 h 194"/>
                  <a:gd name="T50" fmla="*/ 51 w 149"/>
                  <a:gd name="T51" fmla="*/ 33 h 194"/>
                  <a:gd name="T52" fmla="*/ 39 w 149"/>
                  <a:gd name="T53" fmla="*/ 40 h 194"/>
                  <a:gd name="T54" fmla="*/ 30 w 149"/>
                  <a:gd name="T55" fmla="*/ 46 h 194"/>
                  <a:gd name="T56" fmla="*/ 22 w 149"/>
                  <a:gd name="T57" fmla="*/ 46 h 194"/>
                  <a:gd name="T58" fmla="*/ 18 w 149"/>
                  <a:gd name="T59" fmla="*/ 43 h 194"/>
                  <a:gd name="T60" fmla="*/ 10 w 149"/>
                  <a:gd name="T61" fmla="*/ 30 h 194"/>
                  <a:gd name="T62" fmla="*/ 26 w 149"/>
                  <a:gd name="T63" fmla="*/ 17 h 194"/>
                  <a:gd name="T64" fmla="*/ 44 w 149"/>
                  <a:gd name="T65" fmla="*/ 7 h 194"/>
                  <a:gd name="T66" fmla="*/ 62 w 149"/>
                  <a:gd name="T67" fmla="*/ 1 h 194"/>
                  <a:gd name="T68" fmla="*/ 84 w 149"/>
                  <a:gd name="T69" fmla="*/ 0 h 194"/>
                  <a:gd name="T70" fmla="*/ 98 w 149"/>
                  <a:gd name="T71" fmla="*/ 1 h 194"/>
                  <a:gd name="T72" fmla="*/ 111 w 149"/>
                  <a:gd name="T73" fmla="*/ 5 h 194"/>
                  <a:gd name="T74" fmla="*/ 122 w 149"/>
                  <a:gd name="T75" fmla="*/ 11 h 194"/>
                  <a:gd name="T76" fmla="*/ 132 w 149"/>
                  <a:gd name="T77" fmla="*/ 19 h 194"/>
                  <a:gd name="T78" fmla="*/ 139 w 149"/>
                  <a:gd name="T79" fmla="*/ 30 h 194"/>
                  <a:gd name="T80" fmla="*/ 145 w 149"/>
                  <a:gd name="T81" fmla="*/ 43 h 194"/>
                  <a:gd name="T82" fmla="*/ 148 w 149"/>
                  <a:gd name="T83" fmla="*/ 56 h 194"/>
                  <a:gd name="T84" fmla="*/ 149 w 149"/>
                  <a:gd name="T85" fmla="*/ 71 h 194"/>
                  <a:gd name="T86" fmla="*/ 135 w 149"/>
                  <a:gd name="T87" fmla="*/ 192 h 194"/>
                  <a:gd name="T88" fmla="*/ 71 w 149"/>
                  <a:gd name="T89" fmla="*/ 170 h 194"/>
                  <a:gd name="T90" fmla="*/ 87 w 149"/>
                  <a:gd name="T91" fmla="*/ 167 h 194"/>
                  <a:gd name="T92" fmla="*/ 99 w 149"/>
                  <a:gd name="T93" fmla="*/ 160 h 194"/>
                  <a:gd name="T94" fmla="*/ 111 w 149"/>
                  <a:gd name="T95" fmla="*/ 152 h 194"/>
                  <a:gd name="T96" fmla="*/ 117 w 149"/>
                  <a:gd name="T97" fmla="*/ 107 h 194"/>
                  <a:gd name="T98" fmla="*/ 96 w 149"/>
                  <a:gd name="T99" fmla="*/ 108 h 194"/>
                  <a:gd name="T100" fmla="*/ 78 w 149"/>
                  <a:gd name="T101" fmla="*/ 110 h 194"/>
                  <a:gd name="T102" fmla="*/ 51 w 149"/>
                  <a:gd name="T103" fmla="*/ 118 h 194"/>
                  <a:gd name="T104" fmla="*/ 42 w 149"/>
                  <a:gd name="T105" fmla="*/ 123 h 194"/>
                  <a:gd name="T106" fmla="*/ 37 w 149"/>
                  <a:gd name="T107" fmla="*/ 129 h 194"/>
                  <a:gd name="T108" fmla="*/ 33 w 149"/>
                  <a:gd name="T109" fmla="*/ 136 h 194"/>
                  <a:gd name="T110" fmla="*/ 32 w 149"/>
                  <a:gd name="T111" fmla="*/ 143 h 194"/>
                  <a:gd name="T112" fmla="*/ 35 w 149"/>
                  <a:gd name="T113" fmla="*/ 156 h 194"/>
                  <a:gd name="T114" fmla="*/ 41 w 149"/>
                  <a:gd name="T115" fmla="*/ 165 h 194"/>
                  <a:gd name="T116" fmla="*/ 51 w 149"/>
                  <a:gd name="T117" fmla="*/ 169 h 194"/>
                  <a:gd name="T118" fmla="*/ 64 w 149"/>
                  <a:gd name="T119" fmla="*/ 17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9" h="194">
                    <a:moveTo>
                      <a:pt x="135" y="192"/>
                    </a:moveTo>
                    <a:lnTo>
                      <a:pt x="130" y="190"/>
                    </a:lnTo>
                    <a:lnTo>
                      <a:pt x="127" y="189"/>
                    </a:lnTo>
                    <a:lnTo>
                      <a:pt x="125" y="187"/>
                    </a:lnTo>
                    <a:lnTo>
                      <a:pt x="122" y="184"/>
                    </a:lnTo>
                    <a:lnTo>
                      <a:pt x="119" y="166"/>
                    </a:lnTo>
                    <a:lnTo>
                      <a:pt x="111" y="173"/>
                    </a:lnTo>
                    <a:lnTo>
                      <a:pt x="105" y="178"/>
                    </a:lnTo>
                    <a:lnTo>
                      <a:pt x="97" y="183"/>
                    </a:lnTo>
                    <a:lnTo>
                      <a:pt x="89" y="187"/>
                    </a:lnTo>
                    <a:lnTo>
                      <a:pt x="81" y="190"/>
                    </a:lnTo>
                    <a:lnTo>
                      <a:pt x="74" y="193"/>
                    </a:lnTo>
                    <a:lnTo>
                      <a:pt x="64" y="194"/>
                    </a:lnTo>
                    <a:lnTo>
                      <a:pt x="54" y="194"/>
                    </a:lnTo>
                    <a:lnTo>
                      <a:pt x="42" y="194"/>
                    </a:lnTo>
                    <a:lnTo>
                      <a:pt x="32" y="192"/>
                    </a:lnTo>
                    <a:lnTo>
                      <a:pt x="23" y="187"/>
                    </a:lnTo>
                    <a:lnTo>
                      <a:pt x="16" y="182"/>
                    </a:lnTo>
                    <a:lnTo>
                      <a:pt x="10" y="175"/>
                    </a:lnTo>
                    <a:lnTo>
                      <a:pt x="5" y="166"/>
                    </a:lnTo>
                    <a:lnTo>
                      <a:pt x="3" y="162"/>
                    </a:lnTo>
                    <a:lnTo>
                      <a:pt x="1" y="156"/>
                    </a:lnTo>
                    <a:lnTo>
                      <a:pt x="1" y="150"/>
                    </a:lnTo>
                    <a:lnTo>
                      <a:pt x="0" y="145"/>
                    </a:lnTo>
                    <a:lnTo>
                      <a:pt x="1" y="139"/>
                    </a:lnTo>
                    <a:lnTo>
                      <a:pt x="2" y="134"/>
                    </a:lnTo>
                    <a:lnTo>
                      <a:pt x="5" y="128"/>
                    </a:lnTo>
                    <a:lnTo>
                      <a:pt x="7" y="123"/>
                    </a:lnTo>
                    <a:lnTo>
                      <a:pt x="10" y="118"/>
                    </a:lnTo>
                    <a:lnTo>
                      <a:pt x="15" y="114"/>
                    </a:lnTo>
                    <a:lnTo>
                      <a:pt x="20" y="109"/>
                    </a:lnTo>
                    <a:lnTo>
                      <a:pt x="27" y="105"/>
                    </a:lnTo>
                    <a:lnTo>
                      <a:pt x="33" y="100"/>
                    </a:lnTo>
                    <a:lnTo>
                      <a:pt x="42" y="97"/>
                    </a:lnTo>
                    <a:lnTo>
                      <a:pt x="52" y="95"/>
                    </a:lnTo>
                    <a:lnTo>
                      <a:pt x="62" y="91"/>
                    </a:lnTo>
                    <a:lnTo>
                      <a:pt x="74" y="89"/>
                    </a:lnTo>
                    <a:lnTo>
                      <a:pt x="87" y="88"/>
                    </a:lnTo>
                    <a:lnTo>
                      <a:pt x="101" y="86"/>
                    </a:lnTo>
                    <a:lnTo>
                      <a:pt x="117" y="86"/>
                    </a:lnTo>
                    <a:lnTo>
                      <a:pt x="117" y="71"/>
                    </a:lnTo>
                    <a:lnTo>
                      <a:pt x="116" y="60"/>
                    </a:lnTo>
                    <a:lnTo>
                      <a:pt x="115" y="51"/>
                    </a:lnTo>
                    <a:lnTo>
                      <a:pt x="111" y="45"/>
                    </a:lnTo>
                    <a:lnTo>
                      <a:pt x="107" y="38"/>
                    </a:lnTo>
                    <a:lnTo>
                      <a:pt x="101" y="33"/>
                    </a:lnTo>
                    <a:lnTo>
                      <a:pt x="96" y="29"/>
                    </a:lnTo>
                    <a:lnTo>
                      <a:pt x="88" y="27"/>
                    </a:lnTo>
                    <a:lnTo>
                      <a:pt x="79" y="27"/>
                    </a:lnTo>
                    <a:lnTo>
                      <a:pt x="68" y="28"/>
                    </a:lnTo>
                    <a:lnTo>
                      <a:pt x="59" y="30"/>
                    </a:lnTo>
                    <a:lnTo>
                      <a:pt x="51" y="33"/>
                    </a:lnTo>
                    <a:lnTo>
                      <a:pt x="45" y="37"/>
                    </a:lnTo>
                    <a:lnTo>
                      <a:pt x="39" y="40"/>
                    </a:lnTo>
                    <a:lnTo>
                      <a:pt x="35" y="44"/>
                    </a:lnTo>
                    <a:lnTo>
                      <a:pt x="30" y="46"/>
                    </a:lnTo>
                    <a:lnTo>
                      <a:pt x="26" y="47"/>
                    </a:lnTo>
                    <a:lnTo>
                      <a:pt x="22" y="46"/>
                    </a:lnTo>
                    <a:lnTo>
                      <a:pt x="20" y="45"/>
                    </a:lnTo>
                    <a:lnTo>
                      <a:pt x="18" y="43"/>
                    </a:lnTo>
                    <a:lnTo>
                      <a:pt x="16" y="4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26" y="17"/>
                    </a:lnTo>
                    <a:lnTo>
                      <a:pt x="35" y="11"/>
                    </a:lnTo>
                    <a:lnTo>
                      <a:pt x="44" y="7"/>
                    </a:lnTo>
                    <a:lnTo>
                      <a:pt x="52" y="5"/>
                    </a:lnTo>
                    <a:lnTo>
                      <a:pt x="62" y="1"/>
                    </a:lnTo>
                    <a:lnTo>
                      <a:pt x="72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8" y="1"/>
                    </a:lnTo>
                    <a:lnTo>
                      <a:pt x="105" y="3"/>
                    </a:lnTo>
                    <a:lnTo>
                      <a:pt x="111" y="5"/>
                    </a:lnTo>
                    <a:lnTo>
                      <a:pt x="117" y="8"/>
                    </a:lnTo>
                    <a:lnTo>
                      <a:pt x="122" y="11"/>
                    </a:lnTo>
                    <a:lnTo>
                      <a:pt x="128" y="16"/>
                    </a:lnTo>
                    <a:lnTo>
                      <a:pt x="132" y="19"/>
                    </a:lnTo>
                    <a:lnTo>
                      <a:pt x="136" y="25"/>
                    </a:lnTo>
                    <a:lnTo>
                      <a:pt x="139" y="30"/>
                    </a:lnTo>
                    <a:lnTo>
                      <a:pt x="142" y="36"/>
                    </a:lnTo>
                    <a:lnTo>
                      <a:pt x="145" y="43"/>
                    </a:lnTo>
                    <a:lnTo>
                      <a:pt x="147" y="49"/>
                    </a:lnTo>
                    <a:lnTo>
                      <a:pt x="148" y="56"/>
                    </a:lnTo>
                    <a:lnTo>
                      <a:pt x="148" y="64"/>
                    </a:lnTo>
                    <a:lnTo>
                      <a:pt x="149" y="71"/>
                    </a:lnTo>
                    <a:lnTo>
                      <a:pt x="149" y="192"/>
                    </a:lnTo>
                    <a:lnTo>
                      <a:pt x="135" y="192"/>
                    </a:lnTo>
                    <a:close/>
                    <a:moveTo>
                      <a:pt x="64" y="172"/>
                    </a:moveTo>
                    <a:lnTo>
                      <a:pt x="71" y="170"/>
                    </a:lnTo>
                    <a:lnTo>
                      <a:pt x="79" y="169"/>
                    </a:lnTo>
                    <a:lnTo>
                      <a:pt x="87" y="167"/>
                    </a:lnTo>
                    <a:lnTo>
                      <a:pt x="92" y="164"/>
                    </a:lnTo>
                    <a:lnTo>
                      <a:pt x="99" y="160"/>
                    </a:lnTo>
                    <a:lnTo>
                      <a:pt x="105" y="156"/>
                    </a:lnTo>
                    <a:lnTo>
                      <a:pt x="111" y="152"/>
                    </a:lnTo>
                    <a:lnTo>
                      <a:pt x="117" y="146"/>
                    </a:lnTo>
                    <a:lnTo>
                      <a:pt x="117" y="107"/>
                    </a:lnTo>
                    <a:lnTo>
                      <a:pt x="106" y="107"/>
                    </a:lnTo>
                    <a:lnTo>
                      <a:pt x="96" y="108"/>
                    </a:lnTo>
                    <a:lnTo>
                      <a:pt x="86" y="109"/>
                    </a:lnTo>
                    <a:lnTo>
                      <a:pt x="78" y="110"/>
                    </a:lnTo>
                    <a:lnTo>
                      <a:pt x="64" y="114"/>
                    </a:lnTo>
                    <a:lnTo>
                      <a:pt x="51" y="118"/>
                    </a:lnTo>
                    <a:lnTo>
                      <a:pt x="47" y="120"/>
                    </a:lnTo>
                    <a:lnTo>
                      <a:pt x="42" y="123"/>
                    </a:lnTo>
                    <a:lnTo>
                      <a:pt x="39" y="126"/>
                    </a:lnTo>
                    <a:lnTo>
                      <a:pt x="37" y="129"/>
                    </a:lnTo>
                    <a:lnTo>
                      <a:pt x="35" y="132"/>
                    </a:lnTo>
                    <a:lnTo>
                      <a:pt x="33" y="136"/>
                    </a:lnTo>
                    <a:lnTo>
                      <a:pt x="32" y="139"/>
                    </a:lnTo>
                    <a:lnTo>
                      <a:pt x="32" y="143"/>
                    </a:lnTo>
                    <a:lnTo>
                      <a:pt x="33" y="149"/>
                    </a:lnTo>
                    <a:lnTo>
                      <a:pt x="35" y="156"/>
                    </a:lnTo>
                    <a:lnTo>
                      <a:pt x="38" y="160"/>
                    </a:lnTo>
                    <a:lnTo>
                      <a:pt x="41" y="165"/>
                    </a:lnTo>
                    <a:lnTo>
                      <a:pt x="46" y="167"/>
                    </a:lnTo>
                    <a:lnTo>
                      <a:pt x="51" y="169"/>
                    </a:lnTo>
                    <a:lnTo>
                      <a:pt x="57" y="170"/>
                    </a:lnTo>
                    <a:lnTo>
                      <a:pt x="64" y="172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77"/>
              <p:cNvSpPr>
                <a:spLocks/>
              </p:cNvSpPr>
              <p:nvPr/>
            </p:nvSpPr>
            <p:spPr bwMode="auto">
              <a:xfrm>
                <a:off x="1940" y="3152"/>
                <a:ext cx="32" cy="32"/>
              </a:xfrm>
              <a:custGeom>
                <a:avLst/>
                <a:gdLst>
                  <a:gd name="T0" fmla="*/ 191 w 191"/>
                  <a:gd name="T1" fmla="*/ 0 h 190"/>
                  <a:gd name="T2" fmla="*/ 191 w 191"/>
                  <a:gd name="T3" fmla="*/ 188 h 190"/>
                  <a:gd name="T4" fmla="*/ 157 w 191"/>
                  <a:gd name="T5" fmla="*/ 188 h 190"/>
                  <a:gd name="T6" fmla="*/ 157 w 191"/>
                  <a:gd name="T7" fmla="*/ 25 h 190"/>
                  <a:gd name="T8" fmla="*/ 99 w 191"/>
                  <a:gd name="T9" fmla="*/ 25 h 190"/>
                  <a:gd name="T10" fmla="*/ 97 w 191"/>
                  <a:gd name="T11" fmla="*/ 43 h 190"/>
                  <a:gd name="T12" fmla="*/ 95 w 191"/>
                  <a:gd name="T13" fmla="*/ 59 h 190"/>
                  <a:gd name="T14" fmla="*/ 94 w 191"/>
                  <a:gd name="T15" fmla="*/ 74 h 190"/>
                  <a:gd name="T16" fmla="*/ 92 w 191"/>
                  <a:gd name="T17" fmla="*/ 87 h 190"/>
                  <a:gd name="T18" fmla="*/ 90 w 191"/>
                  <a:gd name="T19" fmla="*/ 100 h 190"/>
                  <a:gd name="T20" fmla="*/ 87 w 191"/>
                  <a:gd name="T21" fmla="*/ 111 h 190"/>
                  <a:gd name="T22" fmla="*/ 84 w 191"/>
                  <a:gd name="T23" fmla="*/ 122 h 190"/>
                  <a:gd name="T24" fmla="*/ 81 w 191"/>
                  <a:gd name="T25" fmla="*/ 132 h 190"/>
                  <a:gd name="T26" fmla="*/ 74 w 191"/>
                  <a:gd name="T27" fmla="*/ 149 h 190"/>
                  <a:gd name="T28" fmla="*/ 67 w 191"/>
                  <a:gd name="T29" fmla="*/ 161 h 190"/>
                  <a:gd name="T30" fmla="*/ 60 w 191"/>
                  <a:gd name="T31" fmla="*/ 171 h 190"/>
                  <a:gd name="T32" fmla="*/ 51 w 191"/>
                  <a:gd name="T33" fmla="*/ 179 h 190"/>
                  <a:gd name="T34" fmla="*/ 43 w 191"/>
                  <a:gd name="T35" fmla="*/ 184 h 190"/>
                  <a:gd name="T36" fmla="*/ 34 w 191"/>
                  <a:gd name="T37" fmla="*/ 188 h 190"/>
                  <a:gd name="T38" fmla="*/ 25 w 191"/>
                  <a:gd name="T39" fmla="*/ 189 h 190"/>
                  <a:gd name="T40" fmla="*/ 16 w 191"/>
                  <a:gd name="T41" fmla="*/ 190 h 190"/>
                  <a:gd name="T42" fmla="*/ 8 w 191"/>
                  <a:gd name="T43" fmla="*/ 190 h 190"/>
                  <a:gd name="T44" fmla="*/ 4 w 191"/>
                  <a:gd name="T45" fmla="*/ 189 h 190"/>
                  <a:gd name="T46" fmla="*/ 1 w 191"/>
                  <a:gd name="T47" fmla="*/ 186 h 190"/>
                  <a:gd name="T48" fmla="*/ 0 w 191"/>
                  <a:gd name="T49" fmla="*/ 184 h 190"/>
                  <a:gd name="T50" fmla="*/ 0 w 191"/>
                  <a:gd name="T51" fmla="*/ 164 h 190"/>
                  <a:gd name="T52" fmla="*/ 10 w 191"/>
                  <a:gd name="T53" fmla="*/ 164 h 190"/>
                  <a:gd name="T54" fmla="*/ 16 w 191"/>
                  <a:gd name="T55" fmla="*/ 163 h 190"/>
                  <a:gd name="T56" fmla="*/ 23 w 191"/>
                  <a:gd name="T57" fmla="*/ 162 h 190"/>
                  <a:gd name="T58" fmla="*/ 28 w 191"/>
                  <a:gd name="T59" fmla="*/ 159 h 190"/>
                  <a:gd name="T60" fmla="*/ 35 w 191"/>
                  <a:gd name="T61" fmla="*/ 153 h 190"/>
                  <a:gd name="T62" fmla="*/ 42 w 191"/>
                  <a:gd name="T63" fmla="*/ 145 h 190"/>
                  <a:gd name="T64" fmla="*/ 47 w 191"/>
                  <a:gd name="T65" fmla="*/ 135 h 190"/>
                  <a:gd name="T66" fmla="*/ 53 w 191"/>
                  <a:gd name="T67" fmla="*/ 122 h 190"/>
                  <a:gd name="T68" fmla="*/ 57 w 191"/>
                  <a:gd name="T69" fmla="*/ 105 h 190"/>
                  <a:gd name="T70" fmla="*/ 60 w 191"/>
                  <a:gd name="T71" fmla="*/ 96 h 190"/>
                  <a:gd name="T72" fmla="*/ 62 w 191"/>
                  <a:gd name="T73" fmla="*/ 85 h 190"/>
                  <a:gd name="T74" fmla="*/ 64 w 191"/>
                  <a:gd name="T75" fmla="*/ 74 h 190"/>
                  <a:gd name="T76" fmla="*/ 66 w 191"/>
                  <a:gd name="T77" fmla="*/ 61 h 190"/>
                  <a:gd name="T78" fmla="*/ 67 w 191"/>
                  <a:gd name="T79" fmla="*/ 47 h 190"/>
                  <a:gd name="T80" fmla="*/ 68 w 191"/>
                  <a:gd name="T81" fmla="*/ 33 h 190"/>
                  <a:gd name="T82" fmla="*/ 70 w 191"/>
                  <a:gd name="T83" fmla="*/ 16 h 190"/>
                  <a:gd name="T84" fmla="*/ 71 w 191"/>
                  <a:gd name="T85" fmla="*/ 0 h 190"/>
                  <a:gd name="T86" fmla="*/ 191 w 191"/>
                  <a:gd name="T8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1" h="190">
                    <a:moveTo>
                      <a:pt x="191" y="0"/>
                    </a:moveTo>
                    <a:lnTo>
                      <a:pt x="191" y="188"/>
                    </a:lnTo>
                    <a:lnTo>
                      <a:pt x="157" y="188"/>
                    </a:lnTo>
                    <a:lnTo>
                      <a:pt x="157" y="25"/>
                    </a:lnTo>
                    <a:lnTo>
                      <a:pt x="99" y="25"/>
                    </a:lnTo>
                    <a:lnTo>
                      <a:pt x="97" y="43"/>
                    </a:lnTo>
                    <a:lnTo>
                      <a:pt x="95" y="59"/>
                    </a:lnTo>
                    <a:lnTo>
                      <a:pt x="94" y="74"/>
                    </a:lnTo>
                    <a:lnTo>
                      <a:pt x="92" y="87"/>
                    </a:lnTo>
                    <a:lnTo>
                      <a:pt x="90" y="100"/>
                    </a:lnTo>
                    <a:lnTo>
                      <a:pt x="87" y="111"/>
                    </a:lnTo>
                    <a:lnTo>
                      <a:pt x="84" y="122"/>
                    </a:lnTo>
                    <a:lnTo>
                      <a:pt x="81" y="132"/>
                    </a:lnTo>
                    <a:lnTo>
                      <a:pt x="74" y="149"/>
                    </a:lnTo>
                    <a:lnTo>
                      <a:pt x="67" y="161"/>
                    </a:lnTo>
                    <a:lnTo>
                      <a:pt x="60" y="171"/>
                    </a:lnTo>
                    <a:lnTo>
                      <a:pt x="51" y="179"/>
                    </a:lnTo>
                    <a:lnTo>
                      <a:pt x="43" y="184"/>
                    </a:lnTo>
                    <a:lnTo>
                      <a:pt x="34" y="188"/>
                    </a:lnTo>
                    <a:lnTo>
                      <a:pt x="25" y="189"/>
                    </a:lnTo>
                    <a:lnTo>
                      <a:pt x="16" y="190"/>
                    </a:lnTo>
                    <a:lnTo>
                      <a:pt x="8" y="190"/>
                    </a:lnTo>
                    <a:lnTo>
                      <a:pt x="4" y="189"/>
                    </a:lnTo>
                    <a:lnTo>
                      <a:pt x="1" y="186"/>
                    </a:lnTo>
                    <a:lnTo>
                      <a:pt x="0" y="184"/>
                    </a:lnTo>
                    <a:lnTo>
                      <a:pt x="0" y="164"/>
                    </a:lnTo>
                    <a:lnTo>
                      <a:pt x="10" y="164"/>
                    </a:lnTo>
                    <a:lnTo>
                      <a:pt x="16" y="163"/>
                    </a:lnTo>
                    <a:lnTo>
                      <a:pt x="23" y="162"/>
                    </a:lnTo>
                    <a:lnTo>
                      <a:pt x="28" y="159"/>
                    </a:lnTo>
                    <a:lnTo>
                      <a:pt x="35" y="153"/>
                    </a:lnTo>
                    <a:lnTo>
                      <a:pt x="42" y="145"/>
                    </a:lnTo>
                    <a:lnTo>
                      <a:pt x="47" y="135"/>
                    </a:lnTo>
                    <a:lnTo>
                      <a:pt x="53" y="122"/>
                    </a:lnTo>
                    <a:lnTo>
                      <a:pt x="57" y="105"/>
                    </a:lnTo>
                    <a:lnTo>
                      <a:pt x="60" y="96"/>
                    </a:lnTo>
                    <a:lnTo>
                      <a:pt x="62" y="85"/>
                    </a:lnTo>
                    <a:lnTo>
                      <a:pt x="64" y="74"/>
                    </a:lnTo>
                    <a:lnTo>
                      <a:pt x="66" y="61"/>
                    </a:lnTo>
                    <a:lnTo>
                      <a:pt x="67" y="47"/>
                    </a:lnTo>
                    <a:lnTo>
                      <a:pt x="68" y="33"/>
                    </a:lnTo>
                    <a:lnTo>
                      <a:pt x="70" y="16"/>
                    </a:lnTo>
                    <a:lnTo>
                      <a:pt x="71" y="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78"/>
              <p:cNvSpPr>
                <a:spLocks noEditPoints="1"/>
              </p:cNvSpPr>
              <p:nvPr/>
            </p:nvSpPr>
            <p:spPr bwMode="auto">
              <a:xfrm>
                <a:off x="1980" y="3152"/>
                <a:ext cx="36" cy="31"/>
              </a:xfrm>
              <a:custGeom>
                <a:avLst/>
                <a:gdLst>
                  <a:gd name="T0" fmla="*/ 31 w 216"/>
                  <a:gd name="T1" fmla="*/ 0 h 188"/>
                  <a:gd name="T2" fmla="*/ 31 w 216"/>
                  <a:gd name="T3" fmla="*/ 73 h 188"/>
                  <a:gd name="T4" fmla="*/ 71 w 216"/>
                  <a:gd name="T5" fmla="*/ 73 h 188"/>
                  <a:gd name="T6" fmla="*/ 81 w 216"/>
                  <a:gd name="T7" fmla="*/ 73 h 188"/>
                  <a:gd name="T8" fmla="*/ 90 w 216"/>
                  <a:gd name="T9" fmla="*/ 74 h 188"/>
                  <a:gd name="T10" fmla="*/ 98 w 216"/>
                  <a:gd name="T11" fmla="*/ 75 h 188"/>
                  <a:gd name="T12" fmla="*/ 105 w 216"/>
                  <a:gd name="T13" fmla="*/ 77 h 188"/>
                  <a:gd name="T14" fmla="*/ 111 w 216"/>
                  <a:gd name="T15" fmla="*/ 80 h 188"/>
                  <a:gd name="T16" fmla="*/ 117 w 216"/>
                  <a:gd name="T17" fmla="*/ 83 h 188"/>
                  <a:gd name="T18" fmla="*/ 121 w 216"/>
                  <a:gd name="T19" fmla="*/ 86 h 188"/>
                  <a:gd name="T20" fmla="*/ 126 w 216"/>
                  <a:gd name="T21" fmla="*/ 90 h 188"/>
                  <a:gd name="T22" fmla="*/ 130 w 216"/>
                  <a:gd name="T23" fmla="*/ 94 h 188"/>
                  <a:gd name="T24" fmla="*/ 132 w 216"/>
                  <a:gd name="T25" fmla="*/ 99 h 188"/>
                  <a:gd name="T26" fmla="*/ 136 w 216"/>
                  <a:gd name="T27" fmla="*/ 103 h 188"/>
                  <a:gd name="T28" fmla="*/ 138 w 216"/>
                  <a:gd name="T29" fmla="*/ 109 h 188"/>
                  <a:gd name="T30" fmla="*/ 140 w 216"/>
                  <a:gd name="T31" fmla="*/ 119 h 188"/>
                  <a:gd name="T32" fmla="*/ 141 w 216"/>
                  <a:gd name="T33" fmla="*/ 130 h 188"/>
                  <a:gd name="T34" fmla="*/ 140 w 216"/>
                  <a:gd name="T35" fmla="*/ 135 h 188"/>
                  <a:gd name="T36" fmla="*/ 140 w 216"/>
                  <a:gd name="T37" fmla="*/ 141 h 188"/>
                  <a:gd name="T38" fmla="*/ 138 w 216"/>
                  <a:gd name="T39" fmla="*/ 148 h 188"/>
                  <a:gd name="T40" fmla="*/ 137 w 216"/>
                  <a:gd name="T41" fmla="*/ 152 h 188"/>
                  <a:gd name="T42" fmla="*/ 134 w 216"/>
                  <a:gd name="T43" fmla="*/ 158 h 188"/>
                  <a:gd name="T44" fmla="*/ 131 w 216"/>
                  <a:gd name="T45" fmla="*/ 162 h 188"/>
                  <a:gd name="T46" fmla="*/ 128 w 216"/>
                  <a:gd name="T47" fmla="*/ 166 h 188"/>
                  <a:gd name="T48" fmla="*/ 124 w 216"/>
                  <a:gd name="T49" fmla="*/ 171 h 188"/>
                  <a:gd name="T50" fmla="*/ 119 w 216"/>
                  <a:gd name="T51" fmla="*/ 174 h 188"/>
                  <a:gd name="T52" fmla="*/ 114 w 216"/>
                  <a:gd name="T53" fmla="*/ 178 h 188"/>
                  <a:gd name="T54" fmla="*/ 108 w 216"/>
                  <a:gd name="T55" fmla="*/ 181 h 188"/>
                  <a:gd name="T56" fmla="*/ 102 w 216"/>
                  <a:gd name="T57" fmla="*/ 183 h 188"/>
                  <a:gd name="T58" fmla="*/ 96 w 216"/>
                  <a:gd name="T59" fmla="*/ 185 h 188"/>
                  <a:gd name="T60" fmla="*/ 88 w 216"/>
                  <a:gd name="T61" fmla="*/ 186 h 188"/>
                  <a:gd name="T62" fmla="*/ 80 w 216"/>
                  <a:gd name="T63" fmla="*/ 188 h 188"/>
                  <a:gd name="T64" fmla="*/ 72 w 216"/>
                  <a:gd name="T65" fmla="*/ 188 h 188"/>
                  <a:gd name="T66" fmla="*/ 0 w 216"/>
                  <a:gd name="T67" fmla="*/ 188 h 188"/>
                  <a:gd name="T68" fmla="*/ 0 w 216"/>
                  <a:gd name="T69" fmla="*/ 0 h 188"/>
                  <a:gd name="T70" fmla="*/ 31 w 216"/>
                  <a:gd name="T71" fmla="*/ 0 h 188"/>
                  <a:gd name="T72" fmla="*/ 216 w 216"/>
                  <a:gd name="T73" fmla="*/ 0 h 188"/>
                  <a:gd name="T74" fmla="*/ 216 w 216"/>
                  <a:gd name="T75" fmla="*/ 188 h 188"/>
                  <a:gd name="T76" fmla="*/ 183 w 216"/>
                  <a:gd name="T77" fmla="*/ 188 h 188"/>
                  <a:gd name="T78" fmla="*/ 183 w 216"/>
                  <a:gd name="T79" fmla="*/ 0 h 188"/>
                  <a:gd name="T80" fmla="*/ 216 w 216"/>
                  <a:gd name="T81" fmla="*/ 0 h 188"/>
                  <a:gd name="T82" fmla="*/ 31 w 216"/>
                  <a:gd name="T83" fmla="*/ 98 h 188"/>
                  <a:gd name="T84" fmla="*/ 31 w 216"/>
                  <a:gd name="T85" fmla="*/ 163 h 188"/>
                  <a:gd name="T86" fmla="*/ 72 w 216"/>
                  <a:gd name="T87" fmla="*/ 163 h 188"/>
                  <a:gd name="T88" fmla="*/ 81 w 216"/>
                  <a:gd name="T89" fmla="*/ 163 h 188"/>
                  <a:gd name="T90" fmla="*/ 90 w 216"/>
                  <a:gd name="T91" fmla="*/ 161 h 188"/>
                  <a:gd name="T92" fmla="*/ 97 w 216"/>
                  <a:gd name="T93" fmla="*/ 158 h 188"/>
                  <a:gd name="T94" fmla="*/ 102 w 216"/>
                  <a:gd name="T95" fmla="*/ 153 h 188"/>
                  <a:gd name="T96" fmla="*/ 106 w 216"/>
                  <a:gd name="T97" fmla="*/ 149 h 188"/>
                  <a:gd name="T98" fmla="*/ 109 w 216"/>
                  <a:gd name="T99" fmla="*/ 143 h 188"/>
                  <a:gd name="T100" fmla="*/ 111 w 216"/>
                  <a:gd name="T101" fmla="*/ 136 h 188"/>
                  <a:gd name="T102" fmla="*/ 111 w 216"/>
                  <a:gd name="T103" fmla="*/ 130 h 188"/>
                  <a:gd name="T104" fmla="*/ 111 w 216"/>
                  <a:gd name="T105" fmla="*/ 123 h 188"/>
                  <a:gd name="T106" fmla="*/ 109 w 216"/>
                  <a:gd name="T107" fmla="*/ 118 h 188"/>
                  <a:gd name="T108" fmla="*/ 107 w 216"/>
                  <a:gd name="T109" fmla="*/ 112 h 188"/>
                  <a:gd name="T110" fmla="*/ 102 w 216"/>
                  <a:gd name="T111" fmla="*/ 106 h 188"/>
                  <a:gd name="T112" fmla="*/ 97 w 216"/>
                  <a:gd name="T113" fmla="*/ 103 h 188"/>
                  <a:gd name="T114" fmla="*/ 90 w 216"/>
                  <a:gd name="T115" fmla="*/ 100 h 188"/>
                  <a:gd name="T116" fmla="*/ 82 w 216"/>
                  <a:gd name="T117" fmla="*/ 98 h 188"/>
                  <a:gd name="T118" fmla="*/ 71 w 216"/>
                  <a:gd name="T119" fmla="*/ 98 h 188"/>
                  <a:gd name="T120" fmla="*/ 31 w 216"/>
                  <a:gd name="T121" fmla="*/ 9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6" h="188">
                    <a:moveTo>
                      <a:pt x="31" y="0"/>
                    </a:moveTo>
                    <a:lnTo>
                      <a:pt x="31" y="73"/>
                    </a:lnTo>
                    <a:lnTo>
                      <a:pt x="71" y="73"/>
                    </a:lnTo>
                    <a:lnTo>
                      <a:pt x="81" y="73"/>
                    </a:lnTo>
                    <a:lnTo>
                      <a:pt x="90" y="74"/>
                    </a:lnTo>
                    <a:lnTo>
                      <a:pt x="98" y="75"/>
                    </a:lnTo>
                    <a:lnTo>
                      <a:pt x="105" y="77"/>
                    </a:lnTo>
                    <a:lnTo>
                      <a:pt x="111" y="80"/>
                    </a:lnTo>
                    <a:lnTo>
                      <a:pt x="117" y="83"/>
                    </a:lnTo>
                    <a:lnTo>
                      <a:pt x="121" y="86"/>
                    </a:lnTo>
                    <a:lnTo>
                      <a:pt x="126" y="90"/>
                    </a:lnTo>
                    <a:lnTo>
                      <a:pt x="130" y="94"/>
                    </a:lnTo>
                    <a:lnTo>
                      <a:pt x="132" y="99"/>
                    </a:lnTo>
                    <a:lnTo>
                      <a:pt x="136" y="103"/>
                    </a:lnTo>
                    <a:lnTo>
                      <a:pt x="138" y="109"/>
                    </a:lnTo>
                    <a:lnTo>
                      <a:pt x="140" y="119"/>
                    </a:lnTo>
                    <a:lnTo>
                      <a:pt x="141" y="130"/>
                    </a:lnTo>
                    <a:lnTo>
                      <a:pt x="140" y="135"/>
                    </a:lnTo>
                    <a:lnTo>
                      <a:pt x="140" y="141"/>
                    </a:lnTo>
                    <a:lnTo>
                      <a:pt x="138" y="148"/>
                    </a:lnTo>
                    <a:lnTo>
                      <a:pt x="137" y="152"/>
                    </a:lnTo>
                    <a:lnTo>
                      <a:pt x="134" y="158"/>
                    </a:lnTo>
                    <a:lnTo>
                      <a:pt x="131" y="162"/>
                    </a:lnTo>
                    <a:lnTo>
                      <a:pt x="128" y="166"/>
                    </a:lnTo>
                    <a:lnTo>
                      <a:pt x="124" y="171"/>
                    </a:lnTo>
                    <a:lnTo>
                      <a:pt x="119" y="174"/>
                    </a:lnTo>
                    <a:lnTo>
                      <a:pt x="114" y="178"/>
                    </a:lnTo>
                    <a:lnTo>
                      <a:pt x="108" y="181"/>
                    </a:lnTo>
                    <a:lnTo>
                      <a:pt x="102" y="183"/>
                    </a:lnTo>
                    <a:lnTo>
                      <a:pt x="96" y="185"/>
                    </a:lnTo>
                    <a:lnTo>
                      <a:pt x="88" y="186"/>
                    </a:lnTo>
                    <a:lnTo>
                      <a:pt x="80" y="188"/>
                    </a:lnTo>
                    <a:lnTo>
                      <a:pt x="72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  <a:moveTo>
                      <a:pt x="216" y="0"/>
                    </a:moveTo>
                    <a:lnTo>
                      <a:pt x="216" y="188"/>
                    </a:lnTo>
                    <a:lnTo>
                      <a:pt x="183" y="188"/>
                    </a:lnTo>
                    <a:lnTo>
                      <a:pt x="183" y="0"/>
                    </a:lnTo>
                    <a:lnTo>
                      <a:pt x="216" y="0"/>
                    </a:lnTo>
                    <a:close/>
                    <a:moveTo>
                      <a:pt x="31" y="98"/>
                    </a:moveTo>
                    <a:lnTo>
                      <a:pt x="31" y="163"/>
                    </a:lnTo>
                    <a:lnTo>
                      <a:pt x="72" y="163"/>
                    </a:lnTo>
                    <a:lnTo>
                      <a:pt x="81" y="163"/>
                    </a:lnTo>
                    <a:lnTo>
                      <a:pt x="90" y="161"/>
                    </a:lnTo>
                    <a:lnTo>
                      <a:pt x="97" y="158"/>
                    </a:lnTo>
                    <a:lnTo>
                      <a:pt x="102" y="153"/>
                    </a:lnTo>
                    <a:lnTo>
                      <a:pt x="106" y="149"/>
                    </a:lnTo>
                    <a:lnTo>
                      <a:pt x="109" y="143"/>
                    </a:lnTo>
                    <a:lnTo>
                      <a:pt x="111" y="136"/>
                    </a:lnTo>
                    <a:lnTo>
                      <a:pt x="111" y="130"/>
                    </a:lnTo>
                    <a:lnTo>
                      <a:pt x="111" y="123"/>
                    </a:lnTo>
                    <a:lnTo>
                      <a:pt x="109" y="118"/>
                    </a:lnTo>
                    <a:lnTo>
                      <a:pt x="107" y="112"/>
                    </a:lnTo>
                    <a:lnTo>
                      <a:pt x="102" y="106"/>
                    </a:lnTo>
                    <a:lnTo>
                      <a:pt x="97" y="103"/>
                    </a:lnTo>
                    <a:lnTo>
                      <a:pt x="90" y="100"/>
                    </a:lnTo>
                    <a:lnTo>
                      <a:pt x="82" y="98"/>
                    </a:lnTo>
                    <a:lnTo>
                      <a:pt x="71" y="98"/>
                    </a:lnTo>
                    <a:lnTo>
                      <a:pt x="31" y="9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79"/>
              <p:cNvSpPr>
                <a:spLocks noEditPoints="1"/>
              </p:cNvSpPr>
              <p:nvPr/>
            </p:nvSpPr>
            <p:spPr bwMode="auto">
              <a:xfrm>
                <a:off x="2335" y="3081"/>
                <a:ext cx="29" cy="44"/>
              </a:xfrm>
              <a:custGeom>
                <a:avLst/>
                <a:gdLst>
                  <a:gd name="T0" fmla="*/ 35 w 177"/>
                  <a:gd name="T1" fmla="*/ 265 h 265"/>
                  <a:gd name="T2" fmla="*/ 0 w 177"/>
                  <a:gd name="T3" fmla="*/ 0 h 265"/>
                  <a:gd name="T4" fmla="*/ 90 w 177"/>
                  <a:gd name="T5" fmla="*/ 0 h 265"/>
                  <a:gd name="T6" fmla="*/ 112 w 177"/>
                  <a:gd name="T7" fmla="*/ 3 h 265"/>
                  <a:gd name="T8" fmla="*/ 131 w 177"/>
                  <a:gd name="T9" fmla="*/ 8 h 265"/>
                  <a:gd name="T10" fmla="*/ 147 w 177"/>
                  <a:gd name="T11" fmla="*/ 16 h 265"/>
                  <a:gd name="T12" fmla="*/ 159 w 177"/>
                  <a:gd name="T13" fmla="*/ 27 h 265"/>
                  <a:gd name="T14" fmla="*/ 168 w 177"/>
                  <a:gd name="T15" fmla="*/ 41 h 265"/>
                  <a:gd name="T16" fmla="*/ 173 w 177"/>
                  <a:gd name="T17" fmla="*/ 55 h 265"/>
                  <a:gd name="T18" fmla="*/ 177 w 177"/>
                  <a:gd name="T19" fmla="*/ 72 h 265"/>
                  <a:gd name="T20" fmla="*/ 177 w 177"/>
                  <a:gd name="T21" fmla="*/ 91 h 265"/>
                  <a:gd name="T22" fmla="*/ 173 w 177"/>
                  <a:gd name="T23" fmla="*/ 107 h 265"/>
                  <a:gd name="T24" fmla="*/ 167 w 177"/>
                  <a:gd name="T25" fmla="*/ 123 h 265"/>
                  <a:gd name="T26" fmla="*/ 158 w 177"/>
                  <a:gd name="T27" fmla="*/ 136 h 265"/>
                  <a:gd name="T28" fmla="*/ 146 w 177"/>
                  <a:gd name="T29" fmla="*/ 147 h 265"/>
                  <a:gd name="T30" fmla="*/ 130 w 177"/>
                  <a:gd name="T31" fmla="*/ 156 h 265"/>
                  <a:gd name="T32" fmla="*/ 111 w 177"/>
                  <a:gd name="T33" fmla="*/ 162 h 265"/>
                  <a:gd name="T34" fmla="*/ 90 w 177"/>
                  <a:gd name="T35" fmla="*/ 165 h 265"/>
                  <a:gd name="T36" fmla="*/ 35 w 177"/>
                  <a:gd name="T37" fmla="*/ 165 h 265"/>
                  <a:gd name="T38" fmla="*/ 78 w 177"/>
                  <a:gd name="T39" fmla="*/ 137 h 265"/>
                  <a:gd name="T40" fmla="*/ 92 w 177"/>
                  <a:gd name="T41" fmla="*/ 136 h 265"/>
                  <a:gd name="T42" fmla="*/ 106 w 177"/>
                  <a:gd name="T43" fmla="*/ 133 h 265"/>
                  <a:gd name="T44" fmla="*/ 117 w 177"/>
                  <a:gd name="T45" fmla="*/ 127 h 265"/>
                  <a:gd name="T46" fmla="*/ 126 w 177"/>
                  <a:gd name="T47" fmla="*/ 122 h 265"/>
                  <a:gd name="T48" fmla="*/ 132 w 177"/>
                  <a:gd name="T49" fmla="*/ 113 h 265"/>
                  <a:gd name="T50" fmla="*/ 138 w 177"/>
                  <a:gd name="T51" fmla="*/ 104 h 265"/>
                  <a:gd name="T52" fmla="*/ 141 w 177"/>
                  <a:gd name="T53" fmla="*/ 82 h 265"/>
                  <a:gd name="T54" fmla="*/ 138 w 177"/>
                  <a:gd name="T55" fmla="*/ 58 h 265"/>
                  <a:gd name="T56" fmla="*/ 132 w 177"/>
                  <a:gd name="T57" fmla="*/ 50 h 265"/>
                  <a:gd name="T58" fmla="*/ 126 w 177"/>
                  <a:gd name="T59" fmla="*/ 42 h 265"/>
                  <a:gd name="T60" fmla="*/ 117 w 177"/>
                  <a:gd name="T61" fmla="*/ 35 h 265"/>
                  <a:gd name="T62" fmla="*/ 106 w 177"/>
                  <a:gd name="T63" fmla="*/ 31 h 265"/>
                  <a:gd name="T64" fmla="*/ 78 w 177"/>
                  <a:gd name="T65" fmla="*/ 27 h 265"/>
                  <a:gd name="T66" fmla="*/ 35 w 177"/>
                  <a:gd name="T67" fmla="*/ 13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7" h="265">
                    <a:moveTo>
                      <a:pt x="35" y="165"/>
                    </a:moveTo>
                    <a:lnTo>
                      <a:pt x="35" y="265"/>
                    </a:lnTo>
                    <a:lnTo>
                      <a:pt x="0" y="265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102" y="1"/>
                    </a:lnTo>
                    <a:lnTo>
                      <a:pt x="112" y="3"/>
                    </a:lnTo>
                    <a:lnTo>
                      <a:pt x="122" y="5"/>
                    </a:lnTo>
                    <a:lnTo>
                      <a:pt x="131" y="8"/>
                    </a:lnTo>
                    <a:lnTo>
                      <a:pt x="139" y="12"/>
                    </a:lnTo>
                    <a:lnTo>
                      <a:pt x="147" y="16"/>
                    </a:lnTo>
                    <a:lnTo>
                      <a:pt x="153" y="22"/>
                    </a:lnTo>
                    <a:lnTo>
                      <a:pt x="159" y="27"/>
                    </a:lnTo>
                    <a:lnTo>
                      <a:pt x="163" y="33"/>
                    </a:lnTo>
                    <a:lnTo>
                      <a:pt x="168" y="41"/>
                    </a:lnTo>
                    <a:lnTo>
                      <a:pt x="171" y="47"/>
                    </a:lnTo>
                    <a:lnTo>
                      <a:pt x="173" y="55"/>
                    </a:lnTo>
                    <a:lnTo>
                      <a:pt x="176" y="64"/>
                    </a:lnTo>
                    <a:lnTo>
                      <a:pt x="177" y="72"/>
                    </a:lnTo>
                    <a:lnTo>
                      <a:pt x="177" y="82"/>
                    </a:lnTo>
                    <a:lnTo>
                      <a:pt x="177" y="91"/>
                    </a:lnTo>
                    <a:lnTo>
                      <a:pt x="176" y="100"/>
                    </a:lnTo>
                    <a:lnTo>
                      <a:pt x="173" y="107"/>
                    </a:lnTo>
                    <a:lnTo>
                      <a:pt x="171" y="115"/>
                    </a:lnTo>
                    <a:lnTo>
                      <a:pt x="167" y="123"/>
                    </a:lnTo>
                    <a:lnTo>
                      <a:pt x="162" y="130"/>
                    </a:lnTo>
                    <a:lnTo>
                      <a:pt x="158" y="136"/>
                    </a:lnTo>
                    <a:lnTo>
                      <a:pt x="152" y="142"/>
                    </a:lnTo>
                    <a:lnTo>
                      <a:pt x="146" y="147"/>
                    </a:lnTo>
                    <a:lnTo>
                      <a:pt x="138" y="152"/>
                    </a:lnTo>
                    <a:lnTo>
                      <a:pt x="130" y="156"/>
                    </a:lnTo>
                    <a:lnTo>
                      <a:pt x="121" y="160"/>
                    </a:lnTo>
                    <a:lnTo>
                      <a:pt x="111" y="162"/>
                    </a:lnTo>
                    <a:lnTo>
                      <a:pt x="101" y="164"/>
                    </a:lnTo>
                    <a:lnTo>
                      <a:pt x="90" y="165"/>
                    </a:lnTo>
                    <a:lnTo>
                      <a:pt x="78" y="165"/>
                    </a:lnTo>
                    <a:lnTo>
                      <a:pt x="35" y="165"/>
                    </a:lnTo>
                    <a:close/>
                    <a:moveTo>
                      <a:pt x="35" y="137"/>
                    </a:moveTo>
                    <a:lnTo>
                      <a:pt x="78" y="137"/>
                    </a:lnTo>
                    <a:lnTo>
                      <a:pt x="85" y="136"/>
                    </a:lnTo>
                    <a:lnTo>
                      <a:pt x="92" y="136"/>
                    </a:lnTo>
                    <a:lnTo>
                      <a:pt x="99" y="134"/>
                    </a:lnTo>
                    <a:lnTo>
                      <a:pt x="106" y="133"/>
                    </a:lnTo>
                    <a:lnTo>
                      <a:pt x="111" y="131"/>
                    </a:lnTo>
                    <a:lnTo>
                      <a:pt x="117" y="127"/>
                    </a:lnTo>
                    <a:lnTo>
                      <a:pt x="121" y="125"/>
                    </a:lnTo>
                    <a:lnTo>
                      <a:pt x="126" y="122"/>
                    </a:lnTo>
                    <a:lnTo>
                      <a:pt x="129" y="117"/>
                    </a:lnTo>
                    <a:lnTo>
                      <a:pt x="132" y="113"/>
                    </a:lnTo>
                    <a:lnTo>
                      <a:pt x="136" y="109"/>
                    </a:lnTo>
                    <a:lnTo>
                      <a:pt x="138" y="104"/>
                    </a:lnTo>
                    <a:lnTo>
                      <a:pt x="140" y="93"/>
                    </a:lnTo>
                    <a:lnTo>
                      <a:pt x="141" y="82"/>
                    </a:lnTo>
                    <a:lnTo>
                      <a:pt x="140" y="70"/>
                    </a:lnTo>
                    <a:lnTo>
                      <a:pt x="138" y="58"/>
                    </a:lnTo>
                    <a:lnTo>
                      <a:pt x="136" y="54"/>
                    </a:lnTo>
                    <a:lnTo>
                      <a:pt x="132" y="50"/>
                    </a:lnTo>
                    <a:lnTo>
                      <a:pt x="130" y="45"/>
                    </a:lnTo>
                    <a:lnTo>
                      <a:pt x="126" y="42"/>
                    </a:lnTo>
                    <a:lnTo>
                      <a:pt x="121" y="38"/>
                    </a:lnTo>
                    <a:lnTo>
                      <a:pt x="117" y="35"/>
                    </a:lnTo>
                    <a:lnTo>
                      <a:pt x="112" y="33"/>
                    </a:lnTo>
                    <a:lnTo>
                      <a:pt x="106" y="31"/>
                    </a:lnTo>
                    <a:lnTo>
                      <a:pt x="93" y="28"/>
                    </a:lnTo>
                    <a:lnTo>
                      <a:pt x="78" y="27"/>
                    </a:lnTo>
                    <a:lnTo>
                      <a:pt x="35" y="27"/>
                    </a:lnTo>
                    <a:lnTo>
                      <a:pt x="35" y="13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80"/>
              <p:cNvSpPr>
                <a:spLocks noEditPoints="1"/>
              </p:cNvSpPr>
              <p:nvPr/>
            </p:nvSpPr>
            <p:spPr bwMode="auto">
              <a:xfrm>
                <a:off x="2369" y="3080"/>
                <a:ext cx="44" cy="46"/>
              </a:xfrm>
              <a:custGeom>
                <a:avLst/>
                <a:gdLst>
                  <a:gd name="T0" fmla="*/ 260 w 262"/>
                  <a:gd name="T1" fmla="*/ 165 h 272"/>
                  <a:gd name="T2" fmla="*/ 248 w 262"/>
                  <a:gd name="T3" fmla="*/ 203 h 272"/>
                  <a:gd name="T4" fmla="*/ 227 w 262"/>
                  <a:gd name="T5" fmla="*/ 234 h 272"/>
                  <a:gd name="T6" fmla="*/ 196 w 262"/>
                  <a:gd name="T7" fmla="*/ 256 h 272"/>
                  <a:gd name="T8" fmla="*/ 159 w 262"/>
                  <a:gd name="T9" fmla="*/ 269 h 272"/>
                  <a:gd name="T10" fmla="*/ 116 w 262"/>
                  <a:gd name="T11" fmla="*/ 272 h 272"/>
                  <a:gd name="T12" fmla="*/ 77 w 262"/>
                  <a:gd name="T13" fmla="*/ 262 h 272"/>
                  <a:gd name="T14" fmla="*/ 45 w 262"/>
                  <a:gd name="T15" fmla="*/ 243 h 272"/>
                  <a:gd name="T16" fmla="*/ 21 w 262"/>
                  <a:gd name="T17" fmla="*/ 214 h 272"/>
                  <a:gd name="T18" fmla="*/ 5 w 262"/>
                  <a:gd name="T19" fmla="*/ 178 h 272"/>
                  <a:gd name="T20" fmla="*/ 0 w 262"/>
                  <a:gd name="T21" fmla="*/ 136 h 272"/>
                  <a:gd name="T22" fmla="*/ 5 w 262"/>
                  <a:gd name="T23" fmla="*/ 94 h 272"/>
                  <a:gd name="T24" fmla="*/ 21 w 262"/>
                  <a:gd name="T25" fmla="*/ 58 h 272"/>
                  <a:gd name="T26" fmla="*/ 45 w 262"/>
                  <a:gd name="T27" fmla="*/ 29 h 272"/>
                  <a:gd name="T28" fmla="*/ 77 w 262"/>
                  <a:gd name="T29" fmla="*/ 10 h 272"/>
                  <a:gd name="T30" fmla="*/ 116 w 262"/>
                  <a:gd name="T31" fmla="*/ 0 h 272"/>
                  <a:gd name="T32" fmla="*/ 159 w 262"/>
                  <a:gd name="T33" fmla="*/ 2 h 272"/>
                  <a:gd name="T34" fmla="*/ 196 w 262"/>
                  <a:gd name="T35" fmla="*/ 16 h 272"/>
                  <a:gd name="T36" fmla="*/ 227 w 262"/>
                  <a:gd name="T37" fmla="*/ 38 h 272"/>
                  <a:gd name="T38" fmla="*/ 248 w 262"/>
                  <a:gd name="T39" fmla="*/ 69 h 272"/>
                  <a:gd name="T40" fmla="*/ 260 w 262"/>
                  <a:gd name="T41" fmla="*/ 107 h 272"/>
                  <a:gd name="T42" fmla="*/ 225 w 262"/>
                  <a:gd name="T43" fmla="*/ 136 h 272"/>
                  <a:gd name="T44" fmla="*/ 221 w 262"/>
                  <a:gd name="T45" fmla="*/ 103 h 272"/>
                  <a:gd name="T46" fmla="*/ 211 w 262"/>
                  <a:gd name="T47" fmla="*/ 74 h 272"/>
                  <a:gd name="T48" fmla="*/ 193 w 262"/>
                  <a:gd name="T49" fmla="*/ 52 h 272"/>
                  <a:gd name="T50" fmla="*/ 170 w 262"/>
                  <a:gd name="T51" fmla="*/ 38 h 272"/>
                  <a:gd name="T52" fmla="*/ 142 w 262"/>
                  <a:gd name="T53" fmla="*/ 31 h 272"/>
                  <a:gd name="T54" fmla="*/ 111 w 262"/>
                  <a:gd name="T55" fmla="*/ 34 h 272"/>
                  <a:gd name="T56" fmla="*/ 84 w 262"/>
                  <a:gd name="T57" fmla="*/ 42 h 272"/>
                  <a:gd name="T58" fmla="*/ 63 w 262"/>
                  <a:gd name="T59" fmla="*/ 59 h 272"/>
                  <a:gd name="T60" fmla="*/ 47 w 262"/>
                  <a:gd name="T61" fmla="*/ 82 h 272"/>
                  <a:gd name="T62" fmla="*/ 39 w 262"/>
                  <a:gd name="T63" fmla="*/ 113 h 272"/>
                  <a:gd name="T64" fmla="*/ 37 w 262"/>
                  <a:gd name="T65" fmla="*/ 148 h 272"/>
                  <a:gd name="T66" fmla="*/ 43 w 262"/>
                  <a:gd name="T67" fmla="*/ 180 h 272"/>
                  <a:gd name="T68" fmla="*/ 56 w 262"/>
                  <a:gd name="T69" fmla="*/ 206 h 272"/>
                  <a:gd name="T70" fmla="*/ 76 w 262"/>
                  <a:gd name="T71" fmla="*/ 225 h 272"/>
                  <a:gd name="T72" fmla="*/ 101 w 262"/>
                  <a:gd name="T73" fmla="*/ 236 h 272"/>
                  <a:gd name="T74" fmla="*/ 131 w 262"/>
                  <a:gd name="T75" fmla="*/ 240 h 272"/>
                  <a:gd name="T76" fmla="*/ 161 w 262"/>
                  <a:gd name="T77" fmla="*/ 236 h 272"/>
                  <a:gd name="T78" fmla="*/ 186 w 262"/>
                  <a:gd name="T79" fmla="*/ 225 h 272"/>
                  <a:gd name="T80" fmla="*/ 205 w 262"/>
                  <a:gd name="T81" fmla="*/ 206 h 272"/>
                  <a:gd name="T82" fmla="*/ 219 w 262"/>
                  <a:gd name="T83" fmla="*/ 180 h 272"/>
                  <a:gd name="T84" fmla="*/ 224 w 262"/>
                  <a:gd name="T85" fmla="*/ 14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" h="272">
                    <a:moveTo>
                      <a:pt x="262" y="136"/>
                    </a:moveTo>
                    <a:lnTo>
                      <a:pt x="262" y="150"/>
                    </a:lnTo>
                    <a:lnTo>
                      <a:pt x="260" y="165"/>
                    </a:lnTo>
                    <a:lnTo>
                      <a:pt x="257" y="178"/>
                    </a:lnTo>
                    <a:lnTo>
                      <a:pt x="253" y="190"/>
                    </a:lnTo>
                    <a:lnTo>
                      <a:pt x="248" y="203"/>
                    </a:lnTo>
                    <a:lnTo>
                      <a:pt x="241" y="214"/>
                    </a:lnTo>
                    <a:lnTo>
                      <a:pt x="234" y="225"/>
                    </a:lnTo>
                    <a:lnTo>
                      <a:pt x="227" y="234"/>
                    </a:lnTo>
                    <a:lnTo>
                      <a:pt x="216" y="243"/>
                    </a:lnTo>
                    <a:lnTo>
                      <a:pt x="206" y="249"/>
                    </a:lnTo>
                    <a:lnTo>
                      <a:pt x="196" y="256"/>
                    </a:lnTo>
                    <a:lnTo>
                      <a:pt x="184" y="262"/>
                    </a:lnTo>
                    <a:lnTo>
                      <a:pt x="172" y="266"/>
                    </a:lnTo>
                    <a:lnTo>
                      <a:pt x="159" y="269"/>
                    </a:lnTo>
                    <a:lnTo>
                      <a:pt x="145" y="272"/>
                    </a:lnTo>
                    <a:lnTo>
                      <a:pt x="131" y="272"/>
                    </a:lnTo>
                    <a:lnTo>
                      <a:pt x="116" y="272"/>
                    </a:lnTo>
                    <a:lnTo>
                      <a:pt x="103" y="269"/>
                    </a:lnTo>
                    <a:lnTo>
                      <a:pt x="90" y="266"/>
                    </a:lnTo>
                    <a:lnTo>
                      <a:pt x="77" y="262"/>
                    </a:lnTo>
                    <a:lnTo>
                      <a:pt x="66" y="256"/>
                    </a:lnTo>
                    <a:lnTo>
                      <a:pt x="55" y="249"/>
                    </a:lnTo>
                    <a:lnTo>
                      <a:pt x="45" y="243"/>
                    </a:lnTo>
                    <a:lnTo>
                      <a:pt x="36" y="234"/>
                    </a:lnTo>
                    <a:lnTo>
                      <a:pt x="29" y="225"/>
                    </a:lnTo>
                    <a:lnTo>
                      <a:pt x="21" y="214"/>
                    </a:lnTo>
                    <a:lnTo>
                      <a:pt x="15" y="203"/>
                    </a:lnTo>
                    <a:lnTo>
                      <a:pt x="10" y="190"/>
                    </a:lnTo>
                    <a:lnTo>
                      <a:pt x="5" y="178"/>
                    </a:lnTo>
                    <a:lnTo>
                      <a:pt x="2" y="165"/>
                    </a:lnTo>
                    <a:lnTo>
                      <a:pt x="1" y="150"/>
                    </a:lnTo>
                    <a:lnTo>
                      <a:pt x="0" y="136"/>
                    </a:lnTo>
                    <a:lnTo>
                      <a:pt x="1" y="121"/>
                    </a:lnTo>
                    <a:lnTo>
                      <a:pt x="2" y="107"/>
                    </a:lnTo>
                    <a:lnTo>
                      <a:pt x="5" y="94"/>
                    </a:lnTo>
                    <a:lnTo>
                      <a:pt x="10" y="81"/>
                    </a:lnTo>
                    <a:lnTo>
                      <a:pt x="15" y="69"/>
                    </a:lnTo>
                    <a:lnTo>
                      <a:pt x="21" y="58"/>
                    </a:lnTo>
                    <a:lnTo>
                      <a:pt x="29" y="48"/>
                    </a:lnTo>
                    <a:lnTo>
                      <a:pt x="36" y="38"/>
                    </a:lnTo>
                    <a:lnTo>
                      <a:pt x="45" y="29"/>
                    </a:lnTo>
                    <a:lnTo>
                      <a:pt x="55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90" y="6"/>
                    </a:lnTo>
                    <a:lnTo>
                      <a:pt x="103" y="2"/>
                    </a:lnTo>
                    <a:lnTo>
                      <a:pt x="116" y="0"/>
                    </a:lnTo>
                    <a:lnTo>
                      <a:pt x="131" y="0"/>
                    </a:lnTo>
                    <a:lnTo>
                      <a:pt x="145" y="0"/>
                    </a:lnTo>
                    <a:lnTo>
                      <a:pt x="159" y="2"/>
                    </a:lnTo>
                    <a:lnTo>
                      <a:pt x="172" y="6"/>
                    </a:lnTo>
                    <a:lnTo>
                      <a:pt x="184" y="10"/>
                    </a:lnTo>
                    <a:lnTo>
                      <a:pt x="196" y="16"/>
                    </a:lnTo>
                    <a:lnTo>
                      <a:pt x="206" y="22"/>
                    </a:lnTo>
                    <a:lnTo>
                      <a:pt x="216" y="29"/>
                    </a:lnTo>
                    <a:lnTo>
                      <a:pt x="227" y="38"/>
                    </a:lnTo>
                    <a:lnTo>
                      <a:pt x="234" y="48"/>
                    </a:lnTo>
                    <a:lnTo>
                      <a:pt x="241" y="58"/>
                    </a:lnTo>
                    <a:lnTo>
                      <a:pt x="248" y="69"/>
                    </a:lnTo>
                    <a:lnTo>
                      <a:pt x="253" y="81"/>
                    </a:lnTo>
                    <a:lnTo>
                      <a:pt x="257" y="94"/>
                    </a:lnTo>
                    <a:lnTo>
                      <a:pt x="260" y="107"/>
                    </a:lnTo>
                    <a:lnTo>
                      <a:pt x="262" y="121"/>
                    </a:lnTo>
                    <a:lnTo>
                      <a:pt x="262" y="136"/>
                    </a:lnTo>
                    <a:close/>
                    <a:moveTo>
                      <a:pt x="225" y="136"/>
                    </a:moveTo>
                    <a:lnTo>
                      <a:pt x="224" y="124"/>
                    </a:lnTo>
                    <a:lnTo>
                      <a:pt x="223" y="113"/>
                    </a:lnTo>
                    <a:lnTo>
                      <a:pt x="221" y="103"/>
                    </a:lnTo>
                    <a:lnTo>
                      <a:pt x="219" y="93"/>
                    </a:lnTo>
                    <a:lnTo>
                      <a:pt x="215" y="82"/>
                    </a:lnTo>
                    <a:lnTo>
                      <a:pt x="211" y="74"/>
                    </a:lnTo>
                    <a:lnTo>
                      <a:pt x="205" y="66"/>
                    </a:lnTo>
                    <a:lnTo>
                      <a:pt x="200" y="59"/>
                    </a:lnTo>
                    <a:lnTo>
                      <a:pt x="193" y="52"/>
                    </a:lnTo>
                    <a:lnTo>
                      <a:pt x="186" y="47"/>
                    </a:lnTo>
                    <a:lnTo>
                      <a:pt x="179" y="42"/>
                    </a:lnTo>
                    <a:lnTo>
                      <a:pt x="170" y="38"/>
                    </a:lnTo>
                    <a:lnTo>
                      <a:pt x="161" y="36"/>
                    </a:lnTo>
                    <a:lnTo>
                      <a:pt x="152" y="34"/>
                    </a:lnTo>
                    <a:lnTo>
                      <a:pt x="142" y="31"/>
                    </a:lnTo>
                    <a:lnTo>
                      <a:pt x="131" y="31"/>
                    </a:lnTo>
                    <a:lnTo>
                      <a:pt x="121" y="31"/>
                    </a:lnTo>
                    <a:lnTo>
                      <a:pt x="111" y="34"/>
                    </a:lnTo>
                    <a:lnTo>
                      <a:pt x="101" y="36"/>
                    </a:lnTo>
                    <a:lnTo>
                      <a:pt x="92" y="38"/>
                    </a:lnTo>
                    <a:lnTo>
                      <a:pt x="84" y="42"/>
                    </a:lnTo>
                    <a:lnTo>
                      <a:pt x="76" y="47"/>
                    </a:lnTo>
                    <a:lnTo>
                      <a:pt x="69" y="52"/>
                    </a:lnTo>
                    <a:lnTo>
                      <a:pt x="63" y="59"/>
                    </a:lnTo>
                    <a:lnTo>
                      <a:pt x="56" y="66"/>
                    </a:lnTo>
                    <a:lnTo>
                      <a:pt x="52" y="74"/>
                    </a:lnTo>
                    <a:lnTo>
                      <a:pt x="47" y="82"/>
                    </a:lnTo>
                    <a:lnTo>
                      <a:pt x="43" y="93"/>
                    </a:lnTo>
                    <a:lnTo>
                      <a:pt x="41" y="103"/>
                    </a:lnTo>
                    <a:lnTo>
                      <a:pt x="39" y="113"/>
                    </a:lnTo>
                    <a:lnTo>
                      <a:pt x="37" y="124"/>
                    </a:lnTo>
                    <a:lnTo>
                      <a:pt x="36" y="136"/>
                    </a:lnTo>
                    <a:lnTo>
                      <a:pt x="37" y="148"/>
                    </a:lnTo>
                    <a:lnTo>
                      <a:pt x="39" y="159"/>
                    </a:lnTo>
                    <a:lnTo>
                      <a:pt x="41" y="170"/>
                    </a:lnTo>
                    <a:lnTo>
                      <a:pt x="43" y="180"/>
                    </a:lnTo>
                    <a:lnTo>
                      <a:pt x="47" y="189"/>
                    </a:lnTo>
                    <a:lnTo>
                      <a:pt x="52" y="198"/>
                    </a:lnTo>
                    <a:lnTo>
                      <a:pt x="56" y="206"/>
                    </a:lnTo>
                    <a:lnTo>
                      <a:pt x="63" y="213"/>
                    </a:lnTo>
                    <a:lnTo>
                      <a:pt x="69" y="219"/>
                    </a:lnTo>
                    <a:lnTo>
                      <a:pt x="76" y="225"/>
                    </a:lnTo>
                    <a:lnTo>
                      <a:pt x="84" y="229"/>
                    </a:lnTo>
                    <a:lnTo>
                      <a:pt x="92" y="234"/>
                    </a:lnTo>
                    <a:lnTo>
                      <a:pt x="101" y="236"/>
                    </a:lnTo>
                    <a:lnTo>
                      <a:pt x="111" y="238"/>
                    </a:lnTo>
                    <a:lnTo>
                      <a:pt x="121" y="240"/>
                    </a:lnTo>
                    <a:lnTo>
                      <a:pt x="131" y="240"/>
                    </a:lnTo>
                    <a:lnTo>
                      <a:pt x="142" y="240"/>
                    </a:lnTo>
                    <a:lnTo>
                      <a:pt x="152" y="238"/>
                    </a:lnTo>
                    <a:lnTo>
                      <a:pt x="161" y="236"/>
                    </a:lnTo>
                    <a:lnTo>
                      <a:pt x="170" y="234"/>
                    </a:lnTo>
                    <a:lnTo>
                      <a:pt x="179" y="229"/>
                    </a:lnTo>
                    <a:lnTo>
                      <a:pt x="186" y="225"/>
                    </a:lnTo>
                    <a:lnTo>
                      <a:pt x="193" y="219"/>
                    </a:lnTo>
                    <a:lnTo>
                      <a:pt x="200" y="213"/>
                    </a:lnTo>
                    <a:lnTo>
                      <a:pt x="205" y="206"/>
                    </a:lnTo>
                    <a:lnTo>
                      <a:pt x="211" y="198"/>
                    </a:lnTo>
                    <a:lnTo>
                      <a:pt x="215" y="189"/>
                    </a:lnTo>
                    <a:lnTo>
                      <a:pt x="219" y="180"/>
                    </a:lnTo>
                    <a:lnTo>
                      <a:pt x="221" y="170"/>
                    </a:lnTo>
                    <a:lnTo>
                      <a:pt x="223" y="159"/>
                    </a:lnTo>
                    <a:lnTo>
                      <a:pt x="224" y="148"/>
                    </a:lnTo>
                    <a:lnTo>
                      <a:pt x="225" y="136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81"/>
              <p:cNvSpPr>
                <a:spLocks/>
              </p:cNvSpPr>
              <p:nvPr/>
            </p:nvSpPr>
            <p:spPr bwMode="auto">
              <a:xfrm>
                <a:off x="2418" y="3080"/>
                <a:ext cx="29" cy="46"/>
              </a:xfrm>
              <a:custGeom>
                <a:avLst/>
                <a:gdLst>
                  <a:gd name="T0" fmla="*/ 154 w 173"/>
                  <a:gd name="T1" fmla="*/ 49 h 272"/>
                  <a:gd name="T2" fmla="*/ 146 w 173"/>
                  <a:gd name="T3" fmla="*/ 49 h 272"/>
                  <a:gd name="T4" fmla="*/ 131 w 173"/>
                  <a:gd name="T5" fmla="*/ 40 h 272"/>
                  <a:gd name="T6" fmla="*/ 106 w 173"/>
                  <a:gd name="T7" fmla="*/ 30 h 272"/>
                  <a:gd name="T8" fmla="*/ 72 w 173"/>
                  <a:gd name="T9" fmla="*/ 34 h 272"/>
                  <a:gd name="T10" fmla="*/ 51 w 173"/>
                  <a:gd name="T11" fmla="*/ 48 h 272"/>
                  <a:gd name="T12" fmla="*/ 45 w 173"/>
                  <a:gd name="T13" fmla="*/ 71 h 272"/>
                  <a:gd name="T14" fmla="*/ 48 w 173"/>
                  <a:gd name="T15" fmla="*/ 86 h 272"/>
                  <a:gd name="T16" fmla="*/ 65 w 173"/>
                  <a:gd name="T17" fmla="*/ 103 h 272"/>
                  <a:gd name="T18" fmla="*/ 97 w 173"/>
                  <a:gd name="T19" fmla="*/ 115 h 272"/>
                  <a:gd name="T20" fmla="*/ 131 w 173"/>
                  <a:gd name="T21" fmla="*/ 128 h 272"/>
                  <a:gd name="T22" fmla="*/ 157 w 173"/>
                  <a:gd name="T23" fmla="*/ 146 h 272"/>
                  <a:gd name="T24" fmla="*/ 167 w 173"/>
                  <a:gd name="T25" fmla="*/ 160 h 272"/>
                  <a:gd name="T26" fmla="*/ 171 w 173"/>
                  <a:gd name="T27" fmla="*/ 180 h 272"/>
                  <a:gd name="T28" fmla="*/ 170 w 173"/>
                  <a:gd name="T29" fmla="*/ 205 h 272"/>
                  <a:gd name="T30" fmla="*/ 163 w 173"/>
                  <a:gd name="T31" fmla="*/ 228 h 272"/>
                  <a:gd name="T32" fmla="*/ 149 w 173"/>
                  <a:gd name="T33" fmla="*/ 247 h 272"/>
                  <a:gd name="T34" fmla="*/ 129 w 173"/>
                  <a:gd name="T35" fmla="*/ 262 h 272"/>
                  <a:gd name="T36" fmla="*/ 104 w 173"/>
                  <a:gd name="T37" fmla="*/ 270 h 272"/>
                  <a:gd name="T38" fmla="*/ 70 w 173"/>
                  <a:gd name="T39" fmla="*/ 272 h 272"/>
                  <a:gd name="T40" fmla="*/ 36 w 173"/>
                  <a:gd name="T41" fmla="*/ 263 h 272"/>
                  <a:gd name="T42" fmla="*/ 8 w 173"/>
                  <a:gd name="T43" fmla="*/ 245 h 272"/>
                  <a:gd name="T44" fmla="*/ 12 w 173"/>
                  <a:gd name="T45" fmla="*/ 218 h 272"/>
                  <a:gd name="T46" fmla="*/ 19 w 173"/>
                  <a:gd name="T47" fmla="*/ 215 h 272"/>
                  <a:gd name="T48" fmla="*/ 27 w 173"/>
                  <a:gd name="T49" fmla="*/ 219 h 272"/>
                  <a:gd name="T50" fmla="*/ 40 w 173"/>
                  <a:gd name="T51" fmla="*/ 228 h 272"/>
                  <a:gd name="T52" fmla="*/ 58 w 173"/>
                  <a:gd name="T53" fmla="*/ 238 h 272"/>
                  <a:gd name="T54" fmla="*/ 85 w 173"/>
                  <a:gd name="T55" fmla="*/ 242 h 272"/>
                  <a:gd name="T56" fmla="*/ 116 w 173"/>
                  <a:gd name="T57" fmla="*/ 234 h 272"/>
                  <a:gd name="T58" fmla="*/ 135 w 173"/>
                  <a:gd name="T59" fmla="*/ 214 h 272"/>
                  <a:gd name="T60" fmla="*/ 138 w 173"/>
                  <a:gd name="T61" fmla="*/ 188 h 272"/>
                  <a:gd name="T62" fmla="*/ 132 w 173"/>
                  <a:gd name="T63" fmla="*/ 174 h 272"/>
                  <a:gd name="T64" fmla="*/ 109 w 173"/>
                  <a:gd name="T65" fmla="*/ 156 h 272"/>
                  <a:gd name="T66" fmla="*/ 75 w 173"/>
                  <a:gd name="T67" fmla="*/ 145 h 272"/>
                  <a:gd name="T68" fmla="*/ 40 w 173"/>
                  <a:gd name="T69" fmla="*/ 130 h 272"/>
                  <a:gd name="T70" fmla="*/ 23 w 173"/>
                  <a:gd name="T71" fmla="*/ 114 h 272"/>
                  <a:gd name="T72" fmla="*/ 15 w 173"/>
                  <a:gd name="T73" fmla="*/ 97 h 272"/>
                  <a:gd name="T74" fmla="*/ 11 w 173"/>
                  <a:gd name="T75" fmla="*/ 74 h 272"/>
                  <a:gd name="T76" fmla="*/ 15 w 173"/>
                  <a:gd name="T77" fmla="*/ 52 h 272"/>
                  <a:gd name="T78" fmla="*/ 23 w 173"/>
                  <a:gd name="T79" fmla="*/ 34 h 272"/>
                  <a:gd name="T80" fmla="*/ 38 w 173"/>
                  <a:gd name="T81" fmla="*/ 18 h 272"/>
                  <a:gd name="T82" fmla="*/ 58 w 173"/>
                  <a:gd name="T83" fmla="*/ 6 h 272"/>
                  <a:gd name="T84" fmla="*/ 84 w 173"/>
                  <a:gd name="T85" fmla="*/ 0 h 272"/>
                  <a:gd name="T86" fmla="*/ 115 w 173"/>
                  <a:gd name="T87" fmla="*/ 1 h 272"/>
                  <a:gd name="T88" fmla="*/ 142 w 173"/>
                  <a:gd name="T89" fmla="*/ 11 h 272"/>
                  <a:gd name="T90" fmla="*/ 166 w 173"/>
                  <a:gd name="T91" fmla="*/ 2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3" h="272">
                    <a:moveTo>
                      <a:pt x="158" y="45"/>
                    </a:moveTo>
                    <a:lnTo>
                      <a:pt x="156" y="47"/>
                    </a:lnTo>
                    <a:lnTo>
                      <a:pt x="154" y="49"/>
                    </a:lnTo>
                    <a:lnTo>
                      <a:pt x="151" y="50"/>
                    </a:lnTo>
                    <a:lnTo>
                      <a:pt x="149" y="50"/>
                    </a:lnTo>
                    <a:lnTo>
                      <a:pt x="146" y="49"/>
                    </a:lnTo>
                    <a:lnTo>
                      <a:pt x="141" y="47"/>
                    </a:lnTo>
                    <a:lnTo>
                      <a:pt x="137" y="44"/>
                    </a:lnTo>
                    <a:lnTo>
                      <a:pt x="131" y="40"/>
                    </a:lnTo>
                    <a:lnTo>
                      <a:pt x="124" y="37"/>
                    </a:lnTo>
                    <a:lnTo>
                      <a:pt x="116" y="34"/>
                    </a:lnTo>
                    <a:lnTo>
                      <a:pt x="106" y="30"/>
                    </a:lnTo>
                    <a:lnTo>
                      <a:pt x="94" y="30"/>
                    </a:lnTo>
                    <a:lnTo>
                      <a:pt x="82" y="30"/>
                    </a:lnTo>
                    <a:lnTo>
                      <a:pt x="72" y="34"/>
                    </a:lnTo>
                    <a:lnTo>
                      <a:pt x="65" y="37"/>
                    </a:lnTo>
                    <a:lnTo>
                      <a:pt x="57" y="42"/>
                    </a:lnTo>
                    <a:lnTo>
                      <a:pt x="51" y="48"/>
                    </a:lnTo>
                    <a:lnTo>
                      <a:pt x="48" y="55"/>
                    </a:lnTo>
                    <a:lnTo>
                      <a:pt x="46" y="62"/>
                    </a:lnTo>
                    <a:lnTo>
                      <a:pt x="45" y="71"/>
                    </a:lnTo>
                    <a:lnTo>
                      <a:pt x="45" y="77"/>
                    </a:lnTo>
                    <a:lnTo>
                      <a:pt x="46" y="81"/>
                    </a:lnTo>
                    <a:lnTo>
                      <a:pt x="48" y="86"/>
                    </a:lnTo>
                    <a:lnTo>
                      <a:pt x="50" y="90"/>
                    </a:lnTo>
                    <a:lnTo>
                      <a:pt x="57" y="97"/>
                    </a:lnTo>
                    <a:lnTo>
                      <a:pt x="65" y="103"/>
                    </a:lnTo>
                    <a:lnTo>
                      <a:pt x="75" y="107"/>
                    </a:lnTo>
                    <a:lnTo>
                      <a:pt x="85" y="111"/>
                    </a:lnTo>
                    <a:lnTo>
                      <a:pt x="97" y="115"/>
                    </a:lnTo>
                    <a:lnTo>
                      <a:pt x="108" y="119"/>
                    </a:lnTo>
                    <a:lnTo>
                      <a:pt x="120" y="124"/>
                    </a:lnTo>
                    <a:lnTo>
                      <a:pt x="131" y="128"/>
                    </a:lnTo>
                    <a:lnTo>
                      <a:pt x="142" y="134"/>
                    </a:lnTo>
                    <a:lnTo>
                      <a:pt x="153" y="141"/>
                    </a:lnTo>
                    <a:lnTo>
                      <a:pt x="157" y="146"/>
                    </a:lnTo>
                    <a:lnTo>
                      <a:pt x="160" y="150"/>
                    </a:lnTo>
                    <a:lnTo>
                      <a:pt x="164" y="155"/>
                    </a:lnTo>
                    <a:lnTo>
                      <a:pt x="167" y="160"/>
                    </a:lnTo>
                    <a:lnTo>
                      <a:pt x="169" y="166"/>
                    </a:lnTo>
                    <a:lnTo>
                      <a:pt x="170" y="173"/>
                    </a:lnTo>
                    <a:lnTo>
                      <a:pt x="171" y="180"/>
                    </a:lnTo>
                    <a:lnTo>
                      <a:pt x="173" y="188"/>
                    </a:lnTo>
                    <a:lnTo>
                      <a:pt x="171" y="197"/>
                    </a:lnTo>
                    <a:lnTo>
                      <a:pt x="170" y="205"/>
                    </a:lnTo>
                    <a:lnTo>
                      <a:pt x="169" y="213"/>
                    </a:lnTo>
                    <a:lnTo>
                      <a:pt x="166" y="220"/>
                    </a:lnTo>
                    <a:lnTo>
                      <a:pt x="163" y="228"/>
                    </a:lnTo>
                    <a:lnTo>
                      <a:pt x="159" y="235"/>
                    </a:lnTo>
                    <a:lnTo>
                      <a:pt x="155" y="242"/>
                    </a:lnTo>
                    <a:lnTo>
                      <a:pt x="149" y="247"/>
                    </a:lnTo>
                    <a:lnTo>
                      <a:pt x="142" y="253"/>
                    </a:lnTo>
                    <a:lnTo>
                      <a:pt x="136" y="258"/>
                    </a:lnTo>
                    <a:lnTo>
                      <a:pt x="129" y="262"/>
                    </a:lnTo>
                    <a:lnTo>
                      <a:pt x="121" y="265"/>
                    </a:lnTo>
                    <a:lnTo>
                      <a:pt x="112" y="268"/>
                    </a:lnTo>
                    <a:lnTo>
                      <a:pt x="104" y="270"/>
                    </a:lnTo>
                    <a:lnTo>
                      <a:pt x="94" y="272"/>
                    </a:lnTo>
                    <a:lnTo>
                      <a:pt x="84" y="272"/>
                    </a:lnTo>
                    <a:lnTo>
                      <a:pt x="70" y="272"/>
                    </a:lnTo>
                    <a:lnTo>
                      <a:pt x="58" y="269"/>
                    </a:lnTo>
                    <a:lnTo>
                      <a:pt x="47" y="267"/>
                    </a:lnTo>
                    <a:lnTo>
                      <a:pt x="36" y="263"/>
                    </a:lnTo>
                    <a:lnTo>
                      <a:pt x="26" y="257"/>
                    </a:lnTo>
                    <a:lnTo>
                      <a:pt x="17" y="252"/>
                    </a:lnTo>
                    <a:lnTo>
                      <a:pt x="8" y="245"/>
                    </a:lnTo>
                    <a:lnTo>
                      <a:pt x="0" y="237"/>
                    </a:lnTo>
                    <a:lnTo>
                      <a:pt x="10" y="220"/>
                    </a:lnTo>
                    <a:lnTo>
                      <a:pt x="12" y="218"/>
                    </a:lnTo>
                    <a:lnTo>
                      <a:pt x="13" y="217"/>
                    </a:lnTo>
                    <a:lnTo>
                      <a:pt x="16" y="216"/>
                    </a:lnTo>
                    <a:lnTo>
                      <a:pt x="19" y="215"/>
                    </a:lnTo>
                    <a:lnTo>
                      <a:pt x="21" y="216"/>
                    </a:lnTo>
                    <a:lnTo>
                      <a:pt x="25" y="217"/>
                    </a:lnTo>
                    <a:lnTo>
                      <a:pt x="27" y="219"/>
                    </a:lnTo>
                    <a:lnTo>
                      <a:pt x="31" y="223"/>
                    </a:lnTo>
                    <a:lnTo>
                      <a:pt x="36" y="225"/>
                    </a:lnTo>
                    <a:lnTo>
                      <a:pt x="40" y="228"/>
                    </a:lnTo>
                    <a:lnTo>
                      <a:pt x="46" y="232"/>
                    </a:lnTo>
                    <a:lnTo>
                      <a:pt x="51" y="235"/>
                    </a:lnTo>
                    <a:lnTo>
                      <a:pt x="58" y="238"/>
                    </a:lnTo>
                    <a:lnTo>
                      <a:pt x="66" y="240"/>
                    </a:lnTo>
                    <a:lnTo>
                      <a:pt x="75" y="242"/>
                    </a:lnTo>
                    <a:lnTo>
                      <a:pt x="85" y="242"/>
                    </a:lnTo>
                    <a:lnTo>
                      <a:pt x="97" y="242"/>
                    </a:lnTo>
                    <a:lnTo>
                      <a:pt x="107" y="238"/>
                    </a:lnTo>
                    <a:lnTo>
                      <a:pt x="116" y="234"/>
                    </a:lnTo>
                    <a:lnTo>
                      <a:pt x="124" y="228"/>
                    </a:lnTo>
                    <a:lnTo>
                      <a:pt x="130" y="222"/>
                    </a:lnTo>
                    <a:lnTo>
                      <a:pt x="135" y="214"/>
                    </a:lnTo>
                    <a:lnTo>
                      <a:pt x="137" y="204"/>
                    </a:lnTo>
                    <a:lnTo>
                      <a:pt x="138" y="194"/>
                    </a:lnTo>
                    <a:lnTo>
                      <a:pt x="138" y="188"/>
                    </a:lnTo>
                    <a:lnTo>
                      <a:pt x="137" y="183"/>
                    </a:lnTo>
                    <a:lnTo>
                      <a:pt x="136" y="178"/>
                    </a:lnTo>
                    <a:lnTo>
                      <a:pt x="132" y="174"/>
                    </a:lnTo>
                    <a:lnTo>
                      <a:pt x="127" y="167"/>
                    </a:lnTo>
                    <a:lnTo>
                      <a:pt x="118" y="160"/>
                    </a:lnTo>
                    <a:lnTo>
                      <a:pt x="109" y="156"/>
                    </a:lnTo>
                    <a:lnTo>
                      <a:pt x="98" y="151"/>
                    </a:lnTo>
                    <a:lnTo>
                      <a:pt x="87" y="148"/>
                    </a:lnTo>
                    <a:lnTo>
                      <a:pt x="75" y="145"/>
                    </a:lnTo>
                    <a:lnTo>
                      <a:pt x="64" y="140"/>
                    </a:lnTo>
                    <a:lnTo>
                      <a:pt x="51" y="136"/>
                    </a:lnTo>
                    <a:lnTo>
                      <a:pt x="40" y="130"/>
                    </a:lnTo>
                    <a:lnTo>
                      <a:pt x="31" y="123"/>
                    </a:lnTo>
                    <a:lnTo>
                      <a:pt x="27" y="118"/>
                    </a:lnTo>
                    <a:lnTo>
                      <a:pt x="23" y="114"/>
                    </a:lnTo>
                    <a:lnTo>
                      <a:pt x="19" y="108"/>
                    </a:lnTo>
                    <a:lnTo>
                      <a:pt x="17" y="103"/>
                    </a:lnTo>
                    <a:lnTo>
                      <a:pt x="15" y="97"/>
                    </a:lnTo>
                    <a:lnTo>
                      <a:pt x="12" y="89"/>
                    </a:lnTo>
                    <a:lnTo>
                      <a:pt x="11" y="81"/>
                    </a:lnTo>
                    <a:lnTo>
                      <a:pt x="11" y="74"/>
                    </a:lnTo>
                    <a:lnTo>
                      <a:pt x="11" y="66"/>
                    </a:lnTo>
                    <a:lnTo>
                      <a:pt x="12" y="59"/>
                    </a:lnTo>
                    <a:lnTo>
                      <a:pt x="15" y="52"/>
                    </a:lnTo>
                    <a:lnTo>
                      <a:pt x="17" y="46"/>
                    </a:lnTo>
                    <a:lnTo>
                      <a:pt x="20" y="39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2" y="22"/>
                    </a:lnTo>
                    <a:lnTo>
                      <a:pt x="38" y="18"/>
                    </a:lnTo>
                    <a:lnTo>
                      <a:pt x="45" y="14"/>
                    </a:lnTo>
                    <a:lnTo>
                      <a:pt x="51" y="9"/>
                    </a:lnTo>
                    <a:lnTo>
                      <a:pt x="58" y="6"/>
                    </a:lnTo>
                    <a:lnTo>
                      <a:pt x="67" y="4"/>
                    </a:lnTo>
                    <a:lnTo>
                      <a:pt x="75" y="1"/>
                    </a:lnTo>
                    <a:lnTo>
                      <a:pt x="84" y="0"/>
                    </a:lnTo>
                    <a:lnTo>
                      <a:pt x="94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4"/>
                    </a:lnTo>
                    <a:lnTo>
                      <a:pt x="134" y="7"/>
                    </a:lnTo>
                    <a:lnTo>
                      <a:pt x="142" y="11"/>
                    </a:lnTo>
                    <a:lnTo>
                      <a:pt x="151" y="16"/>
                    </a:lnTo>
                    <a:lnTo>
                      <a:pt x="159" y="21"/>
                    </a:lnTo>
                    <a:lnTo>
                      <a:pt x="166" y="28"/>
                    </a:lnTo>
                    <a:lnTo>
                      <a:pt x="158" y="45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82"/>
              <p:cNvSpPr>
                <a:spLocks/>
              </p:cNvSpPr>
              <p:nvPr/>
            </p:nvSpPr>
            <p:spPr bwMode="auto">
              <a:xfrm>
                <a:off x="2467" y="3080"/>
                <a:ext cx="24" cy="48"/>
              </a:xfrm>
              <a:custGeom>
                <a:avLst/>
                <a:gdLst>
                  <a:gd name="T0" fmla="*/ 32 w 143"/>
                  <a:gd name="T1" fmla="*/ 277 h 290"/>
                  <a:gd name="T2" fmla="*/ 29 w 143"/>
                  <a:gd name="T3" fmla="*/ 282 h 290"/>
                  <a:gd name="T4" fmla="*/ 24 w 143"/>
                  <a:gd name="T5" fmla="*/ 287 h 290"/>
                  <a:gd name="T6" fmla="*/ 20 w 143"/>
                  <a:gd name="T7" fmla="*/ 289 h 290"/>
                  <a:gd name="T8" fmla="*/ 14 w 143"/>
                  <a:gd name="T9" fmla="*/ 290 h 290"/>
                  <a:gd name="T10" fmla="*/ 0 w 143"/>
                  <a:gd name="T11" fmla="*/ 290 h 290"/>
                  <a:gd name="T12" fmla="*/ 112 w 143"/>
                  <a:gd name="T13" fmla="*/ 12 h 290"/>
                  <a:gd name="T14" fmla="*/ 115 w 143"/>
                  <a:gd name="T15" fmla="*/ 6 h 290"/>
                  <a:gd name="T16" fmla="*/ 119 w 143"/>
                  <a:gd name="T17" fmla="*/ 3 h 290"/>
                  <a:gd name="T18" fmla="*/ 123 w 143"/>
                  <a:gd name="T19" fmla="*/ 1 h 290"/>
                  <a:gd name="T20" fmla="*/ 129 w 143"/>
                  <a:gd name="T21" fmla="*/ 0 h 290"/>
                  <a:gd name="T22" fmla="*/ 143 w 143"/>
                  <a:gd name="T23" fmla="*/ 0 h 290"/>
                  <a:gd name="T24" fmla="*/ 32 w 143"/>
                  <a:gd name="T25" fmla="*/ 277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290">
                    <a:moveTo>
                      <a:pt x="32" y="277"/>
                    </a:moveTo>
                    <a:lnTo>
                      <a:pt x="29" y="282"/>
                    </a:lnTo>
                    <a:lnTo>
                      <a:pt x="24" y="287"/>
                    </a:lnTo>
                    <a:lnTo>
                      <a:pt x="20" y="289"/>
                    </a:lnTo>
                    <a:lnTo>
                      <a:pt x="14" y="290"/>
                    </a:lnTo>
                    <a:lnTo>
                      <a:pt x="0" y="290"/>
                    </a:lnTo>
                    <a:lnTo>
                      <a:pt x="112" y="12"/>
                    </a:lnTo>
                    <a:lnTo>
                      <a:pt x="115" y="6"/>
                    </a:lnTo>
                    <a:lnTo>
                      <a:pt x="119" y="3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43" y="0"/>
                    </a:lnTo>
                    <a:lnTo>
                      <a:pt x="32" y="27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83"/>
              <p:cNvSpPr>
                <a:spLocks/>
              </p:cNvSpPr>
              <p:nvPr/>
            </p:nvSpPr>
            <p:spPr bwMode="auto">
              <a:xfrm>
                <a:off x="2515" y="3081"/>
                <a:ext cx="34" cy="44"/>
              </a:xfrm>
              <a:custGeom>
                <a:avLst/>
                <a:gdLst>
                  <a:gd name="T0" fmla="*/ 204 w 204"/>
                  <a:gd name="T1" fmla="*/ 265 h 265"/>
                  <a:gd name="T2" fmla="*/ 169 w 204"/>
                  <a:gd name="T3" fmla="*/ 265 h 265"/>
                  <a:gd name="T4" fmla="*/ 169 w 204"/>
                  <a:gd name="T5" fmla="*/ 27 h 265"/>
                  <a:gd name="T6" fmla="*/ 35 w 204"/>
                  <a:gd name="T7" fmla="*/ 27 h 265"/>
                  <a:gd name="T8" fmla="*/ 35 w 204"/>
                  <a:gd name="T9" fmla="*/ 265 h 265"/>
                  <a:gd name="T10" fmla="*/ 0 w 204"/>
                  <a:gd name="T11" fmla="*/ 265 h 265"/>
                  <a:gd name="T12" fmla="*/ 0 w 204"/>
                  <a:gd name="T13" fmla="*/ 0 h 265"/>
                  <a:gd name="T14" fmla="*/ 204 w 204"/>
                  <a:gd name="T15" fmla="*/ 0 h 265"/>
                  <a:gd name="T16" fmla="*/ 204 w 204"/>
                  <a:gd name="T17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265">
                    <a:moveTo>
                      <a:pt x="204" y="265"/>
                    </a:moveTo>
                    <a:lnTo>
                      <a:pt x="169" y="265"/>
                    </a:lnTo>
                    <a:lnTo>
                      <a:pt x="169" y="27"/>
                    </a:lnTo>
                    <a:lnTo>
                      <a:pt x="35" y="27"/>
                    </a:lnTo>
                    <a:lnTo>
                      <a:pt x="35" y="265"/>
                    </a:lnTo>
                    <a:lnTo>
                      <a:pt x="0" y="265"/>
                    </a:lnTo>
                    <a:lnTo>
                      <a:pt x="0" y="0"/>
                    </a:lnTo>
                    <a:lnTo>
                      <a:pt x="204" y="0"/>
                    </a:lnTo>
                    <a:lnTo>
                      <a:pt x="204" y="265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Freeform 84"/>
              <p:cNvSpPr>
                <a:spLocks noEditPoints="1"/>
              </p:cNvSpPr>
              <p:nvPr/>
            </p:nvSpPr>
            <p:spPr bwMode="auto">
              <a:xfrm>
                <a:off x="2560" y="3081"/>
                <a:ext cx="32" cy="44"/>
              </a:xfrm>
              <a:custGeom>
                <a:avLst/>
                <a:gdLst>
                  <a:gd name="T0" fmla="*/ 0 w 188"/>
                  <a:gd name="T1" fmla="*/ 0 h 265"/>
                  <a:gd name="T2" fmla="*/ 97 w 188"/>
                  <a:gd name="T3" fmla="*/ 0 h 265"/>
                  <a:gd name="T4" fmla="*/ 118 w 188"/>
                  <a:gd name="T5" fmla="*/ 2 h 265"/>
                  <a:gd name="T6" fmla="*/ 136 w 188"/>
                  <a:gd name="T7" fmla="*/ 6 h 265"/>
                  <a:gd name="T8" fmla="*/ 150 w 188"/>
                  <a:gd name="T9" fmla="*/ 13 h 265"/>
                  <a:gd name="T10" fmla="*/ 162 w 188"/>
                  <a:gd name="T11" fmla="*/ 22 h 265"/>
                  <a:gd name="T12" fmla="*/ 170 w 188"/>
                  <a:gd name="T13" fmla="*/ 33 h 265"/>
                  <a:gd name="T14" fmla="*/ 176 w 188"/>
                  <a:gd name="T15" fmla="*/ 46 h 265"/>
                  <a:gd name="T16" fmla="*/ 178 w 188"/>
                  <a:gd name="T17" fmla="*/ 61 h 265"/>
                  <a:gd name="T18" fmla="*/ 178 w 188"/>
                  <a:gd name="T19" fmla="*/ 78 h 265"/>
                  <a:gd name="T20" fmla="*/ 172 w 188"/>
                  <a:gd name="T21" fmla="*/ 96 h 265"/>
                  <a:gd name="T22" fmla="*/ 159 w 188"/>
                  <a:gd name="T23" fmla="*/ 112 h 265"/>
                  <a:gd name="T24" fmla="*/ 140 w 188"/>
                  <a:gd name="T25" fmla="*/ 124 h 265"/>
                  <a:gd name="T26" fmla="*/ 143 w 188"/>
                  <a:gd name="T27" fmla="*/ 132 h 265"/>
                  <a:gd name="T28" fmla="*/ 165 w 188"/>
                  <a:gd name="T29" fmla="*/ 142 h 265"/>
                  <a:gd name="T30" fmla="*/ 179 w 188"/>
                  <a:gd name="T31" fmla="*/ 157 h 265"/>
                  <a:gd name="T32" fmla="*/ 187 w 188"/>
                  <a:gd name="T33" fmla="*/ 177 h 265"/>
                  <a:gd name="T34" fmla="*/ 187 w 188"/>
                  <a:gd name="T35" fmla="*/ 198 h 265"/>
                  <a:gd name="T36" fmla="*/ 185 w 188"/>
                  <a:gd name="T37" fmla="*/ 213 h 265"/>
                  <a:gd name="T38" fmla="*/ 178 w 188"/>
                  <a:gd name="T39" fmla="*/ 226 h 265"/>
                  <a:gd name="T40" fmla="*/ 169 w 188"/>
                  <a:gd name="T41" fmla="*/ 239 h 265"/>
                  <a:gd name="T42" fmla="*/ 157 w 188"/>
                  <a:gd name="T43" fmla="*/ 249 h 265"/>
                  <a:gd name="T44" fmla="*/ 143 w 188"/>
                  <a:gd name="T45" fmla="*/ 256 h 265"/>
                  <a:gd name="T46" fmla="*/ 125 w 188"/>
                  <a:gd name="T47" fmla="*/ 262 h 265"/>
                  <a:gd name="T48" fmla="*/ 105 w 188"/>
                  <a:gd name="T49" fmla="*/ 264 h 265"/>
                  <a:gd name="T50" fmla="*/ 0 w 188"/>
                  <a:gd name="T51" fmla="*/ 265 h 265"/>
                  <a:gd name="T52" fmla="*/ 36 w 188"/>
                  <a:gd name="T53" fmla="*/ 236 h 265"/>
                  <a:gd name="T54" fmla="*/ 108 w 188"/>
                  <a:gd name="T55" fmla="*/ 235 h 265"/>
                  <a:gd name="T56" fmla="*/ 130 w 188"/>
                  <a:gd name="T57" fmla="*/ 229 h 265"/>
                  <a:gd name="T58" fmla="*/ 141 w 188"/>
                  <a:gd name="T59" fmla="*/ 220 h 265"/>
                  <a:gd name="T60" fmla="*/ 147 w 188"/>
                  <a:gd name="T61" fmla="*/ 212 h 265"/>
                  <a:gd name="T62" fmla="*/ 151 w 188"/>
                  <a:gd name="T63" fmla="*/ 199 h 265"/>
                  <a:gd name="T64" fmla="*/ 151 w 188"/>
                  <a:gd name="T65" fmla="*/ 179 h 265"/>
                  <a:gd name="T66" fmla="*/ 144 w 188"/>
                  <a:gd name="T67" fmla="*/ 162 h 265"/>
                  <a:gd name="T68" fmla="*/ 129 w 188"/>
                  <a:gd name="T69" fmla="*/ 151 h 265"/>
                  <a:gd name="T70" fmla="*/ 107 w 188"/>
                  <a:gd name="T71" fmla="*/ 144 h 265"/>
                  <a:gd name="T72" fmla="*/ 36 w 188"/>
                  <a:gd name="T73" fmla="*/ 144 h 265"/>
                  <a:gd name="T74" fmla="*/ 84 w 188"/>
                  <a:gd name="T75" fmla="*/ 119 h 265"/>
                  <a:gd name="T76" fmla="*/ 110 w 188"/>
                  <a:gd name="T77" fmla="*/ 115 h 265"/>
                  <a:gd name="T78" fmla="*/ 129 w 188"/>
                  <a:gd name="T79" fmla="*/ 105 h 265"/>
                  <a:gd name="T80" fmla="*/ 135 w 188"/>
                  <a:gd name="T81" fmla="*/ 99 h 265"/>
                  <a:gd name="T82" fmla="*/ 139 w 188"/>
                  <a:gd name="T83" fmla="*/ 91 h 265"/>
                  <a:gd name="T84" fmla="*/ 143 w 188"/>
                  <a:gd name="T85" fmla="*/ 73 h 265"/>
                  <a:gd name="T86" fmla="*/ 139 w 188"/>
                  <a:gd name="T87" fmla="*/ 52 h 265"/>
                  <a:gd name="T88" fmla="*/ 135 w 188"/>
                  <a:gd name="T89" fmla="*/ 44 h 265"/>
                  <a:gd name="T90" fmla="*/ 129 w 188"/>
                  <a:gd name="T91" fmla="*/ 38 h 265"/>
                  <a:gd name="T92" fmla="*/ 111 w 188"/>
                  <a:gd name="T93" fmla="*/ 31 h 265"/>
                  <a:gd name="T94" fmla="*/ 85 w 188"/>
                  <a:gd name="T95" fmla="*/ 27 h 265"/>
                  <a:gd name="T96" fmla="*/ 36 w 188"/>
                  <a:gd name="T97" fmla="*/ 11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8" h="265">
                    <a:moveTo>
                      <a:pt x="0" y="265"/>
                    </a:moveTo>
                    <a:lnTo>
                      <a:pt x="0" y="0"/>
                    </a:lnTo>
                    <a:lnTo>
                      <a:pt x="85" y="0"/>
                    </a:lnTo>
                    <a:lnTo>
                      <a:pt x="97" y="0"/>
                    </a:lnTo>
                    <a:lnTo>
                      <a:pt x="108" y="1"/>
                    </a:lnTo>
                    <a:lnTo>
                      <a:pt x="118" y="2"/>
                    </a:lnTo>
                    <a:lnTo>
                      <a:pt x="127" y="4"/>
                    </a:lnTo>
                    <a:lnTo>
                      <a:pt x="136" y="6"/>
                    </a:lnTo>
                    <a:lnTo>
                      <a:pt x="144" y="10"/>
                    </a:lnTo>
                    <a:lnTo>
                      <a:pt x="150" y="13"/>
                    </a:lnTo>
                    <a:lnTo>
                      <a:pt x="157" y="17"/>
                    </a:lnTo>
                    <a:lnTo>
                      <a:pt x="162" y="22"/>
                    </a:lnTo>
                    <a:lnTo>
                      <a:pt x="166" y="27"/>
                    </a:lnTo>
                    <a:lnTo>
                      <a:pt x="170" y="33"/>
                    </a:lnTo>
                    <a:lnTo>
                      <a:pt x="174" y="40"/>
                    </a:lnTo>
                    <a:lnTo>
                      <a:pt x="176" y="46"/>
                    </a:lnTo>
                    <a:lnTo>
                      <a:pt x="177" y="53"/>
                    </a:lnTo>
                    <a:lnTo>
                      <a:pt x="178" y="61"/>
                    </a:lnTo>
                    <a:lnTo>
                      <a:pt x="179" y="68"/>
                    </a:lnTo>
                    <a:lnTo>
                      <a:pt x="178" y="78"/>
                    </a:lnTo>
                    <a:lnTo>
                      <a:pt x="176" y="87"/>
                    </a:lnTo>
                    <a:lnTo>
                      <a:pt x="172" y="96"/>
                    </a:lnTo>
                    <a:lnTo>
                      <a:pt x="167" y="104"/>
                    </a:lnTo>
                    <a:lnTo>
                      <a:pt x="159" y="112"/>
                    </a:lnTo>
                    <a:lnTo>
                      <a:pt x="151" y="119"/>
                    </a:lnTo>
                    <a:lnTo>
                      <a:pt x="140" y="124"/>
                    </a:lnTo>
                    <a:lnTo>
                      <a:pt x="129" y="129"/>
                    </a:lnTo>
                    <a:lnTo>
                      <a:pt x="143" y="132"/>
                    </a:lnTo>
                    <a:lnTo>
                      <a:pt x="155" y="136"/>
                    </a:lnTo>
                    <a:lnTo>
                      <a:pt x="165" y="142"/>
                    </a:lnTo>
                    <a:lnTo>
                      <a:pt x="173" y="150"/>
                    </a:lnTo>
                    <a:lnTo>
                      <a:pt x="179" y="157"/>
                    </a:lnTo>
                    <a:lnTo>
                      <a:pt x="184" y="166"/>
                    </a:lnTo>
                    <a:lnTo>
                      <a:pt x="187" y="177"/>
                    </a:lnTo>
                    <a:lnTo>
                      <a:pt x="188" y="190"/>
                    </a:lnTo>
                    <a:lnTo>
                      <a:pt x="187" y="198"/>
                    </a:lnTo>
                    <a:lnTo>
                      <a:pt x="186" y="205"/>
                    </a:lnTo>
                    <a:lnTo>
                      <a:pt x="185" y="213"/>
                    </a:lnTo>
                    <a:lnTo>
                      <a:pt x="182" y="220"/>
                    </a:lnTo>
                    <a:lnTo>
                      <a:pt x="178" y="226"/>
                    </a:lnTo>
                    <a:lnTo>
                      <a:pt x="174" y="233"/>
                    </a:lnTo>
                    <a:lnTo>
                      <a:pt x="169" y="239"/>
                    </a:lnTo>
                    <a:lnTo>
                      <a:pt x="164" y="244"/>
                    </a:lnTo>
                    <a:lnTo>
                      <a:pt x="157" y="249"/>
                    </a:lnTo>
                    <a:lnTo>
                      <a:pt x="150" y="253"/>
                    </a:lnTo>
                    <a:lnTo>
                      <a:pt x="143" y="256"/>
                    </a:lnTo>
                    <a:lnTo>
                      <a:pt x="134" y="260"/>
                    </a:lnTo>
                    <a:lnTo>
                      <a:pt x="125" y="262"/>
                    </a:lnTo>
                    <a:lnTo>
                      <a:pt x="116" y="263"/>
                    </a:lnTo>
                    <a:lnTo>
                      <a:pt x="105" y="264"/>
                    </a:lnTo>
                    <a:lnTo>
                      <a:pt x="95" y="265"/>
                    </a:lnTo>
                    <a:lnTo>
                      <a:pt x="0" y="265"/>
                    </a:lnTo>
                    <a:close/>
                    <a:moveTo>
                      <a:pt x="36" y="144"/>
                    </a:moveTo>
                    <a:lnTo>
                      <a:pt x="36" y="236"/>
                    </a:lnTo>
                    <a:lnTo>
                      <a:pt x="94" y="236"/>
                    </a:lnTo>
                    <a:lnTo>
                      <a:pt x="108" y="235"/>
                    </a:lnTo>
                    <a:lnTo>
                      <a:pt x="120" y="233"/>
                    </a:lnTo>
                    <a:lnTo>
                      <a:pt x="130" y="229"/>
                    </a:lnTo>
                    <a:lnTo>
                      <a:pt x="138" y="223"/>
                    </a:lnTo>
                    <a:lnTo>
                      <a:pt x="141" y="220"/>
                    </a:lnTo>
                    <a:lnTo>
                      <a:pt x="145" y="216"/>
                    </a:lnTo>
                    <a:lnTo>
                      <a:pt x="147" y="212"/>
                    </a:lnTo>
                    <a:lnTo>
                      <a:pt x="149" y="208"/>
                    </a:lnTo>
                    <a:lnTo>
                      <a:pt x="151" y="199"/>
                    </a:lnTo>
                    <a:lnTo>
                      <a:pt x="153" y="189"/>
                    </a:lnTo>
                    <a:lnTo>
                      <a:pt x="151" y="179"/>
                    </a:lnTo>
                    <a:lnTo>
                      <a:pt x="149" y="170"/>
                    </a:lnTo>
                    <a:lnTo>
                      <a:pt x="144" y="162"/>
                    </a:lnTo>
                    <a:lnTo>
                      <a:pt x="138" y="155"/>
                    </a:lnTo>
                    <a:lnTo>
                      <a:pt x="129" y="151"/>
                    </a:lnTo>
                    <a:lnTo>
                      <a:pt x="119" y="146"/>
                    </a:lnTo>
                    <a:lnTo>
                      <a:pt x="107" y="144"/>
                    </a:lnTo>
                    <a:lnTo>
                      <a:pt x="94" y="144"/>
                    </a:lnTo>
                    <a:lnTo>
                      <a:pt x="36" y="144"/>
                    </a:lnTo>
                    <a:close/>
                    <a:moveTo>
                      <a:pt x="36" y="119"/>
                    </a:moveTo>
                    <a:lnTo>
                      <a:pt x="84" y="119"/>
                    </a:lnTo>
                    <a:lnTo>
                      <a:pt x="98" y="117"/>
                    </a:lnTo>
                    <a:lnTo>
                      <a:pt x="110" y="115"/>
                    </a:lnTo>
                    <a:lnTo>
                      <a:pt x="120" y="111"/>
                    </a:lnTo>
                    <a:lnTo>
                      <a:pt x="129" y="105"/>
                    </a:lnTo>
                    <a:lnTo>
                      <a:pt x="133" y="103"/>
                    </a:lnTo>
                    <a:lnTo>
                      <a:pt x="135" y="99"/>
                    </a:lnTo>
                    <a:lnTo>
                      <a:pt x="138" y="95"/>
                    </a:lnTo>
                    <a:lnTo>
                      <a:pt x="139" y="91"/>
                    </a:lnTo>
                    <a:lnTo>
                      <a:pt x="143" y="82"/>
                    </a:lnTo>
                    <a:lnTo>
                      <a:pt x="143" y="73"/>
                    </a:lnTo>
                    <a:lnTo>
                      <a:pt x="143" y="62"/>
                    </a:lnTo>
                    <a:lnTo>
                      <a:pt x="139" y="52"/>
                    </a:lnTo>
                    <a:lnTo>
                      <a:pt x="138" y="48"/>
                    </a:lnTo>
                    <a:lnTo>
                      <a:pt x="135" y="44"/>
                    </a:lnTo>
                    <a:lnTo>
                      <a:pt x="133" y="41"/>
                    </a:lnTo>
                    <a:lnTo>
                      <a:pt x="129" y="38"/>
                    </a:lnTo>
                    <a:lnTo>
                      <a:pt x="121" y="34"/>
                    </a:lnTo>
                    <a:lnTo>
                      <a:pt x="111" y="31"/>
                    </a:lnTo>
                    <a:lnTo>
                      <a:pt x="99" y="28"/>
                    </a:lnTo>
                    <a:lnTo>
                      <a:pt x="85" y="27"/>
                    </a:lnTo>
                    <a:lnTo>
                      <a:pt x="36" y="27"/>
                    </a:lnTo>
                    <a:lnTo>
                      <a:pt x="36" y="119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85"/>
              <p:cNvSpPr>
                <a:spLocks/>
              </p:cNvSpPr>
              <p:nvPr/>
            </p:nvSpPr>
            <p:spPr bwMode="auto">
              <a:xfrm>
                <a:off x="2600" y="3081"/>
                <a:ext cx="36" cy="44"/>
              </a:xfrm>
              <a:custGeom>
                <a:avLst/>
                <a:gdLst>
                  <a:gd name="T0" fmla="*/ 216 w 216"/>
                  <a:gd name="T1" fmla="*/ 265 h 265"/>
                  <a:gd name="T2" fmla="*/ 180 w 216"/>
                  <a:gd name="T3" fmla="*/ 265 h 265"/>
                  <a:gd name="T4" fmla="*/ 180 w 216"/>
                  <a:gd name="T5" fmla="*/ 144 h 265"/>
                  <a:gd name="T6" fmla="*/ 36 w 216"/>
                  <a:gd name="T7" fmla="*/ 144 h 265"/>
                  <a:gd name="T8" fmla="*/ 36 w 216"/>
                  <a:gd name="T9" fmla="*/ 265 h 265"/>
                  <a:gd name="T10" fmla="*/ 0 w 216"/>
                  <a:gd name="T11" fmla="*/ 265 h 265"/>
                  <a:gd name="T12" fmla="*/ 0 w 216"/>
                  <a:gd name="T13" fmla="*/ 0 h 265"/>
                  <a:gd name="T14" fmla="*/ 36 w 216"/>
                  <a:gd name="T15" fmla="*/ 0 h 265"/>
                  <a:gd name="T16" fmla="*/ 36 w 216"/>
                  <a:gd name="T17" fmla="*/ 117 h 265"/>
                  <a:gd name="T18" fmla="*/ 180 w 216"/>
                  <a:gd name="T19" fmla="*/ 117 h 265"/>
                  <a:gd name="T20" fmla="*/ 180 w 216"/>
                  <a:gd name="T21" fmla="*/ 0 h 265"/>
                  <a:gd name="T22" fmla="*/ 216 w 216"/>
                  <a:gd name="T23" fmla="*/ 0 h 265"/>
                  <a:gd name="T24" fmla="*/ 216 w 216"/>
                  <a:gd name="T25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" h="265">
                    <a:moveTo>
                      <a:pt x="216" y="265"/>
                    </a:moveTo>
                    <a:lnTo>
                      <a:pt x="180" y="265"/>
                    </a:lnTo>
                    <a:lnTo>
                      <a:pt x="180" y="144"/>
                    </a:lnTo>
                    <a:lnTo>
                      <a:pt x="36" y="144"/>
                    </a:lnTo>
                    <a:lnTo>
                      <a:pt x="36" y="265"/>
                    </a:lnTo>
                    <a:lnTo>
                      <a:pt x="0" y="26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117"/>
                    </a:lnTo>
                    <a:lnTo>
                      <a:pt x="180" y="117"/>
                    </a:lnTo>
                    <a:lnTo>
                      <a:pt x="180" y="0"/>
                    </a:lnTo>
                    <a:lnTo>
                      <a:pt x="216" y="0"/>
                    </a:lnTo>
                    <a:lnTo>
                      <a:pt x="216" y="265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Freeform 86"/>
              <p:cNvSpPr>
                <a:spLocks noEditPoints="1"/>
              </p:cNvSpPr>
              <p:nvPr/>
            </p:nvSpPr>
            <p:spPr bwMode="auto">
              <a:xfrm>
                <a:off x="3035" y="3080"/>
                <a:ext cx="46" cy="55"/>
              </a:xfrm>
              <a:custGeom>
                <a:avLst/>
                <a:gdLst>
                  <a:gd name="T0" fmla="*/ 236 w 280"/>
                  <a:gd name="T1" fmla="*/ 0 h 330"/>
                  <a:gd name="T2" fmla="*/ 236 w 280"/>
                  <a:gd name="T3" fmla="*/ 238 h 330"/>
                  <a:gd name="T4" fmla="*/ 280 w 280"/>
                  <a:gd name="T5" fmla="*/ 238 h 330"/>
                  <a:gd name="T6" fmla="*/ 280 w 280"/>
                  <a:gd name="T7" fmla="*/ 319 h 330"/>
                  <a:gd name="T8" fmla="*/ 279 w 280"/>
                  <a:gd name="T9" fmla="*/ 324 h 330"/>
                  <a:gd name="T10" fmla="*/ 277 w 280"/>
                  <a:gd name="T11" fmla="*/ 328 h 330"/>
                  <a:gd name="T12" fmla="*/ 273 w 280"/>
                  <a:gd name="T13" fmla="*/ 330 h 330"/>
                  <a:gd name="T14" fmla="*/ 268 w 280"/>
                  <a:gd name="T15" fmla="*/ 330 h 330"/>
                  <a:gd name="T16" fmla="*/ 247 w 280"/>
                  <a:gd name="T17" fmla="*/ 330 h 330"/>
                  <a:gd name="T18" fmla="*/ 247 w 280"/>
                  <a:gd name="T19" fmla="*/ 266 h 330"/>
                  <a:gd name="T20" fmla="*/ 33 w 280"/>
                  <a:gd name="T21" fmla="*/ 266 h 330"/>
                  <a:gd name="T22" fmla="*/ 33 w 280"/>
                  <a:gd name="T23" fmla="*/ 319 h 330"/>
                  <a:gd name="T24" fmla="*/ 32 w 280"/>
                  <a:gd name="T25" fmla="*/ 324 h 330"/>
                  <a:gd name="T26" fmla="*/ 30 w 280"/>
                  <a:gd name="T27" fmla="*/ 328 h 330"/>
                  <a:gd name="T28" fmla="*/ 25 w 280"/>
                  <a:gd name="T29" fmla="*/ 330 h 330"/>
                  <a:gd name="T30" fmla="*/ 21 w 280"/>
                  <a:gd name="T31" fmla="*/ 330 h 330"/>
                  <a:gd name="T32" fmla="*/ 0 w 280"/>
                  <a:gd name="T33" fmla="*/ 330 h 330"/>
                  <a:gd name="T34" fmla="*/ 0 w 280"/>
                  <a:gd name="T35" fmla="*/ 238 h 330"/>
                  <a:gd name="T36" fmla="*/ 26 w 280"/>
                  <a:gd name="T37" fmla="*/ 238 h 330"/>
                  <a:gd name="T38" fmla="*/ 32 w 280"/>
                  <a:gd name="T39" fmla="*/ 234 h 330"/>
                  <a:gd name="T40" fmla="*/ 39 w 280"/>
                  <a:gd name="T41" fmla="*/ 228 h 330"/>
                  <a:gd name="T42" fmla="*/ 44 w 280"/>
                  <a:gd name="T43" fmla="*/ 221 h 330"/>
                  <a:gd name="T44" fmla="*/ 50 w 280"/>
                  <a:gd name="T45" fmla="*/ 210 h 330"/>
                  <a:gd name="T46" fmla="*/ 54 w 280"/>
                  <a:gd name="T47" fmla="*/ 198 h 330"/>
                  <a:gd name="T48" fmla="*/ 59 w 280"/>
                  <a:gd name="T49" fmla="*/ 181 h 330"/>
                  <a:gd name="T50" fmla="*/ 61 w 280"/>
                  <a:gd name="T51" fmla="*/ 172 h 330"/>
                  <a:gd name="T52" fmla="*/ 63 w 280"/>
                  <a:gd name="T53" fmla="*/ 162 h 330"/>
                  <a:gd name="T54" fmla="*/ 65 w 280"/>
                  <a:gd name="T55" fmla="*/ 150 h 330"/>
                  <a:gd name="T56" fmla="*/ 67 w 280"/>
                  <a:gd name="T57" fmla="*/ 138 h 330"/>
                  <a:gd name="T58" fmla="*/ 70 w 280"/>
                  <a:gd name="T59" fmla="*/ 125 h 330"/>
                  <a:gd name="T60" fmla="*/ 71 w 280"/>
                  <a:gd name="T61" fmla="*/ 111 h 330"/>
                  <a:gd name="T62" fmla="*/ 73 w 280"/>
                  <a:gd name="T63" fmla="*/ 96 h 330"/>
                  <a:gd name="T64" fmla="*/ 74 w 280"/>
                  <a:gd name="T65" fmla="*/ 79 h 330"/>
                  <a:gd name="T66" fmla="*/ 75 w 280"/>
                  <a:gd name="T67" fmla="*/ 61 h 330"/>
                  <a:gd name="T68" fmla="*/ 76 w 280"/>
                  <a:gd name="T69" fmla="*/ 42 h 330"/>
                  <a:gd name="T70" fmla="*/ 77 w 280"/>
                  <a:gd name="T71" fmla="*/ 21 h 330"/>
                  <a:gd name="T72" fmla="*/ 79 w 280"/>
                  <a:gd name="T73" fmla="*/ 0 h 330"/>
                  <a:gd name="T74" fmla="*/ 236 w 280"/>
                  <a:gd name="T75" fmla="*/ 0 h 330"/>
                  <a:gd name="T76" fmla="*/ 112 w 280"/>
                  <a:gd name="T77" fmla="*/ 28 h 330"/>
                  <a:gd name="T78" fmla="*/ 111 w 280"/>
                  <a:gd name="T79" fmla="*/ 50 h 330"/>
                  <a:gd name="T80" fmla="*/ 110 w 280"/>
                  <a:gd name="T81" fmla="*/ 71 h 330"/>
                  <a:gd name="T82" fmla="*/ 107 w 280"/>
                  <a:gd name="T83" fmla="*/ 90 h 330"/>
                  <a:gd name="T84" fmla="*/ 105 w 280"/>
                  <a:gd name="T85" fmla="*/ 108 h 330"/>
                  <a:gd name="T86" fmla="*/ 103 w 280"/>
                  <a:gd name="T87" fmla="*/ 125 h 330"/>
                  <a:gd name="T88" fmla="*/ 101 w 280"/>
                  <a:gd name="T89" fmla="*/ 140 h 330"/>
                  <a:gd name="T90" fmla="*/ 99 w 280"/>
                  <a:gd name="T91" fmla="*/ 155 h 330"/>
                  <a:gd name="T92" fmla="*/ 96 w 280"/>
                  <a:gd name="T93" fmla="*/ 168 h 330"/>
                  <a:gd name="T94" fmla="*/ 93 w 280"/>
                  <a:gd name="T95" fmla="*/ 180 h 330"/>
                  <a:gd name="T96" fmla="*/ 90 w 280"/>
                  <a:gd name="T97" fmla="*/ 191 h 330"/>
                  <a:gd name="T98" fmla="*/ 86 w 280"/>
                  <a:gd name="T99" fmla="*/ 201 h 330"/>
                  <a:gd name="T100" fmla="*/ 83 w 280"/>
                  <a:gd name="T101" fmla="*/ 210 h 330"/>
                  <a:gd name="T102" fmla="*/ 76 w 280"/>
                  <a:gd name="T103" fmla="*/ 226 h 330"/>
                  <a:gd name="T104" fmla="*/ 69 w 280"/>
                  <a:gd name="T105" fmla="*/ 238 h 330"/>
                  <a:gd name="T106" fmla="*/ 200 w 280"/>
                  <a:gd name="T107" fmla="*/ 238 h 330"/>
                  <a:gd name="T108" fmla="*/ 200 w 280"/>
                  <a:gd name="T109" fmla="*/ 28 h 330"/>
                  <a:gd name="T110" fmla="*/ 112 w 280"/>
                  <a:gd name="T111" fmla="*/ 28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0" h="330">
                    <a:moveTo>
                      <a:pt x="236" y="0"/>
                    </a:moveTo>
                    <a:lnTo>
                      <a:pt x="236" y="238"/>
                    </a:lnTo>
                    <a:lnTo>
                      <a:pt x="280" y="238"/>
                    </a:lnTo>
                    <a:lnTo>
                      <a:pt x="280" y="319"/>
                    </a:lnTo>
                    <a:lnTo>
                      <a:pt x="279" y="324"/>
                    </a:lnTo>
                    <a:lnTo>
                      <a:pt x="277" y="328"/>
                    </a:lnTo>
                    <a:lnTo>
                      <a:pt x="273" y="330"/>
                    </a:lnTo>
                    <a:lnTo>
                      <a:pt x="268" y="330"/>
                    </a:lnTo>
                    <a:lnTo>
                      <a:pt x="247" y="330"/>
                    </a:lnTo>
                    <a:lnTo>
                      <a:pt x="247" y="266"/>
                    </a:lnTo>
                    <a:lnTo>
                      <a:pt x="33" y="266"/>
                    </a:lnTo>
                    <a:lnTo>
                      <a:pt x="33" y="319"/>
                    </a:lnTo>
                    <a:lnTo>
                      <a:pt x="32" y="324"/>
                    </a:lnTo>
                    <a:lnTo>
                      <a:pt x="30" y="328"/>
                    </a:lnTo>
                    <a:lnTo>
                      <a:pt x="25" y="330"/>
                    </a:lnTo>
                    <a:lnTo>
                      <a:pt x="21" y="330"/>
                    </a:lnTo>
                    <a:lnTo>
                      <a:pt x="0" y="330"/>
                    </a:lnTo>
                    <a:lnTo>
                      <a:pt x="0" y="238"/>
                    </a:lnTo>
                    <a:lnTo>
                      <a:pt x="26" y="238"/>
                    </a:lnTo>
                    <a:lnTo>
                      <a:pt x="32" y="234"/>
                    </a:lnTo>
                    <a:lnTo>
                      <a:pt x="39" y="228"/>
                    </a:lnTo>
                    <a:lnTo>
                      <a:pt x="44" y="221"/>
                    </a:lnTo>
                    <a:lnTo>
                      <a:pt x="50" y="210"/>
                    </a:lnTo>
                    <a:lnTo>
                      <a:pt x="54" y="198"/>
                    </a:lnTo>
                    <a:lnTo>
                      <a:pt x="59" y="181"/>
                    </a:lnTo>
                    <a:lnTo>
                      <a:pt x="61" y="172"/>
                    </a:lnTo>
                    <a:lnTo>
                      <a:pt x="63" y="162"/>
                    </a:lnTo>
                    <a:lnTo>
                      <a:pt x="65" y="150"/>
                    </a:lnTo>
                    <a:lnTo>
                      <a:pt x="67" y="138"/>
                    </a:lnTo>
                    <a:lnTo>
                      <a:pt x="70" y="125"/>
                    </a:lnTo>
                    <a:lnTo>
                      <a:pt x="71" y="111"/>
                    </a:lnTo>
                    <a:lnTo>
                      <a:pt x="73" y="96"/>
                    </a:lnTo>
                    <a:lnTo>
                      <a:pt x="74" y="79"/>
                    </a:lnTo>
                    <a:lnTo>
                      <a:pt x="75" y="61"/>
                    </a:lnTo>
                    <a:lnTo>
                      <a:pt x="76" y="42"/>
                    </a:lnTo>
                    <a:lnTo>
                      <a:pt x="77" y="21"/>
                    </a:lnTo>
                    <a:lnTo>
                      <a:pt x="79" y="0"/>
                    </a:lnTo>
                    <a:lnTo>
                      <a:pt x="236" y="0"/>
                    </a:lnTo>
                    <a:close/>
                    <a:moveTo>
                      <a:pt x="112" y="28"/>
                    </a:moveTo>
                    <a:lnTo>
                      <a:pt x="111" y="50"/>
                    </a:lnTo>
                    <a:lnTo>
                      <a:pt x="110" y="71"/>
                    </a:lnTo>
                    <a:lnTo>
                      <a:pt x="107" y="90"/>
                    </a:lnTo>
                    <a:lnTo>
                      <a:pt x="105" y="108"/>
                    </a:lnTo>
                    <a:lnTo>
                      <a:pt x="103" y="125"/>
                    </a:lnTo>
                    <a:lnTo>
                      <a:pt x="101" y="140"/>
                    </a:lnTo>
                    <a:lnTo>
                      <a:pt x="99" y="155"/>
                    </a:lnTo>
                    <a:lnTo>
                      <a:pt x="96" y="168"/>
                    </a:lnTo>
                    <a:lnTo>
                      <a:pt x="93" y="180"/>
                    </a:lnTo>
                    <a:lnTo>
                      <a:pt x="90" y="191"/>
                    </a:lnTo>
                    <a:lnTo>
                      <a:pt x="86" y="201"/>
                    </a:lnTo>
                    <a:lnTo>
                      <a:pt x="83" y="210"/>
                    </a:lnTo>
                    <a:lnTo>
                      <a:pt x="76" y="226"/>
                    </a:lnTo>
                    <a:lnTo>
                      <a:pt x="69" y="238"/>
                    </a:lnTo>
                    <a:lnTo>
                      <a:pt x="200" y="238"/>
                    </a:lnTo>
                    <a:lnTo>
                      <a:pt x="200" y="28"/>
                    </a:lnTo>
                    <a:lnTo>
                      <a:pt x="112" y="2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Freeform 87"/>
              <p:cNvSpPr>
                <a:spLocks noEditPoints="1"/>
              </p:cNvSpPr>
              <p:nvPr/>
            </p:nvSpPr>
            <p:spPr bwMode="auto">
              <a:xfrm>
                <a:off x="3089" y="3080"/>
                <a:ext cx="30" cy="44"/>
              </a:xfrm>
              <a:custGeom>
                <a:avLst/>
                <a:gdLst>
                  <a:gd name="T0" fmla="*/ 36 w 181"/>
                  <a:gd name="T1" fmla="*/ 28 h 266"/>
                  <a:gd name="T2" fmla="*/ 88 w 181"/>
                  <a:gd name="T3" fmla="*/ 115 h 266"/>
                  <a:gd name="T4" fmla="*/ 110 w 181"/>
                  <a:gd name="T5" fmla="*/ 116 h 266"/>
                  <a:gd name="T6" fmla="*/ 130 w 181"/>
                  <a:gd name="T7" fmla="*/ 120 h 266"/>
                  <a:gd name="T8" fmla="*/ 146 w 181"/>
                  <a:gd name="T9" fmla="*/ 126 h 266"/>
                  <a:gd name="T10" fmla="*/ 159 w 181"/>
                  <a:gd name="T11" fmla="*/ 135 h 266"/>
                  <a:gd name="T12" fmla="*/ 169 w 181"/>
                  <a:gd name="T13" fmla="*/ 145 h 266"/>
                  <a:gd name="T14" fmla="*/ 176 w 181"/>
                  <a:gd name="T15" fmla="*/ 157 h 266"/>
                  <a:gd name="T16" fmla="*/ 180 w 181"/>
                  <a:gd name="T17" fmla="*/ 171 h 266"/>
                  <a:gd name="T18" fmla="*/ 181 w 181"/>
                  <a:gd name="T19" fmla="*/ 186 h 266"/>
                  <a:gd name="T20" fmla="*/ 180 w 181"/>
                  <a:gd name="T21" fmla="*/ 204 h 266"/>
                  <a:gd name="T22" fmla="*/ 175 w 181"/>
                  <a:gd name="T23" fmla="*/ 219 h 266"/>
                  <a:gd name="T24" fmla="*/ 167 w 181"/>
                  <a:gd name="T25" fmla="*/ 233 h 266"/>
                  <a:gd name="T26" fmla="*/ 157 w 181"/>
                  <a:gd name="T27" fmla="*/ 245 h 266"/>
                  <a:gd name="T28" fmla="*/ 144 w 181"/>
                  <a:gd name="T29" fmla="*/ 254 h 266"/>
                  <a:gd name="T30" fmla="*/ 128 w 181"/>
                  <a:gd name="T31" fmla="*/ 260 h 266"/>
                  <a:gd name="T32" fmla="*/ 109 w 181"/>
                  <a:gd name="T33" fmla="*/ 265 h 266"/>
                  <a:gd name="T34" fmla="*/ 88 w 181"/>
                  <a:gd name="T35" fmla="*/ 266 h 266"/>
                  <a:gd name="T36" fmla="*/ 0 w 181"/>
                  <a:gd name="T37" fmla="*/ 0 h 266"/>
                  <a:gd name="T38" fmla="*/ 173 w 181"/>
                  <a:gd name="T39" fmla="*/ 28 h 266"/>
                  <a:gd name="T40" fmla="*/ 36 w 181"/>
                  <a:gd name="T41" fmla="*/ 237 h 266"/>
                  <a:gd name="T42" fmla="*/ 102 w 181"/>
                  <a:gd name="T43" fmla="*/ 236 h 266"/>
                  <a:gd name="T44" fmla="*/ 125 w 181"/>
                  <a:gd name="T45" fmla="*/ 229 h 266"/>
                  <a:gd name="T46" fmla="*/ 136 w 181"/>
                  <a:gd name="T47" fmla="*/ 220 h 266"/>
                  <a:gd name="T48" fmla="*/ 140 w 181"/>
                  <a:gd name="T49" fmla="*/ 214 h 266"/>
                  <a:gd name="T50" fmla="*/ 145 w 181"/>
                  <a:gd name="T51" fmla="*/ 199 h 266"/>
                  <a:gd name="T52" fmla="*/ 145 w 181"/>
                  <a:gd name="T53" fmla="*/ 179 h 266"/>
                  <a:gd name="T54" fmla="*/ 140 w 181"/>
                  <a:gd name="T55" fmla="*/ 166 h 266"/>
                  <a:gd name="T56" fmla="*/ 136 w 181"/>
                  <a:gd name="T57" fmla="*/ 158 h 266"/>
                  <a:gd name="T58" fmla="*/ 125 w 181"/>
                  <a:gd name="T59" fmla="*/ 150 h 266"/>
                  <a:gd name="T60" fmla="*/ 102 w 181"/>
                  <a:gd name="T61" fmla="*/ 144 h 266"/>
                  <a:gd name="T62" fmla="*/ 36 w 181"/>
                  <a:gd name="T63" fmla="*/ 14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266">
                    <a:moveTo>
                      <a:pt x="173" y="28"/>
                    </a:moveTo>
                    <a:lnTo>
                      <a:pt x="36" y="28"/>
                    </a:lnTo>
                    <a:lnTo>
                      <a:pt x="36" y="115"/>
                    </a:lnTo>
                    <a:lnTo>
                      <a:pt x="88" y="115"/>
                    </a:lnTo>
                    <a:lnTo>
                      <a:pt x="100" y="115"/>
                    </a:lnTo>
                    <a:lnTo>
                      <a:pt x="110" y="116"/>
                    </a:lnTo>
                    <a:lnTo>
                      <a:pt x="120" y="117"/>
                    </a:lnTo>
                    <a:lnTo>
                      <a:pt x="130" y="120"/>
                    </a:lnTo>
                    <a:lnTo>
                      <a:pt x="138" y="122"/>
                    </a:lnTo>
                    <a:lnTo>
                      <a:pt x="146" y="126"/>
                    </a:lnTo>
                    <a:lnTo>
                      <a:pt x="153" y="130"/>
                    </a:lnTo>
                    <a:lnTo>
                      <a:pt x="159" y="135"/>
                    </a:lnTo>
                    <a:lnTo>
                      <a:pt x="165" y="139"/>
                    </a:lnTo>
                    <a:lnTo>
                      <a:pt x="169" y="145"/>
                    </a:lnTo>
                    <a:lnTo>
                      <a:pt x="173" y="151"/>
                    </a:lnTo>
                    <a:lnTo>
                      <a:pt x="176" y="157"/>
                    </a:lnTo>
                    <a:lnTo>
                      <a:pt x="178" y="164"/>
                    </a:lnTo>
                    <a:lnTo>
                      <a:pt x="180" y="171"/>
                    </a:lnTo>
                    <a:lnTo>
                      <a:pt x="181" y="178"/>
                    </a:lnTo>
                    <a:lnTo>
                      <a:pt x="181" y="186"/>
                    </a:lnTo>
                    <a:lnTo>
                      <a:pt x="181" y="195"/>
                    </a:lnTo>
                    <a:lnTo>
                      <a:pt x="180" y="204"/>
                    </a:lnTo>
                    <a:lnTo>
                      <a:pt x="178" y="211"/>
                    </a:lnTo>
                    <a:lnTo>
                      <a:pt x="175" y="219"/>
                    </a:lnTo>
                    <a:lnTo>
                      <a:pt x="171" y="226"/>
                    </a:lnTo>
                    <a:lnTo>
                      <a:pt x="167" y="233"/>
                    </a:lnTo>
                    <a:lnTo>
                      <a:pt x="163" y="239"/>
                    </a:lnTo>
                    <a:lnTo>
                      <a:pt x="157" y="245"/>
                    </a:lnTo>
                    <a:lnTo>
                      <a:pt x="150" y="249"/>
                    </a:lnTo>
                    <a:lnTo>
                      <a:pt x="144" y="254"/>
                    </a:lnTo>
                    <a:lnTo>
                      <a:pt x="136" y="257"/>
                    </a:lnTo>
                    <a:lnTo>
                      <a:pt x="128" y="260"/>
                    </a:lnTo>
                    <a:lnTo>
                      <a:pt x="118" y="263"/>
                    </a:lnTo>
                    <a:lnTo>
                      <a:pt x="109" y="265"/>
                    </a:lnTo>
                    <a:lnTo>
                      <a:pt x="99" y="266"/>
                    </a:lnTo>
                    <a:lnTo>
                      <a:pt x="88" y="266"/>
                    </a:lnTo>
                    <a:lnTo>
                      <a:pt x="0" y="266"/>
                    </a:lnTo>
                    <a:lnTo>
                      <a:pt x="0" y="0"/>
                    </a:lnTo>
                    <a:lnTo>
                      <a:pt x="173" y="0"/>
                    </a:lnTo>
                    <a:lnTo>
                      <a:pt x="173" y="28"/>
                    </a:lnTo>
                    <a:close/>
                    <a:moveTo>
                      <a:pt x="36" y="144"/>
                    </a:moveTo>
                    <a:lnTo>
                      <a:pt x="36" y="237"/>
                    </a:lnTo>
                    <a:lnTo>
                      <a:pt x="88" y="237"/>
                    </a:lnTo>
                    <a:lnTo>
                      <a:pt x="102" y="236"/>
                    </a:lnTo>
                    <a:lnTo>
                      <a:pt x="115" y="234"/>
                    </a:lnTo>
                    <a:lnTo>
                      <a:pt x="125" y="229"/>
                    </a:lnTo>
                    <a:lnTo>
                      <a:pt x="132" y="224"/>
                    </a:lnTo>
                    <a:lnTo>
                      <a:pt x="136" y="220"/>
                    </a:lnTo>
                    <a:lnTo>
                      <a:pt x="138" y="217"/>
                    </a:lnTo>
                    <a:lnTo>
                      <a:pt x="140" y="214"/>
                    </a:lnTo>
                    <a:lnTo>
                      <a:pt x="143" y="209"/>
                    </a:lnTo>
                    <a:lnTo>
                      <a:pt x="145" y="199"/>
                    </a:lnTo>
                    <a:lnTo>
                      <a:pt x="146" y="189"/>
                    </a:lnTo>
                    <a:lnTo>
                      <a:pt x="145" y="179"/>
                    </a:lnTo>
                    <a:lnTo>
                      <a:pt x="143" y="170"/>
                    </a:lnTo>
                    <a:lnTo>
                      <a:pt x="140" y="166"/>
                    </a:lnTo>
                    <a:lnTo>
                      <a:pt x="138" y="161"/>
                    </a:lnTo>
                    <a:lnTo>
                      <a:pt x="136" y="158"/>
                    </a:lnTo>
                    <a:lnTo>
                      <a:pt x="132" y="155"/>
                    </a:lnTo>
                    <a:lnTo>
                      <a:pt x="125" y="150"/>
                    </a:lnTo>
                    <a:lnTo>
                      <a:pt x="115" y="146"/>
                    </a:lnTo>
                    <a:lnTo>
                      <a:pt x="102" y="144"/>
                    </a:lnTo>
                    <a:lnTo>
                      <a:pt x="88" y="144"/>
                    </a:lnTo>
                    <a:lnTo>
                      <a:pt x="36" y="144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88"/>
              <p:cNvSpPr>
                <a:spLocks noEditPoints="1"/>
              </p:cNvSpPr>
              <p:nvPr/>
            </p:nvSpPr>
            <p:spPr bwMode="auto">
              <a:xfrm>
                <a:off x="3124" y="3080"/>
                <a:ext cx="44" cy="45"/>
              </a:xfrm>
              <a:custGeom>
                <a:avLst/>
                <a:gdLst>
                  <a:gd name="T0" fmla="*/ 260 w 262"/>
                  <a:gd name="T1" fmla="*/ 164 h 271"/>
                  <a:gd name="T2" fmla="*/ 248 w 262"/>
                  <a:gd name="T3" fmla="*/ 203 h 271"/>
                  <a:gd name="T4" fmla="*/ 225 w 262"/>
                  <a:gd name="T5" fmla="*/ 233 h 271"/>
                  <a:gd name="T6" fmla="*/ 197 w 262"/>
                  <a:gd name="T7" fmla="*/ 257 h 271"/>
                  <a:gd name="T8" fmla="*/ 159 w 262"/>
                  <a:gd name="T9" fmla="*/ 269 h 271"/>
                  <a:gd name="T10" fmla="*/ 116 w 262"/>
                  <a:gd name="T11" fmla="*/ 271 h 271"/>
                  <a:gd name="T12" fmla="*/ 78 w 262"/>
                  <a:gd name="T13" fmla="*/ 262 h 271"/>
                  <a:gd name="T14" fmla="*/ 45 w 262"/>
                  <a:gd name="T15" fmla="*/ 242 h 271"/>
                  <a:gd name="T16" fmla="*/ 21 w 262"/>
                  <a:gd name="T17" fmla="*/ 214 h 271"/>
                  <a:gd name="T18" fmla="*/ 5 w 262"/>
                  <a:gd name="T19" fmla="*/ 178 h 271"/>
                  <a:gd name="T20" fmla="*/ 0 w 262"/>
                  <a:gd name="T21" fmla="*/ 137 h 271"/>
                  <a:gd name="T22" fmla="*/ 5 w 262"/>
                  <a:gd name="T23" fmla="*/ 94 h 271"/>
                  <a:gd name="T24" fmla="*/ 21 w 262"/>
                  <a:gd name="T25" fmla="*/ 58 h 271"/>
                  <a:gd name="T26" fmla="*/ 45 w 262"/>
                  <a:gd name="T27" fmla="*/ 30 h 271"/>
                  <a:gd name="T28" fmla="*/ 78 w 262"/>
                  <a:gd name="T29" fmla="*/ 10 h 271"/>
                  <a:gd name="T30" fmla="*/ 116 w 262"/>
                  <a:gd name="T31" fmla="*/ 1 h 271"/>
                  <a:gd name="T32" fmla="*/ 159 w 262"/>
                  <a:gd name="T33" fmla="*/ 3 h 271"/>
                  <a:gd name="T34" fmla="*/ 197 w 262"/>
                  <a:gd name="T35" fmla="*/ 15 h 271"/>
                  <a:gd name="T36" fmla="*/ 225 w 262"/>
                  <a:gd name="T37" fmla="*/ 39 h 271"/>
                  <a:gd name="T38" fmla="*/ 248 w 262"/>
                  <a:gd name="T39" fmla="*/ 69 h 271"/>
                  <a:gd name="T40" fmla="*/ 260 w 262"/>
                  <a:gd name="T41" fmla="*/ 108 h 271"/>
                  <a:gd name="T42" fmla="*/ 225 w 262"/>
                  <a:gd name="T43" fmla="*/ 137 h 271"/>
                  <a:gd name="T44" fmla="*/ 221 w 262"/>
                  <a:gd name="T45" fmla="*/ 102 h 271"/>
                  <a:gd name="T46" fmla="*/ 211 w 262"/>
                  <a:gd name="T47" fmla="*/ 74 h 271"/>
                  <a:gd name="T48" fmla="*/ 193 w 262"/>
                  <a:gd name="T49" fmla="*/ 53 h 271"/>
                  <a:gd name="T50" fmla="*/ 170 w 262"/>
                  <a:gd name="T51" fmla="*/ 39 h 271"/>
                  <a:gd name="T52" fmla="*/ 141 w 262"/>
                  <a:gd name="T53" fmla="*/ 32 h 271"/>
                  <a:gd name="T54" fmla="*/ 111 w 262"/>
                  <a:gd name="T55" fmla="*/ 33 h 271"/>
                  <a:gd name="T56" fmla="*/ 84 w 262"/>
                  <a:gd name="T57" fmla="*/ 42 h 271"/>
                  <a:gd name="T58" fmla="*/ 62 w 262"/>
                  <a:gd name="T59" fmla="*/ 59 h 271"/>
                  <a:gd name="T60" fmla="*/ 48 w 262"/>
                  <a:gd name="T61" fmla="*/ 83 h 271"/>
                  <a:gd name="T62" fmla="*/ 39 w 262"/>
                  <a:gd name="T63" fmla="*/ 113 h 271"/>
                  <a:gd name="T64" fmla="*/ 38 w 262"/>
                  <a:gd name="T65" fmla="*/ 148 h 271"/>
                  <a:gd name="T66" fmla="*/ 43 w 262"/>
                  <a:gd name="T67" fmla="*/ 180 h 271"/>
                  <a:gd name="T68" fmla="*/ 56 w 262"/>
                  <a:gd name="T69" fmla="*/ 206 h 271"/>
                  <a:gd name="T70" fmla="*/ 76 w 262"/>
                  <a:gd name="T71" fmla="*/ 224 h 271"/>
                  <a:gd name="T72" fmla="*/ 101 w 262"/>
                  <a:gd name="T73" fmla="*/ 237 h 271"/>
                  <a:gd name="T74" fmla="*/ 131 w 262"/>
                  <a:gd name="T75" fmla="*/ 240 h 271"/>
                  <a:gd name="T76" fmla="*/ 161 w 262"/>
                  <a:gd name="T77" fmla="*/ 237 h 271"/>
                  <a:gd name="T78" fmla="*/ 187 w 262"/>
                  <a:gd name="T79" fmla="*/ 224 h 271"/>
                  <a:gd name="T80" fmla="*/ 205 w 262"/>
                  <a:gd name="T81" fmla="*/ 206 h 271"/>
                  <a:gd name="T82" fmla="*/ 219 w 262"/>
                  <a:gd name="T83" fmla="*/ 180 h 271"/>
                  <a:gd name="T84" fmla="*/ 224 w 262"/>
                  <a:gd name="T85" fmla="*/ 14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" h="271">
                    <a:moveTo>
                      <a:pt x="262" y="137"/>
                    </a:moveTo>
                    <a:lnTo>
                      <a:pt x="261" y="151"/>
                    </a:lnTo>
                    <a:lnTo>
                      <a:pt x="260" y="164"/>
                    </a:lnTo>
                    <a:lnTo>
                      <a:pt x="257" y="178"/>
                    </a:lnTo>
                    <a:lnTo>
                      <a:pt x="252" y="191"/>
                    </a:lnTo>
                    <a:lnTo>
                      <a:pt x="248" y="203"/>
                    </a:lnTo>
                    <a:lnTo>
                      <a:pt x="241" y="214"/>
                    </a:lnTo>
                    <a:lnTo>
                      <a:pt x="234" y="224"/>
                    </a:lnTo>
                    <a:lnTo>
                      <a:pt x="225" y="233"/>
                    </a:lnTo>
                    <a:lnTo>
                      <a:pt x="217" y="242"/>
                    </a:lnTo>
                    <a:lnTo>
                      <a:pt x="207" y="250"/>
                    </a:lnTo>
                    <a:lnTo>
                      <a:pt x="197" y="257"/>
                    </a:lnTo>
                    <a:lnTo>
                      <a:pt x="184" y="262"/>
                    </a:lnTo>
                    <a:lnTo>
                      <a:pt x="172" y="266"/>
                    </a:lnTo>
                    <a:lnTo>
                      <a:pt x="159" y="269"/>
                    </a:lnTo>
                    <a:lnTo>
                      <a:pt x="145" y="271"/>
                    </a:lnTo>
                    <a:lnTo>
                      <a:pt x="131" y="271"/>
                    </a:lnTo>
                    <a:lnTo>
                      <a:pt x="116" y="271"/>
                    </a:lnTo>
                    <a:lnTo>
                      <a:pt x="103" y="269"/>
                    </a:lnTo>
                    <a:lnTo>
                      <a:pt x="90" y="266"/>
                    </a:lnTo>
                    <a:lnTo>
                      <a:pt x="78" y="262"/>
                    </a:lnTo>
                    <a:lnTo>
                      <a:pt x="66" y="257"/>
                    </a:lnTo>
                    <a:lnTo>
                      <a:pt x="55" y="250"/>
                    </a:lnTo>
                    <a:lnTo>
                      <a:pt x="45" y="242"/>
                    </a:lnTo>
                    <a:lnTo>
                      <a:pt x="36" y="233"/>
                    </a:lnTo>
                    <a:lnTo>
                      <a:pt x="27" y="224"/>
                    </a:lnTo>
                    <a:lnTo>
                      <a:pt x="21" y="214"/>
                    </a:lnTo>
                    <a:lnTo>
                      <a:pt x="14" y="203"/>
                    </a:lnTo>
                    <a:lnTo>
                      <a:pt x="10" y="191"/>
                    </a:lnTo>
                    <a:lnTo>
                      <a:pt x="5" y="178"/>
                    </a:lnTo>
                    <a:lnTo>
                      <a:pt x="2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1" y="121"/>
                    </a:lnTo>
                    <a:lnTo>
                      <a:pt x="2" y="108"/>
                    </a:lnTo>
                    <a:lnTo>
                      <a:pt x="5" y="94"/>
                    </a:lnTo>
                    <a:lnTo>
                      <a:pt x="10" y="81"/>
                    </a:lnTo>
                    <a:lnTo>
                      <a:pt x="14" y="69"/>
                    </a:lnTo>
                    <a:lnTo>
                      <a:pt x="21" y="58"/>
                    </a:lnTo>
                    <a:lnTo>
                      <a:pt x="27" y="48"/>
                    </a:lnTo>
                    <a:lnTo>
                      <a:pt x="36" y="39"/>
                    </a:lnTo>
                    <a:lnTo>
                      <a:pt x="45" y="30"/>
                    </a:lnTo>
                    <a:lnTo>
                      <a:pt x="55" y="22"/>
                    </a:lnTo>
                    <a:lnTo>
                      <a:pt x="66" y="15"/>
                    </a:lnTo>
                    <a:lnTo>
                      <a:pt x="78" y="10"/>
                    </a:lnTo>
                    <a:lnTo>
                      <a:pt x="90" y="5"/>
                    </a:lnTo>
                    <a:lnTo>
                      <a:pt x="103" y="3"/>
                    </a:lnTo>
                    <a:lnTo>
                      <a:pt x="116" y="1"/>
                    </a:lnTo>
                    <a:lnTo>
                      <a:pt x="131" y="0"/>
                    </a:lnTo>
                    <a:lnTo>
                      <a:pt x="145" y="1"/>
                    </a:lnTo>
                    <a:lnTo>
                      <a:pt x="159" y="3"/>
                    </a:lnTo>
                    <a:lnTo>
                      <a:pt x="172" y="5"/>
                    </a:lnTo>
                    <a:lnTo>
                      <a:pt x="184" y="10"/>
                    </a:lnTo>
                    <a:lnTo>
                      <a:pt x="197" y="15"/>
                    </a:lnTo>
                    <a:lnTo>
                      <a:pt x="207" y="22"/>
                    </a:lnTo>
                    <a:lnTo>
                      <a:pt x="217" y="30"/>
                    </a:lnTo>
                    <a:lnTo>
                      <a:pt x="225" y="39"/>
                    </a:lnTo>
                    <a:lnTo>
                      <a:pt x="234" y="48"/>
                    </a:lnTo>
                    <a:lnTo>
                      <a:pt x="241" y="58"/>
                    </a:lnTo>
                    <a:lnTo>
                      <a:pt x="248" y="69"/>
                    </a:lnTo>
                    <a:lnTo>
                      <a:pt x="252" y="81"/>
                    </a:lnTo>
                    <a:lnTo>
                      <a:pt x="257" y="94"/>
                    </a:lnTo>
                    <a:lnTo>
                      <a:pt x="260" y="108"/>
                    </a:lnTo>
                    <a:lnTo>
                      <a:pt x="261" y="121"/>
                    </a:lnTo>
                    <a:lnTo>
                      <a:pt x="262" y="137"/>
                    </a:lnTo>
                    <a:close/>
                    <a:moveTo>
                      <a:pt x="225" y="137"/>
                    </a:moveTo>
                    <a:lnTo>
                      <a:pt x="224" y="124"/>
                    </a:lnTo>
                    <a:lnTo>
                      <a:pt x="223" y="113"/>
                    </a:lnTo>
                    <a:lnTo>
                      <a:pt x="221" y="102"/>
                    </a:lnTo>
                    <a:lnTo>
                      <a:pt x="219" y="92"/>
                    </a:lnTo>
                    <a:lnTo>
                      <a:pt x="214" y="83"/>
                    </a:lnTo>
                    <a:lnTo>
                      <a:pt x="211" y="74"/>
                    </a:lnTo>
                    <a:lnTo>
                      <a:pt x="205" y="66"/>
                    </a:lnTo>
                    <a:lnTo>
                      <a:pt x="200" y="59"/>
                    </a:lnTo>
                    <a:lnTo>
                      <a:pt x="193" y="53"/>
                    </a:lnTo>
                    <a:lnTo>
                      <a:pt x="187" y="48"/>
                    </a:lnTo>
                    <a:lnTo>
                      <a:pt x="179" y="42"/>
                    </a:lnTo>
                    <a:lnTo>
                      <a:pt x="170" y="39"/>
                    </a:lnTo>
                    <a:lnTo>
                      <a:pt x="161" y="35"/>
                    </a:lnTo>
                    <a:lnTo>
                      <a:pt x="151" y="33"/>
                    </a:lnTo>
                    <a:lnTo>
                      <a:pt x="141" y="32"/>
                    </a:lnTo>
                    <a:lnTo>
                      <a:pt x="131" y="31"/>
                    </a:lnTo>
                    <a:lnTo>
                      <a:pt x="121" y="32"/>
                    </a:lnTo>
                    <a:lnTo>
                      <a:pt x="111" y="33"/>
                    </a:lnTo>
                    <a:lnTo>
                      <a:pt x="101" y="35"/>
                    </a:lnTo>
                    <a:lnTo>
                      <a:pt x="92" y="39"/>
                    </a:lnTo>
                    <a:lnTo>
                      <a:pt x="84" y="42"/>
                    </a:lnTo>
                    <a:lnTo>
                      <a:pt x="76" y="48"/>
                    </a:lnTo>
                    <a:lnTo>
                      <a:pt x="69" y="53"/>
                    </a:lnTo>
                    <a:lnTo>
                      <a:pt x="62" y="59"/>
                    </a:lnTo>
                    <a:lnTo>
                      <a:pt x="56" y="66"/>
                    </a:lnTo>
                    <a:lnTo>
                      <a:pt x="52" y="74"/>
                    </a:lnTo>
                    <a:lnTo>
                      <a:pt x="48" y="83"/>
                    </a:lnTo>
                    <a:lnTo>
                      <a:pt x="43" y="92"/>
                    </a:lnTo>
                    <a:lnTo>
                      <a:pt x="41" y="102"/>
                    </a:lnTo>
                    <a:lnTo>
                      <a:pt x="39" y="113"/>
                    </a:lnTo>
                    <a:lnTo>
                      <a:pt x="38" y="124"/>
                    </a:lnTo>
                    <a:lnTo>
                      <a:pt x="36" y="137"/>
                    </a:lnTo>
                    <a:lnTo>
                      <a:pt x="38" y="148"/>
                    </a:lnTo>
                    <a:lnTo>
                      <a:pt x="39" y="159"/>
                    </a:lnTo>
                    <a:lnTo>
                      <a:pt x="41" y="170"/>
                    </a:lnTo>
                    <a:lnTo>
                      <a:pt x="43" y="180"/>
                    </a:lnTo>
                    <a:lnTo>
                      <a:pt x="48" y="189"/>
                    </a:lnTo>
                    <a:lnTo>
                      <a:pt x="52" y="198"/>
                    </a:lnTo>
                    <a:lnTo>
                      <a:pt x="56" y="206"/>
                    </a:lnTo>
                    <a:lnTo>
                      <a:pt x="62" y="212"/>
                    </a:lnTo>
                    <a:lnTo>
                      <a:pt x="69" y="219"/>
                    </a:lnTo>
                    <a:lnTo>
                      <a:pt x="76" y="224"/>
                    </a:lnTo>
                    <a:lnTo>
                      <a:pt x="84" y="229"/>
                    </a:lnTo>
                    <a:lnTo>
                      <a:pt x="92" y="233"/>
                    </a:lnTo>
                    <a:lnTo>
                      <a:pt x="101" y="237"/>
                    </a:lnTo>
                    <a:lnTo>
                      <a:pt x="111" y="239"/>
                    </a:lnTo>
                    <a:lnTo>
                      <a:pt x="121" y="240"/>
                    </a:lnTo>
                    <a:lnTo>
                      <a:pt x="131" y="240"/>
                    </a:lnTo>
                    <a:lnTo>
                      <a:pt x="141" y="240"/>
                    </a:lnTo>
                    <a:lnTo>
                      <a:pt x="151" y="239"/>
                    </a:lnTo>
                    <a:lnTo>
                      <a:pt x="161" y="237"/>
                    </a:lnTo>
                    <a:lnTo>
                      <a:pt x="170" y="233"/>
                    </a:lnTo>
                    <a:lnTo>
                      <a:pt x="179" y="229"/>
                    </a:lnTo>
                    <a:lnTo>
                      <a:pt x="187" y="224"/>
                    </a:lnTo>
                    <a:lnTo>
                      <a:pt x="193" y="219"/>
                    </a:lnTo>
                    <a:lnTo>
                      <a:pt x="200" y="212"/>
                    </a:lnTo>
                    <a:lnTo>
                      <a:pt x="205" y="206"/>
                    </a:lnTo>
                    <a:lnTo>
                      <a:pt x="211" y="198"/>
                    </a:lnTo>
                    <a:lnTo>
                      <a:pt x="214" y="189"/>
                    </a:lnTo>
                    <a:lnTo>
                      <a:pt x="219" y="180"/>
                    </a:lnTo>
                    <a:lnTo>
                      <a:pt x="221" y="170"/>
                    </a:lnTo>
                    <a:lnTo>
                      <a:pt x="223" y="159"/>
                    </a:lnTo>
                    <a:lnTo>
                      <a:pt x="224" y="148"/>
                    </a:lnTo>
                    <a:lnTo>
                      <a:pt x="225" y="13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89"/>
              <p:cNvSpPr>
                <a:spLocks/>
              </p:cNvSpPr>
              <p:nvPr/>
            </p:nvSpPr>
            <p:spPr bwMode="auto">
              <a:xfrm>
                <a:off x="3541" y="3080"/>
                <a:ext cx="34" cy="44"/>
              </a:xfrm>
              <a:custGeom>
                <a:avLst/>
                <a:gdLst>
                  <a:gd name="T0" fmla="*/ 205 w 205"/>
                  <a:gd name="T1" fmla="*/ 267 h 267"/>
                  <a:gd name="T2" fmla="*/ 169 w 205"/>
                  <a:gd name="T3" fmla="*/ 267 h 267"/>
                  <a:gd name="T4" fmla="*/ 169 w 205"/>
                  <a:gd name="T5" fmla="*/ 29 h 267"/>
                  <a:gd name="T6" fmla="*/ 36 w 205"/>
                  <a:gd name="T7" fmla="*/ 29 h 267"/>
                  <a:gd name="T8" fmla="*/ 36 w 205"/>
                  <a:gd name="T9" fmla="*/ 267 h 267"/>
                  <a:gd name="T10" fmla="*/ 0 w 205"/>
                  <a:gd name="T11" fmla="*/ 267 h 267"/>
                  <a:gd name="T12" fmla="*/ 0 w 205"/>
                  <a:gd name="T13" fmla="*/ 0 h 267"/>
                  <a:gd name="T14" fmla="*/ 205 w 205"/>
                  <a:gd name="T15" fmla="*/ 0 h 267"/>
                  <a:gd name="T16" fmla="*/ 205 w 205"/>
                  <a:gd name="T17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67">
                    <a:moveTo>
                      <a:pt x="205" y="267"/>
                    </a:moveTo>
                    <a:lnTo>
                      <a:pt x="169" y="267"/>
                    </a:lnTo>
                    <a:lnTo>
                      <a:pt x="169" y="29"/>
                    </a:lnTo>
                    <a:lnTo>
                      <a:pt x="36" y="29"/>
                    </a:lnTo>
                    <a:lnTo>
                      <a:pt x="36" y="267"/>
                    </a:lnTo>
                    <a:lnTo>
                      <a:pt x="0" y="267"/>
                    </a:lnTo>
                    <a:lnTo>
                      <a:pt x="0" y="0"/>
                    </a:lnTo>
                    <a:lnTo>
                      <a:pt x="205" y="0"/>
                    </a:lnTo>
                    <a:lnTo>
                      <a:pt x="205" y="26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90"/>
              <p:cNvSpPr>
                <a:spLocks noEditPoints="1"/>
              </p:cNvSpPr>
              <p:nvPr/>
            </p:nvSpPr>
            <p:spPr bwMode="auto">
              <a:xfrm>
                <a:off x="3582" y="3092"/>
                <a:ext cx="30" cy="32"/>
              </a:xfrm>
              <a:custGeom>
                <a:avLst/>
                <a:gdLst>
                  <a:gd name="T0" fmla="*/ 100 w 179"/>
                  <a:gd name="T1" fmla="*/ 0 h 194"/>
                  <a:gd name="T2" fmla="*/ 118 w 179"/>
                  <a:gd name="T3" fmla="*/ 4 h 194"/>
                  <a:gd name="T4" fmla="*/ 135 w 179"/>
                  <a:gd name="T5" fmla="*/ 10 h 194"/>
                  <a:gd name="T6" fmla="*/ 149 w 179"/>
                  <a:gd name="T7" fmla="*/ 20 h 194"/>
                  <a:gd name="T8" fmla="*/ 160 w 179"/>
                  <a:gd name="T9" fmla="*/ 34 h 194"/>
                  <a:gd name="T10" fmla="*/ 169 w 179"/>
                  <a:gd name="T11" fmla="*/ 48 h 194"/>
                  <a:gd name="T12" fmla="*/ 176 w 179"/>
                  <a:gd name="T13" fmla="*/ 66 h 194"/>
                  <a:gd name="T14" fmla="*/ 179 w 179"/>
                  <a:gd name="T15" fmla="*/ 86 h 194"/>
                  <a:gd name="T16" fmla="*/ 179 w 179"/>
                  <a:gd name="T17" fmla="*/ 108 h 194"/>
                  <a:gd name="T18" fmla="*/ 176 w 179"/>
                  <a:gd name="T19" fmla="*/ 128 h 194"/>
                  <a:gd name="T20" fmla="*/ 169 w 179"/>
                  <a:gd name="T21" fmla="*/ 146 h 194"/>
                  <a:gd name="T22" fmla="*/ 160 w 179"/>
                  <a:gd name="T23" fmla="*/ 161 h 194"/>
                  <a:gd name="T24" fmla="*/ 149 w 179"/>
                  <a:gd name="T25" fmla="*/ 174 h 194"/>
                  <a:gd name="T26" fmla="*/ 135 w 179"/>
                  <a:gd name="T27" fmla="*/ 183 h 194"/>
                  <a:gd name="T28" fmla="*/ 118 w 179"/>
                  <a:gd name="T29" fmla="*/ 189 h 194"/>
                  <a:gd name="T30" fmla="*/ 100 w 179"/>
                  <a:gd name="T31" fmla="*/ 193 h 194"/>
                  <a:gd name="T32" fmla="*/ 79 w 179"/>
                  <a:gd name="T33" fmla="*/ 193 h 194"/>
                  <a:gd name="T34" fmla="*/ 61 w 179"/>
                  <a:gd name="T35" fmla="*/ 189 h 194"/>
                  <a:gd name="T36" fmla="*/ 45 w 179"/>
                  <a:gd name="T37" fmla="*/ 183 h 194"/>
                  <a:gd name="T38" fmla="*/ 30 w 179"/>
                  <a:gd name="T39" fmla="*/ 174 h 194"/>
                  <a:gd name="T40" fmla="*/ 19 w 179"/>
                  <a:gd name="T41" fmla="*/ 161 h 194"/>
                  <a:gd name="T42" fmla="*/ 10 w 179"/>
                  <a:gd name="T43" fmla="*/ 146 h 194"/>
                  <a:gd name="T44" fmla="*/ 3 w 179"/>
                  <a:gd name="T45" fmla="*/ 128 h 194"/>
                  <a:gd name="T46" fmla="*/ 0 w 179"/>
                  <a:gd name="T47" fmla="*/ 108 h 194"/>
                  <a:gd name="T48" fmla="*/ 0 w 179"/>
                  <a:gd name="T49" fmla="*/ 86 h 194"/>
                  <a:gd name="T50" fmla="*/ 3 w 179"/>
                  <a:gd name="T51" fmla="*/ 66 h 194"/>
                  <a:gd name="T52" fmla="*/ 10 w 179"/>
                  <a:gd name="T53" fmla="*/ 48 h 194"/>
                  <a:gd name="T54" fmla="*/ 19 w 179"/>
                  <a:gd name="T55" fmla="*/ 34 h 194"/>
                  <a:gd name="T56" fmla="*/ 30 w 179"/>
                  <a:gd name="T57" fmla="*/ 20 h 194"/>
                  <a:gd name="T58" fmla="*/ 45 w 179"/>
                  <a:gd name="T59" fmla="*/ 10 h 194"/>
                  <a:gd name="T60" fmla="*/ 61 w 179"/>
                  <a:gd name="T61" fmla="*/ 4 h 194"/>
                  <a:gd name="T62" fmla="*/ 79 w 179"/>
                  <a:gd name="T63" fmla="*/ 0 h 194"/>
                  <a:gd name="T64" fmla="*/ 90 w 179"/>
                  <a:gd name="T65" fmla="*/ 168 h 194"/>
                  <a:gd name="T66" fmla="*/ 102 w 179"/>
                  <a:gd name="T67" fmla="*/ 167 h 194"/>
                  <a:gd name="T68" fmla="*/ 114 w 179"/>
                  <a:gd name="T69" fmla="*/ 163 h 194"/>
                  <a:gd name="T70" fmla="*/ 124 w 179"/>
                  <a:gd name="T71" fmla="*/ 157 h 194"/>
                  <a:gd name="T72" fmla="*/ 131 w 179"/>
                  <a:gd name="T73" fmla="*/ 149 h 194"/>
                  <a:gd name="T74" fmla="*/ 137 w 179"/>
                  <a:gd name="T75" fmla="*/ 139 h 194"/>
                  <a:gd name="T76" fmla="*/ 141 w 179"/>
                  <a:gd name="T77" fmla="*/ 127 h 194"/>
                  <a:gd name="T78" fmla="*/ 145 w 179"/>
                  <a:gd name="T79" fmla="*/ 97 h 194"/>
                  <a:gd name="T80" fmla="*/ 141 w 179"/>
                  <a:gd name="T81" fmla="*/ 67 h 194"/>
                  <a:gd name="T82" fmla="*/ 137 w 179"/>
                  <a:gd name="T83" fmla="*/ 55 h 194"/>
                  <a:gd name="T84" fmla="*/ 131 w 179"/>
                  <a:gd name="T85" fmla="*/ 45 h 194"/>
                  <a:gd name="T86" fmla="*/ 124 w 179"/>
                  <a:gd name="T87" fmla="*/ 37 h 194"/>
                  <a:gd name="T88" fmla="*/ 114 w 179"/>
                  <a:gd name="T89" fmla="*/ 30 h 194"/>
                  <a:gd name="T90" fmla="*/ 102 w 179"/>
                  <a:gd name="T91" fmla="*/ 27 h 194"/>
                  <a:gd name="T92" fmla="*/ 90 w 179"/>
                  <a:gd name="T93" fmla="*/ 26 h 194"/>
                  <a:gd name="T94" fmla="*/ 77 w 179"/>
                  <a:gd name="T95" fmla="*/ 27 h 194"/>
                  <a:gd name="T96" fmla="*/ 65 w 179"/>
                  <a:gd name="T97" fmla="*/ 32 h 194"/>
                  <a:gd name="T98" fmla="*/ 56 w 179"/>
                  <a:gd name="T99" fmla="*/ 37 h 194"/>
                  <a:gd name="T100" fmla="*/ 48 w 179"/>
                  <a:gd name="T101" fmla="*/ 45 h 194"/>
                  <a:gd name="T102" fmla="*/ 41 w 179"/>
                  <a:gd name="T103" fmla="*/ 55 h 194"/>
                  <a:gd name="T104" fmla="*/ 37 w 179"/>
                  <a:gd name="T105" fmla="*/ 67 h 194"/>
                  <a:gd name="T106" fmla="*/ 33 w 179"/>
                  <a:gd name="T107" fmla="*/ 97 h 194"/>
                  <a:gd name="T108" fmla="*/ 37 w 179"/>
                  <a:gd name="T109" fmla="*/ 127 h 194"/>
                  <a:gd name="T110" fmla="*/ 41 w 179"/>
                  <a:gd name="T111" fmla="*/ 139 h 194"/>
                  <a:gd name="T112" fmla="*/ 48 w 179"/>
                  <a:gd name="T113" fmla="*/ 149 h 194"/>
                  <a:gd name="T114" fmla="*/ 56 w 179"/>
                  <a:gd name="T115" fmla="*/ 157 h 194"/>
                  <a:gd name="T116" fmla="*/ 65 w 179"/>
                  <a:gd name="T117" fmla="*/ 163 h 194"/>
                  <a:gd name="T118" fmla="*/ 77 w 179"/>
                  <a:gd name="T119" fmla="*/ 167 h 194"/>
                  <a:gd name="T120" fmla="*/ 90 w 179"/>
                  <a:gd name="T121" fmla="*/ 16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9" h="194">
                    <a:moveTo>
                      <a:pt x="90" y="0"/>
                    </a:moveTo>
                    <a:lnTo>
                      <a:pt x="100" y="0"/>
                    </a:lnTo>
                    <a:lnTo>
                      <a:pt x="109" y="1"/>
                    </a:lnTo>
                    <a:lnTo>
                      <a:pt x="118" y="4"/>
                    </a:lnTo>
                    <a:lnTo>
                      <a:pt x="127" y="7"/>
                    </a:lnTo>
                    <a:lnTo>
                      <a:pt x="135" y="10"/>
                    </a:lnTo>
                    <a:lnTo>
                      <a:pt x="142" y="16"/>
                    </a:lnTo>
                    <a:lnTo>
                      <a:pt x="149" y="20"/>
                    </a:lnTo>
                    <a:lnTo>
                      <a:pt x="155" y="27"/>
                    </a:lnTo>
                    <a:lnTo>
                      <a:pt x="160" y="34"/>
                    </a:lnTo>
                    <a:lnTo>
                      <a:pt x="166" y="40"/>
                    </a:lnTo>
                    <a:lnTo>
                      <a:pt x="169" y="48"/>
                    </a:lnTo>
                    <a:lnTo>
                      <a:pt x="172" y="57"/>
                    </a:lnTo>
                    <a:lnTo>
                      <a:pt x="176" y="66"/>
                    </a:lnTo>
                    <a:lnTo>
                      <a:pt x="178" y="76"/>
                    </a:lnTo>
                    <a:lnTo>
                      <a:pt x="179" y="86"/>
                    </a:lnTo>
                    <a:lnTo>
                      <a:pt x="179" y="97"/>
                    </a:lnTo>
                    <a:lnTo>
                      <a:pt x="179" y="108"/>
                    </a:lnTo>
                    <a:lnTo>
                      <a:pt x="178" y="118"/>
                    </a:lnTo>
                    <a:lnTo>
                      <a:pt x="176" y="128"/>
                    </a:lnTo>
                    <a:lnTo>
                      <a:pt x="172" y="137"/>
                    </a:lnTo>
                    <a:lnTo>
                      <a:pt x="169" y="146"/>
                    </a:lnTo>
                    <a:lnTo>
                      <a:pt x="166" y="154"/>
                    </a:lnTo>
                    <a:lnTo>
                      <a:pt x="160" y="161"/>
                    </a:lnTo>
                    <a:lnTo>
                      <a:pt x="155" y="167"/>
                    </a:lnTo>
                    <a:lnTo>
                      <a:pt x="149" y="174"/>
                    </a:lnTo>
                    <a:lnTo>
                      <a:pt x="142" y="178"/>
                    </a:lnTo>
                    <a:lnTo>
                      <a:pt x="135" y="183"/>
                    </a:lnTo>
                    <a:lnTo>
                      <a:pt x="127" y="187"/>
                    </a:lnTo>
                    <a:lnTo>
                      <a:pt x="118" y="189"/>
                    </a:lnTo>
                    <a:lnTo>
                      <a:pt x="109" y="192"/>
                    </a:lnTo>
                    <a:lnTo>
                      <a:pt x="100" y="193"/>
                    </a:lnTo>
                    <a:lnTo>
                      <a:pt x="90" y="194"/>
                    </a:lnTo>
                    <a:lnTo>
                      <a:pt x="79" y="193"/>
                    </a:lnTo>
                    <a:lnTo>
                      <a:pt x="70" y="192"/>
                    </a:lnTo>
                    <a:lnTo>
                      <a:pt x="61" y="189"/>
                    </a:lnTo>
                    <a:lnTo>
                      <a:pt x="52" y="187"/>
                    </a:lnTo>
                    <a:lnTo>
                      <a:pt x="45" y="183"/>
                    </a:lnTo>
                    <a:lnTo>
                      <a:pt x="37" y="178"/>
                    </a:lnTo>
                    <a:lnTo>
                      <a:pt x="30" y="174"/>
                    </a:lnTo>
                    <a:lnTo>
                      <a:pt x="23" y="167"/>
                    </a:lnTo>
                    <a:lnTo>
                      <a:pt x="19" y="161"/>
                    </a:lnTo>
                    <a:lnTo>
                      <a:pt x="13" y="154"/>
                    </a:lnTo>
                    <a:lnTo>
                      <a:pt x="10" y="146"/>
                    </a:lnTo>
                    <a:lnTo>
                      <a:pt x="6" y="137"/>
                    </a:lnTo>
                    <a:lnTo>
                      <a:pt x="3" y="128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0" y="86"/>
                    </a:lnTo>
                    <a:lnTo>
                      <a:pt x="1" y="76"/>
                    </a:lnTo>
                    <a:lnTo>
                      <a:pt x="3" y="66"/>
                    </a:lnTo>
                    <a:lnTo>
                      <a:pt x="6" y="57"/>
                    </a:lnTo>
                    <a:lnTo>
                      <a:pt x="10" y="48"/>
                    </a:lnTo>
                    <a:lnTo>
                      <a:pt x="13" y="40"/>
                    </a:lnTo>
                    <a:lnTo>
                      <a:pt x="19" y="34"/>
                    </a:lnTo>
                    <a:lnTo>
                      <a:pt x="23" y="27"/>
                    </a:lnTo>
                    <a:lnTo>
                      <a:pt x="30" y="20"/>
                    </a:lnTo>
                    <a:lnTo>
                      <a:pt x="37" y="16"/>
                    </a:lnTo>
                    <a:lnTo>
                      <a:pt x="45" y="10"/>
                    </a:lnTo>
                    <a:lnTo>
                      <a:pt x="52" y="7"/>
                    </a:lnTo>
                    <a:lnTo>
                      <a:pt x="61" y="4"/>
                    </a:lnTo>
                    <a:lnTo>
                      <a:pt x="70" y="1"/>
                    </a:lnTo>
                    <a:lnTo>
                      <a:pt x="79" y="0"/>
                    </a:lnTo>
                    <a:lnTo>
                      <a:pt x="90" y="0"/>
                    </a:lnTo>
                    <a:close/>
                    <a:moveTo>
                      <a:pt x="90" y="168"/>
                    </a:moveTo>
                    <a:lnTo>
                      <a:pt x="97" y="167"/>
                    </a:lnTo>
                    <a:lnTo>
                      <a:pt x="102" y="167"/>
                    </a:lnTo>
                    <a:lnTo>
                      <a:pt x="109" y="165"/>
                    </a:lnTo>
                    <a:lnTo>
                      <a:pt x="114" y="163"/>
                    </a:lnTo>
                    <a:lnTo>
                      <a:pt x="119" y="161"/>
                    </a:lnTo>
                    <a:lnTo>
                      <a:pt x="124" y="157"/>
                    </a:lnTo>
                    <a:lnTo>
                      <a:pt x="128" y="154"/>
                    </a:lnTo>
                    <a:lnTo>
                      <a:pt x="131" y="149"/>
                    </a:lnTo>
                    <a:lnTo>
                      <a:pt x="135" y="144"/>
                    </a:lnTo>
                    <a:lnTo>
                      <a:pt x="137" y="139"/>
                    </a:lnTo>
                    <a:lnTo>
                      <a:pt x="139" y="133"/>
                    </a:lnTo>
                    <a:lnTo>
                      <a:pt x="141" y="127"/>
                    </a:lnTo>
                    <a:lnTo>
                      <a:pt x="144" y="113"/>
                    </a:lnTo>
                    <a:lnTo>
                      <a:pt x="145" y="97"/>
                    </a:lnTo>
                    <a:lnTo>
                      <a:pt x="144" y="82"/>
                    </a:lnTo>
                    <a:lnTo>
                      <a:pt x="141" y="67"/>
                    </a:lnTo>
                    <a:lnTo>
                      <a:pt x="139" y="62"/>
                    </a:lnTo>
                    <a:lnTo>
                      <a:pt x="137" y="55"/>
                    </a:lnTo>
                    <a:lnTo>
                      <a:pt x="135" y="49"/>
                    </a:lnTo>
                    <a:lnTo>
                      <a:pt x="131" y="45"/>
                    </a:lnTo>
                    <a:lnTo>
                      <a:pt x="128" y="40"/>
                    </a:lnTo>
                    <a:lnTo>
                      <a:pt x="124" y="37"/>
                    </a:lnTo>
                    <a:lnTo>
                      <a:pt x="119" y="34"/>
                    </a:lnTo>
                    <a:lnTo>
                      <a:pt x="114" y="30"/>
                    </a:lnTo>
                    <a:lnTo>
                      <a:pt x="109" y="29"/>
                    </a:lnTo>
                    <a:lnTo>
                      <a:pt x="102" y="27"/>
                    </a:lnTo>
                    <a:lnTo>
                      <a:pt x="97" y="26"/>
                    </a:lnTo>
                    <a:lnTo>
                      <a:pt x="90" y="26"/>
                    </a:lnTo>
                    <a:lnTo>
                      <a:pt x="82" y="26"/>
                    </a:lnTo>
                    <a:lnTo>
                      <a:pt x="77" y="27"/>
                    </a:lnTo>
                    <a:lnTo>
                      <a:pt x="70" y="29"/>
                    </a:lnTo>
                    <a:lnTo>
                      <a:pt x="65" y="32"/>
                    </a:lnTo>
                    <a:lnTo>
                      <a:pt x="60" y="34"/>
                    </a:lnTo>
                    <a:lnTo>
                      <a:pt x="56" y="37"/>
                    </a:lnTo>
                    <a:lnTo>
                      <a:pt x="51" y="40"/>
                    </a:lnTo>
                    <a:lnTo>
                      <a:pt x="48" y="45"/>
                    </a:lnTo>
                    <a:lnTo>
                      <a:pt x="45" y="49"/>
                    </a:lnTo>
                    <a:lnTo>
                      <a:pt x="41" y="55"/>
                    </a:lnTo>
                    <a:lnTo>
                      <a:pt x="39" y="60"/>
                    </a:lnTo>
                    <a:lnTo>
                      <a:pt x="37" y="67"/>
                    </a:lnTo>
                    <a:lnTo>
                      <a:pt x="35" y="82"/>
                    </a:lnTo>
                    <a:lnTo>
                      <a:pt x="33" y="97"/>
                    </a:lnTo>
                    <a:lnTo>
                      <a:pt x="35" y="113"/>
                    </a:lnTo>
                    <a:lnTo>
                      <a:pt x="37" y="127"/>
                    </a:lnTo>
                    <a:lnTo>
                      <a:pt x="39" y="133"/>
                    </a:lnTo>
                    <a:lnTo>
                      <a:pt x="41" y="139"/>
                    </a:lnTo>
                    <a:lnTo>
                      <a:pt x="45" y="144"/>
                    </a:lnTo>
                    <a:lnTo>
                      <a:pt x="48" y="149"/>
                    </a:lnTo>
                    <a:lnTo>
                      <a:pt x="51" y="154"/>
                    </a:lnTo>
                    <a:lnTo>
                      <a:pt x="56" y="157"/>
                    </a:lnTo>
                    <a:lnTo>
                      <a:pt x="60" y="161"/>
                    </a:lnTo>
                    <a:lnTo>
                      <a:pt x="65" y="163"/>
                    </a:lnTo>
                    <a:lnTo>
                      <a:pt x="70" y="165"/>
                    </a:lnTo>
                    <a:lnTo>
                      <a:pt x="77" y="167"/>
                    </a:lnTo>
                    <a:lnTo>
                      <a:pt x="82" y="167"/>
                    </a:lnTo>
                    <a:lnTo>
                      <a:pt x="90" y="16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91"/>
              <p:cNvSpPr>
                <a:spLocks/>
              </p:cNvSpPr>
              <p:nvPr/>
            </p:nvSpPr>
            <p:spPr bwMode="auto">
              <a:xfrm>
                <a:off x="3617" y="3092"/>
                <a:ext cx="26" cy="32"/>
              </a:xfrm>
              <a:custGeom>
                <a:avLst/>
                <a:gdLst>
                  <a:gd name="T0" fmla="*/ 140 w 153"/>
                  <a:gd name="T1" fmla="*/ 38 h 194"/>
                  <a:gd name="T2" fmla="*/ 137 w 153"/>
                  <a:gd name="T3" fmla="*/ 40 h 194"/>
                  <a:gd name="T4" fmla="*/ 132 w 153"/>
                  <a:gd name="T5" fmla="*/ 40 h 194"/>
                  <a:gd name="T6" fmla="*/ 125 w 153"/>
                  <a:gd name="T7" fmla="*/ 36 h 194"/>
                  <a:gd name="T8" fmla="*/ 115 w 153"/>
                  <a:gd name="T9" fmla="*/ 30 h 194"/>
                  <a:gd name="T10" fmla="*/ 100 w 153"/>
                  <a:gd name="T11" fmla="*/ 27 h 194"/>
                  <a:gd name="T12" fmla="*/ 84 w 153"/>
                  <a:gd name="T13" fmla="*/ 26 h 194"/>
                  <a:gd name="T14" fmla="*/ 71 w 153"/>
                  <a:gd name="T15" fmla="*/ 29 h 194"/>
                  <a:gd name="T16" fmla="*/ 61 w 153"/>
                  <a:gd name="T17" fmla="*/ 34 h 194"/>
                  <a:gd name="T18" fmla="*/ 53 w 153"/>
                  <a:gd name="T19" fmla="*/ 40 h 194"/>
                  <a:gd name="T20" fmla="*/ 45 w 153"/>
                  <a:gd name="T21" fmla="*/ 50 h 194"/>
                  <a:gd name="T22" fmla="*/ 39 w 153"/>
                  <a:gd name="T23" fmla="*/ 62 h 194"/>
                  <a:gd name="T24" fmla="*/ 35 w 153"/>
                  <a:gd name="T25" fmla="*/ 82 h 194"/>
                  <a:gd name="T26" fmla="*/ 35 w 153"/>
                  <a:gd name="T27" fmla="*/ 113 h 194"/>
                  <a:gd name="T28" fmla="*/ 40 w 153"/>
                  <a:gd name="T29" fmla="*/ 134 h 194"/>
                  <a:gd name="T30" fmla="*/ 46 w 153"/>
                  <a:gd name="T31" fmla="*/ 145 h 194"/>
                  <a:gd name="T32" fmla="*/ 53 w 153"/>
                  <a:gd name="T33" fmla="*/ 154 h 194"/>
                  <a:gd name="T34" fmla="*/ 61 w 153"/>
                  <a:gd name="T35" fmla="*/ 161 h 194"/>
                  <a:gd name="T36" fmla="*/ 71 w 153"/>
                  <a:gd name="T37" fmla="*/ 165 h 194"/>
                  <a:gd name="T38" fmla="*/ 83 w 153"/>
                  <a:gd name="T39" fmla="*/ 168 h 194"/>
                  <a:gd name="T40" fmla="*/ 100 w 153"/>
                  <a:gd name="T41" fmla="*/ 167 h 194"/>
                  <a:gd name="T42" fmla="*/ 116 w 153"/>
                  <a:gd name="T43" fmla="*/ 162 h 194"/>
                  <a:gd name="T44" fmla="*/ 126 w 153"/>
                  <a:gd name="T45" fmla="*/ 155 h 194"/>
                  <a:gd name="T46" fmla="*/ 134 w 153"/>
                  <a:gd name="T47" fmla="*/ 151 h 194"/>
                  <a:gd name="T48" fmla="*/ 140 w 153"/>
                  <a:gd name="T49" fmla="*/ 151 h 194"/>
                  <a:gd name="T50" fmla="*/ 153 w 153"/>
                  <a:gd name="T51" fmla="*/ 165 h 194"/>
                  <a:gd name="T52" fmla="*/ 138 w 153"/>
                  <a:gd name="T53" fmla="*/ 177 h 194"/>
                  <a:gd name="T54" fmla="*/ 122 w 153"/>
                  <a:gd name="T55" fmla="*/ 187 h 194"/>
                  <a:gd name="T56" fmla="*/ 103 w 153"/>
                  <a:gd name="T57" fmla="*/ 192 h 194"/>
                  <a:gd name="T58" fmla="*/ 83 w 153"/>
                  <a:gd name="T59" fmla="*/ 194 h 194"/>
                  <a:gd name="T60" fmla="*/ 66 w 153"/>
                  <a:gd name="T61" fmla="*/ 192 h 194"/>
                  <a:gd name="T62" fmla="*/ 50 w 153"/>
                  <a:gd name="T63" fmla="*/ 187 h 194"/>
                  <a:gd name="T64" fmla="*/ 36 w 153"/>
                  <a:gd name="T65" fmla="*/ 179 h 194"/>
                  <a:gd name="T66" fmla="*/ 24 w 153"/>
                  <a:gd name="T67" fmla="*/ 168 h 194"/>
                  <a:gd name="T68" fmla="*/ 14 w 153"/>
                  <a:gd name="T69" fmla="*/ 155 h 194"/>
                  <a:gd name="T70" fmla="*/ 7 w 153"/>
                  <a:gd name="T71" fmla="*/ 138 h 194"/>
                  <a:gd name="T72" fmla="*/ 1 w 153"/>
                  <a:gd name="T73" fmla="*/ 119 h 194"/>
                  <a:gd name="T74" fmla="*/ 0 w 153"/>
                  <a:gd name="T75" fmla="*/ 97 h 194"/>
                  <a:gd name="T76" fmla="*/ 1 w 153"/>
                  <a:gd name="T77" fmla="*/ 77 h 194"/>
                  <a:gd name="T78" fmla="*/ 6 w 153"/>
                  <a:gd name="T79" fmla="*/ 58 h 194"/>
                  <a:gd name="T80" fmla="*/ 14 w 153"/>
                  <a:gd name="T81" fmla="*/ 42 h 194"/>
                  <a:gd name="T82" fmla="*/ 24 w 153"/>
                  <a:gd name="T83" fmla="*/ 27 h 194"/>
                  <a:gd name="T84" fmla="*/ 36 w 153"/>
                  <a:gd name="T85" fmla="*/ 16 h 194"/>
                  <a:gd name="T86" fmla="*/ 50 w 153"/>
                  <a:gd name="T87" fmla="*/ 7 h 194"/>
                  <a:gd name="T88" fmla="*/ 68 w 153"/>
                  <a:gd name="T89" fmla="*/ 1 h 194"/>
                  <a:gd name="T90" fmla="*/ 88 w 153"/>
                  <a:gd name="T91" fmla="*/ 0 h 194"/>
                  <a:gd name="T92" fmla="*/ 107 w 153"/>
                  <a:gd name="T93" fmla="*/ 1 h 194"/>
                  <a:gd name="T94" fmla="*/ 124 w 153"/>
                  <a:gd name="T95" fmla="*/ 7 h 194"/>
                  <a:gd name="T96" fmla="*/ 138 w 153"/>
                  <a:gd name="T97" fmla="*/ 15 h 194"/>
                  <a:gd name="T98" fmla="*/ 150 w 153"/>
                  <a:gd name="T99" fmla="*/ 2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3" h="194">
                    <a:moveTo>
                      <a:pt x="142" y="37"/>
                    </a:moveTo>
                    <a:lnTo>
                      <a:pt x="140" y="38"/>
                    </a:lnTo>
                    <a:lnTo>
                      <a:pt x="138" y="39"/>
                    </a:lnTo>
                    <a:lnTo>
                      <a:pt x="137" y="40"/>
                    </a:lnTo>
                    <a:lnTo>
                      <a:pt x="135" y="40"/>
                    </a:lnTo>
                    <a:lnTo>
                      <a:pt x="132" y="40"/>
                    </a:lnTo>
                    <a:lnTo>
                      <a:pt x="128" y="38"/>
                    </a:lnTo>
                    <a:lnTo>
                      <a:pt x="125" y="36"/>
                    </a:lnTo>
                    <a:lnTo>
                      <a:pt x="120" y="34"/>
                    </a:lnTo>
                    <a:lnTo>
                      <a:pt x="115" y="30"/>
                    </a:lnTo>
                    <a:lnTo>
                      <a:pt x="108" y="28"/>
                    </a:lnTo>
                    <a:lnTo>
                      <a:pt x="100" y="27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77" y="27"/>
                    </a:lnTo>
                    <a:lnTo>
                      <a:pt x="71" y="29"/>
                    </a:lnTo>
                    <a:lnTo>
                      <a:pt x="66" y="30"/>
                    </a:lnTo>
                    <a:lnTo>
                      <a:pt x="61" y="34"/>
                    </a:lnTo>
                    <a:lnTo>
                      <a:pt x="56" y="37"/>
                    </a:lnTo>
                    <a:lnTo>
                      <a:pt x="53" y="40"/>
                    </a:lnTo>
                    <a:lnTo>
                      <a:pt x="48" y="45"/>
                    </a:lnTo>
                    <a:lnTo>
                      <a:pt x="45" y="50"/>
                    </a:lnTo>
                    <a:lnTo>
                      <a:pt x="43" y="55"/>
                    </a:lnTo>
                    <a:lnTo>
                      <a:pt x="39" y="62"/>
                    </a:lnTo>
                    <a:lnTo>
                      <a:pt x="38" y="67"/>
                    </a:lnTo>
                    <a:lnTo>
                      <a:pt x="35" y="82"/>
                    </a:lnTo>
                    <a:lnTo>
                      <a:pt x="34" y="97"/>
                    </a:lnTo>
                    <a:lnTo>
                      <a:pt x="35" y="113"/>
                    </a:lnTo>
                    <a:lnTo>
                      <a:pt x="38" y="127"/>
                    </a:lnTo>
                    <a:lnTo>
                      <a:pt x="40" y="134"/>
                    </a:lnTo>
                    <a:lnTo>
                      <a:pt x="43" y="139"/>
                    </a:lnTo>
                    <a:lnTo>
                      <a:pt x="46" y="145"/>
                    </a:lnTo>
                    <a:lnTo>
                      <a:pt x="49" y="149"/>
                    </a:lnTo>
                    <a:lnTo>
                      <a:pt x="53" y="154"/>
                    </a:lnTo>
                    <a:lnTo>
                      <a:pt x="57" y="157"/>
                    </a:lnTo>
                    <a:lnTo>
                      <a:pt x="61" y="161"/>
                    </a:lnTo>
                    <a:lnTo>
                      <a:pt x="66" y="164"/>
                    </a:lnTo>
                    <a:lnTo>
                      <a:pt x="71" y="165"/>
                    </a:lnTo>
                    <a:lnTo>
                      <a:pt x="77" y="167"/>
                    </a:lnTo>
                    <a:lnTo>
                      <a:pt x="83" y="168"/>
                    </a:lnTo>
                    <a:lnTo>
                      <a:pt x="89" y="168"/>
                    </a:lnTo>
                    <a:lnTo>
                      <a:pt x="100" y="167"/>
                    </a:lnTo>
                    <a:lnTo>
                      <a:pt x="109" y="165"/>
                    </a:lnTo>
                    <a:lnTo>
                      <a:pt x="116" y="162"/>
                    </a:lnTo>
                    <a:lnTo>
                      <a:pt x="122" y="158"/>
                    </a:lnTo>
                    <a:lnTo>
                      <a:pt x="126" y="155"/>
                    </a:lnTo>
                    <a:lnTo>
                      <a:pt x="130" y="153"/>
                    </a:lnTo>
                    <a:lnTo>
                      <a:pt x="134" y="151"/>
                    </a:lnTo>
                    <a:lnTo>
                      <a:pt x="137" y="149"/>
                    </a:lnTo>
                    <a:lnTo>
                      <a:pt x="140" y="151"/>
                    </a:lnTo>
                    <a:lnTo>
                      <a:pt x="144" y="153"/>
                    </a:lnTo>
                    <a:lnTo>
                      <a:pt x="153" y="165"/>
                    </a:lnTo>
                    <a:lnTo>
                      <a:pt x="146" y="172"/>
                    </a:lnTo>
                    <a:lnTo>
                      <a:pt x="138" y="177"/>
                    </a:lnTo>
                    <a:lnTo>
                      <a:pt x="130" y="183"/>
                    </a:lnTo>
                    <a:lnTo>
                      <a:pt x="122" y="187"/>
                    </a:lnTo>
                    <a:lnTo>
                      <a:pt x="113" y="189"/>
                    </a:lnTo>
                    <a:lnTo>
                      <a:pt x="103" y="192"/>
                    </a:lnTo>
                    <a:lnTo>
                      <a:pt x="93" y="193"/>
                    </a:lnTo>
                    <a:lnTo>
                      <a:pt x="83" y="194"/>
                    </a:lnTo>
                    <a:lnTo>
                      <a:pt x="75" y="193"/>
                    </a:lnTo>
                    <a:lnTo>
                      <a:pt x="66" y="192"/>
                    </a:lnTo>
                    <a:lnTo>
                      <a:pt x="58" y="191"/>
                    </a:lnTo>
                    <a:lnTo>
                      <a:pt x="50" y="187"/>
                    </a:lnTo>
                    <a:lnTo>
                      <a:pt x="43" y="184"/>
                    </a:lnTo>
                    <a:lnTo>
                      <a:pt x="36" y="179"/>
                    </a:lnTo>
                    <a:lnTo>
                      <a:pt x="30" y="174"/>
                    </a:lnTo>
                    <a:lnTo>
                      <a:pt x="24" y="168"/>
                    </a:lnTo>
                    <a:lnTo>
                      <a:pt x="19" y="162"/>
                    </a:lnTo>
                    <a:lnTo>
                      <a:pt x="14" y="155"/>
                    </a:lnTo>
                    <a:lnTo>
                      <a:pt x="10" y="147"/>
                    </a:lnTo>
                    <a:lnTo>
                      <a:pt x="7" y="138"/>
                    </a:lnTo>
                    <a:lnTo>
                      <a:pt x="4" y="128"/>
                    </a:lnTo>
                    <a:lnTo>
                      <a:pt x="1" y="119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0" y="87"/>
                    </a:lnTo>
                    <a:lnTo>
                      <a:pt x="1" y="77"/>
                    </a:lnTo>
                    <a:lnTo>
                      <a:pt x="4" y="67"/>
                    </a:lnTo>
                    <a:lnTo>
                      <a:pt x="6" y="58"/>
                    </a:lnTo>
                    <a:lnTo>
                      <a:pt x="9" y="49"/>
                    </a:lnTo>
                    <a:lnTo>
                      <a:pt x="14" y="42"/>
                    </a:lnTo>
                    <a:lnTo>
                      <a:pt x="18" y="35"/>
                    </a:lnTo>
                    <a:lnTo>
                      <a:pt x="24" y="27"/>
                    </a:lnTo>
                    <a:lnTo>
                      <a:pt x="29" y="22"/>
                    </a:lnTo>
                    <a:lnTo>
                      <a:pt x="36" y="16"/>
                    </a:lnTo>
                    <a:lnTo>
                      <a:pt x="43" y="11"/>
                    </a:lnTo>
                    <a:lnTo>
                      <a:pt x="50" y="7"/>
                    </a:lnTo>
                    <a:lnTo>
                      <a:pt x="59" y="5"/>
                    </a:lnTo>
                    <a:lnTo>
                      <a:pt x="68" y="1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107" y="1"/>
                    </a:lnTo>
                    <a:lnTo>
                      <a:pt x="116" y="4"/>
                    </a:lnTo>
                    <a:lnTo>
                      <a:pt x="124" y="7"/>
                    </a:lnTo>
                    <a:lnTo>
                      <a:pt x="130" y="10"/>
                    </a:lnTo>
                    <a:lnTo>
                      <a:pt x="138" y="15"/>
                    </a:lnTo>
                    <a:lnTo>
                      <a:pt x="144" y="19"/>
                    </a:lnTo>
                    <a:lnTo>
                      <a:pt x="150" y="25"/>
                    </a:lnTo>
                    <a:lnTo>
                      <a:pt x="142" y="3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92"/>
              <p:cNvSpPr>
                <a:spLocks/>
              </p:cNvSpPr>
              <p:nvPr/>
            </p:nvSpPr>
            <p:spPr bwMode="auto">
              <a:xfrm>
                <a:off x="3645" y="3093"/>
                <a:ext cx="29" cy="31"/>
              </a:xfrm>
              <a:custGeom>
                <a:avLst/>
                <a:gdLst>
                  <a:gd name="T0" fmla="*/ 0 w 177"/>
                  <a:gd name="T1" fmla="*/ 0 h 188"/>
                  <a:gd name="T2" fmla="*/ 177 w 177"/>
                  <a:gd name="T3" fmla="*/ 0 h 188"/>
                  <a:gd name="T4" fmla="*/ 177 w 177"/>
                  <a:gd name="T5" fmla="*/ 24 h 188"/>
                  <a:gd name="T6" fmla="*/ 105 w 177"/>
                  <a:gd name="T7" fmla="*/ 24 h 188"/>
                  <a:gd name="T8" fmla="*/ 105 w 177"/>
                  <a:gd name="T9" fmla="*/ 188 h 188"/>
                  <a:gd name="T10" fmla="*/ 72 w 177"/>
                  <a:gd name="T11" fmla="*/ 188 h 188"/>
                  <a:gd name="T12" fmla="*/ 72 w 177"/>
                  <a:gd name="T13" fmla="*/ 24 h 188"/>
                  <a:gd name="T14" fmla="*/ 0 w 177"/>
                  <a:gd name="T15" fmla="*/ 24 h 188"/>
                  <a:gd name="T16" fmla="*/ 0 w 177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7" h="188">
                    <a:moveTo>
                      <a:pt x="0" y="0"/>
                    </a:moveTo>
                    <a:lnTo>
                      <a:pt x="177" y="0"/>
                    </a:lnTo>
                    <a:lnTo>
                      <a:pt x="177" y="24"/>
                    </a:lnTo>
                    <a:lnTo>
                      <a:pt x="105" y="24"/>
                    </a:lnTo>
                    <a:lnTo>
                      <a:pt x="105" y="188"/>
                    </a:lnTo>
                    <a:lnTo>
                      <a:pt x="72" y="188"/>
                    </a:lnTo>
                    <a:lnTo>
                      <a:pt x="72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93"/>
              <p:cNvSpPr>
                <a:spLocks noEditPoints="1"/>
              </p:cNvSpPr>
              <p:nvPr/>
            </p:nvSpPr>
            <p:spPr bwMode="auto">
              <a:xfrm>
                <a:off x="3677" y="3092"/>
                <a:ext cx="25" cy="32"/>
              </a:xfrm>
              <a:custGeom>
                <a:avLst/>
                <a:gdLst>
                  <a:gd name="T0" fmla="*/ 129 w 147"/>
                  <a:gd name="T1" fmla="*/ 191 h 194"/>
                  <a:gd name="T2" fmla="*/ 123 w 147"/>
                  <a:gd name="T3" fmla="*/ 187 h 194"/>
                  <a:gd name="T4" fmla="*/ 117 w 147"/>
                  <a:gd name="T5" fmla="*/ 166 h 194"/>
                  <a:gd name="T6" fmla="*/ 103 w 147"/>
                  <a:gd name="T7" fmla="*/ 177 h 194"/>
                  <a:gd name="T8" fmla="*/ 89 w 147"/>
                  <a:gd name="T9" fmla="*/ 186 h 194"/>
                  <a:gd name="T10" fmla="*/ 72 w 147"/>
                  <a:gd name="T11" fmla="*/ 192 h 194"/>
                  <a:gd name="T12" fmla="*/ 52 w 147"/>
                  <a:gd name="T13" fmla="*/ 194 h 194"/>
                  <a:gd name="T14" fmla="*/ 32 w 147"/>
                  <a:gd name="T15" fmla="*/ 191 h 194"/>
                  <a:gd name="T16" fmla="*/ 15 w 147"/>
                  <a:gd name="T17" fmla="*/ 182 h 194"/>
                  <a:gd name="T18" fmla="*/ 4 w 147"/>
                  <a:gd name="T19" fmla="*/ 166 h 194"/>
                  <a:gd name="T20" fmla="*/ 1 w 147"/>
                  <a:gd name="T21" fmla="*/ 156 h 194"/>
                  <a:gd name="T22" fmla="*/ 0 w 147"/>
                  <a:gd name="T23" fmla="*/ 144 h 194"/>
                  <a:gd name="T24" fmla="*/ 1 w 147"/>
                  <a:gd name="T25" fmla="*/ 133 h 194"/>
                  <a:gd name="T26" fmla="*/ 5 w 147"/>
                  <a:gd name="T27" fmla="*/ 123 h 194"/>
                  <a:gd name="T28" fmla="*/ 13 w 147"/>
                  <a:gd name="T29" fmla="*/ 113 h 194"/>
                  <a:gd name="T30" fmla="*/ 25 w 147"/>
                  <a:gd name="T31" fmla="*/ 105 h 194"/>
                  <a:gd name="T32" fmla="*/ 41 w 147"/>
                  <a:gd name="T33" fmla="*/ 97 h 194"/>
                  <a:gd name="T34" fmla="*/ 61 w 147"/>
                  <a:gd name="T35" fmla="*/ 92 h 194"/>
                  <a:gd name="T36" fmla="*/ 85 w 147"/>
                  <a:gd name="T37" fmla="*/ 87 h 194"/>
                  <a:gd name="T38" fmla="*/ 115 w 147"/>
                  <a:gd name="T39" fmla="*/ 86 h 194"/>
                  <a:gd name="T40" fmla="*/ 114 w 147"/>
                  <a:gd name="T41" fmla="*/ 60 h 194"/>
                  <a:gd name="T42" fmla="*/ 110 w 147"/>
                  <a:gd name="T43" fmla="*/ 44 h 194"/>
                  <a:gd name="T44" fmla="*/ 101 w 147"/>
                  <a:gd name="T45" fmla="*/ 33 h 194"/>
                  <a:gd name="T46" fmla="*/ 86 w 147"/>
                  <a:gd name="T47" fmla="*/ 27 h 194"/>
                  <a:gd name="T48" fmla="*/ 67 w 147"/>
                  <a:gd name="T49" fmla="*/ 27 h 194"/>
                  <a:gd name="T50" fmla="*/ 50 w 147"/>
                  <a:gd name="T51" fmla="*/ 33 h 194"/>
                  <a:gd name="T52" fmla="*/ 37 w 147"/>
                  <a:gd name="T53" fmla="*/ 40 h 194"/>
                  <a:gd name="T54" fmla="*/ 28 w 147"/>
                  <a:gd name="T55" fmla="*/ 46 h 194"/>
                  <a:gd name="T56" fmla="*/ 21 w 147"/>
                  <a:gd name="T57" fmla="*/ 46 h 194"/>
                  <a:gd name="T58" fmla="*/ 16 w 147"/>
                  <a:gd name="T59" fmla="*/ 43 h 194"/>
                  <a:gd name="T60" fmla="*/ 8 w 147"/>
                  <a:gd name="T61" fmla="*/ 29 h 194"/>
                  <a:gd name="T62" fmla="*/ 25 w 147"/>
                  <a:gd name="T63" fmla="*/ 17 h 194"/>
                  <a:gd name="T64" fmla="*/ 42 w 147"/>
                  <a:gd name="T65" fmla="*/ 7 h 194"/>
                  <a:gd name="T66" fmla="*/ 61 w 147"/>
                  <a:gd name="T67" fmla="*/ 1 h 194"/>
                  <a:gd name="T68" fmla="*/ 82 w 147"/>
                  <a:gd name="T69" fmla="*/ 0 h 194"/>
                  <a:gd name="T70" fmla="*/ 97 w 147"/>
                  <a:gd name="T71" fmla="*/ 1 h 194"/>
                  <a:gd name="T72" fmla="*/ 110 w 147"/>
                  <a:gd name="T73" fmla="*/ 5 h 194"/>
                  <a:gd name="T74" fmla="*/ 121 w 147"/>
                  <a:gd name="T75" fmla="*/ 11 h 194"/>
                  <a:gd name="T76" fmla="*/ 131 w 147"/>
                  <a:gd name="T77" fmla="*/ 19 h 194"/>
                  <a:gd name="T78" fmla="*/ 137 w 147"/>
                  <a:gd name="T79" fmla="*/ 29 h 194"/>
                  <a:gd name="T80" fmla="*/ 143 w 147"/>
                  <a:gd name="T81" fmla="*/ 42 h 194"/>
                  <a:gd name="T82" fmla="*/ 146 w 147"/>
                  <a:gd name="T83" fmla="*/ 56 h 194"/>
                  <a:gd name="T84" fmla="*/ 147 w 147"/>
                  <a:gd name="T85" fmla="*/ 70 h 194"/>
                  <a:gd name="T86" fmla="*/ 133 w 147"/>
                  <a:gd name="T87" fmla="*/ 192 h 194"/>
                  <a:gd name="T88" fmla="*/ 71 w 147"/>
                  <a:gd name="T89" fmla="*/ 171 h 194"/>
                  <a:gd name="T90" fmla="*/ 85 w 147"/>
                  <a:gd name="T91" fmla="*/ 167 h 194"/>
                  <a:gd name="T92" fmla="*/ 97 w 147"/>
                  <a:gd name="T93" fmla="*/ 161 h 194"/>
                  <a:gd name="T94" fmla="*/ 110 w 147"/>
                  <a:gd name="T95" fmla="*/ 152 h 194"/>
                  <a:gd name="T96" fmla="*/ 115 w 147"/>
                  <a:gd name="T97" fmla="*/ 106 h 194"/>
                  <a:gd name="T98" fmla="*/ 94 w 147"/>
                  <a:gd name="T99" fmla="*/ 108 h 194"/>
                  <a:gd name="T100" fmla="*/ 76 w 147"/>
                  <a:gd name="T101" fmla="*/ 110 h 194"/>
                  <a:gd name="T102" fmla="*/ 51 w 147"/>
                  <a:gd name="T103" fmla="*/ 117 h 194"/>
                  <a:gd name="T104" fmla="*/ 42 w 147"/>
                  <a:gd name="T105" fmla="*/ 123 h 194"/>
                  <a:gd name="T106" fmla="*/ 35 w 147"/>
                  <a:gd name="T107" fmla="*/ 128 h 194"/>
                  <a:gd name="T108" fmla="*/ 32 w 147"/>
                  <a:gd name="T109" fmla="*/ 135 h 194"/>
                  <a:gd name="T110" fmla="*/ 31 w 147"/>
                  <a:gd name="T111" fmla="*/ 143 h 194"/>
                  <a:gd name="T112" fmla="*/ 33 w 147"/>
                  <a:gd name="T113" fmla="*/ 155 h 194"/>
                  <a:gd name="T114" fmla="*/ 40 w 147"/>
                  <a:gd name="T115" fmla="*/ 164 h 194"/>
                  <a:gd name="T116" fmla="*/ 50 w 147"/>
                  <a:gd name="T117" fmla="*/ 169 h 194"/>
                  <a:gd name="T118" fmla="*/ 62 w 147"/>
                  <a:gd name="T119" fmla="*/ 17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7" h="194">
                    <a:moveTo>
                      <a:pt x="133" y="192"/>
                    </a:moveTo>
                    <a:lnTo>
                      <a:pt x="129" y="191"/>
                    </a:lnTo>
                    <a:lnTo>
                      <a:pt x="125" y="189"/>
                    </a:lnTo>
                    <a:lnTo>
                      <a:pt x="123" y="187"/>
                    </a:lnTo>
                    <a:lnTo>
                      <a:pt x="121" y="184"/>
                    </a:lnTo>
                    <a:lnTo>
                      <a:pt x="117" y="166"/>
                    </a:lnTo>
                    <a:lnTo>
                      <a:pt x="111" y="172"/>
                    </a:lnTo>
                    <a:lnTo>
                      <a:pt x="103" y="177"/>
                    </a:lnTo>
                    <a:lnTo>
                      <a:pt x="96" y="183"/>
                    </a:lnTo>
                    <a:lnTo>
                      <a:pt x="89" y="186"/>
                    </a:lnTo>
                    <a:lnTo>
                      <a:pt x="81" y="189"/>
                    </a:lnTo>
                    <a:lnTo>
                      <a:pt x="72" y="192"/>
                    </a:lnTo>
                    <a:lnTo>
                      <a:pt x="63" y="194"/>
                    </a:lnTo>
                    <a:lnTo>
                      <a:pt x="52" y="194"/>
                    </a:lnTo>
                    <a:lnTo>
                      <a:pt x="42" y="193"/>
                    </a:lnTo>
                    <a:lnTo>
                      <a:pt x="32" y="191"/>
                    </a:lnTo>
                    <a:lnTo>
                      <a:pt x="23" y="187"/>
                    </a:lnTo>
                    <a:lnTo>
                      <a:pt x="15" y="182"/>
                    </a:lnTo>
                    <a:lnTo>
                      <a:pt x="8" y="175"/>
                    </a:lnTo>
                    <a:lnTo>
                      <a:pt x="4" y="166"/>
                    </a:lnTo>
                    <a:lnTo>
                      <a:pt x="2" y="162"/>
                    </a:lnTo>
                    <a:lnTo>
                      <a:pt x="1" y="156"/>
                    </a:lnTo>
                    <a:lnTo>
                      <a:pt x="0" y="151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1" y="133"/>
                    </a:lnTo>
                    <a:lnTo>
                      <a:pt x="3" y="128"/>
                    </a:lnTo>
                    <a:lnTo>
                      <a:pt x="5" y="123"/>
                    </a:lnTo>
                    <a:lnTo>
                      <a:pt x="8" y="118"/>
                    </a:lnTo>
                    <a:lnTo>
                      <a:pt x="13" y="113"/>
                    </a:lnTo>
                    <a:lnTo>
                      <a:pt x="18" y="108"/>
                    </a:lnTo>
                    <a:lnTo>
                      <a:pt x="25" y="105"/>
                    </a:lnTo>
                    <a:lnTo>
                      <a:pt x="33" y="100"/>
                    </a:lnTo>
                    <a:lnTo>
                      <a:pt x="41" y="97"/>
                    </a:lnTo>
                    <a:lnTo>
                      <a:pt x="51" y="94"/>
                    </a:lnTo>
                    <a:lnTo>
                      <a:pt x="61" y="92"/>
                    </a:lnTo>
                    <a:lnTo>
                      <a:pt x="73" y="89"/>
                    </a:lnTo>
                    <a:lnTo>
                      <a:pt x="85" y="87"/>
                    </a:lnTo>
                    <a:lnTo>
                      <a:pt x="100" y="86"/>
                    </a:lnTo>
                    <a:lnTo>
                      <a:pt x="115" y="86"/>
                    </a:lnTo>
                    <a:lnTo>
                      <a:pt x="115" y="70"/>
                    </a:lnTo>
                    <a:lnTo>
                      <a:pt x="114" y="60"/>
                    </a:lnTo>
                    <a:lnTo>
                      <a:pt x="113" y="52"/>
                    </a:lnTo>
                    <a:lnTo>
                      <a:pt x="110" y="44"/>
                    </a:lnTo>
                    <a:lnTo>
                      <a:pt x="105" y="38"/>
                    </a:lnTo>
                    <a:lnTo>
                      <a:pt x="101" y="33"/>
                    </a:lnTo>
                    <a:lnTo>
                      <a:pt x="94" y="29"/>
                    </a:lnTo>
                    <a:lnTo>
                      <a:pt x="86" y="27"/>
                    </a:lnTo>
                    <a:lnTo>
                      <a:pt x="79" y="27"/>
                    </a:lnTo>
                    <a:lnTo>
                      <a:pt x="67" y="27"/>
                    </a:lnTo>
                    <a:lnTo>
                      <a:pt x="57" y="29"/>
                    </a:lnTo>
                    <a:lnTo>
                      <a:pt x="50" y="33"/>
                    </a:lnTo>
                    <a:lnTo>
                      <a:pt x="43" y="36"/>
                    </a:lnTo>
                    <a:lnTo>
                      <a:pt x="37" y="40"/>
                    </a:lnTo>
                    <a:lnTo>
                      <a:pt x="33" y="44"/>
                    </a:lnTo>
                    <a:lnTo>
                      <a:pt x="28" y="46"/>
                    </a:lnTo>
                    <a:lnTo>
                      <a:pt x="24" y="46"/>
                    </a:lnTo>
                    <a:lnTo>
                      <a:pt x="21" y="46"/>
                    </a:lnTo>
                    <a:lnTo>
                      <a:pt x="18" y="45"/>
                    </a:lnTo>
                    <a:lnTo>
                      <a:pt x="16" y="43"/>
                    </a:lnTo>
                    <a:lnTo>
                      <a:pt x="14" y="40"/>
                    </a:lnTo>
                    <a:lnTo>
                      <a:pt x="8" y="29"/>
                    </a:lnTo>
                    <a:lnTo>
                      <a:pt x="16" y="23"/>
                    </a:lnTo>
                    <a:lnTo>
                      <a:pt x="25" y="17"/>
                    </a:lnTo>
                    <a:lnTo>
                      <a:pt x="33" y="11"/>
                    </a:lnTo>
                    <a:lnTo>
                      <a:pt x="42" y="7"/>
                    </a:lnTo>
                    <a:lnTo>
                      <a:pt x="52" y="4"/>
                    </a:lnTo>
                    <a:lnTo>
                      <a:pt x="61" y="1"/>
                    </a:lnTo>
                    <a:lnTo>
                      <a:pt x="72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7" y="1"/>
                    </a:lnTo>
                    <a:lnTo>
                      <a:pt x="104" y="3"/>
                    </a:lnTo>
                    <a:lnTo>
                      <a:pt x="110" y="5"/>
                    </a:lnTo>
                    <a:lnTo>
                      <a:pt x="116" y="8"/>
                    </a:lnTo>
                    <a:lnTo>
                      <a:pt x="121" y="11"/>
                    </a:lnTo>
                    <a:lnTo>
                      <a:pt x="126" y="15"/>
                    </a:lnTo>
                    <a:lnTo>
                      <a:pt x="131" y="19"/>
                    </a:lnTo>
                    <a:lnTo>
                      <a:pt x="134" y="25"/>
                    </a:lnTo>
                    <a:lnTo>
                      <a:pt x="137" y="29"/>
                    </a:lnTo>
                    <a:lnTo>
                      <a:pt x="141" y="36"/>
                    </a:lnTo>
                    <a:lnTo>
                      <a:pt x="143" y="42"/>
                    </a:lnTo>
                    <a:lnTo>
                      <a:pt x="145" y="48"/>
                    </a:lnTo>
                    <a:lnTo>
                      <a:pt x="146" y="56"/>
                    </a:lnTo>
                    <a:lnTo>
                      <a:pt x="147" y="63"/>
                    </a:lnTo>
                    <a:lnTo>
                      <a:pt x="147" y="70"/>
                    </a:lnTo>
                    <a:lnTo>
                      <a:pt x="147" y="192"/>
                    </a:lnTo>
                    <a:lnTo>
                      <a:pt x="133" y="192"/>
                    </a:lnTo>
                    <a:close/>
                    <a:moveTo>
                      <a:pt x="62" y="171"/>
                    </a:moveTo>
                    <a:lnTo>
                      <a:pt x="71" y="171"/>
                    </a:lnTo>
                    <a:lnTo>
                      <a:pt x="77" y="169"/>
                    </a:lnTo>
                    <a:lnTo>
                      <a:pt x="85" y="167"/>
                    </a:lnTo>
                    <a:lnTo>
                      <a:pt x="92" y="164"/>
                    </a:lnTo>
                    <a:lnTo>
                      <a:pt x="97" y="161"/>
                    </a:lnTo>
                    <a:lnTo>
                      <a:pt x="104" y="156"/>
                    </a:lnTo>
                    <a:lnTo>
                      <a:pt x="110" y="152"/>
                    </a:lnTo>
                    <a:lnTo>
                      <a:pt x="115" y="145"/>
                    </a:lnTo>
                    <a:lnTo>
                      <a:pt x="115" y="106"/>
                    </a:lnTo>
                    <a:lnTo>
                      <a:pt x="104" y="107"/>
                    </a:lnTo>
                    <a:lnTo>
                      <a:pt x="94" y="108"/>
                    </a:lnTo>
                    <a:lnTo>
                      <a:pt x="85" y="109"/>
                    </a:lnTo>
                    <a:lnTo>
                      <a:pt x="76" y="110"/>
                    </a:lnTo>
                    <a:lnTo>
                      <a:pt x="62" y="114"/>
                    </a:lnTo>
                    <a:lnTo>
                      <a:pt x="51" y="117"/>
                    </a:lnTo>
                    <a:lnTo>
                      <a:pt x="45" y="120"/>
                    </a:lnTo>
                    <a:lnTo>
                      <a:pt x="42" y="123"/>
                    </a:lnTo>
                    <a:lnTo>
                      <a:pt x="38" y="126"/>
                    </a:lnTo>
                    <a:lnTo>
                      <a:pt x="35" y="128"/>
                    </a:lnTo>
                    <a:lnTo>
                      <a:pt x="34" y="132"/>
                    </a:lnTo>
                    <a:lnTo>
                      <a:pt x="32" y="135"/>
                    </a:lnTo>
                    <a:lnTo>
                      <a:pt x="32" y="139"/>
                    </a:lnTo>
                    <a:lnTo>
                      <a:pt x="31" y="143"/>
                    </a:lnTo>
                    <a:lnTo>
                      <a:pt x="32" y="149"/>
                    </a:lnTo>
                    <a:lnTo>
                      <a:pt x="33" y="155"/>
                    </a:lnTo>
                    <a:lnTo>
                      <a:pt x="36" y="161"/>
                    </a:lnTo>
                    <a:lnTo>
                      <a:pt x="40" y="164"/>
                    </a:lnTo>
                    <a:lnTo>
                      <a:pt x="44" y="167"/>
                    </a:lnTo>
                    <a:lnTo>
                      <a:pt x="50" y="169"/>
                    </a:lnTo>
                    <a:lnTo>
                      <a:pt x="55" y="171"/>
                    </a:lnTo>
                    <a:lnTo>
                      <a:pt x="62" y="171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94"/>
              <p:cNvSpPr>
                <a:spLocks noEditPoints="1"/>
              </p:cNvSpPr>
              <p:nvPr/>
            </p:nvSpPr>
            <p:spPr bwMode="auto">
              <a:xfrm>
                <a:off x="3710" y="3093"/>
                <a:ext cx="24" cy="31"/>
              </a:xfrm>
              <a:custGeom>
                <a:avLst/>
                <a:gdLst>
                  <a:gd name="T0" fmla="*/ 68 w 142"/>
                  <a:gd name="T1" fmla="*/ 0 h 188"/>
                  <a:gd name="T2" fmla="*/ 99 w 142"/>
                  <a:gd name="T3" fmla="*/ 3 h 188"/>
                  <a:gd name="T4" fmla="*/ 119 w 142"/>
                  <a:gd name="T5" fmla="*/ 12 h 188"/>
                  <a:gd name="T6" fmla="*/ 126 w 142"/>
                  <a:gd name="T7" fmla="*/ 19 h 188"/>
                  <a:gd name="T8" fmla="*/ 131 w 142"/>
                  <a:gd name="T9" fmla="*/ 26 h 188"/>
                  <a:gd name="T10" fmla="*/ 134 w 142"/>
                  <a:gd name="T11" fmla="*/ 44 h 188"/>
                  <a:gd name="T12" fmla="*/ 133 w 142"/>
                  <a:gd name="T13" fmla="*/ 56 h 188"/>
                  <a:gd name="T14" fmla="*/ 126 w 142"/>
                  <a:gd name="T15" fmla="*/ 70 h 188"/>
                  <a:gd name="T16" fmla="*/ 115 w 142"/>
                  <a:gd name="T17" fmla="*/ 81 h 188"/>
                  <a:gd name="T18" fmla="*/ 97 w 142"/>
                  <a:gd name="T19" fmla="*/ 89 h 188"/>
                  <a:gd name="T20" fmla="*/ 116 w 142"/>
                  <a:gd name="T21" fmla="*/ 94 h 188"/>
                  <a:gd name="T22" fmla="*/ 131 w 142"/>
                  <a:gd name="T23" fmla="*/ 103 h 188"/>
                  <a:gd name="T24" fmla="*/ 140 w 142"/>
                  <a:gd name="T25" fmla="*/ 116 h 188"/>
                  <a:gd name="T26" fmla="*/ 142 w 142"/>
                  <a:gd name="T27" fmla="*/ 133 h 188"/>
                  <a:gd name="T28" fmla="*/ 141 w 142"/>
                  <a:gd name="T29" fmla="*/ 145 h 188"/>
                  <a:gd name="T30" fmla="*/ 137 w 142"/>
                  <a:gd name="T31" fmla="*/ 157 h 188"/>
                  <a:gd name="T32" fmla="*/ 131 w 142"/>
                  <a:gd name="T33" fmla="*/ 165 h 188"/>
                  <a:gd name="T34" fmla="*/ 122 w 142"/>
                  <a:gd name="T35" fmla="*/ 173 h 188"/>
                  <a:gd name="T36" fmla="*/ 112 w 142"/>
                  <a:gd name="T37" fmla="*/ 180 h 188"/>
                  <a:gd name="T38" fmla="*/ 100 w 142"/>
                  <a:gd name="T39" fmla="*/ 184 h 188"/>
                  <a:gd name="T40" fmla="*/ 72 w 142"/>
                  <a:gd name="T41" fmla="*/ 188 h 188"/>
                  <a:gd name="T42" fmla="*/ 0 w 142"/>
                  <a:gd name="T43" fmla="*/ 0 h 188"/>
                  <a:gd name="T44" fmla="*/ 32 w 142"/>
                  <a:gd name="T45" fmla="*/ 164 h 188"/>
                  <a:gd name="T46" fmla="*/ 81 w 142"/>
                  <a:gd name="T47" fmla="*/ 163 h 188"/>
                  <a:gd name="T48" fmla="*/ 95 w 142"/>
                  <a:gd name="T49" fmla="*/ 159 h 188"/>
                  <a:gd name="T50" fmla="*/ 106 w 142"/>
                  <a:gd name="T51" fmla="*/ 151 h 188"/>
                  <a:gd name="T52" fmla="*/ 112 w 142"/>
                  <a:gd name="T53" fmla="*/ 139 h 188"/>
                  <a:gd name="T54" fmla="*/ 112 w 142"/>
                  <a:gd name="T55" fmla="*/ 125 h 188"/>
                  <a:gd name="T56" fmla="*/ 107 w 142"/>
                  <a:gd name="T57" fmla="*/ 114 h 188"/>
                  <a:gd name="T58" fmla="*/ 97 w 142"/>
                  <a:gd name="T59" fmla="*/ 106 h 188"/>
                  <a:gd name="T60" fmla="*/ 83 w 142"/>
                  <a:gd name="T61" fmla="*/ 102 h 188"/>
                  <a:gd name="T62" fmla="*/ 32 w 142"/>
                  <a:gd name="T63" fmla="*/ 101 h 188"/>
                  <a:gd name="T64" fmla="*/ 67 w 142"/>
                  <a:gd name="T65" fmla="*/ 81 h 188"/>
                  <a:gd name="T66" fmla="*/ 83 w 142"/>
                  <a:gd name="T67" fmla="*/ 78 h 188"/>
                  <a:gd name="T68" fmla="*/ 95 w 142"/>
                  <a:gd name="T69" fmla="*/ 72 h 188"/>
                  <a:gd name="T70" fmla="*/ 103 w 142"/>
                  <a:gd name="T71" fmla="*/ 62 h 188"/>
                  <a:gd name="T72" fmla="*/ 105 w 142"/>
                  <a:gd name="T73" fmla="*/ 49 h 188"/>
                  <a:gd name="T74" fmla="*/ 103 w 142"/>
                  <a:gd name="T75" fmla="*/ 39 h 188"/>
                  <a:gd name="T76" fmla="*/ 97 w 142"/>
                  <a:gd name="T77" fmla="*/ 30 h 188"/>
                  <a:gd name="T78" fmla="*/ 85 w 142"/>
                  <a:gd name="T79" fmla="*/ 24 h 188"/>
                  <a:gd name="T80" fmla="*/ 67 w 142"/>
                  <a:gd name="T81" fmla="*/ 22 h 188"/>
                  <a:gd name="T82" fmla="*/ 32 w 142"/>
                  <a:gd name="T83" fmla="*/ 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2" h="188">
                    <a:moveTo>
                      <a:pt x="0" y="0"/>
                    </a:moveTo>
                    <a:lnTo>
                      <a:pt x="68" y="0"/>
                    </a:lnTo>
                    <a:lnTo>
                      <a:pt x="85" y="0"/>
                    </a:lnTo>
                    <a:lnTo>
                      <a:pt x="99" y="3"/>
                    </a:lnTo>
                    <a:lnTo>
                      <a:pt x="110" y="6"/>
                    </a:lnTo>
                    <a:lnTo>
                      <a:pt x="119" y="12"/>
                    </a:lnTo>
                    <a:lnTo>
                      <a:pt x="123" y="15"/>
                    </a:lnTo>
                    <a:lnTo>
                      <a:pt x="126" y="19"/>
                    </a:lnTo>
                    <a:lnTo>
                      <a:pt x="129" y="23"/>
                    </a:lnTo>
                    <a:lnTo>
                      <a:pt x="131" y="26"/>
                    </a:lnTo>
                    <a:lnTo>
                      <a:pt x="133" y="35"/>
                    </a:lnTo>
                    <a:lnTo>
                      <a:pt x="134" y="44"/>
                    </a:lnTo>
                    <a:lnTo>
                      <a:pt x="134" y="50"/>
                    </a:lnTo>
                    <a:lnTo>
                      <a:pt x="133" y="56"/>
                    </a:lnTo>
                    <a:lnTo>
                      <a:pt x="131" y="63"/>
                    </a:lnTo>
                    <a:lnTo>
                      <a:pt x="126" y="70"/>
                    </a:lnTo>
                    <a:lnTo>
                      <a:pt x="122" y="75"/>
                    </a:lnTo>
                    <a:lnTo>
                      <a:pt x="115" y="81"/>
                    </a:lnTo>
                    <a:lnTo>
                      <a:pt x="107" y="85"/>
                    </a:lnTo>
                    <a:lnTo>
                      <a:pt x="97" y="89"/>
                    </a:lnTo>
                    <a:lnTo>
                      <a:pt x="107" y="91"/>
                    </a:lnTo>
                    <a:lnTo>
                      <a:pt x="116" y="94"/>
                    </a:lnTo>
                    <a:lnTo>
                      <a:pt x="124" y="98"/>
                    </a:lnTo>
                    <a:lnTo>
                      <a:pt x="131" y="103"/>
                    </a:lnTo>
                    <a:lnTo>
                      <a:pt x="136" y="109"/>
                    </a:lnTo>
                    <a:lnTo>
                      <a:pt x="140" y="116"/>
                    </a:lnTo>
                    <a:lnTo>
                      <a:pt x="142" y="124"/>
                    </a:lnTo>
                    <a:lnTo>
                      <a:pt x="142" y="133"/>
                    </a:lnTo>
                    <a:lnTo>
                      <a:pt x="142" y="140"/>
                    </a:lnTo>
                    <a:lnTo>
                      <a:pt x="141" y="145"/>
                    </a:lnTo>
                    <a:lnTo>
                      <a:pt x="140" y="151"/>
                    </a:lnTo>
                    <a:lnTo>
                      <a:pt x="137" y="157"/>
                    </a:lnTo>
                    <a:lnTo>
                      <a:pt x="134" y="161"/>
                    </a:lnTo>
                    <a:lnTo>
                      <a:pt x="131" y="165"/>
                    </a:lnTo>
                    <a:lnTo>
                      <a:pt x="126" y="170"/>
                    </a:lnTo>
                    <a:lnTo>
                      <a:pt x="122" y="173"/>
                    </a:lnTo>
                    <a:lnTo>
                      <a:pt x="117" y="177"/>
                    </a:lnTo>
                    <a:lnTo>
                      <a:pt x="112" y="180"/>
                    </a:lnTo>
                    <a:lnTo>
                      <a:pt x="106" y="182"/>
                    </a:lnTo>
                    <a:lnTo>
                      <a:pt x="100" y="184"/>
                    </a:lnTo>
                    <a:lnTo>
                      <a:pt x="86" y="187"/>
                    </a:lnTo>
                    <a:lnTo>
                      <a:pt x="72" y="188"/>
                    </a:lnTo>
                    <a:lnTo>
                      <a:pt x="0" y="188"/>
                    </a:lnTo>
                    <a:lnTo>
                      <a:pt x="0" y="0"/>
                    </a:lnTo>
                    <a:close/>
                    <a:moveTo>
                      <a:pt x="32" y="101"/>
                    </a:moveTo>
                    <a:lnTo>
                      <a:pt x="32" y="164"/>
                    </a:lnTo>
                    <a:lnTo>
                      <a:pt x="72" y="164"/>
                    </a:lnTo>
                    <a:lnTo>
                      <a:pt x="81" y="163"/>
                    </a:lnTo>
                    <a:lnTo>
                      <a:pt x="88" y="162"/>
                    </a:lnTo>
                    <a:lnTo>
                      <a:pt x="95" y="159"/>
                    </a:lnTo>
                    <a:lnTo>
                      <a:pt x="101" y="155"/>
                    </a:lnTo>
                    <a:lnTo>
                      <a:pt x="106" y="151"/>
                    </a:lnTo>
                    <a:lnTo>
                      <a:pt x="110" y="145"/>
                    </a:lnTo>
                    <a:lnTo>
                      <a:pt x="112" y="139"/>
                    </a:lnTo>
                    <a:lnTo>
                      <a:pt x="112" y="132"/>
                    </a:lnTo>
                    <a:lnTo>
                      <a:pt x="112" y="125"/>
                    </a:lnTo>
                    <a:lnTo>
                      <a:pt x="110" y="120"/>
                    </a:lnTo>
                    <a:lnTo>
                      <a:pt x="107" y="114"/>
                    </a:lnTo>
                    <a:lnTo>
                      <a:pt x="103" y="110"/>
                    </a:lnTo>
                    <a:lnTo>
                      <a:pt x="97" y="106"/>
                    </a:lnTo>
                    <a:lnTo>
                      <a:pt x="91" y="103"/>
                    </a:lnTo>
                    <a:lnTo>
                      <a:pt x="83" y="102"/>
                    </a:lnTo>
                    <a:lnTo>
                      <a:pt x="72" y="101"/>
                    </a:lnTo>
                    <a:lnTo>
                      <a:pt x="32" y="101"/>
                    </a:lnTo>
                    <a:close/>
                    <a:moveTo>
                      <a:pt x="32" y="81"/>
                    </a:moveTo>
                    <a:lnTo>
                      <a:pt x="67" y="81"/>
                    </a:lnTo>
                    <a:lnTo>
                      <a:pt x="75" y="80"/>
                    </a:lnTo>
                    <a:lnTo>
                      <a:pt x="83" y="78"/>
                    </a:lnTo>
                    <a:lnTo>
                      <a:pt x="90" y="75"/>
                    </a:lnTo>
                    <a:lnTo>
                      <a:pt x="95" y="72"/>
                    </a:lnTo>
                    <a:lnTo>
                      <a:pt x="100" y="68"/>
                    </a:lnTo>
                    <a:lnTo>
                      <a:pt x="103" y="62"/>
                    </a:lnTo>
                    <a:lnTo>
                      <a:pt x="105" y="55"/>
                    </a:lnTo>
                    <a:lnTo>
                      <a:pt x="105" y="49"/>
                    </a:lnTo>
                    <a:lnTo>
                      <a:pt x="105" y="43"/>
                    </a:lnTo>
                    <a:lnTo>
                      <a:pt x="103" y="39"/>
                    </a:lnTo>
                    <a:lnTo>
                      <a:pt x="101" y="34"/>
                    </a:lnTo>
                    <a:lnTo>
                      <a:pt x="97" y="30"/>
                    </a:lnTo>
                    <a:lnTo>
                      <a:pt x="92" y="26"/>
                    </a:lnTo>
                    <a:lnTo>
                      <a:pt x="85" y="24"/>
                    </a:lnTo>
                    <a:lnTo>
                      <a:pt x="77" y="22"/>
                    </a:lnTo>
                    <a:lnTo>
                      <a:pt x="67" y="22"/>
                    </a:lnTo>
                    <a:lnTo>
                      <a:pt x="32" y="22"/>
                    </a:lnTo>
                    <a:lnTo>
                      <a:pt x="32" y="81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95"/>
              <p:cNvSpPr>
                <a:spLocks/>
              </p:cNvSpPr>
              <p:nvPr/>
            </p:nvSpPr>
            <p:spPr bwMode="auto">
              <a:xfrm>
                <a:off x="3741" y="3093"/>
                <a:ext cx="48" cy="42"/>
              </a:xfrm>
              <a:custGeom>
                <a:avLst/>
                <a:gdLst>
                  <a:gd name="T0" fmla="*/ 0 w 287"/>
                  <a:gd name="T1" fmla="*/ 0 h 252"/>
                  <a:gd name="T2" fmla="*/ 34 w 287"/>
                  <a:gd name="T3" fmla="*/ 0 h 252"/>
                  <a:gd name="T4" fmla="*/ 34 w 287"/>
                  <a:gd name="T5" fmla="*/ 162 h 252"/>
                  <a:gd name="T6" fmla="*/ 110 w 287"/>
                  <a:gd name="T7" fmla="*/ 162 h 252"/>
                  <a:gd name="T8" fmla="*/ 110 w 287"/>
                  <a:gd name="T9" fmla="*/ 0 h 252"/>
                  <a:gd name="T10" fmla="*/ 143 w 287"/>
                  <a:gd name="T11" fmla="*/ 0 h 252"/>
                  <a:gd name="T12" fmla="*/ 143 w 287"/>
                  <a:gd name="T13" fmla="*/ 162 h 252"/>
                  <a:gd name="T14" fmla="*/ 219 w 287"/>
                  <a:gd name="T15" fmla="*/ 162 h 252"/>
                  <a:gd name="T16" fmla="*/ 219 w 287"/>
                  <a:gd name="T17" fmla="*/ 0 h 252"/>
                  <a:gd name="T18" fmla="*/ 253 w 287"/>
                  <a:gd name="T19" fmla="*/ 0 h 252"/>
                  <a:gd name="T20" fmla="*/ 253 w 287"/>
                  <a:gd name="T21" fmla="*/ 162 h 252"/>
                  <a:gd name="T22" fmla="*/ 287 w 287"/>
                  <a:gd name="T23" fmla="*/ 162 h 252"/>
                  <a:gd name="T24" fmla="*/ 287 w 287"/>
                  <a:gd name="T25" fmla="*/ 242 h 252"/>
                  <a:gd name="T26" fmla="*/ 287 w 287"/>
                  <a:gd name="T27" fmla="*/ 246 h 252"/>
                  <a:gd name="T28" fmla="*/ 285 w 287"/>
                  <a:gd name="T29" fmla="*/ 249 h 252"/>
                  <a:gd name="T30" fmla="*/ 282 w 287"/>
                  <a:gd name="T31" fmla="*/ 251 h 252"/>
                  <a:gd name="T32" fmla="*/ 278 w 287"/>
                  <a:gd name="T33" fmla="*/ 252 h 252"/>
                  <a:gd name="T34" fmla="*/ 257 w 287"/>
                  <a:gd name="T35" fmla="*/ 252 h 252"/>
                  <a:gd name="T36" fmla="*/ 257 w 287"/>
                  <a:gd name="T37" fmla="*/ 188 h 252"/>
                  <a:gd name="T38" fmla="*/ 0 w 287"/>
                  <a:gd name="T39" fmla="*/ 188 h 252"/>
                  <a:gd name="T40" fmla="*/ 0 w 287"/>
                  <a:gd name="T4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7" h="252">
                    <a:moveTo>
                      <a:pt x="0" y="0"/>
                    </a:moveTo>
                    <a:lnTo>
                      <a:pt x="34" y="0"/>
                    </a:lnTo>
                    <a:lnTo>
                      <a:pt x="34" y="162"/>
                    </a:lnTo>
                    <a:lnTo>
                      <a:pt x="110" y="162"/>
                    </a:lnTo>
                    <a:lnTo>
                      <a:pt x="110" y="0"/>
                    </a:lnTo>
                    <a:lnTo>
                      <a:pt x="143" y="0"/>
                    </a:lnTo>
                    <a:lnTo>
                      <a:pt x="143" y="162"/>
                    </a:lnTo>
                    <a:lnTo>
                      <a:pt x="219" y="162"/>
                    </a:lnTo>
                    <a:lnTo>
                      <a:pt x="219" y="0"/>
                    </a:lnTo>
                    <a:lnTo>
                      <a:pt x="253" y="0"/>
                    </a:lnTo>
                    <a:lnTo>
                      <a:pt x="253" y="162"/>
                    </a:lnTo>
                    <a:lnTo>
                      <a:pt x="287" y="162"/>
                    </a:lnTo>
                    <a:lnTo>
                      <a:pt x="287" y="242"/>
                    </a:lnTo>
                    <a:lnTo>
                      <a:pt x="287" y="246"/>
                    </a:lnTo>
                    <a:lnTo>
                      <a:pt x="285" y="249"/>
                    </a:lnTo>
                    <a:lnTo>
                      <a:pt x="282" y="251"/>
                    </a:lnTo>
                    <a:lnTo>
                      <a:pt x="278" y="252"/>
                    </a:lnTo>
                    <a:lnTo>
                      <a:pt x="257" y="252"/>
                    </a:lnTo>
                    <a:lnTo>
                      <a:pt x="257" y="188"/>
                    </a:lnTo>
                    <a:lnTo>
                      <a:pt x="0" y="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96"/>
              <p:cNvSpPr>
                <a:spLocks/>
              </p:cNvSpPr>
              <p:nvPr/>
            </p:nvSpPr>
            <p:spPr bwMode="auto">
              <a:xfrm>
                <a:off x="3794" y="3093"/>
                <a:ext cx="27" cy="31"/>
              </a:xfrm>
              <a:custGeom>
                <a:avLst/>
                <a:gdLst>
                  <a:gd name="T0" fmla="*/ 0 w 162"/>
                  <a:gd name="T1" fmla="*/ 188 h 188"/>
                  <a:gd name="T2" fmla="*/ 0 w 162"/>
                  <a:gd name="T3" fmla="*/ 0 h 188"/>
                  <a:gd name="T4" fmla="*/ 34 w 162"/>
                  <a:gd name="T5" fmla="*/ 0 h 188"/>
                  <a:gd name="T6" fmla="*/ 34 w 162"/>
                  <a:gd name="T7" fmla="*/ 127 h 188"/>
                  <a:gd name="T8" fmla="*/ 34 w 162"/>
                  <a:gd name="T9" fmla="*/ 131 h 188"/>
                  <a:gd name="T10" fmla="*/ 34 w 162"/>
                  <a:gd name="T11" fmla="*/ 134 h 188"/>
                  <a:gd name="T12" fmla="*/ 33 w 162"/>
                  <a:gd name="T13" fmla="*/ 139 h 188"/>
                  <a:gd name="T14" fmla="*/ 33 w 162"/>
                  <a:gd name="T15" fmla="*/ 143 h 188"/>
                  <a:gd name="T16" fmla="*/ 34 w 162"/>
                  <a:gd name="T17" fmla="*/ 140 h 188"/>
                  <a:gd name="T18" fmla="*/ 36 w 162"/>
                  <a:gd name="T19" fmla="*/ 137 h 188"/>
                  <a:gd name="T20" fmla="*/ 37 w 162"/>
                  <a:gd name="T21" fmla="*/ 133 h 188"/>
                  <a:gd name="T22" fmla="*/ 39 w 162"/>
                  <a:gd name="T23" fmla="*/ 131 h 188"/>
                  <a:gd name="T24" fmla="*/ 41 w 162"/>
                  <a:gd name="T25" fmla="*/ 129 h 188"/>
                  <a:gd name="T26" fmla="*/ 44 w 162"/>
                  <a:gd name="T27" fmla="*/ 125 h 188"/>
                  <a:gd name="T28" fmla="*/ 48 w 162"/>
                  <a:gd name="T29" fmla="*/ 119 h 188"/>
                  <a:gd name="T30" fmla="*/ 54 w 162"/>
                  <a:gd name="T31" fmla="*/ 111 h 188"/>
                  <a:gd name="T32" fmla="*/ 61 w 162"/>
                  <a:gd name="T33" fmla="*/ 101 h 188"/>
                  <a:gd name="T34" fmla="*/ 68 w 162"/>
                  <a:gd name="T35" fmla="*/ 91 h 188"/>
                  <a:gd name="T36" fmla="*/ 77 w 162"/>
                  <a:gd name="T37" fmla="*/ 80 h 188"/>
                  <a:gd name="T38" fmla="*/ 85 w 162"/>
                  <a:gd name="T39" fmla="*/ 69 h 188"/>
                  <a:gd name="T40" fmla="*/ 95 w 162"/>
                  <a:gd name="T41" fmla="*/ 54 h 188"/>
                  <a:gd name="T42" fmla="*/ 106 w 162"/>
                  <a:gd name="T43" fmla="*/ 40 h 188"/>
                  <a:gd name="T44" fmla="*/ 118 w 162"/>
                  <a:gd name="T45" fmla="*/ 24 h 188"/>
                  <a:gd name="T46" fmla="*/ 131 w 162"/>
                  <a:gd name="T47" fmla="*/ 7 h 188"/>
                  <a:gd name="T48" fmla="*/ 133 w 162"/>
                  <a:gd name="T49" fmla="*/ 4 h 188"/>
                  <a:gd name="T50" fmla="*/ 135 w 162"/>
                  <a:gd name="T51" fmla="*/ 2 h 188"/>
                  <a:gd name="T52" fmla="*/ 138 w 162"/>
                  <a:gd name="T53" fmla="*/ 0 h 188"/>
                  <a:gd name="T54" fmla="*/ 142 w 162"/>
                  <a:gd name="T55" fmla="*/ 0 h 188"/>
                  <a:gd name="T56" fmla="*/ 162 w 162"/>
                  <a:gd name="T57" fmla="*/ 0 h 188"/>
                  <a:gd name="T58" fmla="*/ 162 w 162"/>
                  <a:gd name="T59" fmla="*/ 188 h 188"/>
                  <a:gd name="T60" fmla="*/ 129 w 162"/>
                  <a:gd name="T61" fmla="*/ 188 h 188"/>
                  <a:gd name="T62" fmla="*/ 129 w 162"/>
                  <a:gd name="T63" fmla="*/ 60 h 188"/>
                  <a:gd name="T64" fmla="*/ 129 w 162"/>
                  <a:gd name="T65" fmla="*/ 55 h 188"/>
                  <a:gd name="T66" fmla="*/ 129 w 162"/>
                  <a:gd name="T67" fmla="*/ 52 h 188"/>
                  <a:gd name="T68" fmla="*/ 129 w 162"/>
                  <a:gd name="T69" fmla="*/ 48 h 188"/>
                  <a:gd name="T70" fmla="*/ 131 w 162"/>
                  <a:gd name="T71" fmla="*/ 43 h 188"/>
                  <a:gd name="T72" fmla="*/ 128 w 162"/>
                  <a:gd name="T73" fmla="*/ 46 h 188"/>
                  <a:gd name="T74" fmla="*/ 127 w 162"/>
                  <a:gd name="T75" fmla="*/ 50 h 188"/>
                  <a:gd name="T76" fmla="*/ 125 w 162"/>
                  <a:gd name="T77" fmla="*/ 53 h 188"/>
                  <a:gd name="T78" fmla="*/ 124 w 162"/>
                  <a:gd name="T79" fmla="*/ 55 h 188"/>
                  <a:gd name="T80" fmla="*/ 122 w 162"/>
                  <a:gd name="T81" fmla="*/ 58 h 188"/>
                  <a:gd name="T82" fmla="*/ 119 w 162"/>
                  <a:gd name="T83" fmla="*/ 62 h 188"/>
                  <a:gd name="T84" fmla="*/ 114 w 162"/>
                  <a:gd name="T85" fmla="*/ 68 h 188"/>
                  <a:gd name="T86" fmla="*/ 108 w 162"/>
                  <a:gd name="T87" fmla="*/ 75 h 188"/>
                  <a:gd name="T88" fmla="*/ 102 w 162"/>
                  <a:gd name="T89" fmla="*/ 85 h 188"/>
                  <a:gd name="T90" fmla="*/ 94 w 162"/>
                  <a:gd name="T91" fmla="*/ 95 h 188"/>
                  <a:gd name="T92" fmla="*/ 86 w 162"/>
                  <a:gd name="T93" fmla="*/ 106 h 188"/>
                  <a:gd name="T94" fmla="*/ 77 w 162"/>
                  <a:gd name="T95" fmla="*/ 118 h 188"/>
                  <a:gd name="T96" fmla="*/ 67 w 162"/>
                  <a:gd name="T97" fmla="*/ 132 h 188"/>
                  <a:gd name="T98" fmla="*/ 56 w 162"/>
                  <a:gd name="T99" fmla="*/ 147 h 188"/>
                  <a:gd name="T100" fmla="*/ 45 w 162"/>
                  <a:gd name="T101" fmla="*/ 162 h 188"/>
                  <a:gd name="T102" fmla="*/ 33 w 162"/>
                  <a:gd name="T103" fmla="*/ 179 h 188"/>
                  <a:gd name="T104" fmla="*/ 31 w 162"/>
                  <a:gd name="T105" fmla="*/ 182 h 188"/>
                  <a:gd name="T106" fmla="*/ 27 w 162"/>
                  <a:gd name="T107" fmla="*/ 184 h 188"/>
                  <a:gd name="T108" fmla="*/ 25 w 162"/>
                  <a:gd name="T109" fmla="*/ 187 h 188"/>
                  <a:gd name="T110" fmla="*/ 20 w 162"/>
                  <a:gd name="T111" fmla="*/ 188 h 188"/>
                  <a:gd name="T112" fmla="*/ 0 w 162"/>
                  <a:gd name="T1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188">
                    <a:moveTo>
                      <a:pt x="0" y="188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4" y="127"/>
                    </a:lnTo>
                    <a:lnTo>
                      <a:pt x="34" y="131"/>
                    </a:lnTo>
                    <a:lnTo>
                      <a:pt x="34" y="134"/>
                    </a:lnTo>
                    <a:lnTo>
                      <a:pt x="33" y="139"/>
                    </a:lnTo>
                    <a:lnTo>
                      <a:pt x="33" y="143"/>
                    </a:lnTo>
                    <a:lnTo>
                      <a:pt x="34" y="140"/>
                    </a:lnTo>
                    <a:lnTo>
                      <a:pt x="36" y="137"/>
                    </a:lnTo>
                    <a:lnTo>
                      <a:pt x="37" y="133"/>
                    </a:lnTo>
                    <a:lnTo>
                      <a:pt x="39" y="131"/>
                    </a:lnTo>
                    <a:lnTo>
                      <a:pt x="41" y="129"/>
                    </a:lnTo>
                    <a:lnTo>
                      <a:pt x="44" y="125"/>
                    </a:lnTo>
                    <a:lnTo>
                      <a:pt x="48" y="119"/>
                    </a:lnTo>
                    <a:lnTo>
                      <a:pt x="54" y="111"/>
                    </a:lnTo>
                    <a:lnTo>
                      <a:pt x="61" y="101"/>
                    </a:lnTo>
                    <a:lnTo>
                      <a:pt x="68" y="91"/>
                    </a:lnTo>
                    <a:lnTo>
                      <a:pt x="77" y="80"/>
                    </a:lnTo>
                    <a:lnTo>
                      <a:pt x="85" y="69"/>
                    </a:lnTo>
                    <a:lnTo>
                      <a:pt x="95" y="54"/>
                    </a:lnTo>
                    <a:lnTo>
                      <a:pt x="106" y="40"/>
                    </a:lnTo>
                    <a:lnTo>
                      <a:pt x="118" y="24"/>
                    </a:lnTo>
                    <a:lnTo>
                      <a:pt x="131" y="7"/>
                    </a:lnTo>
                    <a:lnTo>
                      <a:pt x="133" y="4"/>
                    </a:lnTo>
                    <a:lnTo>
                      <a:pt x="135" y="2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62" y="0"/>
                    </a:lnTo>
                    <a:lnTo>
                      <a:pt x="162" y="188"/>
                    </a:lnTo>
                    <a:lnTo>
                      <a:pt x="129" y="188"/>
                    </a:lnTo>
                    <a:lnTo>
                      <a:pt x="129" y="60"/>
                    </a:lnTo>
                    <a:lnTo>
                      <a:pt x="129" y="55"/>
                    </a:lnTo>
                    <a:lnTo>
                      <a:pt x="129" y="52"/>
                    </a:lnTo>
                    <a:lnTo>
                      <a:pt x="129" y="48"/>
                    </a:lnTo>
                    <a:lnTo>
                      <a:pt x="131" y="43"/>
                    </a:lnTo>
                    <a:lnTo>
                      <a:pt x="128" y="46"/>
                    </a:lnTo>
                    <a:lnTo>
                      <a:pt x="127" y="50"/>
                    </a:lnTo>
                    <a:lnTo>
                      <a:pt x="125" y="53"/>
                    </a:lnTo>
                    <a:lnTo>
                      <a:pt x="124" y="55"/>
                    </a:lnTo>
                    <a:lnTo>
                      <a:pt x="122" y="58"/>
                    </a:lnTo>
                    <a:lnTo>
                      <a:pt x="119" y="62"/>
                    </a:lnTo>
                    <a:lnTo>
                      <a:pt x="114" y="68"/>
                    </a:lnTo>
                    <a:lnTo>
                      <a:pt x="108" y="75"/>
                    </a:lnTo>
                    <a:lnTo>
                      <a:pt x="102" y="85"/>
                    </a:lnTo>
                    <a:lnTo>
                      <a:pt x="94" y="95"/>
                    </a:lnTo>
                    <a:lnTo>
                      <a:pt x="86" y="106"/>
                    </a:lnTo>
                    <a:lnTo>
                      <a:pt x="77" y="118"/>
                    </a:lnTo>
                    <a:lnTo>
                      <a:pt x="67" y="132"/>
                    </a:lnTo>
                    <a:lnTo>
                      <a:pt x="56" y="147"/>
                    </a:lnTo>
                    <a:lnTo>
                      <a:pt x="45" y="162"/>
                    </a:lnTo>
                    <a:lnTo>
                      <a:pt x="33" y="179"/>
                    </a:lnTo>
                    <a:lnTo>
                      <a:pt x="31" y="182"/>
                    </a:lnTo>
                    <a:lnTo>
                      <a:pt x="27" y="184"/>
                    </a:lnTo>
                    <a:lnTo>
                      <a:pt x="25" y="187"/>
                    </a:lnTo>
                    <a:lnTo>
                      <a:pt x="20" y="188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97"/>
              <p:cNvSpPr>
                <a:spLocks/>
              </p:cNvSpPr>
              <p:nvPr/>
            </p:nvSpPr>
            <p:spPr bwMode="auto">
              <a:xfrm>
                <a:off x="3830" y="3093"/>
                <a:ext cx="27" cy="31"/>
              </a:xfrm>
              <a:custGeom>
                <a:avLst/>
                <a:gdLst>
                  <a:gd name="T0" fmla="*/ 115 w 161"/>
                  <a:gd name="T1" fmla="*/ 9 h 188"/>
                  <a:gd name="T2" fmla="*/ 118 w 161"/>
                  <a:gd name="T3" fmla="*/ 5 h 188"/>
                  <a:gd name="T4" fmla="*/ 121 w 161"/>
                  <a:gd name="T5" fmla="*/ 2 h 188"/>
                  <a:gd name="T6" fmla="*/ 126 w 161"/>
                  <a:gd name="T7" fmla="*/ 0 h 188"/>
                  <a:gd name="T8" fmla="*/ 130 w 161"/>
                  <a:gd name="T9" fmla="*/ 0 h 188"/>
                  <a:gd name="T10" fmla="*/ 156 w 161"/>
                  <a:gd name="T11" fmla="*/ 0 h 188"/>
                  <a:gd name="T12" fmla="*/ 108 w 161"/>
                  <a:gd name="T13" fmla="*/ 71 h 188"/>
                  <a:gd name="T14" fmla="*/ 102 w 161"/>
                  <a:gd name="T15" fmla="*/ 78 h 188"/>
                  <a:gd name="T16" fmla="*/ 98 w 161"/>
                  <a:gd name="T17" fmla="*/ 82 h 188"/>
                  <a:gd name="T18" fmla="*/ 92 w 161"/>
                  <a:gd name="T19" fmla="*/ 85 h 188"/>
                  <a:gd name="T20" fmla="*/ 87 w 161"/>
                  <a:gd name="T21" fmla="*/ 89 h 188"/>
                  <a:gd name="T22" fmla="*/ 95 w 161"/>
                  <a:gd name="T23" fmla="*/ 92 h 188"/>
                  <a:gd name="T24" fmla="*/ 101 w 161"/>
                  <a:gd name="T25" fmla="*/ 96 h 188"/>
                  <a:gd name="T26" fmla="*/ 107 w 161"/>
                  <a:gd name="T27" fmla="*/ 102 h 188"/>
                  <a:gd name="T28" fmla="*/ 112 w 161"/>
                  <a:gd name="T29" fmla="*/ 110 h 188"/>
                  <a:gd name="T30" fmla="*/ 161 w 161"/>
                  <a:gd name="T31" fmla="*/ 188 h 188"/>
                  <a:gd name="T32" fmla="*/ 139 w 161"/>
                  <a:gd name="T33" fmla="*/ 188 h 188"/>
                  <a:gd name="T34" fmla="*/ 130 w 161"/>
                  <a:gd name="T35" fmla="*/ 187 h 188"/>
                  <a:gd name="T36" fmla="*/ 125 w 161"/>
                  <a:gd name="T37" fmla="*/ 184 h 188"/>
                  <a:gd name="T38" fmla="*/ 120 w 161"/>
                  <a:gd name="T39" fmla="*/ 181 h 188"/>
                  <a:gd name="T40" fmla="*/ 117 w 161"/>
                  <a:gd name="T41" fmla="*/ 175 h 188"/>
                  <a:gd name="T42" fmla="*/ 80 w 161"/>
                  <a:gd name="T43" fmla="*/ 118 h 188"/>
                  <a:gd name="T44" fmla="*/ 75 w 161"/>
                  <a:gd name="T45" fmla="*/ 111 h 188"/>
                  <a:gd name="T46" fmla="*/ 69 w 161"/>
                  <a:gd name="T47" fmla="*/ 106 h 188"/>
                  <a:gd name="T48" fmla="*/ 62 w 161"/>
                  <a:gd name="T49" fmla="*/ 103 h 188"/>
                  <a:gd name="T50" fmla="*/ 53 w 161"/>
                  <a:gd name="T51" fmla="*/ 103 h 188"/>
                  <a:gd name="T52" fmla="*/ 33 w 161"/>
                  <a:gd name="T53" fmla="*/ 103 h 188"/>
                  <a:gd name="T54" fmla="*/ 33 w 161"/>
                  <a:gd name="T55" fmla="*/ 188 h 188"/>
                  <a:gd name="T56" fmla="*/ 0 w 161"/>
                  <a:gd name="T57" fmla="*/ 188 h 188"/>
                  <a:gd name="T58" fmla="*/ 0 w 161"/>
                  <a:gd name="T59" fmla="*/ 0 h 188"/>
                  <a:gd name="T60" fmla="*/ 33 w 161"/>
                  <a:gd name="T61" fmla="*/ 0 h 188"/>
                  <a:gd name="T62" fmla="*/ 33 w 161"/>
                  <a:gd name="T63" fmla="*/ 81 h 188"/>
                  <a:gd name="T64" fmla="*/ 51 w 161"/>
                  <a:gd name="T65" fmla="*/ 81 h 188"/>
                  <a:gd name="T66" fmla="*/ 58 w 161"/>
                  <a:gd name="T67" fmla="*/ 80 h 188"/>
                  <a:gd name="T68" fmla="*/ 65 w 161"/>
                  <a:gd name="T69" fmla="*/ 78 h 188"/>
                  <a:gd name="T70" fmla="*/ 70 w 161"/>
                  <a:gd name="T71" fmla="*/ 73 h 188"/>
                  <a:gd name="T72" fmla="*/ 75 w 161"/>
                  <a:gd name="T73" fmla="*/ 68 h 188"/>
                  <a:gd name="T74" fmla="*/ 115 w 161"/>
                  <a:gd name="T75" fmla="*/ 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1" h="188">
                    <a:moveTo>
                      <a:pt x="115" y="9"/>
                    </a:moveTo>
                    <a:lnTo>
                      <a:pt x="118" y="5"/>
                    </a:lnTo>
                    <a:lnTo>
                      <a:pt x="121" y="2"/>
                    </a:lnTo>
                    <a:lnTo>
                      <a:pt x="126" y="0"/>
                    </a:lnTo>
                    <a:lnTo>
                      <a:pt x="130" y="0"/>
                    </a:lnTo>
                    <a:lnTo>
                      <a:pt x="156" y="0"/>
                    </a:lnTo>
                    <a:lnTo>
                      <a:pt x="108" y="71"/>
                    </a:lnTo>
                    <a:lnTo>
                      <a:pt x="102" y="78"/>
                    </a:lnTo>
                    <a:lnTo>
                      <a:pt x="98" y="82"/>
                    </a:lnTo>
                    <a:lnTo>
                      <a:pt x="92" y="85"/>
                    </a:lnTo>
                    <a:lnTo>
                      <a:pt x="87" y="89"/>
                    </a:lnTo>
                    <a:lnTo>
                      <a:pt x="95" y="92"/>
                    </a:lnTo>
                    <a:lnTo>
                      <a:pt x="101" y="96"/>
                    </a:lnTo>
                    <a:lnTo>
                      <a:pt x="107" y="102"/>
                    </a:lnTo>
                    <a:lnTo>
                      <a:pt x="112" y="110"/>
                    </a:lnTo>
                    <a:lnTo>
                      <a:pt x="161" y="188"/>
                    </a:lnTo>
                    <a:lnTo>
                      <a:pt x="139" y="188"/>
                    </a:lnTo>
                    <a:lnTo>
                      <a:pt x="130" y="187"/>
                    </a:lnTo>
                    <a:lnTo>
                      <a:pt x="125" y="184"/>
                    </a:lnTo>
                    <a:lnTo>
                      <a:pt x="120" y="181"/>
                    </a:lnTo>
                    <a:lnTo>
                      <a:pt x="117" y="175"/>
                    </a:lnTo>
                    <a:lnTo>
                      <a:pt x="80" y="118"/>
                    </a:lnTo>
                    <a:lnTo>
                      <a:pt x="75" y="111"/>
                    </a:lnTo>
                    <a:lnTo>
                      <a:pt x="69" y="106"/>
                    </a:lnTo>
                    <a:lnTo>
                      <a:pt x="62" y="103"/>
                    </a:lnTo>
                    <a:lnTo>
                      <a:pt x="53" y="103"/>
                    </a:lnTo>
                    <a:lnTo>
                      <a:pt x="33" y="103"/>
                    </a:lnTo>
                    <a:lnTo>
                      <a:pt x="33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81"/>
                    </a:lnTo>
                    <a:lnTo>
                      <a:pt x="51" y="81"/>
                    </a:lnTo>
                    <a:lnTo>
                      <a:pt x="58" y="80"/>
                    </a:lnTo>
                    <a:lnTo>
                      <a:pt x="65" y="78"/>
                    </a:lnTo>
                    <a:lnTo>
                      <a:pt x="70" y="73"/>
                    </a:lnTo>
                    <a:lnTo>
                      <a:pt x="75" y="68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98"/>
              <p:cNvSpPr>
                <a:spLocks/>
              </p:cNvSpPr>
              <p:nvPr/>
            </p:nvSpPr>
            <p:spPr bwMode="auto">
              <a:xfrm>
                <a:off x="3862" y="3093"/>
                <a:ext cx="27" cy="31"/>
              </a:xfrm>
              <a:custGeom>
                <a:avLst/>
                <a:gdLst>
                  <a:gd name="T0" fmla="*/ 0 w 162"/>
                  <a:gd name="T1" fmla="*/ 188 h 188"/>
                  <a:gd name="T2" fmla="*/ 0 w 162"/>
                  <a:gd name="T3" fmla="*/ 0 h 188"/>
                  <a:gd name="T4" fmla="*/ 34 w 162"/>
                  <a:gd name="T5" fmla="*/ 0 h 188"/>
                  <a:gd name="T6" fmla="*/ 34 w 162"/>
                  <a:gd name="T7" fmla="*/ 127 h 188"/>
                  <a:gd name="T8" fmla="*/ 34 w 162"/>
                  <a:gd name="T9" fmla="*/ 131 h 188"/>
                  <a:gd name="T10" fmla="*/ 33 w 162"/>
                  <a:gd name="T11" fmla="*/ 134 h 188"/>
                  <a:gd name="T12" fmla="*/ 33 w 162"/>
                  <a:gd name="T13" fmla="*/ 139 h 188"/>
                  <a:gd name="T14" fmla="*/ 33 w 162"/>
                  <a:gd name="T15" fmla="*/ 143 h 188"/>
                  <a:gd name="T16" fmla="*/ 34 w 162"/>
                  <a:gd name="T17" fmla="*/ 140 h 188"/>
                  <a:gd name="T18" fmla="*/ 36 w 162"/>
                  <a:gd name="T19" fmla="*/ 137 h 188"/>
                  <a:gd name="T20" fmla="*/ 37 w 162"/>
                  <a:gd name="T21" fmla="*/ 133 h 188"/>
                  <a:gd name="T22" fmla="*/ 39 w 162"/>
                  <a:gd name="T23" fmla="*/ 131 h 188"/>
                  <a:gd name="T24" fmla="*/ 40 w 162"/>
                  <a:gd name="T25" fmla="*/ 129 h 188"/>
                  <a:gd name="T26" fmla="*/ 43 w 162"/>
                  <a:gd name="T27" fmla="*/ 125 h 188"/>
                  <a:gd name="T28" fmla="*/ 48 w 162"/>
                  <a:gd name="T29" fmla="*/ 119 h 188"/>
                  <a:gd name="T30" fmla="*/ 54 w 162"/>
                  <a:gd name="T31" fmla="*/ 111 h 188"/>
                  <a:gd name="T32" fmla="*/ 61 w 162"/>
                  <a:gd name="T33" fmla="*/ 101 h 188"/>
                  <a:gd name="T34" fmla="*/ 68 w 162"/>
                  <a:gd name="T35" fmla="*/ 91 h 188"/>
                  <a:gd name="T36" fmla="*/ 76 w 162"/>
                  <a:gd name="T37" fmla="*/ 80 h 188"/>
                  <a:gd name="T38" fmla="*/ 85 w 162"/>
                  <a:gd name="T39" fmla="*/ 69 h 188"/>
                  <a:gd name="T40" fmla="*/ 95 w 162"/>
                  <a:gd name="T41" fmla="*/ 54 h 188"/>
                  <a:gd name="T42" fmla="*/ 106 w 162"/>
                  <a:gd name="T43" fmla="*/ 40 h 188"/>
                  <a:gd name="T44" fmla="*/ 117 w 162"/>
                  <a:gd name="T45" fmla="*/ 24 h 188"/>
                  <a:gd name="T46" fmla="*/ 129 w 162"/>
                  <a:gd name="T47" fmla="*/ 7 h 188"/>
                  <a:gd name="T48" fmla="*/ 132 w 162"/>
                  <a:gd name="T49" fmla="*/ 4 h 188"/>
                  <a:gd name="T50" fmla="*/ 135 w 162"/>
                  <a:gd name="T51" fmla="*/ 2 h 188"/>
                  <a:gd name="T52" fmla="*/ 138 w 162"/>
                  <a:gd name="T53" fmla="*/ 0 h 188"/>
                  <a:gd name="T54" fmla="*/ 142 w 162"/>
                  <a:gd name="T55" fmla="*/ 0 h 188"/>
                  <a:gd name="T56" fmla="*/ 162 w 162"/>
                  <a:gd name="T57" fmla="*/ 0 h 188"/>
                  <a:gd name="T58" fmla="*/ 162 w 162"/>
                  <a:gd name="T59" fmla="*/ 188 h 188"/>
                  <a:gd name="T60" fmla="*/ 128 w 162"/>
                  <a:gd name="T61" fmla="*/ 188 h 188"/>
                  <a:gd name="T62" fmla="*/ 128 w 162"/>
                  <a:gd name="T63" fmla="*/ 60 h 188"/>
                  <a:gd name="T64" fmla="*/ 128 w 162"/>
                  <a:gd name="T65" fmla="*/ 55 h 188"/>
                  <a:gd name="T66" fmla="*/ 129 w 162"/>
                  <a:gd name="T67" fmla="*/ 52 h 188"/>
                  <a:gd name="T68" fmla="*/ 129 w 162"/>
                  <a:gd name="T69" fmla="*/ 48 h 188"/>
                  <a:gd name="T70" fmla="*/ 129 w 162"/>
                  <a:gd name="T71" fmla="*/ 43 h 188"/>
                  <a:gd name="T72" fmla="*/ 128 w 162"/>
                  <a:gd name="T73" fmla="*/ 46 h 188"/>
                  <a:gd name="T74" fmla="*/ 126 w 162"/>
                  <a:gd name="T75" fmla="*/ 50 h 188"/>
                  <a:gd name="T76" fmla="*/ 125 w 162"/>
                  <a:gd name="T77" fmla="*/ 53 h 188"/>
                  <a:gd name="T78" fmla="*/ 123 w 162"/>
                  <a:gd name="T79" fmla="*/ 55 h 188"/>
                  <a:gd name="T80" fmla="*/ 122 w 162"/>
                  <a:gd name="T81" fmla="*/ 58 h 188"/>
                  <a:gd name="T82" fmla="*/ 118 w 162"/>
                  <a:gd name="T83" fmla="*/ 62 h 188"/>
                  <a:gd name="T84" fmla="*/ 114 w 162"/>
                  <a:gd name="T85" fmla="*/ 68 h 188"/>
                  <a:gd name="T86" fmla="*/ 108 w 162"/>
                  <a:gd name="T87" fmla="*/ 75 h 188"/>
                  <a:gd name="T88" fmla="*/ 102 w 162"/>
                  <a:gd name="T89" fmla="*/ 85 h 188"/>
                  <a:gd name="T90" fmla="*/ 94 w 162"/>
                  <a:gd name="T91" fmla="*/ 95 h 188"/>
                  <a:gd name="T92" fmla="*/ 85 w 162"/>
                  <a:gd name="T93" fmla="*/ 106 h 188"/>
                  <a:gd name="T94" fmla="*/ 77 w 162"/>
                  <a:gd name="T95" fmla="*/ 118 h 188"/>
                  <a:gd name="T96" fmla="*/ 67 w 162"/>
                  <a:gd name="T97" fmla="*/ 132 h 188"/>
                  <a:gd name="T98" fmla="*/ 56 w 162"/>
                  <a:gd name="T99" fmla="*/ 147 h 188"/>
                  <a:gd name="T100" fmla="*/ 45 w 162"/>
                  <a:gd name="T101" fmla="*/ 162 h 188"/>
                  <a:gd name="T102" fmla="*/ 33 w 162"/>
                  <a:gd name="T103" fmla="*/ 179 h 188"/>
                  <a:gd name="T104" fmla="*/ 30 w 162"/>
                  <a:gd name="T105" fmla="*/ 182 h 188"/>
                  <a:gd name="T106" fmla="*/ 27 w 162"/>
                  <a:gd name="T107" fmla="*/ 184 h 188"/>
                  <a:gd name="T108" fmla="*/ 24 w 162"/>
                  <a:gd name="T109" fmla="*/ 187 h 188"/>
                  <a:gd name="T110" fmla="*/ 20 w 162"/>
                  <a:gd name="T111" fmla="*/ 188 h 188"/>
                  <a:gd name="T112" fmla="*/ 0 w 162"/>
                  <a:gd name="T1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188">
                    <a:moveTo>
                      <a:pt x="0" y="188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4" y="127"/>
                    </a:lnTo>
                    <a:lnTo>
                      <a:pt x="34" y="131"/>
                    </a:lnTo>
                    <a:lnTo>
                      <a:pt x="33" y="134"/>
                    </a:lnTo>
                    <a:lnTo>
                      <a:pt x="33" y="139"/>
                    </a:lnTo>
                    <a:lnTo>
                      <a:pt x="33" y="143"/>
                    </a:lnTo>
                    <a:lnTo>
                      <a:pt x="34" y="140"/>
                    </a:lnTo>
                    <a:lnTo>
                      <a:pt x="36" y="137"/>
                    </a:lnTo>
                    <a:lnTo>
                      <a:pt x="37" y="133"/>
                    </a:lnTo>
                    <a:lnTo>
                      <a:pt x="39" y="131"/>
                    </a:lnTo>
                    <a:lnTo>
                      <a:pt x="40" y="129"/>
                    </a:lnTo>
                    <a:lnTo>
                      <a:pt x="43" y="125"/>
                    </a:lnTo>
                    <a:lnTo>
                      <a:pt x="48" y="119"/>
                    </a:lnTo>
                    <a:lnTo>
                      <a:pt x="54" y="111"/>
                    </a:lnTo>
                    <a:lnTo>
                      <a:pt x="61" y="101"/>
                    </a:lnTo>
                    <a:lnTo>
                      <a:pt x="68" y="91"/>
                    </a:lnTo>
                    <a:lnTo>
                      <a:pt x="76" y="80"/>
                    </a:lnTo>
                    <a:lnTo>
                      <a:pt x="85" y="69"/>
                    </a:lnTo>
                    <a:lnTo>
                      <a:pt x="95" y="54"/>
                    </a:lnTo>
                    <a:lnTo>
                      <a:pt x="106" y="40"/>
                    </a:lnTo>
                    <a:lnTo>
                      <a:pt x="117" y="24"/>
                    </a:lnTo>
                    <a:lnTo>
                      <a:pt x="129" y="7"/>
                    </a:lnTo>
                    <a:lnTo>
                      <a:pt x="132" y="4"/>
                    </a:lnTo>
                    <a:lnTo>
                      <a:pt x="135" y="2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62" y="0"/>
                    </a:lnTo>
                    <a:lnTo>
                      <a:pt x="162" y="188"/>
                    </a:lnTo>
                    <a:lnTo>
                      <a:pt x="128" y="188"/>
                    </a:lnTo>
                    <a:lnTo>
                      <a:pt x="128" y="60"/>
                    </a:lnTo>
                    <a:lnTo>
                      <a:pt x="128" y="55"/>
                    </a:lnTo>
                    <a:lnTo>
                      <a:pt x="129" y="52"/>
                    </a:lnTo>
                    <a:lnTo>
                      <a:pt x="129" y="48"/>
                    </a:lnTo>
                    <a:lnTo>
                      <a:pt x="129" y="43"/>
                    </a:lnTo>
                    <a:lnTo>
                      <a:pt x="128" y="46"/>
                    </a:lnTo>
                    <a:lnTo>
                      <a:pt x="126" y="50"/>
                    </a:lnTo>
                    <a:lnTo>
                      <a:pt x="125" y="53"/>
                    </a:lnTo>
                    <a:lnTo>
                      <a:pt x="123" y="55"/>
                    </a:lnTo>
                    <a:lnTo>
                      <a:pt x="122" y="58"/>
                    </a:lnTo>
                    <a:lnTo>
                      <a:pt x="118" y="62"/>
                    </a:lnTo>
                    <a:lnTo>
                      <a:pt x="114" y="68"/>
                    </a:lnTo>
                    <a:lnTo>
                      <a:pt x="108" y="75"/>
                    </a:lnTo>
                    <a:lnTo>
                      <a:pt x="102" y="85"/>
                    </a:lnTo>
                    <a:lnTo>
                      <a:pt x="94" y="95"/>
                    </a:lnTo>
                    <a:lnTo>
                      <a:pt x="85" y="106"/>
                    </a:lnTo>
                    <a:lnTo>
                      <a:pt x="77" y="118"/>
                    </a:lnTo>
                    <a:lnTo>
                      <a:pt x="67" y="132"/>
                    </a:lnTo>
                    <a:lnTo>
                      <a:pt x="56" y="147"/>
                    </a:lnTo>
                    <a:lnTo>
                      <a:pt x="45" y="162"/>
                    </a:lnTo>
                    <a:lnTo>
                      <a:pt x="33" y="179"/>
                    </a:lnTo>
                    <a:lnTo>
                      <a:pt x="30" y="182"/>
                    </a:lnTo>
                    <a:lnTo>
                      <a:pt x="27" y="184"/>
                    </a:lnTo>
                    <a:lnTo>
                      <a:pt x="24" y="187"/>
                    </a:lnTo>
                    <a:lnTo>
                      <a:pt x="20" y="188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99"/>
              <p:cNvSpPr>
                <a:spLocks/>
              </p:cNvSpPr>
              <p:nvPr/>
            </p:nvSpPr>
            <p:spPr bwMode="auto">
              <a:xfrm>
                <a:off x="3638" y="3152"/>
                <a:ext cx="30" cy="42"/>
              </a:xfrm>
              <a:custGeom>
                <a:avLst/>
                <a:gdLst>
                  <a:gd name="T0" fmla="*/ 80 w 184"/>
                  <a:gd name="T1" fmla="*/ 243 h 251"/>
                  <a:gd name="T2" fmla="*/ 77 w 184"/>
                  <a:gd name="T3" fmla="*/ 247 h 251"/>
                  <a:gd name="T4" fmla="*/ 75 w 184"/>
                  <a:gd name="T5" fmla="*/ 249 h 251"/>
                  <a:gd name="T6" fmla="*/ 72 w 184"/>
                  <a:gd name="T7" fmla="*/ 250 h 251"/>
                  <a:gd name="T8" fmla="*/ 67 w 184"/>
                  <a:gd name="T9" fmla="*/ 251 h 251"/>
                  <a:gd name="T10" fmla="*/ 43 w 184"/>
                  <a:gd name="T11" fmla="*/ 251 h 251"/>
                  <a:gd name="T12" fmla="*/ 77 w 184"/>
                  <a:gd name="T13" fmla="*/ 176 h 251"/>
                  <a:gd name="T14" fmla="*/ 0 w 184"/>
                  <a:gd name="T15" fmla="*/ 0 h 251"/>
                  <a:gd name="T16" fmla="*/ 29 w 184"/>
                  <a:gd name="T17" fmla="*/ 0 h 251"/>
                  <a:gd name="T18" fmla="*/ 32 w 184"/>
                  <a:gd name="T19" fmla="*/ 0 h 251"/>
                  <a:gd name="T20" fmla="*/ 35 w 184"/>
                  <a:gd name="T21" fmla="*/ 2 h 251"/>
                  <a:gd name="T22" fmla="*/ 37 w 184"/>
                  <a:gd name="T23" fmla="*/ 4 h 251"/>
                  <a:gd name="T24" fmla="*/ 39 w 184"/>
                  <a:gd name="T25" fmla="*/ 6 h 251"/>
                  <a:gd name="T26" fmla="*/ 89 w 184"/>
                  <a:gd name="T27" fmla="*/ 124 h 251"/>
                  <a:gd name="T28" fmla="*/ 91 w 184"/>
                  <a:gd name="T29" fmla="*/ 129 h 251"/>
                  <a:gd name="T30" fmla="*/ 92 w 184"/>
                  <a:gd name="T31" fmla="*/ 133 h 251"/>
                  <a:gd name="T32" fmla="*/ 93 w 184"/>
                  <a:gd name="T33" fmla="*/ 136 h 251"/>
                  <a:gd name="T34" fmla="*/ 94 w 184"/>
                  <a:gd name="T35" fmla="*/ 141 h 251"/>
                  <a:gd name="T36" fmla="*/ 96 w 184"/>
                  <a:gd name="T37" fmla="*/ 133 h 251"/>
                  <a:gd name="T38" fmla="*/ 100 w 184"/>
                  <a:gd name="T39" fmla="*/ 124 h 251"/>
                  <a:gd name="T40" fmla="*/ 149 w 184"/>
                  <a:gd name="T41" fmla="*/ 6 h 251"/>
                  <a:gd name="T42" fmla="*/ 150 w 184"/>
                  <a:gd name="T43" fmla="*/ 4 h 251"/>
                  <a:gd name="T44" fmla="*/ 152 w 184"/>
                  <a:gd name="T45" fmla="*/ 2 h 251"/>
                  <a:gd name="T46" fmla="*/ 155 w 184"/>
                  <a:gd name="T47" fmla="*/ 0 h 251"/>
                  <a:gd name="T48" fmla="*/ 159 w 184"/>
                  <a:gd name="T49" fmla="*/ 0 h 251"/>
                  <a:gd name="T50" fmla="*/ 184 w 184"/>
                  <a:gd name="T51" fmla="*/ 0 h 251"/>
                  <a:gd name="T52" fmla="*/ 80 w 184"/>
                  <a:gd name="T53" fmla="*/ 24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" h="251">
                    <a:moveTo>
                      <a:pt x="80" y="243"/>
                    </a:moveTo>
                    <a:lnTo>
                      <a:pt x="77" y="247"/>
                    </a:lnTo>
                    <a:lnTo>
                      <a:pt x="75" y="249"/>
                    </a:lnTo>
                    <a:lnTo>
                      <a:pt x="72" y="250"/>
                    </a:lnTo>
                    <a:lnTo>
                      <a:pt x="67" y="251"/>
                    </a:lnTo>
                    <a:lnTo>
                      <a:pt x="43" y="251"/>
                    </a:lnTo>
                    <a:lnTo>
                      <a:pt x="77" y="176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89" y="124"/>
                    </a:lnTo>
                    <a:lnTo>
                      <a:pt x="91" y="129"/>
                    </a:lnTo>
                    <a:lnTo>
                      <a:pt x="92" y="133"/>
                    </a:lnTo>
                    <a:lnTo>
                      <a:pt x="93" y="136"/>
                    </a:lnTo>
                    <a:lnTo>
                      <a:pt x="94" y="141"/>
                    </a:lnTo>
                    <a:lnTo>
                      <a:pt x="96" y="133"/>
                    </a:lnTo>
                    <a:lnTo>
                      <a:pt x="100" y="124"/>
                    </a:lnTo>
                    <a:lnTo>
                      <a:pt x="149" y="6"/>
                    </a:lnTo>
                    <a:lnTo>
                      <a:pt x="150" y="4"/>
                    </a:lnTo>
                    <a:lnTo>
                      <a:pt x="152" y="2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84" y="0"/>
                    </a:lnTo>
                    <a:lnTo>
                      <a:pt x="80" y="243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100"/>
              <p:cNvSpPr>
                <a:spLocks/>
              </p:cNvSpPr>
              <p:nvPr/>
            </p:nvSpPr>
            <p:spPr bwMode="auto">
              <a:xfrm>
                <a:off x="3671" y="3152"/>
                <a:ext cx="25" cy="32"/>
              </a:xfrm>
              <a:custGeom>
                <a:avLst/>
                <a:gdLst>
                  <a:gd name="T0" fmla="*/ 140 w 152"/>
                  <a:gd name="T1" fmla="*/ 38 h 194"/>
                  <a:gd name="T2" fmla="*/ 136 w 152"/>
                  <a:gd name="T3" fmla="*/ 40 h 194"/>
                  <a:gd name="T4" fmla="*/ 131 w 152"/>
                  <a:gd name="T5" fmla="*/ 40 h 194"/>
                  <a:gd name="T6" fmla="*/ 124 w 152"/>
                  <a:gd name="T7" fmla="*/ 36 h 194"/>
                  <a:gd name="T8" fmla="*/ 114 w 152"/>
                  <a:gd name="T9" fmla="*/ 31 h 194"/>
                  <a:gd name="T10" fmla="*/ 100 w 152"/>
                  <a:gd name="T11" fmla="*/ 27 h 194"/>
                  <a:gd name="T12" fmla="*/ 83 w 152"/>
                  <a:gd name="T13" fmla="*/ 27 h 194"/>
                  <a:gd name="T14" fmla="*/ 71 w 152"/>
                  <a:gd name="T15" fmla="*/ 29 h 194"/>
                  <a:gd name="T16" fmla="*/ 61 w 152"/>
                  <a:gd name="T17" fmla="*/ 34 h 194"/>
                  <a:gd name="T18" fmla="*/ 52 w 152"/>
                  <a:gd name="T19" fmla="*/ 41 h 194"/>
                  <a:gd name="T20" fmla="*/ 44 w 152"/>
                  <a:gd name="T21" fmla="*/ 50 h 194"/>
                  <a:gd name="T22" fmla="*/ 40 w 152"/>
                  <a:gd name="T23" fmla="*/ 61 h 194"/>
                  <a:gd name="T24" fmla="*/ 34 w 152"/>
                  <a:gd name="T25" fmla="*/ 81 h 194"/>
                  <a:gd name="T26" fmla="*/ 34 w 152"/>
                  <a:gd name="T27" fmla="*/ 114 h 194"/>
                  <a:gd name="T28" fmla="*/ 40 w 152"/>
                  <a:gd name="T29" fmla="*/ 134 h 194"/>
                  <a:gd name="T30" fmla="*/ 45 w 152"/>
                  <a:gd name="T31" fmla="*/ 145 h 194"/>
                  <a:gd name="T32" fmla="*/ 52 w 152"/>
                  <a:gd name="T33" fmla="*/ 154 h 194"/>
                  <a:gd name="T34" fmla="*/ 61 w 152"/>
                  <a:gd name="T35" fmla="*/ 160 h 194"/>
                  <a:gd name="T36" fmla="*/ 71 w 152"/>
                  <a:gd name="T37" fmla="*/ 166 h 194"/>
                  <a:gd name="T38" fmla="*/ 82 w 152"/>
                  <a:gd name="T39" fmla="*/ 168 h 194"/>
                  <a:gd name="T40" fmla="*/ 100 w 152"/>
                  <a:gd name="T41" fmla="*/ 167 h 194"/>
                  <a:gd name="T42" fmla="*/ 115 w 152"/>
                  <a:gd name="T43" fmla="*/ 163 h 194"/>
                  <a:gd name="T44" fmla="*/ 125 w 152"/>
                  <a:gd name="T45" fmla="*/ 156 h 194"/>
                  <a:gd name="T46" fmla="*/ 133 w 152"/>
                  <a:gd name="T47" fmla="*/ 150 h 194"/>
                  <a:gd name="T48" fmla="*/ 140 w 152"/>
                  <a:gd name="T49" fmla="*/ 150 h 194"/>
                  <a:gd name="T50" fmla="*/ 152 w 152"/>
                  <a:gd name="T51" fmla="*/ 165 h 194"/>
                  <a:gd name="T52" fmla="*/ 138 w 152"/>
                  <a:gd name="T53" fmla="*/ 178 h 194"/>
                  <a:gd name="T54" fmla="*/ 121 w 152"/>
                  <a:gd name="T55" fmla="*/ 187 h 194"/>
                  <a:gd name="T56" fmla="*/ 102 w 152"/>
                  <a:gd name="T57" fmla="*/ 193 h 194"/>
                  <a:gd name="T58" fmla="*/ 82 w 152"/>
                  <a:gd name="T59" fmla="*/ 194 h 194"/>
                  <a:gd name="T60" fmla="*/ 65 w 152"/>
                  <a:gd name="T61" fmla="*/ 193 h 194"/>
                  <a:gd name="T62" fmla="*/ 50 w 152"/>
                  <a:gd name="T63" fmla="*/ 187 h 194"/>
                  <a:gd name="T64" fmla="*/ 35 w 152"/>
                  <a:gd name="T65" fmla="*/ 179 h 194"/>
                  <a:gd name="T66" fmla="*/ 23 w 152"/>
                  <a:gd name="T67" fmla="*/ 168 h 194"/>
                  <a:gd name="T68" fmla="*/ 13 w 152"/>
                  <a:gd name="T69" fmla="*/ 155 h 194"/>
                  <a:gd name="T70" fmla="*/ 6 w 152"/>
                  <a:gd name="T71" fmla="*/ 138 h 194"/>
                  <a:gd name="T72" fmla="*/ 1 w 152"/>
                  <a:gd name="T73" fmla="*/ 119 h 194"/>
                  <a:gd name="T74" fmla="*/ 0 w 152"/>
                  <a:gd name="T75" fmla="*/ 97 h 194"/>
                  <a:gd name="T76" fmla="*/ 1 w 152"/>
                  <a:gd name="T77" fmla="*/ 77 h 194"/>
                  <a:gd name="T78" fmla="*/ 5 w 152"/>
                  <a:gd name="T79" fmla="*/ 58 h 194"/>
                  <a:gd name="T80" fmla="*/ 13 w 152"/>
                  <a:gd name="T81" fmla="*/ 41 h 194"/>
                  <a:gd name="T82" fmla="*/ 23 w 152"/>
                  <a:gd name="T83" fmla="*/ 28 h 194"/>
                  <a:gd name="T84" fmla="*/ 35 w 152"/>
                  <a:gd name="T85" fmla="*/ 16 h 194"/>
                  <a:gd name="T86" fmla="*/ 51 w 152"/>
                  <a:gd name="T87" fmla="*/ 8 h 194"/>
                  <a:gd name="T88" fmla="*/ 67 w 152"/>
                  <a:gd name="T89" fmla="*/ 3 h 194"/>
                  <a:gd name="T90" fmla="*/ 87 w 152"/>
                  <a:gd name="T91" fmla="*/ 0 h 194"/>
                  <a:gd name="T92" fmla="*/ 106 w 152"/>
                  <a:gd name="T93" fmla="*/ 3 h 194"/>
                  <a:gd name="T94" fmla="*/ 123 w 152"/>
                  <a:gd name="T95" fmla="*/ 7 h 194"/>
                  <a:gd name="T96" fmla="*/ 138 w 152"/>
                  <a:gd name="T97" fmla="*/ 15 h 194"/>
                  <a:gd name="T98" fmla="*/ 150 w 152"/>
                  <a:gd name="T99" fmla="*/ 2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194">
                    <a:moveTo>
                      <a:pt x="141" y="37"/>
                    </a:moveTo>
                    <a:lnTo>
                      <a:pt x="140" y="38"/>
                    </a:lnTo>
                    <a:lnTo>
                      <a:pt x="138" y="40"/>
                    </a:lnTo>
                    <a:lnTo>
                      <a:pt x="136" y="40"/>
                    </a:lnTo>
                    <a:lnTo>
                      <a:pt x="134" y="41"/>
                    </a:lnTo>
                    <a:lnTo>
                      <a:pt x="131" y="40"/>
                    </a:lnTo>
                    <a:lnTo>
                      <a:pt x="128" y="39"/>
                    </a:lnTo>
                    <a:lnTo>
                      <a:pt x="124" y="36"/>
                    </a:lnTo>
                    <a:lnTo>
                      <a:pt x="120" y="34"/>
                    </a:lnTo>
                    <a:lnTo>
                      <a:pt x="114" y="31"/>
                    </a:lnTo>
                    <a:lnTo>
                      <a:pt x="107" y="28"/>
                    </a:lnTo>
                    <a:lnTo>
                      <a:pt x="100" y="27"/>
                    </a:lnTo>
                    <a:lnTo>
                      <a:pt x="90" y="26"/>
                    </a:lnTo>
                    <a:lnTo>
                      <a:pt x="83" y="27"/>
                    </a:lnTo>
                    <a:lnTo>
                      <a:pt x="77" y="27"/>
                    </a:lnTo>
                    <a:lnTo>
                      <a:pt x="71" y="29"/>
                    </a:lnTo>
                    <a:lnTo>
                      <a:pt x="65" y="31"/>
                    </a:lnTo>
                    <a:lnTo>
                      <a:pt x="61" y="34"/>
                    </a:lnTo>
                    <a:lnTo>
                      <a:pt x="56" y="37"/>
                    </a:lnTo>
                    <a:lnTo>
                      <a:pt x="52" y="41"/>
                    </a:lnTo>
                    <a:lnTo>
                      <a:pt x="47" y="46"/>
                    </a:lnTo>
                    <a:lnTo>
                      <a:pt x="44" y="50"/>
                    </a:lnTo>
                    <a:lnTo>
                      <a:pt x="42" y="56"/>
                    </a:lnTo>
                    <a:lnTo>
                      <a:pt x="40" y="61"/>
                    </a:lnTo>
                    <a:lnTo>
                      <a:pt x="37" y="68"/>
                    </a:lnTo>
                    <a:lnTo>
                      <a:pt x="34" y="81"/>
                    </a:lnTo>
                    <a:lnTo>
                      <a:pt x="33" y="97"/>
                    </a:lnTo>
                    <a:lnTo>
                      <a:pt x="34" y="114"/>
                    </a:lnTo>
                    <a:lnTo>
                      <a:pt x="37" y="127"/>
                    </a:lnTo>
                    <a:lnTo>
                      <a:pt x="40" y="134"/>
                    </a:lnTo>
                    <a:lnTo>
                      <a:pt x="42" y="139"/>
                    </a:lnTo>
                    <a:lnTo>
                      <a:pt x="45" y="145"/>
                    </a:lnTo>
                    <a:lnTo>
                      <a:pt x="49" y="149"/>
                    </a:lnTo>
                    <a:lnTo>
                      <a:pt x="52" y="154"/>
                    </a:lnTo>
                    <a:lnTo>
                      <a:pt x="56" y="158"/>
                    </a:lnTo>
                    <a:lnTo>
                      <a:pt x="61" y="160"/>
                    </a:lnTo>
                    <a:lnTo>
                      <a:pt x="65" y="164"/>
                    </a:lnTo>
                    <a:lnTo>
                      <a:pt x="71" y="166"/>
                    </a:lnTo>
                    <a:lnTo>
                      <a:pt x="76" y="167"/>
                    </a:lnTo>
                    <a:lnTo>
                      <a:pt x="82" y="168"/>
                    </a:lnTo>
                    <a:lnTo>
                      <a:pt x="89" y="168"/>
                    </a:lnTo>
                    <a:lnTo>
                      <a:pt x="100" y="167"/>
                    </a:lnTo>
                    <a:lnTo>
                      <a:pt x="109" y="165"/>
                    </a:lnTo>
                    <a:lnTo>
                      <a:pt x="115" y="163"/>
                    </a:lnTo>
                    <a:lnTo>
                      <a:pt x="121" y="159"/>
                    </a:lnTo>
                    <a:lnTo>
                      <a:pt x="125" y="156"/>
                    </a:lnTo>
                    <a:lnTo>
                      <a:pt x="130" y="153"/>
                    </a:lnTo>
                    <a:lnTo>
                      <a:pt x="133" y="150"/>
                    </a:lnTo>
                    <a:lnTo>
                      <a:pt x="136" y="149"/>
                    </a:lnTo>
                    <a:lnTo>
                      <a:pt x="140" y="150"/>
                    </a:lnTo>
                    <a:lnTo>
                      <a:pt x="143" y="153"/>
                    </a:lnTo>
                    <a:lnTo>
                      <a:pt x="152" y="165"/>
                    </a:lnTo>
                    <a:lnTo>
                      <a:pt x="145" y="172"/>
                    </a:lnTo>
                    <a:lnTo>
                      <a:pt x="138" y="178"/>
                    </a:lnTo>
                    <a:lnTo>
                      <a:pt x="130" y="183"/>
                    </a:lnTo>
                    <a:lnTo>
                      <a:pt x="121" y="187"/>
                    </a:lnTo>
                    <a:lnTo>
                      <a:pt x="112" y="190"/>
                    </a:lnTo>
                    <a:lnTo>
                      <a:pt x="102" y="193"/>
                    </a:lnTo>
                    <a:lnTo>
                      <a:pt x="93" y="194"/>
                    </a:lnTo>
                    <a:lnTo>
                      <a:pt x="82" y="194"/>
                    </a:lnTo>
                    <a:lnTo>
                      <a:pt x="74" y="194"/>
                    </a:lnTo>
                    <a:lnTo>
                      <a:pt x="65" y="193"/>
                    </a:lnTo>
                    <a:lnTo>
                      <a:pt x="57" y="190"/>
                    </a:lnTo>
                    <a:lnTo>
                      <a:pt x="50" y="187"/>
                    </a:lnTo>
                    <a:lnTo>
                      <a:pt x="42" y="184"/>
                    </a:lnTo>
                    <a:lnTo>
                      <a:pt x="35" y="179"/>
                    </a:lnTo>
                    <a:lnTo>
                      <a:pt x="30" y="175"/>
                    </a:lnTo>
                    <a:lnTo>
                      <a:pt x="23" y="168"/>
                    </a:lnTo>
                    <a:lnTo>
                      <a:pt x="19" y="162"/>
                    </a:lnTo>
                    <a:lnTo>
                      <a:pt x="13" y="155"/>
                    </a:lnTo>
                    <a:lnTo>
                      <a:pt x="10" y="147"/>
                    </a:lnTo>
                    <a:lnTo>
                      <a:pt x="6" y="138"/>
                    </a:lnTo>
                    <a:lnTo>
                      <a:pt x="3" y="129"/>
                    </a:lnTo>
                    <a:lnTo>
                      <a:pt x="1" y="119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0" y="87"/>
                    </a:lnTo>
                    <a:lnTo>
                      <a:pt x="1" y="77"/>
                    </a:lnTo>
                    <a:lnTo>
                      <a:pt x="3" y="68"/>
                    </a:lnTo>
                    <a:lnTo>
                      <a:pt x="5" y="58"/>
                    </a:lnTo>
                    <a:lnTo>
                      <a:pt x="9" y="50"/>
                    </a:lnTo>
                    <a:lnTo>
                      <a:pt x="13" y="41"/>
                    </a:lnTo>
                    <a:lnTo>
                      <a:pt x="17" y="35"/>
                    </a:lnTo>
                    <a:lnTo>
                      <a:pt x="23" y="28"/>
                    </a:lnTo>
                    <a:lnTo>
                      <a:pt x="29" y="21"/>
                    </a:lnTo>
                    <a:lnTo>
                      <a:pt x="35" y="16"/>
                    </a:lnTo>
                    <a:lnTo>
                      <a:pt x="42" y="11"/>
                    </a:lnTo>
                    <a:lnTo>
                      <a:pt x="51" y="8"/>
                    </a:lnTo>
                    <a:lnTo>
                      <a:pt x="59" y="5"/>
                    </a:lnTo>
                    <a:lnTo>
                      <a:pt x="67" y="3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1"/>
                    </a:lnTo>
                    <a:lnTo>
                      <a:pt x="106" y="3"/>
                    </a:lnTo>
                    <a:lnTo>
                      <a:pt x="115" y="4"/>
                    </a:lnTo>
                    <a:lnTo>
                      <a:pt x="123" y="7"/>
                    </a:lnTo>
                    <a:lnTo>
                      <a:pt x="131" y="10"/>
                    </a:lnTo>
                    <a:lnTo>
                      <a:pt x="138" y="15"/>
                    </a:lnTo>
                    <a:lnTo>
                      <a:pt x="144" y="19"/>
                    </a:lnTo>
                    <a:lnTo>
                      <a:pt x="150" y="25"/>
                    </a:lnTo>
                    <a:lnTo>
                      <a:pt x="141" y="37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101"/>
              <p:cNvSpPr>
                <a:spLocks/>
              </p:cNvSpPr>
              <p:nvPr/>
            </p:nvSpPr>
            <p:spPr bwMode="auto">
              <a:xfrm>
                <a:off x="3697" y="3152"/>
                <a:ext cx="32" cy="32"/>
              </a:xfrm>
              <a:custGeom>
                <a:avLst/>
                <a:gdLst>
                  <a:gd name="T0" fmla="*/ 191 w 191"/>
                  <a:gd name="T1" fmla="*/ 0 h 190"/>
                  <a:gd name="T2" fmla="*/ 191 w 191"/>
                  <a:gd name="T3" fmla="*/ 188 h 190"/>
                  <a:gd name="T4" fmla="*/ 158 w 191"/>
                  <a:gd name="T5" fmla="*/ 188 h 190"/>
                  <a:gd name="T6" fmla="*/ 158 w 191"/>
                  <a:gd name="T7" fmla="*/ 25 h 190"/>
                  <a:gd name="T8" fmla="*/ 99 w 191"/>
                  <a:gd name="T9" fmla="*/ 25 h 190"/>
                  <a:gd name="T10" fmla="*/ 98 w 191"/>
                  <a:gd name="T11" fmla="*/ 43 h 190"/>
                  <a:gd name="T12" fmla="*/ 96 w 191"/>
                  <a:gd name="T13" fmla="*/ 59 h 190"/>
                  <a:gd name="T14" fmla="*/ 94 w 191"/>
                  <a:gd name="T15" fmla="*/ 74 h 190"/>
                  <a:gd name="T16" fmla="*/ 92 w 191"/>
                  <a:gd name="T17" fmla="*/ 87 h 190"/>
                  <a:gd name="T18" fmla="*/ 90 w 191"/>
                  <a:gd name="T19" fmla="*/ 100 h 190"/>
                  <a:gd name="T20" fmla="*/ 88 w 191"/>
                  <a:gd name="T21" fmla="*/ 111 h 190"/>
                  <a:gd name="T22" fmla="*/ 84 w 191"/>
                  <a:gd name="T23" fmla="*/ 122 h 190"/>
                  <a:gd name="T24" fmla="*/ 81 w 191"/>
                  <a:gd name="T25" fmla="*/ 132 h 190"/>
                  <a:gd name="T26" fmla="*/ 74 w 191"/>
                  <a:gd name="T27" fmla="*/ 149 h 190"/>
                  <a:gd name="T28" fmla="*/ 68 w 191"/>
                  <a:gd name="T29" fmla="*/ 161 h 190"/>
                  <a:gd name="T30" fmla="*/ 60 w 191"/>
                  <a:gd name="T31" fmla="*/ 171 h 190"/>
                  <a:gd name="T32" fmla="*/ 51 w 191"/>
                  <a:gd name="T33" fmla="*/ 179 h 190"/>
                  <a:gd name="T34" fmla="*/ 43 w 191"/>
                  <a:gd name="T35" fmla="*/ 184 h 190"/>
                  <a:gd name="T36" fmla="*/ 34 w 191"/>
                  <a:gd name="T37" fmla="*/ 188 h 190"/>
                  <a:gd name="T38" fmla="*/ 25 w 191"/>
                  <a:gd name="T39" fmla="*/ 189 h 190"/>
                  <a:gd name="T40" fmla="*/ 17 w 191"/>
                  <a:gd name="T41" fmla="*/ 190 h 190"/>
                  <a:gd name="T42" fmla="*/ 9 w 191"/>
                  <a:gd name="T43" fmla="*/ 190 h 190"/>
                  <a:gd name="T44" fmla="*/ 4 w 191"/>
                  <a:gd name="T45" fmla="*/ 189 h 190"/>
                  <a:gd name="T46" fmla="*/ 1 w 191"/>
                  <a:gd name="T47" fmla="*/ 186 h 190"/>
                  <a:gd name="T48" fmla="*/ 0 w 191"/>
                  <a:gd name="T49" fmla="*/ 184 h 190"/>
                  <a:gd name="T50" fmla="*/ 0 w 191"/>
                  <a:gd name="T51" fmla="*/ 164 h 190"/>
                  <a:gd name="T52" fmla="*/ 10 w 191"/>
                  <a:gd name="T53" fmla="*/ 164 h 190"/>
                  <a:gd name="T54" fmla="*/ 17 w 191"/>
                  <a:gd name="T55" fmla="*/ 163 h 190"/>
                  <a:gd name="T56" fmla="*/ 23 w 191"/>
                  <a:gd name="T57" fmla="*/ 162 h 190"/>
                  <a:gd name="T58" fmla="*/ 29 w 191"/>
                  <a:gd name="T59" fmla="*/ 159 h 190"/>
                  <a:gd name="T60" fmla="*/ 35 w 191"/>
                  <a:gd name="T61" fmla="*/ 153 h 190"/>
                  <a:gd name="T62" fmla="*/ 41 w 191"/>
                  <a:gd name="T63" fmla="*/ 145 h 190"/>
                  <a:gd name="T64" fmla="*/ 48 w 191"/>
                  <a:gd name="T65" fmla="*/ 135 h 190"/>
                  <a:gd name="T66" fmla="*/ 53 w 191"/>
                  <a:gd name="T67" fmla="*/ 122 h 190"/>
                  <a:gd name="T68" fmla="*/ 58 w 191"/>
                  <a:gd name="T69" fmla="*/ 105 h 190"/>
                  <a:gd name="T70" fmla="*/ 60 w 191"/>
                  <a:gd name="T71" fmla="*/ 96 h 190"/>
                  <a:gd name="T72" fmla="*/ 62 w 191"/>
                  <a:gd name="T73" fmla="*/ 85 h 190"/>
                  <a:gd name="T74" fmla="*/ 64 w 191"/>
                  <a:gd name="T75" fmla="*/ 74 h 190"/>
                  <a:gd name="T76" fmla="*/ 66 w 191"/>
                  <a:gd name="T77" fmla="*/ 61 h 190"/>
                  <a:gd name="T78" fmla="*/ 68 w 191"/>
                  <a:gd name="T79" fmla="*/ 47 h 190"/>
                  <a:gd name="T80" fmla="*/ 69 w 191"/>
                  <a:gd name="T81" fmla="*/ 33 h 190"/>
                  <a:gd name="T82" fmla="*/ 70 w 191"/>
                  <a:gd name="T83" fmla="*/ 16 h 190"/>
                  <a:gd name="T84" fmla="*/ 71 w 191"/>
                  <a:gd name="T85" fmla="*/ 0 h 190"/>
                  <a:gd name="T86" fmla="*/ 191 w 191"/>
                  <a:gd name="T8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1" h="190">
                    <a:moveTo>
                      <a:pt x="191" y="0"/>
                    </a:moveTo>
                    <a:lnTo>
                      <a:pt x="191" y="188"/>
                    </a:lnTo>
                    <a:lnTo>
                      <a:pt x="158" y="188"/>
                    </a:lnTo>
                    <a:lnTo>
                      <a:pt x="158" y="25"/>
                    </a:lnTo>
                    <a:lnTo>
                      <a:pt x="99" y="25"/>
                    </a:lnTo>
                    <a:lnTo>
                      <a:pt x="98" y="43"/>
                    </a:lnTo>
                    <a:lnTo>
                      <a:pt x="96" y="59"/>
                    </a:lnTo>
                    <a:lnTo>
                      <a:pt x="94" y="74"/>
                    </a:lnTo>
                    <a:lnTo>
                      <a:pt x="92" y="87"/>
                    </a:lnTo>
                    <a:lnTo>
                      <a:pt x="90" y="100"/>
                    </a:lnTo>
                    <a:lnTo>
                      <a:pt x="88" y="111"/>
                    </a:lnTo>
                    <a:lnTo>
                      <a:pt x="84" y="122"/>
                    </a:lnTo>
                    <a:lnTo>
                      <a:pt x="81" y="132"/>
                    </a:lnTo>
                    <a:lnTo>
                      <a:pt x="74" y="149"/>
                    </a:lnTo>
                    <a:lnTo>
                      <a:pt x="68" y="161"/>
                    </a:lnTo>
                    <a:lnTo>
                      <a:pt x="60" y="171"/>
                    </a:lnTo>
                    <a:lnTo>
                      <a:pt x="51" y="179"/>
                    </a:lnTo>
                    <a:lnTo>
                      <a:pt x="43" y="184"/>
                    </a:lnTo>
                    <a:lnTo>
                      <a:pt x="34" y="188"/>
                    </a:lnTo>
                    <a:lnTo>
                      <a:pt x="25" y="189"/>
                    </a:lnTo>
                    <a:lnTo>
                      <a:pt x="17" y="190"/>
                    </a:lnTo>
                    <a:lnTo>
                      <a:pt x="9" y="190"/>
                    </a:lnTo>
                    <a:lnTo>
                      <a:pt x="4" y="189"/>
                    </a:lnTo>
                    <a:lnTo>
                      <a:pt x="1" y="186"/>
                    </a:lnTo>
                    <a:lnTo>
                      <a:pt x="0" y="184"/>
                    </a:lnTo>
                    <a:lnTo>
                      <a:pt x="0" y="164"/>
                    </a:lnTo>
                    <a:lnTo>
                      <a:pt x="10" y="164"/>
                    </a:lnTo>
                    <a:lnTo>
                      <a:pt x="17" y="163"/>
                    </a:lnTo>
                    <a:lnTo>
                      <a:pt x="23" y="162"/>
                    </a:lnTo>
                    <a:lnTo>
                      <a:pt x="29" y="159"/>
                    </a:lnTo>
                    <a:lnTo>
                      <a:pt x="35" y="153"/>
                    </a:lnTo>
                    <a:lnTo>
                      <a:pt x="41" y="145"/>
                    </a:lnTo>
                    <a:lnTo>
                      <a:pt x="48" y="135"/>
                    </a:lnTo>
                    <a:lnTo>
                      <a:pt x="53" y="122"/>
                    </a:lnTo>
                    <a:lnTo>
                      <a:pt x="58" y="105"/>
                    </a:lnTo>
                    <a:lnTo>
                      <a:pt x="60" y="96"/>
                    </a:lnTo>
                    <a:lnTo>
                      <a:pt x="62" y="85"/>
                    </a:lnTo>
                    <a:lnTo>
                      <a:pt x="64" y="74"/>
                    </a:lnTo>
                    <a:lnTo>
                      <a:pt x="66" y="61"/>
                    </a:lnTo>
                    <a:lnTo>
                      <a:pt x="68" y="47"/>
                    </a:lnTo>
                    <a:lnTo>
                      <a:pt x="69" y="33"/>
                    </a:lnTo>
                    <a:lnTo>
                      <a:pt x="70" y="16"/>
                    </a:lnTo>
                    <a:lnTo>
                      <a:pt x="71" y="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102"/>
              <p:cNvSpPr>
                <a:spLocks/>
              </p:cNvSpPr>
              <p:nvPr/>
            </p:nvSpPr>
            <p:spPr bwMode="auto">
              <a:xfrm>
                <a:off x="3734" y="3152"/>
                <a:ext cx="31" cy="42"/>
              </a:xfrm>
              <a:custGeom>
                <a:avLst/>
                <a:gdLst>
                  <a:gd name="T0" fmla="*/ 80 w 185"/>
                  <a:gd name="T1" fmla="*/ 243 h 251"/>
                  <a:gd name="T2" fmla="*/ 78 w 185"/>
                  <a:gd name="T3" fmla="*/ 247 h 251"/>
                  <a:gd name="T4" fmla="*/ 76 w 185"/>
                  <a:gd name="T5" fmla="*/ 249 h 251"/>
                  <a:gd name="T6" fmla="*/ 73 w 185"/>
                  <a:gd name="T7" fmla="*/ 250 h 251"/>
                  <a:gd name="T8" fmla="*/ 68 w 185"/>
                  <a:gd name="T9" fmla="*/ 251 h 251"/>
                  <a:gd name="T10" fmla="*/ 44 w 185"/>
                  <a:gd name="T11" fmla="*/ 251 h 251"/>
                  <a:gd name="T12" fmla="*/ 78 w 185"/>
                  <a:gd name="T13" fmla="*/ 176 h 251"/>
                  <a:gd name="T14" fmla="*/ 0 w 185"/>
                  <a:gd name="T15" fmla="*/ 0 h 251"/>
                  <a:gd name="T16" fmla="*/ 29 w 185"/>
                  <a:gd name="T17" fmla="*/ 0 h 251"/>
                  <a:gd name="T18" fmla="*/ 32 w 185"/>
                  <a:gd name="T19" fmla="*/ 0 h 251"/>
                  <a:gd name="T20" fmla="*/ 36 w 185"/>
                  <a:gd name="T21" fmla="*/ 2 h 251"/>
                  <a:gd name="T22" fmla="*/ 38 w 185"/>
                  <a:gd name="T23" fmla="*/ 4 h 251"/>
                  <a:gd name="T24" fmla="*/ 39 w 185"/>
                  <a:gd name="T25" fmla="*/ 6 h 251"/>
                  <a:gd name="T26" fmla="*/ 89 w 185"/>
                  <a:gd name="T27" fmla="*/ 124 h 251"/>
                  <a:gd name="T28" fmla="*/ 90 w 185"/>
                  <a:gd name="T29" fmla="*/ 129 h 251"/>
                  <a:gd name="T30" fmla="*/ 93 w 185"/>
                  <a:gd name="T31" fmla="*/ 133 h 251"/>
                  <a:gd name="T32" fmla="*/ 94 w 185"/>
                  <a:gd name="T33" fmla="*/ 136 h 251"/>
                  <a:gd name="T34" fmla="*/ 95 w 185"/>
                  <a:gd name="T35" fmla="*/ 141 h 251"/>
                  <a:gd name="T36" fmla="*/ 97 w 185"/>
                  <a:gd name="T37" fmla="*/ 133 h 251"/>
                  <a:gd name="T38" fmla="*/ 100 w 185"/>
                  <a:gd name="T39" fmla="*/ 124 h 251"/>
                  <a:gd name="T40" fmla="*/ 148 w 185"/>
                  <a:gd name="T41" fmla="*/ 6 h 251"/>
                  <a:gd name="T42" fmla="*/ 150 w 185"/>
                  <a:gd name="T43" fmla="*/ 4 h 251"/>
                  <a:gd name="T44" fmla="*/ 153 w 185"/>
                  <a:gd name="T45" fmla="*/ 2 h 251"/>
                  <a:gd name="T46" fmla="*/ 155 w 185"/>
                  <a:gd name="T47" fmla="*/ 0 h 251"/>
                  <a:gd name="T48" fmla="*/ 158 w 185"/>
                  <a:gd name="T49" fmla="*/ 0 h 251"/>
                  <a:gd name="T50" fmla="*/ 185 w 185"/>
                  <a:gd name="T51" fmla="*/ 0 h 251"/>
                  <a:gd name="T52" fmla="*/ 80 w 185"/>
                  <a:gd name="T53" fmla="*/ 24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5" h="251">
                    <a:moveTo>
                      <a:pt x="80" y="243"/>
                    </a:moveTo>
                    <a:lnTo>
                      <a:pt x="78" y="247"/>
                    </a:lnTo>
                    <a:lnTo>
                      <a:pt x="76" y="249"/>
                    </a:lnTo>
                    <a:lnTo>
                      <a:pt x="73" y="250"/>
                    </a:lnTo>
                    <a:lnTo>
                      <a:pt x="68" y="251"/>
                    </a:lnTo>
                    <a:lnTo>
                      <a:pt x="44" y="251"/>
                    </a:lnTo>
                    <a:lnTo>
                      <a:pt x="78" y="176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9" y="6"/>
                    </a:lnTo>
                    <a:lnTo>
                      <a:pt x="89" y="124"/>
                    </a:lnTo>
                    <a:lnTo>
                      <a:pt x="90" y="129"/>
                    </a:lnTo>
                    <a:lnTo>
                      <a:pt x="93" y="133"/>
                    </a:lnTo>
                    <a:lnTo>
                      <a:pt x="94" y="136"/>
                    </a:lnTo>
                    <a:lnTo>
                      <a:pt x="95" y="141"/>
                    </a:lnTo>
                    <a:lnTo>
                      <a:pt x="97" y="133"/>
                    </a:lnTo>
                    <a:lnTo>
                      <a:pt x="100" y="124"/>
                    </a:lnTo>
                    <a:lnTo>
                      <a:pt x="148" y="6"/>
                    </a:lnTo>
                    <a:lnTo>
                      <a:pt x="150" y="4"/>
                    </a:lnTo>
                    <a:lnTo>
                      <a:pt x="153" y="2"/>
                    </a:lnTo>
                    <a:lnTo>
                      <a:pt x="155" y="0"/>
                    </a:lnTo>
                    <a:lnTo>
                      <a:pt x="158" y="0"/>
                    </a:lnTo>
                    <a:lnTo>
                      <a:pt x="185" y="0"/>
                    </a:lnTo>
                    <a:lnTo>
                      <a:pt x="80" y="243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103"/>
              <p:cNvSpPr>
                <a:spLocks/>
              </p:cNvSpPr>
              <p:nvPr/>
            </p:nvSpPr>
            <p:spPr bwMode="auto">
              <a:xfrm>
                <a:off x="3770" y="3152"/>
                <a:ext cx="20" cy="31"/>
              </a:xfrm>
              <a:custGeom>
                <a:avLst/>
                <a:gdLst>
                  <a:gd name="T0" fmla="*/ 122 w 122"/>
                  <a:gd name="T1" fmla="*/ 0 h 188"/>
                  <a:gd name="T2" fmla="*/ 122 w 122"/>
                  <a:gd name="T3" fmla="*/ 25 h 188"/>
                  <a:gd name="T4" fmla="*/ 33 w 122"/>
                  <a:gd name="T5" fmla="*/ 25 h 188"/>
                  <a:gd name="T6" fmla="*/ 33 w 122"/>
                  <a:gd name="T7" fmla="*/ 188 h 188"/>
                  <a:gd name="T8" fmla="*/ 0 w 122"/>
                  <a:gd name="T9" fmla="*/ 188 h 188"/>
                  <a:gd name="T10" fmla="*/ 0 w 122"/>
                  <a:gd name="T11" fmla="*/ 0 h 188"/>
                  <a:gd name="T12" fmla="*/ 122 w 122"/>
                  <a:gd name="T1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88">
                    <a:moveTo>
                      <a:pt x="122" y="0"/>
                    </a:moveTo>
                    <a:lnTo>
                      <a:pt x="122" y="25"/>
                    </a:lnTo>
                    <a:lnTo>
                      <a:pt x="33" y="25"/>
                    </a:lnTo>
                    <a:lnTo>
                      <a:pt x="33" y="188"/>
                    </a:lnTo>
                    <a:lnTo>
                      <a:pt x="0" y="188"/>
                    </a:lnTo>
                    <a:lnTo>
                      <a:pt x="0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595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104"/>
              <p:cNvSpPr>
                <a:spLocks noEditPoints="1"/>
              </p:cNvSpPr>
              <p:nvPr/>
            </p:nvSpPr>
            <p:spPr bwMode="auto">
              <a:xfrm>
                <a:off x="2323" y="576"/>
                <a:ext cx="270" cy="224"/>
              </a:xfrm>
              <a:custGeom>
                <a:avLst/>
                <a:gdLst>
                  <a:gd name="T0" fmla="*/ 30 w 1622"/>
                  <a:gd name="T1" fmla="*/ 0 h 1342"/>
                  <a:gd name="T2" fmla="*/ 1592 w 1622"/>
                  <a:gd name="T3" fmla="*/ 0 h 1342"/>
                  <a:gd name="T4" fmla="*/ 1592 w 1622"/>
                  <a:gd name="T5" fmla="*/ 60 h 1342"/>
                  <a:gd name="T6" fmla="*/ 30 w 1622"/>
                  <a:gd name="T7" fmla="*/ 60 h 1342"/>
                  <a:gd name="T8" fmla="*/ 30 w 1622"/>
                  <a:gd name="T9" fmla="*/ 0 h 1342"/>
                  <a:gd name="T10" fmla="*/ 1592 w 1622"/>
                  <a:gd name="T11" fmla="*/ 0 h 1342"/>
                  <a:gd name="T12" fmla="*/ 1622 w 1622"/>
                  <a:gd name="T13" fmla="*/ 0 h 1342"/>
                  <a:gd name="T14" fmla="*/ 1622 w 1622"/>
                  <a:gd name="T15" fmla="*/ 30 h 1342"/>
                  <a:gd name="T16" fmla="*/ 1592 w 1622"/>
                  <a:gd name="T17" fmla="*/ 30 h 1342"/>
                  <a:gd name="T18" fmla="*/ 1592 w 1622"/>
                  <a:gd name="T19" fmla="*/ 0 h 1342"/>
                  <a:gd name="T20" fmla="*/ 1622 w 1622"/>
                  <a:gd name="T21" fmla="*/ 30 h 1342"/>
                  <a:gd name="T22" fmla="*/ 1622 w 1622"/>
                  <a:gd name="T23" fmla="*/ 1047 h 1342"/>
                  <a:gd name="T24" fmla="*/ 1562 w 1622"/>
                  <a:gd name="T25" fmla="*/ 1047 h 1342"/>
                  <a:gd name="T26" fmla="*/ 1562 w 1622"/>
                  <a:gd name="T27" fmla="*/ 30 h 1342"/>
                  <a:gd name="T28" fmla="*/ 1622 w 1622"/>
                  <a:gd name="T29" fmla="*/ 30 h 1342"/>
                  <a:gd name="T30" fmla="*/ 1622 w 1622"/>
                  <a:gd name="T31" fmla="*/ 1047 h 1342"/>
                  <a:gd name="T32" fmla="*/ 1622 w 1622"/>
                  <a:gd name="T33" fmla="*/ 1078 h 1342"/>
                  <a:gd name="T34" fmla="*/ 1592 w 1622"/>
                  <a:gd name="T35" fmla="*/ 1078 h 1342"/>
                  <a:gd name="T36" fmla="*/ 1592 w 1622"/>
                  <a:gd name="T37" fmla="*/ 1047 h 1342"/>
                  <a:gd name="T38" fmla="*/ 1622 w 1622"/>
                  <a:gd name="T39" fmla="*/ 1047 h 1342"/>
                  <a:gd name="T40" fmla="*/ 1592 w 1622"/>
                  <a:gd name="T41" fmla="*/ 1078 h 1342"/>
                  <a:gd name="T42" fmla="*/ 30 w 1622"/>
                  <a:gd name="T43" fmla="*/ 1078 h 1342"/>
                  <a:gd name="T44" fmla="*/ 30 w 1622"/>
                  <a:gd name="T45" fmla="*/ 1017 h 1342"/>
                  <a:gd name="T46" fmla="*/ 1592 w 1622"/>
                  <a:gd name="T47" fmla="*/ 1017 h 1342"/>
                  <a:gd name="T48" fmla="*/ 1592 w 1622"/>
                  <a:gd name="T49" fmla="*/ 1078 h 1342"/>
                  <a:gd name="T50" fmla="*/ 30 w 1622"/>
                  <a:gd name="T51" fmla="*/ 1078 h 1342"/>
                  <a:gd name="T52" fmla="*/ 0 w 1622"/>
                  <a:gd name="T53" fmla="*/ 1078 h 1342"/>
                  <a:gd name="T54" fmla="*/ 0 w 1622"/>
                  <a:gd name="T55" fmla="*/ 1047 h 1342"/>
                  <a:gd name="T56" fmla="*/ 30 w 1622"/>
                  <a:gd name="T57" fmla="*/ 1047 h 1342"/>
                  <a:gd name="T58" fmla="*/ 30 w 1622"/>
                  <a:gd name="T59" fmla="*/ 1078 h 1342"/>
                  <a:gd name="T60" fmla="*/ 0 w 1622"/>
                  <a:gd name="T61" fmla="*/ 1047 h 1342"/>
                  <a:gd name="T62" fmla="*/ 0 w 1622"/>
                  <a:gd name="T63" fmla="*/ 30 h 1342"/>
                  <a:gd name="T64" fmla="*/ 60 w 1622"/>
                  <a:gd name="T65" fmla="*/ 30 h 1342"/>
                  <a:gd name="T66" fmla="*/ 60 w 1622"/>
                  <a:gd name="T67" fmla="*/ 1047 h 1342"/>
                  <a:gd name="T68" fmla="*/ 0 w 1622"/>
                  <a:gd name="T69" fmla="*/ 1047 h 1342"/>
                  <a:gd name="T70" fmla="*/ 0 w 1622"/>
                  <a:gd name="T71" fmla="*/ 30 h 1342"/>
                  <a:gd name="T72" fmla="*/ 0 w 1622"/>
                  <a:gd name="T73" fmla="*/ 0 h 1342"/>
                  <a:gd name="T74" fmla="*/ 30 w 1622"/>
                  <a:gd name="T75" fmla="*/ 0 h 1342"/>
                  <a:gd name="T76" fmla="*/ 30 w 1622"/>
                  <a:gd name="T77" fmla="*/ 30 h 1342"/>
                  <a:gd name="T78" fmla="*/ 0 w 1622"/>
                  <a:gd name="T79" fmla="*/ 30 h 1342"/>
                  <a:gd name="T80" fmla="*/ 385 w 1622"/>
                  <a:gd name="T81" fmla="*/ 1281 h 1342"/>
                  <a:gd name="T82" fmla="*/ 1237 w 1622"/>
                  <a:gd name="T83" fmla="*/ 1281 h 1342"/>
                  <a:gd name="T84" fmla="*/ 1237 w 1622"/>
                  <a:gd name="T85" fmla="*/ 1342 h 1342"/>
                  <a:gd name="T86" fmla="*/ 385 w 1622"/>
                  <a:gd name="T87" fmla="*/ 1342 h 1342"/>
                  <a:gd name="T88" fmla="*/ 385 w 1622"/>
                  <a:gd name="T89" fmla="*/ 1281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2" h="1342">
                    <a:moveTo>
                      <a:pt x="30" y="0"/>
                    </a:moveTo>
                    <a:lnTo>
                      <a:pt x="1592" y="0"/>
                    </a:lnTo>
                    <a:lnTo>
                      <a:pt x="1592" y="60"/>
                    </a:lnTo>
                    <a:lnTo>
                      <a:pt x="30" y="60"/>
                    </a:lnTo>
                    <a:lnTo>
                      <a:pt x="30" y="0"/>
                    </a:lnTo>
                    <a:close/>
                    <a:moveTo>
                      <a:pt x="1592" y="0"/>
                    </a:moveTo>
                    <a:lnTo>
                      <a:pt x="1622" y="0"/>
                    </a:lnTo>
                    <a:lnTo>
                      <a:pt x="1622" y="30"/>
                    </a:lnTo>
                    <a:lnTo>
                      <a:pt x="1592" y="30"/>
                    </a:lnTo>
                    <a:lnTo>
                      <a:pt x="1592" y="0"/>
                    </a:lnTo>
                    <a:close/>
                    <a:moveTo>
                      <a:pt x="1622" y="30"/>
                    </a:moveTo>
                    <a:lnTo>
                      <a:pt x="1622" y="1047"/>
                    </a:lnTo>
                    <a:lnTo>
                      <a:pt x="1562" y="1047"/>
                    </a:lnTo>
                    <a:lnTo>
                      <a:pt x="1562" y="30"/>
                    </a:lnTo>
                    <a:lnTo>
                      <a:pt x="1622" y="30"/>
                    </a:lnTo>
                    <a:close/>
                    <a:moveTo>
                      <a:pt x="1622" y="1047"/>
                    </a:moveTo>
                    <a:lnTo>
                      <a:pt x="1622" y="1078"/>
                    </a:lnTo>
                    <a:lnTo>
                      <a:pt x="1592" y="1078"/>
                    </a:lnTo>
                    <a:lnTo>
                      <a:pt x="1592" y="1047"/>
                    </a:lnTo>
                    <a:lnTo>
                      <a:pt x="1622" y="1047"/>
                    </a:lnTo>
                    <a:close/>
                    <a:moveTo>
                      <a:pt x="1592" y="1078"/>
                    </a:moveTo>
                    <a:lnTo>
                      <a:pt x="30" y="1078"/>
                    </a:lnTo>
                    <a:lnTo>
                      <a:pt x="30" y="1017"/>
                    </a:lnTo>
                    <a:lnTo>
                      <a:pt x="1592" y="1017"/>
                    </a:lnTo>
                    <a:lnTo>
                      <a:pt x="1592" y="1078"/>
                    </a:lnTo>
                    <a:close/>
                    <a:moveTo>
                      <a:pt x="30" y="1078"/>
                    </a:moveTo>
                    <a:lnTo>
                      <a:pt x="0" y="1078"/>
                    </a:lnTo>
                    <a:lnTo>
                      <a:pt x="0" y="1047"/>
                    </a:lnTo>
                    <a:lnTo>
                      <a:pt x="30" y="1047"/>
                    </a:lnTo>
                    <a:lnTo>
                      <a:pt x="30" y="1078"/>
                    </a:lnTo>
                    <a:close/>
                    <a:moveTo>
                      <a:pt x="0" y="1047"/>
                    </a:moveTo>
                    <a:lnTo>
                      <a:pt x="0" y="30"/>
                    </a:lnTo>
                    <a:lnTo>
                      <a:pt x="60" y="30"/>
                    </a:lnTo>
                    <a:lnTo>
                      <a:pt x="60" y="1047"/>
                    </a:lnTo>
                    <a:lnTo>
                      <a:pt x="0" y="1047"/>
                    </a:lnTo>
                    <a:close/>
                    <a:moveTo>
                      <a:pt x="0" y="3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30"/>
                    </a:lnTo>
                    <a:lnTo>
                      <a:pt x="0" y="30"/>
                    </a:lnTo>
                    <a:close/>
                    <a:moveTo>
                      <a:pt x="385" y="1281"/>
                    </a:moveTo>
                    <a:lnTo>
                      <a:pt x="1237" y="1281"/>
                    </a:lnTo>
                    <a:lnTo>
                      <a:pt x="1237" y="1342"/>
                    </a:lnTo>
                    <a:lnTo>
                      <a:pt x="385" y="1342"/>
                    </a:lnTo>
                    <a:lnTo>
                      <a:pt x="385" y="1281"/>
                    </a:lnTo>
                    <a:close/>
                  </a:path>
                </a:pathLst>
              </a:custGeom>
              <a:solidFill>
                <a:srgbClr val="D8B4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Line 105"/>
              <p:cNvSpPr>
                <a:spLocks noChangeShapeType="1"/>
              </p:cNvSpPr>
              <p:nvPr/>
            </p:nvSpPr>
            <p:spPr bwMode="auto">
              <a:xfrm>
                <a:off x="2357" y="656"/>
                <a:ext cx="108" cy="0"/>
              </a:xfrm>
              <a:prstGeom prst="line">
                <a:avLst/>
              </a:prstGeom>
              <a:noFill/>
              <a:ln w="7938">
                <a:solidFill>
                  <a:srgbClr val="D8B4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Line 106"/>
              <p:cNvSpPr>
                <a:spLocks noChangeShapeType="1"/>
              </p:cNvSpPr>
              <p:nvPr/>
            </p:nvSpPr>
            <p:spPr bwMode="auto">
              <a:xfrm>
                <a:off x="2357" y="667"/>
                <a:ext cx="108" cy="0"/>
              </a:xfrm>
              <a:prstGeom prst="line">
                <a:avLst/>
              </a:prstGeom>
              <a:noFill/>
              <a:ln w="7938">
                <a:solidFill>
                  <a:srgbClr val="D8B4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Line 107"/>
              <p:cNvSpPr>
                <a:spLocks noChangeShapeType="1"/>
              </p:cNvSpPr>
              <p:nvPr/>
            </p:nvSpPr>
            <p:spPr bwMode="auto">
              <a:xfrm>
                <a:off x="2357" y="677"/>
                <a:ext cx="108" cy="0"/>
              </a:xfrm>
              <a:prstGeom prst="line">
                <a:avLst/>
              </a:prstGeom>
              <a:noFill/>
              <a:ln w="7938">
                <a:solidFill>
                  <a:srgbClr val="D8B4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Rectangle 108"/>
              <p:cNvSpPr>
                <a:spLocks noChangeArrowheads="1"/>
              </p:cNvSpPr>
              <p:nvPr/>
            </p:nvSpPr>
            <p:spPr bwMode="auto">
              <a:xfrm>
                <a:off x="2358" y="611"/>
                <a:ext cx="22" cy="19"/>
              </a:xfrm>
              <a:prstGeom prst="rect">
                <a:avLst/>
              </a:prstGeom>
              <a:noFill/>
              <a:ln w="7938">
                <a:solidFill>
                  <a:srgbClr val="D8B46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Rectangle 109"/>
              <p:cNvSpPr>
                <a:spLocks noChangeArrowheads="1"/>
              </p:cNvSpPr>
              <p:nvPr/>
            </p:nvSpPr>
            <p:spPr bwMode="auto">
              <a:xfrm>
                <a:off x="2397" y="611"/>
                <a:ext cx="123" cy="19"/>
              </a:xfrm>
              <a:prstGeom prst="rect">
                <a:avLst/>
              </a:prstGeom>
              <a:noFill/>
              <a:ln w="7938">
                <a:solidFill>
                  <a:srgbClr val="D8B46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Line 110"/>
              <p:cNvSpPr>
                <a:spLocks noChangeShapeType="1"/>
              </p:cNvSpPr>
              <p:nvPr/>
            </p:nvSpPr>
            <p:spPr bwMode="auto">
              <a:xfrm flipH="1">
                <a:off x="2493" y="656"/>
                <a:ext cx="25" cy="0"/>
              </a:xfrm>
              <a:prstGeom prst="line">
                <a:avLst/>
              </a:prstGeom>
              <a:noFill/>
              <a:ln w="7938">
                <a:solidFill>
                  <a:srgbClr val="D8B4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Line 111"/>
              <p:cNvSpPr>
                <a:spLocks noChangeShapeType="1"/>
              </p:cNvSpPr>
              <p:nvPr/>
            </p:nvSpPr>
            <p:spPr bwMode="auto">
              <a:xfrm flipH="1">
                <a:off x="2493" y="667"/>
                <a:ext cx="25" cy="0"/>
              </a:xfrm>
              <a:prstGeom prst="line">
                <a:avLst/>
              </a:prstGeom>
              <a:noFill/>
              <a:ln w="7938">
                <a:solidFill>
                  <a:srgbClr val="D8B4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Line 112"/>
              <p:cNvSpPr>
                <a:spLocks noChangeShapeType="1"/>
              </p:cNvSpPr>
              <p:nvPr/>
            </p:nvSpPr>
            <p:spPr bwMode="auto">
              <a:xfrm flipH="1">
                <a:off x="2493" y="677"/>
                <a:ext cx="25" cy="0"/>
              </a:xfrm>
              <a:prstGeom prst="line">
                <a:avLst/>
              </a:prstGeom>
              <a:noFill/>
              <a:ln w="7938">
                <a:solidFill>
                  <a:srgbClr val="D8B46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113"/>
              <p:cNvSpPr>
                <a:spLocks noEditPoints="1"/>
              </p:cNvSpPr>
              <p:nvPr/>
            </p:nvSpPr>
            <p:spPr bwMode="auto">
              <a:xfrm>
                <a:off x="1791" y="2729"/>
                <a:ext cx="146" cy="282"/>
              </a:xfrm>
              <a:custGeom>
                <a:avLst/>
                <a:gdLst>
                  <a:gd name="T0" fmla="*/ 845 w 875"/>
                  <a:gd name="T1" fmla="*/ 1690 h 1690"/>
                  <a:gd name="T2" fmla="*/ 31 w 875"/>
                  <a:gd name="T3" fmla="*/ 1690 h 1690"/>
                  <a:gd name="T4" fmla="*/ 31 w 875"/>
                  <a:gd name="T5" fmla="*/ 1630 h 1690"/>
                  <a:gd name="T6" fmla="*/ 845 w 875"/>
                  <a:gd name="T7" fmla="*/ 1630 h 1690"/>
                  <a:gd name="T8" fmla="*/ 845 w 875"/>
                  <a:gd name="T9" fmla="*/ 1690 h 1690"/>
                  <a:gd name="T10" fmla="*/ 31 w 875"/>
                  <a:gd name="T11" fmla="*/ 1690 h 1690"/>
                  <a:gd name="T12" fmla="*/ 0 w 875"/>
                  <a:gd name="T13" fmla="*/ 1690 h 1690"/>
                  <a:gd name="T14" fmla="*/ 0 w 875"/>
                  <a:gd name="T15" fmla="*/ 1660 h 1690"/>
                  <a:gd name="T16" fmla="*/ 31 w 875"/>
                  <a:gd name="T17" fmla="*/ 1660 h 1690"/>
                  <a:gd name="T18" fmla="*/ 31 w 875"/>
                  <a:gd name="T19" fmla="*/ 1690 h 1690"/>
                  <a:gd name="T20" fmla="*/ 0 w 875"/>
                  <a:gd name="T21" fmla="*/ 1660 h 1690"/>
                  <a:gd name="T22" fmla="*/ 0 w 875"/>
                  <a:gd name="T23" fmla="*/ 30 h 1690"/>
                  <a:gd name="T24" fmla="*/ 61 w 875"/>
                  <a:gd name="T25" fmla="*/ 30 h 1690"/>
                  <a:gd name="T26" fmla="*/ 61 w 875"/>
                  <a:gd name="T27" fmla="*/ 1660 h 1690"/>
                  <a:gd name="T28" fmla="*/ 0 w 875"/>
                  <a:gd name="T29" fmla="*/ 1660 h 1690"/>
                  <a:gd name="T30" fmla="*/ 0 w 875"/>
                  <a:gd name="T31" fmla="*/ 30 h 1690"/>
                  <a:gd name="T32" fmla="*/ 0 w 875"/>
                  <a:gd name="T33" fmla="*/ 0 h 1690"/>
                  <a:gd name="T34" fmla="*/ 31 w 875"/>
                  <a:gd name="T35" fmla="*/ 0 h 1690"/>
                  <a:gd name="T36" fmla="*/ 31 w 875"/>
                  <a:gd name="T37" fmla="*/ 30 h 1690"/>
                  <a:gd name="T38" fmla="*/ 0 w 875"/>
                  <a:gd name="T39" fmla="*/ 30 h 1690"/>
                  <a:gd name="T40" fmla="*/ 31 w 875"/>
                  <a:gd name="T41" fmla="*/ 0 h 1690"/>
                  <a:gd name="T42" fmla="*/ 845 w 875"/>
                  <a:gd name="T43" fmla="*/ 0 h 1690"/>
                  <a:gd name="T44" fmla="*/ 845 w 875"/>
                  <a:gd name="T45" fmla="*/ 60 h 1690"/>
                  <a:gd name="T46" fmla="*/ 31 w 875"/>
                  <a:gd name="T47" fmla="*/ 60 h 1690"/>
                  <a:gd name="T48" fmla="*/ 31 w 875"/>
                  <a:gd name="T49" fmla="*/ 0 h 1690"/>
                  <a:gd name="T50" fmla="*/ 845 w 875"/>
                  <a:gd name="T51" fmla="*/ 0 h 1690"/>
                  <a:gd name="T52" fmla="*/ 875 w 875"/>
                  <a:gd name="T53" fmla="*/ 0 h 1690"/>
                  <a:gd name="T54" fmla="*/ 875 w 875"/>
                  <a:gd name="T55" fmla="*/ 30 h 1690"/>
                  <a:gd name="T56" fmla="*/ 845 w 875"/>
                  <a:gd name="T57" fmla="*/ 30 h 1690"/>
                  <a:gd name="T58" fmla="*/ 845 w 875"/>
                  <a:gd name="T59" fmla="*/ 0 h 1690"/>
                  <a:gd name="T60" fmla="*/ 875 w 875"/>
                  <a:gd name="T61" fmla="*/ 30 h 1690"/>
                  <a:gd name="T62" fmla="*/ 875 w 875"/>
                  <a:gd name="T63" fmla="*/ 1660 h 1690"/>
                  <a:gd name="T64" fmla="*/ 815 w 875"/>
                  <a:gd name="T65" fmla="*/ 1660 h 1690"/>
                  <a:gd name="T66" fmla="*/ 815 w 875"/>
                  <a:gd name="T67" fmla="*/ 30 h 1690"/>
                  <a:gd name="T68" fmla="*/ 875 w 875"/>
                  <a:gd name="T69" fmla="*/ 30 h 1690"/>
                  <a:gd name="T70" fmla="*/ 875 w 875"/>
                  <a:gd name="T71" fmla="*/ 1660 h 1690"/>
                  <a:gd name="T72" fmla="*/ 875 w 875"/>
                  <a:gd name="T73" fmla="*/ 1690 h 1690"/>
                  <a:gd name="T74" fmla="*/ 845 w 875"/>
                  <a:gd name="T75" fmla="*/ 1690 h 1690"/>
                  <a:gd name="T76" fmla="*/ 845 w 875"/>
                  <a:gd name="T77" fmla="*/ 1660 h 1690"/>
                  <a:gd name="T78" fmla="*/ 875 w 875"/>
                  <a:gd name="T79" fmla="*/ 1660 h 1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75" h="1690">
                    <a:moveTo>
                      <a:pt x="845" y="1690"/>
                    </a:moveTo>
                    <a:lnTo>
                      <a:pt x="31" y="1690"/>
                    </a:lnTo>
                    <a:lnTo>
                      <a:pt x="31" y="1630"/>
                    </a:lnTo>
                    <a:lnTo>
                      <a:pt x="845" y="1630"/>
                    </a:lnTo>
                    <a:lnTo>
                      <a:pt x="845" y="1690"/>
                    </a:lnTo>
                    <a:close/>
                    <a:moveTo>
                      <a:pt x="31" y="1690"/>
                    </a:moveTo>
                    <a:lnTo>
                      <a:pt x="0" y="1690"/>
                    </a:lnTo>
                    <a:lnTo>
                      <a:pt x="0" y="1660"/>
                    </a:lnTo>
                    <a:lnTo>
                      <a:pt x="31" y="1660"/>
                    </a:lnTo>
                    <a:lnTo>
                      <a:pt x="31" y="1690"/>
                    </a:lnTo>
                    <a:close/>
                    <a:moveTo>
                      <a:pt x="0" y="1660"/>
                    </a:moveTo>
                    <a:lnTo>
                      <a:pt x="0" y="30"/>
                    </a:lnTo>
                    <a:lnTo>
                      <a:pt x="61" y="30"/>
                    </a:lnTo>
                    <a:lnTo>
                      <a:pt x="61" y="1660"/>
                    </a:lnTo>
                    <a:lnTo>
                      <a:pt x="0" y="1660"/>
                    </a:lnTo>
                    <a:close/>
                    <a:moveTo>
                      <a:pt x="0" y="3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30"/>
                    </a:lnTo>
                    <a:lnTo>
                      <a:pt x="0" y="30"/>
                    </a:lnTo>
                    <a:close/>
                    <a:moveTo>
                      <a:pt x="31" y="0"/>
                    </a:moveTo>
                    <a:lnTo>
                      <a:pt x="845" y="0"/>
                    </a:lnTo>
                    <a:lnTo>
                      <a:pt x="845" y="60"/>
                    </a:lnTo>
                    <a:lnTo>
                      <a:pt x="31" y="60"/>
                    </a:lnTo>
                    <a:lnTo>
                      <a:pt x="31" y="0"/>
                    </a:lnTo>
                    <a:close/>
                    <a:moveTo>
                      <a:pt x="845" y="0"/>
                    </a:moveTo>
                    <a:lnTo>
                      <a:pt x="875" y="0"/>
                    </a:lnTo>
                    <a:lnTo>
                      <a:pt x="875" y="30"/>
                    </a:lnTo>
                    <a:lnTo>
                      <a:pt x="845" y="30"/>
                    </a:lnTo>
                    <a:lnTo>
                      <a:pt x="845" y="0"/>
                    </a:lnTo>
                    <a:close/>
                    <a:moveTo>
                      <a:pt x="875" y="30"/>
                    </a:moveTo>
                    <a:lnTo>
                      <a:pt x="875" y="1660"/>
                    </a:lnTo>
                    <a:lnTo>
                      <a:pt x="815" y="1660"/>
                    </a:lnTo>
                    <a:lnTo>
                      <a:pt x="815" y="30"/>
                    </a:lnTo>
                    <a:lnTo>
                      <a:pt x="875" y="30"/>
                    </a:lnTo>
                    <a:close/>
                    <a:moveTo>
                      <a:pt x="875" y="1660"/>
                    </a:moveTo>
                    <a:lnTo>
                      <a:pt x="875" y="1690"/>
                    </a:lnTo>
                    <a:lnTo>
                      <a:pt x="845" y="1690"/>
                    </a:lnTo>
                    <a:lnTo>
                      <a:pt x="845" y="1660"/>
                    </a:lnTo>
                    <a:lnTo>
                      <a:pt x="875" y="1660"/>
                    </a:lnTo>
                    <a:close/>
                  </a:path>
                </a:pathLst>
              </a:custGeom>
              <a:solidFill>
                <a:srgbClr val="81B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Rectangle 114"/>
              <p:cNvSpPr>
                <a:spLocks noChangeArrowheads="1"/>
              </p:cNvSpPr>
              <p:nvPr/>
            </p:nvSpPr>
            <p:spPr bwMode="auto">
              <a:xfrm>
                <a:off x="1885" y="2865"/>
                <a:ext cx="27" cy="21"/>
              </a:xfrm>
              <a:prstGeom prst="rect">
                <a:avLst/>
              </a:prstGeom>
              <a:noFill/>
              <a:ln w="7938">
                <a:solidFill>
                  <a:srgbClr val="81B92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Line 115"/>
              <p:cNvSpPr>
                <a:spLocks noChangeShapeType="1"/>
              </p:cNvSpPr>
              <p:nvPr/>
            </p:nvSpPr>
            <p:spPr bwMode="auto">
              <a:xfrm>
                <a:off x="1815" y="2865"/>
                <a:ext cx="29" cy="0"/>
              </a:xfrm>
              <a:prstGeom prst="line">
                <a:avLst/>
              </a:prstGeom>
              <a:noFill/>
              <a:ln w="7938">
                <a:solidFill>
                  <a:srgbClr val="81B9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Line 116"/>
              <p:cNvSpPr>
                <a:spLocks noChangeShapeType="1"/>
              </p:cNvSpPr>
              <p:nvPr/>
            </p:nvSpPr>
            <p:spPr bwMode="auto">
              <a:xfrm>
                <a:off x="1810" y="2850"/>
                <a:ext cx="109" cy="0"/>
              </a:xfrm>
              <a:prstGeom prst="line">
                <a:avLst/>
              </a:prstGeom>
              <a:noFill/>
              <a:ln w="7938">
                <a:solidFill>
                  <a:srgbClr val="81B9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117"/>
              <p:cNvSpPr>
                <a:spLocks/>
              </p:cNvSpPr>
              <p:nvPr/>
            </p:nvSpPr>
            <p:spPr bwMode="auto">
              <a:xfrm>
                <a:off x="1816" y="2759"/>
                <a:ext cx="96" cy="68"/>
              </a:xfrm>
              <a:custGeom>
                <a:avLst/>
                <a:gdLst>
                  <a:gd name="T0" fmla="*/ 33 w 574"/>
                  <a:gd name="T1" fmla="*/ 0 h 410"/>
                  <a:gd name="T2" fmla="*/ 539 w 574"/>
                  <a:gd name="T3" fmla="*/ 0 h 410"/>
                  <a:gd name="T4" fmla="*/ 547 w 574"/>
                  <a:gd name="T5" fmla="*/ 0 h 410"/>
                  <a:gd name="T6" fmla="*/ 553 w 574"/>
                  <a:gd name="T7" fmla="*/ 3 h 410"/>
                  <a:gd name="T8" fmla="*/ 558 w 574"/>
                  <a:gd name="T9" fmla="*/ 6 h 410"/>
                  <a:gd name="T10" fmla="*/ 564 w 574"/>
                  <a:gd name="T11" fmla="*/ 9 h 410"/>
                  <a:gd name="T12" fmla="*/ 568 w 574"/>
                  <a:gd name="T13" fmla="*/ 15 h 410"/>
                  <a:gd name="T14" fmla="*/ 570 w 574"/>
                  <a:gd name="T15" fmla="*/ 20 h 410"/>
                  <a:gd name="T16" fmla="*/ 573 w 574"/>
                  <a:gd name="T17" fmla="*/ 27 h 410"/>
                  <a:gd name="T18" fmla="*/ 574 w 574"/>
                  <a:gd name="T19" fmla="*/ 34 h 410"/>
                  <a:gd name="T20" fmla="*/ 574 w 574"/>
                  <a:gd name="T21" fmla="*/ 376 h 410"/>
                  <a:gd name="T22" fmla="*/ 573 w 574"/>
                  <a:gd name="T23" fmla="*/ 383 h 410"/>
                  <a:gd name="T24" fmla="*/ 570 w 574"/>
                  <a:gd name="T25" fmla="*/ 389 h 410"/>
                  <a:gd name="T26" fmla="*/ 568 w 574"/>
                  <a:gd name="T27" fmla="*/ 395 h 410"/>
                  <a:gd name="T28" fmla="*/ 564 w 574"/>
                  <a:gd name="T29" fmla="*/ 400 h 410"/>
                  <a:gd name="T30" fmla="*/ 558 w 574"/>
                  <a:gd name="T31" fmla="*/ 404 h 410"/>
                  <a:gd name="T32" fmla="*/ 553 w 574"/>
                  <a:gd name="T33" fmla="*/ 408 h 410"/>
                  <a:gd name="T34" fmla="*/ 547 w 574"/>
                  <a:gd name="T35" fmla="*/ 409 h 410"/>
                  <a:gd name="T36" fmla="*/ 539 w 574"/>
                  <a:gd name="T37" fmla="*/ 410 h 410"/>
                  <a:gd name="T38" fmla="*/ 33 w 574"/>
                  <a:gd name="T39" fmla="*/ 410 h 410"/>
                  <a:gd name="T40" fmla="*/ 27 w 574"/>
                  <a:gd name="T41" fmla="*/ 409 h 410"/>
                  <a:gd name="T42" fmla="*/ 20 w 574"/>
                  <a:gd name="T43" fmla="*/ 408 h 410"/>
                  <a:gd name="T44" fmla="*/ 14 w 574"/>
                  <a:gd name="T45" fmla="*/ 404 h 410"/>
                  <a:gd name="T46" fmla="*/ 10 w 574"/>
                  <a:gd name="T47" fmla="*/ 400 h 410"/>
                  <a:gd name="T48" fmla="*/ 5 w 574"/>
                  <a:gd name="T49" fmla="*/ 395 h 410"/>
                  <a:gd name="T50" fmla="*/ 2 w 574"/>
                  <a:gd name="T51" fmla="*/ 389 h 410"/>
                  <a:gd name="T52" fmla="*/ 1 w 574"/>
                  <a:gd name="T53" fmla="*/ 383 h 410"/>
                  <a:gd name="T54" fmla="*/ 0 w 574"/>
                  <a:gd name="T55" fmla="*/ 376 h 410"/>
                  <a:gd name="T56" fmla="*/ 0 w 574"/>
                  <a:gd name="T57" fmla="*/ 34 h 410"/>
                  <a:gd name="T58" fmla="*/ 1 w 574"/>
                  <a:gd name="T59" fmla="*/ 27 h 410"/>
                  <a:gd name="T60" fmla="*/ 2 w 574"/>
                  <a:gd name="T61" fmla="*/ 20 h 410"/>
                  <a:gd name="T62" fmla="*/ 5 w 574"/>
                  <a:gd name="T63" fmla="*/ 15 h 410"/>
                  <a:gd name="T64" fmla="*/ 10 w 574"/>
                  <a:gd name="T65" fmla="*/ 9 h 410"/>
                  <a:gd name="T66" fmla="*/ 14 w 574"/>
                  <a:gd name="T67" fmla="*/ 6 h 410"/>
                  <a:gd name="T68" fmla="*/ 20 w 574"/>
                  <a:gd name="T69" fmla="*/ 3 h 410"/>
                  <a:gd name="T70" fmla="*/ 27 w 574"/>
                  <a:gd name="T71" fmla="*/ 0 h 410"/>
                  <a:gd name="T72" fmla="*/ 33 w 574"/>
                  <a:gd name="T73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4" h="410">
                    <a:moveTo>
                      <a:pt x="33" y="0"/>
                    </a:moveTo>
                    <a:lnTo>
                      <a:pt x="539" y="0"/>
                    </a:lnTo>
                    <a:lnTo>
                      <a:pt x="547" y="0"/>
                    </a:lnTo>
                    <a:lnTo>
                      <a:pt x="553" y="3"/>
                    </a:lnTo>
                    <a:lnTo>
                      <a:pt x="558" y="6"/>
                    </a:lnTo>
                    <a:lnTo>
                      <a:pt x="564" y="9"/>
                    </a:lnTo>
                    <a:lnTo>
                      <a:pt x="568" y="15"/>
                    </a:lnTo>
                    <a:lnTo>
                      <a:pt x="570" y="20"/>
                    </a:lnTo>
                    <a:lnTo>
                      <a:pt x="573" y="27"/>
                    </a:lnTo>
                    <a:lnTo>
                      <a:pt x="574" y="34"/>
                    </a:lnTo>
                    <a:lnTo>
                      <a:pt x="574" y="376"/>
                    </a:lnTo>
                    <a:lnTo>
                      <a:pt x="573" y="383"/>
                    </a:lnTo>
                    <a:lnTo>
                      <a:pt x="570" y="389"/>
                    </a:lnTo>
                    <a:lnTo>
                      <a:pt x="568" y="395"/>
                    </a:lnTo>
                    <a:lnTo>
                      <a:pt x="564" y="400"/>
                    </a:lnTo>
                    <a:lnTo>
                      <a:pt x="558" y="404"/>
                    </a:lnTo>
                    <a:lnTo>
                      <a:pt x="553" y="408"/>
                    </a:lnTo>
                    <a:lnTo>
                      <a:pt x="547" y="409"/>
                    </a:lnTo>
                    <a:lnTo>
                      <a:pt x="539" y="410"/>
                    </a:lnTo>
                    <a:lnTo>
                      <a:pt x="33" y="410"/>
                    </a:lnTo>
                    <a:lnTo>
                      <a:pt x="27" y="409"/>
                    </a:lnTo>
                    <a:lnTo>
                      <a:pt x="20" y="408"/>
                    </a:lnTo>
                    <a:lnTo>
                      <a:pt x="14" y="404"/>
                    </a:lnTo>
                    <a:lnTo>
                      <a:pt x="10" y="400"/>
                    </a:lnTo>
                    <a:lnTo>
                      <a:pt x="5" y="395"/>
                    </a:lnTo>
                    <a:lnTo>
                      <a:pt x="2" y="389"/>
                    </a:lnTo>
                    <a:lnTo>
                      <a:pt x="1" y="383"/>
                    </a:lnTo>
                    <a:lnTo>
                      <a:pt x="0" y="376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10" y="9"/>
                    </a:lnTo>
                    <a:lnTo>
                      <a:pt x="14" y="6"/>
                    </a:lnTo>
                    <a:lnTo>
                      <a:pt x="20" y="3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7938">
                <a:solidFill>
                  <a:srgbClr val="81B9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Line 118"/>
              <p:cNvSpPr>
                <a:spLocks noChangeShapeType="1"/>
              </p:cNvSpPr>
              <p:nvPr/>
            </p:nvSpPr>
            <p:spPr bwMode="auto">
              <a:xfrm flipV="1">
                <a:off x="1845" y="2792"/>
                <a:ext cx="23" cy="18"/>
              </a:xfrm>
              <a:prstGeom prst="line">
                <a:avLst/>
              </a:prstGeom>
              <a:noFill/>
              <a:ln w="7938">
                <a:solidFill>
                  <a:srgbClr val="81B9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Line 119"/>
              <p:cNvSpPr>
                <a:spLocks noChangeShapeType="1"/>
              </p:cNvSpPr>
              <p:nvPr/>
            </p:nvSpPr>
            <p:spPr bwMode="auto">
              <a:xfrm flipV="1">
                <a:off x="1845" y="2758"/>
                <a:ext cx="46" cy="37"/>
              </a:xfrm>
              <a:prstGeom prst="line">
                <a:avLst/>
              </a:prstGeom>
              <a:noFill/>
              <a:ln w="7938">
                <a:solidFill>
                  <a:srgbClr val="81B9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120"/>
              <p:cNvSpPr>
                <a:spLocks noEditPoints="1"/>
              </p:cNvSpPr>
              <p:nvPr/>
            </p:nvSpPr>
            <p:spPr bwMode="auto">
              <a:xfrm>
                <a:off x="1801" y="527"/>
                <a:ext cx="198" cy="322"/>
              </a:xfrm>
              <a:custGeom>
                <a:avLst/>
                <a:gdLst>
                  <a:gd name="T0" fmla="*/ 1163 w 1194"/>
                  <a:gd name="T1" fmla="*/ 1932 h 1932"/>
                  <a:gd name="T2" fmla="*/ 30 w 1194"/>
                  <a:gd name="T3" fmla="*/ 1932 h 1932"/>
                  <a:gd name="T4" fmla="*/ 30 w 1194"/>
                  <a:gd name="T5" fmla="*/ 1871 h 1932"/>
                  <a:gd name="T6" fmla="*/ 1163 w 1194"/>
                  <a:gd name="T7" fmla="*/ 1871 h 1932"/>
                  <a:gd name="T8" fmla="*/ 1163 w 1194"/>
                  <a:gd name="T9" fmla="*/ 1932 h 1932"/>
                  <a:gd name="T10" fmla="*/ 30 w 1194"/>
                  <a:gd name="T11" fmla="*/ 1932 h 1932"/>
                  <a:gd name="T12" fmla="*/ 0 w 1194"/>
                  <a:gd name="T13" fmla="*/ 1932 h 1932"/>
                  <a:gd name="T14" fmla="*/ 0 w 1194"/>
                  <a:gd name="T15" fmla="*/ 1901 h 1932"/>
                  <a:gd name="T16" fmla="*/ 30 w 1194"/>
                  <a:gd name="T17" fmla="*/ 1901 h 1932"/>
                  <a:gd name="T18" fmla="*/ 30 w 1194"/>
                  <a:gd name="T19" fmla="*/ 1932 h 1932"/>
                  <a:gd name="T20" fmla="*/ 0 w 1194"/>
                  <a:gd name="T21" fmla="*/ 1901 h 1932"/>
                  <a:gd name="T22" fmla="*/ 0 w 1194"/>
                  <a:gd name="T23" fmla="*/ 30 h 1932"/>
                  <a:gd name="T24" fmla="*/ 60 w 1194"/>
                  <a:gd name="T25" fmla="*/ 30 h 1932"/>
                  <a:gd name="T26" fmla="*/ 60 w 1194"/>
                  <a:gd name="T27" fmla="*/ 1901 h 1932"/>
                  <a:gd name="T28" fmla="*/ 0 w 1194"/>
                  <a:gd name="T29" fmla="*/ 1901 h 1932"/>
                  <a:gd name="T30" fmla="*/ 0 w 1194"/>
                  <a:gd name="T31" fmla="*/ 30 h 1932"/>
                  <a:gd name="T32" fmla="*/ 0 w 1194"/>
                  <a:gd name="T33" fmla="*/ 0 h 1932"/>
                  <a:gd name="T34" fmla="*/ 30 w 1194"/>
                  <a:gd name="T35" fmla="*/ 0 h 1932"/>
                  <a:gd name="T36" fmla="*/ 30 w 1194"/>
                  <a:gd name="T37" fmla="*/ 30 h 1932"/>
                  <a:gd name="T38" fmla="*/ 0 w 1194"/>
                  <a:gd name="T39" fmla="*/ 30 h 1932"/>
                  <a:gd name="T40" fmla="*/ 30 w 1194"/>
                  <a:gd name="T41" fmla="*/ 0 h 1932"/>
                  <a:gd name="T42" fmla="*/ 1163 w 1194"/>
                  <a:gd name="T43" fmla="*/ 0 h 1932"/>
                  <a:gd name="T44" fmla="*/ 1163 w 1194"/>
                  <a:gd name="T45" fmla="*/ 61 h 1932"/>
                  <a:gd name="T46" fmla="*/ 30 w 1194"/>
                  <a:gd name="T47" fmla="*/ 61 h 1932"/>
                  <a:gd name="T48" fmla="*/ 30 w 1194"/>
                  <a:gd name="T49" fmla="*/ 0 h 1932"/>
                  <a:gd name="T50" fmla="*/ 1163 w 1194"/>
                  <a:gd name="T51" fmla="*/ 0 h 1932"/>
                  <a:gd name="T52" fmla="*/ 1194 w 1194"/>
                  <a:gd name="T53" fmla="*/ 0 h 1932"/>
                  <a:gd name="T54" fmla="*/ 1194 w 1194"/>
                  <a:gd name="T55" fmla="*/ 30 h 1932"/>
                  <a:gd name="T56" fmla="*/ 1163 w 1194"/>
                  <a:gd name="T57" fmla="*/ 30 h 1932"/>
                  <a:gd name="T58" fmla="*/ 1163 w 1194"/>
                  <a:gd name="T59" fmla="*/ 0 h 1932"/>
                  <a:gd name="T60" fmla="*/ 1194 w 1194"/>
                  <a:gd name="T61" fmla="*/ 30 h 1932"/>
                  <a:gd name="T62" fmla="*/ 1194 w 1194"/>
                  <a:gd name="T63" fmla="*/ 1901 h 1932"/>
                  <a:gd name="T64" fmla="*/ 1132 w 1194"/>
                  <a:gd name="T65" fmla="*/ 1901 h 1932"/>
                  <a:gd name="T66" fmla="*/ 1132 w 1194"/>
                  <a:gd name="T67" fmla="*/ 30 h 1932"/>
                  <a:gd name="T68" fmla="*/ 1194 w 1194"/>
                  <a:gd name="T69" fmla="*/ 30 h 1932"/>
                  <a:gd name="T70" fmla="*/ 1194 w 1194"/>
                  <a:gd name="T71" fmla="*/ 1901 h 1932"/>
                  <a:gd name="T72" fmla="*/ 1194 w 1194"/>
                  <a:gd name="T73" fmla="*/ 1932 h 1932"/>
                  <a:gd name="T74" fmla="*/ 1163 w 1194"/>
                  <a:gd name="T75" fmla="*/ 1932 h 1932"/>
                  <a:gd name="T76" fmla="*/ 1163 w 1194"/>
                  <a:gd name="T77" fmla="*/ 1901 h 1932"/>
                  <a:gd name="T78" fmla="*/ 1194 w 1194"/>
                  <a:gd name="T79" fmla="*/ 1901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4" h="1932">
                    <a:moveTo>
                      <a:pt x="1163" y="1932"/>
                    </a:moveTo>
                    <a:lnTo>
                      <a:pt x="30" y="1932"/>
                    </a:lnTo>
                    <a:lnTo>
                      <a:pt x="30" y="1871"/>
                    </a:lnTo>
                    <a:lnTo>
                      <a:pt x="1163" y="1871"/>
                    </a:lnTo>
                    <a:lnTo>
                      <a:pt x="1163" y="1932"/>
                    </a:lnTo>
                    <a:close/>
                    <a:moveTo>
                      <a:pt x="30" y="1932"/>
                    </a:moveTo>
                    <a:lnTo>
                      <a:pt x="0" y="1932"/>
                    </a:lnTo>
                    <a:lnTo>
                      <a:pt x="0" y="1901"/>
                    </a:lnTo>
                    <a:lnTo>
                      <a:pt x="30" y="1901"/>
                    </a:lnTo>
                    <a:lnTo>
                      <a:pt x="30" y="1932"/>
                    </a:lnTo>
                    <a:close/>
                    <a:moveTo>
                      <a:pt x="0" y="1901"/>
                    </a:moveTo>
                    <a:lnTo>
                      <a:pt x="0" y="30"/>
                    </a:lnTo>
                    <a:lnTo>
                      <a:pt x="60" y="30"/>
                    </a:lnTo>
                    <a:lnTo>
                      <a:pt x="60" y="1901"/>
                    </a:lnTo>
                    <a:lnTo>
                      <a:pt x="0" y="1901"/>
                    </a:lnTo>
                    <a:close/>
                    <a:moveTo>
                      <a:pt x="0" y="3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30"/>
                    </a:lnTo>
                    <a:lnTo>
                      <a:pt x="0" y="30"/>
                    </a:lnTo>
                    <a:close/>
                    <a:moveTo>
                      <a:pt x="30" y="0"/>
                    </a:moveTo>
                    <a:lnTo>
                      <a:pt x="1163" y="0"/>
                    </a:lnTo>
                    <a:lnTo>
                      <a:pt x="1163" y="61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  <a:moveTo>
                      <a:pt x="1163" y="0"/>
                    </a:moveTo>
                    <a:lnTo>
                      <a:pt x="1194" y="0"/>
                    </a:lnTo>
                    <a:lnTo>
                      <a:pt x="1194" y="30"/>
                    </a:lnTo>
                    <a:lnTo>
                      <a:pt x="1163" y="30"/>
                    </a:lnTo>
                    <a:lnTo>
                      <a:pt x="1163" y="0"/>
                    </a:lnTo>
                    <a:close/>
                    <a:moveTo>
                      <a:pt x="1194" y="30"/>
                    </a:moveTo>
                    <a:lnTo>
                      <a:pt x="1194" y="1901"/>
                    </a:lnTo>
                    <a:lnTo>
                      <a:pt x="1132" y="1901"/>
                    </a:lnTo>
                    <a:lnTo>
                      <a:pt x="1132" y="30"/>
                    </a:lnTo>
                    <a:lnTo>
                      <a:pt x="1194" y="30"/>
                    </a:lnTo>
                    <a:close/>
                    <a:moveTo>
                      <a:pt x="1194" y="1901"/>
                    </a:moveTo>
                    <a:lnTo>
                      <a:pt x="1194" y="1932"/>
                    </a:lnTo>
                    <a:lnTo>
                      <a:pt x="1163" y="1932"/>
                    </a:lnTo>
                    <a:lnTo>
                      <a:pt x="1163" y="1901"/>
                    </a:lnTo>
                    <a:lnTo>
                      <a:pt x="1194" y="1901"/>
                    </a:lnTo>
                    <a:close/>
                  </a:path>
                </a:pathLst>
              </a:custGeom>
              <a:solidFill>
                <a:srgbClr val="E50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Line 121"/>
              <p:cNvSpPr>
                <a:spLocks noChangeShapeType="1"/>
              </p:cNvSpPr>
              <p:nvPr/>
            </p:nvSpPr>
            <p:spPr bwMode="auto">
              <a:xfrm>
                <a:off x="1938" y="592"/>
                <a:ext cx="41" cy="0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Rectangle 122"/>
              <p:cNvSpPr>
                <a:spLocks noChangeArrowheads="1"/>
              </p:cNvSpPr>
              <p:nvPr/>
            </p:nvSpPr>
            <p:spPr bwMode="auto">
              <a:xfrm>
                <a:off x="1940" y="554"/>
                <a:ext cx="37" cy="20"/>
              </a:xfrm>
              <a:prstGeom prst="rect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Line 123"/>
              <p:cNvSpPr>
                <a:spLocks noChangeShapeType="1"/>
              </p:cNvSpPr>
              <p:nvPr/>
            </p:nvSpPr>
            <p:spPr bwMode="auto">
              <a:xfrm>
                <a:off x="1905" y="706"/>
                <a:ext cx="6" cy="0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Line 124"/>
              <p:cNvSpPr>
                <a:spLocks noChangeShapeType="1"/>
              </p:cNvSpPr>
              <p:nvPr/>
            </p:nvSpPr>
            <p:spPr bwMode="auto">
              <a:xfrm>
                <a:off x="1893" y="706"/>
                <a:ext cx="6" cy="0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Line 125"/>
              <p:cNvSpPr>
                <a:spLocks noChangeShapeType="1"/>
              </p:cNvSpPr>
              <p:nvPr/>
            </p:nvSpPr>
            <p:spPr bwMode="auto">
              <a:xfrm>
                <a:off x="1905" y="694"/>
                <a:ext cx="6" cy="0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Line 126"/>
              <p:cNvSpPr>
                <a:spLocks noChangeShapeType="1"/>
              </p:cNvSpPr>
              <p:nvPr/>
            </p:nvSpPr>
            <p:spPr bwMode="auto">
              <a:xfrm>
                <a:off x="1893" y="694"/>
                <a:ext cx="6" cy="0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Line 127"/>
              <p:cNvSpPr>
                <a:spLocks noChangeShapeType="1"/>
              </p:cNvSpPr>
              <p:nvPr/>
            </p:nvSpPr>
            <p:spPr bwMode="auto">
              <a:xfrm>
                <a:off x="1846" y="694"/>
                <a:ext cx="30" cy="0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Rectangle 128"/>
              <p:cNvSpPr>
                <a:spLocks noChangeArrowheads="1"/>
              </p:cNvSpPr>
              <p:nvPr/>
            </p:nvSpPr>
            <p:spPr bwMode="auto">
              <a:xfrm>
                <a:off x="1833" y="680"/>
                <a:ext cx="89" cy="39"/>
              </a:xfrm>
              <a:prstGeom prst="rect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Rectangle 129"/>
              <p:cNvSpPr>
                <a:spLocks noChangeArrowheads="1"/>
              </p:cNvSpPr>
              <p:nvPr/>
            </p:nvSpPr>
            <p:spPr bwMode="auto">
              <a:xfrm>
                <a:off x="1833" y="554"/>
                <a:ext cx="90" cy="79"/>
              </a:xfrm>
              <a:prstGeom prst="rect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Line 130"/>
              <p:cNvSpPr>
                <a:spLocks noChangeShapeType="1"/>
              </p:cNvSpPr>
              <p:nvPr/>
            </p:nvSpPr>
            <p:spPr bwMode="auto">
              <a:xfrm>
                <a:off x="1808" y="660"/>
                <a:ext cx="186" cy="0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Line 131"/>
              <p:cNvSpPr>
                <a:spLocks noChangeShapeType="1"/>
              </p:cNvSpPr>
              <p:nvPr/>
            </p:nvSpPr>
            <p:spPr bwMode="auto">
              <a:xfrm flipV="1">
                <a:off x="1863" y="555"/>
                <a:ext cx="44" cy="34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Line 132"/>
              <p:cNvSpPr>
                <a:spLocks noChangeShapeType="1"/>
              </p:cNvSpPr>
              <p:nvPr/>
            </p:nvSpPr>
            <p:spPr bwMode="auto">
              <a:xfrm flipV="1">
                <a:off x="1863" y="582"/>
                <a:ext cx="32" cy="25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133"/>
              <p:cNvSpPr>
                <a:spLocks noEditPoints="1"/>
              </p:cNvSpPr>
              <p:nvPr/>
            </p:nvSpPr>
            <p:spPr bwMode="auto">
              <a:xfrm>
                <a:off x="3587" y="2775"/>
                <a:ext cx="126" cy="243"/>
              </a:xfrm>
              <a:custGeom>
                <a:avLst/>
                <a:gdLst>
                  <a:gd name="T0" fmla="*/ 726 w 756"/>
                  <a:gd name="T1" fmla="*/ 1452 h 1452"/>
                  <a:gd name="T2" fmla="*/ 30 w 756"/>
                  <a:gd name="T3" fmla="*/ 1452 h 1452"/>
                  <a:gd name="T4" fmla="*/ 30 w 756"/>
                  <a:gd name="T5" fmla="*/ 1391 h 1452"/>
                  <a:gd name="T6" fmla="*/ 726 w 756"/>
                  <a:gd name="T7" fmla="*/ 1391 h 1452"/>
                  <a:gd name="T8" fmla="*/ 726 w 756"/>
                  <a:gd name="T9" fmla="*/ 1452 h 1452"/>
                  <a:gd name="T10" fmla="*/ 30 w 756"/>
                  <a:gd name="T11" fmla="*/ 1452 h 1452"/>
                  <a:gd name="T12" fmla="*/ 0 w 756"/>
                  <a:gd name="T13" fmla="*/ 1452 h 1452"/>
                  <a:gd name="T14" fmla="*/ 0 w 756"/>
                  <a:gd name="T15" fmla="*/ 1422 h 1452"/>
                  <a:gd name="T16" fmla="*/ 30 w 756"/>
                  <a:gd name="T17" fmla="*/ 1422 h 1452"/>
                  <a:gd name="T18" fmla="*/ 30 w 756"/>
                  <a:gd name="T19" fmla="*/ 1452 h 1452"/>
                  <a:gd name="T20" fmla="*/ 0 w 756"/>
                  <a:gd name="T21" fmla="*/ 1422 h 1452"/>
                  <a:gd name="T22" fmla="*/ 0 w 756"/>
                  <a:gd name="T23" fmla="*/ 31 h 1452"/>
                  <a:gd name="T24" fmla="*/ 61 w 756"/>
                  <a:gd name="T25" fmla="*/ 31 h 1452"/>
                  <a:gd name="T26" fmla="*/ 61 w 756"/>
                  <a:gd name="T27" fmla="*/ 1422 h 1452"/>
                  <a:gd name="T28" fmla="*/ 0 w 756"/>
                  <a:gd name="T29" fmla="*/ 1422 h 1452"/>
                  <a:gd name="T30" fmla="*/ 0 w 756"/>
                  <a:gd name="T31" fmla="*/ 31 h 1452"/>
                  <a:gd name="T32" fmla="*/ 0 w 756"/>
                  <a:gd name="T33" fmla="*/ 0 h 1452"/>
                  <a:gd name="T34" fmla="*/ 30 w 756"/>
                  <a:gd name="T35" fmla="*/ 0 h 1452"/>
                  <a:gd name="T36" fmla="*/ 30 w 756"/>
                  <a:gd name="T37" fmla="*/ 31 h 1452"/>
                  <a:gd name="T38" fmla="*/ 0 w 756"/>
                  <a:gd name="T39" fmla="*/ 31 h 1452"/>
                  <a:gd name="T40" fmla="*/ 30 w 756"/>
                  <a:gd name="T41" fmla="*/ 0 h 1452"/>
                  <a:gd name="T42" fmla="*/ 726 w 756"/>
                  <a:gd name="T43" fmla="*/ 0 h 1452"/>
                  <a:gd name="T44" fmla="*/ 726 w 756"/>
                  <a:gd name="T45" fmla="*/ 61 h 1452"/>
                  <a:gd name="T46" fmla="*/ 30 w 756"/>
                  <a:gd name="T47" fmla="*/ 61 h 1452"/>
                  <a:gd name="T48" fmla="*/ 30 w 756"/>
                  <a:gd name="T49" fmla="*/ 0 h 1452"/>
                  <a:gd name="T50" fmla="*/ 726 w 756"/>
                  <a:gd name="T51" fmla="*/ 0 h 1452"/>
                  <a:gd name="T52" fmla="*/ 756 w 756"/>
                  <a:gd name="T53" fmla="*/ 0 h 1452"/>
                  <a:gd name="T54" fmla="*/ 756 w 756"/>
                  <a:gd name="T55" fmla="*/ 31 h 1452"/>
                  <a:gd name="T56" fmla="*/ 726 w 756"/>
                  <a:gd name="T57" fmla="*/ 31 h 1452"/>
                  <a:gd name="T58" fmla="*/ 726 w 756"/>
                  <a:gd name="T59" fmla="*/ 0 h 1452"/>
                  <a:gd name="T60" fmla="*/ 756 w 756"/>
                  <a:gd name="T61" fmla="*/ 31 h 1452"/>
                  <a:gd name="T62" fmla="*/ 756 w 756"/>
                  <a:gd name="T63" fmla="*/ 1422 h 1452"/>
                  <a:gd name="T64" fmla="*/ 695 w 756"/>
                  <a:gd name="T65" fmla="*/ 1422 h 1452"/>
                  <a:gd name="T66" fmla="*/ 695 w 756"/>
                  <a:gd name="T67" fmla="*/ 31 h 1452"/>
                  <a:gd name="T68" fmla="*/ 756 w 756"/>
                  <a:gd name="T69" fmla="*/ 31 h 1452"/>
                  <a:gd name="T70" fmla="*/ 756 w 756"/>
                  <a:gd name="T71" fmla="*/ 1422 h 1452"/>
                  <a:gd name="T72" fmla="*/ 756 w 756"/>
                  <a:gd name="T73" fmla="*/ 1452 h 1452"/>
                  <a:gd name="T74" fmla="*/ 726 w 756"/>
                  <a:gd name="T75" fmla="*/ 1452 h 1452"/>
                  <a:gd name="T76" fmla="*/ 726 w 756"/>
                  <a:gd name="T77" fmla="*/ 1422 h 1452"/>
                  <a:gd name="T78" fmla="*/ 756 w 756"/>
                  <a:gd name="T79" fmla="*/ 142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6" h="1452">
                    <a:moveTo>
                      <a:pt x="726" y="1452"/>
                    </a:moveTo>
                    <a:lnTo>
                      <a:pt x="30" y="1452"/>
                    </a:lnTo>
                    <a:lnTo>
                      <a:pt x="30" y="1391"/>
                    </a:lnTo>
                    <a:lnTo>
                      <a:pt x="726" y="1391"/>
                    </a:lnTo>
                    <a:lnTo>
                      <a:pt x="726" y="1452"/>
                    </a:lnTo>
                    <a:close/>
                    <a:moveTo>
                      <a:pt x="30" y="1452"/>
                    </a:moveTo>
                    <a:lnTo>
                      <a:pt x="0" y="1452"/>
                    </a:lnTo>
                    <a:lnTo>
                      <a:pt x="0" y="1422"/>
                    </a:lnTo>
                    <a:lnTo>
                      <a:pt x="30" y="1422"/>
                    </a:lnTo>
                    <a:lnTo>
                      <a:pt x="30" y="1452"/>
                    </a:lnTo>
                    <a:close/>
                    <a:moveTo>
                      <a:pt x="0" y="1422"/>
                    </a:moveTo>
                    <a:lnTo>
                      <a:pt x="0" y="31"/>
                    </a:lnTo>
                    <a:lnTo>
                      <a:pt x="61" y="31"/>
                    </a:lnTo>
                    <a:lnTo>
                      <a:pt x="61" y="1422"/>
                    </a:lnTo>
                    <a:lnTo>
                      <a:pt x="0" y="1422"/>
                    </a:lnTo>
                    <a:close/>
                    <a:moveTo>
                      <a:pt x="0" y="31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0" y="31"/>
                    </a:lnTo>
                    <a:close/>
                    <a:moveTo>
                      <a:pt x="30" y="0"/>
                    </a:moveTo>
                    <a:lnTo>
                      <a:pt x="726" y="0"/>
                    </a:lnTo>
                    <a:lnTo>
                      <a:pt x="726" y="61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  <a:moveTo>
                      <a:pt x="726" y="0"/>
                    </a:moveTo>
                    <a:lnTo>
                      <a:pt x="756" y="0"/>
                    </a:lnTo>
                    <a:lnTo>
                      <a:pt x="756" y="31"/>
                    </a:lnTo>
                    <a:lnTo>
                      <a:pt x="726" y="31"/>
                    </a:lnTo>
                    <a:lnTo>
                      <a:pt x="726" y="0"/>
                    </a:lnTo>
                    <a:close/>
                    <a:moveTo>
                      <a:pt x="756" y="31"/>
                    </a:moveTo>
                    <a:lnTo>
                      <a:pt x="756" y="1422"/>
                    </a:lnTo>
                    <a:lnTo>
                      <a:pt x="695" y="1422"/>
                    </a:lnTo>
                    <a:lnTo>
                      <a:pt x="695" y="31"/>
                    </a:lnTo>
                    <a:lnTo>
                      <a:pt x="756" y="31"/>
                    </a:lnTo>
                    <a:close/>
                    <a:moveTo>
                      <a:pt x="756" y="1422"/>
                    </a:moveTo>
                    <a:lnTo>
                      <a:pt x="756" y="1452"/>
                    </a:lnTo>
                    <a:lnTo>
                      <a:pt x="726" y="1452"/>
                    </a:lnTo>
                    <a:lnTo>
                      <a:pt x="726" y="1422"/>
                    </a:lnTo>
                    <a:lnTo>
                      <a:pt x="756" y="1422"/>
                    </a:lnTo>
                    <a:close/>
                  </a:path>
                </a:pathLst>
              </a:custGeom>
              <a:solidFill>
                <a:srgbClr val="E50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Line 134"/>
              <p:cNvSpPr>
                <a:spLocks noChangeShapeType="1"/>
              </p:cNvSpPr>
              <p:nvPr/>
            </p:nvSpPr>
            <p:spPr bwMode="auto">
              <a:xfrm>
                <a:off x="3591" y="2989"/>
                <a:ext cx="119" cy="0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Rectangle 135"/>
              <p:cNvSpPr>
                <a:spLocks noChangeArrowheads="1"/>
              </p:cNvSpPr>
              <p:nvPr/>
            </p:nvSpPr>
            <p:spPr bwMode="auto">
              <a:xfrm>
                <a:off x="3608" y="2797"/>
                <a:ext cx="84" cy="18"/>
              </a:xfrm>
              <a:prstGeom prst="rect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Line 136"/>
              <p:cNvSpPr>
                <a:spLocks noChangeShapeType="1"/>
              </p:cNvSpPr>
              <p:nvPr/>
            </p:nvSpPr>
            <p:spPr bwMode="auto">
              <a:xfrm>
                <a:off x="3607" y="2831"/>
                <a:ext cx="87" cy="0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Line 137"/>
              <p:cNvSpPr>
                <a:spLocks noChangeShapeType="1"/>
              </p:cNvSpPr>
              <p:nvPr/>
            </p:nvSpPr>
            <p:spPr bwMode="auto">
              <a:xfrm>
                <a:off x="3610" y="2891"/>
                <a:ext cx="0" cy="22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138"/>
              <p:cNvSpPr>
                <a:spLocks noEditPoints="1"/>
              </p:cNvSpPr>
              <p:nvPr/>
            </p:nvSpPr>
            <p:spPr bwMode="auto">
              <a:xfrm>
                <a:off x="3733" y="2814"/>
                <a:ext cx="107" cy="204"/>
              </a:xfrm>
              <a:custGeom>
                <a:avLst/>
                <a:gdLst>
                  <a:gd name="T0" fmla="*/ 609 w 640"/>
                  <a:gd name="T1" fmla="*/ 1219 h 1219"/>
                  <a:gd name="T2" fmla="*/ 31 w 640"/>
                  <a:gd name="T3" fmla="*/ 1219 h 1219"/>
                  <a:gd name="T4" fmla="*/ 31 w 640"/>
                  <a:gd name="T5" fmla="*/ 1158 h 1219"/>
                  <a:gd name="T6" fmla="*/ 609 w 640"/>
                  <a:gd name="T7" fmla="*/ 1158 h 1219"/>
                  <a:gd name="T8" fmla="*/ 609 w 640"/>
                  <a:gd name="T9" fmla="*/ 1219 h 1219"/>
                  <a:gd name="T10" fmla="*/ 31 w 640"/>
                  <a:gd name="T11" fmla="*/ 1219 h 1219"/>
                  <a:gd name="T12" fmla="*/ 0 w 640"/>
                  <a:gd name="T13" fmla="*/ 1219 h 1219"/>
                  <a:gd name="T14" fmla="*/ 0 w 640"/>
                  <a:gd name="T15" fmla="*/ 1189 h 1219"/>
                  <a:gd name="T16" fmla="*/ 31 w 640"/>
                  <a:gd name="T17" fmla="*/ 1189 h 1219"/>
                  <a:gd name="T18" fmla="*/ 31 w 640"/>
                  <a:gd name="T19" fmla="*/ 1219 h 1219"/>
                  <a:gd name="T20" fmla="*/ 0 w 640"/>
                  <a:gd name="T21" fmla="*/ 1189 h 1219"/>
                  <a:gd name="T22" fmla="*/ 0 w 640"/>
                  <a:gd name="T23" fmla="*/ 30 h 1219"/>
                  <a:gd name="T24" fmla="*/ 61 w 640"/>
                  <a:gd name="T25" fmla="*/ 30 h 1219"/>
                  <a:gd name="T26" fmla="*/ 61 w 640"/>
                  <a:gd name="T27" fmla="*/ 1189 h 1219"/>
                  <a:gd name="T28" fmla="*/ 0 w 640"/>
                  <a:gd name="T29" fmla="*/ 1189 h 1219"/>
                  <a:gd name="T30" fmla="*/ 0 w 640"/>
                  <a:gd name="T31" fmla="*/ 30 h 1219"/>
                  <a:gd name="T32" fmla="*/ 0 w 640"/>
                  <a:gd name="T33" fmla="*/ 0 h 1219"/>
                  <a:gd name="T34" fmla="*/ 31 w 640"/>
                  <a:gd name="T35" fmla="*/ 0 h 1219"/>
                  <a:gd name="T36" fmla="*/ 31 w 640"/>
                  <a:gd name="T37" fmla="*/ 30 h 1219"/>
                  <a:gd name="T38" fmla="*/ 0 w 640"/>
                  <a:gd name="T39" fmla="*/ 30 h 1219"/>
                  <a:gd name="T40" fmla="*/ 31 w 640"/>
                  <a:gd name="T41" fmla="*/ 0 h 1219"/>
                  <a:gd name="T42" fmla="*/ 609 w 640"/>
                  <a:gd name="T43" fmla="*/ 0 h 1219"/>
                  <a:gd name="T44" fmla="*/ 609 w 640"/>
                  <a:gd name="T45" fmla="*/ 60 h 1219"/>
                  <a:gd name="T46" fmla="*/ 31 w 640"/>
                  <a:gd name="T47" fmla="*/ 60 h 1219"/>
                  <a:gd name="T48" fmla="*/ 31 w 640"/>
                  <a:gd name="T49" fmla="*/ 0 h 1219"/>
                  <a:gd name="T50" fmla="*/ 609 w 640"/>
                  <a:gd name="T51" fmla="*/ 0 h 1219"/>
                  <a:gd name="T52" fmla="*/ 640 w 640"/>
                  <a:gd name="T53" fmla="*/ 0 h 1219"/>
                  <a:gd name="T54" fmla="*/ 640 w 640"/>
                  <a:gd name="T55" fmla="*/ 30 h 1219"/>
                  <a:gd name="T56" fmla="*/ 609 w 640"/>
                  <a:gd name="T57" fmla="*/ 30 h 1219"/>
                  <a:gd name="T58" fmla="*/ 609 w 640"/>
                  <a:gd name="T59" fmla="*/ 0 h 1219"/>
                  <a:gd name="T60" fmla="*/ 640 w 640"/>
                  <a:gd name="T61" fmla="*/ 30 h 1219"/>
                  <a:gd name="T62" fmla="*/ 640 w 640"/>
                  <a:gd name="T63" fmla="*/ 1189 h 1219"/>
                  <a:gd name="T64" fmla="*/ 579 w 640"/>
                  <a:gd name="T65" fmla="*/ 1189 h 1219"/>
                  <a:gd name="T66" fmla="*/ 579 w 640"/>
                  <a:gd name="T67" fmla="*/ 30 h 1219"/>
                  <a:gd name="T68" fmla="*/ 640 w 640"/>
                  <a:gd name="T69" fmla="*/ 30 h 1219"/>
                  <a:gd name="T70" fmla="*/ 640 w 640"/>
                  <a:gd name="T71" fmla="*/ 1189 h 1219"/>
                  <a:gd name="T72" fmla="*/ 640 w 640"/>
                  <a:gd name="T73" fmla="*/ 1219 h 1219"/>
                  <a:gd name="T74" fmla="*/ 609 w 640"/>
                  <a:gd name="T75" fmla="*/ 1219 h 1219"/>
                  <a:gd name="T76" fmla="*/ 609 w 640"/>
                  <a:gd name="T77" fmla="*/ 1189 h 1219"/>
                  <a:gd name="T78" fmla="*/ 640 w 640"/>
                  <a:gd name="T79" fmla="*/ 1189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0" h="1219">
                    <a:moveTo>
                      <a:pt x="609" y="1219"/>
                    </a:moveTo>
                    <a:lnTo>
                      <a:pt x="31" y="1219"/>
                    </a:lnTo>
                    <a:lnTo>
                      <a:pt x="31" y="1158"/>
                    </a:lnTo>
                    <a:lnTo>
                      <a:pt x="609" y="1158"/>
                    </a:lnTo>
                    <a:lnTo>
                      <a:pt x="609" y="1219"/>
                    </a:lnTo>
                    <a:close/>
                    <a:moveTo>
                      <a:pt x="31" y="1219"/>
                    </a:moveTo>
                    <a:lnTo>
                      <a:pt x="0" y="1219"/>
                    </a:lnTo>
                    <a:lnTo>
                      <a:pt x="0" y="1189"/>
                    </a:lnTo>
                    <a:lnTo>
                      <a:pt x="31" y="1189"/>
                    </a:lnTo>
                    <a:lnTo>
                      <a:pt x="31" y="1219"/>
                    </a:lnTo>
                    <a:close/>
                    <a:moveTo>
                      <a:pt x="0" y="1189"/>
                    </a:moveTo>
                    <a:lnTo>
                      <a:pt x="0" y="30"/>
                    </a:lnTo>
                    <a:lnTo>
                      <a:pt x="61" y="30"/>
                    </a:lnTo>
                    <a:lnTo>
                      <a:pt x="61" y="1189"/>
                    </a:lnTo>
                    <a:lnTo>
                      <a:pt x="0" y="1189"/>
                    </a:lnTo>
                    <a:close/>
                    <a:moveTo>
                      <a:pt x="0" y="3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30"/>
                    </a:lnTo>
                    <a:lnTo>
                      <a:pt x="0" y="30"/>
                    </a:lnTo>
                    <a:close/>
                    <a:moveTo>
                      <a:pt x="31" y="0"/>
                    </a:moveTo>
                    <a:lnTo>
                      <a:pt x="609" y="0"/>
                    </a:lnTo>
                    <a:lnTo>
                      <a:pt x="609" y="60"/>
                    </a:lnTo>
                    <a:lnTo>
                      <a:pt x="31" y="60"/>
                    </a:lnTo>
                    <a:lnTo>
                      <a:pt x="31" y="0"/>
                    </a:lnTo>
                    <a:close/>
                    <a:moveTo>
                      <a:pt x="609" y="0"/>
                    </a:moveTo>
                    <a:lnTo>
                      <a:pt x="640" y="0"/>
                    </a:lnTo>
                    <a:lnTo>
                      <a:pt x="640" y="30"/>
                    </a:lnTo>
                    <a:lnTo>
                      <a:pt x="609" y="30"/>
                    </a:lnTo>
                    <a:lnTo>
                      <a:pt x="609" y="0"/>
                    </a:lnTo>
                    <a:close/>
                    <a:moveTo>
                      <a:pt x="640" y="30"/>
                    </a:moveTo>
                    <a:lnTo>
                      <a:pt x="640" y="1189"/>
                    </a:lnTo>
                    <a:lnTo>
                      <a:pt x="579" y="1189"/>
                    </a:lnTo>
                    <a:lnTo>
                      <a:pt x="579" y="30"/>
                    </a:lnTo>
                    <a:lnTo>
                      <a:pt x="640" y="30"/>
                    </a:lnTo>
                    <a:close/>
                    <a:moveTo>
                      <a:pt x="640" y="1189"/>
                    </a:moveTo>
                    <a:lnTo>
                      <a:pt x="640" y="1219"/>
                    </a:lnTo>
                    <a:lnTo>
                      <a:pt x="609" y="1219"/>
                    </a:lnTo>
                    <a:lnTo>
                      <a:pt x="609" y="1189"/>
                    </a:lnTo>
                    <a:lnTo>
                      <a:pt x="640" y="1189"/>
                    </a:lnTo>
                    <a:close/>
                  </a:path>
                </a:pathLst>
              </a:custGeom>
              <a:solidFill>
                <a:srgbClr val="E50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Line 139"/>
              <p:cNvSpPr>
                <a:spLocks noChangeShapeType="1"/>
              </p:cNvSpPr>
              <p:nvPr/>
            </p:nvSpPr>
            <p:spPr bwMode="auto">
              <a:xfrm>
                <a:off x="3751" y="2927"/>
                <a:ext cx="0" cy="17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Rectangle 140"/>
              <p:cNvSpPr>
                <a:spLocks noChangeArrowheads="1"/>
              </p:cNvSpPr>
              <p:nvPr/>
            </p:nvSpPr>
            <p:spPr bwMode="auto">
              <a:xfrm>
                <a:off x="3740" y="2840"/>
                <a:ext cx="80" cy="146"/>
              </a:xfrm>
              <a:prstGeom prst="rect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Line 141"/>
              <p:cNvSpPr>
                <a:spLocks noChangeShapeType="1"/>
              </p:cNvSpPr>
              <p:nvPr/>
            </p:nvSpPr>
            <p:spPr bwMode="auto">
              <a:xfrm flipV="1">
                <a:off x="3778" y="2867"/>
                <a:ext cx="42" cy="32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Line 142"/>
              <p:cNvSpPr>
                <a:spLocks noChangeShapeType="1"/>
              </p:cNvSpPr>
              <p:nvPr/>
            </p:nvSpPr>
            <p:spPr bwMode="auto">
              <a:xfrm flipV="1">
                <a:off x="3778" y="2901"/>
                <a:ext cx="23" cy="18"/>
              </a:xfrm>
              <a:prstGeom prst="line">
                <a:avLst/>
              </a:prstGeom>
              <a:noFill/>
              <a:ln w="7938">
                <a:solidFill>
                  <a:srgbClr val="E50B8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143"/>
              <p:cNvSpPr>
                <a:spLocks noEditPoints="1"/>
              </p:cNvSpPr>
              <p:nvPr/>
            </p:nvSpPr>
            <p:spPr bwMode="auto">
              <a:xfrm>
                <a:off x="2418" y="2802"/>
                <a:ext cx="134" cy="214"/>
              </a:xfrm>
              <a:custGeom>
                <a:avLst/>
                <a:gdLst>
                  <a:gd name="T0" fmla="*/ 754 w 802"/>
                  <a:gd name="T1" fmla="*/ 1 h 1283"/>
                  <a:gd name="T2" fmla="*/ 776 w 802"/>
                  <a:gd name="T3" fmla="*/ 11 h 1283"/>
                  <a:gd name="T4" fmla="*/ 742 w 802"/>
                  <a:gd name="T5" fmla="*/ 61 h 1283"/>
                  <a:gd name="T6" fmla="*/ 742 w 802"/>
                  <a:gd name="T7" fmla="*/ 61 h 1283"/>
                  <a:gd name="T8" fmla="*/ 784 w 802"/>
                  <a:gd name="T9" fmla="*/ 18 h 1283"/>
                  <a:gd name="T10" fmla="*/ 796 w 802"/>
                  <a:gd name="T11" fmla="*/ 32 h 1283"/>
                  <a:gd name="T12" fmla="*/ 801 w 802"/>
                  <a:gd name="T13" fmla="*/ 49 h 1283"/>
                  <a:gd name="T14" fmla="*/ 742 w 802"/>
                  <a:gd name="T15" fmla="*/ 61 h 1283"/>
                  <a:gd name="T16" fmla="*/ 802 w 802"/>
                  <a:gd name="T17" fmla="*/ 61 h 1283"/>
                  <a:gd name="T18" fmla="*/ 742 w 802"/>
                  <a:gd name="T19" fmla="*/ 61 h 1283"/>
                  <a:gd name="T20" fmla="*/ 802 w 802"/>
                  <a:gd name="T21" fmla="*/ 1220 h 1283"/>
                  <a:gd name="T22" fmla="*/ 802 w 802"/>
                  <a:gd name="T23" fmla="*/ 70 h 1283"/>
                  <a:gd name="T24" fmla="*/ 801 w 802"/>
                  <a:gd name="T25" fmla="*/ 1232 h 1283"/>
                  <a:gd name="T26" fmla="*/ 795 w 802"/>
                  <a:gd name="T27" fmla="*/ 1250 h 1283"/>
                  <a:gd name="T28" fmla="*/ 783 w 802"/>
                  <a:gd name="T29" fmla="*/ 1264 h 1283"/>
                  <a:gd name="T30" fmla="*/ 742 w 802"/>
                  <a:gd name="T31" fmla="*/ 1220 h 1283"/>
                  <a:gd name="T32" fmla="*/ 783 w 802"/>
                  <a:gd name="T33" fmla="*/ 1264 h 1283"/>
                  <a:gd name="T34" fmla="*/ 783 w 802"/>
                  <a:gd name="T35" fmla="*/ 1264 h 1283"/>
                  <a:gd name="T36" fmla="*/ 769 w 802"/>
                  <a:gd name="T37" fmla="*/ 1276 h 1283"/>
                  <a:gd name="T38" fmla="*/ 751 w 802"/>
                  <a:gd name="T39" fmla="*/ 1282 h 1283"/>
                  <a:gd name="T40" fmla="*/ 739 w 802"/>
                  <a:gd name="T41" fmla="*/ 1223 h 1283"/>
                  <a:gd name="T42" fmla="*/ 783 w 802"/>
                  <a:gd name="T43" fmla="*/ 1264 h 1283"/>
                  <a:gd name="T44" fmla="*/ 64 w 802"/>
                  <a:gd name="T45" fmla="*/ 1223 h 1283"/>
                  <a:gd name="T46" fmla="*/ 64 w 802"/>
                  <a:gd name="T47" fmla="*/ 1283 h 1283"/>
                  <a:gd name="T48" fmla="*/ 45 w 802"/>
                  <a:gd name="T49" fmla="*/ 1281 h 1283"/>
                  <a:gd name="T50" fmla="*/ 28 w 802"/>
                  <a:gd name="T51" fmla="*/ 1272 h 1283"/>
                  <a:gd name="T52" fmla="*/ 62 w 802"/>
                  <a:gd name="T53" fmla="*/ 1222 h 1283"/>
                  <a:gd name="T54" fmla="*/ 64 w 802"/>
                  <a:gd name="T55" fmla="*/ 1283 h 1283"/>
                  <a:gd name="T56" fmla="*/ 40 w 802"/>
                  <a:gd name="T57" fmla="*/ 1243 h 1283"/>
                  <a:gd name="T58" fmla="*/ 15 w 802"/>
                  <a:gd name="T59" fmla="*/ 1260 h 1283"/>
                  <a:gd name="T60" fmla="*/ 5 w 802"/>
                  <a:gd name="T61" fmla="*/ 1244 h 1283"/>
                  <a:gd name="T62" fmla="*/ 0 w 802"/>
                  <a:gd name="T63" fmla="*/ 1227 h 1283"/>
                  <a:gd name="T64" fmla="*/ 60 w 802"/>
                  <a:gd name="T65" fmla="*/ 1221 h 1283"/>
                  <a:gd name="T66" fmla="*/ 0 w 802"/>
                  <a:gd name="T67" fmla="*/ 1220 h 1283"/>
                  <a:gd name="T68" fmla="*/ 60 w 802"/>
                  <a:gd name="T69" fmla="*/ 1220 h 1283"/>
                  <a:gd name="T70" fmla="*/ 0 w 802"/>
                  <a:gd name="T71" fmla="*/ 61 h 1283"/>
                  <a:gd name="T72" fmla="*/ 0 w 802"/>
                  <a:gd name="T73" fmla="*/ 71 h 1283"/>
                  <a:gd name="T74" fmla="*/ 1 w 802"/>
                  <a:gd name="T75" fmla="*/ 49 h 1283"/>
                  <a:gd name="T76" fmla="*/ 10 w 802"/>
                  <a:gd name="T77" fmla="*/ 27 h 1283"/>
                  <a:gd name="T78" fmla="*/ 60 w 802"/>
                  <a:gd name="T79" fmla="*/ 61 h 1283"/>
                  <a:gd name="T80" fmla="*/ 18 w 802"/>
                  <a:gd name="T81" fmla="*/ 18 h 1283"/>
                  <a:gd name="T82" fmla="*/ 18 w 802"/>
                  <a:gd name="T83" fmla="*/ 18 h 1283"/>
                  <a:gd name="T84" fmla="*/ 43 w 802"/>
                  <a:gd name="T85" fmla="*/ 3 h 1283"/>
                  <a:gd name="T86" fmla="*/ 60 w 802"/>
                  <a:gd name="T87" fmla="*/ 0 h 1283"/>
                  <a:gd name="T88" fmla="*/ 18 w 802"/>
                  <a:gd name="T89" fmla="*/ 18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2" h="1283">
                    <a:moveTo>
                      <a:pt x="742" y="0"/>
                    </a:moveTo>
                    <a:lnTo>
                      <a:pt x="748" y="1"/>
                    </a:lnTo>
                    <a:lnTo>
                      <a:pt x="754" y="1"/>
                    </a:lnTo>
                    <a:lnTo>
                      <a:pt x="760" y="3"/>
                    </a:lnTo>
                    <a:lnTo>
                      <a:pt x="766" y="5"/>
                    </a:lnTo>
                    <a:lnTo>
                      <a:pt x="776" y="11"/>
                    </a:lnTo>
                    <a:lnTo>
                      <a:pt x="784" y="18"/>
                    </a:lnTo>
                    <a:lnTo>
                      <a:pt x="742" y="61"/>
                    </a:lnTo>
                    <a:lnTo>
                      <a:pt x="742" y="61"/>
                    </a:lnTo>
                    <a:lnTo>
                      <a:pt x="742" y="0"/>
                    </a:lnTo>
                    <a:close/>
                    <a:moveTo>
                      <a:pt x="742" y="61"/>
                    </a:moveTo>
                    <a:lnTo>
                      <a:pt x="742" y="61"/>
                    </a:lnTo>
                    <a:lnTo>
                      <a:pt x="763" y="39"/>
                    </a:lnTo>
                    <a:lnTo>
                      <a:pt x="742" y="61"/>
                    </a:lnTo>
                    <a:close/>
                    <a:moveTo>
                      <a:pt x="784" y="18"/>
                    </a:moveTo>
                    <a:lnTo>
                      <a:pt x="789" y="22"/>
                    </a:lnTo>
                    <a:lnTo>
                      <a:pt x="792" y="27"/>
                    </a:lnTo>
                    <a:lnTo>
                      <a:pt x="796" y="32"/>
                    </a:lnTo>
                    <a:lnTo>
                      <a:pt x="798" y="38"/>
                    </a:lnTo>
                    <a:lnTo>
                      <a:pt x="800" y="43"/>
                    </a:lnTo>
                    <a:lnTo>
                      <a:pt x="801" y="49"/>
                    </a:lnTo>
                    <a:lnTo>
                      <a:pt x="802" y="54"/>
                    </a:lnTo>
                    <a:lnTo>
                      <a:pt x="802" y="61"/>
                    </a:lnTo>
                    <a:lnTo>
                      <a:pt x="742" y="61"/>
                    </a:lnTo>
                    <a:lnTo>
                      <a:pt x="742" y="61"/>
                    </a:lnTo>
                    <a:lnTo>
                      <a:pt x="784" y="18"/>
                    </a:lnTo>
                    <a:close/>
                    <a:moveTo>
                      <a:pt x="802" y="61"/>
                    </a:moveTo>
                    <a:lnTo>
                      <a:pt x="802" y="70"/>
                    </a:lnTo>
                    <a:lnTo>
                      <a:pt x="742" y="70"/>
                    </a:lnTo>
                    <a:lnTo>
                      <a:pt x="742" y="61"/>
                    </a:lnTo>
                    <a:lnTo>
                      <a:pt x="802" y="61"/>
                    </a:lnTo>
                    <a:close/>
                    <a:moveTo>
                      <a:pt x="802" y="70"/>
                    </a:moveTo>
                    <a:lnTo>
                      <a:pt x="802" y="1220"/>
                    </a:lnTo>
                    <a:lnTo>
                      <a:pt x="742" y="1220"/>
                    </a:lnTo>
                    <a:lnTo>
                      <a:pt x="742" y="70"/>
                    </a:lnTo>
                    <a:lnTo>
                      <a:pt x="802" y="70"/>
                    </a:lnTo>
                    <a:close/>
                    <a:moveTo>
                      <a:pt x="802" y="1220"/>
                    </a:moveTo>
                    <a:lnTo>
                      <a:pt x="802" y="1227"/>
                    </a:lnTo>
                    <a:lnTo>
                      <a:pt x="801" y="1232"/>
                    </a:lnTo>
                    <a:lnTo>
                      <a:pt x="800" y="1239"/>
                    </a:lnTo>
                    <a:lnTo>
                      <a:pt x="798" y="1244"/>
                    </a:lnTo>
                    <a:lnTo>
                      <a:pt x="795" y="1250"/>
                    </a:lnTo>
                    <a:lnTo>
                      <a:pt x="791" y="1256"/>
                    </a:lnTo>
                    <a:lnTo>
                      <a:pt x="788" y="1260"/>
                    </a:lnTo>
                    <a:lnTo>
                      <a:pt x="783" y="1264"/>
                    </a:lnTo>
                    <a:lnTo>
                      <a:pt x="741" y="1222"/>
                    </a:lnTo>
                    <a:lnTo>
                      <a:pt x="741" y="1221"/>
                    </a:lnTo>
                    <a:lnTo>
                      <a:pt x="742" y="1220"/>
                    </a:lnTo>
                    <a:lnTo>
                      <a:pt x="802" y="1220"/>
                    </a:lnTo>
                    <a:close/>
                    <a:moveTo>
                      <a:pt x="783" y="1264"/>
                    </a:moveTo>
                    <a:lnTo>
                      <a:pt x="783" y="1264"/>
                    </a:lnTo>
                    <a:lnTo>
                      <a:pt x="762" y="1243"/>
                    </a:lnTo>
                    <a:lnTo>
                      <a:pt x="783" y="1264"/>
                    </a:lnTo>
                    <a:close/>
                    <a:moveTo>
                      <a:pt x="783" y="1264"/>
                    </a:moveTo>
                    <a:lnTo>
                      <a:pt x="779" y="1269"/>
                    </a:lnTo>
                    <a:lnTo>
                      <a:pt x="774" y="1272"/>
                    </a:lnTo>
                    <a:lnTo>
                      <a:pt x="769" y="1276"/>
                    </a:lnTo>
                    <a:lnTo>
                      <a:pt x="763" y="1279"/>
                    </a:lnTo>
                    <a:lnTo>
                      <a:pt x="758" y="1281"/>
                    </a:lnTo>
                    <a:lnTo>
                      <a:pt x="751" y="1282"/>
                    </a:lnTo>
                    <a:lnTo>
                      <a:pt x="746" y="1283"/>
                    </a:lnTo>
                    <a:lnTo>
                      <a:pt x="739" y="1283"/>
                    </a:lnTo>
                    <a:lnTo>
                      <a:pt x="739" y="1223"/>
                    </a:lnTo>
                    <a:lnTo>
                      <a:pt x="740" y="1222"/>
                    </a:lnTo>
                    <a:lnTo>
                      <a:pt x="741" y="1222"/>
                    </a:lnTo>
                    <a:lnTo>
                      <a:pt x="783" y="1264"/>
                    </a:lnTo>
                    <a:close/>
                    <a:moveTo>
                      <a:pt x="739" y="1283"/>
                    </a:moveTo>
                    <a:lnTo>
                      <a:pt x="64" y="1283"/>
                    </a:lnTo>
                    <a:lnTo>
                      <a:pt x="64" y="1223"/>
                    </a:lnTo>
                    <a:lnTo>
                      <a:pt x="739" y="1223"/>
                    </a:lnTo>
                    <a:lnTo>
                      <a:pt x="739" y="1283"/>
                    </a:lnTo>
                    <a:close/>
                    <a:moveTo>
                      <a:pt x="64" y="1283"/>
                    </a:moveTo>
                    <a:lnTo>
                      <a:pt x="57" y="1283"/>
                    </a:lnTo>
                    <a:lnTo>
                      <a:pt x="50" y="1282"/>
                    </a:lnTo>
                    <a:lnTo>
                      <a:pt x="45" y="1281"/>
                    </a:lnTo>
                    <a:lnTo>
                      <a:pt x="39" y="1279"/>
                    </a:lnTo>
                    <a:lnTo>
                      <a:pt x="34" y="1276"/>
                    </a:lnTo>
                    <a:lnTo>
                      <a:pt x="28" y="1272"/>
                    </a:lnTo>
                    <a:lnTo>
                      <a:pt x="24" y="1269"/>
                    </a:lnTo>
                    <a:lnTo>
                      <a:pt x="18" y="1264"/>
                    </a:lnTo>
                    <a:lnTo>
                      <a:pt x="62" y="1222"/>
                    </a:lnTo>
                    <a:lnTo>
                      <a:pt x="63" y="1222"/>
                    </a:lnTo>
                    <a:lnTo>
                      <a:pt x="64" y="1223"/>
                    </a:lnTo>
                    <a:lnTo>
                      <a:pt x="64" y="1283"/>
                    </a:lnTo>
                    <a:close/>
                    <a:moveTo>
                      <a:pt x="18" y="1264"/>
                    </a:moveTo>
                    <a:lnTo>
                      <a:pt x="18" y="1264"/>
                    </a:lnTo>
                    <a:lnTo>
                      <a:pt x="40" y="1243"/>
                    </a:lnTo>
                    <a:lnTo>
                      <a:pt x="18" y="1264"/>
                    </a:lnTo>
                    <a:close/>
                    <a:moveTo>
                      <a:pt x="18" y="1264"/>
                    </a:moveTo>
                    <a:lnTo>
                      <a:pt x="15" y="1260"/>
                    </a:lnTo>
                    <a:lnTo>
                      <a:pt x="10" y="1256"/>
                    </a:lnTo>
                    <a:lnTo>
                      <a:pt x="7" y="1250"/>
                    </a:lnTo>
                    <a:lnTo>
                      <a:pt x="5" y="1244"/>
                    </a:lnTo>
                    <a:lnTo>
                      <a:pt x="3" y="1239"/>
                    </a:lnTo>
                    <a:lnTo>
                      <a:pt x="1" y="1232"/>
                    </a:lnTo>
                    <a:lnTo>
                      <a:pt x="0" y="1227"/>
                    </a:lnTo>
                    <a:lnTo>
                      <a:pt x="0" y="1220"/>
                    </a:lnTo>
                    <a:lnTo>
                      <a:pt x="60" y="1220"/>
                    </a:lnTo>
                    <a:lnTo>
                      <a:pt x="60" y="1221"/>
                    </a:lnTo>
                    <a:lnTo>
                      <a:pt x="62" y="1222"/>
                    </a:lnTo>
                    <a:lnTo>
                      <a:pt x="18" y="1264"/>
                    </a:lnTo>
                    <a:close/>
                    <a:moveTo>
                      <a:pt x="0" y="1220"/>
                    </a:moveTo>
                    <a:lnTo>
                      <a:pt x="0" y="71"/>
                    </a:lnTo>
                    <a:lnTo>
                      <a:pt x="60" y="71"/>
                    </a:lnTo>
                    <a:lnTo>
                      <a:pt x="60" y="1220"/>
                    </a:lnTo>
                    <a:lnTo>
                      <a:pt x="0" y="1220"/>
                    </a:lnTo>
                    <a:close/>
                    <a:moveTo>
                      <a:pt x="0" y="71"/>
                    </a:moveTo>
                    <a:lnTo>
                      <a:pt x="0" y="61"/>
                    </a:lnTo>
                    <a:lnTo>
                      <a:pt x="60" y="61"/>
                    </a:lnTo>
                    <a:lnTo>
                      <a:pt x="60" y="71"/>
                    </a:lnTo>
                    <a:lnTo>
                      <a:pt x="0" y="71"/>
                    </a:lnTo>
                    <a:close/>
                    <a:moveTo>
                      <a:pt x="0" y="61"/>
                    </a:moveTo>
                    <a:lnTo>
                      <a:pt x="0" y="54"/>
                    </a:lnTo>
                    <a:lnTo>
                      <a:pt x="1" y="49"/>
                    </a:lnTo>
                    <a:lnTo>
                      <a:pt x="3" y="43"/>
                    </a:lnTo>
                    <a:lnTo>
                      <a:pt x="5" y="38"/>
                    </a:lnTo>
                    <a:lnTo>
                      <a:pt x="10" y="27"/>
                    </a:lnTo>
                    <a:lnTo>
                      <a:pt x="17" y="18"/>
                    </a:lnTo>
                    <a:lnTo>
                      <a:pt x="60" y="61"/>
                    </a:lnTo>
                    <a:lnTo>
                      <a:pt x="60" y="61"/>
                    </a:lnTo>
                    <a:lnTo>
                      <a:pt x="0" y="61"/>
                    </a:lnTo>
                    <a:close/>
                    <a:moveTo>
                      <a:pt x="17" y="18"/>
                    </a:moveTo>
                    <a:lnTo>
                      <a:pt x="18" y="18"/>
                    </a:lnTo>
                    <a:lnTo>
                      <a:pt x="39" y="40"/>
                    </a:lnTo>
                    <a:lnTo>
                      <a:pt x="17" y="18"/>
                    </a:lnTo>
                    <a:close/>
                    <a:moveTo>
                      <a:pt x="18" y="18"/>
                    </a:moveTo>
                    <a:lnTo>
                      <a:pt x="27" y="11"/>
                    </a:lnTo>
                    <a:lnTo>
                      <a:pt x="37" y="5"/>
                    </a:lnTo>
                    <a:lnTo>
                      <a:pt x="43" y="3"/>
                    </a:lnTo>
                    <a:lnTo>
                      <a:pt x="48" y="1"/>
                    </a:lnTo>
                    <a:lnTo>
                      <a:pt x="54" y="1"/>
                    </a:lnTo>
                    <a:lnTo>
                      <a:pt x="60" y="0"/>
                    </a:lnTo>
                    <a:lnTo>
                      <a:pt x="60" y="61"/>
                    </a:lnTo>
                    <a:lnTo>
                      <a:pt x="60" y="61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323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Rectangle 144"/>
              <p:cNvSpPr>
                <a:spLocks noChangeArrowheads="1"/>
              </p:cNvSpPr>
              <p:nvPr/>
            </p:nvSpPr>
            <p:spPr bwMode="auto">
              <a:xfrm>
                <a:off x="2443" y="2851"/>
                <a:ext cx="84" cy="56"/>
              </a:xfrm>
              <a:prstGeom prst="rect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Line 145"/>
              <p:cNvSpPr>
                <a:spLocks noChangeShapeType="1"/>
              </p:cNvSpPr>
              <p:nvPr/>
            </p:nvSpPr>
            <p:spPr bwMode="auto">
              <a:xfrm>
                <a:off x="2436" y="2833"/>
                <a:ext cx="98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Line 146"/>
              <p:cNvSpPr>
                <a:spLocks noChangeShapeType="1"/>
              </p:cNvSpPr>
              <p:nvPr/>
            </p:nvSpPr>
            <p:spPr bwMode="auto">
              <a:xfrm flipV="1">
                <a:off x="2468" y="2852"/>
                <a:ext cx="23" cy="18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Line 147"/>
              <p:cNvSpPr>
                <a:spLocks noChangeShapeType="1"/>
              </p:cNvSpPr>
              <p:nvPr/>
            </p:nvSpPr>
            <p:spPr bwMode="auto">
              <a:xfrm flipV="1">
                <a:off x="2468" y="2851"/>
                <a:ext cx="46" cy="36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Line 148"/>
              <p:cNvSpPr>
                <a:spLocks noChangeShapeType="1"/>
              </p:cNvSpPr>
              <p:nvPr/>
            </p:nvSpPr>
            <p:spPr bwMode="auto">
              <a:xfrm>
                <a:off x="2443" y="2929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Line 149"/>
              <p:cNvSpPr>
                <a:spLocks noChangeShapeType="1"/>
              </p:cNvSpPr>
              <p:nvPr/>
            </p:nvSpPr>
            <p:spPr bwMode="auto">
              <a:xfrm>
                <a:off x="2475" y="2929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" name="Line 150"/>
              <p:cNvSpPr>
                <a:spLocks noChangeShapeType="1"/>
              </p:cNvSpPr>
              <p:nvPr/>
            </p:nvSpPr>
            <p:spPr bwMode="auto">
              <a:xfrm>
                <a:off x="2507" y="2929"/>
                <a:ext cx="20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Line 151"/>
              <p:cNvSpPr>
                <a:spLocks noChangeShapeType="1"/>
              </p:cNvSpPr>
              <p:nvPr/>
            </p:nvSpPr>
            <p:spPr bwMode="auto">
              <a:xfrm>
                <a:off x="2443" y="2949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Line 152"/>
              <p:cNvSpPr>
                <a:spLocks noChangeShapeType="1"/>
              </p:cNvSpPr>
              <p:nvPr/>
            </p:nvSpPr>
            <p:spPr bwMode="auto">
              <a:xfrm>
                <a:off x="2475" y="2949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" name="Line 153"/>
              <p:cNvSpPr>
                <a:spLocks noChangeShapeType="1"/>
              </p:cNvSpPr>
              <p:nvPr/>
            </p:nvSpPr>
            <p:spPr bwMode="auto">
              <a:xfrm>
                <a:off x="2507" y="2949"/>
                <a:ext cx="20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" name="Line 154"/>
              <p:cNvSpPr>
                <a:spLocks noChangeShapeType="1"/>
              </p:cNvSpPr>
              <p:nvPr/>
            </p:nvSpPr>
            <p:spPr bwMode="auto">
              <a:xfrm>
                <a:off x="2443" y="2968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Line 155"/>
              <p:cNvSpPr>
                <a:spLocks noChangeShapeType="1"/>
              </p:cNvSpPr>
              <p:nvPr/>
            </p:nvSpPr>
            <p:spPr bwMode="auto">
              <a:xfrm>
                <a:off x="2475" y="2968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Line 156"/>
              <p:cNvSpPr>
                <a:spLocks noChangeShapeType="1"/>
              </p:cNvSpPr>
              <p:nvPr/>
            </p:nvSpPr>
            <p:spPr bwMode="auto">
              <a:xfrm>
                <a:off x="2507" y="2968"/>
                <a:ext cx="20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Line 157"/>
              <p:cNvSpPr>
                <a:spLocks noChangeShapeType="1"/>
              </p:cNvSpPr>
              <p:nvPr/>
            </p:nvSpPr>
            <p:spPr bwMode="auto">
              <a:xfrm>
                <a:off x="2443" y="2987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Line 158"/>
              <p:cNvSpPr>
                <a:spLocks noChangeShapeType="1"/>
              </p:cNvSpPr>
              <p:nvPr/>
            </p:nvSpPr>
            <p:spPr bwMode="auto">
              <a:xfrm>
                <a:off x="2475" y="2987"/>
                <a:ext cx="21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Line 159"/>
              <p:cNvSpPr>
                <a:spLocks noChangeShapeType="1"/>
              </p:cNvSpPr>
              <p:nvPr/>
            </p:nvSpPr>
            <p:spPr bwMode="auto">
              <a:xfrm>
                <a:off x="2507" y="2987"/>
                <a:ext cx="20" cy="0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Line 160"/>
              <p:cNvSpPr>
                <a:spLocks noChangeShapeType="1"/>
              </p:cNvSpPr>
              <p:nvPr/>
            </p:nvSpPr>
            <p:spPr bwMode="auto">
              <a:xfrm>
                <a:off x="2464" y="2767"/>
                <a:ext cx="0" cy="64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Freeform 161"/>
              <p:cNvSpPr>
                <a:spLocks noEditPoints="1"/>
              </p:cNvSpPr>
              <p:nvPr/>
            </p:nvSpPr>
            <p:spPr bwMode="auto">
              <a:xfrm>
                <a:off x="2439" y="2764"/>
                <a:ext cx="92" cy="69"/>
              </a:xfrm>
              <a:custGeom>
                <a:avLst/>
                <a:gdLst>
                  <a:gd name="T0" fmla="*/ 0 w 549"/>
                  <a:gd name="T1" fmla="*/ 88 h 413"/>
                  <a:gd name="T2" fmla="*/ 61 w 549"/>
                  <a:gd name="T3" fmla="*/ 413 h 413"/>
                  <a:gd name="T4" fmla="*/ 0 w 549"/>
                  <a:gd name="T5" fmla="*/ 88 h 413"/>
                  <a:gd name="T6" fmla="*/ 2 w 549"/>
                  <a:gd name="T7" fmla="*/ 71 h 413"/>
                  <a:gd name="T8" fmla="*/ 8 w 549"/>
                  <a:gd name="T9" fmla="*/ 54 h 413"/>
                  <a:gd name="T10" fmla="*/ 16 w 549"/>
                  <a:gd name="T11" fmla="*/ 39 h 413"/>
                  <a:gd name="T12" fmla="*/ 27 w 549"/>
                  <a:gd name="T13" fmla="*/ 26 h 413"/>
                  <a:gd name="T14" fmla="*/ 66 w 549"/>
                  <a:gd name="T15" fmla="*/ 73 h 413"/>
                  <a:gd name="T16" fmla="*/ 62 w 549"/>
                  <a:gd name="T17" fmla="*/ 83 h 413"/>
                  <a:gd name="T18" fmla="*/ 0 w 549"/>
                  <a:gd name="T19" fmla="*/ 88 h 413"/>
                  <a:gd name="T20" fmla="*/ 32 w 549"/>
                  <a:gd name="T21" fmla="*/ 20 h 413"/>
                  <a:gd name="T22" fmla="*/ 47 w 549"/>
                  <a:gd name="T23" fmla="*/ 10 h 413"/>
                  <a:gd name="T24" fmla="*/ 62 w 549"/>
                  <a:gd name="T25" fmla="*/ 4 h 413"/>
                  <a:gd name="T26" fmla="*/ 80 w 549"/>
                  <a:gd name="T27" fmla="*/ 0 h 413"/>
                  <a:gd name="T28" fmla="*/ 89 w 549"/>
                  <a:gd name="T29" fmla="*/ 61 h 413"/>
                  <a:gd name="T30" fmla="*/ 78 w 549"/>
                  <a:gd name="T31" fmla="*/ 63 h 413"/>
                  <a:gd name="T32" fmla="*/ 69 w 549"/>
                  <a:gd name="T33" fmla="*/ 69 h 413"/>
                  <a:gd name="T34" fmla="*/ 89 w 549"/>
                  <a:gd name="T35" fmla="*/ 0 h 413"/>
                  <a:gd name="T36" fmla="*/ 462 w 549"/>
                  <a:gd name="T37" fmla="*/ 61 h 413"/>
                  <a:gd name="T38" fmla="*/ 89 w 549"/>
                  <a:gd name="T39" fmla="*/ 0 h 413"/>
                  <a:gd name="T40" fmla="*/ 471 w 549"/>
                  <a:gd name="T41" fmla="*/ 0 h 413"/>
                  <a:gd name="T42" fmla="*/ 487 w 549"/>
                  <a:gd name="T43" fmla="*/ 4 h 413"/>
                  <a:gd name="T44" fmla="*/ 504 w 549"/>
                  <a:gd name="T45" fmla="*/ 10 h 413"/>
                  <a:gd name="T46" fmla="*/ 517 w 549"/>
                  <a:gd name="T47" fmla="*/ 20 h 413"/>
                  <a:gd name="T48" fmla="*/ 481 w 549"/>
                  <a:gd name="T49" fmla="*/ 69 h 413"/>
                  <a:gd name="T50" fmla="*/ 472 w 549"/>
                  <a:gd name="T51" fmla="*/ 63 h 413"/>
                  <a:gd name="T52" fmla="*/ 462 w 549"/>
                  <a:gd name="T53" fmla="*/ 61 h 413"/>
                  <a:gd name="T54" fmla="*/ 482 w 549"/>
                  <a:gd name="T55" fmla="*/ 69 h 413"/>
                  <a:gd name="T56" fmla="*/ 503 w 549"/>
                  <a:gd name="T57" fmla="*/ 47 h 413"/>
                  <a:gd name="T58" fmla="*/ 524 w 549"/>
                  <a:gd name="T59" fmla="*/ 26 h 413"/>
                  <a:gd name="T60" fmla="*/ 535 w 549"/>
                  <a:gd name="T61" fmla="*/ 39 h 413"/>
                  <a:gd name="T62" fmla="*/ 543 w 549"/>
                  <a:gd name="T63" fmla="*/ 54 h 413"/>
                  <a:gd name="T64" fmla="*/ 548 w 549"/>
                  <a:gd name="T65" fmla="*/ 71 h 413"/>
                  <a:gd name="T66" fmla="*/ 549 w 549"/>
                  <a:gd name="T67" fmla="*/ 88 h 413"/>
                  <a:gd name="T68" fmla="*/ 488 w 549"/>
                  <a:gd name="T69" fmla="*/ 83 h 413"/>
                  <a:gd name="T70" fmla="*/ 485 w 549"/>
                  <a:gd name="T71" fmla="*/ 73 h 413"/>
                  <a:gd name="T72" fmla="*/ 524 w 549"/>
                  <a:gd name="T73" fmla="*/ 26 h 413"/>
                  <a:gd name="T74" fmla="*/ 549 w 549"/>
                  <a:gd name="T75" fmla="*/ 413 h 413"/>
                  <a:gd name="T76" fmla="*/ 489 w 549"/>
                  <a:gd name="T77" fmla="*/ 8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49" h="413">
                    <a:moveTo>
                      <a:pt x="0" y="413"/>
                    </a:moveTo>
                    <a:lnTo>
                      <a:pt x="0" y="88"/>
                    </a:lnTo>
                    <a:lnTo>
                      <a:pt x="61" y="88"/>
                    </a:lnTo>
                    <a:lnTo>
                      <a:pt x="61" y="413"/>
                    </a:lnTo>
                    <a:lnTo>
                      <a:pt x="0" y="413"/>
                    </a:lnTo>
                    <a:close/>
                    <a:moveTo>
                      <a:pt x="0" y="88"/>
                    </a:moveTo>
                    <a:lnTo>
                      <a:pt x="1" y="79"/>
                    </a:lnTo>
                    <a:lnTo>
                      <a:pt x="2" y="71"/>
                    </a:lnTo>
                    <a:lnTo>
                      <a:pt x="4" y="63"/>
                    </a:lnTo>
                    <a:lnTo>
                      <a:pt x="8" y="54"/>
                    </a:lnTo>
                    <a:lnTo>
                      <a:pt x="11" y="46"/>
                    </a:lnTo>
                    <a:lnTo>
                      <a:pt x="16" y="39"/>
                    </a:lnTo>
                    <a:lnTo>
                      <a:pt x="21" y="33"/>
                    </a:lnTo>
                    <a:lnTo>
                      <a:pt x="27" y="26"/>
                    </a:lnTo>
                    <a:lnTo>
                      <a:pt x="69" y="69"/>
                    </a:lnTo>
                    <a:lnTo>
                      <a:pt x="66" y="73"/>
                    </a:lnTo>
                    <a:lnTo>
                      <a:pt x="63" y="78"/>
                    </a:lnTo>
                    <a:lnTo>
                      <a:pt x="62" y="83"/>
                    </a:lnTo>
                    <a:lnTo>
                      <a:pt x="61" y="88"/>
                    </a:lnTo>
                    <a:lnTo>
                      <a:pt x="0" y="88"/>
                    </a:lnTo>
                    <a:close/>
                    <a:moveTo>
                      <a:pt x="27" y="26"/>
                    </a:moveTo>
                    <a:lnTo>
                      <a:pt x="32" y="20"/>
                    </a:lnTo>
                    <a:lnTo>
                      <a:pt x="40" y="15"/>
                    </a:lnTo>
                    <a:lnTo>
                      <a:pt x="47" y="10"/>
                    </a:lnTo>
                    <a:lnTo>
                      <a:pt x="55" y="7"/>
                    </a:lnTo>
                    <a:lnTo>
                      <a:pt x="62" y="4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89" y="61"/>
                    </a:lnTo>
                    <a:lnTo>
                      <a:pt x="83" y="62"/>
                    </a:lnTo>
                    <a:lnTo>
                      <a:pt x="78" y="63"/>
                    </a:lnTo>
                    <a:lnTo>
                      <a:pt x="73" y="66"/>
                    </a:lnTo>
                    <a:lnTo>
                      <a:pt x="69" y="69"/>
                    </a:lnTo>
                    <a:lnTo>
                      <a:pt x="27" y="26"/>
                    </a:lnTo>
                    <a:close/>
                    <a:moveTo>
                      <a:pt x="89" y="0"/>
                    </a:moveTo>
                    <a:lnTo>
                      <a:pt x="462" y="0"/>
                    </a:lnTo>
                    <a:lnTo>
                      <a:pt x="462" y="61"/>
                    </a:lnTo>
                    <a:lnTo>
                      <a:pt x="89" y="61"/>
                    </a:lnTo>
                    <a:lnTo>
                      <a:pt x="89" y="0"/>
                    </a:lnTo>
                    <a:close/>
                    <a:moveTo>
                      <a:pt x="462" y="0"/>
                    </a:moveTo>
                    <a:lnTo>
                      <a:pt x="471" y="0"/>
                    </a:lnTo>
                    <a:lnTo>
                      <a:pt x="479" y="2"/>
                    </a:lnTo>
                    <a:lnTo>
                      <a:pt x="487" y="4"/>
                    </a:lnTo>
                    <a:lnTo>
                      <a:pt x="496" y="7"/>
                    </a:lnTo>
                    <a:lnTo>
                      <a:pt x="504" y="10"/>
                    </a:lnTo>
                    <a:lnTo>
                      <a:pt x="511" y="15"/>
                    </a:lnTo>
                    <a:lnTo>
                      <a:pt x="517" y="20"/>
                    </a:lnTo>
                    <a:lnTo>
                      <a:pt x="524" y="26"/>
                    </a:lnTo>
                    <a:lnTo>
                      <a:pt x="481" y="69"/>
                    </a:lnTo>
                    <a:lnTo>
                      <a:pt x="477" y="66"/>
                    </a:lnTo>
                    <a:lnTo>
                      <a:pt x="472" y="63"/>
                    </a:lnTo>
                    <a:lnTo>
                      <a:pt x="467" y="62"/>
                    </a:lnTo>
                    <a:lnTo>
                      <a:pt x="462" y="61"/>
                    </a:lnTo>
                    <a:lnTo>
                      <a:pt x="462" y="0"/>
                    </a:lnTo>
                    <a:close/>
                    <a:moveTo>
                      <a:pt x="482" y="69"/>
                    </a:moveTo>
                    <a:lnTo>
                      <a:pt x="481" y="69"/>
                    </a:lnTo>
                    <a:lnTo>
                      <a:pt x="503" y="47"/>
                    </a:lnTo>
                    <a:lnTo>
                      <a:pt x="482" y="69"/>
                    </a:lnTo>
                    <a:close/>
                    <a:moveTo>
                      <a:pt x="524" y="26"/>
                    </a:moveTo>
                    <a:lnTo>
                      <a:pt x="529" y="33"/>
                    </a:lnTo>
                    <a:lnTo>
                      <a:pt x="535" y="39"/>
                    </a:lnTo>
                    <a:lnTo>
                      <a:pt x="539" y="47"/>
                    </a:lnTo>
                    <a:lnTo>
                      <a:pt x="543" y="54"/>
                    </a:lnTo>
                    <a:lnTo>
                      <a:pt x="546" y="63"/>
                    </a:lnTo>
                    <a:lnTo>
                      <a:pt x="548" y="71"/>
                    </a:lnTo>
                    <a:lnTo>
                      <a:pt x="549" y="79"/>
                    </a:lnTo>
                    <a:lnTo>
                      <a:pt x="549" y="88"/>
                    </a:lnTo>
                    <a:lnTo>
                      <a:pt x="489" y="88"/>
                    </a:lnTo>
                    <a:lnTo>
                      <a:pt x="488" y="83"/>
                    </a:lnTo>
                    <a:lnTo>
                      <a:pt x="487" y="78"/>
                    </a:lnTo>
                    <a:lnTo>
                      <a:pt x="485" y="73"/>
                    </a:lnTo>
                    <a:lnTo>
                      <a:pt x="482" y="69"/>
                    </a:lnTo>
                    <a:lnTo>
                      <a:pt x="524" y="26"/>
                    </a:lnTo>
                    <a:close/>
                    <a:moveTo>
                      <a:pt x="549" y="88"/>
                    </a:moveTo>
                    <a:lnTo>
                      <a:pt x="549" y="413"/>
                    </a:lnTo>
                    <a:lnTo>
                      <a:pt x="489" y="413"/>
                    </a:lnTo>
                    <a:lnTo>
                      <a:pt x="489" y="88"/>
                    </a:lnTo>
                    <a:lnTo>
                      <a:pt x="549" y="88"/>
                    </a:lnTo>
                    <a:close/>
                  </a:path>
                </a:pathLst>
              </a:custGeom>
              <a:solidFill>
                <a:srgbClr val="323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Freeform 162"/>
              <p:cNvSpPr>
                <a:spLocks noEditPoints="1"/>
              </p:cNvSpPr>
              <p:nvPr/>
            </p:nvSpPr>
            <p:spPr bwMode="auto">
              <a:xfrm>
                <a:off x="3498" y="529"/>
                <a:ext cx="410" cy="199"/>
              </a:xfrm>
              <a:custGeom>
                <a:avLst/>
                <a:gdLst>
                  <a:gd name="T0" fmla="*/ 310 w 2462"/>
                  <a:gd name="T1" fmla="*/ 1167 h 1198"/>
                  <a:gd name="T2" fmla="*/ 164 w 2462"/>
                  <a:gd name="T3" fmla="*/ 1170 h 1198"/>
                  <a:gd name="T4" fmla="*/ 42 w 2462"/>
                  <a:gd name="T5" fmla="*/ 1063 h 1198"/>
                  <a:gd name="T6" fmla="*/ 122 w 2462"/>
                  <a:gd name="T7" fmla="*/ 1070 h 1198"/>
                  <a:gd name="T8" fmla="*/ 245 w 2462"/>
                  <a:gd name="T9" fmla="*/ 1132 h 1198"/>
                  <a:gd name="T10" fmla="*/ 6 w 2462"/>
                  <a:gd name="T11" fmla="*/ 967 h 1198"/>
                  <a:gd name="T12" fmla="*/ 61 w 2462"/>
                  <a:gd name="T13" fmla="*/ 903 h 1198"/>
                  <a:gd name="T14" fmla="*/ 3 w 2462"/>
                  <a:gd name="T15" fmla="*/ 860 h 1198"/>
                  <a:gd name="T16" fmla="*/ 67 w 2462"/>
                  <a:gd name="T17" fmla="*/ 700 h 1198"/>
                  <a:gd name="T18" fmla="*/ 67 w 2462"/>
                  <a:gd name="T19" fmla="*/ 850 h 1198"/>
                  <a:gd name="T20" fmla="*/ 140 w 2462"/>
                  <a:gd name="T21" fmla="*/ 630 h 1198"/>
                  <a:gd name="T22" fmla="*/ 306 w 2462"/>
                  <a:gd name="T23" fmla="*/ 585 h 1198"/>
                  <a:gd name="T24" fmla="*/ 287 w 2462"/>
                  <a:gd name="T25" fmla="*/ 646 h 1198"/>
                  <a:gd name="T26" fmla="*/ 160 w 2462"/>
                  <a:gd name="T27" fmla="*/ 690 h 1198"/>
                  <a:gd name="T28" fmla="*/ 367 w 2462"/>
                  <a:gd name="T29" fmla="*/ 656 h 1198"/>
                  <a:gd name="T30" fmla="*/ 434 w 2462"/>
                  <a:gd name="T31" fmla="*/ 535 h 1198"/>
                  <a:gd name="T32" fmla="*/ 396 w 2462"/>
                  <a:gd name="T33" fmla="*/ 477 h 1198"/>
                  <a:gd name="T34" fmla="*/ 488 w 2462"/>
                  <a:gd name="T35" fmla="*/ 368 h 1198"/>
                  <a:gd name="T36" fmla="*/ 592 w 2462"/>
                  <a:gd name="T37" fmla="*/ 372 h 1198"/>
                  <a:gd name="T38" fmla="*/ 494 w 2462"/>
                  <a:gd name="T39" fmla="*/ 445 h 1198"/>
                  <a:gd name="T40" fmla="*/ 378 w 2462"/>
                  <a:gd name="T41" fmla="*/ 509 h 1198"/>
                  <a:gd name="T42" fmla="*/ 700 w 2462"/>
                  <a:gd name="T43" fmla="*/ 271 h 1198"/>
                  <a:gd name="T44" fmla="*/ 849 w 2462"/>
                  <a:gd name="T45" fmla="*/ 266 h 1198"/>
                  <a:gd name="T46" fmla="*/ 760 w 2462"/>
                  <a:gd name="T47" fmla="*/ 325 h 1198"/>
                  <a:gd name="T48" fmla="*/ 634 w 2462"/>
                  <a:gd name="T49" fmla="*/ 353 h 1198"/>
                  <a:gd name="T50" fmla="*/ 939 w 2462"/>
                  <a:gd name="T51" fmla="*/ 285 h 1198"/>
                  <a:gd name="T52" fmla="*/ 937 w 2462"/>
                  <a:gd name="T53" fmla="*/ 348 h 1198"/>
                  <a:gd name="T54" fmla="*/ 1008 w 2462"/>
                  <a:gd name="T55" fmla="*/ 378 h 1198"/>
                  <a:gd name="T56" fmla="*/ 1049 w 2462"/>
                  <a:gd name="T57" fmla="*/ 212 h 1198"/>
                  <a:gd name="T58" fmla="*/ 1237 w 2462"/>
                  <a:gd name="T59" fmla="*/ 62 h 1198"/>
                  <a:gd name="T60" fmla="*/ 1287 w 2462"/>
                  <a:gd name="T61" fmla="*/ 106 h 1198"/>
                  <a:gd name="T62" fmla="*/ 1113 w 2462"/>
                  <a:gd name="T63" fmla="*/ 231 h 1198"/>
                  <a:gd name="T64" fmla="*/ 1361 w 2462"/>
                  <a:gd name="T65" fmla="*/ 17 h 1198"/>
                  <a:gd name="T66" fmla="*/ 1528 w 2462"/>
                  <a:gd name="T67" fmla="*/ 1 h 1198"/>
                  <a:gd name="T68" fmla="*/ 1654 w 2462"/>
                  <a:gd name="T69" fmla="*/ 83 h 1198"/>
                  <a:gd name="T70" fmla="*/ 1507 w 2462"/>
                  <a:gd name="T71" fmla="*/ 61 h 1198"/>
                  <a:gd name="T72" fmla="*/ 1357 w 2462"/>
                  <a:gd name="T73" fmla="*/ 80 h 1198"/>
                  <a:gd name="T74" fmla="*/ 1785 w 2462"/>
                  <a:gd name="T75" fmla="*/ 71 h 1198"/>
                  <a:gd name="T76" fmla="*/ 1921 w 2462"/>
                  <a:gd name="T77" fmla="*/ 166 h 1198"/>
                  <a:gd name="T78" fmla="*/ 1836 w 2462"/>
                  <a:gd name="T79" fmla="*/ 175 h 1198"/>
                  <a:gd name="T80" fmla="*/ 1707 w 2462"/>
                  <a:gd name="T81" fmla="*/ 101 h 1198"/>
                  <a:gd name="T82" fmla="*/ 2003 w 2462"/>
                  <a:gd name="T83" fmla="*/ 257 h 1198"/>
                  <a:gd name="T84" fmla="*/ 2098 w 2462"/>
                  <a:gd name="T85" fmla="*/ 459 h 1198"/>
                  <a:gd name="T86" fmla="*/ 2052 w 2462"/>
                  <a:gd name="T87" fmla="*/ 553 h 1198"/>
                  <a:gd name="T88" fmla="*/ 1994 w 2462"/>
                  <a:gd name="T89" fmla="*/ 356 h 1198"/>
                  <a:gd name="T90" fmla="*/ 2089 w 2462"/>
                  <a:gd name="T91" fmla="*/ 637 h 1198"/>
                  <a:gd name="T92" fmla="*/ 2169 w 2462"/>
                  <a:gd name="T93" fmla="*/ 574 h 1198"/>
                  <a:gd name="T94" fmla="*/ 2347 w 2462"/>
                  <a:gd name="T95" fmla="*/ 640 h 1198"/>
                  <a:gd name="T96" fmla="*/ 2345 w 2462"/>
                  <a:gd name="T97" fmla="*/ 723 h 1198"/>
                  <a:gd name="T98" fmla="*/ 2225 w 2462"/>
                  <a:gd name="T99" fmla="*/ 645 h 1198"/>
                  <a:gd name="T100" fmla="*/ 2416 w 2462"/>
                  <a:gd name="T101" fmla="*/ 721 h 1198"/>
                  <a:gd name="T102" fmla="*/ 2460 w 2462"/>
                  <a:gd name="T103" fmla="*/ 868 h 1198"/>
                  <a:gd name="T104" fmla="*/ 2371 w 2462"/>
                  <a:gd name="T105" fmla="*/ 765 h 1198"/>
                  <a:gd name="T106" fmla="*/ 2453 w 2462"/>
                  <a:gd name="T107" fmla="*/ 963 h 1198"/>
                  <a:gd name="T108" fmla="*/ 2397 w 2462"/>
                  <a:gd name="T109" fmla="*/ 934 h 1198"/>
                  <a:gd name="T110" fmla="*/ 2417 w 2462"/>
                  <a:gd name="T111" fmla="*/ 1054 h 1198"/>
                  <a:gd name="T112" fmla="*/ 2291 w 2462"/>
                  <a:gd name="T113" fmla="*/ 1168 h 1198"/>
                  <a:gd name="T114" fmla="*/ 2168 w 2462"/>
                  <a:gd name="T115" fmla="*/ 1137 h 1198"/>
                  <a:gd name="T116" fmla="*/ 2309 w 2462"/>
                  <a:gd name="T117" fmla="*/ 1087 h 1198"/>
                  <a:gd name="T118" fmla="*/ 2436 w 2462"/>
                  <a:gd name="T119" fmla="*/ 1018 h 1198"/>
                  <a:gd name="T120" fmla="*/ 2146 w 2462"/>
                  <a:gd name="T121" fmla="*/ 1137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62" h="1198">
                    <a:moveTo>
                      <a:pt x="585" y="1198"/>
                    </a:moveTo>
                    <a:lnTo>
                      <a:pt x="310" y="1198"/>
                    </a:lnTo>
                    <a:lnTo>
                      <a:pt x="310" y="1137"/>
                    </a:lnTo>
                    <a:lnTo>
                      <a:pt x="585" y="1137"/>
                    </a:lnTo>
                    <a:lnTo>
                      <a:pt x="585" y="1198"/>
                    </a:lnTo>
                    <a:close/>
                    <a:moveTo>
                      <a:pt x="309" y="1137"/>
                    </a:moveTo>
                    <a:lnTo>
                      <a:pt x="310" y="1137"/>
                    </a:lnTo>
                    <a:lnTo>
                      <a:pt x="310" y="1167"/>
                    </a:lnTo>
                    <a:lnTo>
                      <a:pt x="309" y="1137"/>
                    </a:lnTo>
                    <a:close/>
                    <a:moveTo>
                      <a:pt x="310" y="1198"/>
                    </a:moveTo>
                    <a:lnTo>
                      <a:pt x="283" y="1197"/>
                    </a:lnTo>
                    <a:lnTo>
                      <a:pt x="256" y="1195"/>
                    </a:lnTo>
                    <a:lnTo>
                      <a:pt x="230" y="1191"/>
                    </a:lnTo>
                    <a:lnTo>
                      <a:pt x="207" y="1186"/>
                    </a:lnTo>
                    <a:lnTo>
                      <a:pt x="185" y="1179"/>
                    </a:lnTo>
                    <a:lnTo>
                      <a:pt x="164" y="1170"/>
                    </a:lnTo>
                    <a:lnTo>
                      <a:pt x="144" y="1161"/>
                    </a:lnTo>
                    <a:lnTo>
                      <a:pt x="125" y="1150"/>
                    </a:lnTo>
                    <a:lnTo>
                      <a:pt x="108" y="1138"/>
                    </a:lnTo>
                    <a:lnTo>
                      <a:pt x="92" y="1124"/>
                    </a:lnTo>
                    <a:lnTo>
                      <a:pt x="78" y="1111"/>
                    </a:lnTo>
                    <a:lnTo>
                      <a:pt x="65" y="1096"/>
                    </a:lnTo>
                    <a:lnTo>
                      <a:pt x="52" y="1080"/>
                    </a:lnTo>
                    <a:lnTo>
                      <a:pt x="42" y="1063"/>
                    </a:lnTo>
                    <a:lnTo>
                      <a:pt x="32" y="1047"/>
                    </a:lnTo>
                    <a:lnTo>
                      <a:pt x="25" y="1029"/>
                    </a:lnTo>
                    <a:lnTo>
                      <a:pt x="80" y="1005"/>
                    </a:lnTo>
                    <a:lnTo>
                      <a:pt x="87" y="1019"/>
                    </a:lnTo>
                    <a:lnTo>
                      <a:pt x="95" y="1032"/>
                    </a:lnTo>
                    <a:lnTo>
                      <a:pt x="102" y="1046"/>
                    </a:lnTo>
                    <a:lnTo>
                      <a:pt x="112" y="1058"/>
                    </a:lnTo>
                    <a:lnTo>
                      <a:pt x="122" y="1070"/>
                    </a:lnTo>
                    <a:lnTo>
                      <a:pt x="134" y="1080"/>
                    </a:lnTo>
                    <a:lnTo>
                      <a:pt x="147" y="1091"/>
                    </a:lnTo>
                    <a:lnTo>
                      <a:pt x="160" y="1100"/>
                    </a:lnTo>
                    <a:lnTo>
                      <a:pt x="175" y="1108"/>
                    </a:lnTo>
                    <a:lnTo>
                      <a:pt x="191" y="1116"/>
                    </a:lnTo>
                    <a:lnTo>
                      <a:pt x="208" y="1122"/>
                    </a:lnTo>
                    <a:lnTo>
                      <a:pt x="226" y="1128"/>
                    </a:lnTo>
                    <a:lnTo>
                      <a:pt x="245" y="1132"/>
                    </a:lnTo>
                    <a:lnTo>
                      <a:pt x="266" y="1135"/>
                    </a:lnTo>
                    <a:lnTo>
                      <a:pt x="287" y="1137"/>
                    </a:lnTo>
                    <a:lnTo>
                      <a:pt x="309" y="1137"/>
                    </a:lnTo>
                    <a:lnTo>
                      <a:pt x="310" y="1198"/>
                    </a:lnTo>
                    <a:close/>
                    <a:moveTo>
                      <a:pt x="25" y="1029"/>
                    </a:moveTo>
                    <a:lnTo>
                      <a:pt x="17" y="1009"/>
                    </a:lnTo>
                    <a:lnTo>
                      <a:pt x="11" y="988"/>
                    </a:lnTo>
                    <a:lnTo>
                      <a:pt x="6" y="967"/>
                    </a:lnTo>
                    <a:lnTo>
                      <a:pt x="2" y="945"/>
                    </a:lnTo>
                    <a:lnTo>
                      <a:pt x="1" y="924"/>
                    </a:lnTo>
                    <a:lnTo>
                      <a:pt x="0" y="903"/>
                    </a:lnTo>
                    <a:lnTo>
                      <a:pt x="1" y="881"/>
                    </a:lnTo>
                    <a:lnTo>
                      <a:pt x="3" y="860"/>
                    </a:lnTo>
                    <a:lnTo>
                      <a:pt x="63" y="868"/>
                    </a:lnTo>
                    <a:lnTo>
                      <a:pt x="61" y="885"/>
                    </a:lnTo>
                    <a:lnTo>
                      <a:pt x="61" y="903"/>
                    </a:lnTo>
                    <a:lnTo>
                      <a:pt x="61" y="921"/>
                    </a:lnTo>
                    <a:lnTo>
                      <a:pt x="62" y="938"/>
                    </a:lnTo>
                    <a:lnTo>
                      <a:pt x="66" y="955"/>
                    </a:lnTo>
                    <a:lnTo>
                      <a:pt x="69" y="972"/>
                    </a:lnTo>
                    <a:lnTo>
                      <a:pt x="75" y="989"/>
                    </a:lnTo>
                    <a:lnTo>
                      <a:pt x="80" y="1005"/>
                    </a:lnTo>
                    <a:lnTo>
                      <a:pt x="25" y="1029"/>
                    </a:lnTo>
                    <a:close/>
                    <a:moveTo>
                      <a:pt x="3" y="860"/>
                    </a:moveTo>
                    <a:lnTo>
                      <a:pt x="7" y="838"/>
                    </a:lnTo>
                    <a:lnTo>
                      <a:pt x="12" y="816"/>
                    </a:lnTo>
                    <a:lnTo>
                      <a:pt x="18" y="796"/>
                    </a:lnTo>
                    <a:lnTo>
                      <a:pt x="26" y="775"/>
                    </a:lnTo>
                    <a:lnTo>
                      <a:pt x="33" y="755"/>
                    </a:lnTo>
                    <a:lnTo>
                      <a:pt x="43" y="736"/>
                    </a:lnTo>
                    <a:lnTo>
                      <a:pt x="55" y="717"/>
                    </a:lnTo>
                    <a:lnTo>
                      <a:pt x="67" y="700"/>
                    </a:lnTo>
                    <a:lnTo>
                      <a:pt x="116" y="736"/>
                    </a:lnTo>
                    <a:lnTo>
                      <a:pt x="106" y="751"/>
                    </a:lnTo>
                    <a:lnTo>
                      <a:pt x="97" y="766"/>
                    </a:lnTo>
                    <a:lnTo>
                      <a:pt x="89" y="782"/>
                    </a:lnTo>
                    <a:lnTo>
                      <a:pt x="81" y="799"/>
                    </a:lnTo>
                    <a:lnTo>
                      <a:pt x="76" y="815"/>
                    </a:lnTo>
                    <a:lnTo>
                      <a:pt x="70" y="832"/>
                    </a:lnTo>
                    <a:lnTo>
                      <a:pt x="67" y="850"/>
                    </a:lnTo>
                    <a:lnTo>
                      <a:pt x="63" y="868"/>
                    </a:lnTo>
                    <a:lnTo>
                      <a:pt x="3" y="860"/>
                    </a:lnTo>
                    <a:close/>
                    <a:moveTo>
                      <a:pt x="67" y="700"/>
                    </a:moveTo>
                    <a:lnTo>
                      <a:pt x="79" y="684"/>
                    </a:lnTo>
                    <a:lnTo>
                      <a:pt x="94" y="668"/>
                    </a:lnTo>
                    <a:lnTo>
                      <a:pt x="108" y="655"/>
                    </a:lnTo>
                    <a:lnTo>
                      <a:pt x="124" y="642"/>
                    </a:lnTo>
                    <a:lnTo>
                      <a:pt x="140" y="630"/>
                    </a:lnTo>
                    <a:lnTo>
                      <a:pt x="158" y="618"/>
                    </a:lnTo>
                    <a:lnTo>
                      <a:pt x="177" y="610"/>
                    </a:lnTo>
                    <a:lnTo>
                      <a:pt x="196" y="602"/>
                    </a:lnTo>
                    <a:lnTo>
                      <a:pt x="216" y="595"/>
                    </a:lnTo>
                    <a:lnTo>
                      <a:pt x="237" y="590"/>
                    </a:lnTo>
                    <a:lnTo>
                      <a:pt x="259" y="586"/>
                    </a:lnTo>
                    <a:lnTo>
                      <a:pt x="283" y="585"/>
                    </a:lnTo>
                    <a:lnTo>
                      <a:pt x="306" y="585"/>
                    </a:lnTo>
                    <a:lnTo>
                      <a:pt x="332" y="587"/>
                    </a:lnTo>
                    <a:lnTo>
                      <a:pt x="356" y="592"/>
                    </a:lnTo>
                    <a:lnTo>
                      <a:pt x="383" y="597"/>
                    </a:lnTo>
                    <a:lnTo>
                      <a:pt x="367" y="656"/>
                    </a:lnTo>
                    <a:lnTo>
                      <a:pt x="346" y="651"/>
                    </a:lnTo>
                    <a:lnTo>
                      <a:pt x="326" y="647"/>
                    </a:lnTo>
                    <a:lnTo>
                      <a:pt x="306" y="646"/>
                    </a:lnTo>
                    <a:lnTo>
                      <a:pt x="287" y="646"/>
                    </a:lnTo>
                    <a:lnTo>
                      <a:pt x="268" y="647"/>
                    </a:lnTo>
                    <a:lnTo>
                      <a:pt x="251" y="650"/>
                    </a:lnTo>
                    <a:lnTo>
                      <a:pt x="234" y="653"/>
                    </a:lnTo>
                    <a:lnTo>
                      <a:pt x="218" y="658"/>
                    </a:lnTo>
                    <a:lnTo>
                      <a:pt x="203" y="665"/>
                    </a:lnTo>
                    <a:lnTo>
                      <a:pt x="188" y="672"/>
                    </a:lnTo>
                    <a:lnTo>
                      <a:pt x="174" y="681"/>
                    </a:lnTo>
                    <a:lnTo>
                      <a:pt x="160" y="690"/>
                    </a:lnTo>
                    <a:lnTo>
                      <a:pt x="148" y="701"/>
                    </a:lnTo>
                    <a:lnTo>
                      <a:pt x="137" y="712"/>
                    </a:lnTo>
                    <a:lnTo>
                      <a:pt x="126" y="723"/>
                    </a:lnTo>
                    <a:lnTo>
                      <a:pt x="116" y="736"/>
                    </a:lnTo>
                    <a:lnTo>
                      <a:pt x="67" y="700"/>
                    </a:lnTo>
                    <a:close/>
                    <a:moveTo>
                      <a:pt x="405" y="631"/>
                    </a:moveTo>
                    <a:lnTo>
                      <a:pt x="399" y="665"/>
                    </a:lnTo>
                    <a:lnTo>
                      <a:pt x="367" y="656"/>
                    </a:lnTo>
                    <a:lnTo>
                      <a:pt x="375" y="626"/>
                    </a:lnTo>
                    <a:lnTo>
                      <a:pt x="405" y="631"/>
                    </a:lnTo>
                    <a:close/>
                    <a:moveTo>
                      <a:pt x="345" y="622"/>
                    </a:moveTo>
                    <a:lnTo>
                      <a:pt x="350" y="593"/>
                    </a:lnTo>
                    <a:lnTo>
                      <a:pt x="358" y="564"/>
                    </a:lnTo>
                    <a:lnTo>
                      <a:pt x="367" y="536"/>
                    </a:lnTo>
                    <a:lnTo>
                      <a:pt x="378" y="509"/>
                    </a:lnTo>
                    <a:lnTo>
                      <a:pt x="434" y="535"/>
                    </a:lnTo>
                    <a:lnTo>
                      <a:pt x="424" y="557"/>
                    </a:lnTo>
                    <a:lnTo>
                      <a:pt x="416" y="581"/>
                    </a:lnTo>
                    <a:lnTo>
                      <a:pt x="409" y="605"/>
                    </a:lnTo>
                    <a:lnTo>
                      <a:pt x="405" y="631"/>
                    </a:lnTo>
                    <a:lnTo>
                      <a:pt x="345" y="622"/>
                    </a:lnTo>
                    <a:close/>
                    <a:moveTo>
                      <a:pt x="378" y="509"/>
                    </a:moveTo>
                    <a:lnTo>
                      <a:pt x="387" y="493"/>
                    </a:lnTo>
                    <a:lnTo>
                      <a:pt x="396" y="477"/>
                    </a:lnTo>
                    <a:lnTo>
                      <a:pt x="405" y="462"/>
                    </a:lnTo>
                    <a:lnTo>
                      <a:pt x="415" y="446"/>
                    </a:lnTo>
                    <a:lnTo>
                      <a:pt x="426" y="432"/>
                    </a:lnTo>
                    <a:lnTo>
                      <a:pt x="437" y="418"/>
                    </a:lnTo>
                    <a:lnTo>
                      <a:pt x="449" y="405"/>
                    </a:lnTo>
                    <a:lnTo>
                      <a:pt x="462" y="392"/>
                    </a:lnTo>
                    <a:lnTo>
                      <a:pt x="475" y="379"/>
                    </a:lnTo>
                    <a:lnTo>
                      <a:pt x="488" y="368"/>
                    </a:lnTo>
                    <a:lnTo>
                      <a:pt x="503" y="357"/>
                    </a:lnTo>
                    <a:lnTo>
                      <a:pt x="517" y="346"/>
                    </a:lnTo>
                    <a:lnTo>
                      <a:pt x="532" y="336"/>
                    </a:lnTo>
                    <a:lnTo>
                      <a:pt x="547" y="327"/>
                    </a:lnTo>
                    <a:lnTo>
                      <a:pt x="563" y="318"/>
                    </a:lnTo>
                    <a:lnTo>
                      <a:pt x="580" y="310"/>
                    </a:lnTo>
                    <a:lnTo>
                      <a:pt x="605" y="365"/>
                    </a:lnTo>
                    <a:lnTo>
                      <a:pt x="592" y="372"/>
                    </a:lnTo>
                    <a:lnTo>
                      <a:pt x="578" y="379"/>
                    </a:lnTo>
                    <a:lnTo>
                      <a:pt x="565" y="387"/>
                    </a:lnTo>
                    <a:lnTo>
                      <a:pt x="552" y="396"/>
                    </a:lnTo>
                    <a:lnTo>
                      <a:pt x="540" y="405"/>
                    </a:lnTo>
                    <a:lnTo>
                      <a:pt x="527" y="414"/>
                    </a:lnTo>
                    <a:lnTo>
                      <a:pt x="516" y="424"/>
                    </a:lnTo>
                    <a:lnTo>
                      <a:pt x="505" y="435"/>
                    </a:lnTo>
                    <a:lnTo>
                      <a:pt x="494" y="445"/>
                    </a:lnTo>
                    <a:lnTo>
                      <a:pt x="484" y="457"/>
                    </a:lnTo>
                    <a:lnTo>
                      <a:pt x="474" y="468"/>
                    </a:lnTo>
                    <a:lnTo>
                      <a:pt x="465" y="481"/>
                    </a:lnTo>
                    <a:lnTo>
                      <a:pt x="456" y="494"/>
                    </a:lnTo>
                    <a:lnTo>
                      <a:pt x="448" y="507"/>
                    </a:lnTo>
                    <a:lnTo>
                      <a:pt x="441" y="521"/>
                    </a:lnTo>
                    <a:lnTo>
                      <a:pt x="434" y="535"/>
                    </a:lnTo>
                    <a:lnTo>
                      <a:pt x="378" y="509"/>
                    </a:lnTo>
                    <a:close/>
                    <a:moveTo>
                      <a:pt x="580" y="310"/>
                    </a:moveTo>
                    <a:lnTo>
                      <a:pt x="596" y="303"/>
                    </a:lnTo>
                    <a:lnTo>
                      <a:pt x="613" y="296"/>
                    </a:lnTo>
                    <a:lnTo>
                      <a:pt x="630" y="289"/>
                    </a:lnTo>
                    <a:lnTo>
                      <a:pt x="646" y="284"/>
                    </a:lnTo>
                    <a:lnTo>
                      <a:pt x="664" y="279"/>
                    </a:lnTo>
                    <a:lnTo>
                      <a:pt x="682" y="275"/>
                    </a:lnTo>
                    <a:lnTo>
                      <a:pt x="700" y="271"/>
                    </a:lnTo>
                    <a:lnTo>
                      <a:pt x="719" y="268"/>
                    </a:lnTo>
                    <a:lnTo>
                      <a:pt x="736" y="266"/>
                    </a:lnTo>
                    <a:lnTo>
                      <a:pt x="755" y="264"/>
                    </a:lnTo>
                    <a:lnTo>
                      <a:pt x="773" y="264"/>
                    </a:lnTo>
                    <a:lnTo>
                      <a:pt x="792" y="263"/>
                    </a:lnTo>
                    <a:lnTo>
                      <a:pt x="811" y="264"/>
                    </a:lnTo>
                    <a:lnTo>
                      <a:pt x="830" y="265"/>
                    </a:lnTo>
                    <a:lnTo>
                      <a:pt x="849" y="266"/>
                    </a:lnTo>
                    <a:lnTo>
                      <a:pt x="868" y="268"/>
                    </a:lnTo>
                    <a:lnTo>
                      <a:pt x="859" y="328"/>
                    </a:lnTo>
                    <a:lnTo>
                      <a:pt x="842" y="326"/>
                    </a:lnTo>
                    <a:lnTo>
                      <a:pt x="825" y="325"/>
                    </a:lnTo>
                    <a:lnTo>
                      <a:pt x="809" y="324"/>
                    </a:lnTo>
                    <a:lnTo>
                      <a:pt x="792" y="324"/>
                    </a:lnTo>
                    <a:lnTo>
                      <a:pt x="775" y="324"/>
                    </a:lnTo>
                    <a:lnTo>
                      <a:pt x="760" y="325"/>
                    </a:lnTo>
                    <a:lnTo>
                      <a:pt x="743" y="326"/>
                    </a:lnTo>
                    <a:lnTo>
                      <a:pt x="728" y="328"/>
                    </a:lnTo>
                    <a:lnTo>
                      <a:pt x="711" y="330"/>
                    </a:lnTo>
                    <a:lnTo>
                      <a:pt x="695" y="334"/>
                    </a:lnTo>
                    <a:lnTo>
                      <a:pt x="680" y="337"/>
                    </a:lnTo>
                    <a:lnTo>
                      <a:pt x="664" y="341"/>
                    </a:lnTo>
                    <a:lnTo>
                      <a:pt x="650" y="347"/>
                    </a:lnTo>
                    <a:lnTo>
                      <a:pt x="634" y="353"/>
                    </a:lnTo>
                    <a:lnTo>
                      <a:pt x="620" y="358"/>
                    </a:lnTo>
                    <a:lnTo>
                      <a:pt x="605" y="365"/>
                    </a:lnTo>
                    <a:lnTo>
                      <a:pt x="580" y="310"/>
                    </a:lnTo>
                    <a:close/>
                    <a:moveTo>
                      <a:pt x="868" y="268"/>
                    </a:moveTo>
                    <a:lnTo>
                      <a:pt x="885" y="271"/>
                    </a:lnTo>
                    <a:lnTo>
                      <a:pt x="903" y="275"/>
                    </a:lnTo>
                    <a:lnTo>
                      <a:pt x="921" y="279"/>
                    </a:lnTo>
                    <a:lnTo>
                      <a:pt x="939" y="285"/>
                    </a:lnTo>
                    <a:lnTo>
                      <a:pt x="957" y="290"/>
                    </a:lnTo>
                    <a:lnTo>
                      <a:pt x="973" y="297"/>
                    </a:lnTo>
                    <a:lnTo>
                      <a:pt x="991" y="304"/>
                    </a:lnTo>
                    <a:lnTo>
                      <a:pt x="1009" y="311"/>
                    </a:lnTo>
                    <a:lnTo>
                      <a:pt x="983" y="366"/>
                    </a:lnTo>
                    <a:lnTo>
                      <a:pt x="968" y="359"/>
                    </a:lnTo>
                    <a:lnTo>
                      <a:pt x="952" y="354"/>
                    </a:lnTo>
                    <a:lnTo>
                      <a:pt x="937" y="348"/>
                    </a:lnTo>
                    <a:lnTo>
                      <a:pt x="921" y="343"/>
                    </a:lnTo>
                    <a:lnTo>
                      <a:pt x="905" y="338"/>
                    </a:lnTo>
                    <a:lnTo>
                      <a:pt x="890" y="335"/>
                    </a:lnTo>
                    <a:lnTo>
                      <a:pt x="874" y="331"/>
                    </a:lnTo>
                    <a:lnTo>
                      <a:pt x="859" y="328"/>
                    </a:lnTo>
                    <a:lnTo>
                      <a:pt x="868" y="268"/>
                    </a:lnTo>
                    <a:close/>
                    <a:moveTo>
                      <a:pt x="1022" y="354"/>
                    </a:moveTo>
                    <a:lnTo>
                      <a:pt x="1008" y="378"/>
                    </a:lnTo>
                    <a:lnTo>
                      <a:pt x="983" y="366"/>
                    </a:lnTo>
                    <a:lnTo>
                      <a:pt x="996" y="339"/>
                    </a:lnTo>
                    <a:lnTo>
                      <a:pt x="1022" y="354"/>
                    </a:lnTo>
                    <a:close/>
                    <a:moveTo>
                      <a:pt x="970" y="324"/>
                    </a:moveTo>
                    <a:lnTo>
                      <a:pt x="989" y="294"/>
                    </a:lnTo>
                    <a:lnTo>
                      <a:pt x="1008" y="265"/>
                    </a:lnTo>
                    <a:lnTo>
                      <a:pt x="1029" y="238"/>
                    </a:lnTo>
                    <a:lnTo>
                      <a:pt x="1049" y="212"/>
                    </a:lnTo>
                    <a:lnTo>
                      <a:pt x="1071" y="188"/>
                    </a:lnTo>
                    <a:lnTo>
                      <a:pt x="1093" y="166"/>
                    </a:lnTo>
                    <a:lnTo>
                      <a:pt x="1116" y="145"/>
                    </a:lnTo>
                    <a:lnTo>
                      <a:pt x="1139" y="126"/>
                    </a:lnTo>
                    <a:lnTo>
                      <a:pt x="1164" y="108"/>
                    </a:lnTo>
                    <a:lnTo>
                      <a:pt x="1188" y="91"/>
                    </a:lnTo>
                    <a:lnTo>
                      <a:pt x="1212" y="77"/>
                    </a:lnTo>
                    <a:lnTo>
                      <a:pt x="1237" y="62"/>
                    </a:lnTo>
                    <a:lnTo>
                      <a:pt x="1263" y="50"/>
                    </a:lnTo>
                    <a:lnTo>
                      <a:pt x="1288" y="40"/>
                    </a:lnTo>
                    <a:lnTo>
                      <a:pt x="1315" y="30"/>
                    </a:lnTo>
                    <a:lnTo>
                      <a:pt x="1340" y="22"/>
                    </a:lnTo>
                    <a:lnTo>
                      <a:pt x="1357" y="80"/>
                    </a:lnTo>
                    <a:lnTo>
                      <a:pt x="1334" y="88"/>
                    </a:lnTo>
                    <a:lnTo>
                      <a:pt x="1310" y="97"/>
                    </a:lnTo>
                    <a:lnTo>
                      <a:pt x="1287" y="106"/>
                    </a:lnTo>
                    <a:lnTo>
                      <a:pt x="1265" y="117"/>
                    </a:lnTo>
                    <a:lnTo>
                      <a:pt x="1241" y="129"/>
                    </a:lnTo>
                    <a:lnTo>
                      <a:pt x="1219" y="143"/>
                    </a:lnTo>
                    <a:lnTo>
                      <a:pt x="1197" y="158"/>
                    </a:lnTo>
                    <a:lnTo>
                      <a:pt x="1176" y="175"/>
                    </a:lnTo>
                    <a:lnTo>
                      <a:pt x="1155" y="191"/>
                    </a:lnTo>
                    <a:lnTo>
                      <a:pt x="1135" y="211"/>
                    </a:lnTo>
                    <a:lnTo>
                      <a:pt x="1113" y="231"/>
                    </a:lnTo>
                    <a:lnTo>
                      <a:pt x="1095" y="252"/>
                    </a:lnTo>
                    <a:lnTo>
                      <a:pt x="1076" y="276"/>
                    </a:lnTo>
                    <a:lnTo>
                      <a:pt x="1057" y="300"/>
                    </a:lnTo>
                    <a:lnTo>
                      <a:pt x="1039" y="327"/>
                    </a:lnTo>
                    <a:lnTo>
                      <a:pt x="1022" y="354"/>
                    </a:lnTo>
                    <a:lnTo>
                      <a:pt x="970" y="324"/>
                    </a:lnTo>
                    <a:close/>
                    <a:moveTo>
                      <a:pt x="1340" y="22"/>
                    </a:moveTo>
                    <a:lnTo>
                      <a:pt x="1361" y="17"/>
                    </a:lnTo>
                    <a:lnTo>
                      <a:pt x="1382" y="12"/>
                    </a:lnTo>
                    <a:lnTo>
                      <a:pt x="1403" y="8"/>
                    </a:lnTo>
                    <a:lnTo>
                      <a:pt x="1424" y="4"/>
                    </a:lnTo>
                    <a:lnTo>
                      <a:pt x="1445" y="2"/>
                    </a:lnTo>
                    <a:lnTo>
                      <a:pt x="1465" y="1"/>
                    </a:lnTo>
                    <a:lnTo>
                      <a:pt x="1486" y="0"/>
                    </a:lnTo>
                    <a:lnTo>
                      <a:pt x="1507" y="0"/>
                    </a:lnTo>
                    <a:lnTo>
                      <a:pt x="1528" y="1"/>
                    </a:lnTo>
                    <a:lnTo>
                      <a:pt x="1548" y="2"/>
                    </a:lnTo>
                    <a:lnTo>
                      <a:pt x="1569" y="4"/>
                    </a:lnTo>
                    <a:lnTo>
                      <a:pt x="1590" y="7"/>
                    </a:lnTo>
                    <a:lnTo>
                      <a:pt x="1611" y="10"/>
                    </a:lnTo>
                    <a:lnTo>
                      <a:pt x="1631" y="14"/>
                    </a:lnTo>
                    <a:lnTo>
                      <a:pt x="1651" y="19"/>
                    </a:lnTo>
                    <a:lnTo>
                      <a:pt x="1671" y="24"/>
                    </a:lnTo>
                    <a:lnTo>
                      <a:pt x="1654" y="83"/>
                    </a:lnTo>
                    <a:lnTo>
                      <a:pt x="1636" y="78"/>
                    </a:lnTo>
                    <a:lnTo>
                      <a:pt x="1618" y="73"/>
                    </a:lnTo>
                    <a:lnTo>
                      <a:pt x="1600" y="70"/>
                    </a:lnTo>
                    <a:lnTo>
                      <a:pt x="1582" y="67"/>
                    </a:lnTo>
                    <a:lnTo>
                      <a:pt x="1563" y="65"/>
                    </a:lnTo>
                    <a:lnTo>
                      <a:pt x="1544" y="62"/>
                    </a:lnTo>
                    <a:lnTo>
                      <a:pt x="1526" y="61"/>
                    </a:lnTo>
                    <a:lnTo>
                      <a:pt x="1507" y="61"/>
                    </a:lnTo>
                    <a:lnTo>
                      <a:pt x="1488" y="61"/>
                    </a:lnTo>
                    <a:lnTo>
                      <a:pt x="1469" y="61"/>
                    </a:lnTo>
                    <a:lnTo>
                      <a:pt x="1450" y="63"/>
                    </a:lnTo>
                    <a:lnTo>
                      <a:pt x="1432" y="65"/>
                    </a:lnTo>
                    <a:lnTo>
                      <a:pt x="1413" y="68"/>
                    </a:lnTo>
                    <a:lnTo>
                      <a:pt x="1395" y="71"/>
                    </a:lnTo>
                    <a:lnTo>
                      <a:pt x="1376" y="76"/>
                    </a:lnTo>
                    <a:lnTo>
                      <a:pt x="1357" y="80"/>
                    </a:lnTo>
                    <a:lnTo>
                      <a:pt x="1340" y="22"/>
                    </a:lnTo>
                    <a:close/>
                    <a:moveTo>
                      <a:pt x="1671" y="24"/>
                    </a:moveTo>
                    <a:lnTo>
                      <a:pt x="1691" y="31"/>
                    </a:lnTo>
                    <a:lnTo>
                      <a:pt x="1710" y="38"/>
                    </a:lnTo>
                    <a:lnTo>
                      <a:pt x="1730" y="46"/>
                    </a:lnTo>
                    <a:lnTo>
                      <a:pt x="1749" y="53"/>
                    </a:lnTo>
                    <a:lnTo>
                      <a:pt x="1767" y="62"/>
                    </a:lnTo>
                    <a:lnTo>
                      <a:pt x="1785" y="71"/>
                    </a:lnTo>
                    <a:lnTo>
                      <a:pt x="1804" y="81"/>
                    </a:lnTo>
                    <a:lnTo>
                      <a:pt x="1822" y="91"/>
                    </a:lnTo>
                    <a:lnTo>
                      <a:pt x="1840" y="102"/>
                    </a:lnTo>
                    <a:lnTo>
                      <a:pt x="1856" y="113"/>
                    </a:lnTo>
                    <a:lnTo>
                      <a:pt x="1873" y="126"/>
                    </a:lnTo>
                    <a:lnTo>
                      <a:pt x="1890" y="138"/>
                    </a:lnTo>
                    <a:lnTo>
                      <a:pt x="1905" y="151"/>
                    </a:lnTo>
                    <a:lnTo>
                      <a:pt x="1921" y="166"/>
                    </a:lnTo>
                    <a:lnTo>
                      <a:pt x="1937" y="179"/>
                    </a:lnTo>
                    <a:lnTo>
                      <a:pt x="1951" y="195"/>
                    </a:lnTo>
                    <a:lnTo>
                      <a:pt x="1906" y="236"/>
                    </a:lnTo>
                    <a:lnTo>
                      <a:pt x="1894" y="222"/>
                    </a:lnTo>
                    <a:lnTo>
                      <a:pt x="1880" y="210"/>
                    </a:lnTo>
                    <a:lnTo>
                      <a:pt x="1866" y="198"/>
                    </a:lnTo>
                    <a:lnTo>
                      <a:pt x="1852" y="186"/>
                    </a:lnTo>
                    <a:lnTo>
                      <a:pt x="1836" y="175"/>
                    </a:lnTo>
                    <a:lnTo>
                      <a:pt x="1822" y="164"/>
                    </a:lnTo>
                    <a:lnTo>
                      <a:pt x="1806" y="152"/>
                    </a:lnTo>
                    <a:lnTo>
                      <a:pt x="1791" y="143"/>
                    </a:lnTo>
                    <a:lnTo>
                      <a:pt x="1774" y="133"/>
                    </a:lnTo>
                    <a:lnTo>
                      <a:pt x="1757" y="125"/>
                    </a:lnTo>
                    <a:lnTo>
                      <a:pt x="1741" y="117"/>
                    </a:lnTo>
                    <a:lnTo>
                      <a:pt x="1724" y="109"/>
                    </a:lnTo>
                    <a:lnTo>
                      <a:pt x="1707" y="101"/>
                    </a:lnTo>
                    <a:lnTo>
                      <a:pt x="1690" y="95"/>
                    </a:lnTo>
                    <a:lnTo>
                      <a:pt x="1672" y="89"/>
                    </a:lnTo>
                    <a:lnTo>
                      <a:pt x="1654" y="83"/>
                    </a:lnTo>
                    <a:lnTo>
                      <a:pt x="1671" y="24"/>
                    </a:lnTo>
                    <a:close/>
                    <a:moveTo>
                      <a:pt x="1951" y="195"/>
                    </a:moveTo>
                    <a:lnTo>
                      <a:pt x="1969" y="215"/>
                    </a:lnTo>
                    <a:lnTo>
                      <a:pt x="1987" y="236"/>
                    </a:lnTo>
                    <a:lnTo>
                      <a:pt x="2003" y="257"/>
                    </a:lnTo>
                    <a:lnTo>
                      <a:pt x="2019" y="280"/>
                    </a:lnTo>
                    <a:lnTo>
                      <a:pt x="2034" y="304"/>
                    </a:lnTo>
                    <a:lnTo>
                      <a:pt x="2048" y="328"/>
                    </a:lnTo>
                    <a:lnTo>
                      <a:pt x="2060" y="353"/>
                    </a:lnTo>
                    <a:lnTo>
                      <a:pt x="2071" y="378"/>
                    </a:lnTo>
                    <a:lnTo>
                      <a:pt x="2081" y="405"/>
                    </a:lnTo>
                    <a:lnTo>
                      <a:pt x="2090" y="432"/>
                    </a:lnTo>
                    <a:lnTo>
                      <a:pt x="2098" y="459"/>
                    </a:lnTo>
                    <a:lnTo>
                      <a:pt x="2104" y="488"/>
                    </a:lnTo>
                    <a:lnTo>
                      <a:pt x="2109" y="517"/>
                    </a:lnTo>
                    <a:lnTo>
                      <a:pt x="2112" y="546"/>
                    </a:lnTo>
                    <a:lnTo>
                      <a:pt x="2114" y="576"/>
                    </a:lnTo>
                    <a:lnTo>
                      <a:pt x="2114" y="607"/>
                    </a:lnTo>
                    <a:lnTo>
                      <a:pt x="2054" y="606"/>
                    </a:lnTo>
                    <a:lnTo>
                      <a:pt x="2054" y="579"/>
                    </a:lnTo>
                    <a:lnTo>
                      <a:pt x="2052" y="553"/>
                    </a:lnTo>
                    <a:lnTo>
                      <a:pt x="2049" y="526"/>
                    </a:lnTo>
                    <a:lnTo>
                      <a:pt x="2044" y="499"/>
                    </a:lnTo>
                    <a:lnTo>
                      <a:pt x="2039" y="475"/>
                    </a:lnTo>
                    <a:lnTo>
                      <a:pt x="2032" y="449"/>
                    </a:lnTo>
                    <a:lnTo>
                      <a:pt x="2024" y="425"/>
                    </a:lnTo>
                    <a:lnTo>
                      <a:pt x="2015" y="402"/>
                    </a:lnTo>
                    <a:lnTo>
                      <a:pt x="2005" y="378"/>
                    </a:lnTo>
                    <a:lnTo>
                      <a:pt x="1994" y="356"/>
                    </a:lnTo>
                    <a:lnTo>
                      <a:pt x="1982" y="335"/>
                    </a:lnTo>
                    <a:lnTo>
                      <a:pt x="1969" y="314"/>
                    </a:lnTo>
                    <a:lnTo>
                      <a:pt x="1954" y="293"/>
                    </a:lnTo>
                    <a:lnTo>
                      <a:pt x="1940" y="274"/>
                    </a:lnTo>
                    <a:lnTo>
                      <a:pt x="1923" y="255"/>
                    </a:lnTo>
                    <a:lnTo>
                      <a:pt x="1906" y="236"/>
                    </a:lnTo>
                    <a:lnTo>
                      <a:pt x="1951" y="195"/>
                    </a:lnTo>
                    <a:close/>
                    <a:moveTo>
                      <a:pt x="2089" y="637"/>
                    </a:moveTo>
                    <a:lnTo>
                      <a:pt x="2054" y="642"/>
                    </a:lnTo>
                    <a:lnTo>
                      <a:pt x="2054" y="606"/>
                    </a:lnTo>
                    <a:lnTo>
                      <a:pt x="2084" y="607"/>
                    </a:lnTo>
                    <a:lnTo>
                      <a:pt x="2089" y="637"/>
                    </a:lnTo>
                    <a:close/>
                    <a:moveTo>
                      <a:pt x="2081" y="577"/>
                    </a:moveTo>
                    <a:lnTo>
                      <a:pt x="2111" y="574"/>
                    </a:lnTo>
                    <a:lnTo>
                      <a:pt x="2140" y="573"/>
                    </a:lnTo>
                    <a:lnTo>
                      <a:pt x="2169" y="574"/>
                    </a:lnTo>
                    <a:lnTo>
                      <a:pt x="2196" y="576"/>
                    </a:lnTo>
                    <a:lnTo>
                      <a:pt x="2220" y="581"/>
                    </a:lnTo>
                    <a:lnTo>
                      <a:pt x="2245" y="587"/>
                    </a:lnTo>
                    <a:lnTo>
                      <a:pt x="2268" y="595"/>
                    </a:lnTo>
                    <a:lnTo>
                      <a:pt x="2289" y="604"/>
                    </a:lnTo>
                    <a:lnTo>
                      <a:pt x="2309" y="615"/>
                    </a:lnTo>
                    <a:lnTo>
                      <a:pt x="2329" y="626"/>
                    </a:lnTo>
                    <a:lnTo>
                      <a:pt x="2347" y="640"/>
                    </a:lnTo>
                    <a:lnTo>
                      <a:pt x="2363" y="654"/>
                    </a:lnTo>
                    <a:lnTo>
                      <a:pt x="2378" y="670"/>
                    </a:lnTo>
                    <a:lnTo>
                      <a:pt x="2393" y="686"/>
                    </a:lnTo>
                    <a:lnTo>
                      <a:pt x="2405" y="703"/>
                    </a:lnTo>
                    <a:lnTo>
                      <a:pt x="2416" y="721"/>
                    </a:lnTo>
                    <a:lnTo>
                      <a:pt x="2365" y="752"/>
                    </a:lnTo>
                    <a:lnTo>
                      <a:pt x="2355" y="737"/>
                    </a:lnTo>
                    <a:lnTo>
                      <a:pt x="2345" y="723"/>
                    </a:lnTo>
                    <a:lnTo>
                      <a:pt x="2334" y="711"/>
                    </a:lnTo>
                    <a:lnTo>
                      <a:pt x="2321" y="699"/>
                    </a:lnTo>
                    <a:lnTo>
                      <a:pt x="2308" y="686"/>
                    </a:lnTo>
                    <a:lnTo>
                      <a:pt x="2294" y="676"/>
                    </a:lnTo>
                    <a:lnTo>
                      <a:pt x="2278" y="666"/>
                    </a:lnTo>
                    <a:lnTo>
                      <a:pt x="2261" y="658"/>
                    </a:lnTo>
                    <a:lnTo>
                      <a:pt x="2244" y="651"/>
                    </a:lnTo>
                    <a:lnTo>
                      <a:pt x="2225" y="645"/>
                    </a:lnTo>
                    <a:lnTo>
                      <a:pt x="2205" y="640"/>
                    </a:lnTo>
                    <a:lnTo>
                      <a:pt x="2183" y="636"/>
                    </a:lnTo>
                    <a:lnTo>
                      <a:pt x="2161" y="634"/>
                    </a:lnTo>
                    <a:lnTo>
                      <a:pt x="2138" y="633"/>
                    </a:lnTo>
                    <a:lnTo>
                      <a:pt x="2113" y="634"/>
                    </a:lnTo>
                    <a:lnTo>
                      <a:pt x="2089" y="637"/>
                    </a:lnTo>
                    <a:lnTo>
                      <a:pt x="2081" y="577"/>
                    </a:lnTo>
                    <a:close/>
                    <a:moveTo>
                      <a:pt x="2416" y="721"/>
                    </a:moveTo>
                    <a:lnTo>
                      <a:pt x="2426" y="737"/>
                    </a:lnTo>
                    <a:lnTo>
                      <a:pt x="2434" y="755"/>
                    </a:lnTo>
                    <a:lnTo>
                      <a:pt x="2441" y="773"/>
                    </a:lnTo>
                    <a:lnTo>
                      <a:pt x="2447" y="792"/>
                    </a:lnTo>
                    <a:lnTo>
                      <a:pt x="2453" y="811"/>
                    </a:lnTo>
                    <a:lnTo>
                      <a:pt x="2456" y="829"/>
                    </a:lnTo>
                    <a:lnTo>
                      <a:pt x="2459" y="849"/>
                    </a:lnTo>
                    <a:lnTo>
                      <a:pt x="2460" y="868"/>
                    </a:lnTo>
                    <a:lnTo>
                      <a:pt x="2400" y="871"/>
                    </a:lnTo>
                    <a:lnTo>
                      <a:pt x="2399" y="855"/>
                    </a:lnTo>
                    <a:lnTo>
                      <a:pt x="2396" y="840"/>
                    </a:lnTo>
                    <a:lnTo>
                      <a:pt x="2394" y="824"/>
                    </a:lnTo>
                    <a:lnTo>
                      <a:pt x="2389" y="809"/>
                    </a:lnTo>
                    <a:lnTo>
                      <a:pt x="2385" y="794"/>
                    </a:lnTo>
                    <a:lnTo>
                      <a:pt x="2378" y="780"/>
                    </a:lnTo>
                    <a:lnTo>
                      <a:pt x="2371" y="765"/>
                    </a:lnTo>
                    <a:lnTo>
                      <a:pt x="2365" y="752"/>
                    </a:lnTo>
                    <a:lnTo>
                      <a:pt x="2416" y="721"/>
                    </a:lnTo>
                    <a:close/>
                    <a:moveTo>
                      <a:pt x="2460" y="868"/>
                    </a:moveTo>
                    <a:lnTo>
                      <a:pt x="2462" y="886"/>
                    </a:lnTo>
                    <a:lnTo>
                      <a:pt x="2460" y="905"/>
                    </a:lnTo>
                    <a:lnTo>
                      <a:pt x="2459" y="925"/>
                    </a:lnTo>
                    <a:lnTo>
                      <a:pt x="2457" y="944"/>
                    </a:lnTo>
                    <a:lnTo>
                      <a:pt x="2453" y="963"/>
                    </a:lnTo>
                    <a:lnTo>
                      <a:pt x="2448" y="981"/>
                    </a:lnTo>
                    <a:lnTo>
                      <a:pt x="2443" y="1000"/>
                    </a:lnTo>
                    <a:lnTo>
                      <a:pt x="2436" y="1018"/>
                    </a:lnTo>
                    <a:lnTo>
                      <a:pt x="2379" y="994"/>
                    </a:lnTo>
                    <a:lnTo>
                      <a:pt x="2386" y="980"/>
                    </a:lnTo>
                    <a:lnTo>
                      <a:pt x="2390" y="964"/>
                    </a:lnTo>
                    <a:lnTo>
                      <a:pt x="2394" y="950"/>
                    </a:lnTo>
                    <a:lnTo>
                      <a:pt x="2397" y="934"/>
                    </a:lnTo>
                    <a:lnTo>
                      <a:pt x="2399" y="919"/>
                    </a:lnTo>
                    <a:lnTo>
                      <a:pt x="2400" y="902"/>
                    </a:lnTo>
                    <a:lnTo>
                      <a:pt x="2400" y="886"/>
                    </a:lnTo>
                    <a:lnTo>
                      <a:pt x="2400" y="871"/>
                    </a:lnTo>
                    <a:lnTo>
                      <a:pt x="2460" y="868"/>
                    </a:lnTo>
                    <a:close/>
                    <a:moveTo>
                      <a:pt x="2436" y="1018"/>
                    </a:moveTo>
                    <a:lnTo>
                      <a:pt x="2427" y="1037"/>
                    </a:lnTo>
                    <a:lnTo>
                      <a:pt x="2417" y="1054"/>
                    </a:lnTo>
                    <a:lnTo>
                      <a:pt x="2406" y="1072"/>
                    </a:lnTo>
                    <a:lnTo>
                      <a:pt x="2393" y="1089"/>
                    </a:lnTo>
                    <a:lnTo>
                      <a:pt x="2379" y="1104"/>
                    </a:lnTo>
                    <a:lnTo>
                      <a:pt x="2365" y="1120"/>
                    </a:lnTo>
                    <a:lnTo>
                      <a:pt x="2348" y="1133"/>
                    </a:lnTo>
                    <a:lnTo>
                      <a:pt x="2330" y="1147"/>
                    </a:lnTo>
                    <a:lnTo>
                      <a:pt x="2311" y="1158"/>
                    </a:lnTo>
                    <a:lnTo>
                      <a:pt x="2291" y="1168"/>
                    </a:lnTo>
                    <a:lnTo>
                      <a:pt x="2270" y="1177"/>
                    </a:lnTo>
                    <a:lnTo>
                      <a:pt x="2248" y="1185"/>
                    </a:lnTo>
                    <a:lnTo>
                      <a:pt x="2225" y="1190"/>
                    </a:lnTo>
                    <a:lnTo>
                      <a:pt x="2199" y="1195"/>
                    </a:lnTo>
                    <a:lnTo>
                      <a:pt x="2173" y="1197"/>
                    </a:lnTo>
                    <a:lnTo>
                      <a:pt x="2146" y="1198"/>
                    </a:lnTo>
                    <a:lnTo>
                      <a:pt x="2146" y="1137"/>
                    </a:lnTo>
                    <a:lnTo>
                      <a:pt x="2168" y="1137"/>
                    </a:lnTo>
                    <a:lnTo>
                      <a:pt x="2190" y="1135"/>
                    </a:lnTo>
                    <a:lnTo>
                      <a:pt x="2210" y="1131"/>
                    </a:lnTo>
                    <a:lnTo>
                      <a:pt x="2229" y="1127"/>
                    </a:lnTo>
                    <a:lnTo>
                      <a:pt x="2247" y="1121"/>
                    </a:lnTo>
                    <a:lnTo>
                      <a:pt x="2265" y="1113"/>
                    </a:lnTo>
                    <a:lnTo>
                      <a:pt x="2280" y="1106"/>
                    </a:lnTo>
                    <a:lnTo>
                      <a:pt x="2296" y="1097"/>
                    </a:lnTo>
                    <a:lnTo>
                      <a:pt x="2309" y="1087"/>
                    </a:lnTo>
                    <a:lnTo>
                      <a:pt x="2322" y="1076"/>
                    </a:lnTo>
                    <a:lnTo>
                      <a:pt x="2335" y="1063"/>
                    </a:lnTo>
                    <a:lnTo>
                      <a:pt x="2346" y="1051"/>
                    </a:lnTo>
                    <a:lnTo>
                      <a:pt x="2356" y="1038"/>
                    </a:lnTo>
                    <a:lnTo>
                      <a:pt x="2365" y="1023"/>
                    </a:lnTo>
                    <a:lnTo>
                      <a:pt x="2373" y="1009"/>
                    </a:lnTo>
                    <a:lnTo>
                      <a:pt x="2379" y="994"/>
                    </a:lnTo>
                    <a:lnTo>
                      <a:pt x="2436" y="1018"/>
                    </a:lnTo>
                    <a:close/>
                    <a:moveTo>
                      <a:pt x="2146" y="1137"/>
                    </a:moveTo>
                    <a:lnTo>
                      <a:pt x="2146" y="1137"/>
                    </a:lnTo>
                    <a:lnTo>
                      <a:pt x="2146" y="1167"/>
                    </a:lnTo>
                    <a:lnTo>
                      <a:pt x="2146" y="1137"/>
                    </a:lnTo>
                    <a:close/>
                    <a:moveTo>
                      <a:pt x="2146" y="1198"/>
                    </a:moveTo>
                    <a:lnTo>
                      <a:pt x="1833" y="1198"/>
                    </a:lnTo>
                    <a:lnTo>
                      <a:pt x="1833" y="1137"/>
                    </a:lnTo>
                    <a:lnTo>
                      <a:pt x="2146" y="1137"/>
                    </a:lnTo>
                    <a:lnTo>
                      <a:pt x="2146" y="1198"/>
                    </a:lnTo>
                    <a:close/>
                  </a:path>
                </a:pathLst>
              </a:custGeom>
              <a:solidFill>
                <a:srgbClr val="81B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" name="Freeform 163"/>
              <p:cNvSpPr>
                <a:spLocks noEditPoints="1"/>
              </p:cNvSpPr>
              <p:nvPr/>
            </p:nvSpPr>
            <p:spPr bwMode="auto">
              <a:xfrm>
                <a:off x="3622" y="618"/>
                <a:ext cx="161" cy="83"/>
              </a:xfrm>
              <a:custGeom>
                <a:avLst/>
                <a:gdLst>
                  <a:gd name="T0" fmla="*/ 808 w 966"/>
                  <a:gd name="T1" fmla="*/ 269 h 499"/>
                  <a:gd name="T2" fmla="*/ 923 w 966"/>
                  <a:gd name="T3" fmla="*/ 272 h 499"/>
                  <a:gd name="T4" fmla="*/ 653 w 966"/>
                  <a:gd name="T5" fmla="*/ 137 h 499"/>
                  <a:gd name="T6" fmla="*/ 756 w 966"/>
                  <a:gd name="T7" fmla="*/ 81 h 499"/>
                  <a:gd name="T8" fmla="*/ 453 w 966"/>
                  <a:gd name="T9" fmla="*/ 99 h 499"/>
                  <a:gd name="T10" fmla="*/ 513 w 966"/>
                  <a:gd name="T11" fmla="*/ 0 h 499"/>
                  <a:gd name="T12" fmla="*/ 261 w 966"/>
                  <a:gd name="T13" fmla="*/ 167 h 499"/>
                  <a:gd name="T14" fmla="*/ 264 w 966"/>
                  <a:gd name="T15" fmla="*/ 51 h 499"/>
                  <a:gd name="T16" fmla="*/ 128 w 966"/>
                  <a:gd name="T17" fmla="*/ 321 h 499"/>
                  <a:gd name="T18" fmla="*/ 73 w 966"/>
                  <a:gd name="T19" fmla="*/ 219 h 499"/>
                  <a:gd name="T20" fmla="*/ 853 w 966"/>
                  <a:gd name="T21" fmla="*/ 360 h 499"/>
                  <a:gd name="T22" fmla="*/ 966 w 966"/>
                  <a:gd name="T23" fmla="*/ 394 h 499"/>
                  <a:gd name="T24" fmla="*/ 739 w 966"/>
                  <a:gd name="T25" fmla="*/ 192 h 499"/>
                  <a:gd name="T26" fmla="*/ 852 w 966"/>
                  <a:gd name="T27" fmla="*/ 166 h 499"/>
                  <a:gd name="T28" fmla="*/ 555 w 966"/>
                  <a:gd name="T29" fmla="*/ 104 h 499"/>
                  <a:gd name="T30" fmla="*/ 640 w 966"/>
                  <a:gd name="T31" fmla="*/ 24 h 499"/>
                  <a:gd name="T32" fmla="*/ 353 w 966"/>
                  <a:gd name="T33" fmla="*/ 121 h 499"/>
                  <a:gd name="T34" fmla="*/ 385 w 966"/>
                  <a:gd name="T35" fmla="*/ 9 h 499"/>
                  <a:gd name="T36" fmla="*/ 185 w 966"/>
                  <a:gd name="T37" fmla="*/ 236 h 499"/>
                  <a:gd name="T38" fmla="*/ 157 w 966"/>
                  <a:gd name="T39" fmla="*/ 122 h 499"/>
                  <a:gd name="T40" fmla="*/ 97 w 966"/>
                  <a:gd name="T41" fmla="*/ 419 h 499"/>
                  <a:gd name="T42" fmla="*/ 16 w 966"/>
                  <a:gd name="T43" fmla="*/ 335 h 499"/>
                  <a:gd name="T44" fmla="*/ 569 w 966"/>
                  <a:gd name="T45" fmla="*/ 62 h 499"/>
                  <a:gd name="T46" fmla="*/ 667 w 966"/>
                  <a:gd name="T47" fmla="*/ 94 h 499"/>
                  <a:gd name="T48" fmla="*/ 753 w 966"/>
                  <a:gd name="T49" fmla="*/ 147 h 499"/>
                  <a:gd name="T50" fmla="*/ 715 w 966"/>
                  <a:gd name="T51" fmla="*/ 195 h 499"/>
                  <a:gd name="T52" fmla="*/ 641 w 966"/>
                  <a:gd name="T53" fmla="*/ 149 h 499"/>
                  <a:gd name="T54" fmla="*/ 556 w 966"/>
                  <a:gd name="T55" fmla="*/ 121 h 499"/>
                  <a:gd name="T56" fmla="*/ 483 w 966"/>
                  <a:gd name="T57" fmla="*/ 53 h 499"/>
                  <a:gd name="T58" fmla="*/ 838 w 966"/>
                  <a:gd name="T59" fmla="*/ 235 h 499"/>
                  <a:gd name="T60" fmla="*/ 888 w 966"/>
                  <a:gd name="T61" fmla="*/ 324 h 499"/>
                  <a:gd name="T62" fmla="*/ 916 w 966"/>
                  <a:gd name="T63" fmla="*/ 425 h 499"/>
                  <a:gd name="T64" fmla="*/ 856 w 966"/>
                  <a:gd name="T65" fmla="*/ 434 h 499"/>
                  <a:gd name="T66" fmla="*/ 831 w 966"/>
                  <a:gd name="T67" fmla="*/ 347 h 499"/>
                  <a:gd name="T68" fmla="*/ 789 w 966"/>
                  <a:gd name="T69" fmla="*/ 270 h 499"/>
                  <a:gd name="T70" fmla="*/ 783 w 966"/>
                  <a:gd name="T71" fmla="*/ 173 h 499"/>
                  <a:gd name="T72" fmla="*/ 920 w 966"/>
                  <a:gd name="T73" fmla="*/ 467 h 499"/>
                  <a:gd name="T74" fmla="*/ 890 w 966"/>
                  <a:gd name="T75" fmla="*/ 499 h 499"/>
                  <a:gd name="T76" fmla="*/ 76 w 966"/>
                  <a:gd name="T77" fmla="*/ 499 h 499"/>
                  <a:gd name="T78" fmla="*/ 59 w 966"/>
                  <a:gd name="T79" fmla="*/ 384 h 499"/>
                  <a:gd name="T80" fmla="*/ 96 w 966"/>
                  <a:gd name="T81" fmla="*/ 287 h 499"/>
                  <a:gd name="T82" fmla="*/ 154 w 966"/>
                  <a:gd name="T83" fmla="*/ 202 h 499"/>
                  <a:gd name="T84" fmla="*/ 199 w 966"/>
                  <a:gd name="T85" fmla="*/ 242 h 499"/>
                  <a:gd name="T86" fmla="*/ 149 w 966"/>
                  <a:gd name="T87" fmla="*/ 315 h 499"/>
                  <a:gd name="T88" fmla="*/ 118 w 966"/>
                  <a:gd name="T89" fmla="*/ 398 h 499"/>
                  <a:gd name="T90" fmla="*/ 46 w 966"/>
                  <a:gd name="T91" fmla="*/ 467 h 499"/>
                  <a:gd name="T92" fmla="*/ 246 w 966"/>
                  <a:gd name="T93" fmla="*/ 123 h 499"/>
                  <a:gd name="T94" fmla="*/ 338 w 966"/>
                  <a:gd name="T95" fmla="*/ 79 h 499"/>
                  <a:gd name="T96" fmla="*/ 440 w 966"/>
                  <a:gd name="T97" fmla="*/ 56 h 499"/>
                  <a:gd name="T98" fmla="*/ 446 w 966"/>
                  <a:gd name="T99" fmla="*/ 117 h 499"/>
                  <a:gd name="T100" fmla="*/ 357 w 966"/>
                  <a:gd name="T101" fmla="*/ 136 h 499"/>
                  <a:gd name="T102" fmla="*/ 278 w 966"/>
                  <a:gd name="T103" fmla="*/ 175 h 499"/>
                  <a:gd name="T104" fmla="*/ 183 w 966"/>
                  <a:gd name="T105" fmla="*/ 173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6" h="499">
                    <a:moveTo>
                      <a:pt x="808" y="269"/>
                    </a:moveTo>
                    <a:lnTo>
                      <a:pt x="893" y="219"/>
                    </a:lnTo>
                    <a:lnTo>
                      <a:pt x="923" y="272"/>
                    </a:lnTo>
                    <a:lnTo>
                      <a:pt x="838" y="321"/>
                    </a:lnTo>
                    <a:lnTo>
                      <a:pt x="808" y="269"/>
                    </a:lnTo>
                    <a:close/>
                    <a:moveTo>
                      <a:pt x="923" y="272"/>
                    </a:moveTo>
                    <a:lnTo>
                      <a:pt x="838" y="321"/>
                    </a:lnTo>
                    <a:lnTo>
                      <a:pt x="808" y="269"/>
                    </a:lnTo>
                    <a:lnTo>
                      <a:pt x="893" y="219"/>
                    </a:lnTo>
                    <a:lnTo>
                      <a:pt x="923" y="272"/>
                    </a:lnTo>
                    <a:close/>
                    <a:moveTo>
                      <a:pt x="653" y="137"/>
                    </a:moveTo>
                    <a:lnTo>
                      <a:pt x="702" y="51"/>
                    </a:lnTo>
                    <a:lnTo>
                      <a:pt x="756" y="81"/>
                    </a:lnTo>
                    <a:lnTo>
                      <a:pt x="705" y="167"/>
                    </a:lnTo>
                    <a:lnTo>
                      <a:pt x="653" y="137"/>
                    </a:lnTo>
                    <a:close/>
                    <a:moveTo>
                      <a:pt x="756" y="81"/>
                    </a:moveTo>
                    <a:lnTo>
                      <a:pt x="705" y="167"/>
                    </a:lnTo>
                    <a:lnTo>
                      <a:pt x="653" y="137"/>
                    </a:lnTo>
                    <a:lnTo>
                      <a:pt x="702" y="51"/>
                    </a:lnTo>
                    <a:lnTo>
                      <a:pt x="756" y="81"/>
                    </a:lnTo>
                    <a:close/>
                    <a:moveTo>
                      <a:pt x="453" y="99"/>
                    </a:moveTo>
                    <a:lnTo>
                      <a:pt x="453" y="0"/>
                    </a:lnTo>
                    <a:lnTo>
                      <a:pt x="513" y="0"/>
                    </a:lnTo>
                    <a:lnTo>
                      <a:pt x="513" y="99"/>
                    </a:lnTo>
                    <a:lnTo>
                      <a:pt x="453" y="99"/>
                    </a:lnTo>
                    <a:close/>
                    <a:moveTo>
                      <a:pt x="513" y="0"/>
                    </a:moveTo>
                    <a:lnTo>
                      <a:pt x="513" y="99"/>
                    </a:lnTo>
                    <a:lnTo>
                      <a:pt x="453" y="99"/>
                    </a:lnTo>
                    <a:lnTo>
                      <a:pt x="453" y="0"/>
                    </a:lnTo>
                    <a:lnTo>
                      <a:pt x="513" y="0"/>
                    </a:lnTo>
                    <a:close/>
                    <a:moveTo>
                      <a:pt x="261" y="167"/>
                    </a:moveTo>
                    <a:lnTo>
                      <a:pt x="212" y="81"/>
                    </a:lnTo>
                    <a:lnTo>
                      <a:pt x="264" y="51"/>
                    </a:lnTo>
                    <a:lnTo>
                      <a:pt x="313" y="137"/>
                    </a:lnTo>
                    <a:lnTo>
                      <a:pt x="261" y="167"/>
                    </a:lnTo>
                    <a:close/>
                    <a:moveTo>
                      <a:pt x="264" y="51"/>
                    </a:moveTo>
                    <a:lnTo>
                      <a:pt x="313" y="137"/>
                    </a:lnTo>
                    <a:lnTo>
                      <a:pt x="261" y="167"/>
                    </a:lnTo>
                    <a:lnTo>
                      <a:pt x="212" y="81"/>
                    </a:lnTo>
                    <a:lnTo>
                      <a:pt x="264" y="51"/>
                    </a:lnTo>
                    <a:close/>
                    <a:moveTo>
                      <a:pt x="128" y="321"/>
                    </a:moveTo>
                    <a:lnTo>
                      <a:pt x="43" y="272"/>
                    </a:lnTo>
                    <a:lnTo>
                      <a:pt x="73" y="219"/>
                    </a:lnTo>
                    <a:lnTo>
                      <a:pt x="158" y="269"/>
                    </a:lnTo>
                    <a:lnTo>
                      <a:pt x="128" y="321"/>
                    </a:lnTo>
                    <a:close/>
                    <a:moveTo>
                      <a:pt x="73" y="219"/>
                    </a:moveTo>
                    <a:lnTo>
                      <a:pt x="158" y="269"/>
                    </a:lnTo>
                    <a:lnTo>
                      <a:pt x="128" y="321"/>
                    </a:lnTo>
                    <a:lnTo>
                      <a:pt x="43" y="272"/>
                    </a:lnTo>
                    <a:lnTo>
                      <a:pt x="73" y="219"/>
                    </a:lnTo>
                    <a:close/>
                    <a:moveTo>
                      <a:pt x="853" y="360"/>
                    </a:moveTo>
                    <a:lnTo>
                      <a:pt x="950" y="335"/>
                    </a:lnTo>
                    <a:lnTo>
                      <a:pt x="966" y="394"/>
                    </a:lnTo>
                    <a:lnTo>
                      <a:pt x="870" y="419"/>
                    </a:lnTo>
                    <a:lnTo>
                      <a:pt x="853" y="360"/>
                    </a:lnTo>
                    <a:close/>
                    <a:moveTo>
                      <a:pt x="966" y="394"/>
                    </a:moveTo>
                    <a:lnTo>
                      <a:pt x="870" y="419"/>
                    </a:lnTo>
                    <a:lnTo>
                      <a:pt x="853" y="360"/>
                    </a:lnTo>
                    <a:lnTo>
                      <a:pt x="950" y="335"/>
                    </a:lnTo>
                    <a:lnTo>
                      <a:pt x="966" y="394"/>
                    </a:lnTo>
                    <a:close/>
                    <a:moveTo>
                      <a:pt x="739" y="192"/>
                    </a:moveTo>
                    <a:lnTo>
                      <a:pt x="809" y="122"/>
                    </a:lnTo>
                    <a:lnTo>
                      <a:pt x="852" y="166"/>
                    </a:lnTo>
                    <a:lnTo>
                      <a:pt x="782" y="236"/>
                    </a:lnTo>
                    <a:lnTo>
                      <a:pt x="739" y="192"/>
                    </a:lnTo>
                    <a:close/>
                    <a:moveTo>
                      <a:pt x="852" y="166"/>
                    </a:moveTo>
                    <a:lnTo>
                      <a:pt x="782" y="236"/>
                    </a:lnTo>
                    <a:lnTo>
                      <a:pt x="739" y="192"/>
                    </a:lnTo>
                    <a:lnTo>
                      <a:pt x="809" y="122"/>
                    </a:lnTo>
                    <a:lnTo>
                      <a:pt x="852" y="166"/>
                    </a:lnTo>
                    <a:close/>
                    <a:moveTo>
                      <a:pt x="555" y="104"/>
                    </a:moveTo>
                    <a:lnTo>
                      <a:pt x="581" y="9"/>
                    </a:lnTo>
                    <a:lnTo>
                      <a:pt x="640" y="24"/>
                    </a:lnTo>
                    <a:lnTo>
                      <a:pt x="614" y="120"/>
                    </a:lnTo>
                    <a:lnTo>
                      <a:pt x="555" y="104"/>
                    </a:lnTo>
                    <a:close/>
                    <a:moveTo>
                      <a:pt x="640" y="24"/>
                    </a:moveTo>
                    <a:lnTo>
                      <a:pt x="614" y="120"/>
                    </a:lnTo>
                    <a:lnTo>
                      <a:pt x="555" y="104"/>
                    </a:lnTo>
                    <a:lnTo>
                      <a:pt x="581" y="9"/>
                    </a:lnTo>
                    <a:lnTo>
                      <a:pt x="640" y="24"/>
                    </a:lnTo>
                    <a:close/>
                    <a:moveTo>
                      <a:pt x="353" y="121"/>
                    </a:moveTo>
                    <a:lnTo>
                      <a:pt x="326" y="24"/>
                    </a:lnTo>
                    <a:lnTo>
                      <a:pt x="385" y="9"/>
                    </a:lnTo>
                    <a:lnTo>
                      <a:pt x="411" y="104"/>
                    </a:lnTo>
                    <a:lnTo>
                      <a:pt x="353" y="121"/>
                    </a:lnTo>
                    <a:close/>
                    <a:moveTo>
                      <a:pt x="385" y="9"/>
                    </a:moveTo>
                    <a:lnTo>
                      <a:pt x="411" y="104"/>
                    </a:lnTo>
                    <a:lnTo>
                      <a:pt x="353" y="121"/>
                    </a:lnTo>
                    <a:lnTo>
                      <a:pt x="326" y="24"/>
                    </a:lnTo>
                    <a:lnTo>
                      <a:pt x="385" y="9"/>
                    </a:lnTo>
                    <a:close/>
                    <a:moveTo>
                      <a:pt x="185" y="236"/>
                    </a:moveTo>
                    <a:lnTo>
                      <a:pt x="114" y="166"/>
                    </a:lnTo>
                    <a:lnTo>
                      <a:pt x="157" y="122"/>
                    </a:lnTo>
                    <a:lnTo>
                      <a:pt x="227" y="192"/>
                    </a:lnTo>
                    <a:lnTo>
                      <a:pt x="185" y="236"/>
                    </a:lnTo>
                    <a:close/>
                    <a:moveTo>
                      <a:pt x="157" y="122"/>
                    </a:moveTo>
                    <a:lnTo>
                      <a:pt x="227" y="192"/>
                    </a:lnTo>
                    <a:lnTo>
                      <a:pt x="185" y="236"/>
                    </a:lnTo>
                    <a:lnTo>
                      <a:pt x="114" y="166"/>
                    </a:lnTo>
                    <a:lnTo>
                      <a:pt x="157" y="122"/>
                    </a:lnTo>
                    <a:close/>
                    <a:moveTo>
                      <a:pt x="97" y="419"/>
                    </a:moveTo>
                    <a:lnTo>
                      <a:pt x="0" y="394"/>
                    </a:lnTo>
                    <a:lnTo>
                      <a:pt x="16" y="335"/>
                    </a:lnTo>
                    <a:lnTo>
                      <a:pt x="113" y="360"/>
                    </a:lnTo>
                    <a:lnTo>
                      <a:pt x="97" y="419"/>
                    </a:lnTo>
                    <a:close/>
                    <a:moveTo>
                      <a:pt x="16" y="335"/>
                    </a:moveTo>
                    <a:lnTo>
                      <a:pt x="113" y="360"/>
                    </a:lnTo>
                    <a:lnTo>
                      <a:pt x="97" y="419"/>
                    </a:lnTo>
                    <a:lnTo>
                      <a:pt x="0" y="394"/>
                    </a:lnTo>
                    <a:lnTo>
                      <a:pt x="16" y="335"/>
                    </a:lnTo>
                    <a:close/>
                    <a:moveTo>
                      <a:pt x="483" y="53"/>
                    </a:moveTo>
                    <a:lnTo>
                      <a:pt x="505" y="54"/>
                    </a:lnTo>
                    <a:lnTo>
                      <a:pt x="526" y="56"/>
                    </a:lnTo>
                    <a:lnTo>
                      <a:pt x="548" y="59"/>
                    </a:lnTo>
                    <a:lnTo>
                      <a:pt x="569" y="62"/>
                    </a:lnTo>
                    <a:lnTo>
                      <a:pt x="589" y="67"/>
                    </a:lnTo>
                    <a:lnTo>
                      <a:pt x="609" y="72"/>
                    </a:lnTo>
                    <a:lnTo>
                      <a:pt x="629" y="79"/>
                    </a:lnTo>
                    <a:lnTo>
                      <a:pt x="648" y="86"/>
                    </a:lnTo>
                    <a:lnTo>
                      <a:pt x="667" y="94"/>
                    </a:lnTo>
                    <a:lnTo>
                      <a:pt x="684" y="103"/>
                    </a:lnTo>
                    <a:lnTo>
                      <a:pt x="703" y="112"/>
                    </a:lnTo>
                    <a:lnTo>
                      <a:pt x="720" y="123"/>
                    </a:lnTo>
                    <a:lnTo>
                      <a:pt x="737" y="134"/>
                    </a:lnTo>
                    <a:lnTo>
                      <a:pt x="753" y="147"/>
                    </a:lnTo>
                    <a:lnTo>
                      <a:pt x="769" y="160"/>
                    </a:lnTo>
                    <a:lnTo>
                      <a:pt x="783" y="173"/>
                    </a:lnTo>
                    <a:lnTo>
                      <a:pt x="742" y="217"/>
                    </a:lnTo>
                    <a:lnTo>
                      <a:pt x="730" y="206"/>
                    </a:lnTo>
                    <a:lnTo>
                      <a:pt x="715" y="195"/>
                    </a:lnTo>
                    <a:lnTo>
                      <a:pt x="702" y="185"/>
                    </a:lnTo>
                    <a:lnTo>
                      <a:pt x="688" y="175"/>
                    </a:lnTo>
                    <a:lnTo>
                      <a:pt x="672" y="166"/>
                    </a:lnTo>
                    <a:lnTo>
                      <a:pt x="658" y="157"/>
                    </a:lnTo>
                    <a:lnTo>
                      <a:pt x="641" y="149"/>
                    </a:lnTo>
                    <a:lnTo>
                      <a:pt x="625" y="142"/>
                    </a:lnTo>
                    <a:lnTo>
                      <a:pt x="609" y="136"/>
                    </a:lnTo>
                    <a:lnTo>
                      <a:pt x="592" y="130"/>
                    </a:lnTo>
                    <a:lnTo>
                      <a:pt x="574" y="126"/>
                    </a:lnTo>
                    <a:lnTo>
                      <a:pt x="556" y="121"/>
                    </a:lnTo>
                    <a:lnTo>
                      <a:pt x="539" y="119"/>
                    </a:lnTo>
                    <a:lnTo>
                      <a:pt x="521" y="117"/>
                    </a:lnTo>
                    <a:lnTo>
                      <a:pt x="502" y="114"/>
                    </a:lnTo>
                    <a:lnTo>
                      <a:pt x="483" y="114"/>
                    </a:lnTo>
                    <a:lnTo>
                      <a:pt x="483" y="53"/>
                    </a:lnTo>
                    <a:close/>
                    <a:moveTo>
                      <a:pt x="783" y="173"/>
                    </a:moveTo>
                    <a:lnTo>
                      <a:pt x="798" y="188"/>
                    </a:lnTo>
                    <a:lnTo>
                      <a:pt x="812" y="202"/>
                    </a:lnTo>
                    <a:lnTo>
                      <a:pt x="826" y="218"/>
                    </a:lnTo>
                    <a:lnTo>
                      <a:pt x="838" y="235"/>
                    </a:lnTo>
                    <a:lnTo>
                      <a:pt x="849" y="251"/>
                    </a:lnTo>
                    <a:lnTo>
                      <a:pt x="860" y="269"/>
                    </a:lnTo>
                    <a:lnTo>
                      <a:pt x="870" y="287"/>
                    </a:lnTo>
                    <a:lnTo>
                      <a:pt x="879" y="305"/>
                    </a:lnTo>
                    <a:lnTo>
                      <a:pt x="888" y="324"/>
                    </a:lnTo>
                    <a:lnTo>
                      <a:pt x="895" y="344"/>
                    </a:lnTo>
                    <a:lnTo>
                      <a:pt x="901" y="362"/>
                    </a:lnTo>
                    <a:lnTo>
                      <a:pt x="907" y="384"/>
                    </a:lnTo>
                    <a:lnTo>
                      <a:pt x="912" y="404"/>
                    </a:lnTo>
                    <a:lnTo>
                      <a:pt x="916" y="425"/>
                    </a:lnTo>
                    <a:lnTo>
                      <a:pt x="918" y="446"/>
                    </a:lnTo>
                    <a:lnTo>
                      <a:pt x="920" y="467"/>
                    </a:lnTo>
                    <a:lnTo>
                      <a:pt x="860" y="470"/>
                    </a:lnTo>
                    <a:lnTo>
                      <a:pt x="858" y="451"/>
                    </a:lnTo>
                    <a:lnTo>
                      <a:pt x="856" y="434"/>
                    </a:lnTo>
                    <a:lnTo>
                      <a:pt x="852" y="416"/>
                    </a:lnTo>
                    <a:lnTo>
                      <a:pt x="849" y="398"/>
                    </a:lnTo>
                    <a:lnTo>
                      <a:pt x="843" y="380"/>
                    </a:lnTo>
                    <a:lnTo>
                      <a:pt x="838" y="364"/>
                    </a:lnTo>
                    <a:lnTo>
                      <a:pt x="831" y="347"/>
                    </a:lnTo>
                    <a:lnTo>
                      <a:pt x="824" y="330"/>
                    </a:lnTo>
                    <a:lnTo>
                      <a:pt x="817" y="315"/>
                    </a:lnTo>
                    <a:lnTo>
                      <a:pt x="808" y="299"/>
                    </a:lnTo>
                    <a:lnTo>
                      <a:pt x="799" y="285"/>
                    </a:lnTo>
                    <a:lnTo>
                      <a:pt x="789" y="270"/>
                    </a:lnTo>
                    <a:lnTo>
                      <a:pt x="778" y="256"/>
                    </a:lnTo>
                    <a:lnTo>
                      <a:pt x="767" y="242"/>
                    </a:lnTo>
                    <a:lnTo>
                      <a:pt x="754" y="230"/>
                    </a:lnTo>
                    <a:lnTo>
                      <a:pt x="742" y="217"/>
                    </a:lnTo>
                    <a:lnTo>
                      <a:pt x="783" y="173"/>
                    </a:lnTo>
                    <a:close/>
                    <a:moveTo>
                      <a:pt x="920" y="467"/>
                    </a:moveTo>
                    <a:lnTo>
                      <a:pt x="922" y="499"/>
                    </a:lnTo>
                    <a:lnTo>
                      <a:pt x="890" y="499"/>
                    </a:lnTo>
                    <a:lnTo>
                      <a:pt x="890" y="469"/>
                    </a:lnTo>
                    <a:lnTo>
                      <a:pt x="920" y="467"/>
                    </a:lnTo>
                    <a:close/>
                    <a:moveTo>
                      <a:pt x="890" y="499"/>
                    </a:moveTo>
                    <a:lnTo>
                      <a:pt x="76" y="499"/>
                    </a:lnTo>
                    <a:lnTo>
                      <a:pt x="76" y="438"/>
                    </a:lnTo>
                    <a:lnTo>
                      <a:pt x="890" y="438"/>
                    </a:lnTo>
                    <a:lnTo>
                      <a:pt x="890" y="499"/>
                    </a:lnTo>
                    <a:close/>
                    <a:moveTo>
                      <a:pt x="76" y="499"/>
                    </a:moveTo>
                    <a:lnTo>
                      <a:pt x="45" y="499"/>
                    </a:lnTo>
                    <a:lnTo>
                      <a:pt x="46" y="467"/>
                    </a:lnTo>
                    <a:lnTo>
                      <a:pt x="76" y="469"/>
                    </a:lnTo>
                    <a:lnTo>
                      <a:pt x="76" y="499"/>
                    </a:lnTo>
                    <a:close/>
                    <a:moveTo>
                      <a:pt x="46" y="467"/>
                    </a:moveTo>
                    <a:lnTo>
                      <a:pt x="48" y="446"/>
                    </a:lnTo>
                    <a:lnTo>
                      <a:pt x="50" y="425"/>
                    </a:lnTo>
                    <a:lnTo>
                      <a:pt x="55" y="404"/>
                    </a:lnTo>
                    <a:lnTo>
                      <a:pt x="59" y="384"/>
                    </a:lnTo>
                    <a:lnTo>
                      <a:pt x="65" y="362"/>
                    </a:lnTo>
                    <a:lnTo>
                      <a:pt x="71" y="344"/>
                    </a:lnTo>
                    <a:lnTo>
                      <a:pt x="79" y="324"/>
                    </a:lnTo>
                    <a:lnTo>
                      <a:pt x="87" y="305"/>
                    </a:lnTo>
                    <a:lnTo>
                      <a:pt x="96" y="287"/>
                    </a:lnTo>
                    <a:lnTo>
                      <a:pt x="106" y="269"/>
                    </a:lnTo>
                    <a:lnTo>
                      <a:pt x="117" y="251"/>
                    </a:lnTo>
                    <a:lnTo>
                      <a:pt x="129" y="235"/>
                    </a:lnTo>
                    <a:lnTo>
                      <a:pt x="142" y="218"/>
                    </a:lnTo>
                    <a:lnTo>
                      <a:pt x="154" y="202"/>
                    </a:lnTo>
                    <a:lnTo>
                      <a:pt x="168" y="188"/>
                    </a:lnTo>
                    <a:lnTo>
                      <a:pt x="183" y="173"/>
                    </a:lnTo>
                    <a:lnTo>
                      <a:pt x="224" y="217"/>
                    </a:lnTo>
                    <a:lnTo>
                      <a:pt x="212" y="230"/>
                    </a:lnTo>
                    <a:lnTo>
                      <a:pt x="199" y="242"/>
                    </a:lnTo>
                    <a:lnTo>
                      <a:pt x="188" y="256"/>
                    </a:lnTo>
                    <a:lnTo>
                      <a:pt x="178" y="270"/>
                    </a:lnTo>
                    <a:lnTo>
                      <a:pt x="168" y="285"/>
                    </a:lnTo>
                    <a:lnTo>
                      <a:pt x="158" y="299"/>
                    </a:lnTo>
                    <a:lnTo>
                      <a:pt x="149" y="315"/>
                    </a:lnTo>
                    <a:lnTo>
                      <a:pt x="142" y="330"/>
                    </a:lnTo>
                    <a:lnTo>
                      <a:pt x="135" y="347"/>
                    </a:lnTo>
                    <a:lnTo>
                      <a:pt x="128" y="364"/>
                    </a:lnTo>
                    <a:lnTo>
                      <a:pt x="123" y="380"/>
                    </a:lnTo>
                    <a:lnTo>
                      <a:pt x="118" y="398"/>
                    </a:lnTo>
                    <a:lnTo>
                      <a:pt x="114" y="416"/>
                    </a:lnTo>
                    <a:lnTo>
                      <a:pt x="110" y="434"/>
                    </a:lnTo>
                    <a:lnTo>
                      <a:pt x="108" y="451"/>
                    </a:lnTo>
                    <a:lnTo>
                      <a:pt x="107" y="470"/>
                    </a:lnTo>
                    <a:lnTo>
                      <a:pt x="46" y="467"/>
                    </a:lnTo>
                    <a:close/>
                    <a:moveTo>
                      <a:pt x="183" y="173"/>
                    </a:moveTo>
                    <a:lnTo>
                      <a:pt x="197" y="160"/>
                    </a:lnTo>
                    <a:lnTo>
                      <a:pt x="213" y="147"/>
                    </a:lnTo>
                    <a:lnTo>
                      <a:pt x="229" y="134"/>
                    </a:lnTo>
                    <a:lnTo>
                      <a:pt x="246" y="123"/>
                    </a:lnTo>
                    <a:lnTo>
                      <a:pt x="264" y="112"/>
                    </a:lnTo>
                    <a:lnTo>
                      <a:pt x="282" y="103"/>
                    </a:lnTo>
                    <a:lnTo>
                      <a:pt x="300" y="94"/>
                    </a:lnTo>
                    <a:lnTo>
                      <a:pt x="318" y="86"/>
                    </a:lnTo>
                    <a:lnTo>
                      <a:pt x="338" y="79"/>
                    </a:lnTo>
                    <a:lnTo>
                      <a:pt x="357" y="72"/>
                    </a:lnTo>
                    <a:lnTo>
                      <a:pt x="377" y="67"/>
                    </a:lnTo>
                    <a:lnTo>
                      <a:pt x="398" y="62"/>
                    </a:lnTo>
                    <a:lnTo>
                      <a:pt x="419" y="59"/>
                    </a:lnTo>
                    <a:lnTo>
                      <a:pt x="440" y="56"/>
                    </a:lnTo>
                    <a:lnTo>
                      <a:pt x="462" y="54"/>
                    </a:lnTo>
                    <a:lnTo>
                      <a:pt x="483" y="53"/>
                    </a:lnTo>
                    <a:lnTo>
                      <a:pt x="483" y="114"/>
                    </a:lnTo>
                    <a:lnTo>
                      <a:pt x="464" y="114"/>
                    </a:lnTo>
                    <a:lnTo>
                      <a:pt x="446" y="117"/>
                    </a:lnTo>
                    <a:lnTo>
                      <a:pt x="427" y="119"/>
                    </a:lnTo>
                    <a:lnTo>
                      <a:pt x="410" y="121"/>
                    </a:lnTo>
                    <a:lnTo>
                      <a:pt x="392" y="126"/>
                    </a:lnTo>
                    <a:lnTo>
                      <a:pt x="375" y="130"/>
                    </a:lnTo>
                    <a:lnTo>
                      <a:pt x="357" y="136"/>
                    </a:lnTo>
                    <a:lnTo>
                      <a:pt x="341" y="142"/>
                    </a:lnTo>
                    <a:lnTo>
                      <a:pt x="325" y="149"/>
                    </a:lnTo>
                    <a:lnTo>
                      <a:pt x="310" y="157"/>
                    </a:lnTo>
                    <a:lnTo>
                      <a:pt x="294" y="166"/>
                    </a:lnTo>
                    <a:lnTo>
                      <a:pt x="278" y="175"/>
                    </a:lnTo>
                    <a:lnTo>
                      <a:pt x="264" y="185"/>
                    </a:lnTo>
                    <a:lnTo>
                      <a:pt x="251" y="195"/>
                    </a:lnTo>
                    <a:lnTo>
                      <a:pt x="237" y="206"/>
                    </a:lnTo>
                    <a:lnTo>
                      <a:pt x="224" y="217"/>
                    </a:lnTo>
                    <a:lnTo>
                      <a:pt x="183" y="173"/>
                    </a:lnTo>
                    <a:close/>
                  </a:path>
                </a:pathLst>
              </a:custGeom>
              <a:solidFill>
                <a:srgbClr val="81B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164"/>
              <p:cNvSpPr>
                <a:spLocks/>
              </p:cNvSpPr>
              <p:nvPr/>
            </p:nvSpPr>
            <p:spPr bwMode="auto">
              <a:xfrm>
                <a:off x="3663" y="660"/>
                <a:ext cx="79" cy="36"/>
              </a:xfrm>
              <a:custGeom>
                <a:avLst/>
                <a:gdLst>
                  <a:gd name="T0" fmla="*/ 236 w 472"/>
                  <a:gd name="T1" fmla="*/ 0 h 214"/>
                  <a:gd name="T2" fmla="*/ 259 w 472"/>
                  <a:gd name="T3" fmla="*/ 1 h 214"/>
                  <a:gd name="T4" fmla="*/ 282 w 472"/>
                  <a:gd name="T5" fmla="*/ 4 h 214"/>
                  <a:gd name="T6" fmla="*/ 303 w 472"/>
                  <a:gd name="T7" fmla="*/ 8 h 214"/>
                  <a:gd name="T8" fmla="*/ 324 w 472"/>
                  <a:gd name="T9" fmla="*/ 16 h 214"/>
                  <a:gd name="T10" fmla="*/ 343 w 472"/>
                  <a:gd name="T11" fmla="*/ 25 h 214"/>
                  <a:gd name="T12" fmla="*/ 362 w 472"/>
                  <a:gd name="T13" fmla="*/ 35 h 214"/>
                  <a:gd name="T14" fmla="*/ 380 w 472"/>
                  <a:gd name="T15" fmla="*/ 47 h 214"/>
                  <a:gd name="T16" fmla="*/ 396 w 472"/>
                  <a:gd name="T17" fmla="*/ 62 h 214"/>
                  <a:gd name="T18" fmla="*/ 411 w 472"/>
                  <a:gd name="T19" fmla="*/ 76 h 214"/>
                  <a:gd name="T20" fmla="*/ 425 w 472"/>
                  <a:gd name="T21" fmla="*/ 93 h 214"/>
                  <a:gd name="T22" fmla="*/ 437 w 472"/>
                  <a:gd name="T23" fmla="*/ 111 h 214"/>
                  <a:gd name="T24" fmla="*/ 447 w 472"/>
                  <a:gd name="T25" fmla="*/ 130 h 214"/>
                  <a:gd name="T26" fmla="*/ 456 w 472"/>
                  <a:gd name="T27" fmla="*/ 150 h 214"/>
                  <a:gd name="T28" fmla="*/ 464 w 472"/>
                  <a:gd name="T29" fmla="*/ 170 h 214"/>
                  <a:gd name="T30" fmla="*/ 468 w 472"/>
                  <a:gd name="T31" fmla="*/ 192 h 214"/>
                  <a:gd name="T32" fmla="*/ 472 w 472"/>
                  <a:gd name="T33" fmla="*/ 214 h 214"/>
                  <a:gd name="T34" fmla="*/ 0 w 472"/>
                  <a:gd name="T35" fmla="*/ 214 h 214"/>
                  <a:gd name="T36" fmla="*/ 4 w 472"/>
                  <a:gd name="T37" fmla="*/ 192 h 214"/>
                  <a:gd name="T38" fmla="*/ 9 w 472"/>
                  <a:gd name="T39" fmla="*/ 170 h 214"/>
                  <a:gd name="T40" fmla="*/ 16 w 472"/>
                  <a:gd name="T41" fmla="*/ 150 h 214"/>
                  <a:gd name="T42" fmla="*/ 25 w 472"/>
                  <a:gd name="T43" fmla="*/ 130 h 214"/>
                  <a:gd name="T44" fmla="*/ 36 w 472"/>
                  <a:gd name="T45" fmla="*/ 111 h 214"/>
                  <a:gd name="T46" fmla="*/ 48 w 472"/>
                  <a:gd name="T47" fmla="*/ 93 h 214"/>
                  <a:gd name="T48" fmla="*/ 61 w 472"/>
                  <a:gd name="T49" fmla="*/ 76 h 214"/>
                  <a:gd name="T50" fmla="*/ 76 w 472"/>
                  <a:gd name="T51" fmla="*/ 62 h 214"/>
                  <a:gd name="T52" fmla="*/ 93 w 472"/>
                  <a:gd name="T53" fmla="*/ 47 h 214"/>
                  <a:gd name="T54" fmla="*/ 110 w 472"/>
                  <a:gd name="T55" fmla="*/ 35 h 214"/>
                  <a:gd name="T56" fmla="*/ 129 w 472"/>
                  <a:gd name="T57" fmla="*/ 25 h 214"/>
                  <a:gd name="T58" fmla="*/ 149 w 472"/>
                  <a:gd name="T59" fmla="*/ 16 h 214"/>
                  <a:gd name="T60" fmla="*/ 169 w 472"/>
                  <a:gd name="T61" fmla="*/ 8 h 214"/>
                  <a:gd name="T62" fmla="*/ 192 w 472"/>
                  <a:gd name="T63" fmla="*/ 4 h 214"/>
                  <a:gd name="T64" fmla="*/ 214 w 472"/>
                  <a:gd name="T65" fmla="*/ 1 h 214"/>
                  <a:gd name="T66" fmla="*/ 236 w 472"/>
                  <a:gd name="T6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2" h="214">
                    <a:moveTo>
                      <a:pt x="236" y="0"/>
                    </a:moveTo>
                    <a:lnTo>
                      <a:pt x="259" y="1"/>
                    </a:lnTo>
                    <a:lnTo>
                      <a:pt x="282" y="4"/>
                    </a:lnTo>
                    <a:lnTo>
                      <a:pt x="303" y="8"/>
                    </a:lnTo>
                    <a:lnTo>
                      <a:pt x="324" y="16"/>
                    </a:lnTo>
                    <a:lnTo>
                      <a:pt x="343" y="25"/>
                    </a:lnTo>
                    <a:lnTo>
                      <a:pt x="362" y="35"/>
                    </a:lnTo>
                    <a:lnTo>
                      <a:pt x="380" y="47"/>
                    </a:lnTo>
                    <a:lnTo>
                      <a:pt x="396" y="62"/>
                    </a:lnTo>
                    <a:lnTo>
                      <a:pt x="411" y="76"/>
                    </a:lnTo>
                    <a:lnTo>
                      <a:pt x="425" y="93"/>
                    </a:lnTo>
                    <a:lnTo>
                      <a:pt x="437" y="111"/>
                    </a:lnTo>
                    <a:lnTo>
                      <a:pt x="447" y="130"/>
                    </a:lnTo>
                    <a:lnTo>
                      <a:pt x="456" y="150"/>
                    </a:lnTo>
                    <a:lnTo>
                      <a:pt x="464" y="170"/>
                    </a:lnTo>
                    <a:lnTo>
                      <a:pt x="468" y="192"/>
                    </a:lnTo>
                    <a:lnTo>
                      <a:pt x="472" y="214"/>
                    </a:lnTo>
                    <a:lnTo>
                      <a:pt x="0" y="214"/>
                    </a:lnTo>
                    <a:lnTo>
                      <a:pt x="4" y="192"/>
                    </a:lnTo>
                    <a:lnTo>
                      <a:pt x="9" y="170"/>
                    </a:lnTo>
                    <a:lnTo>
                      <a:pt x="16" y="150"/>
                    </a:lnTo>
                    <a:lnTo>
                      <a:pt x="25" y="130"/>
                    </a:lnTo>
                    <a:lnTo>
                      <a:pt x="36" y="111"/>
                    </a:lnTo>
                    <a:lnTo>
                      <a:pt x="48" y="93"/>
                    </a:lnTo>
                    <a:lnTo>
                      <a:pt x="61" y="76"/>
                    </a:lnTo>
                    <a:lnTo>
                      <a:pt x="76" y="62"/>
                    </a:lnTo>
                    <a:lnTo>
                      <a:pt x="93" y="47"/>
                    </a:lnTo>
                    <a:lnTo>
                      <a:pt x="110" y="35"/>
                    </a:lnTo>
                    <a:lnTo>
                      <a:pt x="129" y="25"/>
                    </a:lnTo>
                    <a:lnTo>
                      <a:pt x="149" y="16"/>
                    </a:lnTo>
                    <a:lnTo>
                      <a:pt x="169" y="8"/>
                    </a:lnTo>
                    <a:lnTo>
                      <a:pt x="192" y="4"/>
                    </a:lnTo>
                    <a:lnTo>
                      <a:pt x="214" y="1"/>
                    </a:lnTo>
                    <a:lnTo>
                      <a:pt x="236" y="0"/>
                    </a:lnTo>
                    <a:close/>
                  </a:path>
                </a:pathLst>
              </a:custGeom>
              <a:noFill/>
              <a:ln w="7938">
                <a:solidFill>
                  <a:srgbClr val="81B9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" name="Freeform 165"/>
              <p:cNvSpPr>
                <a:spLocks noEditPoints="1"/>
              </p:cNvSpPr>
              <p:nvPr/>
            </p:nvSpPr>
            <p:spPr bwMode="auto">
              <a:xfrm>
                <a:off x="3592" y="691"/>
                <a:ext cx="218" cy="156"/>
              </a:xfrm>
              <a:custGeom>
                <a:avLst/>
                <a:gdLst>
                  <a:gd name="T0" fmla="*/ 1178 w 1307"/>
                  <a:gd name="T1" fmla="*/ 61 h 940"/>
                  <a:gd name="T2" fmla="*/ 1178 w 1307"/>
                  <a:gd name="T3" fmla="*/ 0 h 940"/>
                  <a:gd name="T4" fmla="*/ 1217 w 1307"/>
                  <a:gd name="T5" fmla="*/ 7 h 940"/>
                  <a:gd name="T6" fmla="*/ 1250 w 1307"/>
                  <a:gd name="T7" fmla="*/ 22 h 940"/>
                  <a:gd name="T8" fmla="*/ 1226 w 1307"/>
                  <a:gd name="T9" fmla="*/ 81 h 940"/>
                  <a:gd name="T10" fmla="*/ 1210 w 1307"/>
                  <a:gd name="T11" fmla="*/ 69 h 940"/>
                  <a:gd name="T12" fmla="*/ 1193 w 1307"/>
                  <a:gd name="T13" fmla="*/ 62 h 940"/>
                  <a:gd name="T14" fmla="*/ 1178 w 1307"/>
                  <a:gd name="T15" fmla="*/ 0 h 940"/>
                  <a:gd name="T16" fmla="*/ 1247 w 1307"/>
                  <a:gd name="T17" fmla="*/ 59 h 940"/>
                  <a:gd name="T18" fmla="*/ 1277 w 1307"/>
                  <a:gd name="T19" fmla="*/ 47 h 940"/>
                  <a:gd name="T20" fmla="*/ 1296 w 1307"/>
                  <a:gd name="T21" fmla="*/ 79 h 940"/>
                  <a:gd name="T22" fmla="*/ 1306 w 1307"/>
                  <a:gd name="T23" fmla="*/ 116 h 940"/>
                  <a:gd name="T24" fmla="*/ 1246 w 1307"/>
                  <a:gd name="T25" fmla="*/ 121 h 940"/>
                  <a:gd name="T26" fmla="*/ 1240 w 1307"/>
                  <a:gd name="T27" fmla="*/ 102 h 940"/>
                  <a:gd name="T28" fmla="*/ 1230 w 1307"/>
                  <a:gd name="T29" fmla="*/ 86 h 940"/>
                  <a:gd name="T30" fmla="*/ 1307 w 1307"/>
                  <a:gd name="T31" fmla="*/ 128 h 940"/>
                  <a:gd name="T32" fmla="*/ 1246 w 1307"/>
                  <a:gd name="T33" fmla="*/ 128 h 940"/>
                  <a:gd name="T34" fmla="*/ 1306 w 1307"/>
                  <a:gd name="T35" fmla="*/ 824 h 940"/>
                  <a:gd name="T36" fmla="*/ 1296 w 1307"/>
                  <a:gd name="T37" fmla="*/ 861 h 940"/>
                  <a:gd name="T38" fmla="*/ 1277 w 1307"/>
                  <a:gd name="T39" fmla="*/ 893 h 940"/>
                  <a:gd name="T40" fmla="*/ 1230 w 1307"/>
                  <a:gd name="T41" fmla="*/ 854 h 940"/>
                  <a:gd name="T42" fmla="*/ 1240 w 1307"/>
                  <a:gd name="T43" fmla="*/ 838 h 940"/>
                  <a:gd name="T44" fmla="*/ 1246 w 1307"/>
                  <a:gd name="T45" fmla="*/ 819 h 940"/>
                  <a:gd name="T46" fmla="*/ 1269 w 1307"/>
                  <a:gd name="T47" fmla="*/ 902 h 940"/>
                  <a:gd name="T48" fmla="*/ 1239 w 1307"/>
                  <a:gd name="T49" fmla="*/ 924 h 940"/>
                  <a:gd name="T50" fmla="*/ 1205 w 1307"/>
                  <a:gd name="T51" fmla="*/ 937 h 940"/>
                  <a:gd name="T52" fmla="*/ 1178 w 1307"/>
                  <a:gd name="T53" fmla="*/ 879 h 940"/>
                  <a:gd name="T54" fmla="*/ 1198 w 1307"/>
                  <a:gd name="T55" fmla="*/ 877 h 940"/>
                  <a:gd name="T56" fmla="*/ 1216 w 1307"/>
                  <a:gd name="T57" fmla="*/ 868 h 940"/>
                  <a:gd name="T58" fmla="*/ 1269 w 1307"/>
                  <a:gd name="T59" fmla="*/ 902 h 940"/>
                  <a:gd name="T60" fmla="*/ 128 w 1307"/>
                  <a:gd name="T61" fmla="*/ 879 h 940"/>
                  <a:gd name="T62" fmla="*/ 128 w 1307"/>
                  <a:gd name="T63" fmla="*/ 940 h 940"/>
                  <a:gd name="T64" fmla="*/ 90 w 1307"/>
                  <a:gd name="T65" fmla="*/ 934 h 940"/>
                  <a:gd name="T66" fmla="*/ 57 w 1307"/>
                  <a:gd name="T67" fmla="*/ 918 h 940"/>
                  <a:gd name="T68" fmla="*/ 80 w 1307"/>
                  <a:gd name="T69" fmla="*/ 860 h 940"/>
                  <a:gd name="T70" fmla="*/ 96 w 1307"/>
                  <a:gd name="T71" fmla="*/ 871 h 940"/>
                  <a:gd name="T72" fmla="*/ 115 w 1307"/>
                  <a:gd name="T73" fmla="*/ 878 h 940"/>
                  <a:gd name="T74" fmla="*/ 128 w 1307"/>
                  <a:gd name="T75" fmla="*/ 940 h 940"/>
                  <a:gd name="T76" fmla="*/ 59 w 1307"/>
                  <a:gd name="T77" fmla="*/ 881 h 940"/>
                  <a:gd name="T78" fmla="*/ 29 w 1307"/>
                  <a:gd name="T79" fmla="*/ 893 h 940"/>
                  <a:gd name="T80" fmla="*/ 10 w 1307"/>
                  <a:gd name="T81" fmla="*/ 861 h 940"/>
                  <a:gd name="T82" fmla="*/ 1 w 1307"/>
                  <a:gd name="T83" fmla="*/ 824 h 940"/>
                  <a:gd name="T84" fmla="*/ 61 w 1307"/>
                  <a:gd name="T85" fmla="*/ 819 h 940"/>
                  <a:gd name="T86" fmla="*/ 66 w 1307"/>
                  <a:gd name="T87" fmla="*/ 838 h 940"/>
                  <a:gd name="T88" fmla="*/ 76 w 1307"/>
                  <a:gd name="T89" fmla="*/ 854 h 940"/>
                  <a:gd name="T90" fmla="*/ 0 w 1307"/>
                  <a:gd name="T91" fmla="*/ 812 h 940"/>
                  <a:gd name="T92" fmla="*/ 61 w 1307"/>
                  <a:gd name="T93" fmla="*/ 812 h 940"/>
                  <a:gd name="T94" fmla="*/ 1 w 1307"/>
                  <a:gd name="T95" fmla="*/ 116 h 940"/>
                  <a:gd name="T96" fmla="*/ 10 w 1307"/>
                  <a:gd name="T97" fmla="*/ 79 h 940"/>
                  <a:gd name="T98" fmla="*/ 29 w 1307"/>
                  <a:gd name="T99" fmla="*/ 47 h 940"/>
                  <a:gd name="T100" fmla="*/ 76 w 1307"/>
                  <a:gd name="T101" fmla="*/ 86 h 940"/>
                  <a:gd name="T102" fmla="*/ 66 w 1307"/>
                  <a:gd name="T103" fmla="*/ 102 h 940"/>
                  <a:gd name="T104" fmla="*/ 61 w 1307"/>
                  <a:gd name="T105" fmla="*/ 121 h 940"/>
                  <a:gd name="T106" fmla="*/ 80 w 1307"/>
                  <a:gd name="T107" fmla="*/ 81 h 940"/>
                  <a:gd name="T108" fmla="*/ 80 w 1307"/>
                  <a:gd name="T109" fmla="*/ 81 h 940"/>
                  <a:gd name="T110" fmla="*/ 57 w 1307"/>
                  <a:gd name="T111" fmla="*/ 22 h 940"/>
                  <a:gd name="T112" fmla="*/ 90 w 1307"/>
                  <a:gd name="T113" fmla="*/ 7 h 940"/>
                  <a:gd name="T114" fmla="*/ 128 w 1307"/>
                  <a:gd name="T115" fmla="*/ 0 h 940"/>
                  <a:gd name="T116" fmla="*/ 115 w 1307"/>
                  <a:gd name="T117" fmla="*/ 62 h 940"/>
                  <a:gd name="T118" fmla="*/ 96 w 1307"/>
                  <a:gd name="T119" fmla="*/ 69 h 940"/>
                  <a:gd name="T120" fmla="*/ 80 w 1307"/>
                  <a:gd name="T121" fmla="*/ 81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7" h="940">
                    <a:moveTo>
                      <a:pt x="128" y="0"/>
                    </a:moveTo>
                    <a:lnTo>
                      <a:pt x="1178" y="0"/>
                    </a:lnTo>
                    <a:lnTo>
                      <a:pt x="1178" y="61"/>
                    </a:lnTo>
                    <a:lnTo>
                      <a:pt x="128" y="61"/>
                    </a:lnTo>
                    <a:lnTo>
                      <a:pt x="128" y="0"/>
                    </a:lnTo>
                    <a:close/>
                    <a:moveTo>
                      <a:pt x="1178" y="0"/>
                    </a:moveTo>
                    <a:lnTo>
                      <a:pt x="1191" y="1"/>
                    </a:lnTo>
                    <a:lnTo>
                      <a:pt x="1205" y="3"/>
                    </a:lnTo>
                    <a:lnTo>
                      <a:pt x="1217" y="7"/>
                    </a:lnTo>
                    <a:lnTo>
                      <a:pt x="1228" y="10"/>
                    </a:lnTo>
                    <a:lnTo>
                      <a:pt x="1239" y="16"/>
                    </a:lnTo>
                    <a:lnTo>
                      <a:pt x="1250" y="22"/>
                    </a:lnTo>
                    <a:lnTo>
                      <a:pt x="1260" y="30"/>
                    </a:lnTo>
                    <a:lnTo>
                      <a:pt x="1269" y="38"/>
                    </a:lnTo>
                    <a:lnTo>
                      <a:pt x="1226" y="81"/>
                    </a:lnTo>
                    <a:lnTo>
                      <a:pt x="1221" y="77"/>
                    </a:lnTo>
                    <a:lnTo>
                      <a:pt x="1216" y="72"/>
                    </a:lnTo>
                    <a:lnTo>
                      <a:pt x="1210" y="69"/>
                    </a:lnTo>
                    <a:lnTo>
                      <a:pt x="1205" y="67"/>
                    </a:lnTo>
                    <a:lnTo>
                      <a:pt x="1198" y="65"/>
                    </a:lnTo>
                    <a:lnTo>
                      <a:pt x="1193" y="62"/>
                    </a:lnTo>
                    <a:lnTo>
                      <a:pt x="1186" y="61"/>
                    </a:lnTo>
                    <a:lnTo>
                      <a:pt x="1178" y="61"/>
                    </a:lnTo>
                    <a:lnTo>
                      <a:pt x="1178" y="0"/>
                    </a:lnTo>
                    <a:close/>
                    <a:moveTo>
                      <a:pt x="1226" y="81"/>
                    </a:moveTo>
                    <a:lnTo>
                      <a:pt x="1226" y="81"/>
                    </a:lnTo>
                    <a:lnTo>
                      <a:pt x="1247" y="59"/>
                    </a:lnTo>
                    <a:lnTo>
                      <a:pt x="1226" y="81"/>
                    </a:lnTo>
                    <a:close/>
                    <a:moveTo>
                      <a:pt x="1269" y="38"/>
                    </a:moveTo>
                    <a:lnTo>
                      <a:pt x="1277" y="47"/>
                    </a:lnTo>
                    <a:lnTo>
                      <a:pt x="1285" y="57"/>
                    </a:lnTo>
                    <a:lnTo>
                      <a:pt x="1292" y="68"/>
                    </a:lnTo>
                    <a:lnTo>
                      <a:pt x="1296" y="79"/>
                    </a:lnTo>
                    <a:lnTo>
                      <a:pt x="1300" y="90"/>
                    </a:lnTo>
                    <a:lnTo>
                      <a:pt x="1304" y="102"/>
                    </a:lnTo>
                    <a:lnTo>
                      <a:pt x="1306" y="116"/>
                    </a:lnTo>
                    <a:lnTo>
                      <a:pt x="1307" y="128"/>
                    </a:lnTo>
                    <a:lnTo>
                      <a:pt x="1246" y="128"/>
                    </a:lnTo>
                    <a:lnTo>
                      <a:pt x="1246" y="121"/>
                    </a:lnTo>
                    <a:lnTo>
                      <a:pt x="1245" y="115"/>
                    </a:lnTo>
                    <a:lnTo>
                      <a:pt x="1243" y="108"/>
                    </a:lnTo>
                    <a:lnTo>
                      <a:pt x="1240" y="102"/>
                    </a:lnTo>
                    <a:lnTo>
                      <a:pt x="1238" y="97"/>
                    </a:lnTo>
                    <a:lnTo>
                      <a:pt x="1235" y="91"/>
                    </a:lnTo>
                    <a:lnTo>
                      <a:pt x="1230" y="86"/>
                    </a:lnTo>
                    <a:lnTo>
                      <a:pt x="1226" y="81"/>
                    </a:lnTo>
                    <a:lnTo>
                      <a:pt x="1269" y="38"/>
                    </a:lnTo>
                    <a:close/>
                    <a:moveTo>
                      <a:pt x="1307" y="128"/>
                    </a:moveTo>
                    <a:lnTo>
                      <a:pt x="1307" y="812"/>
                    </a:lnTo>
                    <a:lnTo>
                      <a:pt x="1246" y="812"/>
                    </a:lnTo>
                    <a:lnTo>
                      <a:pt x="1246" y="128"/>
                    </a:lnTo>
                    <a:lnTo>
                      <a:pt x="1307" y="128"/>
                    </a:lnTo>
                    <a:close/>
                    <a:moveTo>
                      <a:pt x="1307" y="812"/>
                    </a:moveTo>
                    <a:lnTo>
                      <a:pt x="1306" y="824"/>
                    </a:lnTo>
                    <a:lnTo>
                      <a:pt x="1304" y="838"/>
                    </a:lnTo>
                    <a:lnTo>
                      <a:pt x="1300" y="850"/>
                    </a:lnTo>
                    <a:lnTo>
                      <a:pt x="1296" y="861"/>
                    </a:lnTo>
                    <a:lnTo>
                      <a:pt x="1292" y="873"/>
                    </a:lnTo>
                    <a:lnTo>
                      <a:pt x="1285" y="883"/>
                    </a:lnTo>
                    <a:lnTo>
                      <a:pt x="1277" y="893"/>
                    </a:lnTo>
                    <a:lnTo>
                      <a:pt x="1269" y="902"/>
                    </a:lnTo>
                    <a:lnTo>
                      <a:pt x="1226" y="859"/>
                    </a:lnTo>
                    <a:lnTo>
                      <a:pt x="1230" y="854"/>
                    </a:lnTo>
                    <a:lnTo>
                      <a:pt x="1235" y="849"/>
                    </a:lnTo>
                    <a:lnTo>
                      <a:pt x="1238" y="843"/>
                    </a:lnTo>
                    <a:lnTo>
                      <a:pt x="1240" y="838"/>
                    </a:lnTo>
                    <a:lnTo>
                      <a:pt x="1243" y="832"/>
                    </a:lnTo>
                    <a:lnTo>
                      <a:pt x="1245" y="825"/>
                    </a:lnTo>
                    <a:lnTo>
                      <a:pt x="1246" y="819"/>
                    </a:lnTo>
                    <a:lnTo>
                      <a:pt x="1246" y="812"/>
                    </a:lnTo>
                    <a:lnTo>
                      <a:pt x="1307" y="812"/>
                    </a:lnTo>
                    <a:close/>
                    <a:moveTo>
                      <a:pt x="1269" y="902"/>
                    </a:moveTo>
                    <a:lnTo>
                      <a:pt x="1260" y="910"/>
                    </a:lnTo>
                    <a:lnTo>
                      <a:pt x="1250" y="918"/>
                    </a:lnTo>
                    <a:lnTo>
                      <a:pt x="1239" y="924"/>
                    </a:lnTo>
                    <a:lnTo>
                      <a:pt x="1228" y="930"/>
                    </a:lnTo>
                    <a:lnTo>
                      <a:pt x="1217" y="934"/>
                    </a:lnTo>
                    <a:lnTo>
                      <a:pt x="1205" y="937"/>
                    </a:lnTo>
                    <a:lnTo>
                      <a:pt x="1191" y="939"/>
                    </a:lnTo>
                    <a:lnTo>
                      <a:pt x="1178" y="940"/>
                    </a:lnTo>
                    <a:lnTo>
                      <a:pt x="1178" y="879"/>
                    </a:lnTo>
                    <a:lnTo>
                      <a:pt x="1186" y="879"/>
                    </a:lnTo>
                    <a:lnTo>
                      <a:pt x="1193" y="878"/>
                    </a:lnTo>
                    <a:lnTo>
                      <a:pt x="1198" y="877"/>
                    </a:lnTo>
                    <a:lnTo>
                      <a:pt x="1205" y="873"/>
                    </a:lnTo>
                    <a:lnTo>
                      <a:pt x="1210" y="871"/>
                    </a:lnTo>
                    <a:lnTo>
                      <a:pt x="1216" y="868"/>
                    </a:lnTo>
                    <a:lnTo>
                      <a:pt x="1221" y="863"/>
                    </a:lnTo>
                    <a:lnTo>
                      <a:pt x="1226" y="859"/>
                    </a:lnTo>
                    <a:lnTo>
                      <a:pt x="1269" y="902"/>
                    </a:lnTo>
                    <a:close/>
                    <a:moveTo>
                      <a:pt x="1178" y="940"/>
                    </a:moveTo>
                    <a:lnTo>
                      <a:pt x="128" y="940"/>
                    </a:lnTo>
                    <a:lnTo>
                      <a:pt x="128" y="879"/>
                    </a:lnTo>
                    <a:lnTo>
                      <a:pt x="1178" y="879"/>
                    </a:lnTo>
                    <a:lnTo>
                      <a:pt x="1178" y="940"/>
                    </a:lnTo>
                    <a:close/>
                    <a:moveTo>
                      <a:pt x="128" y="940"/>
                    </a:moveTo>
                    <a:lnTo>
                      <a:pt x="115" y="939"/>
                    </a:lnTo>
                    <a:lnTo>
                      <a:pt x="103" y="937"/>
                    </a:lnTo>
                    <a:lnTo>
                      <a:pt x="90" y="934"/>
                    </a:lnTo>
                    <a:lnTo>
                      <a:pt x="78" y="930"/>
                    </a:lnTo>
                    <a:lnTo>
                      <a:pt x="67" y="924"/>
                    </a:lnTo>
                    <a:lnTo>
                      <a:pt x="57" y="918"/>
                    </a:lnTo>
                    <a:lnTo>
                      <a:pt x="47" y="910"/>
                    </a:lnTo>
                    <a:lnTo>
                      <a:pt x="38" y="902"/>
                    </a:lnTo>
                    <a:lnTo>
                      <a:pt x="80" y="860"/>
                    </a:lnTo>
                    <a:lnTo>
                      <a:pt x="86" y="863"/>
                    </a:lnTo>
                    <a:lnTo>
                      <a:pt x="90" y="868"/>
                    </a:lnTo>
                    <a:lnTo>
                      <a:pt x="96" y="871"/>
                    </a:lnTo>
                    <a:lnTo>
                      <a:pt x="101" y="873"/>
                    </a:lnTo>
                    <a:lnTo>
                      <a:pt x="108" y="877"/>
                    </a:lnTo>
                    <a:lnTo>
                      <a:pt x="115" y="878"/>
                    </a:lnTo>
                    <a:lnTo>
                      <a:pt x="121" y="879"/>
                    </a:lnTo>
                    <a:lnTo>
                      <a:pt x="128" y="879"/>
                    </a:lnTo>
                    <a:lnTo>
                      <a:pt x="128" y="940"/>
                    </a:lnTo>
                    <a:close/>
                    <a:moveTo>
                      <a:pt x="80" y="859"/>
                    </a:moveTo>
                    <a:lnTo>
                      <a:pt x="80" y="860"/>
                    </a:lnTo>
                    <a:lnTo>
                      <a:pt x="59" y="881"/>
                    </a:lnTo>
                    <a:lnTo>
                      <a:pt x="80" y="859"/>
                    </a:lnTo>
                    <a:close/>
                    <a:moveTo>
                      <a:pt x="38" y="902"/>
                    </a:moveTo>
                    <a:lnTo>
                      <a:pt x="29" y="893"/>
                    </a:lnTo>
                    <a:lnTo>
                      <a:pt x="22" y="883"/>
                    </a:lnTo>
                    <a:lnTo>
                      <a:pt x="16" y="872"/>
                    </a:lnTo>
                    <a:lnTo>
                      <a:pt x="10" y="861"/>
                    </a:lnTo>
                    <a:lnTo>
                      <a:pt x="6" y="850"/>
                    </a:lnTo>
                    <a:lnTo>
                      <a:pt x="2" y="838"/>
                    </a:lnTo>
                    <a:lnTo>
                      <a:pt x="1" y="824"/>
                    </a:lnTo>
                    <a:lnTo>
                      <a:pt x="0" y="812"/>
                    </a:lnTo>
                    <a:lnTo>
                      <a:pt x="61" y="812"/>
                    </a:lnTo>
                    <a:lnTo>
                      <a:pt x="61" y="819"/>
                    </a:lnTo>
                    <a:lnTo>
                      <a:pt x="63" y="825"/>
                    </a:lnTo>
                    <a:lnTo>
                      <a:pt x="64" y="832"/>
                    </a:lnTo>
                    <a:lnTo>
                      <a:pt x="66" y="838"/>
                    </a:lnTo>
                    <a:lnTo>
                      <a:pt x="69" y="844"/>
                    </a:lnTo>
                    <a:lnTo>
                      <a:pt x="73" y="850"/>
                    </a:lnTo>
                    <a:lnTo>
                      <a:pt x="76" y="854"/>
                    </a:lnTo>
                    <a:lnTo>
                      <a:pt x="80" y="859"/>
                    </a:lnTo>
                    <a:lnTo>
                      <a:pt x="38" y="902"/>
                    </a:lnTo>
                    <a:close/>
                    <a:moveTo>
                      <a:pt x="0" y="812"/>
                    </a:moveTo>
                    <a:lnTo>
                      <a:pt x="0" y="128"/>
                    </a:lnTo>
                    <a:lnTo>
                      <a:pt x="61" y="128"/>
                    </a:lnTo>
                    <a:lnTo>
                      <a:pt x="61" y="812"/>
                    </a:lnTo>
                    <a:lnTo>
                      <a:pt x="0" y="812"/>
                    </a:lnTo>
                    <a:close/>
                    <a:moveTo>
                      <a:pt x="0" y="128"/>
                    </a:moveTo>
                    <a:lnTo>
                      <a:pt x="1" y="116"/>
                    </a:lnTo>
                    <a:lnTo>
                      <a:pt x="2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6" y="68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8" y="38"/>
                    </a:lnTo>
                    <a:lnTo>
                      <a:pt x="80" y="81"/>
                    </a:lnTo>
                    <a:lnTo>
                      <a:pt x="76" y="86"/>
                    </a:lnTo>
                    <a:lnTo>
                      <a:pt x="73" y="91"/>
                    </a:lnTo>
                    <a:lnTo>
                      <a:pt x="69" y="97"/>
                    </a:lnTo>
                    <a:lnTo>
                      <a:pt x="66" y="102"/>
                    </a:lnTo>
                    <a:lnTo>
                      <a:pt x="64" y="108"/>
                    </a:lnTo>
                    <a:lnTo>
                      <a:pt x="63" y="115"/>
                    </a:lnTo>
                    <a:lnTo>
                      <a:pt x="61" y="121"/>
                    </a:lnTo>
                    <a:lnTo>
                      <a:pt x="61" y="128"/>
                    </a:lnTo>
                    <a:lnTo>
                      <a:pt x="0" y="128"/>
                    </a:lnTo>
                    <a:close/>
                    <a:moveTo>
                      <a:pt x="80" y="81"/>
                    </a:moveTo>
                    <a:lnTo>
                      <a:pt x="80" y="81"/>
                    </a:lnTo>
                    <a:lnTo>
                      <a:pt x="59" y="59"/>
                    </a:lnTo>
                    <a:lnTo>
                      <a:pt x="80" y="81"/>
                    </a:lnTo>
                    <a:close/>
                    <a:moveTo>
                      <a:pt x="38" y="38"/>
                    </a:moveTo>
                    <a:lnTo>
                      <a:pt x="47" y="30"/>
                    </a:lnTo>
                    <a:lnTo>
                      <a:pt x="57" y="22"/>
                    </a:lnTo>
                    <a:lnTo>
                      <a:pt x="67" y="16"/>
                    </a:lnTo>
                    <a:lnTo>
                      <a:pt x="78" y="10"/>
                    </a:lnTo>
                    <a:lnTo>
                      <a:pt x="90" y="7"/>
                    </a:lnTo>
                    <a:lnTo>
                      <a:pt x="103" y="3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28" y="61"/>
                    </a:lnTo>
                    <a:lnTo>
                      <a:pt x="121" y="61"/>
                    </a:lnTo>
                    <a:lnTo>
                      <a:pt x="115" y="62"/>
                    </a:lnTo>
                    <a:lnTo>
                      <a:pt x="108" y="65"/>
                    </a:lnTo>
                    <a:lnTo>
                      <a:pt x="101" y="67"/>
                    </a:lnTo>
                    <a:lnTo>
                      <a:pt x="96" y="69"/>
                    </a:lnTo>
                    <a:lnTo>
                      <a:pt x="90" y="72"/>
                    </a:lnTo>
                    <a:lnTo>
                      <a:pt x="86" y="77"/>
                    </a:lnTo>
                    <a:lnTo>
                      <a:pt x="80" y="81"/>
                    </a:lnTo>
                    <a:lnTo>
                      <a:pt x="38" y="38"/>
                    </a:lnTo>
                    <a:close/>
                  </a:path>
                </a:pathLst>
              </a:custGeom>
              <a:solidFill>
                <a:srgbClr val="81B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" name="Line 166"/>
              <p:cNvSpPr>
                <a:spLocks noChangeShapeType="1"/>
              </p:cNvSpPr>
              <p:nvPr/>
            </p:nvSpPr>
            <p:spPr bwMode="auto">
              <a:xfrm>
                <a:off x="3598" y="795"/>
                <a:ext cx="206" cy="0"/>
              </a:xfrm>
              <a:prstGeom prst="line">
                <a:avLst/>
              </a:prstGeom>
              <a:noFill/>
              <a:ln w="7938">
                <a:solidFill>
                  <a:srgbClr val="81B92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" name="Line 167"/>
              <p:cNvSpPr>
                <a:spLocks noChangeShapeType="1"/>
              </p:cNvSpPr>
              <p:nvPr/>
            </p:nvSpPr>
            <p:spPr bwMode="auto">
              <a:xfrm>
                <a:off x="3025" y="2911"/>
                <a:ext cx="0" cy="75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" name="Line 168"/>
              <p:cNvSpPr>
                <a:spLocks noChangeShapeType="1"/>
              </p:cNvSpPr>
              <p:nvPr/>
            </p:nvSpPr>
            <p:spPr bwMode="auto">
              <a:xfrm>
                <a:off x="3055" y="2911"/>
                <a:ext cx="0" cy="75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" name="Line 169"/>
              <p:cNvSpPr>
                <a:spLocks noChangeShapeType="1"/>
              </p:cNvSpPr>
              <p:nvPr/>
            </p:nvSpPr>
            <p:spPr bwMode="auto">
              <a:xfrm>
                <a:off x="3084" y="2911"/>
                <a:ext cx="0" cy="75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" name="Line 170"/>
              <p:cNvSpPr>
                <a:spLocks noChangeShapeType="1"/>
              </p:cNvSpPr>
              <p:nvPr/>
            </p:nvSpPr>
            <p:spPr bwMode="auto">
              <a:xfrm>
                <a:off x="3113" y="2911"/>
                <a:ext cx="0" cy="75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" name="Line 171"/>
              <p:cNvSpPr>
                <a:spLocks noChangeShapeType="1"/>
              </p:cNvSpPr>
              <p:nvPr/>
            </p:nvSpPr>
            <p:spPr bwMode="auto">
              <a:xfrm>
                <a:off x="3143" y="2911"/>
                <a:ext cx="0" cy="75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" name="Line 172"/>
              <p:cNvSpPr>
                <a:spLocks noChangeShapeType="1"/>
              </p:cNvSpPr>
              <p:nvPr/>
            </p:nvSpPr>
            <p:spPr bwMode="auto">
              <a:xfrm>
                <a:off x="3172" y="2911"/>
                <a:ext cx="0" cy="75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" name="Freeform 173"/>
              <p:cNvSpPr>
                <a:spLocks noEditPoints="1"/>
              </p:cNvSpPr>
              <p:nvPr/>
            </p:nvSpPr>
            <p:spPr bwMode="auto">
              <a:xfrm>
                <a:off x="2972" y="2823"/>
                <a:ext cx="253" cy="71"/>
              </a:xfrm>
              <a:custGeom>
                <a:avLst/>
                <a:gdLst>
                  <a:gd name="T0" fmla="*/ 1515 w 1515"/>
                  <a:gd name="T1" fmla="*/ 342 h 428"/>
                  <a:gd name="T2" fmla="*/ 1515 w 1515"/>
                  <a:gd name="T3" fmla="*/ 397 h 428"/>
                  <a:gd name="T4" fmla="*/ 1454 w 1515"/>
                  <a:gd name="T5" fmla="*/ 397 h 428"/>
                  <a:gd name="T6" fmla="*/ 1454 w 1515"/>
                  <a:gd name="T7" fmla="*/ 342 h 428"/>
                  <a:gd name="T8" fmla="*/ 1515 w 1515"/>
                  <a:gd name="T9" fmla="*/ 342 h 428"/>
                  <a:gd name="T10" fmla="*/ 1515 w 1515"/>
                  <a:gd name="T11" fmla="*/ 397 h 428"/>
                  <a:gd name="T12" fmla="*/ 1515 w 1515"/>
                  <a:gd name="T13" fmla="*/ 428 h 428"/>
                  <a:gd name="T14" fmla="*/ 1484 w 1515"/>
                  <a:gd name="T15" fmla="*/ 428 h 428"/>
                  <a:gd name="T16" fmla="*/ 1484 w 1515"/>
                  <a:gd name="T17" fmla="*/ 397 h 428"/>
                  <a:gd name="T18" fmla="*/ 1515 w 1515"/>
                  <a:gd name="T19" fmla="*/ 397 h 428"/>
                  <a:gd name="T20" fmla="*/ 1484 w 1515"/>
                  <a:gd name="T21" fmla="*/ 428 h 428"/>
                  <a:gd name="T22" fmla="*/ 30 w 1515"/>
                  <a:gd name="T23" fmla="*/ 428 h 428"/>
                  <a:gd name="T24" fmla="*/ 30 w 1515"/>
                  <a:gd name="T25" fmla="*/ 367 h 428"/>
                  <a:gd name="T26" fmla="*/ 1484 w 1515"/>
                  <a:gd name="T27" fmla="*/ 367 h 428"/>
                  <a:gd name="T28" fmla="*/ 1484 w 1515"/>
                  <a:gd name="T29" fmla="*/ 428 h 428"/>
                  <a:gd name="T30" fmla="*/ 30 w 1515"/>
                  <a:gd name="T31" fmla="*/ 428 h 428"/>
                  <a:gd name="T32" fmla="*/ 0 w 1515"/>
                  <a:gd name="T33" fmla="*/ 428 h 428"/>
                  <a:gd name="T34" fmla="*/ 0 w 1515"/>
                  <a:gd name="T35" fmla="*/ 397 h 428"/>
                  <a:gd name="T36" fmla="*/ 30 w 1515"/>
                  <a:gd name="T37" fmla="*/ 397 h 428"/>
                  <a:gd name="T38" fmla="*/ 30 w 1515"/>
                  <a:gd name="T39" fmla="*/ 428 h 428"/>
                  <a:gd name="T40" fmla="*/ 0 w 1515"/>
                  <a:gd name="T41" fmla="*/ 397 h 428"/>
                  <a:gd name="T42" fmla="*/ 0 w 1515"/>
                  <a:gd name="T43" fmla="*/ 342 h 428"/>
                  <a:gd name="T44" fmla="*/ 61 w 1515"/>
                  <a:gd name="T45" fmla="*/ 342 h 428"/>
                  <a:gd name="T46" fmla="*/ 61 w 1515"/>
                  <a:gd name="T47" fmla="*/ 397 h 428"/>
                  <a:gd name="T48" fmla="*/ 0 w 1515"/>
                  <a:gd name="T49" fmla="*/ 397 h 428"/>
                  <a:gd name="T50" fmla="*/ 0 w 1515"/>
                  <a:gd name="T51" fmla="*/ 342 h 428"/>
                  <a:gd name="T52" fmla="*/ 0 w 1515"/>
                  <a:gd name="T53" fmla="*/ 322 h 428"/>
                  <a:gd name="T54" fmla="*/ 19 w 1515"/>
                  <a:gd name="T55" fmla="*/ 314 h 428"/>
                  <a:gd name="T56" fmla="*/ 30 w 1515"/>
                  <a:gd name="T57" fmla="*/ 342 h 428"/>
                  <a:gd name="T58" fmla="*/ 0 w 1515"/>
                  <a:gd name="T59" fmla="*/ 342 h 428"/>
                  <a:gd name="T60" fmla="*/ 19 w 1515"/>
                  <a:gd name="T61" fmla="*/ 314 h 428"/>
                  <a:gd name="T62" fmla="*/ 745 w 1515"/>
                  <a:gd name="T63" fmla="*/ 6 h 428"/>
                  <a:gd name="T64" fmla="*/ 770 w 1515"/>
                  <a:gd name="T65" fmla="*/ 61 h 428"/>
                  <a:gd name="T66" fmla="*/ 42 w 1515"/>
                  <a:gd name="T67" fmla="*/ 369 h 428"/>
                  <a:gd name="T68" fmla="*/ 19 w 1515"/>
                  <a:gd name="T69" fmla="*/ 314 h 428"/>
                  <a:gd name="T70" fmla="*/ 745 w 1515"/>
                  <a:gd name="T71" fmla="*/ 6 h 428"/>
                  <a:gd name="T72" fmla="*/ 757 w 1515"/>
                  <a:gd name="T73" fmla="*/ 0 h 428"/>
                  <a:gd name="T74" fmla="*/ 770 w 1515"/>
                  <a:gd name="T75" fmla="*/ 6 h 428"/>
                  <a:gd name="T76" fmla="*/ 757 w 1515"/>
                  <a:gd name="T77" fmla="*/ 34 h 428"/>
                  <a:gd name="T78" fmla="*/ 745 w 1515"/>
                  <a:gd name="T79" fmla="*/ 6 h 428"/>
                  <a:gd name="T80" fmla="*/ 770 w 1515"/>
                  <a:gd name="T81" fmla="*/ 6 h 428"/>
                  <a:gd name="T82" fmla="*/ 1496 w 1515"/>
                  <a:gd name="T83" fmla="*/ 314 h 428"/>
                  <a:gd name="T84" fmla="*/ 1472 w 1515"/>
                  <a:gd name="T85" fmla="*/ 369 h 428"/>
                  <a:gd name="T86" fmla="*/ 745 w 1515"/>
                  <a:gd name="T87" fmla="*/ 61 h 428"/>
                  <a:gd name="T88" fmla="*/ 770 w 1515"/>
                  <a:gd name="T89" fmla="*/ 6 h 428"/>
                  <a:gd name="T90" fmla="*/ 1496 w 1515"/>
                  <a:gd name="T91" fmla="*/ 314 h 428"/>
                  <a:gd name="T92" fmla="*/ 1515 w 1515"/>
                  <a:gd name="T93" fmla="*/ 322 h 428"/>
                  <a:gd name="T94" fmla="*/ 1515 w 1515"/>
                  <a:gd name="T95" fmla="*/ 342 h 428"/>
                  <a:gd name="T96" fmla="*/ 1484 w 1515"/>
                  <a:gd name="T97" fmla="*/ 342 h 428"/>
                  <a:gd name="T98" fmla="*/ 1496 w 1515"/>
                  <a:gd name="T99" fmla="*/ 314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15" h="428">
                    <a:moveTo>
                      <a:pt x="1515" y="342"/>
                    </a:moveTo>
                    <a:lnTo>
                      <a:pt x="1515" y="397"/>
                    </a:lnTo>
                    <a:lnTo>
                      <a:pt x="1454" y="397"/>
                    </a:lnTo>
                    <a:lnTo>
                      <a:pt x="1454" y="342"/>
                    </a:lnTo>
                    <a:lnTo>
                      <a:pt x="1515" y="342"/>
                    </a:lnTo>
                    <a:close/>
                    <a:moveTo>
                      <a:pt x="1515" y="397"/>
                    </a:moveTo>
                    <a:lnTo>
                      <a:pt x="1515" y="428"/>
                    </a:lnTo>
                    <a:lnTo>
                      <a:pt x="1484" y="428"/>
                    </a:lnTo>
                    <a:lnTo>
                      <a:pt x="1484" y="397"/>
                    </a:lnTo>
                    <a:lnTo>
                      <a:pt x="1515" y="397"/>
                    </a:lnTo>
                    <a:close/>
                    <a:moveTo>
                      <a:pt x="1484" y="428"/>
                    </a:moveTo>
                    <a:lnTo>
                      <a:pt x="30" y="428"/>
                    </a:lnTo>
                    <a:lnTo>
                      <a:pt x="30" y="367"/>
                    </a:lnTo>
                    <a:lnTo>
                      <a:pt x="1484" y="367"/>
                    </a:lnTo>
                    <a:lnTo>
                      <a:pt x="1484" y="428"/>
                    </a:lnTo>
                    <a:close/>
                    <a:moveTo>
                      <a:pt x="30" y="428"/>
                    </a:moveTo>
                    <a:lnTo>
                      <a:pt x="0" y="428"/>
                    </a:lnTo>
                    <a:lnTo>
                      <a:pt x="0" y="397"/>
                    </a:lnTo>
                    <a:lnTo>
                      <a:pt x="30" y="397"/>
                    </a:lnTo>
                    <a:lnTo>
                      <a:pt x="30" y="428"/>
                    </a:lnTo>
                    <a:close/>
                    <a:moveTo>
                      <a:pt x="0" y="397"/>
                    </a:moveTo>
                    <a:lnTo>
                      <a:pt x="0" y="342"/>
                    </a:lnTo>
                    <a:lnTo>
                      <a:pt x="61" y="342"/>
                    </a:lnTo>
                    <a:lnTo>
                      <a:pt x="61" y="397"/>
                    </a:lnTo>
                    <a:lnTo>
                      <a:pt x="0" y="397"/>
                    </a:lnTo>
                    <a:close/>
                    <a:moveTo>
                      <a:pt x="0" y="342"/>
                    </a:moveTo>
                    <a:lnTo>
                      <a:pt x="0" y="322"/>
                    </a:lnTo>
                    <a:lnTo>
                      <a:pt x="19" y="314"/>
                    </a:lnTo>
                    <a:lnTo>
                      <a:pt x="30" y="342"/>
                    </a:lnTo>
                    <a:lnTo>
                      <a:pt x="0" y="342"/>
                    </a:lnTo>
                    <a:close/>
                    <a:moveTo>
                      <a:pt x="19" y="314"/>
                    </a:moveTo>
                    <a:lnTo>
                      <a:pt x="745" y="6"/>
                    </a:lnTo>
                    <a:lnTo>
                      <a:pt x="770" y="61"/>
                    </a:lnTo>
                    <a:lnTo>
                      <a:pt x="42" y="369"/>
                    </a:lnTo>
                    <a:lnTo>
                      <a:pt x="19" y="314"/>
                    </a:lnTo>
                    <a:close/>
                    <a:moveTo>
                      <a:pt x="745" y="6"/>
                    </a:moveTo>
                    <a:lnTo>
                      <a:pt x="757" y="0"/>
                    </a:lnTo>
                    <a:lnTo>
                      <a:pt x="770" y="6"/>
                    </a:lnTo>
                    <a:lnTo>
                      <a:pt x="757" y="34"/>
                    </a:lnTo>
                    <a:lnTo>
                      <a:pt x="745" y="6"/>
                    </a:lnTo>
                    <a:close/>
                    <a:moveTo>
                      <a:pt x="770" y="6"/>
                    </a:moveTo>
                    <a:lnTo>
                      <a:pt x="1496" y="314"/>
                    </a:lnTo>
                    <a:lnTo>
                      <a:pt x="1472" y="369"/>
                    </a:lnTo>
                    <a:lnTo>
                      <a:pt x="745" y="61"/>
                    </a:lnTo>
                    <a:lnTo>
                      <a:pt x="770" y="6"/>
                    </a:lnTo>
                    <a:close/>
                    <a:moveTo>
                      <a:pt x="1496" y="314"/>
                    </a:moveTo>
                    <a:lnTo>
                      <a:pt x="1515" y="322"/>
                    </a:lnTo>
                    <a:lnTo>
                      <a:pt x="1515" y="342"/>
                    </a:lnTo>
                    <a:lnTo>
                      <a:pt x="1484" y="342"/>
                    </a:lnTo>
                    <a:lnTo>
                      <a:pt x="1496" y="314"/>
                    </a:lnTo>
                    <a:close/>
                  </a:path>
                </a:pathLst>
              </a:custGeom>
              <a:solidFill>
                <a:srgbClr val="323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" name="Freeform 174"/>
              <p:cNvSpPr>
                <a:spLocks noEditPoints="1"/>
              </p:cNvSpPr>
              <p:nvPr/>
            </p:nvSpPr>
            <p:spPr bwMode="auto">
              <a:xfrm>
                <a:off x="2965" y="3008"/>
                <a:ext cx="267" cy="10"/>
              </a:xfrm>
              <a:custGeom>
                <a:avLst/>
                <a:gdLst>
                  <a:gd name="T0" fmla="*/ 1602 w 1602"/>
                  <a:gd name="T1" fmla="*/ 61 h 61"/>
                  <a:gd name="T2" fmla="*/ 801 w 1602"/>
                  <a:gd name="T3" fmla="*/ 61 h 61"/>
                  <a:gd name="T4" fmla="*/ 801 w 1602"/>
                  <a:gd name="T5" fmla="*/ 0 h 61"/>
                  <a:gd name="T6" fmla="*/ 1602 w 1602"/>
                  <a:gd name="T7" fmla="*/ 0 h 61"/>
                  <a:gd name="T8" fmla="*/ 1602 w 1602"/>
                  <a:gd name="T9" fmla="*/ 61 h 61"/>
                  <a:gd name="T10" fmla="*/ 801 w 1602"/>
                  <a:gd name="T11" fmla="*/ 61 h 61"/>
                  <a:gd name="T12" fmla="*/ 0 w 1602"/>
                  <a:gd name="T13" fmla="*/ 61 h 61"/>
                  <a:gd name="T14" fmla="*/ 0 w 1602"/>
                  <a:gd name="T15" fmla="*/ 0 h 61"/>
                  <a:gd name="T16" fmla="*/ 801 w 1602"/>
                  <a:gd name="T17" fmla="*/ 0 h 61"/>
                  <a:gd name="T18" fmla="*/ 801 w 1602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2" h="61">
                    <a:moveTo>
                      <a:pt x="1602" y="61"/>
                    </a:moveTo>
                    <a:lnTo>
                      <a:pt x="801" y="61"/>
                    </a:lnTo>
                    <a:lnTo>
                      <a:pt x="801" y="0"/>
                    </a:lnTo>
                    <a:lnTo>
                      <a:pt x="1602" y="0"/>
                    </a:lnTo>
                    <a:lnTo>
                      <a:pt x="1602" y="61"/>
                    </a:lnTo>
                    <a:close/>
                    <a:moveTo>
                      <a:pt x="801" y="61"/>
                    </a:moveTo>
                    <a:lnTo>
                      <a:pt x="0" y="61"/>
                    </a:lnTo>
                    <a:lnTo>
                      <a:pt x="0" y="0"/>
                    </a:lnTo>
                    <a:lnTo>
                      <a:pt x="801" y="0"/>
                    </a:lnTo>
                    <a:lnTo>
                      <a:pt x="801" y="61"/>
                    </a:lnTo>
                    <a:close/>
                  </a:path>
                </a:pathLst>
              </a:custGeom>
              <a:solidFill>
                <a:srgbClr val="323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" name="Freeform 175"/>
              <p:cNvSpPr>
                <a:spLocks noEditPoints="1"/>
              </p:cNvSpPr>
              <p:nvPr/>
            </p:nvSpPr>
            <p:spPr bwMode="auto">
              <a:xfrm>
                <a:off x="2992" y="2888"/>
                <a:ext cx="213" cy="98"/>
              </a:xfrm>
              <a:custGeom>
                <a:avLst/>
                <a:gdLst>
                  <a:gd name="T0" fmla="*/ 61 w 1276"/>
                  <a:gd name="T1" fmla="*/ 0 h 591"/>
                  <a:gd name="T2" fmla="*/ 61 w 1276"/>
                  <a:gd name="T3" fmla="*/ 591 h 591"/>
                  <a:gd name="T4" fmla="*/ 0 w 1276"/>
                  <a:gd name="T5" fmla="*/ 591 h 591"/>
                  <a:gd name="T6" fmla="*/ 0 w 1276"/>
                  <a:gd name="T7" fmla="*/ 0 h 591"/>
                  <a:gd name="T8" fmla="*/ 61 w 1276"/>
                  <a:gd name="T9" fmla="*/ 0 h 591"/>
                  <a:gd name="T10" fmla="*/ 1216 w 1276"/>
                  <a:gd name="T11" fmla="*/ 591 h 591"/>
                  <a:gd name="T12" fmla="*/ 1216 w 1276"/>
                  <a:gd name="T13" fmla="*/ 0 h 591"/>
                  <a:gd name="T14" fmla="*/ 1276 w 1276"/>
                  <a:gd name="T15" fmla="*/ 0 h 591"/>
                  <a:gd name="T16" fmla="*/ 1276 w 1276"/>
                  <a:gd name="T17" fmla="*/ 591 h 591"/>
                  <a:gd name="T18" fmla="*/ 1216 w 1276"/>
                  <a:gd name="T19" fmla="*/ 59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6" h="591">
                    <a:moveTo>
                      <a:pt x="61" y="0"/>
                    </a:moveTo>
                    <a:lnTo>
                      <a:pt x="61" y="591"/>
                    </a:lnTo>
                    <a:lnTo>
                      <a:pt x="0" y="591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  <a:moveTo>
                      <a:pt x="1216" y="591"/>
                    </a:moveTo>
                    <a:lnTo>
                      <a:pt x="1216" y="0"/>
                    </a:lnTo>
                    <a:lnTo>
                      <a:pt x="1276" y="0"/>
                    </a:lnTo>
                    <a:lnTo>
                      <a:pt x="1276" y="591"/>
                    </a:lnTo>
                    <a:lnTo>
                      <a:pt x="1216" y="591"/>
                    </a:lnTo>
                    <a:close/>
                  </a:path>
                </a:pathLst>
              </a:custGeom>
              <a:solidFill>
                <a:srgbClr val="323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" name="Freeform 176"/>
              <p:cNvSpPr>
                <a:spLocks noEditPoints="1"/>
              </p:cNvSpPr>
              <p:nvPr/>
            </p:nvSpPr>
            <p:spPr bwMode="auto">
              <a:xfrm>
                <a:off x="2919" y="2727"/>
                <a:ext cx="359" cy="94"/>
              </a:xfrm>
              <a:custGeom>
                <a:avLst/>
                <a:gdLst>
                  <a:gd name="T0" fmla="*/ 462 w 2153"/>
                  <a:gd name="T1" fmla="*/ 226 h 568"/>
                  <a:gd name="T2" fmla="*/ 30 w 2153"/>
                  <a:gd name="T3" fmla="*/ 287 h 568"/>
                  <a:gd name="T4" fmla="*/ 462 w 2153"/>
                  <a:gd name="T5" fmla="*/ 226 h 568"/>
                  <a:gd name="T6" fmla="*/ 493 w 2153"/>
                  <a:gd name="T7" fmla="*/ 257 h 568"/>
                  <a:gd name="T8" fmla="*/ 462 w 2153"/>
                  <a:gd name="T9" fmla="*/ 226 h 568"/>
                  <a:gd name="T10" fmla="*/ 493 w 2153"/>
                  <a:gd name="T11" fmla="*/ 538 h 568"/>
                  <a:gd name="T12" fmla="*/ 432 w 2153"/>
                  <a:gd name="T13" fmla="*/ 257 h 568"/>
                  <a:gd name="T14" fmla="*/ 493 w 2153"/>
                  <a:gd name="T15" fmla="*/ 538 h 568"/>
                  <a:gd name="T16" fmla="*/ 462 w 2153"/>
                  <a:gd name="T17" fmla="*/ 568 h 568"/>
                  <a:gd name="T18" fmla="*/ 493 w 2153"/>
                  <a:gd name="T19" fmla="*/ 538 h 568"/>
                  <a:gd name="T20" fmla="*/ 30 w 2153"/>
                  <a:gd name="T21" fmla="*/ 568 h 568"/>
                  <a:gd name="T22" fmla="*/ 462 w 2153"/>
                  <a:gd name="T23" fmla="*/ 508 h 568"/>
                  <a:gd name="T24" fmla="*/ 30 w 2153"/>
                  <a:gd name="T25" fmla="*/ 568 h 568"/>
                  <a:gd name="T26" fmla="*/ 0 w 2153"/>
                  <a:gd name="T27" fmla="*/ 538 h 568"/>
                  <a:gd name="T28" fmla="*/ 30 w 2153"/>
                  <a:gd name="T29" fmla="*/ 568 h 568"/>
                  <a:gd name="T30" fmla="*/ 0 w 2153"/>
                  <a:gd name="T31" fmla="*/ 257 h 568"/>
                  <a:gd name="T32" fmla="*/ 61 w 2153"/>
                  <a:gd name="T33" fmla="*/ 538 h 568"/>
                  <a:gd name="T34" fmla="*/ 0 w 2153"/>
                  <a:gd name="T35" fmla="*/ 257 h 568"/>
                  <a:gd name="T36" fmla="*/ 30 w 2153"/>
                  <a:gd name="T37" fmla="*/ 226 h 568"/>
                  <a:gd name="T38" fmla="*/ 0 w 2153"/>
                  <a:gd name="T39" fmla="*/ 257 h 568"/>
                  <a:gd name="T40" fmla="*/ 2122 w 2153"/>
                  <a:gd name="T41" fmla="*/ 226 h 568"/>
                  <a:gd name="T42" fmla="*/ 1689 w 2153"/>
                  <a:gd name="T43" fmla="*/ 287 h 568"/>
                  <a:gd name="T44" fmla="*/ 2122 w 2153"/>
                  <a:gd name="T45" fmla="*/ 226 h 568"/>
                  <a:gd name="T46" fmla="*/ 2153 w 2153"/>
                  <a:gd name="T47" fmla="*/ 257 h 568"/>
                  <a:gd name="T48" fmla="*/ 2122 w 2153"/>
                  <a:gd name="T49" fmla="*/ 226 h 568"/>
                  <a:gd name="T50" fmla="*/ 2153 w 2153"/>
                  <a:gd name="T51" fmla="*/ 538 h 568"/>
                  <a:gd name="T52" fmla="*/ 2092 w 2153"/>
                  <a:gd name="T53" fmla="*/ 257 h 568"/>
                  <a:gd name="T54" fmla="*/ 2153 w 2153"/>
                  <a:gd name="T55" fmla="*/ 538 h 568"/>
                  <a:gd name="T56" fmla="*/ 2122 w 2153"/>
                  <a:gd name="T57" fmla="*/ 568 h 568"/>
                  <a:gd name="T58" fmla="*/ 2153 w 2153"/>
                  <a:gd name="T59" fmla="*/ 538 h 568"/>
                  <a:gd name="T60" fmla="*/ 1689 w 2153"/>
                  <a:gd name="T61" fmla="*/ 568 h 568"/>
                  <a:gd name="T62" fmla="*/ 2122 w 2153"/>
                  <a:gd name="T63" fmla="*/ 508 h 568"/>
                  <a:gd name="T64" fmla="*/ 1689 w 2153"/>
                  <a:gd name="T65" fmla="*/ 568 h 568"/>
                  <a:gd name="T66" fmla="*/ 1659 w 2153"/>
                  <a:gd name="T67" fmla="*/ 538 h 568"/>
                  <a:gd name="T68" fmla="*/ 1689 w 2153"/>
                  <a:gd name="T69" fmla="*/ 568 h 568"/>
                  <a:gd name="T70" fmla="*/ 1659 w 2153"/>
                  <a:gd name="T71" fmla="*/ 257 h 568"/>
                  <a:gd name="T72" fmla="*/ 1720 w 2153"/>
                  <a:gd name="T73" fmla="*/ 538 h 568"/>
                  <a:gd name="T74" fmla="*/ 1659 w 2153"/>
                  <a:gd name="T75" fmla="*/ 257 h 568"/>
                  <a:gd name="T76" fmla="*/ 1689 w 2153"/>
                  <a:gd name="T77" fmla="*/ 226 h 568"/>
                  <a:gd name="T78" fmla="*/ 1659 w 2153"/>
                  <a:gd name="T79" fmla="*/ 257 h 568"/>
                  <a:gd name="T80" fmla="*/ 1292 w 2153"/>
                  <a:gd name="T81" fmla="*/ 0 h 568"/>
                  <a:gd name="T82" fmla="*/ 859 w 2153"/>
                  <a:gd name="T83" fmla="*/ 61 h 568"/>
                  <a:gd name="T84" fmla="*/ 1292 w 2153"/>
                  <a:gd name="T85" fmla="*/ 0 h 568"/>
                  <a:gd name="T86" fmla="*/ 1323 w 2153"/>
                  <a:gd name="T87" fmla="*/ 31 h 568"/>
                  <a:gd name="T88" fmla="*/ 1292 w 2153"/>
                  <a:gd name="T89" fmla="*/ 0 h 568"/>
                  <a:gd name="T90" fmla="*/ 1323 w 2153"/>
                  <a:gd name="T91" fmla="*/ 313 h 568"/>
                  <a:gd name="T92" fmla="*/ 1262 w 2153"/>
                  <a:gd name="T93" fmla="*/ 31 h 568"/>
                  <a:gd name="T94" fmla="*/ 1323 w 2153"/>
                  <a:gd name="T95" fmla="*/ 313 h 568"/>
                  <a:gd name="T96" fmla="*/ 1292 w 2153"/>
                  <a:gd name="T97" fmla="*/ 343 h 568"/>
                  <a:gd name="T98" fmla="*/ 1323 w 2153"/>
                  <a:gd name="T99" fmla="*/ 313 h 568"/>
                  <a:gd name="T100" fmla="*/ 859 w 2153"/>
                  <a:gd name="T101" fmla="*/ 343 h 568"/>
                  <a:gd name="T102" fmla="*/ 1292 w 2153"/>
                  <a:gd name="T103" fmla="*/ 283 h 568"/>
                  <a:gd name="T104" fmla="*/ 859 w 2153"/>
                  <a:gd name="T105" fmla="*/ 343 h 568"/>
                  <a:gd name="T106" fmla="*/ 829 w 2153"/>
                  <a:gd name="T107" fmla="*/ 313 h 568"/>
                  <a:gd name="T108" fmla="*/ 859 w 2153"/>
                  <a:gd name="T109" fmla="*/ 343 h 568"/>
                  <a:gd name="T110" fmla="*/ 829 w 2153"/>
                  <a:gd name="T111" fmla="*/ 31 h 568"/>
                  <a:gd name="T112" fmla="*/ 891 w 2153"/>
                  <a:gd name="T113" fmla="*/ 313 h 568"/>
                  <a:gd name="T114" fmla="*/ 829 w 2153"/>
                  <a:gd name="T115" fmla="*/ 31 h 568"/>
                  <a:gd name="T116" fmla="*/ 859 w 2153"/>
                  <a:gd name="T117" fmla="*/ 0 h 568"/>
                  <a:gd name="T118" fmla="*/ 829 w 2153"/>
                  <a:gd name="T119" fmla="*/ 31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53" h="568">
                    <a:moveTo>
                      <a:pt x="30" y="226"/>
                    </a:moveTo>
                    <a:lnTo>
                      <a:pt x="462" y="226"/>
                    </a:lnTo>
                    <a:lnTo>
                      <a:pt x="462" y="287"/>
                    </a:lnTo>
                    <a:lnTo>
                      <a:pt x="30" y="287"/>
                    </a:lnTo>
                    <a:lnTo>
                      <a:pt x="30" y="226"/>
                    </a:lnTo>
                    <a:close/>
                    <a:moveTo>
                      <a:pt x="462" y="226"/>
                    </a:moveTo>
                    <a:lnTo>
                      <a:pt x="493" y="226"/>
                    </a:lnTo>
                    <a:lnTo>
                      <a:pt x="493" y="257"/>
                    </a:lnTo>
                    <a:lnTo>
                      <a:pt x="462" y="257"/>
                    </a:lnTo>
                    <a:lnTo>
                      <a:pt x="462" y="226"/>
                    </a:lnTo>
                    <a:close/>
                    <a:moveTo>
                      <a:pt x="493" y="257"/>
                    </a:moveTo>
                    <a:lnTo>
                      <a:pt x="493" y="538"/>
                    </a:lnTo>
                    <a:lnTo>
                      <a:pt x="432" y="538"/>
                    </a:lnTo>
                    <a:lnTo>
                      <a:pt x="432" y="257"/>
                    </a:lnTo>
                    <a:lnTo>
                      <a:pt x="493" y="257"/>
                    </a:lnTo>
                    <a:close/>
                    <a:moveTo>
                      <a:pt x="493" y="538"/>
                    </a:moveTo>
                    <a:lnTo>
                      <a:pt x="493" y="568"/>
                    </a:lnTo>
                    <a:lnTo>
                      <a:pt x="462" y="568"/>
                    </a:lnTo>
                    <a:lnTo>
                      <a:pt x="462" y="538"/>
                    </a:lnTo>
                    <a:lnTo>
                      <a:pt x="493" y="538"/>
                    </a:lnTo>
                    <a:close/>
                    <a:moveTo>
                      <a:pt x="462" y="568"/>
                    </a:moveTo>
                    <a:lnTo>
                      <a:pt x="30" y="568"/>
                    </a:lnTo>
                    <a:lnTo>
                      <a:pt x="30" y="508"/>
                    </a:lnTo>
                    <a:lnTo>
                      <a:pt x="462" y="508"/>
                    </a:lnTo>
                    <a:lnTo>
                      <a:pt x="462" y="568"/>
                    </a:lnTo>
                    <a:close/>
                    <a:moveTo>
                      <a:pt x="30" y="568"/>
                    </a:moveTo>
                    <a:lnTo>
                      <a:pt x="0" y="568"/>
                    </a:lnTo>
                    <a:lnTo>
                      <a:pt x="0" y="538"/>
                    </a:lnTo>
                    <a:lnTo>
                      <a:pt x="30" y="538"/>
                    </a:lnTo>
                    <a:lnTo>
                      <a:pt x="30" y="568"/>
                    </a:lnTo>
                    <a:close/>
                    <a:moveTo>
                      <a:pt x="0" y="538"/>
                    </a:moveTo>
                    <a:lnTo>
                      <a:pt x="0" y="257"/>
                    </a:lnTo>
                    <a:lnTo>
                      <a:pt x="61" y="257"/>
                    </a:lnTo>
                    <a:lnTo>
                      <a:pt x="61" y="538"/>
                    </a:lnTo>
                    <a:lnTo>
                      <a:pt x="0" y="538"/>
                    </a:lnTo>
                    <a:close/>
                    <a:moveTo>
                      <a:pt x="0" y="257"/>
                    </a:moveTo>
                    <a:lnTo>
                      <a:pt x="0" y="226"/>
                    </a:lnTo>
                    <a:lnTo>
                      <a:pt x="30" y="226"/>
                    </a:lnTo>
                    <a:lnTo>
                      <a:pt x="30" y="257"/>
                    </a:lnTo>
                    <a:lnTo>
                      <a:pt x="0" y="257"/>
                    </a:lnTo>
                    <a:close/>
                    <a:moveTo>
                      <a:pt x="1689" y="226"/>
                    </a:moveTo>
                    <a:lnTo>
                      <a:pt x="2122" y="226"/>
                    </a:lnTo>
                    <a:lnTo>
                      <a:pt x="2122" y="287"/>
                    </a:lnTo>
                    <a:lnTo>
                      <a:pt x="1689" y="287"/>
                    </a:lnTo>
                    <a:lnTo>
                      <a:pt x="1689" y="226"/>
                    </a:lnTo>
                    <a:close/>
                    <a:moveTo>
                      <a:pt x="2122" y="226"/>
                    </a:moveTo>
                    <a:lnTo>
                      <a:pt x="2153" y="226"/>
                    </a:lnTo>
                    <a:lnTo>
                      <a:pt x="2153" y="257"/>
                    </a:lnTo>
                    <a:lnTo>
                      <a:pt x="2122" y="257"/>
                    </a:lnTo>
                    <a:lnTo>
                      <a:pt x="2122" y="226"/>
                    </a:lnTo>
                    <a:close/>
                    <a:moveTo>
                      <a:pt x="2153" y="257"/>
                    </a:moveTo>
                    <a:lnTo>
                      <a:pt x="2153" y="538"/>
                    </a:lnTo>
                    <a:lnTo>
                      <a:pt x="2092" y="538"/>
                    </a:lnTo>
                    <a:lnTo>
                      <a:pt x="2092" y="257"/>
                    </a:lnTo>
                    <a:lnTo>
                      <a:pt x="2153" y="257"/>
                    </a:lnTo>
                    <a:close/>
                    <a:moveTo>
                      <a:pt x="2153" y="538"/>
                    </a:moveTo>
                    <a:lnTo>
                      <a:pt x="2153" y="568"/>
                    </a:lnTo>
                    <a:lnTo>
                      <a:pt x="2122" y="568"/>
                    </a:lnTo>
                    <a:lnTo>
                      <a:pt x="2122" y="538"/>
                    </a:lnTo>
                    <a:lnTo>
                      <a:pt x="2153" y="538"/>
                    </a:lnTo>
                    <a:close/>
                    <a:moveTo>
                      <a:pt x="2122" y="568"/>
                    </a:moveTo>
                    <a:lnTo>
                      <a:pt x="1689" y="568"/>
                    </a:lnTo>
                    <a:lnTo>
                      <a:pt x="1689" y="508"/>
                    </a:lnTo>
                    <a:lnTo>
                      <a:pt x="2122" y="508"/>
                    </a:lnTo>
                    <a:lnTo>
                      <a:pt x="2122" y="568"/>
                    </a:lnTo>
                    <a:close/>
                    <a:moveTo>
                      <a:pt x="1689" y="568"/>
                    </a:moveTo>
                    <a:lnTo>
                      <a:pt x="1659" y="568"/>
                    </a:lnTo>
                    <a:lnTo>
                      <a:pt x="1659" y="538"/>
                    </a:lnTo>
                    <a:lnTo>
                      <a:pt x="1689" y="538"/>
                    </a:lnTo>
                    <a:lnTo>
                      <a:pt x="1689" y="568"/>
                    </a:lnTo>
                    <a:close/>
                    <a:moveTo>
                      <a:pt x="1659" y="538"/>
                    </a:moveTo>
                    <a:lnTo>
                      <a:pt x="1659" y="257"/>
                    </a:lnTo>
                    <a:lnTo>
                      <a:pt x="1720" y="257"/>
                    </a:lnTo>
                    <a:lnTo>
                      <a:pt x="1720" y="538"/>
                    </a:lnTo>
                    <a:lnTo>
                      <a:pt x="1659" y="538"/>
                    </a:lnTo>
                    <a:close/>
                    <a:moveTo>
                      <a:pt x="1659" y="257"/>
                    </a:moveTo>
                    <a:lnTo>
                      <a:pt x="1659" y="226"/>
                    </a:lnTo>
                    <a:lnTo>
                      <a:pt x="1689" y="226"/>
                    </a:lnTo>
                    <a:lnTo>
                      <a:pt x="1689" y="257"/>
                    </a:lnTo>
                    <a:lnTo>
                      <a:pt x="1659" y="257"/>
                    </a:lnTo>
                    <a:close/>
                    <a:moveTo>
                      <a:pt x="859" y="0"/>
                    </a:moveTo>
                    <a:lnTo>
                      <a:pt x="1292" y="0"/>
                    </a:lnTo>
                    <a:lnTo>
                      <a:pt x="1292" y="61"/>
                    </a:lnTo>
                    <a:lnTo>
                      <a:pt x="859" y="61"/>
                    </a:lnTo>
                    <a:lnTo>
                      <a:pt x="859" y="0"/>
                    </a:lnTo>
                    <a:close/>
                    <a:moveTo>
                      <a:pt x="1292" y="0"/>
                    </a:moveTo>
                    <a:lnTo>
                      <a:pt x="1323" y="0"/>
                    </a:lnTo>
                    <a:lnTo>
                      <a:pt x="1323" y="31"/>
                    </a:lnTo>
                    <a:lnTo>
                      <a:pt x="1292" y="31"/>
                    </a:lnTo>
                    <a:lnTo>
                      <a:pt x="1292" y="0"/>
                    </a:lnTo>
                    <a:close/>
                    <a:moveTo>
                      <a:pt x="1323" y="31"/>
                    </a:moveTo>
                    <a:lnTo>
                      <a:pt x="1323" y="313"/>
                    </a:lnTo>
                    <a:lnTo>
                      <a:pt x="1262" y="313"/>
                    </a:lnTo>
                    <a:lnTo>
                      <a:pt x="1262" y="31"/>
                    </a:lnTo>
                    <a:lnTo>
                      <a:pt x="1323" y="31"/>
                    </a:lnTo>
                    <a:close/>
                    <a:moveTo>
                      <a:pt x="1323" y="313"/>
                    </a:moveTo>
                    <a:lnTo>
                      <a:pt x="1323" y="343"/>
                    </a:lnTo>
                    <a:lnTo>
                      <a:pt x="1292" y="343"/>
                    </a:lnTo>
                    <a:lnTo>
                      <a:pt x="1292" y="313"/>
                    </a:lnTo>
                    <a:lnTo>
                      <a:pt x="1323" y="313"/>
                    </a:lnTo>
                    <a:close/>
                    <a:moveTo>
                      <a:pt x="1292" y="343"/>
                    </a:moveTo>
                    <a:lnTo>
                      <a:pt x="859" y="343"/>
                    </a:lnTo>
                    <a:lnTo>
                      <a:pt x="859" y="283"/>
                    </a:lnTo>
                    <a:lnTo>
                      <a:pt x="1292" y="283"/>
                    </a:lnTo>
                    <a:lnTo>
                      <a:pt x="1292" y="343"/>
                    </a:lnTo>
                    <a:close/>
                    <a:moveTo>
                      <a:pt x="859" y="343"/>
                    </a:moveTo>
                    <a:lnTo>
                      <a:pt x="829" y="343"/>
                    </a:lnTo>
                    <a:lnTo>
                      <a:pt x="829" y="313"/>
                    </a:lnTo>
                    <a:lnTo>
                      <a:pt x="859" y="313"/>
                    </a:lnTo>
                    <a:lnTo>
                      <a:pt x="859" y="343"/>
                    </a:lnTo>
                    <a:close/>
                    <a:moveTo>
                      <a:pt x="829" y="313"/>
                    </a:moveTo>
                    <a:lnTo>
                      <a:pt x="829" y="31"/>
                    </a:lnTo>
                    <a:lnTo>
                      <a:pt x="891" y="31"/>
                    </a:lnTo>
                    <a:lnTo>
                      <a:pt x="891" y="313"/>
                    </a:lnTo>
                    <a:lnTo>
                      <a:pt x="829" y="313"/>
                    </a:lnTo>
                    <a:close/>
                    <a:moveTo>
                      <a:pt x="829" y="31"/>
                    </a:moveTo>
                    <a:lnTo>
                      <a:pt x="829" y="0"/>
                    </a:lnTo>
                    <a:lnTo>
                      <a:pt x="859" y="0"/>
                    </a:lnTo>
                    <a:lnTo>
                      <a:pt x="859" y="31"/>
                    </a:lnTo>
                    <a:lnTo>
                      <a:pt x="829" y="31"/>
                    </a:lnTo>
                    <a:close/>
                  </a:path>
                </a:pathLst>
              </a:custGeom>
              <a:solidFill>
                <a:srgbClr val="323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" name="Freeform 177"/>
              <p:cNvSpPr>
                <a:spLocks/>
              </p:cNvSpPr>
              <p:nvPr/>
            </p:nvSpPr>
            <p:spPr bwMode="auto">
              <a:xfrm>
                <a:off x="2963" y="2817"/>
                <a:ext cx="41" cy="31"/>
              </a:xfrm>
              <a:custGeom>
                <a:avLst/>
                <a:gdLst>
                  <a:gd name="T0" fmla="*/ 0 w 246"/>
                  <a:gd name="T1" fmla="*/ 0 h 186"/>
                  <a:gd name="T2" fmla="*/ 0 w 246"/>
                  <a:gd name="T3" fmla="*/ 186 h 186"/>
                  <a:gd name="T4" fmla="*/ 246 w 246"/>
                  <a:gd name="T5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" h="186">
                    <a:moveTo>
                      <a:pt x="0" y="0"/>
                    </a:moveTo>
                    <a:lnTo>
                      <a:pt x="0" y="186"/>
                    </a:lnTo>
                    <a:lnTo>
                      <a:pt x="246" y="186"/>
                    </a:lnTo>
                  </a:path>
                </a:pathLst>
              </a:cu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" name="Line 178"/>
              <p:cNvSpPr>
                <a:spLocks noChangeShapeType="1"/>
              </p:cNvSpPr>
              <p:nvPr/>
            </p:nvSpPr>
            <p:spPr bwMode="auto">
              <a:xfrm>
                <a:off x="3099" y="2779"/>
                <a:ext cx="0" cy="29"/>
              </a:xfrm>
              <a:prstGeom prst="line">
                <a:avLst/>
              </a:pr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" name="Freeform 179"/>
              <p:cNvSpPr>
                <a:spLocks/>
              </p:cNvSpPr>
              <p:nvPr/>
            </p:nvSpPr>
            <p:spPr bwMode="auto">
              <a:xfrm>
                <a:off x="3199" y="2817"/>
                <a:ext cx="41" cy="31"/>
              </a:xfrm>
              <a:custGeom>
                <a:avLst/>
                <a:gdLst>
                  <a:gd name="T0" fmla="*/ 246 w 246"/>
                  <a:gd name="T1" fmla="*/ 0 h 186"/>
                  <a:gd name="T2" fmla="*/ 246 w 246"/>
                  <a:gd name="T3" fmla="*/ 186 h 186"/>
                  <a:gd name="T4" fmla="*/ 0 w 246"/>
                  <a:gd name="T5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" h="186">
                    <a:moveTo>
                      <a:pt x="246" y="0"/>
                    </a:moveTo>
                    <a:lnTo>
                      <a:pt x="246" y="186"/>
                    </a:lnTo>
                    <a:lnTo>
                      <a:pt x="0" y="186"/>
                    </a:lnTo>
                  </a:path>
                </a:pathLst>
              </a:custGeom>
              <a:noFill/>
              <a:ln w="7938">
                <a:solidFill>
                  <a:srgbClr val="3232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" name="Freeform 180"/>
              <p:cNvSpPr>
                <a:spLocks/>
              </p:cNvSpPr>
              <p:nvPr/>
            </p:nvSpPr>
            <p:spPr bwMode="auto">
              <a:xfrm>
                <a:off x="3439" y="1472"/>
                <a:ext cx="771" cy="349"/>
              </a:xfrm>
              <a:custGeom>
                <a:avLst/>
                <a:gdLst>
                  <a:gd name="T0" fmla="*/ 12 w 4625"/>
                  <a:gd name="T1" fmla="*/ 1606 h 2096"/>
                  <a:gd name="T2" fmla="*/ 52 w 4625"/>
                  <a:gd name="T3" fmla="*/ 1465 h 2096"/>
                  <a:gd name="T4" fmla="*/ 117 w 4625"/>
                  <a:gd name="T5" fmla="*/ 1337 h 2096"/>
                  <a:gd name="T6" fmla="*/ 206 w 4625"/>
                  <a:gd name="T7" fmla="*/ 1225 h 2096"/>
                  <a:gd name="T8" fmla="*/ 314 w 4625"/>
                  <a:gd name="T9" fmla="*/ 1131 h 2096"/>
                  <a:gd name="T10" fmla="*/ 439 w 4625"/>
                  <a:gd name="T11" fmla="*/ 1060 h 2096"/>
                  <a:gd name="T12" fmla="*/ 576 w 4625"/>
                  <a:gd name="T13" fmla="*/ 1014 h 2096"/>
                  <a:gd name="T14" fmla="*/ 725 w 4625"/>
                  <a:gd name="T15" fmla="*/ 996 h 2096"/>
                  <a:gd name="T16" fmla="*/ 823 w 4625"/>
                  <a:gd name="T17" fmla="*/ 1000 h 2096"/>
                  <a:gd name="T18" fmla="*/ 836 w 4625"/>
                  <a:gd name="T19" fmla="*/ 938 h 2096"/>
                  <a:gd name="T20" fmla="*/ 844 w 4625"/>
                  <a:gd name="T21" fmla="*/ 846 h 2096"/>
                  <a:gd name="T22" fmla="*/ 868 w 4625"/>
                  <a:gd name="T23" fmla="*/ 760 h 2096"/>
                  <a:gd name="T24" fmla="*/ 908 w 4625"/>
                  <a:gd name="T25" fmla="*/ 682 h 2096"/>
                  <a:gd name="T26" fmla="*/ 963 w 4625"/>
                  <a:gd name="T27" fmla="*/ 613 h 2096"/>
                  <a:gd name="T28" fmla="*/ 1028 w 4625"/>
                  <a:gd name="T29" fmla="*/ 556 h 2096"/>
                  <a:gd name="T30" fmla="*/ 1105 w 4625"/>
                  <a:gd name="T31" fmla="*/ 513 h 2096"/>
                  <a:gd name="T32" fmla="*/ 1189 w 4625"/>
                  <a:gd name="T33" fmla="*/ 484 h 2096"/>
                  <a:gd name="T34" fmla="*/ 1280 w 4625"/>
                  <a:gd name="T35" fmla="*/ 473 h 2096"/>
                  <a:gd name="T36" fmla="*/ 1354 w 4625"/>
                  <a:gd name="T37" fmla="*/ 477 h 2096"/>
                  <a:gd name="T38" fmla="*/ 1420 w 4625"/>
                  <a:gd name="T39" fmla="*/ 491 h 2096"/>
                  <a:gd name="T40" fmla="*/ 1482 w 4625"/>
                  <a:gd name="T41" fmla="*/ 514 h 2096"/>
                  <a:gd name="T42" fmla="*/ 1539 w 4625"/>
                  <a:gd name="T43" fmla="*/ 546 h 2096"/>
                  <a:gd name="T44" fmla="*/ 1577 w 4625"/>
                  <a:gd name="T45" fmla="*/ 466 h 2096"/>
                  <a:gd name="T46" fmla="*/ 1626 w 4625"/>
                  <a:gd name="T47" fmla="*/ 356 h 2096"/>
                  <a:gd name="T48" fmla="*/ 1692 w 4625"/>
                  <a:gd name="T49" fmla="*/ 257 h 2096"/>
                  <a:gd name="T50" fmla="*/ 1775 w 4625"/>
                  <a:gd name="T51" fmla="*/ 172 h 2096"/>
                  <a:gd name="T52" fmla="*/ 1870 w 4625"/>
                  <a:gd name="T53" fmla="*/ 101 h 2096"/>
                  <a:gd name="T54" fmla="*/ 1978 w 4625"/>
                  <a:gd name="T55" fmla="*/ 48 h 2096"/>
                  <a:gd name="T56" fmla="*/ 2094 w 4625"/>
                  <a:gd name="T57" fmla="*/ 13 h 2096"/>
                  <a:gd name="T58" fmla="*/ 2218 w 4625"/>
                  <a:gd name="T59" fmla="*/ 0 h 2096"/>
                  <a:gd name="T60" fmla="*/ 2336 w 4625"/>
                  <a:gd name="T61" fmla="*/ 8 h 2096"/>
                  <a:gd name="T62" fmla="*/ 2445 w 4625"/>
                  <a:gd name="T63" fmla="*/ 33 h 2096"/>
                  <a:gd name="T64" fmla="*/ 2548 w 4625"/>
                  <a:gd name="T65" fmla="*/ 76 h 2096"/>
                  <a:gd name="T66" fmla="*/ 2640 w 4625"/>
                  <a:gd name="T67" fmla="*/ 132 h 2096"/>
                  <a:gd name="T68" fmla="*/ 2722 w 4625"/>
                  <a:gd name="T69" fmla="*/ 204 h 2096"/>
                  <a:gd name="T70" fmla="*/ 2792 w 4625"/>
                  <a:gd name="T71" fmla="*/ 286 h 2096"/>
                  <a:gd name="T72" fmla="*/ 2850 w 4625"/>
                  <a:gd name="T73" fmla="*/ 378 h 2096"/>
                  <a:gd name="T74" fmla="*/ 2891 w 4625"/>
                  <a:gd name="T75" fmla="*/ 479 h 2096"/>
                  <a:gd name="T76" fmla="*/ 3006 w 4625"/>
                  <a:gd name="T77" fmla="*/ 478 h 2096"/>
                  <a:gd name="T78" fmla="*/ 3155 w 4625"/>
                  <a:gd name="T79" fmla="*/ 462 h 2096"/>
                  <a:gd name="T80" fmla="*/ 3321 w 4625"/>
                  <a:gd name="T81" fmla="*/ 475 h 2096"/>
                  <a:gd name="T82" fmla="*/ 3482 w 4625"/>
                  <a:gd name="T83" fmla="*/ 521 h 2096"/>
                  <a:gd name="T84" fmla="*/ 3629 w 4625"/>
                  <a:gd name="T85" fmla="*/ 595 h 2096"/>
                  <a:gd name="T86" fmla="*/ 3757 w 4625"/>
                  <a:gd name="T87" fmla="*/ 695 h 2096"/>
                  <a:gd name="T88" fmla="*/ 3863 w 4625"/>
                  <a:gd name="T89" fmla="*/ 818 h 2096"/>
                  <a:gd name="T90" fmla="*/ 3945 w 4625"/>
                  <a:gd name="T91" fmla="*/ 958 h 2096"/>
                  <a:gd name="T92" fmla="*/ 3999 w 4625"/>
                  <a:gd name="T93" fmla="*/ 1115 h 2096"/>
                  <a:gd name="T94" fmla="*/ 4023 w 4625"/>
                  <a:gd name="T95" fmla="*/ 1282 h 2096"/>
                  <a:gd name="T96" fmla="*/ 4084 w 4625"/>
                  <a:gd name="T97" fmla="*/ 1321 h 2096"/>
                  <a:gd name="T98" fmla="*/ 4186 w 4625"/>
                  <a:gd name="T99" fmla="*/ 1329 h 2096"/>
                  <a:gd name="T100" fmla="*/ 4288 w 4625"/>
                  <a:gd name="T101" fmla="*/ 1358 h 2096"/>
                  <a:gd name="T102" fmla="*/ 4381 w 4625"/>
                  <a:gd name="T103" fmla="*/ 1406 h 2096"/>
                  <a:gd name="T104" fmla="*/ 4461 w 4625"/>
                  <a:gd name="T105" fmla="*/ 1469 h 2096"/>
                  <a:gd name="T106" fmla="*/ 4527 w 4625"/>
                  <a:gd name="T107" fmla="*/ 1547 h 2096"/>
                  <a:gd name="T108" fmla="*/ 4579 w 4625"/>
                  <a:gd name="T109" fmla="*/ 1636 h 2096"/>
                  <a:gd name="T110" fmla="*/ 4612 w 4625"/>
                  <a:gd name="T111" fmla="*/ 1735 h 2096"/>
                  <a:gd name="T112" fmla="*/ 4625 w 4625"/>
                  <a:gd name="T113" fmla="*/ 1842 h 2096"/>
                  <a:gd name="T114" fmla="*/ 4615 w 4625"/>
                  <a:gd name="T115" fmla="*/ 1959 h 2096"/>
                  <a:gd name="T116" fmla="*/ 4581 w 4625"/>
                  <a:gd name="T117" fmla="*/ 2070 h 2096"/>
                  <a:gd name="T118" fmla="*/ 70 w 4625"/>
                  <a:gd name="T119" fmla="*/ 2053 h 2096"/>
                  <a:gd name="T120" fmla="*/ 35 w 4625"/>
                  <a:gd name="T121" fmla="*/ 1963 h 2096"/>
                  <a:gd name="T122" fmla="*/ 12 w 4625"/>
                  <a:gd name="T123" fmla="*/ 1869 h 2096"/>
                  <a:gd name="T124" fmla="*/ 1 w 4625"/>
                  <a:gd name="T125" fmla="*/ 1770 h 2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5" h="2096">
                    <a:moveTo>
                      <a:pt x="0" y="1720"/>
                    </a:moveTo>
                    <a:lnTo>
                      <a:pt x="2" y="1681"/>
                    </a:lnTo>
                    <a:lnTo>
                      <a:pt x="6" y="1643"/>
                    </a:lnTo>
                    <a:lnTo>
                      <a:pt x="12" y="1606"/>
                    </a:lnTo>
                    <a:lnTo>
                      <a:pt x="20" y="1569"/>
                    </a:lnTo>
                    <a:lnTo>
                      <a:pt x="28" y="1534"/>
                    </a:lnTo>
                    <a:lnTo>
                      <a:pt x="40" y="1499"/>
                    </a:lnTo>
                    <a:lnTo>
                      <a:pt x="52" y="1465"/>
                    </a:lnTo>
                    <a:lnTo>
                      <a:pt x="66" y="1432"/>
                    </a:lnTo>
                    <a:lnTo>
                      <a:pt x="82" y="1399"/>
                    </a:lnTo>
                    <a:lnTo>
                      <a:pt x="99" y="1367"/>
                    </a:lnTo>
                    <a:lnTo>
                      <a:pt x="117" y="1337"/>
                    </a:lnTo>
                    <a:lnTo>
                      <a:pt x="137" y="1307"/>
                    </a:lnTo>
                    <a:lnTo>
                      <a:pt x="160" y="1278"/>
                    </a:lnTo>
                    <a:lnTo>
                      <a:pt x="182" y="1251"/>
                    </a:lnTo>
                    <a:lnTo>
                      <a:pt x="206" y="1225"/>
                    </a:lnTo>
                    <a:lnTo>
                      <a:pt x="232" y="1199"/>
                    </a:lnTo>
                    <a:lnTo>
                      <a:pt x="258" y="1176"/>
                    </a:lnTo>
                    <a:lnTo>
                      <a:pt x="285" y="1153"/>
                    </a:lnTo>
                    <a:lnTo>
                      <a:pt x="314" y="1131"/>
                    </a:lnTo>
                    <a:lnTo>
                      <a:pt x="343" y="1111"/>
                    </a:lnTo>
                    <a:lnTo>
                      <a:pt x="374" y="1093"/>
                    </a:lnTo>
                    <a:lnTo>
                      <a:pt x="405" y="1076"/>
                    </a:lnTo>
                    <a:lnTo>
                      <a:pt x="439" y="1060"/>
                    </a:lnTo>
                    <a:lnTo>
                      <a:pt x="472" y="1047"/>
                    </a:lnTo>
                    <a:lnTo>
                      <a:pt x="506" y="1034"/>
                    </a:lnTo>
                    <a:lnTo>
                      <a:pt x="541" y="1023"/>
                    </a:lnTo>
                    <a:lnTo>
                      <a:pt x="576" y="1014"/>
                    </a:lnTo>
                    <a:lnTo>
                      <a:pt x="612" y="1007"/>
                    </a:lnTo>
                    <a:lnTo>
                      <a:pt x="649" y="1001"/>
                    </a:lnTo>
                    <a:lnTo>
                      <a:pt x="687" y="998"/>
                    </a:lnTo>
                    <a:lnTo>
                      <a:pt x="725" y="996"/>
                    </a:lnTo>
                    <a:lnTo>
                      <a:pt x="763" y="996"/>
                    </a:lnTo>
                    <a:lnTo>
                      <a:pt x="783" y="997"/>
                    </a:lnTo>
                    <a:lnTo>
                      <a:pt x="803" y="998"/>
                    </a:lnTo>
                    <a:lnTo>
                      <a:pt x="823" y="1000"/>
                    </a:lnTo>
                    <a:lnTo>
                      <a:pt x="843" y="1002"/>
                    </a:lnTo>
                    <a:lnTo>
                      <a:pt x="839" y="981"/>
                    </a:lnTo>
                    <a:lnTo>
                      <a:pt x="837" y="960"/>
                    </a:lnTo>
                    <a:lnTo>
                      <a:pt x="836" y="938"/>
                    </a:lnTo>
                    <a:lnTo>
                      <a:pt x="836" y="915"/>
                    </a:lnTo>
                    <a:lnTo>
                      <a:pt x="838" y="892"/>
                    </a:lnTo>
                    <a:lnTo>
                      <a:pt x="840" y="869"/>
                    </a:lnTo>
                    <a:lnTo>
                      <a:pt x="844" y="846"/>
                    </a:lnTo>
                    <a:lnTo>
                      <a:pt x="848" y="824"/>
                    </a:lnTo>
                    <a:lnTo>
                      <a:pt x="854" y="802"/>
                    </a:lnTo>
                    <a:lnTo>
                      <a:pt x="860" y="781"/>
                    </a:lnTo>
                    <a:lnTo>
                      <a:pt x="868" y="760"/>
                    </a:lnTo>
                    <a:lnTo>
                      <a:pt x="877" y="740"/>
                    </a:lnTo>
                    <a:lnTo>
                      <a:pt x="886" y="720"/>
                    </a:lnTo>
                    <a:lnTo>
                      <a:pt x="897" y="701"/>
                    </a:lnTo>
                    <a:lnTo>
                      <a:pt x="908" y="682"/>
                    </a:lnTo>
                    <a:lnTo>
                      <a:pt x="920" y="663"/>
                    </a:lnTo>
                    <a:lnTo>
                      <a:pt x="934" y="646"/>
                    </a:lnTo>
                    <a:lnTo>
                      <a:pt x="948" y="630"/>
                    </a:lnTo>
                    <a:lnTo>
                      <a:pt x="963" y="613"/>
                    </a:lnTo>
                    <a:lnTo>
                      <a:pt x="978" y="597"/>
                    </a:lnTo>
                    <a:lnTo>
                      <a:pt x="994" y="583"/>
                    </a:lnTo>
                    <a:lnTo>
                      <a:pt x="1011" y="570"/>
                    </a:lnTo>
                    <a:lnTo>
                      <a:pt x="1028" y="556"/>
                    </a:lnTo>
                    <a:lnTo>
                      <a:pt x="1046" y="544"/>
                    </a:lnTo>
                    <a:lnTo>
                      <a:pt x="1065" y="533"/>
                    </a:lnTo>
                    <a:lnTo>
                      <a:pt x="1085" y="522"/>
                    </a:lnTo>
                    <a:lnTo>
                      <a:pt x="1105" y="513"/>
                    </a:lnTo>
                    <a:lnTo>
                      <a:pt x="1125" y="504"/>
                    </a:lnTo>
                    <a:lnTo>
                      <a:pt x="1146" y="496"/>
                    </a:lnTo>
                    <a:lnTo>
                      <a:pt x="1167" y="489"/>
                    </a:lnTo>
                    <a:lnTo>
                      <a:pt x="1189" y="484"/>
                    </a:lnTo>
                    <a:lnTo>
                      <a:pt x="1211" y="479"/>
                    </a:lnTo>
                    <a:lnTo>
                      <a:pt x="1234" y="476"/>
                    </a:lnTo>
                    <a:lnTo>
                      <a:pt x="1256" y="474"/>
                    </a:lnTo>
                    <a:lnTo>
                      <a:pt x="1280" y="473"/>
                    </a:lnTo>
                    <a:lnTo>
                      <a:pt x="1303" y="473"/>
                    </a:lnTo>
                    <a:lnTo>
                      <a:pt x="1321" y="474"/>
                    </a:lnTo>
                    <a:lnTo>
                      <a:pt x="1338" y="475"/>
                    </a:lnTo>
                    <a:lnTo>
                      <a:pt x="1354" y="477"/>
                    </a:lnTo>
                    <a:lnTo>
                      <a:pt x="1371" y="479"/>
                    </a:lnTo>
                    <a:lnTo>
                      <a:pt x="1388" y="483"/>
                    </a:lnTo>
                    <a:lnTo>
                      <a:pt x="1404" y="486"/>
                    </a:lnTo>
                    <a:lnTo>
                      <a:pt x="1420" y="491"/>
                    </a:lnTo>
                    <a:lnTo>
                      <a:pt x="1437" y="496"/>
                    </a:lnTo>
                    <a:lnTo>
                      <a:pt x="1452" y="502"/>
                    </a:lnTo>
                    <a:lnTo>
                      <a:pt x="1467" y="507"/>
                    </a:lnTo>
                    <a:lnTo>
                      <a:pt x="1482" y="514"/>
                    </a:lnTo>
                    <a:lnTo>
                      <a:pt x="1497" y="522"/>
                    </a:lnTo>
                    <a:lnTo>
                      <a:pt x="1511" y="529"/>
                    </a:lnTo>
                    <a:lnTo>
                      <a:pt x="1526" y="537"/>
                    </a:lnTo>
                    <a:lnTo>
                      <a:pt x="1539" y="546"/>
                    </a:lnTo>
                    <a:lnTo>
                      <a:pt x="1552" y="555"/>
                    </a:lnTo>
                    <a:lnTo>
                      <a:pt x="1559" y="525"/>
                    </a:lnTo>
                    <a:lnTo>
                      <a:pt x="1568" y="495"/>
                    </a:lnTo>
                    <a:lnTo>
                      <a:pt x="1577" y="466"/>
                    </a:lnTo>
                    <a:lnTo>
                      <a:pt x="1587" y="438"/>
                    </a:lnTo>
                    <a:lnTo>
                      <a:pt x="1599" y="410"/>
                    </a:lnTo>
                    <a:lnTo>
                      <a:pt x="1612" y="383"/>
                    </a:lnTo>
                    <a:lnTo>
                      <a:pt x="1626" y="356"/>
                    </a:lnTo>
                    <a:lnTo>
                      <a:pt x="1641" y="330"/>
                    </a:lnTo>
                    <a:lnTo>
                      <a:pt x="1657" y="306"/>
                    </a:lnTo>
                    <a:lnTo>
                      <a:pt x="1675" y="281"/>
                    </a:lnTo>
                    <a:lnTo>
                      <a:pt x="1692" y="257"/>
                    </a:lnTo>
                    <a:lnTo>
                      <a:pt x="1712" y="235"/>
                    </a:lnTo>
                    <a:lnTo>
                      <a:pt x="1732" y="212"/>
                    </a:lnTo>
                    <a:lnTo>
                      <a:pt x="1754" y="192"/>
                    </a:lnTo>
                    <a:lnTo>
                      <a:pt x="1775" y="172"/>
                    </a:lnTo>
                    <a:lnTo>
                      <a:pt x="1798" y="152"/>
                    </a:lnTo>
                    <a:lnTo>
                      <a:pt x="1821" y="135"/>
                    </a:lnTo>
                    <a:lnTo>
                      <a:pt x="1846" y="118"/>
                    </a:lnTo>
                    <a:lnTo>
                      <a:pt x="1870" y="101"/>
                    </a:lnTo>
                    <a:lnTo>
                      <a:pt x="1896" y="87"/>
                    </a:lnTo>
                    <a:lnTo>
                      <a:pt x="1923" y="72"/>
                    </a:lnTo>
                    <a:lnTo>
                      <a:pt x="1950" y="60"/>
                    </a:lnTo>
                    <a:lnTo>
                      <a:pt x="1978" y="48"/>
                    </a:lnTo>
                    <a:lnTo>
                      <a:pt x="2006" y="38"/>
                    </a:lnTo>
                    <a:lnTo>
                      <a:pt x="2035" y="28"/>
                    </a:lnTo>
                    <a:lnTo>
                      <a:pt x="2064" y="20"/>
                    </a:lnTo>
                    <a:lnTo>
                      <a:pt x="2094" y="13"/>
                    </a:lnTo>
                    <a:lnTo>
                      <a:pt x="2125" y="8"/>
                    </a:lnTo>
                    <a:lnTo>
                      <a:pt x="2155" y="4"/>
                    </a:lnTo>
                    <a:lnTo>
                      <a:pt x="2186" y="1"/>
                    </a:lnTo>
                    <a:lnTo>
                      <a:pt x="2218" y="0"/>
                    </a:lnTo>
                    <a:lnTo>
                      <a:pt x="2250" y="0"/>
                    </a:lnTo>
                    <a:lnTo>
                      <a:pt x="2279" y="1"/>
                    </a:lnTo>
                    <a:lnTo>
                      <a:pt x="2307" y="4"/>
                    </a:lnTo>
                    <a:lnTo>
                      <a:pt x="2336" y="8"/>
                    </a:lnTo>
                    <a:lnTo>
                      <a:pt x="2364" y="12"/>
                    </a:lnTo>
                    <a:lnTo>
                      <a:pt x="2392" y="19"/>
                    </a:lnTo>
                    <a:lnTo>
                      <a:pt x="2419" y="26"/>
                    </a:lnTo>
                    <a:lnTo>
                      <a:pt x="2445" y="33"/>
                    </a:lnTo>
                    <a:lnTo>
                      <a:pt x="2472" y="42"/>
                    </a:lnTo>
                    <a:lnTo>
                      <a:pt x="2498" y="52"/>
                    </a:lnTo>
                    <a:lnTo>
                      <a:pt x="2523" y="63"/>
                    </a:lnTo>
                    <a:lnTo>
                      <a:pt x="2548" y="76"/>
                    </a:lnTo>
                    <a:lnTo>
                      <a:pt x="2571" y="89"/>
                    </a:lnTo>
                    <a:lnTo>
                      <a:pt x="2596" y="102"/>
                    </a:lnTo>
                    <a:lnTo>
                      <a:pt x="2618" y="117"/>
                    </a:lnTo>
                    <a:lnTo>
                      <a:pt x="2640" y="132"/>
                    </a:lnTo>
                    <a:lnTo>
                      <a:pt x="2662" y="149"/>
                    </a:lnTo>
                    <a:lnTo>
                      <a:pt x="2682" y="167"/>
                    </a:lnTo>
                    <a:lnTo>
                      <a:pt x="2703" y="185"/>
                    </a:lnTo>
                    <a:lnTo>
                      <a:pt x="2722" y="204"/>
                    </a:lnTo>
                    <a:lnTo>
                      <a:pt x="2741" y="222"/>
                    </a:lnTo>
                    <a:lnTo>
                      <a:pt x="2759" y="243"/>
                    </a:lnTo>
                    <a:lnTo>
                      <a:pt x="2777" y="264"/>
                    </a:lnTo>
                    <a:lnTo>
                      <a:pt x="2792" y="286"/>
                    </a:lnTo>
                    <a:lnTo>
                      <a:pt x="2808" y="308"/>
                    </a:lnTo>
                    <a:lnTo>
                      <a:pt x="2824" y="330"/>
                    </a:lnTo>
                    <a:lnTo>
                      <a:pt x="2837" y="354"/>
                    </a:lnTo>
                    <a:lnTo>
                      <a:pt x="2850" y="378"/>
                    </a:lnTo>
                    <a:lnTo>
                      <a:pt x="2861" y="403"/>
                    </a:lnTo>
                    <a:lnTo>
                      <a:pt x="2872" y="427"/>
                    </a:lnTo>
                    <a:lnTo>
                      <a:pt x="2882" y="453"/>
                    </a:lnTo>
                    <a:lnTo>
                      <a:pt x="2891" y="479"/>
                    </a:lnTo>
                    <a:lnTo>
                      <a:pt x="2900" y="506"/>
                    </a:lnTo>
                    <a:lnTo>
                      <a:pt x="2935" y="495"/>
                    </a:lnTo>
                    <a:lnTo>
                      <a:pt x="2970" y="486"/>
                    </a:lnTo>
                    <a:lnTo>
                      <a:pt x="3006" y="478"/>
                    </a:lnTo>
                    <a:lnTo>
                      <a:pt x="3043" y="472"/>
                    </a:lnTo>
                    <a:lnTo>
                      <a:pt x="3079" y="467"/>
                    </a:lnTo>
                    <a:lnTo>
                      <a:pt x="3117" y="464"/>
                    </a:lnTo>
                    <a:lnTo>
                      <a:pt x="3155" y="462"/>
                    </a:lnTo>
                    <a:lnTo>
                      <a:pt x="3193" y="463"/>
                    </a:lnTo>
                    <a:lnTo>
                      <a:pt x="3236" y="465"/>
                    </a:lnTo>
                    <a:lnTo>
                      <a:pt x="3280" y="469"/>
                    </a:lnTo>
                    <a:lnTo>
                      <a:pt x="3321" y="475"/>
                    </a:lnTo>
                    <a:lnTo>
                      <a:pt x="3363" y="484"/>
                    </a:lnTo>
                    <a:lnTo>
                      <a:pt x="3403" y="494"/>
                    </a:lnTo>
                    <a:lnTo>
                      <a:pt x="3443" y="506"/>
                    </a:lnTo>
                    <a:lnTo>
                      <a:pt x="3482" y="521"/>
                    </a:lnTo>
                    <a:lnTo>
                      <a:pt x="3520" y="537"/>
                    </a:lnTo>
                    <a:lnTo>
                      <a:pt x="3558" y="555"/>
                    </a:lnTo>
                    <a:lnTo>
                      <a:pt x="3593" y="574"/>
                    </a:lnTo>
                    <a:lnTo>
                      <a:pt x="3629" y="595"/>
                    </a:lnTo>
                    <a:lnTo>
                      <a:pt x="3662" y="618"/>
                    </a:lnTo>
                    <a:lnTo>
                      <a:pt x="3694" y="642"/>
                    </a:lnTo>
                    <a:lnTo>
                      <a:pt x="3727" y="669"/>
                    </a:lnTo>
                    <a:lnTo>
                      <a:pt x="3757" y="695"/>
                    </a:lnTo>
                    <a:lnTo>
                      <a:pt x="3786" y="724"/>
                    </a:lnTo>
                    <a:lnTo>
                      <a:pt x="3812" y="754"/>
                    </a:lnTo>
                    <a:lnTo>
                      <a:pt x="3838" y="785"/>
                    </a:lnTo>
                    <a:lnTo>
                      <a:pt x="3863" y="818"/>
                    </a:lnTo>
                    <a:lnTo>
                      <a:pt x="3886" y="851"/>
                    </a:lnTo>
                    <a:lnTo>
                      <a:pt x="3907" y="885"/>
                    </a:lnTo>
                    <a:lnTo>
                      <a:pt x="3927" y="921"/>
                    </a:lnTo>
                    <a:lnTo>
                      <a:pt x="3945" y="958"/>
                    </a:lnTo>
                    <a:lnTo>
                      <a:pt x="3961" y="996"/>
                    </a:lnTo>
                    <a:lnTo>
                      <a:pt x="3976" y="1034"/>
                    </a:lnTo>
                    <a:lnTo>
                      <a:pt x="3988" y="1073"/>
                    </a:lnTo>
                    <a:lnTo>
                      <a:pt x="3999" y="1115"/>
                    </a:lnTo>
                    <a:lnTo>
                      <a:pt x="4008" y="1155"/>
                    </a:lnTo>
                    <a:lnTo>
                      <a:pt x="4015" y="1197"/>
                    </a:lnTo>
                    <a:lnTo>
                      <a:pt x="4019" y="1239"/>
                    </a:lnTo>
                    <a:lnTo>
                      <a:pt x="4023" y="1282"/>
                    </a:lnTo>
                    <a:lnTo>
                      <a:pt x="4023" y="1326"/>
                    </a:lnTo>
                    <a:lnTo>
                      <a:pt x="4043" y="1324"/>
                    </a:lnTo>
                    <a:lnTo>
                      <a:pt x="4064" y="1321"/>
                    </a:lnTo>
                    <a:lnTo>
                      <a:pt x="4084" y="1321"/>
                    </a:lnTo>
                    <a:lnTo>
                      <a:pt x="4105" y="1321"/>
                    </a:lnTo>
                    <a:lnTo>
                      <a:pt x="4133" y="1323"/>
                    </a:lnTo>
                    <a:lnTo>
                      <a:pt x="4159" y="1326"/>
                    </a:lnTo>
                    <a:lnTo>
                      <a:pt x="4186" y="1329"/>
                    </a:lnTo>
                    <a:lnTo>
                      <a:pt x="4213" y="1335"/>
                    </a:lnTo>
                    <a:lnTo>
                      <a:pt x="4238" y="1341"/>
                    </a:lnTo>
                    <a:lnTo>
                      <a:pt x="4264" y="1349"/>
                    </a:lnTo>
                    <a:lnTo>
                      <a:pt x="4288" y="1358"/>
                    </a:lnTo>
                    <a:lnTo>
                      <a:pt x="4312" y="1368"/>
                    </a:lnTo>
                    <a:lnTo>
                      <a:pt x="4335" y="1380"/>
                    </a:lnTo>
                    <a:lnTo>
                      <a:pt x="4358" y="1393"/>
                    </a:lnTo>
                    <a:lnTo>
                      <a:pt x="4381" y="1406"/>
                    </a:lnTo>
                    <a:lnTo>
                      <a:pt x="4402" y="1420"/>
                    </a:lnTo>
                    <a:lnTo>
                      <a:pt x="4422" y="1436"/>
                    </a:lnTo>
                    <a:lnTo>
                      <a:pt x="4442" y="1452"/>
                    </a:lnTo>
                    <a:lnTo>
                      <a:pt x="4461" y="1469"/>
                    </a:lnTo>
                    <a:lnTo>
                      <a:pt x="4479" y="1487"/>
                    </a:lnTo>
                    <a:lnTo>
                      <a:pt x="4496" y="1507"/>
                    </a:lnTo>
                    <a:lnTo>
                      <a:pt x="4512" y="1526"/>
                    </a:lnTo>
                    <a:lnTo>
                      <a:pt x="4527" y="1547"/>
                    </a:lnTo>
                    <a:lnTo>
                      <a:pt x="4542" y="1568"/>
                    </a:lnTo>
                    <a:lnTo>
                      <a:pt x="4555" y="1591"/>
                    </a:lnTo>
                    <a:lnTo>
                      <a:pt x="4568" y="1613"/>
                    </a:lnTo>
                    <a:lnTo>
                      <a:pt x="4579" y="1636"/>
                    </a:lnTo>
                    <a:lnTo>
                      <a:pt x="4589" y="1661"/>
                    </a:lnTo>
                    <a:lnTo>
                      <a:pt x="4598" y="1685"/>
                    </a:lnTo>
                    <a:lnTo>
                      <a:pt x="4605" y="1710"/>
                    </a:lnTo>
                    <a:lnTo>
                      <a:pt x="4612" y="1735"/>
                    </a:lnTo>
                    <a:lnTo>
                      <a:pt x="4618" y="1762"/>
                    </a:lnTo>
                    <a:lnTo>
                      <a:pt x="4621" y="1789"/>
                    </a:lnTo>
                    <a:lnTo>
                      <a:pt x="4624" y="1815"/>
                    </a:lnTo>
                    <a:lnTo>
                      <a:pt x="4625" y="1842"/>
                    </a:lnTo>
                    <a:lnTo>
                      <a:pt x="4625" y="1870"/>
                    </a:lnTo>
                    <a:lnTo>
                      <a:pt x="4624" y="1900"/>
                    </a:lnTo>
                    <a:lnTo>
                      <a:pt x="4621" y="1930"/>
                    </a:lnTo>
                    <a:lnTo>
                      <a:pt x="4615" y="1959"/>
                    </a:lnTo>
                    <a:lnTo>
                      <a:pt x="4609" y="1988"/>
                    </a:lnTo>
                    <a:lnTo>
                      <a:pt x="4601" y="2015"/>
                    </a:lnTo>
                    <a:lnTo>
                      <a:pt x="4592" y="2043"/>
                    </a:lnTo>
                    <a:lnTo>
                      <a:pt x="4581" y="2070"/>
                    </a:lnTo>
                    <a:lnTo>
                      <a:pt x="4569" y="2096"/>
                    </a:lnTo>
                    <a:lnTo>
                      <a:pt x="92" y="2096"/>
                    </a:lnTo>
                    <a:lnTo>
                      <a:pt x="81" y="2074"/>
                    </a:lnTo>
                    <a:lnTo>
                      <a:pt x="70" y="2053"/>
                    </a:lnTo>
                    <a:lnTo>
                      <a:pt x="60" y="2031"/>
                    </a:lnTo>
                    <a:lnTo>
                      <a:pt x="51" y="2009"/>
                    </a:lnTo>
                    <a:lnTo>
                      <a:pt x="43" y="1987"/>
                    </a:lnTo>
                    <a:lnTo>
                      <a:pt x="35" y="1963"/>
                    </a:lnTo>
                    <a:lnTo>
                      <a:pt x="27" y="1940"/>
                    </a:lnTo>
                    <a:lnTo>
                      <a:pt x="22" y="1916"/>
                    </a:lnTo>
                    <a:lnTo>
                      <a:pt x="16" y="1893"/>
                    </a:lnTo>
                    <a:lnTo>
                      <a:pt x="12" y="1869"/>
                    </a:lnTo>
                    <a:lnTo>
                      <a:pt x="7" y="1844"/>
                    </a:lnTo>
                    <a:lnTo>
                      <a:pt x="4" y="1820"/>
                    </a:lnTo>
                    <a:lnTo>
                      <a:pt x="2" y="1795"/>
                    </a:lnTo>
                    <a:lnTo>
                      <a:pt x="1" y="1770"/>
                    </a:lnTo>
                    <a:lnTo>
                      <a:pt x="0" y="1745"/>
                    </a:lnTo>
                    <a:lnTo>
                      <a:pt x="0" y="1720"/>
                    </a:lnTo>
                    <a:close/>
                  </a:path>
                </a:pathLst>
              </a:custGeom>
              <a:solidFill>
                <a:srgbClr val="50B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" name="Freeform 181"/>
              <p:cNvSpPr>
                <a:spLocks/>
              </p:cNvSpPr>
              <p:nvPr/>
            </p:nvSpPr>
            <p:spPr bwMode="auto">
              <a:xfrm>
                <a:off x="3439" y="1472"/>
                <a:ext cx="771" cy="349"/>
              </a:xfrm>
              <a:custGeom>
                <a:avLst/>
                <a:gdLst>
                  <a:gd name="T0" fmla="*/ 12 w 4625"/>
                  <a:gd name="T1" fmla="*/ 1606 h 2096"/>
                  <a:gd name="T2" fmla="*/ 52 w 4625"/>
                  <a:gd name="T3" fmla="*/ 1465 h 2096"/>
                  <a:gd name="T4" fmla="*/ 117 w 4625"/>
                  <a:gd name="T5" fmla="*/ 1337 h 2096"/>
                  <a:gd name="T6" fmla="*/ 206 w 4625"/>
                  <a:gd name="T7" fmla="*/ 1225 h 2096"/>
                  <a:gd name="T8" fmla="*/ 314 w 4625"/>
                  <a:gd name="T9" fmla="*/ 1131 h 2096"/>
                  <a:gd name="T10" fmla="*/ 439 w 4625"/>
                  <a:gd name="T11" fmla="*/ 1060 h 2096"/>
                  <a:gd name="T12" fmla="*/ 576 w 4625"/>
                  <a:gd name="T13" fmla="*/ 1014 h 2096"/>
                  <a:gd name="T14" fmla="*/ 725 w 4625"/>
                  <a:gd name="T15" fmla="*/ 996 h 2096"/>
                  <a:gd name="T16" fmla="*/ 823 w 4625"/>
                  <a:gd name="T17" fmla="*/ 1000 h 2096"/>
                  <a:gd name="T18" fmla="*/ 837 w 4625"/>
                  <a:gd name="T19" fmla="*/ 938 h 2096"/>
                  <a:gd name="T20" fmla="*/ 844 w 4625"/>
                  <a:gd name="T21" fmla="*/ 846 h 2096"/>
                  <a:gd name="T22" fmla="*/ 868 w 4625"/>
                  <a:gd name="T23" fmla="*/ 760 h 2096"/>
                  <a:gd name="T24" fmla="*/ 908 w 4625"/>
                  <a:gd name="T25" fmla="*/ 682 h 2096"/>
                  <a:gd name="T26" fmla="*/ 963 w 4625"/>
                  <a:gd name="T27" fmla="*/ 613 h 2096"/>
                  <a:gd name="T28" fmla="*/ 1028 w 4625"/>
                  <a:gd name="T29" fmla="*/ 556 h 2096"/>
                  <a:gd name="T30" fmla="*/ 1105 w 4625"/>
                  <a:gd name="T31" fmla="*/ 513 h 2096"/>
                  <a:gd name="T32" fmla="*/ 1189 w 4625"/>
                  <a:gd name="T33" fmla="*/ 484 h 2096"/>
                  <a:gd name="T34" fmla="*/ 1280 w 4625"/>
                  <a:gd name="T35" fmla="*/ 473 h 2096"/>
                  <a:gd name="T36" fmla="*/ 1354 w 4625"/>
                  <a:gd name="T37" fmla="*/ 477 h 2096"/>
                  <a:gd name="T38" fmla="*/ 1420 w 4625"/>
                  <a:gd name="T39" fmla="*/ 491 h 2096"/>
                  <a:gd name="T40" fmla="*/ 1482 w 4625"/>
                  <a:gd name="T41" fmla="*/ 514 h 2096"/>
                  <a:gd name="T42" fmla="*/ 1539 w 4625"/>
                  <a:gd name="T43" fmla="*/ 546 h 2096"/>
                  <a:gd name="T44" fmla="*/ 1577 w 4625"/>
                  <a:gd name="T45" fmla="*/ 466 h 2096"/>
                  <a:gd name="T46" fmla="*/ 1626 w 4625"/>
                  <a:gd name="T47" fmla="*/ 356 h 2096"/>
                  <a:gd name="T48" fmla="*/ 1692 w 4625"/>
                  <a:gd name="T49" fmla="*/ 257 h 2096"/>
                  <a:gd name="T50" fmla="*/ 1775 w 4625"/>
                  <a:gd name="T51" fmla="*/ 172 h 2096"/>
                  <a:gd name="T52" fmla="*/ 1870 w 4625"/>
                  <a:gd name="T53" fmla="*/ 101 h 2096"/>
                  <a:gd name="T54" fmla="*/ 1978 w 4625"/>
                  <a:gd name="T55" fmla="*/ 48 h 2096"/>
                  <a:gd name="T56" fmla="*/ 2094 w 4625"/>
                  <a:gd name="T57" fmla="*/ 13 h 2096"/>
                  <a:gd name="T58" fmla="*/ 2218 w 4625"/>
                  <a:gd name="T59" fmla="*/ 0 h 2096"/>
                  <a:gd name="T60" fmla="*/ 2336 w 4625"/>
                  <a:gd name="T61" fmla="*/ 8 h 2096"/>
                  <a:gd name="T62" fmla="*/ 2445 w 4625"/>
                  <a:gd name="T63" fmla="*/ 33 h 2096"/>
                  <a:gd name="T64" fmla="*/ 2548 w 4625"/>
                  <a:gd name="T65" fmla="*/ 76 h 2096"/>
                  <a:gd name="T66" fmla="*/ 2640 w 4625"/>
                  <a:gd name="T67" fmla="*/ 132 h 2096"/>
                  <a:gd name="T68" fmla="*/ 2722 w 4625"/>
                  <a:gd name="T69" fmla="*/ 204 h 2096"/>
                  <a:gd name="T70" fmla="*/ 2792 w 4625"/>
                  <a:gd name="T71" fmla="*/ 286 h 2096"/>
                  <a:gd name="T72" fmla="*/ 2850 w 4625"/>
                  <a:gd name="T73" fmla="*/ 378 h 2096"/>
                  <a:gd name="T74" fmla="*/ 2891 w 4625"/>
                  <a:gd name="T75" fmla="*/ 479 h 2096"/>
                  <a:gd name="T76" fmla="*/ 3006 w 4625"/>
                  <a:gd name="T77" fmla="*/ 478 h 2096"/>
                  <a:gd name="T78" fmla="*/ 3155 w 4625"/>
                  <a:gd name="T79" fmla="*/ 462 h 2096"/>
                  <a:gd name="T80" fmla="*/ 3321 w 4625"/>
                  <a:gd name="T81" fmla="*/ 475 h 2096"/>
                  <a:gd name="T82" fmla="*/ 3482 w 4625"/>
                  <a:gd name="T83" fmla="*/ 521 h 2096"/>
                  <a:gd name="T84" fmla="*/ 3629 w 4625"/>
                  <a:gd name="T85" fmla="*/ 595 h 2096"/>
                  <a:gd name="T86" fmla="*/ 3757 w 4625"/>
                  <a:gd name="T87" fmla="*/ 695 h 2096"/>
                  <a:gd name="T88" fmla="*/ 3863 w 4625"/>
                  <a:gd name="T89" fmla="*/ 818 h 2096"/>
                  <a:gd name="T90" fmla="*/ 3945 w 4625"/>
                  <a:gd name="T91" fmla="*/ 958 h 2096"/>
                  <a:gd name="T92" fmla="*/ 3999 w 4625"/>
                  <a:gd name="T93" fmla="*/ 1115 h 2096"/>
                  <a:gd name="T94" fmla="*/ 4023 w 4625"/>
                  <a:gd name="T95" fmla="*/ 1282 h 2096"/>
                  <a:gd name="T96" fmla="*/ 4084 w 4625"/>
                  <a:gd name="T97" fmla="*/ 1321 h 2096"/>
                  <a:gd name="T98" fmla="*/ 4186 w 4625"/>
                  <a:gd name="T99" fmla="*/ 1329 h 2096"/>
                  <a:gd name="T100" fmla="*/ 4288 w 4625"/>
                  <a:gd name="T101" fmla="*/ 1358 h 2096"/>
                  <a:gd name="T102" fmla="*/ 4381 w 4625"/>
                  <a:gd name="T103" fmla="*/ 1406 h 2096"/>
                  <a:gd name="T104" fmla="*/ 4461 w 4625"/>
                  <a:gd name="T105" fmla="*/ 1469 h 2096"/>
                  <a:gd name="T106" fmla="*/ 4527 w 4625"/>
                  <a:gd name="T107" fmla="*/ 1547 h 2096"/>
                  <a:gd name="T108" fmla="*/ 4579 w 4625"/>
                  <a:gd name="T109" fmla="*/ 1636 h 2096"/>
                  <a:gd name="T110" fmla="*/ 4612 w 4625"/>
                  <a:gd name="T111" fmla="*/ 1735 h 2096"/>
                  <a:gd name="T112" fmla="*/ 4625 w 4625"/>
                  <a:gd name="T113" fmla="*/ 1842 h 2096"/>
                  <a:gd name="T114" fmla="*/ 4615 w 4625"/>
                  <a:gd name="T115" fmla="*/ 1959 h 2096"/>
                  <a:gd name="T116" fmla="*/ 4581 w 4625"/>
                  <a:gd name="T117" fmla="*/ 2070 h 2096"/>
                  <a:gd name="T118" fmla="*/ 70 w 4625"/>
                  <a:gd name="T119" fmla="*/ 2053 h 2096"/>
                  <a:gd name="T120" fmla="*/ 35 w 4625"/>
                  <a:gd name="T121" fmla="*/ 1963 h 2096"/>
                  <a:gd name="T122" fmla="*/ 12 w 4625"/>
                  <a:gd name="T123" fmla="*/ 1869 h 2096"/>
                  <a:gd name="T124" fmla="*/ 1 w 4625"/>
                  <a:gd name="T125" fmla="*/ 1770 h 2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5" h="2096">
                    <a:moveTo>
                      <a:pt x="0" y="1720"/>
                    </a:moveTo>
                    <a:lnTo>
                      <a:pt x="2" y="1681"/>
                    </a:lnTo>
                    <a:lnTo>
                      <a:pt x="6" y="1643"/>
                    </a:lnTo>
                    <a:lnTo>
                      <a:pt x="12" y="1606"/>
                    </a:lnTo>
                    <a:lnTo>
                      <a:pt x="20" y="1569"/>
                    </a:lnTo>
                    <a:lnTo>
                      <a:pt x="28" y="1534"/>
                    </a:lnTo>
                    <a:lnTo>
                      <a:pt x="40" y="1499"/>
                    </a:lnTo>
                    <a:lnTo>
                      <a:pt x="52" y="1465"/>
                    </a:lnTo>
                    <a:lnTo>
                      <a:pt x="66" y="1432"/>
                    </a:lnTo>
                    <a:lnTo>
                      <a:pt x="82" y="1399"/>
                    </a:lnTo>
                    <a:lnTo>
                      <a:pt x="99" y="1367"/>
                    </a:lnTo>
                    <a:lnTo>
                      <a:pt x="117" y="1337"/>
                    </a:lnTo>
                    <a:lnTo>
                      <a:pt x="137" y="1307"/>
                    </a:lnTo>
                    <a:lnTo>
                      <a:pt x="160" y="1278"/>
                    </a:lnTo>
                    <a:lnTo>
                      <a:pt x="182" y="1251"/>
                    </a:lnTo>
                    <a:lnTo>
                      <a:pt x="206" y="1225"/>
                    </a:lnTo>
                    <a:lnTo>
                      <a:pt x="232" y="1199"/>
                    </a:lnTo>
                    <a:lnTo>
                      <a:pt x="258" y="1176"/>
                    </a:lnTo>
                    <a:lnTo>
                      <a:pt x="285" y="1153"/>
                    </a:lnTo>
                    <a:lnTo>
                      <a:pt x="314" y="1131"/>
                    </a:lnTo>
                    <a:lnTo>
                      <a:pt x="343" y="1111"/>
                    </a:lnTo>
                    <a:lnTo>
                      <a:pt x="374" y="1093"/>
                    </a:lnTo>
                    <a:lnTo>
                      <a:pt x="405" y="1076"/>
                    </a:lnTo>
                    <a:lnTo>
                      <a:pt x="439" y="1060"/>
                    </a:lnTo>
                    <a:lnTo>
                      <a:pt x="472" y="1047"/>
                    </a:lnTo>
                    <a:lnTo>
                      <a:pt x="506" y="1034"/>
                    </a:lnTo>
                    <a:lnTo>
                      <a:pt x="541" y="1023"/>
                    </a:lnTo>
                    <a:lnTo>
                      <a:pt x="576" y="1014"/>
                    </a:lnTo>
                    <a:lnTo>
                      <a:pt x="612" y="1007"/>
                    </a:lnTo>
                    <a:lnTo>
                      <a:pt x="649" y="1001"/>
                    </a:lnTo>
                    <a:lnTo>
                      <a:pt x="687" y="998"/>
                    </a:lnTo>
                    <a:lnTo>
                      <a:pt x="725" y="996"/>
                    </a:lnTo>
                    <a:lnTo>
                      <a:pt x="763" y="996"/>
                    </a:lnTo>
                    <a:lnTo>
                      <a:pt x="783" y="997"/>
                    </a:lnTo>
                    <a:lnTo>
                      <a:pt x="803" y="998"/>
                    </a:lnTo>
                    <a:lnTo>
                      <a:pt x="823" y="1000"/>
                    </a:lnTo>
                    <a:lnTo>
                      <a:pt x="843" y="1002"/>
                    </a:lnTo>
                    <a:lnTo>
                      <a:pt x="839" y="981"/>
                    </a:lnTo>
                    <a:lnTo>
                      <a:pt x="838" y="960"/>
                    </a:lnTo>
                    <a:lnTo>
                      <a:pt x="837" y="938"/>
                    </a:lnTo>
                    <a:lnTo>
                      <a:pt x="836" y="915"/>
                    </a:lnTo>
                    <a:lnTo>
                      <a:pt x="838" y="892"/>
                    </a:lnTo>
                    <a:lnTo>
                      <a:pt x="840" y="869"/>
                    </a:lnTo>
                    <a:lnTo>
                      <a:pt x="844" y="846"/>
                    </a:lnTo>
                    <a:lnTo>
                      <a:pt x="848" y="824"/>
                    </a:lnTo>
                    <a:lnTo>
                      <a:pt x="854" y="802"/>
                    </a:lnTo>
                    <a:lnTo>
                      <a:pt x="860" y="781"/>
                    </a:lnTo>
                    <a:lnTo>
                      <a:pt x="868" y="760"/>
                    </a:lnTo>
                    <a:lnTo>
                      <a:pt x="877" y="740"/>
                    </a:lnTo>
                    <a:lnTo>
                      <a:pt x="886" y="720"/>
                    </a:lnTo>
                    <a:lnTo>
                      <a:pt x="897" y="701"/>
                    </a:lnTo>
                    <a:lnTo>
                      <a:pt x="908" y="682"/>
                    </a:lnTo>
                    <a:lnTo>
                      <a:pt x="920" y="663"/>
                    </a:lnTo>
                    <a:lnTo>
                      <a:pt x="934" y="646"/>
                    </a:lnTo>
                    <a:lnTo>
                      <a:pt x="948" y="630"/>
                    </a:lnTo>
                    <a:lnTo>
                      <a:pt x="963" y="613"/>
                    </a:lnTo>
                    <a:lnTo>
                      <a:pt x="978" y="597"/>
                    </a:lnTo>
                    <a:lnTo>
                      <a:pt x="994" y="583"/>
                    </a:lnTo>
                    <a:lnTo>
                      <a:pt x="1011" y="570"/>
                    </a:lnTo>
                    <a:lnTo>
                      <a:pt x="1028" y="556"/>
                    </a:lnTo>
                    <a:lnTo>
                      <a:pt x="1046" y="544"/>
                    </a:lnTo>
                    <a:lnTo>
                      <a:pt x="1065" y="533"/>
                    </a:lnTo>
                    <a:lnTo>
                      <a:pt x="1085" y="522"/>
                    </a:lnTo>
                    <a:lnTo>
                      <a:pt x="1105" y="513"/>
                    </a:lnTo>
                    <a:lnTo>
                      <a:pt x="1125" y="504"/>
                    </a:lnTo>
                    <a:lnTo>
                      <a:pt x="1146" y="496"/>
                    </a:lnTo>
                    <a:lnTo>
                      <a:pt x="1167" y="489"/>
                    </a:lnTo>
                    <a:lnTo>
                      <a:pt x="1189" y="484"/>
                    </a:lnTo>
                    <a:lnTo>
                      <a:pt x="1211" y="479"/>
                    </a:lnTo>
                    <a:lnTo>
                      <a:pt x="1234" y="476"/>
                    </a:lnTo>
                    <a:lnTo>
                      <a:pt x="1256" y="474"/>
                    </a:lnTo>
                    <a:lnTo>
                      <a:pt x="1280" y="473"/>
                    </a:lnTo>
                    <a:lnTo>
                      <a:pt x="1303" y="473"/>
                    </a:lnTo>
                    <a:lnTo>
                      <a:pt x="1321" y="474"/>
                    </a:lnTo>
                    <a:lnTo>
                      <a:pt x="1338" y="475"/>
                    </a:lnTo>
                    <a:lnTo>
                      <a:pt x="1354" y="477"/>
                    </a:lnTo>
                    <a:lnTo>
                      <a:pt x="1371" y="479"/>
                    </a:lnTo>
                    <a:lnTo>
                      <a:pt x="1388" y="483"/>
                    </a:lnTo>
                    <a:lnTo>
                      <a:pt x="1404" y="486"/>
                    </a:lnTo>
                    <a:lnTo>
                      <a:pt x="1420" y="491"/>
                    </a:lnTo>
                    <a:lnTo>
                      <a:pt x="1437" y="496"/>
                    </a:lnTo>
                    <a:lnTo>
                      <a:pt x="1452" y="502"/>
                    </a:lnTo>
                    <a:lnTo>
                      <a:pt x="1467" y="507"/>
                    </a:lnTo>
                    <a:lnTo>
                      <a:pt x="1482" y="514"/>
                    </a:lnTo>
                    <a:lnTo>
                      <a:pt x="1497" y="522"/>
                    </a:lnTo>
                    <a:lnTo>
                      <a:pt x="1511" y="529"/>
                    </a:lnTo>
                    <a:lnTo>
                      <a:pt x="1526" y="537"/>
                    </a:lnTo>
                    <a:lnTo>
                      <a:pt x="1539" y="546"/>
                    </a:lnTo>
                    <a:lnTo>
                      <a:pt x="1552" y="555"/>
                    </a:lnTo>
                    <a:lnTo>
                      <a:pt x="1559" y="525"/>
                    </a:lnTo>
                    <a:lnTo>
                      <a:pt x="1568" y="495"/>
                    </a:lnTo>
                    <a:lnTo>
                      <a:pt x="1577" y="466"/>
                    </a:lnTo>
                    <a:lnTo>
                      <a:pt x="1587" y="438"/>
                    </a:lnTo>
                    <a:lnTo>
                      <a:pt x="1599" y="410"/>
                    </a:lnTo>
                    <a:lnTo>
                      <a:pt x="1612" y="383"/>
                    </a:lnTo>
                    <a:lnTo>
                      <a:pt x="1626" y="356"/>
                    </a:lnTo>
                    <a:lnTo>
                      <a:pt x="1641" y="330"/>
                    </a:lnTo>
                    <a:lnTo>
                      <a:pt x="1657" y="306"/>
                    </a:lnTo>
                    <a:lnTo>
                      <a:pt x="1675" y="281"/>
                    </a:lnTo>
                    <a:lnTo>
                      <a:pt x="1692" y="257"/>
                    </a:lnTo>
                    <a:lnTo>
                      <a:pt x="1712" y="235"/>
                    </a:lnTo>
                    <a:lnTo>
                      <a:pt x="1732" y="212"/>
                    </a:lnTo>
                    <a:lnTo>
                      <a:pt x="1754" y="192"/>
                    </a:lnTo>
                    <a:lnTo>
                      <a:pt x="1775" y="172"/>
                    </a:lnTo>
                    <a:lnTo>
                      <a:pt x="1798" y="152"/>
                    </a:lnTo>
                    <a:lnTo>
                      <a:pt x="1821" y="135"/>
                    </a:lnTo>
                    <a:lnTo>
                      <a:pt x="1846" y="118"/>
                    </a:lnTo>
                    <a:lnTo>
                      <a:pt x="1870" y="101"/>
                    </a:lnTo>
                    <a:lnTo>
                      <a:pt x="1896" y="87"/>
                    </a:lnTo>
                    <a:lnTo>
                      <a:pt x="1923" y="72"/>
                    </a:lnTo>
                    <a:lnTo>
                      <a:pt x="1950" y="60"/>
                    </a:lnTo>
                    <a:lnTo>
                      <a:pt x="1978" y="48"/>
                    </a:lnTo>
                    <a:lnTo>
                      <a:pt x="2006" y="38"/>
                    </a:lnTo>
                    <a:lnTo>
                      <a:pt x="2035" y="28"/>
                    </a:lnTo>
                    <a:lnTo>
                      <a:pt x="2064" y="20"/>
                    </a:lnTo>
                    <a:lnTo>
                      <a:pt x="2094" y="13"/>
                    </a:lnTo>
                    <a:lnTo>
                      <a:pt x="2125" y="8"/>
                    </a:lnTo>
                    <a:lnTo>
                      <a:pt x="2155" y="4"/>
                    </a:lnTo>
                    <a:lnTo>
                      <a:pt x="2186" y="1"/>
                    </a:lnTo>
                    <a:lnTo>
                      <a:pt x="2218" y="0"/>
                    </a:lnTo>
                    <a:lnTo>
                      <a:pt x="2250" y="0"/>
                    </a:lnTo>
                    <a:lnTo>
                      <a:pt x="2279" y="1"/>
                    </a:lnTo>
                    <a:lnTo>
                      <a:pt x="2307" y="4"/>
                    </a:lnTo>
                    <a:lnTo>
                      <a:pt x="2336" y="8"/>
                    </a:lnTo>
                    <a:lnTo>
                      <a:pt x="2364" y="12"/>
                    </a:lnTo>
                    <a:lnTo>
                      <a:pt x="2392" y="19"/>
                    </a:lnTo>
                    <a:lnTo>
                      <a:pt x="2419" y="26"/>
                    </a:lnTo>
                    <a:lnTo>
                      <a:pt x="2445" y="33"/>
                    </a:lnTo>
                    <a:lnTo>
                      <a:pt x="2472" y="42"/>
                    </a:lnTo>
                    <a:lnTo>
                      <a:pt x="2498" y="52"/>
                    </a:lnTo>
                    <a:lnTo>
                      <a:pt x="2523" y="63"/>
                    </a:lnTo>
                    <a:lnTo>
                      <a:pt x="2548" y="76"/>
                    </a:lnTo>
                    <a:lnTo>
                      <a:pt x="2571" y="89"/>
                    </a:lnTo>
                    <a:lnTo>
                      <a:pt x="2596" y="102"/>
                    </a:lnTo>
                    <a:lnTo>
                      <a:pt x="2618" y="117"/>
                    </a:lnTo>
                    <a:lnTo>
                      <a:pt x="2640" y="132"/>
                    </a:lnTo>
                    <a:lnTo>
                      <a:pt x="2662" y="149"/>
                    </a:lnTo>
                    <a:lnTo>
                      <a:pt x="2682" y="167"/>
                    </a:lnTo>
                    <a:lnTo>
                      <a:pt x="2703" y="185"/>
                    </a:lnTo>
                    <a:lnTo>
                      <a:pt x="2722" y="204"/>
                    </a:lnTo>
                    <a:lnTo>
                      <a:pt x="2741" y="222"/>
                    </a:lnTo>
                    <a:lnTo>
                      <a:pt x="2759" y="243"/>
                    </a:lnTo>
                    <a:lnTo>
                      <a:pt x="2777" y="264"/>
                    </a:lnTo>
                    <a:lnTo>
                      <a:pt x="2792" y="286"/>
                    </a:lnTo>
                    <a:lnTo>
                      <a:pt x="2808" y="308"/>
                    </a:lnTo>
                    <a:lnTo>
                      <a:pt x="2824" y="330"/>
                    </a:lnTo>
                    <a:lnTo>
                      <a:pt x="2837" y="354"/>
                    </a:lnTo>
                    <a:lnTo>
                      <a:pt x="2850" y="378"/>
                    </a:lnTo>
                    <a:lnTo>
                      <a:pt x="2861" y="403"/>
                    </a:lnTo>
                    <a:lnTo>
                      <a:pt x="2872" y="427"/>
                    </a:lnTo>
                    <a:lnTo>
                      <a:pt x="2882" y="453"/>
                    </a:lnTo>
                    <a:lnTo>
                      <a:pt x="2891" y="479"/>
                    </a:lnTo>
                    <a:lnTo>
                      <a:pt x="2900" y="506"/>
                    </a:lnTo>
                    <a:lnTo>
                      <a:pt x="2935" y="495"/>
                    </a:lnTo>
                    <a:lnTo>
                      <a:pt x="2970" y="486"/>
                    </a:lnTo>
                    <a:lnTo>
                      <a:pt x="3006" y="478"/>
                    </a:lnTo>
                    <a:lnTo>
                      <a:pt x="3043" y="472"/>
                    </a:lnTo>
                    <a:lnTo>
                      <a:pt x="3079" y="467"/>
                    </a:lnTo>
                    <a:lnTo>
                      <a:pt x="3117" y="464"/>
                    </a:lnTo>
                    <a:lnTo>
                      <a:pt x="3155" y="462"/>
                    </a:lnTo>
                    <a:lnTo>
                      <a:pt x="3193" y="463"/>
                    </a:lnTo>
                    <a:lnTo>
                      <a:pt x="3236" y="465"/>
                    </a:lnTo>
                    <a:lnTo>
                      <a:pt x="3280" y="469"/>
                    </a:lnTo>
                    <a:lnTo>
                      <a:pt x="3321" y="475"/>
                    </a:lnTo>
                    <a:lnTo>
                      <a:pt x="3363" y="484"/>
                    </a:lnTo>
                    <a:lnTo>
                      <a:pt x="3403" y="494"/>
                    </a:lnTo>
                    <a:lnTo>
                      <a:pt x="3443" y="506"/>
                    </a:lnTo>
                    <a:lnTo>
                      <a:pt x="3482" y="521"/>
                    </a:lnTo>
                    <a:lnTo>
                      <a:pt x="3520" y="537"/>
                    </a:lnTo>
                    <a:lnTo>
                      <a:pt x="3558" y="555"/>
                    </a:lnTo>
                    <a:lnTo>
                      <a:pt x="3593" y="574"/>
                    </a:lnTo>
                    <a:lnTo>
                      <a:pt x="3629" y="595"/>
                    </a:lnTo>
                    <a:lnTo>
                      <a:pt x="3662" y="618"/>
                    </a:lnTo>
                    <a:lnTo>
                      <a:pt x="3694" y="642"/>
                    </a:lnTo>
                    <a:lnTo>
                      <a:pt x="3727" y="669"/>
                    </a:lnTo>
                    <a:lnTo>
                      <a:pt x="3757" y="695"/>
                    </a:lnTo>
                    <a:lnTo>
                      <a:pt x="3786" y="724"/>
                    </a:lnTo>
                    <a:lnTo>
                      <a:pt x="3812" y="754"/>
                    </a:lnTo>
                    <a:lnTo>
                      <a:pt x="3838" y="785"/>
                    </a:lnTo>
                    <a:lnTo>
                      <a:pt x="3863" y="818"/>
                    </a:lnTo>
                    <a:lnTo>
                      <a:pt x="3886" y="851"/>
                    </a:lnTo>
                    <a:lnTo>
                      <a:pt x="3907" y="885"/>
                    </a:lnTo>
                    <a:lnTo>
                      <a:pt x="3927" y="921"/>
                    </a:lnTo>
                    <a:lnTo>
                      <a:pt x="3945" y="958"/>
                    </a:lnTo>
                    <a:lnTo>
                      <a:pt x="3961" y="996"/>
                    </a:lnTo>
                    <a:lnTo>
                      <a:pt x="3976" y="1034"/>
                    </a:lnTo>
                    <a:lnTo>
                      <a:pt x="3988" y="1073"/>
                    </a:lnTo>
                    <a:lnTo>
                      <a:pt x="3999" y="1115"/>
                    </a:lnTo>
                    <a:lnTo>
                      <a:pt x="4008" y="1155"/>
                    </a:lnTo>
                    <a:lnTo>
                      <a:pt x="4015" y="1197"/>
                    </a:lnTo>
                    <a:lnTo>
                      <a:pt x="4019" y="1239"/>
                    </a:lnTo>
                    <a:lnTo>
                      <a:pt x="4023" y="1282"/>
                    </a:lnTo>
                    <a:lnTo>
                      <a:pt x="4023" y="1326"/>
                    </a:lnTo>
                    <a:lnTo>
                      <a:pt x="4043" y="1324"/>
                    </a:lnTo>
                    <a:lnTo>
                      <a:pt x="4064" y="1321"/>
                    </a:lnTo>
                    <a:lnTo>
                      <a:pt x="4084" y="1321"/>
                    </a:lnTo>
                    <a:lnTo>
                      <a:pt x="4105" y="1321"/>
                    </a:lnTo>
                    <a:lnTo>
                      <a:pt x="4133" y="1323"/>
                    </a:lnTo>
                    <a:lnTo>
                      <a:pt x="4159" y="1326"/>
                    </a:lnTo>
                    <a:lnTo>
                      <a:pt x="4186" y="1329"/>
                    </a:lnTo>
                    <a:lnTo>
                      <a:pt x="4213" y="1335"/>
                    </a:lnTo>
                    <a:lnTo>
                      <a:pt x="4238" y="1341"/>
                    </a:lnTo>
                    <a:lnTo>
                      <a:pt x="4264" y="1349"/>
                    </a:lnTo>
                    <a:lnTo>
                      <a:pt x="4288" y="1358"/>
                    </a:lnTo>
                    <a:lnTo>
                      <a:pt x="4312" y="1368"/>
                    </a:lnTo>
                    <a:lnTo>
                      <a:pt x="4335" y="1380"/>
                    </a:lnTo>
                    <a:lnTo>
                      <a:pt x="4358" y="1393"/>
                    </a:lnTo>
                    <a:lnTo>
                      <a:pt x="4381" y="1406"/>
                    </a:lnTo>
                    <a:lnTo>
                      <a:pt x="4402" y="1420"/>
                    </a:lnTo>
                    <a:lnTo>
                      <a:pt x="4422" y="1436"/>
                    </a:lnTo>
                    <a:lnTo>
                      <a:pt x="4442" y="1452"/>
                    </a:lnTo>
                    <a:lnTo>
                      <a:pt x="4461" y="1469"/>
                    </a:lnTo>
                    <a:lnTo>
                      <a:pt x="4479" y="1487"/>
                    </a:lnTo>
                    <a:lnTo>
                      <a:pt x="4496" y="1507"/>
                    </a:lnTo>
                    <a:lnTo>
                      <a:pt x="4512" y="1526"/>
                    </a:lnTo>
                    <a:lnTo>
                      <a:pt x="4527" y="1547"/>
                    </a:lnTo>
                    <a:lnTo>
                      <a:pt x="4542" y="1568"/>
                    </a:lnTo>
                    <a:lnTo>
                      <a:pt x="4555" y="1591"/>
                    </a:lnTo>
                    <a:lnTo>
                      <a:pt x="4568" y="1613"/>
                    </a:lnTo>
                    <a:lnTo>
                      <a:pt x="4579" y="1636"/>
                    </a:lnTo>
                    <a:lnTo>
                      <a:pt x="4589" y="1661"/>
                    </a:lnTo>
                    <a:lnTo>
                      <a:pt x="4598" y="1685"/>
                    </a:lnTo>
                    <a:lnTo>
                      <a:pt x="4605" y="1710"/>
                    </a:lnTo>
                    <a:lnTo>
                      <a:pt x="4612" y="1735"/>
                    </a:lnTo>
                    <a:lnTo>
                      <a:pt x="4618" y="1762"/>
                    </a:lnTo>
                    <a:lnTo>
                      <a:pt x="4621" y="1789"/>
                    </a:lnTo>
                    <a:lnTo>
                      <a:pt x="4624" y="1815"/>
                    </a:lnTo>
                    <a:lnTo>
                      <a:pt x="4625" y="1842"/>
                    </a:lnTo>
                    <a:lnTo>
                      <a:pt x="4625" y="1870"/>
                    </a:lnTo>
                    <a:lnTo>
                      <a:pt x="4624" y="1900"/>
                    </a:lnTo>
                    <a:lnTo>
                      <a:pt x="4621" y="1930"/>
                    </a:lnTo>
                    <a:lnTo>
                      <a:pt x="4615" y="1959"/>
                    </a:lnTo>
                    <a:lnTo>
                      <a:pt x="4609" y="1988"/>
                    </a:lnTo>
                    <a:lnTo>
                      <a:pt x="4601" y="2015"/>
                    </a:lnTo>
                    <a:lnTo>
                      <a:pt x="4592" y="2043"/>
                    </a:lnTo>
                    <a:lnTo>
                      <a:pt x="4581" y="2070"/>
                    </a:lnTo>
                    <a:lnTo>
                      <a:pt x="4569" y="2096"/>
                    </a:lnTo>
                    <a:lnTo>
                      <a:pt x="92" y="2096"/>
                    </a:lnTo>
                    <a:lnTo>
                      <a:pt x="81" y="2074"/>
                    </a:lnTo>
                    <a:lnTo>
                      <a:pt x="70" y="2053"/>
                    </a:lnTo>
                    <a:lnTo>
                      <a:pt x="60" y="2031"/>
                    </a:lnTo>
                    <a:lnTo>
                      <a:pt x="51" y="2009"/>
                    </a:lnTo>
                    <a:lnTo>
                      <a:pt x="43" y="1987"/>
                    </a:lnTo>
                    <a:lnTo>
                      <a:pt x="35" y="1963"/>
                    </a:lnTo>
                    <a:lnTo>
                      <a:pt x="27" y="1940"/>
                    </a:lnTo>
                    <a:lnTo>
                      <a:pt x="22" y="1916"/>
                    </a:lnTo>
                    <a:lnTo>
                      <a:pt x="16" y="1893"/>
                    </a:lnTo>
                    <a:lnTo>
                      <a:pt x="12" y="1869"/>
                    </a:lnTo>
                    <a:lnTo>
                      <a:pt x="7" y="1844"/>
                    </a:lnTo>
                    <a:lnTo>
                      <a:pt x="4" y="1820"/>
                    </a:lnTo>
                    <a:lnTo>
                      <a:pt x="2" y="1795"/>
                    </a:lnTo>
                    <a:lnTo>
                      <a:pt x="1" y="1770"/>
                    </a:lnTo>
                    <a:lnTo>
                      <a:pt x="0" y="1745"/>
                    </a:lnTo>
                    <a:lnTo>
                      <a:pt x="0" y="1720"/>
                    </a:lnTo>
                    <a:close/>
                  </a:path>
                </a:pathLst>
              </a:custGeom>
              <a:noFill/>
              <a:ln w="11113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" name="Freeform 182"/>
              <p:cNvSpPr>
                <a:spLocks/>
              </p:cNvSpPr>
              <p:nvPr/>
            </p:nvSpPr>
            <p:spPr bwMode="auto">
              <a:xfrm>
                <a:off x="1863" y="1493"/>
                <a:ext cx="1760" cy="942"/>
              </a:xfrm>
              <a:custGeom>
                <a:avLst/>
                <a:gdLst>
                  <a:gd name="T0" fmla="*/ 10522 w 10558"/>
                  <a:gd name="T1" fmla="*/ 2923 h 5656"/>
                  <a:gd name="T2" fmla="*/ 10407 w 10558"/>
                  <a:gd name="T3" fmla="*/ 2572 h 5656"/>
                  <a:gd name="T4" fmla="*/ 10224 w 10558"/>
                  <a:gd name="T5" fmla="*/ 2269 h 5656"/>
                  <a:gd name="T6" fmla="*/ 9981 w 10558"/>
                  <a:gd name="T7" fmla="*/ 2024 h 5656"/>
                  <a:gd name="T8" fmla="*/ 9693 w 10558"/>
                  <a:gd name="T9" fmla="*/ 1848 h 5656"/>
                  <a:gd name="T10" fmla="*/ 9369 w 10558"/>
                  <a:gd name="T11" fmla="*/ 1756 h 5656"/>
                  <a:gd name="T12" fmla="*/ 9087 w 10558"/>
                  <a:gd name="T13" fmla="*/ 1748 h 5656"/>
                  <a:gd name="T14" fmla="*/ 9022 w 10558"/>
                  <a:gd name="T15" fmla="*/ 1693 h 5656"/>
                  <a:gd name="T16" fmla="*/ 9026 w 10558"/>
                  <a:gd name="T17" fmla="*/ 1580 h 5656"/>
                  <a:gd name="T18" fmla="*/ 8953 w 10558"/>
                  <a:gd name="T19" fmla="*/ 1274 h 5656"/>
                  <a:gd name="T20" fmla="*/ 8772 w 10558"/>
                  <a:gd name="T21" fmla="*/ 1056 h 5656"/>
                  <a:gd name="T22" fmla="*/ 8516 w 10558"/>
                  <a:gd name="T23" fmla="*/ 926 h 5656"/>
                  <a:gd name="T24" fmla="*/ 8215 w 10558"/>
                  <a:gd name="T25" fmla="*/ 883 h 5656"/>
                  <a:gd name="T26" fmla="*/ 7903 w 10558"/>
                  <a:gd name="T27" fmla="*/ 923 h 5656"/>
                  <a:gd name="T28" fmla="*/ 7609 w 10558"/>
                  <a:gd name="T29" fmla="*/ 1048 h 5656"/>
                  <a:gd name="T30" fmla="*/ 7498 w 10558"/>
                  <a:gd name="T31" fmla="*/ 1003 h 5656"/>
                  <a:gd name="T32" fmla="*/ 7462 w 10558"/>
                  <a:gd name="T33" fmla="*/ 804 h 5656"/>
                  <a:gd name="T34" fmla="*/ 7394 w 10558"/>
                  <a:gd name="T35" fmla="*/ 608 h 5656"/>
                  <a:gd name="T36" fmla="*/ 7295 w 10558"/>
                  <a:gd name="T37" fmla="*/ 426 h 5656"/>
                  <a:gd name="T38" fmla="*/ 7163 w 10558"/>
                  <a:gd name="T39" fmla="*/ 265 h 5656"/>
                  <a:gd name="T40" fmla="*/ 7000 w 10558"/>
                  <a:gd name="T41" fmla="*/ 136 h 5656"/>
                  <a:gd name="T42" fmla="*/ 6783 w 10558"/>
                  <a:gd name="T43" fmla="*/ 40 h 5656"/>
                  <a:gd name="T44" fmla="*/ 6463 w 10558"/>
                  <a:gd name="T45" fmla="*/ 0 h 5656"/>
                  <a:gd name="T46" fmla="*/ 6152 w 10558"/>
                  <a:gd name="T47" fmla="*/ 58 h 5656"/>
                  <a:gd name="T48" fmla="*/ 5864 w 10558"/>
                  <a:gd name="T49" fmla="*/ 200 h 5656"/>
                  <a:gd name="T50" fmla="*/ 5610 w 10558"/>
                  <a:gd name="T51" fmla="*/ 417 h 5656"/>
                  <a:gd name="T52" fmla="*/ 5407 w 10558"/>
                  <a:gd name="T53" fmla="*/ 694 h 5656"/>
                  <a:gd name="T54" fmla="*/ 5267 w 10558"/>
                  <a:gd name="T55" fmla="*/ 1020 h 5656"/>
                  <a:gd name="T56" fmla="*/ 5119 w 10558"/>
                  <a:gd name="T57" fmla="*/ 1048 h 5656"/>
                  <a:gd name="T58" fmla="*/ 4953 w 10558"/>
                  <a:gd name="T59" fmla="*/ 1013 h 5656"/>
                  <a:gd name="T60" fmla="*/ 4781 w 10558"/>
                  <a:gd name="T61" fmla="*/ 1000 h 5656"/>
                  <a:gd name="T62" fmla="*/ 4427 w 10558"/>
                  <a:gd name="T63" fmla="*/ 1011 h 5656"/>
                  <a:gd name="T64" fmla="*/ 3803 w 10558"/>
                  <a:gd name="T65" fmla="*/ 1052 h 5656"/>
                  <a:gd name="T66" fmla="*/ 3080 w 10558"/>
                  <a:gd name="T67" fmla="*/ 1135 h 5656"/>
                  <a:gd name="T68" fmla="*/ 2359 w 10558"/>
                  <a:gd name="T69" fmla="*/ 1279 h 5656"/>
                  <a:gd name="T70" fmla="*/ 1743 w 10558"/>
                  <a:gd name="T71" fmla="*/ 1496 h 5656"/>
                  <a:gd name="T72" fmla="*/ 1332 w 10558"/>
                  <a:gd name="T73" fmla="*/ 1804 h 5656"/>
                  <a:gd name="T74" fmla="*/ 1182 w 10558"/>
                  <a:gd name="T75" fmla="*/ 2120 h 5656"/>
                  <a:gd name="T76" fmla="*/ 1070 w 10558"/>
                  <a:gd name="T77" fmla="*/ 2116 h 5656"/>
                  <a:gd name="T78" fmla="*/ 722 w 10558"/>
                  <a:gd name="T79" fmla="*/ 2242 h 5656"/>
                  <a:gd name="T80" fmla="*/ 501 w 10558"/>
                  <a:gd name="T81" fmla="*/ 2437 h 5656"/>
                  <a:gd name="T82" fmla="*/ 371 w 10558"/>
                  <a:gd name="T83" fmla="*/ 2667 h 5656"/>
                  <a:gd name="T84" fmla="*/ 294 w 10558"/>
                  <a:gd name="T85" fmla="*/ 2897 h 5656"/>
                  <a:gd name="T86" fmla="*/ 210 w 10558"/>
                  <a:gd name="T87" fmla="*/ 3154 h 5656"/>
                  <a:gd name="T88" fmla="*/ 117 w 10558"/>
                  <a:gd name="T89" fmla="*/ 3242 h 5656"/>
                  <a:gd name="T90" fmla="*/ 0 w 10558"/>
                  <a:gd name="T91" fmla="*/ 3409 h 5656"/>
                  <a:gd name="T92" fmla="*/ 106 w 10558"/>
                  <a:gd name="T93" fmla="*/ 3729 h 5656"/>
                  <a:gd name="T94" fmla="*/ 356 w 10558"/>
                  <a:gd name="T95" fmla="*/ 4150 h 5656"/>
                  <a:gd name="T96" fmla="*/ 804 w 10558"/>
                  <a:gd name="T97" fmla="*/ 4813 h 5656"/>
                  <a:gd name="T98" fmla="*/ 1089 w 10558"/>
                  <a:gd name="T99" fmla="*/ 5270 h 5656"/>
                  <a:gd name="T100" fmla="*/ 1258 w 10558"/>
                  <a:gd name="T101" fmla="*/ 5656 h 5656"/>
                  <a:gd name="T102" fmla="*/ 10430 w 10558"/>
                  <a:gd name="T103" fmla="*/ 5498 h 5656"/>
                  <a:gd name="T104" fmla="*/ 10472 w 10558"/>
                  <a:gd name="T105" fmla="*/ 5136 h 5656"/>
                  <a:gd name="T106" fmla="*/ 10518 w 10558"/>
                  <a:gd name="T107" fmla="*/ 4462 h 5656"/>
                  <a:gd name="T108" fmla="*/ 10553 w 10558"/>
                  <a:gd name="T109" fmla="*/ 3538 h 5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58" h="5656">
                    <a:moveTo>
                      <a:pt x="10557" y="3230"/>
                    </a:moveTo>
                    <a:lnTo>
                      <a:pt x="10553" y="3151"/>
                    </a:lnTo>
                    <a:lnTo>
                      <a:pt x="10547" y="3074"/>
                    </a:lnTo>
                    <a:lnTo>
                      <a:pt x="10535" y="2997"/>
                    </a:lnTo>
                    <a:lnTo>
                      <a:pt x="10522" y="2923"/>
                    </a:lnTo>
                    <a:lnTo>
                      <a:pt x="10505" y="2849"/>
                    </a:lnTo>
                    <a:lnTo>
                      <a:pt x="10485" y="2778"/>
                    </a:lnTo>
                    <a:lnTo>
                      <a:pt x="10462" y="2708"/>
                    </a:lnTo>
                    <a:lnTo>
                      <a:pt x="10436" y="2639"/>
                    </a:lnTo>
                    <a:lnTo>
                      <a:pt x="10407" y="2572"/>
                    </a:lnTo>
                    <a:lnTo>
                      <a:pt x="10375" y="2508"/>
                    </a:lnTo>
                    <a:lnTo>
                      <a:pt x="10342" y="2445"/>
                    </a:lnTo>
                    <a:lnTo>
                      <a:pt x="10304" y="2383"/>
                    </a:lnTo>
                    <a:lnTo>
                      <a:pt x="10265" y="2326"/>
                    </a:lnTo>
                    <a:lnTo>
                      <a:pt x="10224" y="2269"/>
                    </a:lnTo>
                    <a:lnTo>
                      <a:pt x="10179" y="2214"/>
                    </a:lnTo>
                    <a:lnTo>
                      <a:pt x="10133" y="2163"/>
                    </a:lnTo>
                    <a:lnTo>
                      <a:pt x="10085" y="2114"/>
                    </a:lnTo>
                    <a:lnTo>
                      <a:pt x="10034" y="2068"/>
                    </a:lnTo>
                    <a:lnTo>
                      <a:pt x="9981" y="2024"/>
                    </a:lnTo>
                    <a:lnTo>
                      <a:pt x="9927" y="1983"/>
                    </a:lnTo>
                    <a:lnTo>
                      <a:pt x="9871" y="1945"/>
                    </a:lnTo>
                    <a:lnTo>
                      <a:pt x="9814" y="1910"/>
                    </a:lnTo>
                    <a:lnTo>
                      <a:pt x="9755" y="1877"/>
                    </a:lnTo>
                    <a:lnTo>
                      <a:pt x="9693" y="1848"/>
                    </a:lnTo>
                    <a:lnTo>
                      <a:pt x="9631" y="1823"/>
                    </a:lnTo>
                    <a:lnTo>
                      <a:pt x="9567" y="1802"/>
                    </a:lnTo>
                    <a:lnTo>
                      <a:pt x="9502" y="1783"/>
                    </a:lnTo>
                    <a:lnTo>
                      <a:pt x="9435" y="1767"/>
                    </a:lnTo>
                    <a:lnTo>
                      <a:pt x="9369" y="1756"/>
                    </a:lnTo>
                    <a:lnTo>
                      <a:pt x="9300" y="1748"/>
                    </a:lnTo>
                    <a:lnTo>
                      <a:pt x="9231" y="1744"/>
                    </a:lnTo>
                    <a:lnTo>
                      <a:pt x="9161" y="1745"/>
                    </a:lnTo>
                    <a:lnTo>
                      <a:pt x="9124" y="1746"/>
                    </a:lnTo>
                    <a:lnTo>
                      <a:pt x="9087" y="1748"/>
                    </a:lnTo>
                    <a:lnTo>
                      <a:pt x="9051" y="1753"/>
                    </a:lnTo>
                    <a:lnTo>
                      <a:pt x="9015" y="1757"/>
                    </a:lnTo>
                    <a:lnTo>
                      <a:pt x="9017" y="1736"/>
                    </a:lnTo>
                    <a:lnTo>
                      <a:pt x="9021" y="1714"/>
                    </a:lnTo>
                    <a:lnTo>
                      <a:pt x="9022" y="1693"/>
                    </a:lnTo>
                    <a:lnTo>
                      <a:pt x="9024" y="1670"/>
                    </a:lnTo>
                    <a:lnTo>
                      <a:pt x="9025" y="1648"/>
                    </a:lnTo>
                    <a:lnTo>
                      <a:pt x="9026" y="1626"/>
                    </a:lnTo>
                    <a:lnTo>
                      <a:pt x="9026" y="1603"/>
                    </a:lnTo>
                    <a:lnTo>
                      <a:pt x="9026" y="1580"/>
                    </a:lnTo>
                    <a:lnTo>
                      <a:pt x="9022" y="1513"/>
                    </a:lnTo>
                    <a:lnTo>
                      <a:pt x="9012" y="1447"/>
                    </a:lnTo>
                    <a:lnTo>
                      <a:pt x="8997" y="1386"/>
                    </a:lnTo>
                    <a:lnTo>
                      <a:pt x="8977" y="1328"/>
                    </a:lnTo>
                    <a:lnTo>
                      <a:pt x="8953" y="1274"/>
                    </a:lnTo>
                    <a:lnTo>
                      <a:pt x="8925" y="1223"/>
                    </a:lnTo>
                    <a:lnTo>
                      <a:pt x="8891" y="1177"/>
                    </a:lnTo>
                    <a:lnTo>
                      <a:pt x="8856" y="1133"/>
                    </a:lnTo>
                    <a:lnTo>
                      <a:pt x="8816" y="1093"/>
                    </a:lnTo>
                    <a:lnTo>
                      <a:pt x="8772" y="1056"/>
                    </a:lnTo>
                    <a:lnTo>
                      <a:pt x="8727" y="1023"/>
                    </a:lnTo>
                    <a:lnTo>
                      <a:pt x="8677" y="994"/>
                    </a:lnTo>
                    <a:lnTo>
                      <a:pt x="8626" y="969"/>
                    </a:lnTo>
                    <a:lnTo>
                      <a:pt x="8572" y="945"/>
                    </a:lnTo>
                    <a:lnTo>
                      <a:pt x="8516" y="926"/>
                    </a:lnTo>
                    <a:lnTo>
                      <a:pt x="8459" y="911"/>
                    </a:lnTo>
                    <a:lnTo>
                      <a:pt x="8400" y="899"/>
                    </a:lnTo>
                    <a:lnTo>
                      <a:pt x="8339" y="890"/>
                    </a:lnTo>
                    <a:lnTo>
                      <a:pt x="8278" y="885"/>
                    </a:lnTo>
                    <a:lnTo>
                      <a:pt x="8215" y="883"/>
                    </a:lnTo>
                    <a:lnTo>
                      <a:pt x="8153" y="884"/>
                    </a:lnTo>
                    <a:lnTo>
                      <a:pt x="8090" y="889"/>
                    </a:lnTo>
                    <a:lnTo>
                      <a:pt x="8027" y="897"/>
                    </a:lnTo>
                    <a:lnTo>
                      <a:pt x="7964" y="909"/>
                    </a:lnTo>
                    <a:lnTo>
                      <a:pt x="7903" y="923"/>
                    </a:lnTo>
                    <a:lnTo>
                      <a:pt x="7842" y="942"/>
                    </a:lnTo>
                    <a:lnTo>
                      <a:pt x="7780" y="963"/>
                    </a:lnTo>
                    <a:lnTo>
                      <a:pt x="7721" y="988"/>
                    </a:lnTo>
                    <a:lnTo>
                      <a:pt x="7665" y="1016"/>
                    </a:lnTo>
                    <a:lnTo>
                      <a:pt x="7609" y="1048"/>
                    </a:lnTo>
                    <a:lnTo>
                      <a:pt x="7555" y="1082"/>
                    </a:lnTo>
                    <a:lnTo>
                      <a:pt x="7503" y="1120"/>
                    </a:lnTo>
                    <a:lnTo>
                      <a:pt x="7503" y="1081"/>
                    </a:lnTo>
                    <a:lnTo>
                      <a:pt x="7501" y="1042"/>
                    </a:lnTo>
                    <a:lnTo>
                      <a:pt x="7498" y="1003"/>
                    </a:lnTo>
                    <a:lnTo>
                      <a:pt x="7493" y="963"/>
                    </a:lnTo>
                    <a:lnTo>
                      <a:pt x="7487" y="924"/>
                    </a:lnTo>
                    <a:lnTo>
                      <a:pt x="7480" y="884"/>
                    </a:lnTo>
                    <a:lnTo>
                      <a:pt x="7471" y="844"/>
                    </a:lnTo>
                    <a:lnTo>
                      <a:pt x="7462" y="804"/>
                    </a:lnTo>
                    <a:lnTo>
                      <a:pt x="7451" y="765"/>
                    </a:lnTo>
                    <a:lnTo>
                      <a:pt x="7439" y="725"/>
                    </a:lnTo>
                    <a:lnTo>
                      <a:pt x="7426" y="686"/>
                    </a:lnTo>
                    <a:lnTo>
                      <a:pt x="7410" y="647"/>
                    </a:lnTo>
                    <a:lnTo>
                      <a:pt x="7394" y="608"/>
                    </a:lnTo>
                    <a:lnTo>
                      <a:pt x="7377" y="570"/>
                    </a:lnTo>
                    <a:lnTo>
                      <a:pt x="7359" y="534"/>
                    </a:lnTo>
                    <a:lnTo>
                      <a:pt x="7339" y="497"/>
                    </a:lnTo>
                    <a:lnTo>
                      <a:pt x="7318" y="461"/>
                    </a:lnTo>
                    <a:lnTo>
                      <a:pt x="7295" y="426"/>
                    </a:lnTo>
                    <a:lnTo>
                      <a:pt x="7271" y="391"/>
                    </a:lnTo>
                    <a:lnTo>
                      <a:pt x="7246" y="358"/>
                    </a:lnTo>
                    <a:lnTo>
                      <a:pt x="7220" y="326"/>
                    </a:lnTo>
                    <a:lnTo>
                      <a:pt x="7192" y="295"/>
                    </a:lnTo>
                    <a:lnTo>
                      <a:pt x="7163" y="265"/>
                    </a:lnTo>
                    <a:lnTo>
                      <a:pt x="7133" y="237"/>
                    </a:lnTo>
                    <a:lnTo>
                      <a:pt x="7102" y="209"/>
                    </a:lnTo>
                    <a:lnTo>
                      <a:pt x="7070" y="183"/>
                    </a:lnTo>
                    <a:lnTo>
                      <a:pt x="7035" y="159"/>
                    </a:lnTo>
                    <a:lnTo>
                      <a:pt x="7000" y="136"/>
                    </a:lnTo>
                    <a:lnTo>
                      <a:pt x="6964" y="114"/>
                    </a:lnTo>
                    <a:lnTo>
                      <a:pt x="6926" y="94"/>
                    </a:lnTo>
                    <a:lnTo>
                      <a:pt x="6887" y="78"/>
                    </a:lnTo>
                    <a:lnTo>
                      <a:pt x="6846" y="61"/>
                    </a:lnTo>
                    <a:lnTo>
                      <a:pt x="6783" y="40"/>
                    </a:lnTo>
                    <a:lnTo>
                      <a:pt x="6719" y="24"/>
                    </a:lnTo>
                    <a:lnTo>
                      <a:pt x="6655" y="12"/>
                    </a:lnTo>
                    <a:lnTo>
                      <a:pt x="6591" y="4"/>
                    </a:lnTo>
                    <a:lnTo>
                      <a:pt x="6527" y="0"/>
                    </a:lnTo>
                    <a:lnTo>
                      <a:pt x="6463" y="0"/>
                    </a:lnTo>
                    <a:lnTo>
                      <a:pt x="6400" y="4"/>
                    </a:lnTo>
                    <a:lnTo>
                      <a:pt x="6338" y="12"/>
                    </a:lnTo>
                    <a:lnTo>
                      <a:pt x="6275" y="23"/>
                    </a:lnTo>
                    <a:lnTo>
                      <a:pt x="6213" y="39"/>
                    </a:lnTo>
                    <a:lnTo>
                      <a:pt x="6152" y="58"/>
                    </a:lnTo>
                    <a:lnTo>
                      <a:pt x="6093" y="80"/>
                    </a:lnTo>
                    <a:lnTo>
                      <a:pt x="6033" y="106"/>
                    </a:lnTo>
                    <a:lnTo>
                      <a:pt x="5975" y="134"/>
                    </a:lnTo>
                    <a:lnTo>
                      <a:pt x="5918" y="166"/>
                    </a:lnTo>
                    <a:lnTo>
                      <a:pt x="5864" y="200"/>
                    </a:lnTo>
                    <a:lnTo>
                      <a:pt x="5809" y="238"/>
                    </a:lnTo>
                    <a:lnTo>
                      <a:pt x="5757" y="279"/>
                    </a:lnTo>
                    <a:lnTo>
                      <a:pt x="5706" y="322"/>
                    </a:lnTo>
                    <a:lnTo>
                      <a:pt x="5657" y="368"/>
                    </a:lnTo>
                    <a:lnTo>
                      <a:pt x="5610" y="417"/>
                    </a:lnTo>
                    <a:lnTo>
                      <a:pt x="5565" y="468"/>
                    </a:lnTo>
                    <a:lnTo>
                      <a:pt x="5522" y="520"/>
                    </a:lnTo>
                    <a:lnTo>
                      <a:pt x="5481" y="576"/>
                    </a:lnTo>
                    <a:lnTo>
                      <a:pt x="5442" y="634"/>
                    </a:lnTo>
                    <a:lnTo>
                      <a:pt x="5407" y="694"/>
                    </a:lnTo>
                    <a:lnTo>
                      <a:pt x="5373" y="755"/>
                    </a:lnTo>
                    <a:lnTo>
                      <a:pt x="5342" y="818"/>
                    </a:lnTo>
                    <a:lnTo>
                      <a:pt x="5314" y="884"/>
                    </a:lnTo>
                    <a:lnTo>
                      <a:pt x="5289" y="951"/>
                    </a:lnTo>
                    <a:lnTo>
                      <a:pt x="5267" y="1020"/>
                    </a:lnTo>
                    <a:lnTo>
                      <a:pt x="5247" y="1089"/>
                    </a:lnTo>
                    <a:lnTo>
                      <a:pt x="5216" y="1078"/>
                    </a:lnTo>
                    <a:lnTo>
                      <a:pt x="5183" y="1066"/>
                    </a:lnTo>
                    <a:lnTo>
                      <a:pt x="5151" y="1056"/>
                    </a:lnTo>
                    <a:lnTo>
                      <a:pt x="5119" y="1048"/>
                    </a:lnTo>
                    <a:lnTo>
                      <a:pt x="5086" y="1040"/>
                    </a:lnTo>
                    <a:lnTo>
                      <a:pt x="5053" y="1032"/>
                    </a:lnTo>
                    <a:lnTo>
                      <a:pt x="5020" y="1024"/>
                    </a:lnTo>
                    <a:lnTo>
                      <a:pt x="4986" y="1019"/>
                    </a:lnTo>
                    <a:lnTo>
                      <a:pt x="4953" y="1013"/>
                    </a:lnTo>
                    <a:lnTo>
                      <a:pt x="4919" y="1009"/>
                    </a:lnTo>
                    <a:lnTo>
                      <a:pt x="4884" y="1005"/>
                    </a:lnTo>
                    <a:lnTo>
                      <a:pt x="4851" y="1002"/>
                    </a:lnTo>
                    <a:lnTo>
                      <a:pt x="4816" y="1001"/>
                    </a:lnTo>
                    <a:lnTo>
                      <a:pt x="4781" y="1000"/>
                    </a:lnTo>
                    <a:lnTo>
                      <a:pt x="4746" y="999"/>
                    </a:lnTo>
                    <a:lnTo>
                      <a:pt x="4711" y="1000"/>
                    </a:lnTo>
                    <a:lnTo>
                      <a:pt x="4626" y="1002"/>
                    </a:lnTo>
                    <a:lnTo>
                      <a:pt x="4530" y="1006"/>
                    </a:lnTo>
                    <a:lnTo>
                      <a:pt x="4427" y="1011"/>
                    </a:lnTo>
                    <a:lnTo>
                      <a:pt x="4316" y="1016"/>
                    </a:lnTo>
                    <a:lnTo>
                      <a:pt x="4196" y="1023"/>
                    </a:lnTo>
                    <a:lnTo>
                      <a:pt x="4071" y="1031"/>
                    </a:lnTo>
                    <a:lnTo>
                      <a:pt x="3940" y="1041"/>
                    </a:lnTo>
                    <a:lnTo>
                      <a:pt x="3803" y="1052"/>
                    </a:lnTo>
                    <a:lnTo>
                      <a:pt x="3664" y="1064"/>
                    </a:lnTo>
                    <a:lnTo>
                      <a:pt x="3520" y="1080"/>
                    </a:lnTo>
                    <a:lnTo>
                      <a:pt x="3375" y="1097"/>
                    </a:lnTo>
                    <a:lnTo>
                      <a:pt x="3228" y="1114"/>
                    </a:lnTo>
                    <a:lnTo>
                      <a:pt x="3080" y="1135"/>
                    </a:lnTo>
                    <a:lnTo>
                      <a:pt x="2933" y="1159"/>
                    </a:lnTo>
                    <a:lnTo>
                      <a:pt x="2786" y="1186"/>
                    </a:lnTo>
                    <a:lnTo>
                      <a:pt x="2641" y="1213"/>
                    </a:lnTo>
                    <a:lnTo>
                      <a:pt x="2498" y="1244"/>
                    </a:lnTo>
                    <a:lnTo>
                      <a:pt x="2359" y="1279"/>
                    </a:lnTo>
                    <a:lnTo>
                      <a:pt x="2225" y="1316"/>
                    </a:lnTo>
                    <a:lnTo>
                      <a:pt x="2095" y="1356"/>
                    </a:lnTo>
                    <a:lnTo>
                      <a:pt x="1970" y="1399"/>
                    </a:lnTo>
                    <a:lnTo>
                      <a:pt x="1853" y="1446"/>
                    </a:lnTo>
                    <a:lnTo>
                      <a:pt x="1743" y="1496"/>
                    </a:lnTo>
                    <a:lnTo>
                      <a:pt x="1641" y="1549"/>
                    </a:lnTo>
                    <a:lnTo>
                      <a:pt x="1548" y="1607"/>
                    </a:lnTo>
                    <a:lnTo>
                      <a:pt x="1465" y="1668"/>
                    </a:lnTo>
                    <a:lnTo>
                      <a:pt x="1393" y="1734"/>
                    </a:lnTo>
                    <a:lnTo>
                      <a:pt x="1332" y="1804"/>
                    </a:lnTo>
                    <a:lnTo>
                      <a:pt x="1284" y="1877"/>
                    </a:lnTo>
                    <a:lnTo>
                      <a:pt x="1248" y="1955"/>
                    </a:lnTo>
                    <a:lnTo>
                      <a:pt x="1227" y="2039"/>
                    </a:lnTo>
                    <a:lnTo>
                      <a:pt x="1220" y="2125"/>
                    </a:lnTo>
                    <a:lnTo>
                      <a:pt x="1182" y="2120"/>
                    </a:lnTo>
                    <a:lnTo>
                      <a:pt x="1146" y="2115"/>
                    </a:lnTo>
                    <a:lnTo>
                      <a:pt x="1127" y="2113"/>
                    </a:lnTo>
                    <a:lnTo>
                      <a:pt x="1108" y="2113"/>
                    </a:lnTo>
                    <a:lnTo>
                      <a:pt x="1089" y="2114"/>
                    </a:lnTo>
                    <a:lnTo>
                      <a:pt x="1070" y="2116"/>
                    </a:lnTo>
                    <a:lnTo>
                      <a:pt x="988" y="2134"/>
                    </a:lnTo>
                    <a:lnTo>
                      <a:pt x="913" y="2157"/>
                    </a:lnTo>
                    <a:lnTo>
                      <a:pt x="844" y="2182"/>
                    </a:lnTo>
                    <a:lnTo>
                      <a:pt x="781" y="2210"/>
                    </a:lnTo>
                    <a:lnTo>
                      <a:pt x="722" y="2242"/>
                    </a:lnTo>
                    <a:lnTo>
                      <a:pt x="669" y="2277"/>
                    </a:lnTo>
                    <a:lnTo>
                      <a:pt x="621" y="2313"/>
                    </a:lnTo>
                    <a:lnTo>
                      <a:pt x="576" y="2352"/>
                    </a:lnTo>
                    <a:lnTo>
                      <a:pt x="537" y="2395"/>
                    </a:lnTo>
                    <a:lnTo>
                      <a:pt x="501" y="2437"/>
                    </a:lnTo>
                    <a:lnTo>
                      <a:pt x="470" y="2481"/>
                    </a:lnTo>
                    <a:lnTo>
                      <a:pt x="441" y="2527"/>
                    </a:lnTo>
                    <a:lnTo>
                      <a:pt x="414" y="2572"/>
                    </a:lnTo>
                    <a:lnTo>
                      <a:pt x="392" y="2620"/>
                    </a:lnTo>
                    <a:lnTo>
                      <a:pt x="371" y="2667"/>
                    </a:lnTo>
                    <a:lnTo>
                      <a:pt x="352" y="2714"/>
                    </a:lnTo>
                    <a:lnTo>
                      <a:pt x="336" y="2762"/>
                    </a:lnTo>
                    <a:lnTo>
                      <a:pt x="320" y="2807"/>
                    </a:lnTo>
                    <a:lnTo>
                      <a:pt x="307" y="2853"/>
                    </a:lnTo>
                    <a:lnTo>
                      <a:pt x="294" y="2897"/>
                    </a:lnTo>
                    <a:lnTo>
                      <a:pt x="270" y="2982"/>
                    </a:lnTo>
                    <a:lnTo>
                      <a:pt x="248" y="3059"/>
                    </a:lnTo>
                    <a:lnTo>
                      <a:pt x="236" y="3093"/>
                    </a:lnTo>
                    <a:lnTo>
                      <a:pt x="224" y="3125"/>
                    </a:lnTo>
                    <a:lnTo>
                      <a:pt x="210" y="3154"/>
                    </a:lnTo>
                    <a:lnTo>
                      <a:pt x="195" y="3179"/>
                    </a:lnTo>
                    <a:lnTo>
                      <a:pt x="178" y="3201"/>
                    </a:lnTo>
                    <a:lnTo>
                      <a:pt x="160" y="3219"/>
                    </a:lnTo>
                    <a:lnTo>
                      <a:pt x="140" y="3233"/>
                    </a:lnTo>
                    <a:lnTo>
                      <a:pt x="117" y="3242"/>
                    </a:lnTo>
                    <a:lnTo>
                      <a:pt x="72" y="3261"/>
                    </a:lnTo>
                    <a:lnTo>
                      <a:pt x="39" y="3288"/>
                    </a:lnTo>
                    <a:lnTo>
                      <a:pt x="16" y="3321"/>
                    </a:lnTo>
                    <a:lnTo>
                      <a:pt x="4" y="3362"/>
                    </a:lnTo>
                    <a:lnTo>
                      <a:pt x="0" y="3409"/>
                    </a:lnTo>
                    <a:lnTo>
                      <a:pt x="6" y="3462"/>
                    </a:lnTo>
                    <a:lnTo>
                      <a:pt x="20" y="3521"/>
                    </a:lnTo>
                    <a:lnTo>
                      <a:pt x="41" y="3586"/>
                    </a:lnTo>
                    <a:lnTo>
                      <a:pt x="70" y="3655"/>
                    </a:lnTo>
                    <a:lnTo>
                      <a:pt x="106" y="3729"/>
                    </a:lnTo>
                    <a:lnTo>
                      <a:pt x="147" y="3806"/>
                    </a:lnTo>
                    <a:lnTo>
                      <a:pt x="193" y="3888"/>
                    </a:lnTo>
                    <a:lnTo>
                      <a:pt x="244" y="3973"/>
                    </a:lnTo>
                    <a:lnTo>
                      <a:pt x="298" y="4060"/>
                    </a:lnTo>
                    <a:lnTo>
                      <a:pt x="356" y="4150"/>
                    </a:lnTo>
                    <a:lnTo>
                      <a:pt x="417" y="4242"/>
                    </a:lnTo>
                    <a:lnTo>
                      <a:pt x="544" y="4430"/>
                    </a:lnTo>
                    <a:lnTo>
                      <a:pt x="675" y="4621"/>
                    </a:lnTo>
                    <a:lnTo>
                      <a:pt x="740" y="4718"/>
                    </a:lnTo>
                    <a:lnTo>
                      <a:pt x="804" y="4813"/>
                    </a:lnTo>
                    <a:lnTo>
                      <a:pt x="867" y="4908"/>
                    </a:lnTo>
                    <a:lnTo>
                      <a:pt x="928" y="5002"/>
                    </a:lnTo>
                    <a:lnTo>
                      <a:pt x="985" y="5093"/>
                    </a:lnTo>
                    <a:lnTo>
                      <a:pt x="1039" y="5183"/>
                    </a:lnTo>
                    <a:lnTo>
                      <a:pt x="1089" y="5270"/>
                    </a:lnTo>
                    <a:lnTo>
                      <a:pt x="1135" y="5354"/>
                    </a:lnTo>
                    <a:lnTo>
                      <a:pt x="1175" y="5435"/>
                    </a:lnTo>
                    <a:lnTo>
                      <a:pt x="1209" y="5513"/>
                    </a:lnTo>
                    <a:lnTo>
                      <a:pt x="1237" y="5587"/>
                    </a:lnTo>
                    <a:lnTo>
                      <a:pt x="1258" y="5656"/>
                    </a:lnTo>
                    <a:lnTo>
                      <a:pt x="10390" y="5656"/>
                    </a:lnTo>
                    <a:lnTo>
                      <a:pt x="10400" y="5630"/>
                    </a:lnTo>
                    <a:lnTo>
                      <a:pt x="10410" y="5594"/>
                    </a:lnTo>
                    <a:lnTo>
                      <a:pt x="10420" y="5550"/>
                    </a:lnTo>
                    <a:lnTo>
                      <a:pt x="10430" y="5498"/>
                    </a:lnTo>
                    <a:lnTo>
                      <a:pt x="10439" y="5438"/>
                    </a:lnTo>
                    <a:lnTo>
                      <a:pt x="10448" y="5371"/>
                    </a:lnTo>
                    <a:lnTo>
                      <a:pt x="10455" y="5299"/>
                    </a:lnTo>
                    <a:lnTo>
                      <a:pt x="10464" y="5220"/>
                    </a:lnTo>
                    <a:lnTo>
                      <a:pt x="10472" y="5136"/>
                    </a:lnTo>
                    <a:lnTo>
                      <a:pt x="10480" y="5048"/>
                    </a:lnTo>
                    <a:lnTo>
                      <a:pt x="10486" y="4956"/>
                    </a:lnTo>
                    <a:lnTo>
                      <a:pt x="10493" y="4862"/>
                    </a:lnTo>
                    <a:lnTo>
                      <a:pt x="10506" y="4665"/>
                    </a:lnTo>
                    <a:lnTo>
                      <a:pt x="10518" y="4462"/>
                    </a:lnTo>
                    <a:lnTo>
                      <a:pt x="10528" y="4259"/>
                    </a:lnTo>
                    <a:lnTo>
                      <a:pt x="10537" y="4060"/>
                    </a:lnTo>
                    <a:lnTo>
                      <a:pt x="10543" y="3870"/>
                    </a:lnTo>
                    <a:lnTo>
                      <a:pt x="10549" y="3695"/>
                    </a:lnTo>
                    <a:lnTo>
                      <a:pt x="10553" y="3538"/>
                    </a:lnTo>
                    <a:lnTo>
                      <a:pt x="10557" y="3404"/>
                    </a:lnTo>
                    <a:lnTo>
                      <a:pt x="10558" y="3301"/>
                    </a:lnTo>
                    <a:lnTo>
                      <a:pt x="10557" y="3230"/>
                    </a:lnTo>
                    <a:close/>
                  </a:path>
                </a:pathLst>
              </a:custGeom>
              <a:solidFill>
                <a:srgbClr val="008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183"/>
              <p:cNvSpPr>
                <a:spLocks/>
              </p:cNvSpPr>
              <p:nvPr/>
            </p:nvSpPr>
            <p:spPr bwMode="auto">
              <a:xfrm>
                <a:off x="1863" y="1493"/>
                <a:ext cx="1760" cy="942"/>
              </a:xfrm>
              <a:custGeom>
                <a:avLst/>
                <a:gdLst>
                  <a:gd name="T0" fmla="*/ 10522 w 10558"/>
                  <a:gd name="T1" fmla="*/ 2923 h 5656"/>
                  <a:gd name="T2" fmla="*/ 10407 w 10558"/>
                  <a:gd name="T3" fmla="*/ 2572 h 5656"/>
                  <a:gd name="T4" fmla="*/ 10224 w 10558"/>
                  <a:gd name="T5" fmla="*/ 2269 h 5656"/>
                  <a:gd name="T6" fmla="*/ 9981 w 10558"/>
                  <a:gd name="T7" fmla="*/ 2024 h 5656"/>
                  <a:gd name="T8" fmla="*/ 9693 w 10558"/>
                  <a:gd name="T9" fmla="*/ 1848 h 5656"/>
                  <a:gd name="T10" fmla="*/ 9369 w 10558"/>
                  <a:gd name="T11" fmla="*/ 1756 h 5656"/>
                  <a:gd name="T12" fmla="*/ 9087 w 10558"/>
                  <a:gd name="T13" fmla="*/ 1748 h 5656"/>
                  <a:gd name="T14" fmla="*/ 9022 w 10558"/>
                  <a:gd name="T15" fmla="*/ 1693 h 5656"/>
                  <a:gd name="T16" fmla="*/ 9026 w 10558"/>
                  <a:gd name="T17" fmla="*/ 1580 h 5656"/>
                  <a:gd name="T18" fmla="*/ 8953 w 10558"/>
                  <a:gd name="T19" fmla="*/ 1274 h 5656"/>
                  <a:gd name="T20" fmla="*/ 8772 w 10558"/>
                  <a:gd name="T21" fmla="*/ 1056 h 5656"/>
                  <a:gd name="T22" fmla="*/ 8516 w 10558"/>
                  <a:gd name="T23" fmla="*/ 926 h 5656"/>
                  <a:gd name="T24" fmla="*/ 8215 w 10558"/>
                  <a:gd name="T25" fmla="*/ 883 h 5656"/>
                  <a:gd name="T26" fmla="*/ 7903 w 10558"/>
                  <a:gd name="T27" fmla="*/ 923 h 5656"/>
                  <a:gd name="T28" fmla="*/ 7609 w 10558"/>
                  <a:gd name="T29" fmla="*/ 1048 h 5656"/>
                  <a:gd name="T30" fmla="*/ 7498 w 10558"/>
                  <a:gd name="T31" fmla="*/ 1003 h 5656"/>
                  <a:gd name="T32" fmla="*/ 7462 w 10558"/>
                  <a:gd name="T33" fmla="*/ 804 h 5656"/>
                  <a:gd name="T34" fmla="*/ 7394 w 10558"/>
                  <a:gd name="T35" fmla="*/ 608 h 5656"/>
                  <a:gd name="T36" fmla="*/ 7295 w 10558"/>
                  <a:gd name="T37" fmla="*/ 426 h 5656"/>
                  <a:gd name="T38" fmla="*/ 7163 w 10558"/>
                  <a:gd name="T39" fmla="*/ 265 h 5656"/>
                  <a:gd name="T40" fmla="*/ 7000 w 10558"/>
                  <a:gd name="T41" fmla="*/ 136 h 5656"/>
                  <a:gd name="T42" fmla="*/ 6783 w 10558"/>
                  <a:gd name="T43" fmla="*/ 40 h 5656"/>
                  <a:gd name="T44" fmla="*/ 6463 w 10558"/>
                  <a:gd name="T45" fmla="*/ 0 h 5656"/>
                  <a:gd name="T46" fmla="*/ 6152 w 10558"/>
                  <a:gd name="T47" fmla="*/ 58 h 5656"/>
                  <a:gd name="T48" fmla="*/ 5864 w 10558"/>
                  <a:gd name="T49" fmla="*/ 200 h 5656"/>
                  <a:gd name="T50" fmla="*/ 5610 w 10558"/>
                  <a:gd name="T51" fmla="*/ 417 h 5656"/>
                  <a:gd name="T52" fmla="*/ 5407 w 10558"/>
                  <a:gd name="T53" fmla="*/ 694 h 5656"/>
                  <a:gd name="T54" fmla="*/ 5267 w 10558"/>
                  <a:gd name="T55" fmla="*/ 1020 h 5656"/>
                  <a:gd name="T56" fmla="*/ 5119 w 10558"/>
                  <a:gd name="T57" fmla="*/ 1048 h 5656"/>
                  <a:gd name="T58" fmla="*/ 4953 w 10558"/>
                  <a:gd name="T59" fmla="*/ 1013 h 5656"/>
                  <a:gd name="T60" fmla="*/ 4781 w 10558"/>
                  <a:gd name="T61" fmla="*/ 1000 h 5656"/>
                  <a:gd name="T62" fmla="*/ 4427 w 10558"/>
                  <a:gd name="T63" fmla="*/ 1011 h 5656"/>
                  <a:gd name="T64" fmla="*/ 3803 w 10558"/>
                  <a:gd name="T65" fmla="*/ 1052 h 5656"/>
                  <a:gd name="T66" fmla="*/ 3080 w 10558"/>
                  <a:gd name="T67" fmla="*/ 1135 h 5656"/>
                  <a:gd name="T68" fmla="*/ 2359 w 10558"/>
                  <a:gd name="T69" fmla="*/ 1279 h 5656"/>
                  <a:gd name="T70" fmla="*/ 1743 w 10558"/>
                  <a:gd name="T71" fmla="*/ 1496 h 5656"/>
                  <a:gd name="T72" fmla="*/ 1332 w 10558"/>
                  <a:gd name="T73" fmla="*/ 1804 h 5656"/>
                  <a:gd name="T74" fmla="*/ 1182 w 10558"/>
                  <a:gd name="T75" fmla="*/ 2120 h 5656"/>
                  <a:gd name="T76" fmla="*/ 1070 w 10558"/>
                  <a:gd name="T77" fmla="*/ 2116 h 5656"/>
                  <a:gd name="T78" fmla="*/ 722 w 10558"/>
                  <a:gd name="T79" fmla="*/ 2242 h 5656"/>
                  <a:gd name="T80" fmla="*/ 501 w 10558"/>
                  <a:gd name="T81" fmla="*/ 2437 h 5656"/>
                  <a:gd name="T82" fmla="*/ 371 w 10558"/>
                  <a:gd name="T83" fmla="*/ 2667 h 5656"/>
                  <a:gd name="T84" fmla="*/ 294 w 10558"/>
                  <a:gd name="T85" fmla="*/ 2897 h 5656"/>
                  <a:gd name="T86" fmla="*/ 210 w 10558"/>
                  <a:gd name="T87" fmla="*/ 3154 h 5656"/>
                  <a:gd name="T88" fmla="*/ 117 w 10558"/>
                  <a:gd name="T89" fmla="*/ 3242 h 5656"/>
                  <a:gd name="T90" fmla="*/ 0 w 10558"/>
                  <a:gd name="T91" fmla="*/ 3409 h 5656"/>
                  <a:gd name="T92" fmla="*/ 106 w 10558"/>
                  <a:gd name="T93" fmla="*/ 3729 h 5656"/>
                  <a:gd name="T94" fmla="*/ 356 w 10558"/>
                  <a:gd name="T95" fmla="*/ 4150 h 5656"/>
                  <a:gd name="T96" fmla="*/ 804 w 10558"/>
                  <a:gd name="T97" fmla="*/ 4813 h 5656"/>
                  <a:gd name="T98" fmla="*/ 1089 w 10558"/>
                  <a:gd name="T99" fmla="*/ 5270 h 5656"/>
                  <a:gd name="T100" fmla="*/ 1258 w 10558"/>
                  <a:gd name="T101" fmla="*/ 5656 h 5656"/>
                  <a:gd name="T102" fmla="*/ 10430 w 10558"/>
                  <a:gd name="T103" fmla="*/ 5498 h 5656"/>
                  <a:gd name="T104" fmla="*/ 10472 w 10558"/>
                  <a:gd name="T105" fmla="*/ 5136 h 5656"/>
                  <a:gd name="T106" fmla="*/ 10518 w 10558"/>
                  <a:gd name="T107" fmla="*/ 4462 h 5656"/>
                  <a:gd name="T108" fmla="*/ 10553 w 10558"/>
                  <a:gd name="T109" fmla="*/ 3538 h 5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58" h="5656">
                    <a:moveTo>
                      <a:pt x="10557" y="3230"/>
                    </a:moveTo>
                    <a:lnTo>
                      <a:pt x="10553" y="3151"/>
                    </a:lnTo>
                    <a:lnTo>
                      <a:pt x="10547" y="3074"/>
                    </a:lnTo>
                    <a:lnTo>
                      <a:pt x="10535" y="2997"/>
                    </a:lnTo>
                    <a:lnTo>
                      <a:pt x="10522" y="2923"/>
                    </a:lnTo>
                    <a:lnTo>
                      <a:pt x="10505" y="2849"/>
                    </a:lnTo>
                    <a:lnTo>
                      <a:pt x="10485" y="2778"/>
                    </a:lnTo>
                    <a:lnTo>
                      <a:pt x="10462" y="2708"/>
                    </a:lnTo>
                    <a:lnTo>
                      <a:pt x="10436" y="2639"/>
                    </a:lnTo>
                    <a:lnTo>
                      <a:pt x="10407" y="2572"/>
                    </a:lnTo>
                    <a:lnTo>
                      <a:pt x="10375" y="2508"/>
                    </a:lnTo>
                    <a:lnTo>
                      <a:pt x="10342" y="2445"/>
                    </a:lnTo>
                    <a:lnTo>
                      <a:pt x="10304" y="2383"/>
                    </a:lnTo>
                    <a:lnTo>
                      <a:pt x="10265" y="2326"/>
                    </a:lnTo>
                    <a:lnTo>
                      <a:pt x="10224" y="2269"/>
                    </a:lnTo>
                    <a:lnTo>
                      <a:pt x="10179" y="2214"/>
                    </a:lnTo>
                    <a:lnTo>
                      <a:pt x="10133" y="2163"/>
                    </a:lnTo>
                    <a:lnTo>
                      <a:pt x="10085" y="2114"/>
                    </a:lnTo>
                    <a:lnTo>
                      <a:pt x="10034" y="2068"/>
                    </a:lnTo>
                    <a:lnTo>
                      <a:pt x="9981" y="2024"/>
                    </a:lnTo>
                    <a:lnTo>
                      <a:pt x="9927" y="1983"/>
                    </a:lnTo>
                    <a:lnTo>
                      <a:pt x="9871" y="1945"/>
                    </a:lnTo>
                    <a:lnTo>
                      <a:pt x="9814" y="1910"/>
                    </a:lnTo>
                    <a:lnTo>
                      <a:pt x="9755" y="1877"/>
                    </a:lnTo>
                    <a:lnTo>
                      <a:pt x="9693" y="1848"/>
                    </a:lnTo>
                    <a:lnTo>
                      <a:pt x="9631" y="1823"/>
                    </a:lnTo>
                    <a:lnTo>
                      <a:pt x="9567" y="1802"/>
                    </a:lnTo>
                    <a:lnTo>
                      <a:pt x="9502" y="1783"/>
                    </a:lnTo>
                    <a:lnTo>
                      <a:pt x="9435" y="1767"/>
                    </a:lnTo>
                    <a:lnTo>
                      <a:pt x="9369" y="1756"/>
                    </a:lnTo>
                    <a:lnTo>
                      <a:pt x="9300" y="1748"/>
                    </a:lnTo>
                    <a:lnTo>
                      <a:pt x="9231" y="1744"/>
                    </a:lnTo>
                    <a:lnTo>
                      <a:pt x="9161" y="1745"/>
                    </a:lnTo>
                    <a:lnTo>
                      <a:pt x="9124" y="1746"/>
                    </a:lnTo>
                    <a:lnTo>
                      <a:pt x="9087" y="1748"/>
                    </a:lnTo>
                    <a:lnTo>
                      <a:pt x="9051" y="1753"/>
                    </a:lnTo>
                    <a:lnTo>
                      <a:pt x="9015" y="1757"/>
                    </a:lnTo>
                    <a:lnTo>
                      <a:pt x="9017" y="1736"/>
                    </a:lnTo>
                    <a:lnTo>
                      <a:pt x="9021" y="1714"/>
                    </a:lnTo>
                    <a:lnTo>
                      <a:pt x="9022" y="1693"/>
                    </a:lnTo>
                    <a:lnTo>
                      <a:pt x="9024" y="1670"/>
                    </a:lnTo>
                    <a:lnTo>
                      <a:pt x="9025" y="1648"/>
                    </a:lnTo>
                    <a:lnTo>
                      <a:pt x="9026" y="1626"/>
                    </a:lnTo>
                    <a:lnTo>
                      <a:pt x="9026" y="1603"/>
                    </a:lnTo>
                    <a:lnTo>
                      <a:pt x="9026" y="1580"/>
                    </a:lnTo>
                    <a:lnTo>
                      <a:pt x="9022" y="1513"/>
                    </a:lnTo>
                    <a:lnTo>
                      <a:pt x="9012" y="1447"/>
                    </a:lnTo>
                    <a:lnTo>
                      <a:pt x="8997" y="1386"/>
                    </a:lnTo>
                    <a:lnTo>
                      <a:pt x="8977" y="1328"/>
                    </a:lnTo>
                    <a:lnTo>
                      <a:pt x="8953" y="1274"/>
                    </a:lnTo>
                    <a:lnTo>
                      <a:pt x="8925" y="1223"/>
                    </a:lnTo>
                    <a:lnTo>
                      <a:pt x="8891" y="1177"/>
                    </a:lnTo>
                    <a:lnTo>
                      <a:pt x="8856" y="1133"/>
                    </a:lnTo>
                    <a:lnTo>
                      <a:pt x="8816" y="1093"/>
                    </a:lnTo>
                    <a:lnTo>
                      <a:pt x="8772" y="1056"/>
                    </a:lnTo>
                    <a:lnTo>
                      <a:pt x="8727" y="1023"/>
                    </a:lnTo>
                    <a:lnTo>
                      <a:pt x="8677" y="994"/>
                    </a:lnTo>
                    <a:lnTo>
                      <a:pt x="8626" y="969"/>
                    </a:lnTo>
                    <a:lnTo>
                      <a:pt x="8572" y="945"/>
                    </a:lnTo>
                    <a:lnTo>
                      <a:pt x="8516" y="926"/>
                    </a:lnTo>
                    <a:lnTo>
                      <a:pt x="8459" y="911"/>
                    </a:lnTo>
                    <a:lnTo>
                      <a:pt x="8400" y="899"/>
                    </a:lnTo>
                    <a:lnTo>
                      <a:pt x="8339" y="890"/>
                    </a:lnTo>
                    <a:lnTo>
                      <a:pt x="8278" y="885"/>
                    </a:lnTo>
                    <a:lnTo>
                      <a:pt x="8215" y="883"/>
                    </a:lnTo>
                    <a:lnTo>
                      <a:pt x="8153" y="884"/>
                    </a:lnTo>
                    <a:lnTo>
                      <a:pt x="8090" y="889"/>
                    </a:lnTo>
                    <a:lnTo>
                      <a:pt x="8027" y="897"/>
                    </a:lnTo>
                    <a:lnTo>
                      <a:pt x="7964" y="909"/>
                    </a:lnTo>
                    <a:lnTo>
                      <a:pt x="7903" y="923"/>
                    </a:lnTo>
                    <a:lnTo>
                      <a:pt x="7842" y="942"/>
                    </a:lnTo>
                    <a:lnTo>
                      <a:pt x="7780" y="963"/>
                    </a:lnTo>
                    <a:lnTo>
                      <a:pt x="7721" y="988"/>
                    </a:lnTo>
                    <a:lnTo>
                      <a:pt x="7665" y="1016"/>
                    </a:lnTo>
                    <a:lnTo>
                      <a:pt x="7609" y="1048"/>
                    </a:lnTo>
                    <a:lnTo>
                      <a:pt x="7555" y="1082"/>
                    </a:lnTo>
                    <a:lnTo>
                      <a:pt x="7503" y="1120"/>
                    </a:lnTo>
                    <a:lnTo>
                      <a:pt x="7503" y="1081"/>
                    </a:lnTo>
                    <a:lnTo>
                      <a:pt x="7501" y="1042"/>
                    </a:lnTo>
                    <a:lnTo>
                      <a:pt x="7498" y="1003"/>
                    </a:lnTo>
                    <a:lnTo>
                      <a:pt x="7493" y="963"/>
                    </a:lnTo>
                    <a:lnTo>
                      <a:pt x="7487" y="924"/>
                    </a:lnTo>
                    <a:lnTo>
                      <a:pt x="7480" y="884"/>
                    </a:lnTo>
                    <a:lnTo>
                      <a:pt x="7471" y="844"/>
                    </a:lnTo>
                    <a:lnTo>
                      <a:pt x="7462" y="804"/>
                    </a:lnTo>
                    <a:lnTo>
                      <a:pt x="7451" y="765"/>
                    </a:lnTo>
                    <a:lnTo>
                      <a:pt x="7439" y="725"/>
                    </a:lnTo>
                    <a:lnTo>
                      <a:pt x="7426" y="686"/>
                    </a:lnTo>
                    <a:lnTo>
                      <a:pt x="7410" y="647"/>
                    </a:lnTo>
                    <a:lnTo>
                      <a:pt x="7394" y="608"/>
                    </a:lnTo>
                    <a:lnTo>
                      <a:pt x="7377" y="570"/>
                    </a:lnTo>
                    <a:lnTo>
                      <a:pt x="7359" y="534"/>
                    </a:lnTo>
                    <a:lnTo>
                      <a:pt x="7339" y="497"/>
                    </a:lnTo>
                    <a:lnTo>
                      <a:pt x="7318" y="461"/>
                    </a:lnTo>
                    <a:lnTo>
                      <a:pt x="7295" y="426"/>
                    </a:lnTo>
                    <a:lnTo>
                      <a:pt x="7271" y="391"/>
                    </a:lnTo>
                    <a:lnTo>
                      <a:pt x="7246" y="358"/>
                    </a:lnTo>
                    <a:lnTo>
                      <a:pt x="7220" y="326"/>
                    </a:lnTo>
                    <a:lnTo>
                      <a:pt x="7192" y="295"/>
                    </a:lnTo>
                    <a:lnTo>
                      <a:pt x="7163" y="265"/>
                    </a:lnTo>
                    <a:lnTo>
                      <a:pt x="7133" y="237"/>
                    </a:lnTo>
                    <a:lnTo>
                      <a:pt x="7102" y="209"/>
                    </a:lnTo>
                    <a:lnTo>
                      <a:pt x="7070" y="183"/>
                    </a:lnTo>
                    <a:lnTo>
                      <a:pt x="7035" y="159"/>
                    </a:lnTo>
                    <a:lnTo>
                      <a:pt x="7000" y="136"/>
                    </a:lnTo>
                    <a:lnTo>
                      <a:pt x="6964" y="114"/>
                    </a:lnTo>
                    <a:lnTo>
                      <a:pt x="6926" y="94"/>
                    </a:lnTo>
                    <a:lnTo>
                      <a:pt x="6887" y="78"/>
                    </a:lnTo>
                    <a:lnTo>
                      <a:pt x="6846" y="61"/>
                    </a:lnTo>
                    <a:lnTo>
                      <a:pt x="6783" y="40"/>
                    </a:lnTo>
                    <a:lnTo>
                      <a:pt x="6719" y="24"/>
                    </a:lnTo>
                    <a:lnTo>
                      <a:pt x="6655" y="12"/>
                    </a:lnTo>
                    <a:lnTo>
                      <a:pt x="6591" y="4"/>
                    </a:lnTo>
                    <a:lnTo>
                      <a:pt x="6527" y="0"/>
                    </a:lnTo>
                    <a:lnTo>
                      <a:pt x="6463" y="0"/>
                    </a:lnTo>
                    <a:lnTo>
                      <a:pt x="6400" y="4"/>
                    </a:lnTo>
                    <a:lnTo>
                      <a:pt x="6338" y="12"/>
                    </a:lnTo>
                    <a:lnTo>
                      <a:pt x="6275" y="23"/>
                    </a:lnTo>
                    <a:lnTo>
                      <a:pt x="6213" y="39"/>
                    </a:lnTo>
                    <a:lnTo>
                      <a:pt x="6152" y="58"/>
                    </a:lnTo>
                    <a:lnTo>
                      <a:pt x="6093" y="80"/>
                    </a:lnTo>
                    <a:lnTo>
                      <a:pt x="6033" y="106"/>
                    </a:lnTo>
                    <a:lnTo>
                      <a:pt x="5975" y="134"/>
                    </a:lnTo>
                    <a:lnTo>
                      <a:pt x="5918" y="166"/>
                    </a:lnTo>
                    <a:lnTo>
                      <a:pt x="5864" y="200"/>
                    </a:lnTo>
                    <a:lnTo>
                      <a:pt x="5809" y="238"/>
                    </a:lnTo>
                    <a:lnTo>
                      <a:pt x="5757" y="279"/>
                    </a:lnTo>
                    <a:lnTo>
                      <a:pt x="5706" y="322"/>
                    </a:lnTo>
                    <a:lnTo>
                      <a:pt x="5657" y="368"/>
                    </a:lnTo>
                    <a:lnTo>
                      <a:pt x="5610" y="417"/>
                    </a:lnTo>
                    <a:lnTo>
                      <a:pt x="5565" y="468"/>
                    </a:lnTo>
                    <a:lnTo>
                      <a:pt x="5522" y="520"/>
                    </a:lnTo>
                    <a:lnTo>
                      <a:pt x="5481" y="576"/>
                    </a:lnTo>
                    <a:lnTo>
                      <a:pt x="5442" y="634"/>
                    </a:lnTo>
                    <a:lnTo>
                      <a:pt x="5407" y="694"/>
                    </a:lnTo>
                    <a:lnTo>
                      <a:pt x="5373" y="755"/>
                    </a:lnTo>
                    <a:lnTo>
                      <a:pt x="5342" y="818"/>
                    </a:lnTo>
                    <a:lnTo>
                      <a:pt x="5314" y="884"/>
                    </a:lnTo>
                    <a:lnTo>
                      <a:pt x="5289" y="951"/>
                    </a:lnTo>
                    <a:lnTo>
                      <a:pt x="5267" y="1020"/>
                    </a:lnTo>
                    <a:lnTo>
                      <a:pt x="5247" y="1089"/>
                    </a:lnTo>
                    <a:lnTo>
                      <a:pt x="5216" y="1078"/>
                    </a:lnTo>
                    <a:lnTo>
                      <a:pt x="5183" y="1066"/>
                    </a:lnTo>
                    <a:lnTo>
                      <a:pt x="5151" y="1056"/>
                    </a:lnTo>
                    <a:lnTo>
                      <a:pt x="5119" y="1048"/>
                    </a:lnTo>
                    <a:lnTo>
                      <a:pt x="5086" y="1040"/>
                    </a:lnTo>
                    <a:lnTo>
                      <a:pt x="5053" y="1032"/>
                    </a:lnTo>
                    <a:lnTo>
                      <a:pt x="5020" y="1024"/>
                    </a:lnTo>
                    <a:lnTo>
                      <a:pt x="4986" y="1019"/>
                    </a:lnTo>
                    <a:lnTo>
                      <a:pt x="4953" y="1013"/>
                    </a:lnTo>
                    <a:lnTo>
                      <a:pt x="4919" y="1009"/>
                    </a:lnTo>
                    <a:lnTo>
                      <a:pt x="4884" y="1005"/>
                    </a:lnTo>
                    <a:lnTo>
                      <a:pt x="4851" y="1002"/>
                    </a:lnTo>
                    <a:lnTo>
                      <a:pt x="4816" y="1001"/>
                    </a:lnTo>
                    <a:lnTo>
                      <a:pt x="4781" y="1000"/>
                    </a:lnTo>
                    <a:lnTo>
                      <a:pt x="4746" y="999"/>
                    </a:lnTo>
                    <a:lnTo>
                      <a:pt x="4711" y="1000"/>
                    </a:lnTo>
                    <a:lnTo>
                      <a:pt x="4626" y="1002"/>
                    </a:lnTo>
                    <a:lnTo>
                      <a:pt x="4530" y="1006"/>
                    </a:lnTo>
                    <a:lnTo>
                      <a:pt x="4427" y="1011"/>
                    </a:lnTo>
                    <a:lnTo>
                      <a:pt x="4316" y="1016"/>
                    </a:lnTo>
                    <a:lnTo>
                      <a:pt x="4196" y="1023"/>
                    </a:lnTo>
                    <a:lnTo>
                      <a:pt x="4071" y="1031"/>
                    </a:lnTo>
                    <a:lnTo>
                      <a:pt x="3940" y="1041"/>
                    </a:lnTo>
                    <a:lnTo>
                      <a:pt x="3803" y="1052"/>
                    </a:lnTo>
                    <a:lnTo>
                      <a:pt x="3664" y="1064"/>
                    </a:lnTo>
                    <a:lnTo>
                      <a:pt x="3520" y="1080"/>
                    </a:lnTo>
                    <a:lnTo>
                      <a:pt x="3375" y="1097"/>
                    </a:lnTo>
                    <a:lnTo>
                      <a:pt x="3228" y="1114"/>
                    </a:lnTo>
                    <a:lnTo>
                      <a:pt x="3080" y="1135"/>
                    </a:lnTo>
                    <a:lnTo>
                      <a:pt x="2933" y="1159"/>
                    </a:lnTo>
                    <a:lnTo>
                      <a:pt x="2786" y="1186"/>
                    </a:lnTo>
                    <a:lnTo>
                      <a:pt x="2641" y="1213"/>
                    </a:lnTo>
                    <a:lnTo>
                      <a:pt x="2498" y="1244"/>
                    </a:lnTo>
                    <a:lnTo>
                      <a:pt x="2359" y="1279"/>
                    </a:lnTo>
                    <a:lnTo>
                      <a:pt x="2225" y="1316"/>
                    </a:lnTo>
                    <a:lnTo>
                      <a:pt x="2095" y="1356"/>
                    </a:lnTo>
                    <a:lnTo>
                      <a:pt x="1970" y="1399"/>
                    </a:lnTo>
                    <a:lnTo>
                      <a:pt x="1853" y="1446"/>
                    </a:lnTo>
                    <a:lnTo>
                      <a:pt x="1743" y="1496"/>
                    </a:lnTo>
                    <a:lnTo>
                      <a:pt x="1641" y="1549"/>
                    </a:lnTo>
                    <a:lnTo>
                      <a:pt x="1548" y="1607"/>
                    </a:lnTo>
                    <a:lnTo>
                      <a:pt x="1465" y="1668"/>
                    </a:lnTo>
                    <a:lnTo>
                      <a:pt x="1393" y="1734"/>
                    </a:lnTo>
                    <a:lnTo>
                      <a:pt x="1332" y="1804"/>
                    </a:lnTo>
                    <a:lnTo>
                      <a:pt x="1284" y="1877"/>
                    </a:lnTo>
                    <a:lnTo>
                      <a:pt x="1248" y="1955"/>
                    </a:lnTo>
                    <a:lnTo>
                      <a:pt x="1227" y="2039"/>
                    </a:lnTo>
                    <a:lnTo>
                      <a:pt x="1220" y="2125"/>
                    </a:lnTo>
                    <a:lnTo>
                      <a:pt x="1182" y="2120"/>
                    </a:lnTo>
                    <a:lnTo>
                      <a:pt x="1146" y="2115"/>
                    </a:lnTo>
                    <a:lnTo>
                      <a:pt x="1127" y="2113"/>
                    </a:lnTo>
                    <a:lnTo>
                      <a:pt x="1108" y="2113"/>
                    </a:lnTo>
                    <a:lnTo>
                      <a:pt x="1089" y="2114"/>
                    </a:lnTo>
                    <a:lnTo>
                      <a:pt x="1070" y="2116"/>
                    </a:lnTo>
                    <a:lnTo>
                      <a:pt x="988" y="2134"/>
                    </a:lnTo>
                    <a:lnTo>
                      <a:pt x="913" y="2157"/>
                    </a:lnTo>
                    <a:lnTo>
                      <a:pt x="844" y="2182"/>
                    </a:lnTo>
                    <a:lnTo>
                      <a:pt x="781" y="2210"/>
                    </a:lnTo>
                    <a:lnTo>
                      <a:pt x="722" y="2242"/>
                    </a:lnTo>
                    <a:lnTo>
                      <a:pt x="669" y="2277"/>
                    </a:lnTo>
                    <a:lnTo>
                      <a:pt x="621" y="2313"/>
                    </a:lnTo>
                    <a:lnTo>
                      <a:pt x="576" y="2352"/>
                    </a:lnTo>
                    <a:lnTo>
                      <a:pt x="537" y="2395"/>
                    </a:lnTo>
                    <a:lnTo>
                      <a:pt x="501" y="2437"/>
                    </a:lnTo>
                    <a:lnTo>
                      <a:pt x="470" y="2481"/>
                    </a:lnTo>
                    <a:lnTo>
                      <a:pt x="441" y="2527"/>
                    </a:lnTo>
                    <a:lnTo>
                      <a:pt x="414" y="2572"/>
                    </a:lnTo>
                    <a:lnTo>
                      <a:pt x="392" y="2620"/>
                    </a:lnTo>
                    <a:lnTo>
                      <a:pt x="371" y="2667"/>
                    </a:lnTo>
                    <a:lnTo>
                      <a:pt x="352" y="2714"/>
                    </a:lnTo>
                    <a:lnTo>
                      <a:pt x="336" y="2762"/>
                    </a:lnTo>
                    <a:lnTo>
                      <a:pt x="320" y="2807"/>
                    </a:lnTo>
                    <a:lnTo>
                      <a:pt x="307" y="2853"/>
                    </a:lnTo>
                    <a:lnTo>
                      <a:pt x="294" y="2897"/>
                    </a:lnTo>
                    <a:lnTo>
                      <a:pt x="270" y="2982"/>
                    </a:lnTo>
                    <a:lnTo>
                      <a:pt x="248" y="3059"/>
                    </a:lnTo>
                    <a:lnTo>
                      <a:pt x="236" y="3093"/>
                    </a:lnTo>
                    <a:lnTo>
                      <a:pt x="224" y="3125"/>
                    </a:lnTo>
                    <a:lnTo>
                      <a:pt x="210" y="3154"/>
                    </a:lnTo>
                    <a:lnTo>
                      <a:pt x="195" y="3179"/>
                    </a:lnTo>
                    <a:lnTo>
                      <a:pt x="178" y="3201"/>
                    </a:lnTo>
                    <a:lnTo>
                      <a:pt x="160" y="3219"/>
                    </a:lnTo>
                    <a:lnTo>
                      <a:pt x="140" y="3233"/>
                    </a:lnTo>
                    <a:lnTo>
                      <a:pt x="117" y="3242"/>
                    </a:lnTo>
                    <a:lnTo>
                      <a:pt x="72" y="3261"/>
                    </a:lnTo>
                    <a:lnTo>
                      <a:pt x="39" y="3288"/>
                    </a:lnTo>
                    <a:lnTo>
                      <a:pt x="16" y="3321"/>
                    </a:lnTo>
                    <a:lnTo>
                      <a:pt x="4" y="3362"/>
                    </a:lnTo>
                    <a:lnTo>
                      <a:pt x="0" y="3409"/>
                    </a:lnTo>
                    <a:lnTo>
                      <a:pt x="6" y="3462"/>
                    </a:lnTo>
                    <a:lnTo>
                      <a:pt x="20" y="3521"/>
                    </a:lnTo>
                    <a:lnTo>
                      <a:pt x="41" y="3586"/>
                    </a:lnTo>
                    <a:lnTo>
                      <a:pt x="70" y="3655"/>
                    </a:lnTo>
                    <a:lnTo>
                      <a:pt x="106" y="3729"/>
                    </a:lnTo>
                    <a:lnTo>
                      <a:pt x="147" y="3806"/>
                    </a:lnTo>
                    <a:lnTo>
                      <a:pt x="193" y="3888"/>
                    </a:lnTo>
                    <a:lnTo>
                      <a:pt x="244" y="3973"/>
                    </a:lnTo>
                    <a:lnTo>
                      <a:pt x="298" y="4060"/>
                    </a:lnTo>
                    <a:lnTo>
                      <a:pt x="356" y="4150"/>
                    </a:lnTo>
                    <a:lnTo>
                      <a:pt x="417" y="4242"/>
                    </a:lnTo>
                    <a:lnTo>
                      <a:pt x="544" y="4430"/>
                    </a:lnTo>
                    <a:lnTo>
                      <a:pt x="675" y="4621"/>
                    </a:lnTo>
                    <a:lnTo>
                      <a:pt x="740" y="4718"/>
                    </a:lnTo>
                    <a:lnTo>
                      <a:pt x="804" y="4813"/>
                    </a:lnTo>
                    <a:lnTo>
                      <a:pt x="867" y="4908"/>
                    </a:lnTo>
                    <a:lnTo>
                      <a:pt x="928" y="5002"/>
                    </a:lnTo>
                    <a:lnTo>
                      <a:pt x="985" y="5093"/>
                    </a:lnTo>
                    <a:lnTo>
                      <a:pt x="1039" y="5183"/>
                    </a:lnTo>
                    <a:lnTo>
                      <a:pt x="1089" y="5270"/>
                    </a:lnTo>
                    <a:lnTo>
                      <a:pt x="1135" y="5354"/>
                    </a:lnTo>
                    <a:lnTo>
                      <a:pt x="1175" y="5435"/>
                    </a:lnTo>
                    <a:lnTo>
                      <a:pt x="1209" y="5513"/>
                    </a:lnTo>
                    <a:lnTo>
                      <a:pt x="1237" y="5587"/>
                    </a:lnTo>
                    <a:lnTo>
                      <a:pt x="1258" y="5656"/>
                    </a:lnTo>
                    <a:lnTo>
                      <a:pt x="10390" y="5656"/>
                    </a:lnTo>
                    <a:lnTo>
                      <a:pt x="10400" y="5630"/>
                    </a:lnTo>
                    <a:lnTo>
                      <a:pt x="10410" y="5594"/>
                    </a:lnTo>
                    <a:lnTo>
                      <a:pt x="10420" y="5550"/>
                    </a:lnTo>
                    <a:lnTo>
                      <a:pt x="10430" y="5498"/>
                    </a:lnTo>
                    <a:lnTo>
                      <a:pt x="10439" y="5438"/>
                    </a:lnTo>
                    <a:lnTo>
                      <a:pt x="10448" y="5371"/>
                    </a:lnTo>
                    <a:lnTo>
                      <a:pt x="10455" y="5299"/>
                    </a:lnTo>
                    <a:lnTo>
                      <a:pt x="10464" y="5220"/>
                    </a:lnTo>
                    <a:lnTo>
                      <a:pt x="10472" y="5136"/>
                    </a:lnTo>
                    <a:lnTo>
                      <a:pt x="10480" y="5048"/>
                    </a:lnTo>
                    <a:lnTo>
                      <a:pt x="10486" y="4956"/>
                    </a:lnTo>
                    <a:lnTo>
                      <a:pt x="10493" y="4862"/>
                    </a:lnTo>
                    <a:lnTo>
                      <a:pt x="10506" y="4665"/>
                    </a:lnTo>
                    <a:lnTo>
                      <a:pt x="10518" y="4462"/>
                    </a:lnTo>
                    <a:lnTo>
                      <a:pt x="10528" y="4259"/>
                    </a:lnTo>
                    <a:lnTo>
                      <a:pt x="10537" y="4060"/>
                    </a:lnTo>
                    <a:lnTo>
                      <a:pt x="10543" y="3870"/>
                    </a:lnTo>
                    <a:lnTo>
                      <a:pt x="10549" y="3695"/>
                    </a:lnTo>
                    <a:lnTo>
                      <a:pt x="10553" y="3538"/>
                    </a:lnTo>
                    <a:lnTo>
                      <a:pt x="10557" y="3404"/>
                    </a:lnTo>
                    <a:lnTo>
                      <a:pt x="10558" y="3301"/>
                    </a:lnTo>
                    <a:lnTo>
                      <a:pt x="10557" y="3230"/>
                    </a:lnTo>
                    <a:close/>
                  </a:path>
                </a:pathLst>
              </a:custGeom>
              <a:noFill/>
              <a:ln w="11113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184"/>
              <p:cNvSpPr>
                <a:spLocks/>
              </p:cNvSpPr>
              <p:nvPr/>
            </p:nvSpPr>
            <p:spPr bwMode="auto">
              <a:xfrm>
                <a:off x="2626" y="1438"/>
                <a:ext cx="843" cy="353"/>
              </a:xfrm>
              <a:custGeom>
                <a:avLst/>
                <a:gdLst>
                  <a:gd name="T0" fmla="*/ 3962 w 5055"/>
                  <a:gd name="T1" fmla="*/ 639 h 2120"/>
                  <a:gd name="T2" fmla="*/ 3905 w 5055"/>
                  <a:gd name="T3" fmla="*/ 546 h 2120"/>
                  <a:gd name="T4" fmla="*/ 3833 w 5055"/>
                  <a:gd name="T5" fmla="*/ 467 h 2120"/>
                  <a:gd name="T6" fmla="*/ 3748 w 5055"/>
                  <a:gd name="T7" fmla="*/ 403 h 2120"/>
                  <a:gd name="T8" fmla="*/ 3653 w 5055"/>
                  <a:gd name="T9" fmla="*/ 357 h 2120"/>
                  <a:gd name="T10" fmla="*/ 3549 w 5055"/>
                  <a:gd name="T11" fmla="*/ 327 h 2120"/>
                  <a:gd name="T12" fmla="*/ 3441 w 5055"/>
                  <a:gd name="T13" fmla="*/ 315 h 2120"/>
                  <a:gd name="T14" fmla="*/ 3330 w 5055"/>
                  <a:gd name="T15" fmla="*/ 324 h 2120"/>
                  <a:gd name="T16" fmla="*/ 3219 w 5055"/>
                  <a:gd name="T17" fmla="*/ 353 h 2120"/>
                  <a:gd name="T18" fmla="*/ 3110 w 5055"/>
                  <a:gd name="T19" fmla="*/ 406 h 2120"/>
                  <a:gd name="T20" fmla="*/ 3005 w 5055"/>
                  <a:gd name="T21" fmla="*/ 479 h 2120"/>
                  <a:gd name="T22" fmla="*/ 2812 w 5055"/>
                  <a:gd name="T23" fmla="*/ 274 h 2120"/>
                  <a:gd name="T24" fmla="*/ 2598 w 5055"/>
                  <a:gd name="T25" fmla="*/ 129 h 2120"/>
                  <a:gd name="T26" fmla="*/ 2374 w 5055"/>
                  <a:gd name="T27" fmla="*/ 40 h 2120"/>
                  <a:gd name="T28" fmla="*/ 2145 w 5055"/>
                  <a:gd name="T29" fmla="*/ 2 h 2120"/>
                  <a:gd name="T30" fmla="*/ 1919 w 5055"/>
                  <a:gd name="T31" fmla="*/ 11 h 2120"/>
                  <a:gd name="T32" fmla="*/ 1702 w 5055"/>
                  <a:gd name="T33" fmla="*/ 62 h 2120"/>
                  <a:gd name="T34" fmla="*/ 1504 w 5055"/>
                  <a:gd name="T35" fmla="*/ 152 h 2120"/>
                  <a:gd name="T36" fmla="*/ 1330 w 5055"/>
                  <a:gd name="T37" fmla="*/ 275 h 2120"/>
                  <a:gd name="T38" fmla="*/ 1189 w 5055"/>
                  <a:gd name="T39" fmla="*/ 429 h 2120"/>
                  <a:gd name="T40" fmla="*/ 1087 w 5055"/>
                  <a:gd name="T41" fmla="*/ 608 h 2120"/>
                  <a:gd name="T42" fmla="*/ 948 w 5055"/>
                  <a:gd name="T43" fmla="*/ 734 h 2120"/>
                  <a:gd name="T44" fmla="*/ 689 w 5055"/>
                  <a:gd name="T45" fmla="*/ 754 h 2120"/>
                  <a:gd name="T46" fmla="*/ 474 w 5055"/>
                  <a:gd name="T47" fmla="*/ 820 h 2120"/>
                  <a:gd name="T48" fmla="*/ 303 w 5055"/>
                  <a:gd name="T49" fmla="*/ 926 h 2120"/>
                  <a:gd name="T50" fmla="*/ 173 w 5055"/>
                  <a:gd name="T51" fmla="*/ 1063 h 2120"/>
                  <a:gd name="T52" fmla="*/ 80 w 5055"/>
                  <a:gd name="T53" fmla="*/ 1222 h 2120"/>
                  <a:gd name="T54" fmla="*/ 24 w 5055"/>
                  <a:gd name="T55" fmla="*/ 1397 h 2120"/>
                  <a:gd name="T56" fmla="*/ 0 w 5055"/>
                  <a:gd name="T57" fmla="*/ 1577 h 2120"/>
                  <a:gd name="T58" fmla="*/ 9 w 5055"/>
                  <a:gd name="T59" fmla="*/ 1755 h 2120"/>
                  <a:gd name="T60" fmla="*/ 47 w 5055"/>
                  <a:gd name="T61" fmla="*/ 1924 h 2120"/>
                  <a:gd name="T62" fmla="*/ 113 w 5055"/>
                  <a:gd name="T63" fmla="*/ 2075 h 2120"/>
                  <a:gd name="T64" fmla="*/ 4815 w 5055"/>
                  <a:gd name="T65" fmla="*/ 2075 h 2120"/>
                  <a:gd name="T66" fmla="*/ 4932 w 5055"/>
                  <a:gd name="T67" fmla="*/ 1915 h 2120"/>
                  <a:gd name="T68" fmla="*/ 5011 w 5055"/>
                  <a:gd name="T69" fmla="*/ 1729 h 2120"/>
                  <a:gd name="T70" fmla="*/ 5051 w 5055"/>
                  <a:gd name="T71" fmla="*/ 1528 h 2120"/>
                  <a:gd name="T72" fmla="*/ 5050 w 5055"/>
                  <a:gd name="T73" fmla="*/ 1324 h 2120"/>
                  <a:gd name="T74" fmla="*/ 5006 w 5055"/>
                  <a:gd name="T75" fmla="*/ 1129 h 2120"/>
                  <a:gd name="T76" fmla="*/ 4920 w 5055"/>
                  <a:gd name="T77" fmla="*/ 953 h 2120"/>
                  <a:gd name="T78" fmla="*/ 4786 w 5055"/>
                  <a:gd name="T79" fmla="*/ 808 h 2120"/>
                  <a:gd name="T80" fmla="*/ 4606 w 5055"/>
                  <a:gd name="T81" fmla="*/ 708 h 2120"/>
                  <a:gd name="T82" fmla="*/ 4376 w 5055"/>
                  <a:gd name="T83" fmla="*/ 663 h 2120"/>
                  <a:gd name="T84" fmla="*/ 4095 w 5055"/>
                  <a:gd name="T85" fmla="*/ 685 h 2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55" h="2120">
                    <a:moveTo>
                      <a:pt x="3991" y="708"/>
                    </a:moveTo>
                    <a:lnTo>
                      <a:pt x="3978" y="673"/>
                    </a:lnTo>
                    <a:lnTo>
                      <a:pt x="3962" y="639"/>
                    </a:lnTo>
                    <a:lnTo>
                      <a:pt x="3945" y="607"/>
                    </a:lnTo>
                    <a:lnTo>
                      <a:pt x="3926" y="576"/>
                    </a:lnTo>
                    <a:lnTo>
                      <a:pt x="3905" y="546"/>
                    </a:lnTo>
                    <a:lnTo>
                      <a:pt x="3883" y="518"/>
                    </a:lnTo>
                    <a:lnTo>
                      <a:pt x="3859" y="491"/>
                    </a:lnTo>
                    <a:lnTo>
                      <a:pt x="3833" y="467"/>
                    </a:lnTo>
                    <a:lnTo>
                      <a:pt x="3806" y="445"/>
                    </a:lnTo>
                    <a:lnTo>
                      <a:pt x="3779" y="423"/>
                    </a:lnTo>
                    <a:lnTo>
                      <a:pt x="3748" y="403"/>
                    </a:lnTo>
                    <a:lnTo>
                      <a:pt x="3717" y="386"/>
                    </a:lnTo>
                    <a:lnTo>
                      <a:pt x="3686" y="370"/>
                    </a:lnTo>
                    <a:lnTo>
                      <a:pt x="3653" y="357"/>
                    </a:lnTo>
                    <a:lnTo>
                      <a:pt x="3619" y="344"/>
                    </a:lnTo>
                    <a:lnTo>
                      <a:pt x="3585" y="334"/>
                    </a:lnTo>
                    <a:lnTo>
                      <a:pt x="3549" y="327"/>
                    </a:lnTo>
                    <a:lnTo>
                      <a:pt x="3514" y="321"/>
                    </a:lnTo>
                    <a:lnTo>
                      <a:pt x="3478" y="318"/>
                    </a:lnTo>
                    <a:lnTo>
                      <a:pt x="3441" y="315"/>
                    </a:lnTo>
                    <a:lnTo>
                      <a:pt x="3405" y="317"/>
                    </a:lnTo>
                    <a:lnTo>
                      <a:pt x="3367" y="319"/>
                    </a:lnTo>
                    <a:lnTo>
                      <a:pt x="3330" y="324"/>
                    </a:lnTo>
                    <a:lnTo>
                      <a:pt x="3292" y="332"/>
                    </a:lnTo>
                    <a:lnTo>
                      <a:pt x="3256" y="341"/>
                    </a:lnTo>
                    <a:lnTo>
                      <a:pt x="3219" y="353"/>
                    </a:lnTo>
                    <a:lnTo>
                      <a:pt x="3182" y="369"/>
                    </a:lnTo>
                    <a:lnTo>
                      <a:pt x="3146" y="386"/>
                    </a:lnTo>
                    <a:lnTo>
                      <a:pt x="3110" y="406"/>
                    </a:lnTo>
                    <a:lnTo>
                      <a:pt x="3074" y="427"/>
                    </a:lnTo>
                    <a:lnTo>
                      <a:pt x="3040" y="452"/>
                    </a:lnTo>
                    <a:lnTo>
                      <a:pt x="3005" y="479"/>
                    </a:lnTo>
                    <a:lnTo>
                      <a:pt x="2943" y="404"/>
                    </a:lnTo>
                    <a:lnTo>
                      <a:pt x="2879" y="336"/>
                    </a:lnTo>
                    <a:lnTo>
                      <a:pt x="2812" y="274"/>
                    </a:lnTo>
                    <a:lnTo>
                      <a:pt x="2742" y="220"/>
                    </a:lnTo>
                    <a:lnTo>
                      <a:pt x="2671" y="171"/>
                    </a:lnTo>
                    <a:lnTo>
                      <a:pt x="2598" y="129"/>
                    </a:lnTo>
                    <a:lnTo>
                      <a:pt x="2525" y="93"/>
                    </a:lnTo>
                    <a:lnTo>
                      <a:pt x="2449" y="63"/>
                    </a:lnTo>
                    <a:lnTo>
                      <a:pt x="2374" y="40"/>
                    </a:lnTo>
                    <a:lnTo>
                      <a:pt x="2298" y="22"/>
                    </a:lnTo>
                    <a:lnTo>
                      <a:pt x="2221" y="9"/>
                    </a:lnTo>
                    <a:lnTo>
                      <a:pt x="2145" y="2"/>
                    </a:lnTo>
                    <a:lnTo>
                      <a:pt x="2069" y="0"/>
                    </a:lnTo>
                    <a:lnTo>
                      <a:pt x="1993" y="3"/>
                    </a:lnTo>
                    <a:lnTo>
                      <a:pt x="1919" y="11"/>
                    </a:lnTo>
                    <a:lnTo>
                      <a:pt x="1845" y="23"/>
                    </a:lnTo>
                    <a:lnTo>
                      <a:pt x="1773" y="40"/>
                    </a:lnTo>
                    <a:lnTo>
                      <a:pt x="1702" y="62"/>
                    </a:lnTo>
                    <a:lnTo>
                      <a:pt x="1634" y="87"/>
                    </a:lnTo>
                    <a:lnTo>
                      <a:pt x="1567" y="118"/>
                    </a:lnTo>
                    <a:lnTo>
                      <a:pt x="1504" y="152"/>
                    </a:lnTo>
                    <a:lnTo>
                      <a:pt x="1443" y="190"/>
                    </a:lnTo>
                    <a:lnTo>
                      <a:pt x="1385" y="231"/>
                    </a:lnTo>
                    <a:lnTo>
                      <a:pt x="1330" y="275"/>
                    </a:lnTo>
                    <a:lnTo>
                      <a:pt x="1279" y="323"/>
                    </a:lnTo>
                    <a:lnTo>
                      <a:pt x="1231" y="374"/>
                    </a:lnTo>
                    <a:lnTo>
                      <a:pt x="1189" y="429"/>
                    </a:lnTo>
                    <a:lnTo>
                      <a:pt x="1150" y="486"/>
                    </a:lnTo>
                    <a:lnTo>
                      <a:pt x="1116" y="546"/>
                    </a:lnTo>
                    <a:lnTo>
                      <a:pt x="1087" y="608"/>
                    </a:lnTo>
                    <a:lnTo>
                      <a:pt x="1063" y="671"/>
                    </a:lnTo>
                    <a:lnTo>
                      <a:pt x="1045" y="738"/>
                    </a:lnTo>
                    <a:lnTo>
                      <a:pt x="948" y="734"/>
                    </a:lnTo>
                    <a:lnTo>
                      <a:pt x="857" y="734"/>
                    </a:lnTo>
                    <a:lnTo>
                      <a:pt x="770" y="741"/>
                    </a:lnTo>
                    <a:lnTo>
                      <a:pt x="689" y="754"/>
                    </a:lnTo>
                    <a:lnTo>
                      <a:pt x="612" y="770"/>
                    </a:lnTo>
                    <a:lnTo>
                      <a:pt x="541" y="793"/>
                    </a:lnTo>
                    <a:lnTo>
                      <a:pt x="474" y="820"/>
                    </a:lnTo>
                    <a:lnTo>
                      <a:pt x="413" y="852"/>
                    </a:lnTo>
                    <a:lnTo>
                      <a:pt x="355" y="887"/>
                    </a:lnTo>
                    <a:lnTo>
                      <a:pt x="303" y="926"/>
                    </a:lnTo>
                    <a:lnTo>
                      <a:pt x="255" y="968"/>
                    </a:lnTo>
                    <a:lnTo>
                      <a:pt x="212" y="1014"/>
                    </a:lnTo>
                    <a:lnTo>
                      <a:pt x="173" y="1063"/>
                    </a:lnTo>
                    <a:lnTo>
                      <a:pt x="137" y="1114"/>
                    </a:lnTo>
                    <a:lnTo>
                      <a:pt x="107" y="1167"/>
                    </a:lnTo>
                    <a:lnTo>
                      <a:pt x="80" y="1222"/>
                    </a:lnTo>
                    <a:lnTo>
                      <a:pt x="57" y="1279"/>
                    </a:lnTo>
                    <a:lnTo>
                      <a:pt x="38" y="1337"/>
                    </a:lnTo>
                    <a:lnTo>
                      <a:pt x="24" y="1397"/>
                    </a:lnTo>
                    <a:lnTo>
                      <a:pt x="12" y="1456"/>
                    </a:lnTo>
                    <a:lnTo>
                      <a:pt x="5" y="1517"/>
                    </a:lnTo>
                    <a:lnTo>
                      <a:pt x="0" y="1577"/>
                    </a:lnTo>
                    <a:lnTo>
                      <a:pt x="0" y="1637"/>
                    </a:lnTo>
                    <a:lnTo>
                      <a:pt x="4" y="1696"/>
                    </a:lnTo>
                    <a:lnTo>
                      <a:pt x="9" y="1755"/>
                    </a:lnTo>
                    <a:lnTo>
                      <a:pt x="19" y="1813"/>
                    </a:lnTo>
                    <a:lnTo>
                      <a:pt x="31" y="1869"/>
                    </a:lnTo>
                    <a:lnTo>
                      <a:pt x="47" y="1924"/>
                    </a:lnTo>
                    <a:lnTo>
                      <a:pt x="66" y="1977"/>
                    </a:lnTo>
                    <a:lnTo>
                      <a:pt x="88" y="2027"/>
                    </a:lnTo>
                    <a:lnTo>
                      <a:pt x="113" y="2075"/>
                    </a:lnTo>
                    <a:lnTo>
                      <a:pt x="139" y="2120"/>
                    </a:lnTo>
                    <a:lnTo>
                      <a:pt x="4768" y="2120"/>
                    </a:lnTo>
                    <a:lnTo>
                      <a:pt x="4815" y="2075"/>
                    </a:lnTo>
                    <a:lnTo>
                      <a:pt x="4858" y="2025"/>
                    </a:lnTo>
                    <a:lnTo>
                      <a:pt x="4897" y="1972"/>
                    </a:lnTo>
                    <a:lnTo>
                      <a:pt x="4932" y="1915"/>
                    </a:lnTo>
                    <a:lnTo>
                      <a:pt x="4962" y="1856"/>
                    </a:lnTo>
                    <a:lnTo>
                      <a:pt x="4989" y="1794"/>
                    </a:lnTo>
                    <a:lnTo>
                      <a:pt x="5011" y="1729"/>
                    </a:lnTo>
                    <a:lnTo>
                      <a:pt x="5029" y="1664"/>
                    </a:lnTo>
                    <a:lnTo>
                      <a:pt x="5042" y="1597"/>
                    </a:lnTo>
                    <a:lnTo>
                      <a:pt x="5051" y="1528"/>
                    </a:lnTo>
                    <a:lnTo>
                      <a:pt x="5055" y="1460"/>
                    </a:lnTo>
                    <a:lnTo>
                      <a:pt x="5055" y="1392"/>
                    </a:lnTo>
                    <a:lnTo>
                      <a:pt x="5050" y="1324"/>
                    </a:lnTo>
                    <a:lnTo>
                      <a:pt x="5041" y="1258"/>
                    </a:lnTo>
                    <a:lnTo>
                      <a:pt x="5026" y="1192"/>
                    </a:lnTo>
                    <a:lnTo>
                      <a:pt x="5006" y="1129"/>
                    </a:lnTo>
                    <a:lnTo>
                      <a:pt x="4983" y="1066"/>
                    </a:lnTo>
                    <a:lnTo>
                      <a:pt x="4953" y="1008"/>
                    </a:lnTo>
                    <a:lnTo>
                      <a:pt x="4920" y="953"/>
                    </a:lnTo>
                    <a:lnTo>
                      <a:pt x="4880" y="901"/>
                    </a:lnTo>
                    <a:lnTo>
                      <a:pt x="4836" y="853"/>
                    </a:lnTo>
                    <a:lnTo>
                      <a:pt x="4786" y="808"/>
                    </a:lnTo>
                    <a:lnTo>
                      <a:pt x="4732" y="769"/>
                    </a:lnTo>
                    <a:lnTo>
                      <a:pt x="4672" y="736"/>
                    </a:lnTo>
                    <a:lnTo>
                      <a:pt x="4606" y="708"/>
                    </a:lnTo>
                    <a:lnTo>
                      <a:pt x="4535" y="686"/>
                    </a:lnTo>
                    <a:lnTo>
                      <a:pt x="4458" y="671"/>
                    </a:lnTo>
                    <a:lnTo>
                      <a:pt x="4376" y="663"/>
                    </a:lnTo>
                    <a:lnTo>
                      <a:pt x="4288" y="661"/>
                    </a:lnTo>
                    <a:lnTo>
                      <a:pt x="4194" y="669"/>
                    </a:lnTo>
                    <a:lnTo>
                      <a:pt x="4095" y="685"/>
                    </a:lnTo>
                    <a:lnTo>
                      <a:pt x="3991" y="708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185"/>
              <p:cNvSpPr>
                <a:spLocks noEditPoints="1"/>
              </p:cNvSpPr>
              <p:nvPr/>
            </p:nvSpPr>
            <p:spPr bwMode="auto">
              <a:xfrm>
                <a:off x="2622" y="1434"/>
                <a:ext cx="851" cy="361"/>
              </a:xfrm>
              <a:custGeom>
                <a:avLst/>
                <a:gdLst>
                  <a:gd name="T0" fmla="*/ 3927 w 5104"/>
                  <a:gd name="T1" fmla="*/ 528 h 2169"/>
                  <a:gd name="T2" fmla="*/ 3889 w 5104"/>
                  <a:gd name="T3" fmla="*/ 561 h 2169"/>
                  <a:gd name="T4" fmla="*/ 3728 w 5104"/>
                  <a:gd name="T5" fmla="*/ 432 h 2169"/>
                  <a:gd name="T6" fmla="*/ 3689 w 5104"/>
                  <a:gd name="T7" fmla="*/ 359 h 2169"/>
                  <a:gd name="T8" fmla="*/ 3880 w 5104"/>
                  <a:gd name="T9" fmla="*/ 480 h 2169"/>
                  <a:gd name="T10" fmla="*/ 3508 w 5104"/>
                  <a:gd name="T11" fmla="*/ 367 h 2169"/>
                  <a:gd name="T12" fmla="*/ 3290 w 5104"/>
                  <a:gd name="T13" fmla="*/ 389 h 2169"/>
                  <a:gd name="T14" fmla="*/ 3442 w 5104"/>
                  <a:gd name="T15" fmla="*/ 316 h 2169"/>
                  <a:gd name="T16" fmla="*/ 3269 w 5104"/>
                  <a:gd name="T17" fmla="*/ 396 h 2169"/>
                  <a:gd name="T18" fmla="*/ 3042 w 5104"/>
                  <a:gd name="T19" fmla="*/ 463 h 2169"/>
                  <a:gd name="T20" fmla="*/ 3026 w 5104"/>
                  <a:gd name="T21" fmla="*/ 540 h 2169"/>
                  <a:gd name="T22" fmla="*/ 2898 w 5104"/>
                  <a:gd name="T23" fmla="*/ 392 h 2169"/>
                  <a:gd name="T24" fmla="*/ 2611 w 5104"/>
                  <a:gd name="T25" fmla="*/ 176 h 2169"/>
                  <a:gd name="T26" fmla="*/ 2497 w 5104"/>
                  <a:gd name="T27" fmla="*/ 71 h 2169"/>
                  <a:gd name="T28" fmla="*/ 2788 w 5104"/>
                  <a:gd name="T29" fmla="*/ 229 h 2169"/>
                  <a:gd name="T30" fmla="*/ 2992 w 5104"/>
                  <a:gd name="T31" fmla="*/ 419 h 2169"/>
                  <a:gd name="T32" fmla="*/ 2190 w 5104"/>
                  <a:gd name="T33" fmla="*/ 52 h 2169"/>
                  <a:gd name="T34" fmla="*/ 1881 w 5104"/>
                  <a:gd name="T35" fmla="*/ 70 h 2169"/>
                  <a:gd name="T36" fmla="*/ 2095 w 5104"/>
                  <a:gd name="T37" fmla="*/ 0 h 2169"/>
                  <a:gd name="T38" fmla="*/ 1851 w 5104"/>
                  <a:gd name="T39" fmla="*/ 77 h 2169"/>
                  <a:gd name="T40" fmla="*/ 1570 w 5104"/>
                  <a:gd name="T41" fmla="*/ 181 h 2169"/>
                  <a:gd name="T42" fmla="*/ 1467 w 5104"/>
                  <a:gd name="T43" fmla="*/ 185 h 2169"/>
                  <a:gd name="T44" fmla="*/ 1748 w 5104"/>
                  <a:gd name="T45" fmla="*/ 54 h 2169"/>
                  <a:gd name="T46" fmla="*/ 1282 w 5104"/>
                  <a:gd name="T47" fmla="*/ 407 h 2169"/>
                  <a:gd name="T48" fmla="*/ 1102 w 5104"/>
                  <a:gd name="T49" fmla="*/ 732 h 2169"/>
                  <a:gd name="T50" fmla="*/ 1171 w 5104"/>
                  <a:gd name="T51" fmla="*/ 470 h 2169"/>
                  <a:gd name="T52" fmla="*/ 1093 w 5104"/>
                  <a:gd name="T53" fmla="*/ 769 h 2169"/>
                  <a:gd name="T54" fmla="*/ 817 w 5104"/>
                  <a:gd name="T55" fmla="*/ 789 h 2169"/>
                  <a:gd name="T56" fmla="*/ 433 w 5104"/>
                  <a:gd name="T57" fmla="*/ 907 h 2169"/>
                  <a:gd name="T58" fmla="*/ 675 w 5104"/>
                  <a:gd name="T59" fmla="*/ 761 h 2169"/>
                  <a:gd name="T60" fmla="*/ 403 w 5104"/>
                  <a:gd name="T61" fmla="*/ 926 h 2169"/>
                  <a:gd name="T62" fmla="*/ 228 w 5104"/>
                  <a:gd name="T63" fmla="*/ 1087 h 2169"/>
                  <a:gd name="T64" fmla="*/ 147 w 5104"/>
                  <a:gd name="T65" fmla="*/ 1117 h 2169"/>
                  <a:gd name="T66" fmla="*/ 312 w 5104"/>
                  <a:gd name="T67" fmla="*/ 931 h 2169"/>
                  <a:gd name="T68" fmla="*/ 105 w 5104"/>
                  <a:gd name="T69" fmla="*/ 1308 h 2169"/>
                  <a:gd name="T70" fmla="*/ 15 w 5104"/>
                  <a:gd name="T71" fmla="*/ 1455 h 2169"/>
                  <a:gd name="T72" fmla="*/ 88 w 5104"/>
                  <a:gd name="T73" fmla="*/ 1224 h 2169"/>
                  <a:gd name="T74" fmla="*/ 60 w 5104"/>
                  <a:gd name="T75" fmla="*/ 1790 h 2169"/>
                  <a:gd name="T76" fmla="*/ 184 w 5104"/>
                  <a:gd name="T77" fmla="*/ 2131 h 2169"/>
                  <a:gd name="T78" fmla="*/ 18 w 5104"/>
                  <a:gd name="T79" fmla="*/ 1838 h 2169"/>
                  <a:gd name="T80" fmla="*/ 150 w 5104"/>
                  <a:gd name="T81" fmla="*/ 2169 h 2169"/>
                  <a:gd name="T82" fmla="*/ 4801 w 5104"/>
                  <a:gd name="T83" fmla="*/ 2169 h 2169"/>
                  <a:gd name="T84" fmla="*/ 4865 w 5104"/>
                  <a:gd name="T85" fmla="*/ 2032 h 2169"/>
                  <a:gd name="T86" fmla="*/ 5007 w 5104"/>
                  <a:gd name="T87" fmla="*/ 1761 h 2169"/>
                  <a:gd name="T88" fmla="*/ 5088 w 5104"/>
                  <a:gd name="T89" fmla="*/ 1638 h 2169"/>
                  <a:gd name="T90" fmla="*/ 4990 w 5104"/>
                  <a:gd name="T91" fmla="*/ 1929 h 2169"/>
                  <a:gd name="T92" fmla="*/ 4857 w 5104"/>
                  <a:gd name="T93" fmla="*/ 2116 h 2169"/>
                  <a:gd name="T94" fmla="*/ 5050 w 5104"/>
                  <a:gd name="T95" fmla="*/ 1364 h 2169"/>
                  <a:gd name="T96" fmla="*/ 4989 w 5104"/>
                  <a:gd name="T97" fmla="*/ 1114 h 2169"/>
                  <a:gd name="T98" fmla="*/ 5088 w 5104"/>
                  <a:gd name="T99" fmla="*/ 1277 h 2169"/>
                  <a:gd name="T100" fmla="*/ 4979 w 5104"/>
                  <a:gd name="T101" fmla="*/ 1091 h 2169"/>
                  <a:gd name="T102" fmla="*/ 4836 w 5104"/>
                  <a:gd name="T103" fmla="*/ 888 h 2169"/>
                  <a:gd name="T104" fmla="*/ 4806 w 5104"/>
                  <a:gd name="T105" fmla="*/ 800 h 2169"/>
                  <a:gd name="T106" fmla="*/ 4986 w 5104"/>
                  <a:gd name="T107" fmla="*/ 999 h 2169"/>
                  <a:gd name="T108" fmla="*/ 4538 w 5104"/>
                  <a:gd name="T109" fmla="*/ 732 h 2169"/>
                  <a:gd name="T110" fmla="*/ 4076 w 5104"/>
                  <a:gd name="T111" fmla="*/ 743 h 2169"/>
                  <a:gd name="T112" fmla="*/ 4423 w 5104"/>
                  <a:gd name="T113" fmla="*/ 664 h 2169"/>
                  <a:gd name="T114" fmla="*/ 4021 w 5104"/>
                  <a:gd name="T115" fmla="*/ 758 h 2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04" h="2169">
                    <a:moveTo>
                      <a:pt x="3992" y="741"/>
                    </a:moveTo>
                    <a:lnTo>
                      <a:pt x="3982" y="715"/>
                    </a:lnTo>
                    <a:lnTo>
                      <a:pt x="3972" y="691"/>
                    </a:lnTo>
                    <a:lnTo>
                      <a:pt x="3960" y="667"/>
                    </a:lnTo>
                    <a:lnTo>
                      <a:pt x="3948" y="644"/>
                    </a:lnTo>
                    <a:lnTo>
                      <a:pt x="3935" y="622"/>
                    </a:lnTo>
                    <a:lnTo>
                      <a:pt x="3920" y="601"/>
                    </a:lnTo>
                    <a:lnTo>
                      <a:pt x="3906" y="580"/>
                    </a:lnTo>
                    <a:lnTo>
                      <a:pt x="3889" y="561"/>
                    </a:lnTo>
                    <a:lnTo>
                      <a:pt x="3927" y="528"/>
                    </a:lnTo>
                    <a:lnTo>
                      <a:pt x="3945" y="550"/>
                    </a:lnTo>
                    <a:lnTo>
                      <a:pt x="3962" y="573"/>
                    </a:lnTo>
                    <a:lnTo>
                      <a:pt x="3977" y="596"/>
                    </a:lnTo>
                    <a:lnTo>
                      <a:pt x="3992" y="620"/>
                    </a:lnTo>
                    <a:lnTo>
                      <a:pt x="4005" y="645"/>
                    </a:lnTo>
                    <a:lnTo>
                      <a:pt x="4017" y="671"/>
                    </a:lnTo>
                    <a:lnTo>
                      <a:pt x="4028" y="699"/>
                    </a:lnTo>
                    <a:lnTo>
                      <a:pt x="4038" y="725"/>
                    </a:lnTo>
                    <a:lnTo>
                      <a:pt x="3992" y="741"/>
                    </a:lnTo>
                    <a:close/>
                    <a:moveTo>
                      <a:pt x="3889" y="561"/>
                    </a:moveTo>
                    <a:lnTo>
                      <a:pt x="3876" y="545"/>
                    </a:lnTo>
                    <a:lnTo>
                      <a:pt x="3861" y="530"/>
                    </a:lnTo>
                    <a:lnTo>
                      <a:pt x="3846" y="515"/>
                    </a:lnTo>
                    <a:lnTo>
                      <a:pt x="3830" y="502"/>
                    </a:lnTo>
                    <a:lnTo>
                      <a:pt x="3815" y="488"/>
                    </a:lnTo>
                    <a:lnTo>
                      <a:pt x="3798" y="475"/>
                    </a:lnTo>
                    <a:lnTo>
                      <a:pt x="3781" y="464"/>
                    </a:lnTo>
                    <a:lnTo>
                      <a:pt x="3764" y="452"/>
                    </a:lnTo>
                    <a:lnTo>
                      <a:pt x="3746" y="442"/>
                    </a:lnTo>
                    <a:lnTo>
                      <a:pt x="3728" y="432"/>
                    </a:lnTo>
                    <a:lnTo>
                      <a:pt x="3709" y="422"/>
                    </a:lnTo>
                    <a:lnTo>
                      <a:pt x="3690" y="414"/>
                    </a:lnTo>
                    <a:lnTo>
                      <a:pt x="3671" y="405"/>
                    </a:lnTo>
                    <a:lnTo>
                      <a:pt x="3651" y="398"/>
                    </a:lnTo>
                    <a:lnTo>
                      <a:pt x="3632" y="392"/>
                    </a:lnTo>
                    <a:lnTo>
                      <a:pt x="3612" y="386"/>
                    </a:lnTo>
                    <a:lnTo>
                      <a:pt x="3625" y="338"/>
                    </a:lnTo>
                    <a:lnTo>
                      <a:pt x="3647" y="345"/>
                    </a:lnTo>
                    <a:lnTo>
                      <a:pt x="3668" y="352"/>
                    </a:lnTo>
                    <a:lnTo>
                      <a:pt x="3689" y="359"/>
                    </a:lnTo>
                    <a:lnTo>
                      <a:pt x="3710" y="368"/>
                    </a:lnTo>
                    <a:lnTo>
                      <a:pt x="3731" y="378"/>
                    </a:lnTo>
                    <a:lnTo>
                      <a:pt x="3751" y="388"/>
                    </a:lnTo>
                    <a:lnTo>
                      <a:pt x="3771" y="399"/>
                    </a:lnTo>
                    <a:lnTo>
                      <a:pt x="3790" y="411"/>
                    </a:lnTo>
                    <a:lnTo>
                      <a:pt x="3809" y="423"/>
                    </a:lnTo>
                    <a:lnTo>
                      <a:pt x="3828" y="436"/>
                    </a:lnTo>
                    <a:lnTo>
                      <a:pt x="3846" y="449"/>
                    </a:lnTo>
                    <a:lnTo>
                      <a:pt x="3863" y="464"/>
                    </a:lnTo>
                    <a:lnTo>
                      <a:pt x="3880" y="480"/>
                    </a:lnTo>
                    <a:lnTo>
                      <a:pt x="3896" y="495"/>
                    </a:lnTo>
                    <a:lnTo>
                      <a:pt x="3912" y="512"/>
                    </a:lnTo>
                    <a:lnTo>
                      <a:pt x="3927" y="528"/>
                    </a:lnTo>
                    <a:lnTo>
                      <a:pt x="3889" y="561"/>
                    </a:lnTo>
                    <a:close/>
                    <a:moveTo>
                      <a:pt x="3612" y="386"/>
                    </a:moveTo>
                    <a:lnTo>
                      <a:pt x="3591" y="381"/>
                    </a:lnTo>
                    <a:lnTo>
                      <a:pt x="3571" y="376"/>
                    </a:lnTo>
                    <a:lnTo>
                      <a:pt x="3550" y="373"/>
                    </a:lnTo>
                    <a:lnTo>
                      <a:pt x="3529" y="369"/>
                    </a:lnTo>
                    <a:lnTo>
                      <a:pt x="3508" y="367"/>
                    </a:lnTo>
                    <a:lnTo>
                      <a:pt x="3487" y="366"/>
                    </a:lnTo>
                    <a:lnTo>
                      <a:pt x="3464" y="365"/>
                    </a:lnTo>
                    <a:lnTo>
                      <a:pt x="3443" y="365"/>
                    </a:lnTo>
                    <a:lnTo>
                      <a:pt x="3421" y="366"/>
                    </a:lnTo>
                    <a:lnTo>
                      <a:pt x="3400" y="368"/>
                    </a:lnTo>
                    <a:lnTo>
                      <a:pt x="3378" y="371"/>
                    </a:lnTo>
                    <a:lnTo>
                      <a:pt x="3355" y="374"/>
                    </a:lnTo>
                    <a:lnTo>
                      <a:pt x="3334" y="378"/>
                    </a:lnTo>
                    <a:lnTo>
                      <a:pt x="3312" y="383"/>
                    </a:lnTo>
                    <a:lnTo>
                      <a:pt x="3290" y="389"/>
                    </a:lnTo>
                    <a:lnTo>
                      <a:pt x="3269" y="396"/>
                    </a:lnTo>
                    <a:lnTo>
                      <a:pt x="3253" y="349"/>
                    </a:lnTo>
                    <a:lnTo>
                      <a:pt x="3276" y="342"/>
                    </a:lnTo>
                    <a:lnTo>
                      <a:pt x="3300" y="335"/>
                    </a:lnTo>
                    <a:lnTo>
                      <a:pt x="3324" y="330"/>
                    </a:lnTo>
                    <a:lnTo>
                      <a:pt x="3348" y="325"/>
                    </a:lnTo>
                    <a:lnTo>
                      <a:pt x="3371" y="322"/>
                    </a:lnTo>
                    <a:lnTo>
                      <a:pt x="3394" y="319"/>
                    </a:lnTo>
                    <a:lnTo>
                      <a:pt x="3419" y="317"/>
                    </a:lnTo>
                    <a:lnTo>
                      <a:pt x="3442" y="316"/>
                    </a:lnTo>
                    <a:lnTo>
                      <a:pt x="3465" y="316"/>
                    </a:lnTo>
                    <a:lnTo>
                      <a:pt x="3489" y="317"/>
                    </a:lnTo>
                    <a:lnTo>
                      <a:pt x="3512" y="318"/>
                    </a:lnTo>
                    <a:lnTo>
                      <a:pt x="3534" y="320"/>
                    </a:lnTo>
                    <a:lnTo>
                      <a:pt x="3558" y="324"/>
                    </a:lnTo>
                    <a:lnTo>
                      <a:pt x="3580" y="328"/>
                    </a:lnTo>
                    <a:lnTo>
                      <a:pt x="3602" y="333"/>
                    </a:lnTo>
                    <a:lnTo>
                      <a:pt x="3625" y="338"/>
                    </a:lnTo>
                    <a:lnTo>
                      <a:pt x="3612" y="386"/>
                    </a:lnTo>
                    <a:close/>
                    <a:moveTo>
                      <a:pt x="3269" y="396"/>
                    </a:moveTo>
                    <a:lnTo>
                      <a:pt x="3240" y="406"/>
                    </a:lnTo>
                    <a:lnTo>
                      <a:pt x="3211" y="418"/>
                    </a:lnTo>
                    <a:lnTo>
                      <a:pt x="3183" y="432"/>
                    </a:lnTo>
                    <a:lnTo>
                      <a:pt x="3154" y="446"/>
                    </a:lnTo>
                    <a:lnTo>
                      <a:pt x="3126" y="463"/>
                    </a:lnTo>
                    <a:lnTo>
                      <a:pt x="3100" y="482"/>
                    </a:lnTo>
                    <a:lnTo>
                      <a:pt x="3072" y="502"/>
                    </a:lnTo>
                    <a:lnTo>
                      <a:pt x="3045" y="523"/>
                    </a:lnTo>
                    <a:lnTo>
                      <a:pt x="3014" y="486"/>
                    </a:lnTo>
                    <a:lnTo>
                      <a:pt x="3042" y="463"/>
                    </a:lnTo>
                    <a:lnTo>
                      <a:pt x="3071" y="441"/>
                    </a:lnTo>
                    <a:lnTo>
                      <a:pt x="3101" y="422"/>
                    </a:lnTo>
                    <a:lnTo>
                      <a:pt x="3131" y="404"/>
                    </a:lnTo>
                    <a:lnTo>
                      <a:pt x="3161" y="387"/>
                    </a:lnTo>
                    <a:lnTo>
                      <a:pt x="3191" y="373"/>
                    </a:lnTo>
                    <a:lnTo>
                      <a:pt x="3222" y="361"/>
                    </a:lnTo>
                    <a:lnTo>
                      <a:pt x="3253" y="349"/>
                    </a:lnTo>
                    <a:lnTo>
                      <a:pt x="3269" y="396"/>
                    </a:lnTo>
                    <a:close/>
                    <a:moveTo>
                      <a:pt x="3045" y="523"/>
                    </a:moveTo>
                    <a:lnTo>
                      <a:pt x="3026" y="540"/>
                    </a:lnTo>
                    <a:lnTo>
                      <a:pt x="3009" y="520"/>
                    </a:lnTo>
                    <a:lnTo>
                      <a:pt x="3029" y="504"/>
                    </a:lnTo>
                    <a:lnTo>
                      <a:pt x="3045" y="523"/>
                    </a:lnTo>
                    <a:close/>
                    <a:moveTo>
                      <a:pt x="3009" y="520"/>
                    </a:moveTo>
                    <a:lnTo>
                      <a:pt x="2992" y="496"/>
                    </a:lnTo>
                    <a:lnTo>
                      <a:pt x="2974" y="474"/>
                    </a:lnTo>
                    <a:lnTo>
                      <a:pt x="2955" y="453"/>
                    </a:lnTo>
                    <a:lnTo>
                      <a:pt x="2937" y="432"/>
                    </a:lnTo>
                    <a:lnTo>
                      <a:pt x="2918" y="412"/>
                    </a:lnTo>
                    <a:lnTo>
                      <a:pt x="2898" y="392"/>
                    </a:lnTo>
                    <a:lnTo>
                      <a:pt x="2879" y="373"/>
                    </a:lnTo>
                    <a:lnTo>
                      <a:pt x="2859" y="354"/>
                    </a:lnTo>
                    <a:lnTo>
                      <a:pt x="2840" y="336"/>
                    </a:lnTo>
                    <a:lnTo>
                      <a:pt x="2820" y="318"/>
                    </a:lnTo>
                    <a:lnTo>
                      <a:pt x="2800" y="302"/>
                    </a:lnTo>
                    <a:lnTo>
                      <a:pt x="2779" y="285"/>
                    </a:lnTo>
                    <a:lnTo>
                      <a:pt x="2738" y="255"/>
                    </a:lnTo>
                    <a:lnTo>
                      <a:pt x="2697" y="226"/>
                    </a:lnTo>
                    <a:lnTo>
                      <a:pt x="2655" y="200"/>
                    </a:lnTo>
                    <a:lnTo>
                      <a:pt x="2611" y="176"/>
                    </a:lnTo>
                    <a:lnTo>
                      <a:pt x="2568" y="155"/>
                    </a:lnTo>
                    <a:lnTo>
                      <a:pt x="2525" y="135"/>
                    </a:lnTo>
                    <a:lnTo>
                      <a:pt x="2480" y="117"/>
                    </a:lnTo>
                    <a:lnTo>
                      <a:pt x="2436" y="101"/>
                    </a:lnTo>
                    <a:lnTo>
                      <a:pt x="2391" y="88"/>
                    </a:lnTo>
                    <a:lnTo>
                      <a:pt x="2347" y="77"/>
                    </a:lnTo>
                    <a:lnTo>
                      <a:pt x="2358" y="29"/>
                    </a:lnTo>
                    <a:lnTo>
                      <a:pt x="2404" y="41"/>
                    </a:lnTo>
                    <a:lnTo>
                      <a:pt x="2451" y="55"/>
                    </a:lnTo>
                    <a:lnTo>
                      <a:pt x="2497" y="71"/>
                    </a:lnTo>
                    <a:lnTo>
                      <a:pt x="2543" y="89"/>
                    </a:lnTo>
                    <a:lnTo>
                      <a:pt x="2589" y="109"/>
                    </a:lnTo>
                    <a:lnTo>
                      <a:pt x="2634" y="133"/>
                    </a:lnTo>
                    <a:lnTo>
                      <a:pt x="2656" y="145"/>
                    </a:lnTo>
                    <a:lnTo>
                      <a:pt x="2678" y="157"/>
                    </a:lnTo>
                    <a:lnTo>
                      <a:pt x="2700" y="170"/>
                    </a:lnTo>
                    <a:lnTo>
                      <a:pt x="2723" y="185"/>
                    </a:lnTo>
                    <a:lnTo>
                      <a:pt x="2745" y="199"/>
                    </a:lnTo>
                    <a:lnTo>
                      <a:pt x="2766" y="214"/>
                    </a:lnTo>
                    <a:lnTo>
                      <a:pt x="2788" y="229"/>
                    </a:lnTo>
                    <a:lnTo>
                      <a:pt x="2809" y="246"/>
                    </a:lnTo>
                    <a:lnTo>
                      <a:pt x="2830" y="263"/>
                    </a:lnTo>
                    <a:lnTo>
                      <a:pt x="2852" y="280"/>
                    </a:lnTo>
                    <a:lnTo>
                      <a:pt x="2872" y="298"/>
                    </a:lnTo>
                    <a:lnTo>
                      <a:pt x="2893" y="317"/>
                    </a:lnTo>
                    <a:lnTo>
                      <a:pt x="2913" y="336"/>
                    </a:lnTo>
                    <a:lnTo>
                      <a:pt x="2933" y="356"/>
                    </a:lnTo>
                    <a:lnTo>
                      <a:pt x="2953" y="377"/>
                    </a:lnTo>
                    <a:lnTo>
                      <a:pt x="2973" y="398"/>
                    </a:lnTo>
                    <a:lnTo>
                      <a:pt x="2992" y="419"/>
                    </a:lnTo>
                    <a:lnTo>
                      <a:pt x="3012" y="443"/>
                    </a:lnTo>
                    <a:lnTo>
                      <a:pt x="3031" y="465"/>
                    </a:lnTo>
                    <a:lnTo>
                      <a:pt x="3048" y="490"/>
                    </a:lnTo>
                    <a:lnTo>
                      <a:pt x="3009" y="520"/>
                    </a:lnTo>
                    <a:close/>
                    <a:moveTo>
                      <a:pt x="2347" y="77"/>
                    </a:moveTo>
                    <a:lnTo>
                      <a:pt x="2315" y="70"/>
                    </a:lnTo>
                    <a:lnTo>
                      <a:pt x="2284" y="65"/>
                    </a:lnTo>
                    <a:lnTo>
                      <a:pt x="2252" y="59"/>
                    </a:lnTo>
                    <a:lnTo>
                      <a:pt x="2221" y="56"/>
                    </a:lnTo>
                    <a:lnTo>
                      <a:pt x="2190" y="52"/>
                    </a:lnTo>
                    <a:lnTo>
                      <a:pt x="2159" y="50"/>
                    </a:lnTo>
                    <a:lnTo>
                      <a:pt x="2127" y="49"/>
                    </a:lnTo>
                    <a:lnTo>
                      <a:pt x="2095" y="49"/>
                    </a:lnTo>
                    <a:lnTo>
                      <a:pt x="2064" y="49"/>
                    </a:lnTo>
                    <a:lnTo>
                      <a:pt x="2034" y="51"/>
                    </a:lnTo>
                    <a:lnTo>
                      <a:pt x="2003" y="54"/>
                    </a:lnTo>
                    <a:lnTo>
                      <a:pt x="1972" y="57"/>
                    </a:lnTo>
                    <a:lnTo>
                      <a:pt x="1942" y="60"/>
                    </a:lnTo>
                    <a:lnTo>
                      <a:pt x="1911" y="65"/>
                    </a:lnTo>
                    <a:lnTo>
                      <a:pt x="1881" y="70"/>
                    </a:lnTo>
                    <a:lnTo>
                      <a:pt x="1851" y="77"/>
                    </a:lnTo>
                    <a:lnTo>
                      <a:pt x="1840" y="29"/>
                    </a:lnTo>
                    <a:lnTo>
                      <a:pt x="1872" y="22"/>
                    </a:lnTo>
                    <a:lnTo>
                      <a:pt x="1903" y="17"/>
                    </a:lnTo>
                    <a:lnTo>
                      <a:pt x="1935" y="11"/>
                    </a:lnTo>
                    <a:lnTo>
                      <a:pt x="1966" y="8"/>
                    </a:lnTo>
                    <a:lnTo>
                      <a:pt x="1998" y="5"/>
                    </a:lnTo>
                    <a:lnTo>
                      <a:pt x="2031" y="2"/>
                    </a:lnTo>
                    <a:lnTo>
                      <a:pt x="2063" y="0"/>
                    </a:lnTo>
                    <a:lnTo>
                      <a:pt x="2095" y="0"/>
                    </a:lnTo>
                    <a:lnTo>
                      <a:pt x="2129" y="0"/>
                    </a:lnTo>
                    <a:lnTo>
                      <a:pt x="2161" y="1"/>
                    </a:lnTo>
                    <a:lnTo>
                      <a:pt x="2194" y="3"/>
                    </a:lnTo>
                    <a:lnTo>
                      <a:pt x="2226" y="7"/>
                    </a:lnTo>
                    <a:lnTo>
                      <a:pt x="2260" y="11"/>
                    </a:lnTo>
                    <a:lnTo>
                      <a:pt x="2292" y="16"/>
                    </a:lnTo>
                    <a:lnTo>
                      <a:pt x="2325" y="22"/>
                    </a:lnTo>
                    <a:lnTo>
                      <a:pt x="2358" y="29"/>
                    </a:lnTo>
                    <a:lnTo>
                      <a:pt x="2347" y="77"/>
                    </a:lnTo>
                    <a:close/>
                    <a:moveTo>
                      <a:pt x="1851" y="77"/>
                    </a:moveTo>
                    <a:lnTo>
                      <a:pt x="1822" y="85"/>
                    </a:lnTo>
                    <a:lnTo>
                      <a:pt x="1792" y="92"/>
                    </a:lnTo>
                    <a:lnTo>
                      <a:pt x="1763" y="100"/>
                    </a:lnTo>
                    <a:lnTo>
                      <a:pt x="1735" y="110"/>
                    </a:lnTo>
                    <a:lnTo>
                      <a:pt x="1706" y="120"/>
                    </a:lnTo>
                    <a:lnTo>
                      <a:pt x="1678" y="131"/>
                    </a:lnTo>
                    <a:lnTo>
                      <a:pt x="1650" y="143"/>
                    </a:lnTo>
                    <a:lnTo>
                      <a:pt x="1622" y="155"/>
                    </a:lnTo>
                    <a:lnTo>
                      <a:pt x="1596" y="168"/>
                    </a:lnTo>
                    <a:lnTo>
                      <a:pt x="1570" y="181"/>
                    </a:lnTo>
                    <a:lnTo>
                      <a:pt x="1544" y="196"/>
                    </a:lnTo>
                    <a:lnTo>
                      <a:pt x="1518" y="210"/>
                    </a:lnTo>
                    <a:lnTo>
                      <a:pt x="1493" y="226"/>
                    </a:lnTo>
                    <a:lnTo>
                      <a:pt x="1469" y="243"/>
                    </a:lnTo>
                    <a:lnTo>
                      <a:pt x="1445" y="259"/>
                    </a:lnTo>
                    <a:lnTo>
                      <a:pt x="1421" y="277"/>
                    </a:lnTo>
                    <a:lnTo>
                      <a:pt x="1391" y="238"/>
                    </a:lnTo>
                    <a:lnTo>
                      <a:pt x="1416" y="219"/>
                    </a:lnTo>
                    <a:lnTo>
                      <a:pt x="1441" y="203"/>
                    </a:lnTo>
                    <a:lnTo>
                      <a:pt x="1467" y="185"/>
                    </a:lnTo>
                    <a:lnTo>
                      <a:pt x="1492" y="169"/>
                    </a:lnTo>
                    <a:lnTo>
                      <a:pt x="1519" y="154"/>
                    </a:lnTo>
                    <a:lnTo>
                      <a:pt x="1547" y="138"/>
                    </a:lnTo>
                    <a:lnTo>
                      <a:pt x="1574" y="124"/>
                    </a:lnTo>
                    <a:lnTo>
                      <a:pt x="1602" y="110"/>
                    </a:lnTo>
                    <a:lnTo>
                      <a:pt x="1630" y="98"/>
                    </a:lnTo>
                    <a:lnTo>
                      <a:pt x="1659" y="86"/>
                    </a:lnTo>
                    <a:lnTo>
                      <a:pt x="1689" y="75"/>
                    </a:lnTo>
                    <a:lnTo>
                      <a:pt x="1718" y="64"/>
                    </a:lnTo>
                    <a:lnTo>
                      <a:pt x="1748" y="54"/>
                    </a:lnTo>
                    <a:lnTo>
                      <a:pt x="1778" y="45"/>
                    </a:lnTo>
                    <a:lnTo>
                      <a:pt x="1809" y="37"/>
                    </a:lnTo>
                    <a:lnTo>
                      <a:pt x="1840" y="29"/>
                    </a:lnTo>
                    <a:lnTo>
                      <a:pt x="1851" y="77"/>
                    </a:lnTo>
                    <a:close/>
                    <a:moveTo>
                      <a:pt x="1421" y="277"/>
                    </a:moveTo>
                    <a:lnTo>
                      <a:pt x="1391" y="302"/>
                    </a:lnTo>
                    <a:lnTo>
                      <a:pt x="1362" y="326"/>
                    </a:lnTo>
                    <a:lnTo>
                      <a:pt x="1334" y="353"/>
                    </a:lnTo>
                    <a:lnTo>
                      <a:pt x="1308" y="379"/>
                    </a:lnTo>
                    <a:lnTo>
                      <a:pt x="1282" y="407"/>
                    </a:lnTo>
                    <a:lnTo>
                      <a:pt x="1258" y="436"/>
                    </a:lnTo>
                    <a:lnTo>
                      <a:pt x="1234" y="466"/>
                    </a:lnTo>
                    <a:lnTo>
                      <a:pt x="1213" y="496"/>
                    </a:lnTo>
                    <a:lnTo>
                      <a:pt x="1192" y="528"/>
                    </a:lnTo>
                    <a:lnTo>
                      <a:pt x="1173" y="561"/>
                    </a:lnTo>
                    <a:lnTo>
                      <a:pt x="1156" y="593"/>
                    </a:lnTo>
                    <a:lnTo>
                      <a:pt x="1140" y="627"/>
                    </a:lnTo>
                    <a:lnTo>
                      <a:pt x="1125" y="662"/>
                    </a:lnTo>
                    <a:lnTo>
                      <a:pt x="1113" y="696"/>
                    </a:lnTo>
                    <a:lnTo>
                      <a:pt x="1102" y="732"/>
                    </a:lnTo>
                    <a:lnTo>
                      <a:pt x="1093" y="769"/>
                    </a:lnTo>
                    <a:lnTo>
                      <a:pt x="1044" y="758"/>
                    </a:lnTo>
                    <a:lnTo>
                      <a:pt x="1054" y="720"/>
                    </a:lnTo>
                    <a:lnTo>
                      <a:pt x="1066" y="682"/>
                    </a:lnTo>
                    <a:lnTo>
                      <a:pt x="1080" y="644"/>
                    </a:lnTo>
                    <a:lnTo>
                      <a:pt x="1095" y="607"/>
                    </a:lnTo>
                    <a:lnTo>
                      <a:pt x="1112" y="572"/>
                    </a:lnTo>
                    <a:lnTo>
                      <a:pt x="1130" y="537"/>
                    </a:lnTo>
                    <a:lnTo>
                      <a:pt x="1150" y="503"/>
                    </a:lnTo>
                    <a:lnTo>
                      <a:pt x="1171" y="470"/>
                    </a:lnTo>
                    <a:lnTo>
                      <a:pt x="1194" y="437"/>
                    </a:lnTo>
                    <a:lnTo>
                      <a:pt x="1219" y="406"/>
                    </a:lnTo>
                    <a:lnTo>
                      <a:pt x="1244" y="375"/>
                    </a:lnTo>
                    <a:lnTo>
                      <a:pt x="1271" y="346"/>
                    </a:lnTo>
                    <a:lnTo>
                      <a:pt x="1300" y="317"/>
                    </a:lnTo>
                    <a:lnTo>
                      <a:pt x="1329" y="289"/>
                    </a:lnTo>
                    <a:lnTo>
                      <a:pt x="1360" y="264"/>
                    </a:lnTo>
                    <a:lnTo>
                      <a:pt x="1391" y="238"/>
                    </a:lnTo>
                    <a:lnTo>
                      <a:pt x="1421" y="277"/>
                    </a:lnTo>
                    <a:close/>
                    <a:moveTo>
                      <a:pt x="1093" y="769"/>
                    </a:moveTo>
                    <a:lnTo>
                      <a:pt x="1087" y="790"/>
                    </a:lnTo>
                    <a:lnTo>
                      <a:pt x="1066" y="788"/>
                    </a:lnTo>
                    <a:lnTo>
                      <a:pt x="1069" y="763"/>
                    </a:lnTo>
                    <a:lnTo>
                      <a:pt x="1093" y="769"/>
                    </a:lnTo>
                    <a:close/>
                    <a:moveTo>
                      <a:pt x="1066" y="788"/>
                    </a:moveTo>
                    <a:lnTo>
                      <a:pt x="1014" y="784"/>
                    </a:lnTo>
                    <a:lnTo>
                      <a:pt x="962" y="783"/>
                    </a:lnTo>
                    <a:lnTo>
                      <a:pt x="913" y="783"/>
                    </a:lnTo>
                    <a:lnTo>
                      <a:pt x="864" y="784"/>
                    </a:lnTo>
                    <a:lnTo>
                      <a:pt x="817" y="789"/>
                    </a:lnTo>
                    <a:lnTo>
                      <a:pt x="773" y="793"/>
                    </a:lnTo>
                    <a:lnTo>
                      <a:pt x="729" y="800"/>
                    </a:lnTo>
                    <a:lnTo>
                      <a:pt x="687" y="809"/>
                    </a:lnTo>
                    <a:lnTo>
                      <a:pt x="646" y="819"/>
                    </a:lnTo>
                    <a:lnTo>
                      <a:pt x="607" y="830"/>
                    </a:lnTo>
                    <a:lnTo>
                      <a:pt x="569" y="842"/>
                    </a:lnTo>
                    <a:lnTo>
                      <a:pt x="534" y="857"/>
                    </a:lnTo>
                    <a:lnTo>
                      <a:pt x="499" y="872"/>
                    </a:lnTo>
                    <a:lnTo>
                      <a:pt x="466" y="889"/>
                    </a:lnTo>
                    <a:lnTo>
                      <a:pt x="433" y="907"/>
                    </a:lnTo>
                    <a:lnTo>
                      <a:pt x="403" y="926"/>
                    </a:lnTo>
                    <a:lnTo>
                      <a:pt x="376" y="884"/>
                    </a:lnTo>
                    <a:lnTo>
                      <a:pt x="408" y="864"/>
                    </a:lnTo>
                    <a:lnTo>
                      <a:pt x="442" y="845"/>
                    </a:lnTo>
                    <a:lnTo>
                      <a:pt x="477" y="828"/>
                    </a:lnTo>
                    <a:lnTo>
                      <a:pt x="514" y="812"/>
                    </a:lnTo>
                    <a:lnTo>
                      <a:pt x="551" y="797"/>
                    </a:lnTo>
                    <a:lnTo>
                      <a:pt x="591" y="783"/>
                    </a:lnTo>
                    <a:lnTo>
                      <a:pt x="631" y="771"/>
                    </a:lnTo>
                    <a:lnTo>
                      <a:pt x="675" y="761"/>
                    </a:lnTo>
                    <a:lnTo>
                      <a:pt x="718" y="752"/>
                    </a:lnTo>
                    <a:lnTo>
                      <a:pt x="764" y="745"/>
                    </a:lnTo>
                    <a:lnTo>
                      <a:pt x="812" y="740"/>
                    </a:lnTo>
                    <a:lnTo>
                      <a:pt x="859" y="735"/>
                    </a:lnTo>
                    <a:lnTo>
                      <a:pt x="910" y="733"/>
                    </a:lnTo>
                    <a:lnTo>
                      <a:pt x="962" y="733"/>
                    </a:lnTo>
                    <a:lnTo>
                      <a:pt x="1015" y="735"/>
                    </a:lnTo>
                    <a:lnTo>
                      <a:pt x="1071" y="739"/>
                    </a:lnTo>
                    <a:lnTo>
                      <a:pt x="1066" y="788"/>
                    </a:lnTo>
                    <a:close/>
                    <a:moveTo>
                      <a:pt x="403" y="926"/>
                    </a:moveTo>
                    <a:lnTo>
                      <a:pt x="382" y="940"/>
                    </a:lnTo>
                    <a:lnTo>
                      <a:pt x="363" y="954"/>
                    </a:lnTo>
                    <a:lnTo>
                      <a:pt x="343" y="969"/>
                    </a:lnTo>
                    <a:lnTo>
                      <a:pt x="326" y="984"/>
                    </a:lnTo>
                    <a:lnTo>
                      <a:pt x="308" y="1001"/>
                    </a:lnTo>
                    <a:lnTo>
                      <a:pt x="290" y="1017"/>
                    </a:lnTo>
                    <a:lnTo>
                      <a:pt x="273" y="1033"/>
                    </a:lnTo>
                    <a:lnTo>
                      <a:pt x="258" y="1051"/>
                    </a:lnTo>
                    <a:lnTo>
                      <a:pt x="242" y="1069"/>
                    </a:lnTo>
                    <a:lnTo>
                      <a:pt x="228" y="1087"/>
                    </a:lnTo>
                    <a:lnTo>
                      <a:pt x="213" y="1106"/>
                    </a:lnTo>
                    <a:lnTo>
                      <a:pt x="200" y="1125"/>
                    </a:lnTo>
                    <a:lnTo>
                      <a:pt x="188" y="1144"/>
                    </a:lnTo>
                    <a:lnTo>
                      <a:pt x="175" y="1164"/>
                    </a:lnTo>
                    <a:lnTo>
                      <a:pt x="163" y="1184"/>
                    </a:lnTo>
                    <a:lnTo>
                      <a:pt x="152" y="1204"/>
                    </a:lnTo>
                    <a:lnTo>
                      <a:pt x="109" y="1180"/>
                    </a:lnTo>
                    <a:lnTo>
                      <a:pt x="121" y="1159"/>
                    </a:lnTo>
                    <a:lnTo>
                      <a:pt x="133" y="1138"/>
                    </a:lnTo>
                    <a:lnTo>
                      <a:pt x="147" y="1117"/>
                    </a:lnTo>
                    <a:lnTo>
                      <a:pt x="160" y="1097"/>
                    </a:lnTo>
                    <a:lnTo>
                      <a:pt x="174" y="1077"/>
                    </a:lnTo>
                    <a:lnTo>
                      <a:pt x="189" y="1057"/>
                    </a:lnTo>
                    <a:lnTo>
                      <a:pt x="204" y="1038"/>
                    </a:lnTo>
                    <a:lnTo>
                      <a:pt x="221" y="1019"/>
                    </a:lnTo>
                    <a:lnTo>
                      <a:pt x="238" y="1000"/>
                    </a:lnTo>
                    <a:lnTo>
                      <a:pt x="256" y="982"/>
                    </a:lnTo>
                    <a:lnTo>
                      <a:pt x="274" y="964"/>
                    </a:lnTo>
                    <a:lnTo>
                      <a:pt x="293" y="948"/>
                    </a:lnTo>
                    <a:lnTo>
                      <a:pt x="312" y="931"/>
                    </a:lnTo>
                    <a:lnTo>
                      <a:pt x="333" y="916"/>
                    </a:lnTo>
                    <a:lnTo>
                      <a:pt x="355" y="900"/>
                    </a:lnTo>
                    <a:lnTo>
                      <a:pt x="376" y="884"/>
                    </a:lnTo>
                    <a:lnTo>
                      <a:pt x="403" y="926"/>
                    </a:lnTo>
                    <a:close/>
                    <a:moveTo>
                      <a:pt x="152" y="1204"/>
                    </a:moveTo>
                    <a:lnTo>
                      <a:pt x="142" y="1224"/>
                    </a:lnTo>
                    <a:lnTo>
                      <a:pt x="132" y="1245"/>
                    </a:lnTo>
                    <a:lnTo>
                      <a:pt x="123" y="1266"/>
                    </a:lnTo>
                    <a:lnTo>
                      <a:pt x="114" y="1287"/>
                    </a:lnTo>
                    <a:lnTo>
                      <a:pt x="105" y="1308"/>
                    </a:lnTo>
                    <a:lnTo>
                      <a:pt x="98" y="1330"/>
                    </a:lnTo>
                    <a:lnTo>
                      <a:pt x="91" y="1352"/>
                    </a:lnTo>
                    <a:lnTo>
                      <a:pt x="84" y="1374"/>
                    </a:lnTo>
                    <a:lnTo>
                      <a:pt x="73" y="1418"/>
                    </a:lnTo>
                    <a:lnTo>
                      <a:pt x="64" y="1464"/>
                    </a:lnTo>
                    <a:lnTo>
                      <a:pt x="58" y="1508"/>
                    </a:lnTo>
                    <a:lnTo>
                      <a:pt x="52" y="1554"/>
                    </a:lnTo>
                    <a:lnTo>
                      <a:pt x="3" y="1550"/>
                    </a:lnTo>
                    <a:lnTo>
                      <a:pt x="9" y="1502"/>
                    </a:lnTo>
                    <a:lnTo>
                      <a:pt x="15" y="1455"/>
                    </a:lnTo>
                    <a:lnTo>
                      <a:pt x="20" y="1431"/>
                    </a:lnTo>
                    <a:lnTo>
                      <a:pt x="25" y="1407"/>
                    </a:lnTo>
                    <a:lnTo>
                      <a:pt x="31" y="1384"/>
                    </a:lnTo>
                    <a:lnTo>
                      <a:pt x="38" y="1360"/>
                    </a:lnTo>
                    <a:lnTo>
                      <a:pt x="44" y="1337"/>
                    </a:lnTo>
                    <a:lnTo>
                      <a:pt x="52" y="1314"/>
                    </a:lnTo>
                    <a:lnTo>
                      <a:pt x="60" y="1291"/>
                    </a:lnTo>
                    <a:lnTo>
                      <a:pt x="69" y="1269"/>
                    </a:lnTo>
                    <a:lnTo>
                      <a:pt x="78" y="1246"/>
                    </a:lnTo>
                    <a:lnTo>
                      <a:pt x="88" y="1224"/>
                    </a:lnTo>
                    <a:lnTo>
                      <a:pt x="98" y="1202"/>
                    </a:lnTo>
                    <a:lnTo>
                      <a:pt x="109" y="1180"/>
                    </a:lnTo>
                    <a:lnTo>
                      <a:pt x="152" y="1204"/>
                    </a:lnTo>
                    <a:close/>
                    <a:moveTo>
                      <a:pt x="52" y="1554"/>
                    </a:moveTo>
                    <a:lnTo>
                      <a:pt x="50" y="1594"/>
                    </a:lnTo>
                    <a:lnTo>
                      <a:pt x="49" y="1634"/>
                    </a:lnTo>
                    <a:lnTo>
                      <a:pt x="50" y="1673"/>
                    </a:lnTo>
                    <a:lnTo>
                      <a:pt x="51" y="1713"/>
                    </a:lnTo>
                    <a:lnTo>
                      <a:pt x="55" y="1752"/>
                    </a:lnTo>
                    <a:lnTo>
                      <a:pt x="60" y="1790"/>
                    </a:lnTo>
                    <a:lnTo>
                      <a:pt x="66" y="1828"/>
                    </a:lnTo>
                    <a:lnTo>
                      <a:pt x="74" y="1865"/>
                    </a:lnTo>
                    <a:lnTo>
                      <a:pt x="83" y="1902"/>
                    </a:lnTo>
                    <a:lnTo>
                      <a:pt x="93" y="1938"/>
                    </a:lnTo>
                    <a:lnTo>
                      <a:pt x="105" y="1973"/>
                    </a:lnTo>
                    <a:lnTo>
                      <a:pt x="119" y="2007"/>
                    </a:lnTo>
                    <a:lnTo>
                      <a:pt x="133" y="2040"/>
                    </a:lnTo>
                    <a:lnTo>
                      <a:pt x="149" y="2071"/>
                    </a:lnTo>
                    <a:lnTo>
                      <a:pt x="165" y="2102"/>
                    </a:lnTo>
                    <a:lnTo>
                      <a:pt x="184" y="2131"/>
                    </a:lnTo>
                    <a:lnTo>
                      <a:pt x="143" y="2158"/>
                    </a:lnTo>
                    <a:lnTo>
                      <a:pt x="124" y="2127"/>
                    </a:lnTo>
                    <a:lnTo>
                      <a:pt x="105" y="2095"/>
                    </a:lnTo>
                    <a:lnTo>
                      <a:pt x="89" y="2061"/>
                    </a:lnTo>
                    <a:lnTo>
                      <a:pt x="74" y="2027"/>
                    </a:lnTo>
                    <a:lnTo>
                      <a:pt x="60" y="1991"/>
                    </a:lnTo>
                    <a:lnTo>
                      <a:pt x="48" y="1954"/>
                    </a:lnTo>
                    <a:lnTo>
                      <a:pt x="36" y="1917"/>
                    </a:lnTo>
                    <a:lnTo>
                      <a:pt x="26" y="1878"/>
                    </a:lnTo>
                    <a:lnTo>
                      <a:pt x="18" y="1838"/>
                    </a:lnTo>
                    <a:lnTo>
                      <a:pt x="11" y="1798"/>
                    </a:lnTo>
                    <a:lnTo>
                      <a:pt x="6" y="1758"/>
                    </a:lnTo>
                    <a:lnTo>
                      <a:pt x="2" y="1716"/>
                    </a:lnTo>
                    <a:lnTo>
                      <a:pt x="0" y="1675"/>
                    </a:lnTo>
                    <a:lnTo>
                      <a:pt x="0" y="1634"/>
                    </a:lnTo>
                    <a:lnTo>
                      <a:pt x="1" y="1592"/>
                    </a:lnTo>
                    <a:lnTo>
                      <a:pt x="3" y="1550"/>
                    </a:lnTo>
                    <a:lnTo>
                      <a:pt x="52" y="1554"/>
                    </a:lnTo>
                    <a:close/>
                    <a:moveTo>
                      <a:pt x="163" y="2169"/>
                    </a:moveTo>
                    <a:lnTo>
                      <a:pt x="150" y="2169"/>
                    </a:lnTo>
                    <a:lnTo>
                      <a:pt x="143" y="2158"/>
                    </a:lnTo>
                    <a:lnTo>
                      <a:pt x="163" y="2145"/>
                    </a:lnTo>
                    <a:lnTo>
                      <a:pt x="163" y="2169"/>
                    </a:lnTo>
                    <a:close/>
                    <a:moveTo>
                      <a:pt x="163" y="2120"/>
                    </a:moveTo>
                    <a:lnTo>
                      <a:pt x="4792" y="2120"/>
                    </a:lnTo>
                    <a:lnTo>
                      <a:pt x="4792" y="2169"/>
                    </a:lnTo>
                    <a:lnTo>
                      <a:pt x="163" y="2169"/>
                    </a:lnTo>
                    <a:lnTo>
                      <a:pt x="163" y="2120"/>
                    </a:lnTo>
                    <a:close/>
                    <a:moveTo>
                      <a:pt x="4808" y="2163"/>
                    </a:moveTo>
                    <a:lnTo>
                      <a:pt x="4801" y="2169"/>
                    </a:lnTo>
                    <a:lnTo>
                      <a:pt x="4792" y="2169"/>
                    </a:lnTo>
                    <a:lnTo>
                      <a:pt x="4792" y="2145"/>
                    </a:lnTo>
                    <a:lnTo>
                      <a:pt x="4808" y="2163"/>
                    </a:lnTo>
                    <a:close/>
                    <a:moveTo>
                      <a:pt x="4776" y="2126"/>
                    </a:moveTo>
                    <a:lnTo>
                      <a:pt x="4791" y="2112"/>
                    </a:lnTo>
                    <a:lnTo>
                      <a:pt x="4807" y="2097"/>
                    </a:lnTo>
                    <a:lnTo>
                      <a:pt x="4822" y="2081"/>
                    </a:lnTo>
                    <a:lnTo>
                      <a:pt x="4837" y="2066"/>
                    </a:lnTo>
                    <a:lnTo>
                      <a:pt x="4851" y="2050"/>
                    </a:lnTo>
                    <a:lnTo>
                      <a:pt x="4865" y="2032"/>
                    </a:lnTo>
                    <a:lnTo>
                      <a:pt x="4878" y="2016"/>
                    </a:lnTo>
                    <a:lnTo>
                      <a:pt x="4890" y="1998"/>
                    </a:lnTo>
                    <a:lnTo>
                      <a:pt x="4903" y="1980"/>
                    </a:lnTo>
                    <a:lnTo>
                      <a:pt x="4915" y="1962"/>
                    </a:lnTo>
                    <a:lnTo>
                      <a:pt x="4926" y="1943"/>
                    </a:lnTo>
                    <a:lnTo>
                      <a:pt x="4937" y="1924"/>
                    </a:lnTo>
                    <a:lnTo>
                      <a:pt x="4957" y="1884"/>
                    </a:lnTo>
                    <a:lnTo>
                      <a:pt x="4976" y="1844"/>
                    </a:lnTo>
                    <a:lnTo>
                      <a:pt x="4993" y="1803"/>
                    </a:lnTo>
                    <a:lnTo>
                      <a:pt x="5007" y="1761"/>
                    </a:lnTo>
                    <a:lnTo>
                      <a:pt x="5020" y="1717"/>
                    </a:lnTo>
                    <a:lnTo>
                      <a:pt x="5030" y="1674"/>
                    </a:lnTo>
                    <a:lnTo>
                      <a:pt x="5039" y="1630"/>
                    </a:lnTo>
                    <a:lnTo>
                      <a:pt x="5047" y="1585"/>
                    </a:lnTo>
                    <a:lnTo>
                      <a:pt x="5052" y="1541"/>
                    </a:lnTo>
                    <a:lnTo>
                      <a:pt x="5055" y="1495"/>
                    </a:lnTo>
                    <a:lnTo>
                      <a:pt x="5104" y="1497"/>
                    </a:lnTo>
                    <a:lnTo>
                      <a:pt x="5100" y="1544"/>
                    </a:lnTo>
                    <a:lnTo>
                      <a:pt x="5095" y="1592"/>
                    </a:lnTo>
                    <a:lnTo>
                      <a:pt x="5088" y="1638"/>
                    </a:lnTo>
                    <a:lnTo>
                      <a:pt x="5078" y="1685"/>
                    </a:lnTo>
                    <a:lnTo>
                      <a:pt x="5067" y="1732"/>
                    </a:lnTo>
                    <a:lnTo>
                      <a:pt x="5054" y="1778"/>
                    </a:lnTo>
                    <a:lnTo>
                      <a:pt x="5046" y="1800"/>
                    </a:lnTo>
                    <a:lnTo>
                      <a:pt x="5038" y="1822"/>
                    </a:lnTo>
                    <a:lnTo>
                      <a:pt x="5029" y="1843"/>
                    </a:lnTo>
                    <a:lnTo>
                      <a:pt x="5020" y="1865"/>
                    </a:lnTo>
                    <a:lnTo>
                      <a:pt x="5010" y="1887"/>
                    </a:lnTo>
                    <a:lnTo>
                      <a:pt x="5000" y="1908"/>
                    </a:lnTo>
                    <a:lnTo>
                      <a:pt x="4990" y="1929"/>
                    </a:lnTo>
                    <a:lnTo>
                      <a:pt x="4979" y="1949"/>
                    </a:lnTo>
                    <a:lnTo>
                      <a:pt x="4967" y="1969"/>
                    </a:lnTo>
                    <a:lnTo>
                      <a:pt x="4956" y="1989"/>
                    </a:lnTo>
                    <a:lnTo>
                      <a:pt x="4943" y="2009"/>
                    </a:lnTo>
                    <a:lnTo>
                      <a:pt x="4930" y="2028"/>
                    </a:lnTo>
                    <a:lnTo>
                      <a:pt x="4916" y="2046"/>
                    </a:lnTo>
                    <a:lnTo>
                      <a:pt x="4903" y="2064"/>
                    </a:lnTo>
                    <a:lnTo>
                      <a:pt x="4888" y="2082"/>
                    </a:lnTo>
                    <a:lnTo>
                      <a:pt x="4872" y="2099"/>
                    </a:lnTo>
                    <a:lnTo>
                      <a:pt x="4857" y="2116"/>
                    </a:lnTo>
                    <a:lnTo>
                      <a:pt x="4841" y="2132"/>
                    </a:lnTo>
                    <a:lnTo>
                      <a:pt x="4825" y="2148"/>
                    </a:lnTo>
                    <a:lnTo>
                      <a:pt x="4808" y="2163"/>
                    </a:lnTo>
                    <a:lnTo>
                      <a:pt x="4776" y="2126"/>
                    </a:lnTo>
                    <a:close/>
                    <a:moveTo>
                      <a:pt x="5055" y="1495"/>
                    </a:moveTo>
                    <a:lnTo>
                      <a:pt x="5055" y="1468"/>
                    </a:lnTo>
                    <a:lnTo>
                      <a:pt x="5055" y="1443"/>
                    </a:lnTo>
                    <a:lnTo>
                      <a:pt x="5055" y="1416"/>
                    </a:lnTo>
                    <a:lnTo>
                      <a:pt x="5053" y="1389"/>
                    </a:lnTo>
                    <a:lnTo>
                      <a:pt x="5050" y="1364"/>
                    </a:lnTo>
                    <a:lnTo>
                      <a:pt x="5048" y="1337"/>
                    </a:lnTo>
                    <a:lnTo>
                      <a:pt x="5045" y="1311"/>
                    </a:lnTo>
                    <a:lnTo>
                      <a:pt x="5040" y="1286"/>
                    </a:lnTo>
                    <a:lnTo>
                      <a:pt x="5035" y="1260"/>
                    </a:lnTo>
                    <a:lnTo>
                      <a:pt x="5029" y="1236"/>
                    </a:lnTo>
                    <a:lnTo>
                      <a:pt x="5023" y="1210"/>
                    </a:lnTo>
                    <a:lnTo>
                      <a:pt x="5016" y="1186"/>
                    </a:lnTo>
                    <a:lnTo>
                      <a:pt x="5008" y="1161"/>
                    </a:lnTo>
                    <a:lnTo>
                      <a:pt x="4999" y="1138"/>
                    </a:lnTo>
                    <a:lnTo>
                      <a:pt x="4989" y="1114"/>
                    </a:lnTo>
                    <a:lnTo>
                      <a:pt x="4979" y="1091"/>
                    </a:lnTo>
                    <a:lnTo>
                      <a:pt x="5024" y="1070"/>
                    </a:lnTo>
                    <a:lnTo>
                      <a:pt x="5035" y="1095"/>
                    </a:lnTo>
                    <a:lnTo>
                      <a:pt x="5045" y="1120"/>
                    </a:lnTo>
                    <a:lnTo>
                      <a:pt x="5054" y="1145"/>
                    </a:lnTo>
                    <a:lnTo>
                      <a:pt x="5063" y="1170"/>
                    </a:lnTo>
                    <a:lnTo>
                      <a:pt x="5070" y="1197"/>
                    </a:lnTo>
                    <a:lnTo>
                      <a:pt x="5077" y="1224"/>
                    </a:lnTo>
                    <a:lnTo>
                      <a:pt x="5083" y="1249"/>
                    </a:lnTo>
                    <a:lnTo>
                      <a:pt x="5088" y="1277"/>
                    </a:lnTo>
                    <a:lnTo>
                      <a:pt x="5093" y="1304"/>
                    </a:lnTo>
                    <a:lnTo>
                      <a:pt x="5097" y="1330"/>
                    </a:lnTo>
                    <a:lnTo>
                      <a:pt x="5099" y="1358"/>
                    </a:lnTo>
                    <a:lnTo>
                      <a:pt x="5102" y="1386"/>
                    </a:lnTo>
                    <a:lnTo>
                      <a:pt x="5104" y="1414"/>
                    </a:lnTo>
                    <a:lnTo>
                      <a:pt x="5104" y="1442"/>
                    </a:lnTo>
                    <a:lnTo>
                      <a:pt x="5104" y="1469"/>
                    </a:lnTo>
                    <a:lnTo>
                      <a:pt x="5104" y="1497"/>
                    </a:lnTo>
                    <a:lnTo>
                      <a:pt x="5055" y="1495"/>
                    </a:lnTo>
                    <a:close/>
                    <a:moveTo>
                      <a:pt x="4979" y="1091"/>
                    </a:moveTo>
                    <a:lnTo>
                      <a:pt x="4968" y="1068"/>
                    </a:lnTo>
                    <a:lnTo>
                      <a:pt x="4957" y="1046"/>
                    </a:lnTo>
                    <a:lnTo>
                      <a:pt x="4944" y="1025"/>
                    </a:lnTo>
                    <a:lnTo>
                      <a:pt x="4931" y="1003"/>
                    </a:lnTo>
                    <a:lnTo>
                      <a:pt x="4917" y="982"/>
                    </a:lnTo>
                    <a:lnTo>
                      <a:pt x="4903" y="962"/>
                    </a:lnTo>
                    <a:lnTo>
                      <a:pt x="4887" y="943"/>
                    </a:lnTo>
                    <a:lnTo>
                      <a:pt x="4870" y="924"/>
                    </a:lnTo>
                    <a:lnTo>
                      <a:pt x="4854" y="906"/>
                    </a:lnTo>
                    <a:lnTo>
                      <a:pt x="4836" y="888"/>
                    </a:lnTo>
                    <a:lnTo>
                      <a:pt x="4817" y="871"/>
                    </a:lnTo>
                    <a:lnTo>
                      <a:pt x="4797" y="854"/>
                    </a:lnTo>
                    <a:lnTo>
                      <a:pt x="4777" y="839"/>
                    </a:lnTo>
                    <a:lnTo>
                      <a:pt x="4756" y="824"/>
                    </a:lnTo>
                    <a:lnTo>
                      <a:pt x="4735" y="810"/>
                    </a:lnTo>
                    <a:lnTo>
                      <a:pt x="4711" y="798"/>
                    </a:lnTo>
                    <a:lnTo>
                      <a:pt x="4736" y="754"/>
                    </a:lnTo>
                    <a:lnTo>
                      <a:pt x="4760" y="769"/>
                    </a:lnTo>
                    <a:lnTo>
                      <a:pt x="4784" y="783"/>
                    </a:lnTo>
                    <a:lnTo>
                      <a:pt x="4806" y="800"/>
                    </a:lnTo>
                    <a:lnTo>
                      <a:pt x="4828" y="817"/>
                    </a:lnTo>
                    <a:lnTo>
                      <a:pt x="4849" y="833"/>
                    </a:lnTo>
                    <a:lnTo>
                      <a:pt x="4869" y="852"/>
                    </a:lnTo>
                    <a:lnTo>
                      <a:pt x="4888" y="871"/>
                    </a:lnTo>
                    <a:lnTo>
                      <a:pt x="4907" y="891"/>
                    </a:lnTo>
                    <a:lnTo>
                      <a:pt x="4925" y="911"/>
                    </a:lnTo>
                    <a:lnTo>
                      <a:pt x="4941" y="932"/>
                    </a:lnTo>
                    <a:lnTo>
                      <a:pt x="4957" y="953"/>
                    </a:lnTo>
                    <a:lnTo>
                      <a:pt x="4971" y="976"/>
                    </a:lnTo>
                    <a:lnTo>
                      <a:pt x="4986" y="999"/>
                    </a:lnTo>
                    <a:lnTo>
                      <a:pt x="4999" y="1022"/>
                    </a:lnTo>
                    <a:lnTo>
                      <a:pt x="5013" y="1046"/>
                    </a:lnTo>
                    <a:lnTo>
                      <a:pt x="5024" y="1070"/>
                    </a:lnTo>
                    <a:lnTo>
                      <a:pt x="4979" y="1091"/>
                    </a:lnTo>
                    <a:close/>
                    <a:moveTo>
                      <a:pt x="4711" y="798"/>
                    </a:moveTo>
                    <a:lnTo>
                      <a:pt x="4680" y="781"/>
                    </a:lnTo>
                    <a:lnTo>
                      <a:pt x="4647" y="766"/>
                    </a:lnTo>
                    <a:lnTo>
                      <a:pt x="4612" y="753"/>
                    </a:lnTo>
                    <a:lnTo>
                      <a:pt x="4576" y="741"/>
                    </a:lnTo>
                    <a:lnTo>
                      <a:pt x="4538" y="732"/>
                    </a:lnTo>
                    <a:lnTo>
                      <a:pt x="4499" y="723"/>
                    </a:lnTo>
                    <a:lnTo>
                      <a:pt x="4459" y="718"/>
                    </a:lnTo>
                    <a:lnTo>
                      <a:pt x="4415" y="713"/>
                    </a:lnTo>
                    <a:lnTo>
                      <a:pt x="4372" y="711"/>
                    </a:lnTo>
                    <a:lnTo>
                      <a:pt x="4326" y="711"/>
                    </a:lnTo>
                    <a:lnTo>
                      <a:pt x="4280" y="713"/>
                    </a:lnTo>
                    <a:lnTo>
                      <a:pt x="4231" y="718"/>
                    </a:lnTo>
                    <a:lnTo>
                      <a:pt x="4181" y="724"/>
                    </a:lnTo>
                    <a:lnTo>
                      <a:pt x="4130" y="732"/>
                    </a:lnTo>
                    <a:lnTo>
                      <a:pt x="4076" y="743"/>
                    </a:lnTo>
                    <a:lnTo>
                      <a:pt x="4021" y="758"/>
                    </a:lnTo>
                    <a:lnTo>
                      <a:pt x="4008" y="710"/>
                    </a:lnTo>
                    <a:lnTo>
                      <a:pt x="4066" y="695"/>
                    </a:lnTo>
                    <a:lnTo>
                      <a:pt x="4122" y="684"/>
                    </a:lnTo>
                    <a:lnTo>
                      <a:pt x="4176" y="675"/>
                    </a:lnTo>
                    <a:lnTo>
                      <a:pt x="4228" y="669"/>
                    </a:lnTo>
                    <a:lnTo>
                      <a:pt x="4280" y="664"/>
                    </a:lnTo>
                    <a:lnTo>
                      <a:pt x="4329" y="662"/>
                    </a:lnTo>
                    <a:lnTo>
                      <a:pt x="4376" y="662"/>
                    </a:lnTo>
                    <a:lnTo>
                      <a:pt x="4423" y="664"/>
                    </a:lnTo>
                    <a:lnTo>
                      <a:pt x="4468" y="669"/>
                    </a:lnTo>
                    <a:lnTo>
                      <a:pt x="4510" y="675"/>
                    </a:lnTo>
                    <a:lnTo>
                      <a:pt x="4552" y="684"/>
                    </a:lnTo>
                    <a:lnTo>
                      <a:pt x="4591" y="694"/>
                    </a:lnTo>
                    <a:lnTo>
                      <a:pt x="4630" y="708"/>
                    </a:lnTo>
                    <a:lnTo>
                      <a:pt x="4667" y="721"/>
                    </a:lnTo>
                    <a:lnTo>
                      <a:pt x="4702" y="736"/>
                    </a:lnTo>
                    <a:lnTo>
                      <a:pt x="4736" y="754"/>
                    </a:lnTo>
                    <a:lnTo>
                      <a:pt x="4711" y="798"/>
                    </a:lnTo>
                    <a:close/>
                    <a:moveTo>
                      <a:pt x="4021" y="758"/>
                    </a:moveTo>
                    <a:lnTo>
                      <a:pt x="3998" y="763"/>
                    </a:lnTo>
                    <a:lnTo>
                      <a:pt x="3992" y="741"/>
                    </a:lnTo>
                    <a:lnTo>
                      <a:pt x="4015" y="733"/>
                    </a:lnTo>
                    <a:lnTo>
                      <a:pt x="4021" y="75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" name="Freeform 186"/>
              <p:cNvSpPr>
                <a:spLocks/>
              </p:cNvSpPr>
              <p:nvPr/>
            </p:nvSpPr>
            <p:spPr bwMode="auto">
              <a:xfrm>
                <a:off x="1323" y="1661"/>
                <a:ext cx="915" cy="389"/>
              </a:xfrm>
              <a:custGeom>
                <a:avLst/>
                <a:gdLst>
                  <a:gd name="T0" fmla="*/ 14 w 4981"/>
                  <a:gd name="T1" fmla="*/ 1609 h 2099"/>
                  <a:gd name="T2" fmla="*/ 57 w 4981"/>
                  <a:gd name="T3" fmla="*/ 1467 h 2099"/>
                  <a:gd name="T4" fmla="*/ 127 w 4981"/>
                  <a:gd name="T5" fmla="*/ 1339 h 2099"/>
                  <a:gd name="T6" fmla="*/ 223 w 4981"/>
                  <a:gd name="T7" fmla="*/ 1227 h 2099"/>
                  <a:gd name="T8" fmla="*/ 339 w 4981"/>
                  <a:gd name="T9" fmla="*/ 1133 h 2099"/>
                  <a:gd name="T10" fmla="*/ 473 w 4981"/>
                  <a:gd name="T11" fmla="*/ 1062 h 2099"/>
                  <a:gd name="T12" fmla="*/ 621 w 4981"/>
                  <a:gd name="T13" fmla="*/ 1016 h 2099"/>
                  <a:gd name="T14" fmla="*/ 780 w 4981"/>
                  <a:gd name="T15" fmla="*/ 998 h 2099"/>
                  <a:gd name="T16" fmla="*/ 887 w 4981"/>
                  <a:gd name="T17" fmla="*/ 1001 h 2099"/>
                  <a:gd name="T18" fmla="*/ 901 w 4981"/>
                  <a:gd name="T19" fmla="*/ 940 h 2099"/>
                  <a:gd name="T20" fmla="*/ 909 w 4981"/>
                  <a:gd name="T21" fmla="*/ 849 h 2099"/>
                  <a:gd name="T22" fmla="*/ 936 w 4981"/>
                  <a:gd name="T23" fmla="*/ 762 h 2099"/>
                  <a:gd name="T24" fmla="*/ 979 w 4981"/>
                  <a:gd name="T25" fmla="*/ 683 h 2099"/>
                  <a:gd name="T26" fmla="*/ 1037 w 4981"/>
                  <a:gd name="T27" fmla="*/ 614 h 2099"/>
                  <a:gd name="T28" fmla="*/ 1108 w 4981"/>
                  <a:gd name="T29" fmla="*/ 557 h 2099"/>
                  <a:gd name="T30" fmla="*/ 1191 w 4981"/>
                  <a:gd name="T31" fmla="*/ 514 h 2099"/>
                  <a:gd name="T32" fmla="*/ 1281 w 4981"/>
                  <a:gd name="T33" fmla="*/ 485 h 2099"/>
                  <a:gd name="T34" fmla="*/ 1379 w 4981"/>
                  <a:gd name="T35" fmla="*/ 474 h 2099"/>
                  <a:gd name="T36" fmla="*/ 1460 w 4981"/>
                  <a:gd name="T37" fmla="*/ 478 h 2099"/>
                  <a:gd name="T38" fmla="*/ 1530 w 4981"/>
                  <a:gd name="T39" fmla="*/ 493 h 2099"/>
                  <a:gd name="T40" fmla="*/ 1597 w 4981"/>
                  <a:gd name="T41" fmla="*/ 515 h 2099"/>
                  <a:gd name="T42" fmla="*/ 1658 w 4981"/>
                  <a:gd name="T43" fmla="*/ 547 h 2099"/>
                  <a:gd name="T44" fmla="*/ 1699 w 4981"/>
                  <a:gd name="T45" fmla="*/ 467 h 2099"/>
                  <a:gd name="T46" fmla="*/ 1751 w 4981"/>
                  <a:gd name="T47" fmla="*/ 357 h 2099"/>
                  <a:gd name="T48" fmla="*/ 1823 w 4981"/>
                  <a:gd name="T49" fmla="*/ 258 h 2099"/>
                  <a:gd name="T50" fmla="*/ 1912 w 4981"/>
                  <a:gd name="T51" fmla="*/ 172 h 2099"/>
                  <a:gd name="T52" fmla="*/ 2015 w 4981"/>
                  <a:gd name="T53" fmla="*/ 102 h 2099"/>
                  <a:gd name="T54" fmla="*/ 2130 w 4981"/>
                  <a:gd name="T55" fmla="*/ 49 h 2099"/>
                  <a:gd name="T56" fmla="*/ 2256 w 4981"/>
                  <a:gd name="T57" fmla="*/ 15 h 2099"/>
                  <a:gd name="T58" fmla="*/ 2390 w 4981"/>
                  <a:gd name="T59" fmla="*/ 0 h 2099"/>
                  <a:gd name="T60" fmla="*/ 2516 w 4981"/>
                  <a:gd name="T61" fmla="*/ 8 h 2099"/>
                  <a:gd name="T62" fmla="*/ 2634 w 4981"/>
                  <a:gd name="T63" fmla="*/ 35 h 2099"/>
                  <a:gd name="T64" fmla="*/ 2743 w 4981"/>
                  <a:gd name="T65" fmla="*/ 77 h 2099"/>
                  <a:gd name="T66" fmla="*/ 2843 w 4981"/>
                  <a:gd name="T67" fmla="*/ 134 h 2099"/>
                  <a:gd name="T68" fmla="*/ 2932 w 4981"/>
                  <a:gd name="T69" fmla="*/ 204 h 2099"/>
                  <a:gd name="T70" fmla="*/ 3008 w 4981"/>
                  <a:gd name="T71" fmla="*/ 286 h 2099"/>
                  <a:gd name="T72" fmla="*/ 3069 w 4981"/>
                  <a:gd name="T73" fmla="*/ 379 h 2099"/>
                  <a:gd name="T74" fmla="*/ 3115 w 4981"/>
                  <a:gd name="T75" fmla="*/ 481 h 2099"/>
                  <a:gd name="T76" fmla="*/ 3237 w 4981"/>
                  <a:gd name="T77" fmla="*/ 479 h 2099"/>
                  <a:gd name="T78" fmla="*/ 3397 w 4981"/>
                  <a:gd name="T79" fmla="*/ 464 h 2099"/>
                  <a:gd name="T80" fmla="*/ 3577 w 4981"/>
                  <a:gd name="T81" fmla="*/ 476 h 2099"/>
                  <a:gd name="T82" fmla="*/ 3750 w 4981"/>
                  <a:gd name="T83" fmla="*/ 522 h 2099"/>
                  <a:gd name="T84" fmla="*/ 3908 w 4981"/>
                  <a:gd name="T85" fmla="*/ 596 h 2099"/>
                  <a:gd name="T86" fmla="*/ 4046 w 4981"/>
                  <a:gd name="T87" fmla="*/ 696 h 2099"/>
                  <a:gd name="T88" fmla="*/ 4160 w 4981"/>
                  <a:gd name="T89" fmla="*/ 819 h 2099"/>
                  <a:gd name="T90" fmla="*/ 4248 w 4981"/>
                  <a:gd name="T91" fmla="*/ 960 h 2099"/>
                  <a:gd name="T92" fmla="*/ 4307 w 4981"/>
                  <a:gd name="T93" fmla="*/ 1117 h 2099"/>
                  <a:gd name="T94" fmla="*/ 4332 w 4981"/>
                  <a:gd name="T95" fmla="*/ 1285 h 2099"/>
                  <a:gd name="T96" fmla="*/ 4398 w 4981"/>
                  <a:gd name="T97" fmla="*/ 1324 h 2099"/>
                  <a:gd name="T98" fmla="*/ 4508 w 4981"/>
                  <a:gd name="T99" fmla="*/ 1331 h 2099"/>
                  <a:gd name="T100" fmla="*/ 4617 w 4981"/>
                  <a:gd name="T101" fmla="*/ 1360 h 2099"/>
                  <a:gd name="T102" fmla="*/ 4718 w 4981"/>
                  <a:gd name="T103" fmla="*/ 1408 h 2099"/>
                  <a:gd name="T104" fmla="*/ 4804 w 4981"/>
                  <a:gd name="T105" fmla="*/ 1472 h 2099"/>
                  <a:gd name="T106" fmla="*/ 4875 w 4981"/>
                  <a:gd name="T107" fmla="*/ 1549 h 2099"/>
                  <a:gd name="T108" fmla="*/ 4931 w 4981"/>
                  <a:gd name="T109" fmla="*/ 1640 h 2099"/>
                  <a:gd name="T110" fmla="*/ 4967 w 4981"/>
                  <a:gd name="T111" fmla="*/ 1739 h 2099"/>
                  <a:gd name="T112" fmla="*/ 4981 w 4981"/>
                  <a:gd name="T113" fmla="*/ 1845 h 2099"/>
                  <a:gd name="T114" fmla="*/ 4971 w 4981"/>
                  <a:gd name="T115" fmla="*/ 1962 h 2099"/>
                  <a:gd name="T116" fmla="*/ 4933 w 4981"/>
                  <a:gd name="T117" fmla="*/ 2073 h 2099"/>
                  <a:gd name="T118" fmla="*/ 76 w 4981"/>
                  <a:gd name="T119" fmla="*/ 2057 h 2099"/>
                  <a:gd name="T120" fmla="*/ 38 w 4981"/>
                  <a:gd name="T121" fmla="*/ 1967 h 2099"/>
                  <a:gd name="T122" fmla="*/ 13 w 4981"/>
                  <a:gd name="T123" fmla="*/ 1872 h 2099"/>
                  <a:gd name="T124" fmla="*/ 2 w 4981"/>
                  <a:gd name="T125" fmla="*/ 1773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81" h="2099">
                    <a:moveTo>
                      <a:pt x="0" y="1722"/>
                    </a:moveTo>
                    <a:lnTo>
                      <a:pt x="3" y="1684"/>
                    </a:lnTo>
                    <a:lnTo>
                      <a:pt x="7" y="1646"/>
                    </a:lnTo>
                    <a:lnTo>
                      <a:pt x="14" y="1609"/>
                    </a:lnTo>
                    <a:lnTo>
                      <a:pt x="22" y="1573"/>
                    </a:lnTo>
                    <a:lnTo>
                      <a:pt x="32" y="1537"/>
                    </a:lnTo>
                    <a:lnTo>
                      <a:pt x="43" y="1502"/>
                    </a:lnTo>
                    <a:lnTo>
                      <a:pt x="57" y="1467"/>
                    </a:lnTo>
                    <a:lnTo>
                      <a:pt x="72" y="1434"/>
                    </a:lnTo>
                    <a:lnTo>
                      <a:pt x="88" y="1401"/>
                    </a:lnTo>
                    <a:lnTo>
                      <a:pt x="107" y="1370"/>
                    </a:lnTo>
                    <a:lnTo>
                      <a:pt x="127" y="1339"/>
                    </a:lnTo>
                    <a:lnTo>
                      <a:pt x="150" y="1309"/>
                    </a:lnTo>
                    <a:lnTo>
                      <a:pt x="173" y="1280"/>
                    </a:lnTo>
                    <a:lnTo>
                      <a:pt x="197" y="1254"/>
                    </a:lnTo>
                    <a:lnTo>
                      <a:pt x="223" y="1227"/>
                    </a:lnTo>
                    <a:lnTo>
                      <a:pt x="250" y="1201"/>
                    </a:lnTo>
                    <a:lnTo>
                      <a:pt x="279" y="1178"/>
                    </a:lnTo>
                    <a:lnTo>
                      <a:pt x="309" y="1155"/>
                    </a:lnTo>
                    <a:lnTo>
                      <a:pt x="339" y="1133"/>
                    </a:lnTo>
                    <a:lnTo>
                      <a:pt x="371" y="1113"/>
                    </a:lnTo>
                    <a:lnTo>
                      <a:pt x="404" y="1096"/>
                    </a:lnTo>
                    <a:lnTo>
                      <a:pt x="438" y="1078"/>
                    </a:lnTo>
                    <a:lnTo>
                      <a:pt x="473" y="1062"/>
                    </a:lnTo>
                    <a:lnTo>
                      <a:pt x="509" y="1049"/>
                    </a:lnTo>
                    <a:lnTo>
                      <a:pt x="545" y="1036"/>
                    </a:lnTo>
                    <a:lnTo>
                      <a:pt x="583" y="1026"/>
                    </a:lnTo>
                    <a:lnTo>
                      <a:pt x="621" y="1016"/>
                    </a:lnTo>
                    <a:lnTo>
                      <a:pt x="660" y="1009"/>
                    </a:lnTo>
                    <a:lnTo>
                      <a:pt x="700" y="1003"/>
                    </a:lnTo>
                    <a:lnTo>
                      <a:pt x="740" y="999"/>
                    </a:lnTo>
                    <a:lnTo>
                      <a:pt x="780" y="998"/>
                    </a:lnTo>
                    <a:lnTo>
                      <a:pt x="821" y="998"/>
                    </a:lnTo>
                    <a:lnTo>
                      <a:pt x="844" y="998"/>
                    </a:lnTo>
                    <a:lnTo>
                      <a:pt x="865" y="1000"/>
                    </a:lnTo>
                    <a:lnTo>
                      <a:pt x="887" y="1001"/>
                    </a:lnTo>
                    <a:lnTo>
                      <a:pt x="908" y="1004"/>
                    </a:lnTo>
                    <a:lnTo>
                      <a:pt x="905" y="983"/>
                    </a:lnTo>
                    <a:lnTo>
                      <a:pt x="903" y="961"/>
                    </a:lnTo>
                    <a:lnTo>
                      <a:pt x="901" y="940"/>
                    </a:lnTo>
                    <a:lnTo>
                      <a:pt x="901" y="918"/>
                    </a:lnTo>
                    <a:lnTo>
                      <a:pt x="903" y="894"/>
                    </a:lnTo>
                    <a:lnTo>
                      <a:pt x="905" y="871"/>
                    </a:lnTo>
                    <a:lnTo>
                      <a:pt x="909" y="849"/>
                    </a:lnTo>
                    <a:lnTo>
                      <a:pt x="914" y="826"/>
                    </a:lnTo>
                    <a:lnTo>
                      <a:pt x="920" y="804"/>
                    </a:lnTo>
                    <a:lnTo>
                      <a:pt x="927" y="783"/>
                    </a:lnTo>
                    <a:lnTo>
                      <a:pt x="936" y="762"/>
                    </a:lnTo>
                    <a:lnTo>
                      <a:pt x="945" y="741"/>
                    </a:lnTo>
                    <a:lnTo>
                      <a:pt x="955" y="721"/>
                    </a:lnTo>
                    <a:lnTo>
                      <a:pt x="967" y="702"/>
                    </a:lnTo>
                    <a:lnTo>
                      <a:pt x="979" y="683"/>
                    </a:lnTo>
                    <a:lnTo>
                      <a:pt x="993" y="665"/>
                    </a:lnTo>
                    <a:lnTo>
                      <a:pt x="1006" y="647"/>
                    </a:lnTo>
                    <a:lnTo>
                      <a:pt x="1022" y="631"/>
                    </a:lnTo>
                    <a:lnTo>
                      <a:pt x="1037" y="614"/>
                    </a:lnTo>
                    <a:lnTo>
                      <a:pt x="1054" y="598"/>
                    </a:lnTo>
                    <a:lnTo>
                      <a:pt x="1072" y="584"/>
                    </a:lnTo>
                    <a:lnTo>
                      <a:pt x="1089" y="571"/>
                    </a:lnTo>
                    <a:lnTo>
                      <a:pt x="1108" y="557"/>
                    </a:lnTo>
                    <a:lnTo>
                      <a:pt x="1128" y="545"/>
                    </a:lnTo>
                    <a:lnTo>
                      <a:pt x="1148" y="534"/>
                    </a:lnTo>
                    <a:lnTo>
                      <a:pt x="1168" y="523"/>
                    </a:lnTo>
                    <a:lnTo>
                      <a:pt x="1191" y="514"/>
                    </a:lnTo>
                    <a:lnTo>
                      <a:pt x="1212" y="505"/>
                    </a:lnTo>
                    <a:lnTo>
                      <a:pt x="1235" y="497"/>
                    </a:lnTo>
                    <a:lnTo>
                      <a:pt x="1257" y="491"/>
                    </a:lnTo>
                    <a:lnTo>
                      <a:pt x="1281" y="485"/>
                    </a:lnTo>
                    <a:lnTo>
                      <a:pt x="1305" y="481"/>
                    </a:lnTo>
                    <a:lnTo>
                      <a:pt x="1330" y="477"/>
                    </a:lnTo>
                    <a:lnTo>
                      <a:pt x="1354" y="475"/>
                    </a:lnTo>
                    <a:lnTo>
                      <a:pt x="1379" y="474"/>
                    </a:lnTo>
                    <a:lnTo>
                      <a:pt x="1404" y="474"/>
                    </a:lnTo>
                    <a:lnTo>
                      <a:pt x="1423" y="475"/>
                    </a:lnTo>
                    <a:lnTo>
                      <a:pt x="1441" y="476"/>
                    </a:lnTo>
                    <a:lnTo>
                      <a:pt x="1460" y="478"/>
                    </a:lnTo>
                    <a:lnTo>
                      <a:pt x="1478" y="481"/>
                    </a:lnTo>
                    <a:lnTo>
                      <a:pt x="1495" y="484"/>
                    </a:lnTo>
                    <a:lnTo>
                      <a:pt x="1513" y="488"/>
                    </a:lnTo>
                    <a:lnTo>
                      <a:pt x="1530" y="493"/>
                    </a:lnTo>
                    <a:lnTo>
                      <a:pt x="1548" y="497"/>
                    </a:lnTo>
                    <a:lnTo>
                      <a:pt x="1564" y="503"/>
                    </a:lnTo>
                    <a:lnTo>
                      <a:pt x="1580" y="509"/>
                    </a:lnTo>
                    <a:lnTo>
                      <a:pt x="1597" y="515"/>
                    </a:lnTo>
                    <a:lnTo>
                      <a:pt x="1612" y="523"/>
                    </a:lnTo>
                    <a:lnTo>
                      <a:pt x="1628" y="531"/>
                    </a:lnTo>
                    <a:lnTo>
                      <a:pt x="1643" y="538"/>
                    </a:lnTo>
                    <a:lnTo>
                      <a:pt x="1658" y="547"/>
                    </a:lnTo>
                    <a:lnTo>
                      <a:pt x="1672" y="556"/>
                    </a:lnTo>
                    <a:lnTo>
                      <a:pt x="1680" y="526"/>
                    </a:lnTo>
                    <a:lnTo>
                      <a:pt x="1689" y="496"/>
                    </a:lnTo>
                    <a:lnTo>
                      <a:pt x="1699" y="467"/>
                    </a:lnTo>
                    <a:lnTo>
                      <a:pt x="1710" y="439"/>
                    </a:lnTo>
                    <a:lnTo>
                      <a:pt x="1722" y="412"/>
                    </a:lnTo>
                    <a:lnTo>
                      <a:pt x="1737" y="384"/>
                    </a:lnTo>
                    <a:lnTo>
                      <a:pt x="1751" y="357"/>
                    </a:lnTo>
                    <a:lnTo>
                      <a:pt x="1768" y="332"/>
                    </a:lnTo>
                    <a:lnTo>
                      <a:pt x="1786" y="306"/>
                    </a:lnTo>
                    <a:lnTo>
                      <a:pt x="1803" y="281"/>
                    </a:lnTo>
                    <a:lnTo>
                      <a:pt x="1823" y="258"/>
                    </a:lnTo>
                    <a:lnTo>
                      <a:pt x="1845" y="236"/>
                    </a:lnTo>
                    <a:lnTo>
                      <a:pt x="1866" y="214"/>
                    </a:lnTo>
                    <a:lnTo>
                      <a:pt x="1888" y="192"/>
                    </a:lnTo>
                    <a:lnTo>
                      <a:pt x="1912" y="172"/>
                    </a:lnTo>
                    <a:lnTo>
                      <a:pt x="1937" y="154"/>
                    </a:lnTo>
                    <a:lnTo>
                      <a:pt x="1962" y="136"/>
                    </a:lnTo>
                    <a:lnTo>
                      <a:pt x="1988" y="118"/>
                    </a:lnTo>
                    <a:lnTo>
                      <a:pt x="2015" y="102"/>
                    </a:lnTo>
                    <a:lnTo>
                      <a:pt x="2043" y="87"/>
                    </a:lnTo>
                    <a:lnTo>
                      <a:pt x="2071" y="73"/>
                    </a:lnTo>
                    <a:lnTo>
                      <a:pt x="2100" y="60"/>
                    </a:lnTo>
                    <a:lnTo>
                      <a:pt x="2130" y="49"/>
                    </a:lnTo>
                    <a:lnTo>
                      <a:pt x="2160" y="38"/>
                    </a:lnTo>
                    <a:lnTo>
                      <a:pt x="2192" y="29"/>
                    </a:lnTo>
                    <a:lnTo>
                      <a:pt x="2224" y="21"/>
                    </a:lnTo>
                    <a:lnTo>
                      <a:pt x="2256" y="15"/>
                    </a:lnTo>
                    <a:lnTo>
                      <a:pt x="2288" y="9"/>
                    </a:lnTo>
                    <a:lnTo>
                      <a:pt x="2322" y="5"/>
                    </a:lnTo>
                    <a:lnTo>
                      <a:pt x="2355" y="2"/>
                    </a:lnTo>
                    <a:lnTo>
                      <a:pt x="2390" y="0"/>
                    </a:lnTo>
                    <a:lnTo>
                      <a:pt x="2423" y="1"/>
                    </a:lnTo>
                    <a:lnTo>
                      <a:pt x="2455" y="2"/>
                    </a:lnTo>
                    <a:lnTo>
                      <a:pt x="2485" y="5"/>
                    </a:lnTo>
                    <a:lnTo>
                      <a:pt x="2516" y="8"/>
                    </a:lnTo>
                    <a:lnTo>
                      <a:pt x="2546" y="13"/>
                    </a:lnTo>
                    <a:lnTo>
                      <a:pt x="2576" y="19"/>
                    </a:lnTo>
                    <a:lnTo>
                      <a:pt x="2605" y="26"/>
                    </a:lnTo>
                    <a:lnTo>
                      <a:pt x="2634" y="35"/>
                    </a:lnTo>
                    <a:lnTo>
                      <a:pt x="2662" y="43"/>
                    </a:lnTo>
                    <a:lnTo>
                      <a:pt x="2690" y="53"/>
                    </a:lnTo>
                    <a:lnTo>
                      <a:pt x="2718" y="65"/>
                    </a:lnTo>
                    <a:lnTo>
                      <a:pt x="2743" y="77"/>
                    </a:lnTo>
                    <a:lnTo>
                      <a:pt x="2770" y="89"/>
                    </a:lnTo>
                    <a:lnTo>
                      <a:pt x="2796" y="103"/>
                    </a:lnTo>
                    <a:lnTo>
                      <a:pt x="2820" y="118"/>
                    </a:lnTo>
                    <a:lnTo>
                      <a:pt x="2843" y="134"/>
                    </a:lnTo>
                    <a:lnTo>
                      <a:pt x="2867" y="150"/>
                    </a:lnTo>
                    <a:lnTo>
                      <a:pt x="2889" y="167"/>
                    </a:lnTo>
                    <a:lnTo>
                      <a:pt x="2911" y="185"/>
                    </a:lnTo>
                    <a:lnTo>
                      <a:pt x="2932" y="204"/>
                    </a:lnTo>
                    <a:lnTo>
                      <a:pt x="2952" y="224"/>
                    </a:lnTo>
                    <a:lnTo>
                      <a:pt x="2972" y="244"/>
                    </a:lnTo>
                    <a:lnTo>
                      <a:pt x="2990" y="265"/>
                    </a:lnTo>
                    <a:lnTo>
                      <a:pt x="3008" y="286"/>
                    </a:lnTo>
                    <a:lnTo>
                      <a:pt x="3025" y="308"/>
                    </a:lnTo>
                    <a:lnTo>
                      <a:pt x="3040" y="332"/>
                    </a:lnTo>
                    <a:lnTo>
                      <a:pt x="3056" y="355"/>
                    </a:lnTo>
                    <a:lnTo>
                      <a:pt x="3069" y="379"/>
                    </a:lnTo>
                    <a:lnTo>
                      <a:pt x="3083" y="404"/>
                    </a:lnTo>
                    <a:lnTo>
                      <a:pt x="3094" y="429"/>
                    </a:lnTo>
                    <a:lnTo>
                      <a:pt x="3105" y="455"/>
                    </a:lnTo>
                    <a:lnTo>
                      <a:pt x="3115" y="481"/>
                    </a:lnTo>
                    <a:lnTo>
                      <a:pt x="3124" y="507"/>
                    </a:lnTo>
                    <a:lnTo>
                      <a:pt x="3160" y="496"/>
                    </a:lnTo>
                    <a:lnTo>
                      <a:pt x="3199" y="487"/>
                    </a:lnTo>
                    <a:lnTo>
                      <a:pt x="3237" y="479"/>
                    </a:lnTo>
                    <a:lnTo>
                      <a:pt x="3277" y="473"/>
                    </a:lnTo>
                    <a:lnTo>
                      <a:pt x="3316" y="468"/>
                    </a:lnTo>
                    <a:lnTo>
                      <a:pt x="3357" y="465"/>
                    </a:lnTo>
                    <a:lnTo>
                      <a:pt x="3397" y="464"/>
                    </a:lnTo>
                    <a:lnTo>
                      <a:pt x="3438" y="464"/>
                    </a:lnTo>
                    <a:lnTo>
                      <a:pt x="3485" y="466"/>
                    </a:lnTo>
                    <a:lnTo>
                      <a:pt x="3532" y="471"/>
                    </a:lnTo>
                    <a:lnTo>
                      <a:pt x="3577" y="476"/>
                    </a:lnTo>
                    <a:lnTo>
                      <a:pt x="3622" y="485"/>
                    </a:lnTo>
                    <a:lnTo>
                      <a:pt x="3665" y="495"/>
                    </a:lnTo>
                    <a:lnTo>
                      <a:pt x="3709" y="508"/>
                    </a:lnTo>
                    <a:lnTo>
                      <a:pt x="3750" y="522"/>
                    </a:lnTo>
                    <a:lnTo>
                      <a:pt x="3791" y="538"/>
                    </a:lnTo>
                    <a:lnTo>
                      <a:pt x="3831" y="556"/>
                    </a:lnTo>
                    <a:lnTo>
                      <a:pt x="3870" y="575"/>
                    </a:lnTo>
                    <a:lnTo>
                      <a:pt x="3908" y="596"/>
                    </a:lnTo>
                    <a:lnTo>
                      <a:pt x="3945" y="620"/>
                    </a:lnTo>
                    <a:lnTo>
                      <a:pt x="3979" y="644"/>
                    </a:lnTo>
                    <a:lnTo>
                      <a:pt x="4013" y="670"/>
                    </a:lnTo>
                    <a:lnTo>
                      <a:pt x="4046" y="696"/>
                    </a:lnTo>
                    <a:lnTo>
                      <a:pt x="4077" y="725"/>
                    </a:lnTo>
                    <a:lnTo>
                      <a:pt x="4106" y="755"/>
                    </a:lnTo>
                    <a:lnTo>
                      <a:pt x="4134" y="786"/>
                    </a:lnTo>
                    <a:lnTo>
                      <a:pt x="4160" y="819"/>
                    </a:lnTo>
                    <a:lnTo>
                      <a:pt x="4185" y="853"/>
                    </a:lnTo>
                    <a:lnTo>
                      <a:pt x="4208" y="888"/>
                    </a:lnTo>
                    <a:lnTo>
                      <a:pt x="4229" y="923"/>
                    </a:lnTo>
                    <a:lnTo>
                      <a:pt x="4248" y="960"/>
                    </a:lnTo>
                    <a:lnTo>
                      <a:pt x="4266" y="998"/>
                    </a:lnTo>
                    <a:lnTo>
                      <a:pt x="4282" y="1037"/>
                    </a:lnTo>
                    <a:lnTo>
                      <a:pt x="4296" y="1076"/>
                    </a:lnTo>
                    <a:lnTo>
                      <a:pt x="4307" y="1117"/>
                    </a:lnTo>
                    <a:lnTo>
                      <a:pt x="4316" y="1157"/>
                    </a:lnTo>
                    <a:lnTo>
                      <a:pt x="4324" y="1199"/>
                    </a:lnTo>
                    <a:lnTo>
                      <a:pt x="4329" y="1241"/>
                    </a:lnTo>
                    <a:lnTo>
                      <a:pt x="4332" y="1285"/>
                    </a:lnTo>
                    <a:lnTo>
                      <a:pt x="4333" y="1328"/>
                    </a:lnTo>
                    <a:lnTo>
                      <a:pt x="4354" y="1326"/>
                    </a:lnTo>
                    <a:lnTo>
                      <a:pt x="4376" y="1325"/>
                    </a:lnTo>
                    <a:lnTo>
                      <a:pt x="4398" y="1324"/>
                    </a:lnTo>
                    <a:lnTo>
                      <a:pt x="4421" y="1324"/>
                    </a:lnTo>
                    <a:lnTo>
                      <a:pt x="4451" y="1325"/>
                    </a:lnTo>
                    <a:lnTo>
                      <a:pt x="4480" y="1328"/>
                    </a:lnTo>
                    <a:lnTo>
                      <a:pt x="4508" y="1331"/>
                    </a:lnTo>
                    <a:lnTo>
                      <a:pt x="4536" y="1337"/>
                    </a:lnTo>
                    <a:lnTo>
                      <a:pt x="4564" y="1344"/>
                    </a:lnTo>
                    <a:lnTo>
                      <a:pt x="4592" y="1351"/>
                    </a:lnTo>
                    <a:lnTo>
                      <a:pt x="4617" y="1360"/>
                    </a:lnTo>
                    <a:lnTo>
                      <a:pt x="4644" y="1371"/>
                    </a:lnTo>
                    <a:lnTo>
                      <a:pt x="4669" y="1383"/>
                    </a:lnTo>
                    <a:lnTo>
                      <a:pt x="4693" y="1395"/>
                    </a:lnTo>
                    <a:lnTo>
                      <a:pt x="4718" y="1408"/>
                    </a:lnTo>
                    <a:lnTo>
                      <a:pt x="4740" y="1423"/>
                    </a:lnTo>
                    <a:lnTo>
                      <a:pt x="4762" y="1438"/>
                    </a:lnTo>
                    <a:lnTo>
                      <a:pt x="4783" y="1455"/>
                    </a:lnTo>
                    <a:lnTo>
                      <a:pt x="4804" y="1472"/>
                    </a:lnTo>
                    <a:lnTo>
                      <a:pt x="4823" y="1490"/>
                    </a:lnTo>
                    <a:lnTo>
                      <a:pt x="4842" y="1509"/>
                    </a:lnTo>
                    <a:lnTo>
                      <a:pt x="4860" y="1529"/>
                    </a:lnTo>
                    <a:lnTo>
                      <a:pt x="4875" y="1549"/>
                    </a:lnTo>
                    <a:lnTo>
                      <a:pt x="4891" y="1572"/>
                    </a:lnTo>
                    <a:lnTo>
                      <a:pt x="4905" y="1593"/>
                    </a:lnTo>
                    <a:lnTo>
                      <a:pt x="4919" y="1616"/>
                    </a:lnTo>
                    <a:lnTo>
                      <a:pt x="4931" y="1640"/>
                    </a:lnTo>
                    <a:lnTo>
                      <a:pt x="4942" y="1663"/>
                    </a:lnTo>
                    <a:lnTo>
                      <a:pt x="4951" y="1688"/>
                    </a:lnTo>
                    <a:lnTo>
                      <a:pt x="4960" y="1713"/>
                    </a:lnTo>
                    <a:lnTo>
                      <a:pt x="4967" y="1739"/>
                    </a:lnTo>
                    <a:lnTo>
                      <a:pt x="4972" y="1765"/>
                    </a:lnTo>
                    <a:lnTo>
                      <a:pt x="4977" y="1791"/>
                    </a:lnTo>
                    <a:lnTo>
                      <a:pt x="4980" y="1819"/>
                    </a:lnTo>
                    <a:lnTo>
                      <a:pt x="4981" y="1845"/>
                    </a:lnTo>
                    <a:lnTo>
                      <a:pt x="4981" y="1873"/>
                    </a:lnTo>
                    <a:lnTo>
                      <a:pt x="4979" y="1903"/>
                    </a:lnTo>
                    <a:lnTo>
                      <a:pt x="4976" y="1933"/>
                    </a:lnTo>
                    <a:lnTo>
                      <a:pt x="4971" y="1962"/>
                    </a:lnTo>
                    <a:lnTo>
                      <a:pt x="4963" y="1991"/>
                    </a:lnTo>
                    <a:lnTo>
                      <a:pt x="4956" y="2019"/>
                    </a:lnTo>
                    <a:lnTo>
                      <a:pt x="4946" y="2047"/>
                    </a:lnTo>
                    <a:lnTo>
                      <a:pt x="4933" y="2073"/>
                    </a:lnTo>
                    <a:lnTo>
                      <a:pt x="4920" y="2099"/>
                    </a:lnTo>
                    <a:lnTo>
                      <a:pt x="99" y="2099"/>
                    </a:lnTo>
                    <a:lnTo>
                      <a:pt x="87" y="2078"/>
                    </a:lnTo>
                    <a:lnTo>
                      <a:pt x="76" y="2057"/>
                    </a:lnTo>
                    <a:lnTo>
                      <a:pt x="65" y="2034"/>
                    </a:lnTo>
                    <a:lnTo>
                      <a:pt x="55" y="2012"/>
                    </a:lnTo>
                    <a:lnTo>
                      <a:pt x="46" y="1990"/>
                    </a:lnTo>
                    <a:lnTo>
                      <a:pt x="38" y="1967"/>
                    </a:lnTo>
                    <a:lnTo>
                      <a:pt x="31" y="1943"/>
                    </a:lnTo>
                    <a:lnTo>
                      <a:pt x="24" y="1920"/>
                    </a:lnTo>
                    <a:lnTo>
                      <a:pt x="18" y="1896"/>
                    </a:lnTo>
                    <a:lnTo>
                      <a:pt x="13" y="1872"/>
                    </a:lnTo>
                    <a:lnTo>
                      <a:pt x="8" y="1848"/>
                    </a:lnTo>
                    <a:lnTo>
                      <a:pt x="5" y="1823"/>
                    </a:lnTo>
                    <a:lnTo>
                      <a:pt x="3" y="1799"/>
                    </a:lnTo>
                    <a:lnTo>
                      <a:pt x="2" y="1773"/>
                    </a:lnTo>
                    <a:lnTo>
                      <a:pt x="0" y="1747"/>
                    </a:lnTo>
                    <a:lnTo>
                      <a:pt x="0" y="1722"/>
                    </a:lnTo>
                    <a:close/>
                  </a:path>
                </a:pathLst>
              </a:custGeom>
              <a:solidFill>
                <a:srgbClr val="2E9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" name="Freeform 187"/>
              <p:cNvSpPr>
                <a:spLocks noEditPoints="1"/>
              </p:cNvSpPr>
              <p:nvPr/>
            </p:nvSpPr>
            <p:spPr bwMode="auto">
              <a:xfrm>
                <a:off x="1290" y="1649"/>
                <a:ext cx="980" cy="433"/>
              </a:xfrm>
              <a:custGeom>
                <a:avLst/>
                <a:gdLst>
                  <a:gd name="T0" fmla="*/ 110 w 5030"/>
                  <a:gd name="T1" fmla="*/ 1381 h 2147"/>
                  <a:gd name="T2" fmla="*/ 192 w 5030"/>
                  <a:gd name="T3" fmla="*/ 1349 h 2147"/>
                  <a:gd name="T4" fmla="*/ 51 w 5030"/>
                  <a:gd name="T5" fmla="*/ 1710 h 2147"/>
                  <a:gd name="T6" fmla="*/ 524 w 5030"/>
                  <a:gd name="T7" fmla="*/ 1050 h 2147"/>
                  <a:gd name="T8" fmla="*/ 765 w 5030"/>
                  <a:gd name="T9" fmla="*/ 1047 h 2147"/>
                  <a:gd name="T10" fmla="*/ 377 w 5030"/>
                  <a:gd name="T11" fmla="*/ 1179 h 2147"/>
                  <a:gd name="T12" fmla="*/ 876 w 5030"/>
                  <a:gd name="T13" fmla="*/ 1047 h 2147"/>
                  <a:gd name="T14" fmla="*/ 912 w 5030"/>
                  <a:gd name="T15" fmla="*/ 1001 h 2147"/>
                  <a:gd name="T16" fmla="*/ 929 w 5030"/>
                  <a:gd name="T17" fmla="*/ 1052 h 2147"/>
                  <a:gd name="T18" fmla="*/ 954 w 5030"/>
                  <a:gd name="T19" fmla="*/ 1014 h 2147"/>
                  <a:gd name="T20" fmla="*/ 951 w 5030"/>
                  <a:gd name="T21" fmla="*/ 974 h 2147"/>
                  <a:gd name="T22" fmla="*/ 914 w 5030"/>
                  <a:gd name="T23" fmla="*/ 844 h 2147"/>
                  <a:gd name="T24" fmla="*/ 1044 w 5030"/>
                  <a:gd name="T25" fmla="*/ 621 h 2147"/>
                  <a:gd name="T26" fmla="*/ 982 w 5030"/>
                  <a:gd name="T27" fmla="*/ 795 h 2147"/>
                  <a:gd name="T28" fmla="*/ 1099 w 5030"/>
                  <a:gd name="T29" fmla="*/ 575 h 2147"/>
                  <a:gd name="T30" fmla="*/ 1350 w 5030"/>
                  <a:gd name="T31" fmla="*/ 477 h 2147"/>
                  <a:gd name="T32" fmla="*/ 1266 w 5030"/>
                  <a:gd name="T33" fmla="*/ 545 h 2147"/>
                  <a:gd name="T34" fmla="*/ 1428 w 5030"/>
                  <a:gd name="T35" fmla="*/ 473 h 2147"/>
                  <a:gd name="T36" fmla="*/ 1529 w 5030"/>
                  <a:gd name="T37" fmla="*/ 536 h 2147"/>
                  <a:gd name="T38" fmla="*/ 1629 w 5030"/>
                  <a:gd name="T39" fmla="*/ 517 h 2147"/>
                  <a:gd name="T40" fmla="*/ 1609 w 5030"/>
                  <a:gd name="T41" fmla="*/ 561 h 2147"/>
                  <a:gd name="T42" fmla="*/ 1679 w 5030"/>
                  <a:gd name="T43" fmla="*/ 543 h 2147"/>
                  <a:gd name="T44" fmla="*/ 1852 w 5030"/>
                  <a:gd name="T45" fmla="*/ 241 h 2147"/>
                  <a:gd name="T46" fmla="*/ 1849 w 5030"/>
                  <a:gd name="T47" fmla="*/ 319 h 2147"/>
                  <a:gd name="T48" fmla="*/ 1672 w 5030"/>
                  <a:gd name="T49" fmla="*/ 575 h 2147"/>
                  <a:gd name="T50" fmla="*/ 2243 w 5030"/>
                  <a:gd name="T51" fmla="*/ 21 h 2147"/>
                  <a:gd name="T52" fmla="*/ 2317 w 5030"/>
                  <a:gd name="T53" fmla="*/ 57 h 2147"/>
                  <a:gd name="T54" fmla="*/ 2003 w 5030"/>
                  <a:gd name="T55" fmla="*/ 178 h 2147"/>
                  <a:gd name="T56" fmla="*/ 2692 w 5030"/>
                  <a:gd name="T57" fmla="*/ 43 h 2147"/>
                  <a:gd name="T58" fmla="*/ 2826 w 5030"/>
                  <a:gd name="T59" fmla="*/ 160 h 2147"/>
                  <a:gd name="T60" fmla="*/ 2536 w 5030"/>
                  <a:gd name="T61" fmla="*/ 56 h 2147"/>
                  <a:gd name="T62" fmla="*/ 3031 w 5030"/>
                  <a:gd name="T63" fmla="*/ 270 h 2147"/>
                  <a:gd name="T64" fmla="*/ 3124 w 5030"/>
                  <a:gd name="T65" fmla="*/ 538 h 2147"/>
                  <a:gd name="T66" fmla="*/ 2975 w 5030"/>
                  <a:gd name="T67" fmla="*/ 282 h 2147"/>
                  <a:gd name="T68" fmla="*/ 3154 w 5030"/>
                  <a:gd name="T69" fmla="*/ 555 h 2147"/>
                  <a:gd name="T70" fmla="*/ 3140 w 5030"/>
                  <a:gd name="T71" fmla="*/ 508 h 2147"/>
                  <a:gd name="T72" fmla="*/ 3299 w 5030"/>
                  <a:gd name="T73" fmla="*/ 472 h 2147"/>
                  <a:gd name="T74" fmla="*/ 3905 w 5030"/>
                  <a:gd name="T75" fmla="*/ 578 h 2147"/>
                  <a:gd name="T76" fmla="*/ 3954 w 5030"/>
                  <a:gd name="T77" fmla="*/ 664 h 2147"/>
                  <a:gd name="T78" fmla="*/ 3508 w 5030"/>
                  <a:gd name="T79" fmla="*/ 515 h 2147"/>
                  <a:gd name="T80" fmla="*/ 4312 w 5030"/>
                  <a:gd name="T81" fmla="*/ 1012 h 2147"/>
                  <a:gd name="T82" fmla="*/ 4379 w 5030"/>
                  <a:gd name="T83" fmla="*/ 1285 h 2147"/>
                  <a:gd name="T84" fmla="*/ 4307 w 5030"/>
                  <a:gd name="T85" fmla="*/ 1146 h 2147"/>
                  <a:gd name="T86" fmla="*/ 4083 w 5030"/>
                  <a:gd name="T87" fmla="*/ 767 h 2147"/>
                  <a:gd name="T88" fmla="*/ 4399 w 5030"/>
                  <a:gd name="T89" fmla="*/ 1323 h 2147"/>
                  <a:gd name="T90" fmla="*/ 4446 w 5030"/>
                  <a:gd name="T91" fmla="*/ 1323 h 2147"/>
                  <a:gd name="T92" fmla="*/ 4446 w 5030"/>
                  <a:gd name="T93" fmla="*/ 1323 h 2147"/>
                  <a:gd name="T94" fmla="*/ 4509 w 5030"/>
                  <a:gd name="T95" fmla="*/ 1328 h 2147"/>
                  <a:gd name="T96" fmla="*/ 4802 w 5030"/>
                  <a:gd name="T97" fmla="*/ 1443 h 2147"/>
                  <a:gd name="T98" fmla="*/ 4684 w 5030"/>
                  <a:gd name="T99" fmla="*/ 1429 h 2147"/>
                  <a:gd name="T100" fmla="*/ 4865 w 5030"/>
                  <a:gd name="T101" fmla="*/ 1497 h 2147"/>
                  <a:gd name="T102" fmla="*/ 5014 w 5030"/>
                  <a:gd name="T103" fmla="*/ 1756 h 2147"/>
                  <a:gd name="T104" fmla="*/ 4966 w 5030"/>
                  <a:gd name="T105" fmla="*/ 1767 h 2147"/>
                  <a:gd name="T106" fmla="*/ 4831 w 5030"/>
                  <a:gd name="T107" fmla="*/ 1532 h 2147"/>
                  <a:gd name="T108" fmla="*/ 5012 w 5030"/>
                  <a:gd name="T109" fmla="*/ 2019 h 2147"/>
                  <a:gd name="T110" fmla="*/ 4966 w 5030"/>
                  <a:gd name="T111" fmla="*/ 2135 h 2147"/>
                  <a:gd name="T112" fmla="*/ 4966 w 5030"/>
                  <a:gd name="T113" fmla="*/ 2135 h 2147"/>
                  <a:gd name="T114" fmla="*/ 102 w 5030"/>
                  <a:gd name="T115" fmla="*/ 2135 h 2147"/>
                  <a:gd name="T116" fmla="*/ 85 w 5030"/>
                  <a:gd name="T117" fmla="*/ 1981 h 2147"/>
                  <a:gd name="T118" fmla="*/ 8 w 5030"/>
                  <a:gd name="T119" fmla="*/ 1874 h 2147"/>
                  <a:gd name="T120" fmla="*/ 57 w 5030"/>
                  <a:gd name="T121" fmla="*/ 1866 h 2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30" h="2147">
                    <a:moveTo>
                      <a:pt x="0" y="1746"/>
                    </a:moveTo>
                    <a:lnTo>
                      <a:pt x="2" y="1706"/>
                    </a:lnTo>
                    <a:lnTo>
                      <a:pt x="7" y="1667"/>
                    </a:lnTo>
                    <a:lnTo>
                      <a:pt x="13" y="1629"/>
                    </a:lnTo>
                    <a:lnTo>
                      <a:pt x="21" y="1591"/>
                    </a:lnTo>
                    <a:lnTo>
                      <a:pt x="32" y="1553"/>
                    </a:lnTo>
                    <a:lnTo>
                      <a:pt x="43" y="1518"/>
                    </a:lnTo>
                    <a:lnTo>
                      <a:pt x="58" y="1482"/>
                    </a:lnTo>
                    <a:lnTo>
                      <a:pt x="73" y="1448"/>
                    </a:lnTo>
                    <a:lnTo>
                      <a:pt x="91" y="1413"/>
                    </a:lnTo>
                    <a:lnTo>
                      <a:pt x="110" y="1381"/>
                    </a:lnTo>
                    <a:lnTo>
                      <a:pt x="131" y="1350"/>
                    </a:lnTo>
                    <a:lnTo>
                      <a:pt x="153" y="1319"/>
                    </a:lnTo>
                    <a:lnTo>
                      <a:pt x="178" y="1289"/>
                    </a:lnTo>
                    <a:lnTo>
                      <a:pt x="202" y="1261"/>
                    </a:lnTo>
                    <a:lnTo>
                      <a:pt x="229" y="1233"/>
                    </a:lnTo>
                    <a:lnTo>
                      <a:pt x="258" y="1207"/>
                    </a:lnTo>
                    <a:lnTo>
                      <a:pt x="290" y="1244"/>
                    </a:lnTo>
                    <a:lnTo>
                      <a:pt x="264" y="1269"/>
                    </a:lnTo>
                    <a:lnTo>
                      <a:pt x="239" y="1294"/>
                    </a:lnTo>
                    <a:lnTo>
                      <a:pt x="215" y="1321"/>
                    </a:lnTo>
                    <a:lnTo>
                      <a:pt x="192" y="1349"/>
                    </a:lnTo>
                    <a:lnTo>
                      <a:pt x="172" y="1377"/>
                    </a:lnTo>
                    <a:lnTo>
                      <a:pt x="152" y="1407"/>
                    </a:lnTo>
                    <a:lnTo>
                      <a:pt x="135" y="1437"/>
                    </a:lnTo>
                    <a:lnTo>
                      <a:pt x="118" y="1469"/>
                    </a:lnTo>
                    <a:lnTo>
                      <a:pt x="103" y="1501"/>
                    </a:lnTo>
                    <a:lnTo>
                      <a:pt x="90" y="1534"/>
                    </a:lnTo>
                    <a:lnTo>
                      <a:pt x="79" y="1568"/>
                    </a:lnTo>
                    <a:lnTo>
                      <a:pt x="69" y="1602"/>
                    </a:lnTo>
                    <a:lnTo>
                      <a:pt x="61" y="1638"/>
                    </a:lnTo>
                    <a:lnTo>
                      <a:pt x="56" y="1674"/>
                    </a:lnTo>
                    <a:lnTo>
                      <a:pt x="51" y="1710"/>
                    </a:lnTo>
                    <a:lnTo>
                      <a:pt x="49" y="1747"/>
                    </a:lnTo>
                    <a:lnTo>
                      <a:pt x="0" y="1746"/>
                    </a:lnTo>
                    <a:close/>
                    <a:moveTo>
                      <a:pt x="258" y="1207"/>
                    </a:moveTo>
                    <a:lnTo>
                      <a:pt x="287" y="1183"/>
                    </a:lnTo>
                    <a:lnTo>
                      <a:pt x="318" y="1160"/>
                    </a:lnTo>
                    <a:lnTo>
                      <a:pt x="349" y="1137"/>
                    </a:lnTo>
                    <a:lnTo>
                      <a:pt x="383" y="1116"/>
                    </a:lnTo>
                    <a:lnTo>
                      <a:pt x="416" y="1097"/>
                    </a:lnTo>
                    <a:lnTo>
                      <a:pt x="452" y="1080"/>
                    </a:lnTo>
                    <a:lnTo>
                      <a:pt x="487" y="1064"/>
                    </a:lnTo>
                    <a:lnTo>
                      <a:pt x="524" y="1050"/>
                    </a:lnTo>
                    <a:lnTo>
                      <a:pt x="562" y="1036"/>
                    </a:lnTo>
                    <a:lnTo>
                      <a:pt x="601" y="1025"/>
                    </a:lnTo>
                    <a:lnTo>
                      <a:pt x="640" y="1016"/>
                    </a:lnTo>
                    <a:lnTo>
                      <a:pt x="680" y="1008"/>
                    </a:lnTo>
                    <a:lnTo>
                      <a:pt x="721" y="1003"/>
                    </a:lnTo>
                    <a:lnTo>
                      <a:pt x="762" y="998"/>
                    </a:lnTo>
                    <a:lnTo>
                      <a:pt x="804" y="997"/>
                    </a:lnTo>
                    <a:lnTo>
                      <a:pt x="846" y="997"/>
                    </a:lnTo>
                    <a:lnTo>
                      <a:pt x="845" y="1046"/>
                    </a:lnTo>
                    <a:lnTo>
                      <a:pt x="805" y="1046"/>
                    </a:lnTo>
                    <a:lnTo>
                      <a:pt x="765" y="1047"/>
                    </a:lnTo>
                    <a:lnTo>
                      <a:pt x="726" y="1052"/>
                    </a:lnTo>
                    <a:lnTo>
                      <a:pt x="688" y="1057"/>
                    </a:lnTo>
                    <a:lnTo>
                      <a:pt x="651" y="1064"/>
                    </a:lnTo>
                    <a:lnTo>
                      <a:pt x="613" y="1073"/>
                    </a:lnTo>
                    <a:lnTo>
                      <a:pt x="577" y="1083"/>
                    </a:lnTo>
                    <a:lnTo>
                      <a:pt x="542" y="1095"/>
                    </a:lnTo>
                    <a:lnTo>
                      <a:pt x="506" y="1110"/>
                    </a:lnTo>
                    <a:lnTo>
                      <a:pt x="473" y="1124"/>
                    </a:lnTo>
                    <a:lnTo>
                      <a:pt x="439" y="1141"/>
                    </a:lnTo>
                    <a:lnTo>
                      <a:pt x="407" y="1159"/>
                    </a:lnTo>
                    <a:lnTo>
                      <a:pt x="377" y="1179"/>
                    </a:lnTo>
                    <a:lnTo>
                      <a:pt x="347" y="1199"/>
                    </a:lnTo>
                    <a:lnTo>
                      <a:pt x="318" y="1221"/>
                    </a:lnTo>
                    <a:lnTo>
                      <a:pt x="290" y="1244"/>
                    </a:lnTo>
                    <a:lnTo>
                      <a:pt x="258" y="1207"/>
                    </a:lnTo>
                    <a:close/>
                    <a:moveTo>
                      <a:pt x="846" y="997"/>
                    </a:moveTo>
                    <a:lnTo>
                      <a:pt x="859" y="997"/>
                    </a:lnTo>
                    <a:lnTo>
                      <a:pt x="870" y="997"/>
                    </a:lnTo>
                    <a:lnTo>
                      <a:pt x="881" y="998"/>
                    </a:lnTo>
                    <a:lnTo>
                      <a:pt x="891" y="1000"/>
                    </a:lnTo>
                    <a:lnTo>
                      <a:pt x="888" y="1048"/>
                    </a:lnTo>
                    <a:lnTo>
                      <a:pt x="876" y="1047"/>
                    </a:lnTo>
                    <a:lnTo>
                      <a:pt x="866" y="1047"/>
                    </a:lnTo>
                    <a:lnTo>
                      <a:pt x="855" y="1046"/>
                    </a:lnTo>
                    <a:lnTo>
                      <a:pt x="845" y="1046"/>
                    </a:lnTo>
                    <a:lnTo>
                      <a:pt x="846" y="997"/>
                    </a:lnTo>
                    <a:close/>
                    <a:moveTo>
                      <a:pt x="891" y="1000"/>
                    </a:moveTo>
                    <a:lnTo>
                      <a:pt x="891" y="1000"/>
                    </a:lnTo>
                    <a:lnTo>
                      <a:pt x="890" y="1024"/>
                    </a:lnTo>
                    <a:lnTo>
                      <a:pt x="891" y="1000"/>
                    </a:lnTo>
                    <a:close/>
                    <a:moveTo>
                      <a:pt x="891" y="1000"/>
                    </a:moveTo>
                    <a:lnTo>
                      <a:pt x="902" y="1000"/>
                    </a:lnTo>
                    <a:lnTo>
                      <a:pt x="912" y="1001"/>
                    </a:lnTo>
                    <a:lnTo>
                      <a:pt x="923" y="1002"/>
                    </a:lnTo>
                    <a:lnTo>
                      <a:pt x="935" y="1004"/>
                    </a:lnTo>
                    <a:lnTo>
                      <a:pt x="929" y="1052"/>
                    </a:lnTo>
                    <a:lnTo>
                      <a:pt x="919" y="1051"/>
                    </a:lnTo>
                    <a:lnTo>
                      <a:pt x="909" y="1050"/>
                    </a:lnTo>
                    <a:lnTo>
                      <a:pt x="899" y="1050"/>
                    </a:lnTo>
                    <a:lnTo>
                      <a:pt x="888" y="1048"/>
                    </a:lnTo>
                    <a:lnTo>
                      <a:pt x="891" y="1000"/>
                    </a:lnTo>
                    <a:close/>
                    <a:moveTo>
                      <a:pt x="957" y="1024"/>
                    </a:moveTo>
                    <a:lnTo>
                      <a:pt x="962" y="1056"/>
                    </a:lnTo>
                    <a:lnTo>
                      <a:pt x="929" y="1052"/>
                    </a:lnTo>
                    <a:lnTo>
                      <a:pt x="932" y="1028"/>
                    </a:lnTo>
                    <a:lnTo>
                      <a:pt x="957" y="1024"/>
                    </a:lnTo>
                    <a:close/>
                    <a:moveTo>
                      <a:pt x="908" y="1032"/>
                    </a:moveTo>
                    <a:lnTo>
                      <a:pt x="905" y="1021"/>
                    </a:lnTo>
                    <a:lnTo>
                      <a:pt x="904" y="1010"/>
                    </a:lnTo>
                    <a:lnTo>
                      <a:pt x="903" y="998"/>
                    </a:lnTo>
                    <a:lnTo>
                      <a:pt x="902" y="987"/>
                    </a:lnTo>
                    <a:lnTo>
                      <a:pt x="951" y="984"/>
                    </a:lnTo>
                    <a:lnTo>
                      <a:pt x="952" y="994"/>
                    </a:lnTo>
                    <a:lnTo>
                      <a:pt x="953" y="1004"/>
                    </a:lnTo>
                    <a:lnTo>
                      <a:pt x="954" y="1014"/>
                    </a:lnTo>
                    <a:lnTo>
                      <a:pt x="957" y="1024"/>
                    </a:lnTo>
                    <a:lnTo>
                      <a:pt x="908" y="1032"/>
                    </a:lnTo>
                    <a:close/>
                    <a:moveTo>
                      <a:pt x="902" y="987"/>
                    </a:moveTo>
                    <a:lnTo>
                      <a:pt x="902" y="975"/>
                    </a:lnTo>
                    <a:lnTo>
                      <a:pt x="901" y="964"/>
                    </a:lnTo>
                    <a:lnTo>
                      <a:pt x="901" y="953"/>
                    </a:lnTo>
                    <a:lnTo>
                      <a:pt x="901" y="942"/>
                    </a:lnTo>
                    <a:lnTo>
                      <a:pt x="950" y="942"/>
                    </a:lnTo>
                    <a:lnTo>
                      <a:pt x="950" y="953"/>
                    </a:lnTo>
                    <a:lnTo>
                      <a:pt x="950" y="963"/>
                    </a:lnTo>
                    <a:lnTo>
                      <a:pt x="951" y="974"/>
                    </a:lnTo>
                    <a:lnTo>
                      <a:pt x="951" y="984"/>
                    </a:lnTo>
                    <a:lnTo>
                      <a:pt x="902" y="987"/>
                    </a:lnTo>
                    <a:close/>
                    <a:moveTo>
                      <a:pt x="901" y="942"/>
                    </a:moveTo>
                    <a:lnTo>
                      <a:pt x="901" y="941"/>
                    </a:lnTo>
                    <a:lnTo>
                      <a:pt x="925" y="942"/>
                    </a:lnTo>
                    <a:lnTo>
                      <a:pt x="901" y="942"/>
                    </a:lnTo>
                    <a:close/>
                    <a:moveTo>
                      <a:pt x="901" y="941"/>
                    </a:moveTo>
                    <a:lnTo>
                      <a:pt x="902" y="916"/>
                    </a:lnTo>
                    <a:lnTo>
                      <a:pt x="905" y="892"/>
                    </a:lnTo>
                    <a:lnTo>
                      <a:pt x="909" y="868"/>
                    </a:lnTo>
                    <a:lnTo>
                      <a:pt x="914" y="844"/>
                    </a:lnTo>
                    <a:lnTo>
                      <a:pt x="921" y="822"/>
                    </a:lnTo>
                    <a:lnTo>
                      <a:pt x="928" y="798"/>
                    </a:lnTo>
                    <a:lnTo>
                      <a:pt x="937" y="776"/>
                    </a:lnTo>
                    <a:lnTo>
                      <a:pt x="947" y="755"/>
                    </a:lnTo>
                    <a:lnTo>
                      <a:pt x="958" y="734"/>
                    </a:lnTo>
                    <a:lnTo>
                      <a:pt x="970" y="714"/>
                    </a:lnTo>
                    <a:lnTo>
                      <a:pt x="982" y="694"/>
                    </a:lnTo>
                    <a:lnTo>
                      <a:pt x="997" y="674"/>
                    </a:lnTo>
                    <a:lnTo>
                      <a:pt x="1011" y="656"/>
                    </a:lnTo>
                    <a:lnTo>
                      <a:pt x="1028" y="638"/>
                    </a:lnTo>
                    <a:lnTo>
                      <a:pt x="1044" y="621"/>
                    </a:lnTo>
                    <a:lnTo>
                      <a:pt x="1061" y="605"/>
                    </a:lnTo>
                    <a:lnTo>
                      <a:pt x="1094" y="641"/>
                    </a:lnTo>
                    <a:lnTo>
                      <a:pt x="1079" y="656"/>
                    </a:lnTo>
                    <a:lnTo>
                      <a:pt x="1063" y="671"/>
                    </a:lnTo>
                    <a:lnTo>
                      <a:pt x="1049" y="687"/>
                    </a:lnTo>
                    <a:lnTo>
                      <a:pt x="1036" y="704"/>
                    </a:lnTo>
                    <a:lnTo>
                      <a:pt x="1023" y="720"/>
                    </a:lnTo>
                    <a:lnTo>
                      <a:pt x="1011" y="738"/>
                    </a:lnTo>
                    <a:lnTo>
                      <a:pt x="1001" y="757"/>
                    </a:lnTo>
                    <a:lnTo>
                      <a:pt x="991" y="776"/>
                    </a:lnTo>
                    <a:lnTo>
                      <a:pt x="982" y="795"/>
                    </a:lnTo>
                    <a:lnTo>
                      <a:pt x="974" y="815"/>
                    </a:lnTo>
                    <a:lnTo>
                      <a:pt x="968" y="835"/>
                    </a:lnTo>
                    <a:lnTo>
                      <a:pt x="962" y="856"/>
                    </a:lnTo>
                    <a:lnTo>
                      <a:pt x="958" y="877"/>
                    </a:lnTo>
                    <a:lnTo>
                      <a:pt x="953" y="898"/>
                    </a:lnTo>
                    <a:lnTo>
                      <a:pt x="951" y="921"/>
                    </a:lnTo>
                    <a:lnTo>
                      <a:pt x="950" y="943"/>
                    </a:lnTo>
                    <a:lnTo>
                      <a:pt x="901" y="941"/>
                    </a:lnTo>
                    <a:close/>
                    <a:moveTo>
                      <a:pt x="1061" y="605"/>
                    </a:moveTo>
                    <a:lnTo>
                      <a:pt x="1080" y="589"/>
                    </a:lnTo>
                    <a:lnTo>
                      <a:pt x="1099" y="575"/>
                    </a:lnTo>
                    <a:lnTo>
                      <a:pt x="1119" y="561"/>
                    </a:lnTo>
                    <a:lnTo>
                      <a:pt x="1139" y="548"/>
                    </a:lnTo>
                    <a:lnTo>
                      <a:pt x="1160" y="536"/>
                    </a:lnTo>
                    <a:lnTo>
                      <a:pt x="1182" y="525"/>
                    </a:lnTo>
                    <a:lnTo>
                      <a:pt x="1205" y="515"/>
                    </a:lnTo>
                    <a:lnTo>
                      <a:pt x="1228" y="506"/>
                    </a:lnTo>
                    <a:lnTo>
                      <a:pt x="1251" y="498"/>
                    </a:lnTo>
                    <a:lnTo>
                      <a:pt x="1276" y="491"/>
                    </a:lnTo>
                    <a:lnTo>
                      <a:pt x="1300" y="486"/>
                    </a:lnTo>
                    <a:lnTo>
                      <a:pt x="1325" y="480"/>
                    </a:lnTo>
                    <a:lnTo>
                      <a:pt x="1350" y="477"/>
                    </a:lnTo>
                    <a:lnTo>
                      <a:pt x="1376" y="475"/>
                    </a:lnTo>
                    <a:lnTo>
                      <a:pt x="1403" y="473"/>
                    </a:lnTo>
                    <a:lnTo>
                      <a:pt x="1428" y="473"/>
                    </a:lnTo>
                    <a:lnTo>
                      <a:pt x="1427" y="522"/>
                    </a:lnTo>
                    <a:lnTo>
                      <a:pt x="1404" y="522"/>
                    </a:lnTo>
                    <a:lnTo>
                      <a:pt x="1379" y="523"/>
                    </a:lnTo>
                    <a:lnTo>
                      <a:pt x="1356" y="526"/>
                    </a:lnTo>
                    <a:lnTo>
                      <a:pt x="1334" y="529"/>
                    </a:lnTo>
                    <a:lnTo>
                      <a:pt x="1310" y="533"/>
                    </a:lnTo>
                    <a:lnTo>
                      <a:pt x="1288" y="539"/>
                    </a:lnTo>
                    <a:lnTo>
                      <a:pt x="1266" y="545"/>
                    </a:lnTo>
                    <a:lnTo>
                      <a:pt x="1245" y="552"/>
                    </a:lnTo>
                    <a:lnTo>
                      <a:pt x="1223" y="560"/>
                    </a:lnTo>
                    <a:lnTo>
                      <a:pt x="1203" y="569"/>
                    </a:lnTo>
                    <a:lnTo>
                      <a:pt x="1183" y="579"/>
                    </a:lnTo>
                    <a:lnTo>
                      <a:pt x="1165" y="590"/>
                    </a:lnTo>
                    <a:lnTo>
                      <a:pt x="1146" y="601"/>
                    </a:lnTo>
                    <a:lnTo>
                      <a:pt x="1128" y="615"/>
                    </a:lnTo>
                    <a:lnTo>
                      <a:pt x="1111" y="627"/>
                    </a:lnTo>
                    <a:lnTo>
                      <a:pt x="1094" y="641"/>
                    </a:lnTo>
                    <a:lnTo>
                      <a:pt x="1061" y="605"/>
                    </a:lnTo>
                    <a:close/>
                    <a:moveTo>
                      <a:pt x="1428" y="473"/>
                    </a:moveTo>
                    <a:lnTo>
                      <a:pt x="1448" y="475"/>
                    </a:lnTo>
                    <a:lnTo>
                      <a:pt x="1467" y="476"/>
                    </a:lnTo>
                    <a:lnTo>
                      <a:pt x="1486" y="478"/>
                    </a:lnTo>
                    <a:lnTo>
                      <a:pt x="1504" y="480"/>
                    </a:lnTo>
                    <a:lnTo>
                      <a:pt x="1523" y="483"/>
                    </a:lnTo>
                    <a:lnTo>
                      <a:pt x="1540" y="488"/>
                    </a:lnTo>
                    <a:lnTo>
                      <a:pt x="1558" y="492"/>
                    </a:lnTo>
                    <a:lnTo>
                      <a:pt x="1576" y="497"/>
                    </a:lnTo>
                    <a:lnTo>
                      <a:pt x="1562" y="545"/>
                    </a:lnTo>
                    <a:lnTo>
                      <a:pt x="1546" y="539"/>
                    </a:lnTo>
                    <a:lnTo>
                      <a:pt x="1529" y="536"/>
                    </a:lnTo>
                    <a:lnTo>
                      <a:pt x="1513" y="532"/>
                    </a:lnTo>
                    <a:lnTo>
                      <a:pt x="1496" y="529"/>
                    </a:lnTo>
                    <a:lnTo>
                      <a:pt x="1479" y="527"/>
                    </a:lnTo>
                    <a:lnTo>
                      <a:pt x="1463" y="525"/>
                    </a:lnTo>
                    <a:lnTo>
                      <a:pt x="1445" y="523"/>
                    </a:lnTo>
                    <a:lnTo>
                      <a:pt x="1427" y="522"/>
                    </a:lnTo>
                    <a:lnTo>
                      <a:pt x="1428" y="473"/>
                    </a:lnTo>
                    <a:close/>
                    <a:moveTo>
                      <a:pt x="1576" y="497"/>
                    </a:moveTo>
                    <a:lnTo>
                      <a:pt x="1594" y="503"/>
                    </a:lnTo>
                    <a:lnTo>
                      <a:pt x="1612" y="509"/>
                    </a:lnTo>
                    <a:lnTo>
                      <a:pt x="1629" y="517"/>
                    </a:lnTo>
                    <a:lnTo>
                      <a:pt x="1646" y="523"/>
                    </a:lnTo>
                    <a:lnTo>
                      <a:pt x="1663" y="532"/>
                    </a:lnTo>
                    <a:lnTo>
                      <a:pt x="1678" y="541"/>
                    </a:lnTo>
                    <a:lnTo>
                      <a:pt x="1694" y="550"/>
                    </a:lnTo>
                    <a:lnTo>
                      <a:pt x="1710" y="560"/>
                    </a:lnTo>
                    <a:lnTo>
                      <a:pt x="1683" y="601"/>
                    </a:lnTo>
                    <a:lnTo>
                      <a:pt x="1668" y="592"/>
                    </a:lnTo>
                    <a:lnTo>
                      <a:pt x="1654" y="584"/>
                    </a:lnTo>
                    <a:lnTo>
                      <a:pt x="1639" y="576"/>
                    </a:lnTo>
                    <a:lnTo>
                      <a:pt x="1625" y="568"/>
                    </a:lnTo>
                    <a:lnTo>
                      <a:pt x="1609" y="561"/>
                    </a:lnTo>
                    <a:lnTo>
                      <a:pt x="1594" y="556"/>
                    </a:lnTo>
                    <a:lnTo>
                      <a:pt x="1578" y="549"/>
                    </a:lnTo>
                    <a:lnTo>
                      <a:pt x="1562" y="545"/>
                    </a:lnTo>
                    <a:lnTo>
                      <a:pt x="1576" y="497"/>
                    </a:lnTo>
                    <a:close/>
                    <a:moveTo>
                      <a:pt x="1721" y="586"/>
                    </a:moveTo>
                    <a:lnTo>
                      <a:pt x="1713" y="620"/>
                    </a:lnTo>
                    <a:lnTo>
                      <a:pt x="1683" y="601"/>
                    </a:lnTo>
                    <a:lnTo>
                      <a:pt x="1696" y="580"/>
                    </a:lnTo>
                    <a:lnTo>
                      <a:pt x="1721" y="586"/>
                    </a:lnTo>
                    <a:close/>
                    <a:moveTo>
                      <a:pt x="1672" y="575"/>
                    </a:moveTo>
                    <a:lnTo>
                      <a:pt x="1679" y="543"/>
                    </a:lnTo>
                    <a:lnTo>
                      <a:pt x="1690" y="512"/>
                    </a:lnTo>
                    <a:lnTo>
                      <a:pt x="1700" y="482"/>
                    </a:lnTo>
                    <a:lnTo>
                      <a:pt x="1712" y="452"/>
                    </a:lnTo>
                    <a:lnTo>
                      <a:pt x="1725" y="423"/>
                    </a:lnTo>
                    <a:lnTo>
                      <a:pt x="1740" y="396"/>
                    </a:lnTo>
                    <a:lnTo>
                      <a:pt x="1755" y="368"/>
                    </a:lnTo>
                    <a:lnTo>
                      <a:pt x="1772" y="340"/>
                    </a:lnTo>
                    <a:lnTo>
                      <a:pt x="1791" y="314"/>
                    </a:lnTo>
                    <a:lnTo>
                      <a:pt x="1810" y="289"/>
                    </a:lnTo>
                    <a:lnTo>
                      <a:pt x="1831" y="264"/>
                    </a:lnTo>
                    <a:lnTo>
                      <a:pt x="1852" y="241"/>
                    </a:lnTo>
                    <a:lnTo>
                      <a:pt x="1875" y="218"/>
                    </a:lnTo>
                    <a:lnTo>
                      <a:pt x="1899" y="196"/>
                    </a:lnTo>
                    <a:lnTo>
                      <a:pt x="1923" y="175"/>
                    </a:lnTo>
                    <a:lnTo>
                      <a:pt x="1950" y="155"/>
                    </a:lnTo>
                    <a:lnTo>
                      <a:pt x="1979" y="195"/>
                    </a:lnTo>
                    <a:lnTo>
                      <a:pt x="1954" y="213"/>
                    </a:lnTo>
                    <a:lnTo>
                      <a:pt x="1932" y="233"/>
                    </a:lnTo>
                    <a:lnTo>
                      <a:pt x="1910" y="253"/>
                    </a:lnTo>
                    <a:lnTo>
                      <a:pt x="1889" y="274"/>
                    </a:lnTo>
                    <a:lnTo>
                      <a:pt x="1867" y="297"/>
                    </a:lnTo>
                    <a:lnTo>
                      <a:pt x="1849" y="319"/>
                    </a:lnTo>
                    <a:lnTo>
                      <a:pt x="1831" y="343"/>
                    </a:lnTo>
                    <a:lnTo>
                      <a:pt x="1814" y="368"/>
                    </a:lnTo>
                    <a:lnTo>
                      <a:pt x="1797" y="392"/>
                    </a:lnTo>
                    <a:lnTo>
                      <a:pt x="1783" y="418"/>
                    </a:lnTo>
                    <a:lnTo>
                      <a:pt x="1770" y="444"/>
                    </a:lnTo>
                    <a:lnTo>
                      <a:pt x="1757" y="471"/>
                    </a:lnTo>
                    <a:lnTo>
                      <a:pt x="1746" y="499"/>
                    </a:lnTo>
                    <a:lnTo>
                      <a:pt x="1736" y="528"/>
                    </a:lnTo>
                    <a:lnTo>
                      <a:pt x="1727" y="556"/>
                    </a:lnTo>
                    <a:lnTo>
                      <a:pt x="1721" y="586"/>
                    </a:lnTo>
                    <a:lnTo>
                      <a:pt x="1672" y="575"/>
                    </a:lnTo>
                    <a:close/>
                    <a:moveTo>
                      <a:pt x="1950" y="155"/>
                    </a:moveTo>
                    <a:lnTo>
                      <a:pt x="1975" y="136"/>
                    </a:lnTo>
                    <a:lnTo>
                      <a:pt x="2002" y="120"/>
                    </a:lnTo>
                    <a:lnTo>
                      <a:pt x="2030" y="103"/>
                    </a:lnTo>
                    <a:lnTo>
                      <a:pt x="2059" y="87"/>
                    </a:lnTo>
                    <a:lnTo>
                      <a:pt x="2088" y="74"/>
                    </a:lnTo>
                    <a:lnTo>
                      <a:pt x="2118" y="61"/>
                    </a:lnTo>
                    <a:lnTo>
                      <a:pt x="2148" y="49"/>
                    </a:lnTo>
                    <a:lnTo>
                      <a:pt x="2179" y="39"/>
                    </a:lnTo>
                    <a:lnTo>
                      <a:pt x="2211" y="29"/>
                    </a:lnTo>
                    <a:lnTo>
                      <a:pt x="2243" y="21"/>
                    </a:lnTo>
                    <a:lnTo>
                      <a:pt x="2277" y="14"/>
                    </a:lnTo>
                    <a:lnTo>
                      <a:pt x="2310" y="8"/>
                    </a:lnTo>
                    <a:lnTo>
                      <a:pt x="2344" y="4"/>
                    </a:lnTo>
                    <a:lnTo>
                      <a:pt x="2378" y="2"/>
                    </a:lnTo>
                    <a:lnTo>
                      <a:pt x="2412" y="0"/>
                    </a:lnTo>
                    <a:lnTo>
                      <a:pt x="2448" y="0"/>
                    </a:lnTo>
                    <a:lnTo>
                      <a:pt x="2447" y="50"/>
                    </a:lnTo>
                    <a:lnTo>
                      <a:pt x="2414" y="50"/>
                    </a:lnTo>
                    <a:lnTo>
                      <a:pt x="2381" y="51"/>
                    </a:lnTo>
                    <a:lnTo>
                      <a:pt x="2349" y="53"/>
                    </a:lnTo>
                    <a:lnTo>
                      <a:pt x="2317" y="57"/>
                    </a:lnTo>
                    <a:lnTo>
                      <a:pt x="2286" y="62"/>
                    </a:lnTo>
                    <a:lnTo>
                      <a:pt x="2255" y="69"/>
                    </a:lnTo>
                    <a:lnTo>
                      <a:pt x="2225" y="76"/>
                    </a:lnTo>
                    <a:lnTo>
                      <a:pt x="2194" y="85"/>
                    </a:lnTo>
                    <a:lnTo>
                      <a:pt x="2166" y="95"/>
                    </a:lnTo>
                    <a:lnTo>
                      <a:pt x="2137" y="106"/>
                    </a:lnTo>
                    <a:lnTo>
                      <a:pt x="2109" y="119"/>
                    </a:lnTo>
                    <a:lnTo>
                      <a:pt x="2081" y="132"/>
                    </a:lnTo>
                    <a:lnTo>
                      <a:pt x="2054" y="146"/>
                    </a:lnTo>
                    <a:lnTo>
                      <a:pt x="2029" y="161"/>
                    </a:lnTo>
                    <a:lnTo>
                      <a:pt x="2003" y="178"/>
                    </a:lnTo>
                    <a:lnTo>
                      <a:pt x="1979" y="195"/>
                    </a:lnTo>
                    <a:lnTo>
                      <a:pt x="1950" y="155"/>
                    </a:lnTo>
                    <a:close/>
                    <a:moveTo>
                      <a:pt x="2448" y="0"/>
                    </a:moveTo>
                    <a:lnTo>
                      <a:pt x="2480" y="2"/>
                    </a:lnTo>
                    <a:lnTo>
                      <a:pt x="2511" y="4"/>
                    </a:lnTo>
                    <a:lnTo>
                      <a:pt x="2543" y="7"/>
                    </a:lnTo>
                    <a:lnTo>
                      <a:pt x="2574" y="13"/>
                    </a:lnTo>
                    <a:lnTo>
                      <a:pt x="2604" y="18"/>
                    </a:lnTo>
                    <a:lnTo>
                      <a:pt x="2634" y="25"/>
                    </a:lnTo>
                    <a:lnTo>
                      <a:pt x="2663" y="34"/>
                    </a:lnTo>
                    <a:lnTo>
                      <a:pt x="2692" y="43"/>
                    </a:lnTo>
                    <a:lnTo>
                      <a:pt x="2719" y="53"/>
                    </a:lnTo>
                    <a:lnTo>
                      <a:pt x="2747" y="64"/>
                    </a:lnTo>
                    <a:lnTo>
                      <a:pt x="2775" y="76"/>
                    </a:lnTo>
                    <a:lnTo>
                      <a:pt x="2802" y="90"/>
                    </a:lnTo>
                    <a:lnTo>
                      <a:pt x="2827" y="103"/>
                    </a:lnTo>
                    <a:lnTo>
                      <a:pt x="2852" y="119"/>
                    </a:lnTo>
                    <a:lnTo>
                      <a:pt x="2877" y="134"/>
                    </a:lnTo>
                    <a:lnTo>
                      <a:pt x="2901" y="151"/>
                    </a:lnTo>
                    <a:lnTo>
                      <a:pt x="2872" y="191"/>
                    </a:lnTo>
                    <a:lnTo>
                      <a:pt x="2850" y="175"/>
                    </a:lnTo>
                    <a:lnTo>
                      <a:pt x="2826" y="160"/>
                    </a:lnTo>
                    <a:lnTo>
                      <a:pt x="2803" y="146"/>
                    </a:lnTo>
                    <a:lnTo>
                      <a:pt x="2778" y="133"/>
                    </a:lnTo>
                    <a:lnTo>
                      <a:pt x="2754" y="121"/>
                    </a:lnTo>
                    <a:lnTo>
                      <a:pt x="2728" y="110"/>
                    </a:lnTo>
                    <a:lnTo>
                      <a:pt x="2702" y="99"/>
                    </a:lnTo>
                    <a:lnTo>
                      <a:pt x="2675" y="90"/>
                    </a:lnTo>
                    <a:lnTo>
                      <a:pt x="2648" y="81"/>
                    </a:lnTo>
                    <a:lnTo>
                      <a:pt x="2620" y="73"/>
                    </a:lnTo>
                    <a:lnTo>
                      <a:pt x="2593" y="66"/>
                    </a:lnTo>
                    <a:lnTo>
                      <a:pt x="2565" y="61"/>
                    </a:lnTo>
                    <a:lnTo>
                      <a:pt x="2536" y="56"/>
                    </a:lnTo>
                    <a:lnTo>
                      <a:pt x="2506" y="53"/>
                    </a:lnTo>
                    <a:lnTo>
                      <a:pt x="2477" y="51"/>
                    </a:lnTo>
                    <a:lnTo>
                      <a:pt x="2447" y="50"/>
                    </a:lnTo>
                    <a:lnTo>
                      <a:pt x="2448" y="0"/>
                    </a:lnTo>
                    <a:close/>
                    <a:moveTo>
                      <a:pt x="2901" y="151"/>
                    </a:moveTo>
                    <a:lnTo>
                      <a:pt x="2924" y="169"/>
                    </a:lnTo>
                    <a:lnTo>
                      <a:pt x="2947" y="188"/>
                    </a:lnTo>
                    <a:lnTo>
                      <a:pt x="2970" y="206"/>
                    </a:lnTo>
                    <a:lnTo>
                      <a:pt x="2991" y="228"/>
                    </a:lnTo>
                    <a:lnTo>
                      <a:pt x="3012" y="249"/>
                    </a:lnTo>
                    <a:lnTo>
                      <a:pt x="3031" y="270"/>
                    </a:lnTo>
                    <a:lnTo>
                      <a:pt x="3050" y="293"/>
                    </a:lnTo>
                    <a:lnTo>
                      <a:pt x="3068" y="317"/>
                    </a:lnTo>
                    <a:lnTo>
                      <a:pt x="3084" y="340"/>
                    </a:lnTo>
                    <a:lnTo>
                      <a:pt x="3100" y="364"/>
                    </a:lnTo>
                    <a:lnTo>
                      <a:pt x="3114" y="390"/>
                    </a:lnTo>
                    <a:lnTo>
                      <a:pt x="3128" y="416"/>
                    </a:lnTo>
                    <a:lnTo>
                      <a:pt x="3140" y="442"/>
                    </a:lnTo>
                    <a:lnTo>
                      <a:pt x="3152" y="469"/>
                    </a:lnTo>
                    <a:lnTo>
                      <a:pt x="3162" y="496"/>
                    </a:lnTo>
                    <a:lnTo>
                      <a:pt x="3171" y="525"/>
                    </a:lnTo>
                    <a:lnTo>
                      <a:pt x="3124" y="538"/>
                    </a:lnTo>
                    <a:lnTo>
                      <a:pt x="3115" y="512"/>
                    </a:lnTo>
                    <a:lnTo>
                      <a:pt x="3105" y="487"/>
                    </a:lnTo>
                    <a:lnTo>
                      <a:pt x="3095" y="462"/>
                    </a:lnTo>
                    <a:lnTo>
                      <a:pt x="3083" y="438"/>
                    </a:lnTo>
                    <a:lnTo>
                      <a:pt x="3071" y="413"/>
                    </a:lnTo>
                    <a:lnTo>
                      <a:pt x="3058" y="390"/>
                    </a:lnTo>
                    <a:lnTo>
                      <a:pt x="3043" y="367"/>
                    </a:lnTo>
                    <a:lnTo>
                      <a:pt x="3028" y="344"/>
                    </a:lnTo>
                    <a:lnTo>
                      <a:pt x="3011" y="323"/>
                    </a:lnTo>
                    <a:lnTo>
                      <a:pt x="2993" y="302"/>
                    </a:lnTo>
                    <a:lnTo>
                      <a:pt x="2975" y="282"/>
                    </a:lnTo>
                    <a:lnTo>
                      <a:pt x="2956" y="262"/>
                    </a:lnTo>
                    <a:lnTo>
                      <a:pt x="2936" y="243"/>
                    </a:lnTo>
                    <a:lnTo>
                      <a:pt x="2915" y="224"/>
                    </a:lnTo>
                    <a:lnTo>
                      <a:pt x="2894" y="208"/>
                    </a:lnTo>
                    <a:lnTo>
                      <a:pt x="2872" y="191"/>
                    </a:lnTo>
                    <a:lnTo>
                      <a:pt x="2901" y="151"/>
                    </a:lnTo>
                    <a:close/>
                    <a:moveTo>
                      <a:pt x="3154" y="555"/>
                    </a:moveTo>
                    <a:lnTo>
                      <a:pt x="3131" y="562"/>
                    </a:lnTo>
                    <a:lnTo>
                      <a:pt x="3124" y="538"/>
                    </a:lnTo>
                    <a:lnTo>
                      <a:pt x="3148" y="531"/>
                    </a:lnTo>
                    <a:lnTo>
                      <a:pt x="3154" y="555"/>
                    </a:lnTo>
                    <a:close/>
                    <a:moveTo>
                      <a:pt x="3140" y="508"/>
                    </a:moveTo>
                    <a:lnTo>
                      <a:pt x="3179" y="497"/>
                    </a:lnTo>
                    <a:lnTo>
                      <a:pt x="3219" y="487"/>
                    </a:lnTo>
                    <a:lnTo>
                      <a:pt x="3259" y="479"/>
                    </a:lnTo>
                    <a:lnTo>
                      <a:pt x="3299" y="472"/>
                    </a:lnTo>
                    <a:lnTo>
                      <a:pt x="3306" y="521"/>
                    </a:lnTo>
                    <a:lnTo>
                      <a:pt x="3268" y="527"/>
                    </a:lnTo>
                    <a:lnTo>
                      <a:pt x="3229" y="535"/>
                    </a:lnTo>
                    <a:lnTo>
                      <a:pt x="3191" y="543"/>
                    </a:lnTo>
                    <a:lnTo>
                      <a:pt x="3154" y="555"/>
                    </a:lnTo>
                    <a:lnTo>
                      <a:pt x="3140" y="508"/>
                    </a:lnTo>
                    <a:close/>
                    <a:moveTo>
                      <a:pt x="3299" y="472"/>
                    </a:moveTo>
                    <a:lnTo>
                      <a:pt x="3339" y="468"/>
                    </a:lnTo>
                    <a:lnTo>
                      <a:pt x="3380" y="465"/>
                    </a:lnTo>
                    <a:lnTo>
                      <a:pt x="3421" y="462"/>
                    </a:lnTo>
                    <a:lnTo>
                      <a:pt x="3464" y="463"/>
                    </a:lnTo>
                    <a:lnTo>
                      <a:pt x="3462" y="512"/>
                    </a:lnTo>
                    <a:lnTo>
                      <a:pt x="3422" y="512"/>
                    </a:lnTo>
                    <a:lnTo>
                      <a:pt x="3383" y="513"/>
                    </a:lnTo>
                    <a:lnTo>
                      <a:pt x="3345" y="517"/>
                    </a:lnTo>
                    <a:lnTo>
                      <a:pt x="3306" y="521"/>
                    </a:lnTo>
                    <a:lnTo>
                      <a:pt x="3299" y="472"/>
                    </a:lnTo>
                    <a:close/>
                    <a:moveTo>
                      <a:pt x="3464" y="463"/>
                    </a:moveTo>
                    <a:lnTo>
                      <a:pt x="3511" y="466"/>
                    </a:lnTo>
                    <a:lnTo>
                      <a:pt x="3558" y="470"/>
                    </a:lnTo>
                    <a:lnTo>
                      <a:pt x="3605" y="477"/>
                    </a:lnTo>
                    <a:lnTo>
                      <a:pt x="3650" y="485"/>
                    </a:lnTo>
                    <a:lnTo>
                      <a:pt x="3696" y="496"/>
                    </a:lnTo>
                    <a:lnTo>
                      <a:pt x="3739" y="508"/>
                    </a:lnTo>
                    <a:lnTo>
                      <a:pt x="3783" y="523"/>
                    </a:lnTo>
                    <a:lnTo>
                      <a:pt x="3825" y="539"/>
                    </a:lnTo>
                    <a:lnTo>
                      <a:pt x="3865" y="558"/>
                    </a:lnTo>
                    <a:lnTo>
                      <a:pt x="3905" y="578"/>
                    </a:lnTo>
                    <a:lnTo>
                      <a:pt x="3944" y="599"/>
                    </a:lnTo>
                    <a:lnTo>
                      <a:pt x="3982" y="622"/>
                    </a:lnTo>
                    <a:lnTo>
                      <a:pt x="4017" y="648"/>
                    </a:lnTo>
                    <a:lnTo>
                      <a:pt x="4052" y="674"/>
                    </a:lnTo>
                    <a:lnTo>
                      <a:pt x="4085" y="703"/>
                    </a:lnTo>
                    <a:lnTo>
                      <a:pt x="4118" y="731"/>
                    </a:lnTo>
                    <a:lnTo>
                      <a:pt x="4083" y="767"/>
                    </a:lnTo>
                    <a:lnTo>
                      <a:pt x="4053" y="739"/>
                    </a:lnTo>
                    <a:lnTo>
                      <a:pt x="4021" y="713"/>
                    </a:lnTo>
                    <a:lnTo>
                      <a:pt x="3989" y="687"/>
                    </a:lnTo>
                    <a:lnTo>
                      <a:pt x="3954" y="664"/>
                    </a:lnTo>
                    <a:lnTo>
                      <a:pt x="3918" y="641"/>
                    </a:lnTo>
                    <a:lnTo>
                      <a:pt x="3882" y="621"/>
                    </a:lnTo>
                    <a:lnTo>
                      <a:pt x="3844" y="602"/>
                    </a:lnTo>
                    <a:lnTo>
                      <a:pt x="3805" y="585"/>
                    </a:lnTo>
                    <a:lnTo>
                      <a:pt x="3765" y="569"/>
                    </a:lnTo>
                    <a:lnTo>
                      <a:pt x="3725" y="556"/>
                    </a:lnTo>
                    <a:lnTo>
                      <a:pt x="3683" y="543"/>
                    </a:lnTo>
                    <a:lnTo>
                      <a:pt x="3640" y="533"/>
                    </a:lnTo>
                    <a:lnTo>
                      <a:pt x="3597" y="525"/>
                    </a:lnTo>
                    <a:lnTo>
                      <a:pt x="3553" y="519"/>
                    </a:lnTo>
                    <a:lnTo>
                      <a:pt x="3508" y="515"/>
                    </a:lnTo>
                    <a:lnTo>
                      <a:pt x="3462" y="512"/>
                    </a:lnTo>
                    <a:lnTo>
                      <a:pt x="3464" y="463"/>
                    </a:lnTo>
                    <a:close/>
                    <a:moveTo>
                      <a:pt x="4118" y="731"/>
                    </a:moveTo>
                    <a:lnTo>
                      <a:pt x="4148" y="763"/>
                    </a:lnTo>
                    <a:lnTo>
                      <a:pt x="4176" y="795"/>
                    </a:lnTo>
                    <a:lnTo>
                      <a:pt x="4203" y="828"/>
                    </a:lnTo>
                    <a:lnTo>
                      <a:pt x="4229" y="863"/>
                    </a:lnTo>
                    <a:lnTo>
                      <a:pt x="4253" y="898"/>
                    </a:lnTo>
                    <a:lnTo>
                      <a:pt x="4274" y="935"/>
                    </a:lnTo>
                    <a:lnTo>
                      <a:pt x="4294" y="973"/>
                    </a:lnTo>
                    <a:lnTo>
                      <a:pt x="4312" y="1012"/>
                    </a:lnTo>
                    <a:lnTo>
                      <a:pt x="4329" y="1052"/>
                    </a:lnTo>
                    <a:lnTo>
                      <a:pt x="4343" y="1093"/>
                    </a:lnTo>
                    <a:lnTo>
                      <a:pt x="4349" y="1113"/>
                    </a:lnTo>
                    <a:lnTo>
                      <a:pt x="4354" y="1134"/>
                    </a:lnTo>
                    <a:lnTo>
                      <a:pt x="4360" y="1155"/>
                    </a:lnTo>
                    <a:lnTo>
                      <a:pt x="4364" y="1176"/>
                    </a:lnTo>
                    <a:lnTo>
                      <a:pt x="4369" y="1197"/>
                    </a:lnTo>
                    <a:lnTo>
                      <a:pt x="4372" y="1220"/>
                    </a:lnTo>
                    <a:lnTo>
                      <a:pt x="4376" y="1241"/>
                    </a:lnTo>
                    <a:lnTo>
                      <a:pt x="4378" y="1263"/>
                    </a:lnTo>
                    <a:lnTo>
                      <a:pt x="4379" y="1285"/>
                    </a:lnTo>
                    <a:lnTo>
                      <a:pt x="4380" y="1308"/>
                    </a:lnTo>
                    <a:lnTo>
                      <a:pt x="4381" y="1330"/>
                    </a:lnTo>
                    <a:lnTo>
                      <a:pt x="4381" y="1352"/>
                    </a:lnTo>
                    <a:lnTo>
                      <a:pt x="4332" y="1352"/>
                    </a:lnTo>
                    <a:lnTo>
                      <a:pt x="4332" y="1331"/>
                    </a:lnTo>
                    <a:lnTo>
                      <a:pt x="4331" y="1310"/>
                    </a:lnTo>
                    <a:lnTo>
                      <a:pt x="4330" y="1289"/>
                    </a:lnTo>
                    <a:lnTo>
                      <a:pt x="4329" y="1268"/>
                    </a:lnTo>
                    <a:lnTo>
                      <a:pt x="4323" y="1226"/>
                    </a:lnTo>
                    <a:lnTo>
                      <a:pt x="4317" y="1186"/>
                    </a:lnTo>
                    <a:lnTo>
                      <a:pt x="4307" y="1146"/>
                    </a:lnTo>
                    <a:lnTo>
                      <a:pt x="4296" y="1107"/>
                    </a:lnTo>
                    <a:lnTo>
                      <a:pt x="4282" y="1068"/>
                    </a:lnTo>
                    <a:lnTo>
                      <a:pt x="4268" y="1032"/>
                    </a:lnTo>
                    <a:lnTo>
                      <a:pt x="4250" y="995"/>
                    </a:lnTo>
                    <a:lnTo>
                      <a:pt x="4231" y="958"/>
                    </a:lnTo>
                    <a:lnTo>
                      <a:pt x="4211" y="924"/>
                    </a:lnTo>
                    <a:lnTo>
                      <a:pt x="4189" y="891"/>
                    </a:lnTo>
                    <a:lnTo>
                      <a:pt x="4164" y="858"/>
                    </a:lnTo>
                    <a:lnTo>
                      <a:pt x="4139" y="826"/>
                    </a:lnTo>
                    <a:lnTo>
                      <a:pt x="4112" y="796"/>
                    </a:lnTo>
                    <a:lnTo>
                      <a:pt x="4083" y="767"/>
                    </a:lnTo>
                    <a:lnTo>
                      <a:pt x="4118" y="731"/>
                    </a:lnTo>
                    <a:close/>
                    <a:moveTo>
                      <a:pt x="4359" y="1377"/>
                    </a:moveTo>
                    <a:lnTo>
                      <a:pt x="4331" y="1380"/>
                    </a:lnTo>
                    <a:lnTo>
                      <a:pt x="4332" y="1352"/>
                    </a:lnTo>
                    <a:lnTo>
                      <a:pt x="4357" y="1352"/>
                    </a:lnTo>
                    <a:lnTo>
                      <a:pt x="4359" y="1377"/>
                    </a:lnTo>
                    <a:close/>
                    <a:moveTo>
                      <a:pt x="4353" y="1328"/>
                    </a:moveTo>
                    <a:lnTo>
                      <a:pt x="4364" y="1327"/>
                    </a:lnTo>
                    <a:lnTo>
                      <a:pt x="4376" y="1325"/>
                    </a:lnTo>
                    <a:lnTo>
                      <a:pt x="4388" y="1324"/>
                    </a:lnTo>
                    <a:lnTo>
                      <a:pt x="4399" y="1323"/>
                    </a:lnTo>
                    <a:lnTo>
                      <a:pt x="4401" y="1373"/>
                    </a:lnTo>
                    <a:lnTo>
                      <a:pt x="4391" y="1373"/>
                    </a:lnTo>
                    <a:lnTo>
                      <a:pt x="4381" y="1374"/>
                    </a:lnTo>
                    <a:lnTo>
                      <a:pt x="4370" y="1375"/>
                    </a:lnTo>
                    <a:lnTo>
                      <a:pt x="4359" y="1377"/>
                    </a:lnTo>
                    <a:lnTo>
                      <a:pt x="4353" y="1328"/>
                    </a:lnTo>
                    <a:close/>
                    <a:moveTo>
                      <a:pt x="4399" y="1323"/>
                    </a:moveTo>
                    <a:lnTo>
                      <a:pt x="4411" y="1323"/>
                    </a:lnTo>
                    <a:lnTo>
                      <a:pt x="4422" y="1323"/>
                    </a:lnTo>
                    <a:lnTo>
                      <a:pt x="4433" y="1323"/>
                    </a:lnTo>
                    <a:lnTo>
                      <a:pt x="4446" y="1323"/>
                    </a:lnTo>
                    <a:lnTo>
                      <a:pt x="4445" y="1372"/>
                    </a:lnTo>
                    <a:lnTo>
                      <a:pt x="4433" y="1372"/>
                    </a:lnTo>
                    <a:lnTo>
                      <a:pt x="4423" y="1372"/>
                    </a:lnTo>
                    <a:lnTo>
                      <a:pt x="4412" y="1372"/>
                    </a:lnTo>
                    <a:lnTo>
                      <a:pt x="4401" y="1373"/>
                    </a:lnTo>
                    <a:lnTo>
                      <a:pt x="4399" y="1323"/>
                    </a:lnTo>
                    <a:close/>
                    <a:moveTo>
                      <a:pt x="4446" y="1323"/>
                    </a:moveTo>
                    <a:lnTo>
                      <a:pt x="4446" y="1323"/>
                    </a:lnTo>
                    <a:lnTo>
                      <a:pt x="4445" y="1348"/>
                    </a:lnTo>
                    <a:lnTo>
                      <a:pt x="4446" y="1323"/>
                    </a:lnTo>
                    <a:close/>
                    <a:moveTo>
                      <a:pt x="4446" y="1323"/>
                    </a:moveTo>
                    <a:lnTo>
                      <a:pt x="4448" y="1323"/>
                    </a:lnTo>
                    <a:lnTo>
                      <a:pt x="4447" y="1372"/>
                    </a:lnTo>
                    <a:lnTo>
                      <a:pt x="4445" y="1372"/>
                    </a:lnTo>
                    <a:lnTo>
                      <a:pt x="4446" y="1323"/>
                    </a:lnTo>
                    <a:close/>
                    <a:moveTo>
                      <a:pt x="4448" y="1323"/>
                    </a:moveTo>
                    <a:lnTo>
                      <a:pt x="4449" y="1323"/>
                    </a:lnTo>
                    <a:lnTo>
                      <a:pt x="4448" y="1348"/>
                    </a:lnTo>
                    <a:lnTo>
                      <a:pt x="4448" y="1323"/>
                    </a:lnTo>
                    <a:close/>
                    <a:moveTo>
                      <a:pt x="4449" y="1323"/>
                    </a:moveTo>
                    <a:lnTo>
                      <a:pt x="4479" y="1324"/>
                    </a:lnTo>
                    <a:lnTo>
                      <a:pt x="4509" y="1328"/>
                    </a:lnTo>
                    <a:lnTo>
                      <a:pt x="4539" y="1332"/>
                    </a:lnTo>
                    <a:lnTo>
                      <a:pt x="4568" y="1338"/>
                    </a:lnTo>
                    <a:lnTo>
                      <a:pt x="4597" y="1344"/>
                    </a:lnTo>
                    <a:lnTo>
                      <a:pt x="4625" y="1353"/>
                    </a:lnTo>
                    <a:lnTo>
                      <a:pt x="4653" y="1362"/>
                    </a:lnTo>
                    <a:lnTo>
                      <a:pt x="4679" y="1373"/>
                    </a:lnTo>
                    <a:lnTo>
                      <a:pt x="4705" y="1385"/>
                    </a:lnTo>
                    <a:lnTo>
                      <a:pt x="4730" y="1398"/>
                    </a:lnTo>
                    <a:lnTo>
                      <a:pt x="4755" y="1412"/>
                    </a:lnTo>
                    <a:lnTo>
                      <a:pt x="4778" y="1427"/>
                    </a:lnTo>
                    <a:lnTo>
                      <a:pt x="4802" y="1443"/>
                    </a:lnTo>
                    <a:lnTo>
                      <a:pt x="4824" y="1460"/>
                    </a:lnTo>
                    <a:lnTo>
                      <a:pt x="4845" y="1478"/>
                    </a:lnTo>
                    <a:lnTo>
                      <a:pt x="4865" y="1497"/>
                    </a:lnTo>
                    <a:lnTo>
                      <a:pt x="4831" y="1532"/>
                    </a:lnTo>
                    <a:lnTo>
                      <a:pt x="4812" y="1514"/>
                    </a:lnTo>
                    <a:lnTo>
                      <a:pt x="4793" y="1498"/>
                    </a:lnTo>
                    <a:lnTo>
                      <a:pt x="4772" y="1482"/>
                    </a:lnTo>
                    <a:lnTo>
                      <a:pt x="4752" y="1468"/>
                    </a:lnTo>
                    <a:lnTo>
                      <a:pt x="4729" y="1453"/>
                    </a:lnTo>
                    <a:lnTo>
                      <a:pt x="4707" y="1441"/>
                    </a:lnTo>
                    <a:lnTo>
                      <a:pt x="4684" y="1429"/>
                    </a:lnTo>
                    <a:lnTo>
                      <a:pt x="4659" y="1418"/>
                    </a:lnTo>
                    <a:lnTo>
                      <a:pt x="4635" y="1409"/>
                    </a:lnTo>
                    <a:lnTo>
                      <a:pt x="4609" y="1400"/>
                    </a:lnTo>
                    <a:lnTo>
                      <a:pt x="4584" y="1392"/>
                    </a:lnTo>
                    <a:lnTo>
                      <a:pt x="4557" y="1385"/>
                    </a:lnTo>
                    <a:lnTo>
                      <a:pt x="4530" y="1381"/>
                    </a:lnTo>
                    <a:lnTo>
                      <a:pt x="4504" y="1377"/>
                    </a:lnTo>
                    <a:lnTo>
                      <a:pt x="4476" y="1373"/>
                    </a:lnTo>
                    <a:lnTo>
                      <a:pt x="4447" y="1372"/>
                    </a:lnTo>
                    <a:lnTo>
                      <a:pt x="4449" y="1323"/>
                    </a:lnTo>
                    <a:close/>
                    <a:moveTo>
                      <a:pt x="4865" y="1497"/>
                    </a:moveTo>
                    <a:lnTo>
                      <a:pt x="4884" y="1517"/>
                    </a:lnTo>
                    <a:lnTo>
                      <a:pt x="4903" y="1538"/>
                    </a:lnTo>
                    <a:lnTo>
                      <a:pt x="4919" y="1559"/>
                    </a:lnTo>
                    <a:lnTo>
                      <a:pt x="4935" y="1581"/>
                    </a:lnTo>
                    <a:lnTo>
                      <a:pt x="4951" y="1605"/>
                    </a:lnTo>
                    <a:lnTo>
                      <a:pt x="4964" y="1628"/>
                    </a:lnTo>
                    <a:lnTo>
                      <a:pt x="4977" y="1652"/>
                    </a:lnTo>
                    <a:lnTo>
                      <a:pt x="4988" y="1677"/>
                    </a:lnTo>
                    <a:lnTo>
                      <a:pt x="4998" y="1702"/>
                    </a:lnTo>
                    <a:lnTo>
                      <a:pt x="5007" y="1729"/>
                    </a:lnTo>
                    <a:lnTo>
                      <a:pt x="5014" y="1756"/>
                    </a:lnTo>
                    <a:lnTo>
                      <a:pt x="5021" y="1783"/>
                    </a:lnTo>
                    <a:lnTo>
                      <a:pt x="5025" y="1810"/>
                    </a:lnTo>
                    <a:lnTo>
                      <a:pt x="5028" y="1838"/>
                    </a:lnTo>
                    <a:lnTo>
                      <a:pt x="5030" y="1866"/>
                    </a:lnTo>
                    <a:lnTo>
                      <a:pt x="5030" y="1895"/>
                    </a:lnTo>
                    <a:lnTo>
                      <a:pt x="4981" y="1894"/>
                    </a:lnTo>
                    <a:lnTo>
                      <a:pt x="4981" y="1868"/>
                    </a:lnTo>
                    <a:lnTo>
                      <a:pt x="4980" y="1843"/>
                    </a:lnTo>
                    <a:lnTo>
                      <a:pt x="4976" y="1817"/>
                    </a:lnTo>
                    <a:lnTo>
                      <a:pt x="4972" y="1791"/>
                    </a:lnTo>
                    <a:lnTo>
                      <a:pt x="4966" y="1767"/>
                    </a:lnTo>
                    <a:lnTo>
                      <a:pt x="4960" y="1742"/>
                    </a:lnTo>
                    <a:lnTo>
                      <a:pt x="4952" y="1719"/>
                    </a:lnTo>
                    <a:lnTo>
                      <a:pt x="4943" y="1696"/>
                    </a:lnTo>
                    <a:lnTo>
                      <a:pt x="4933" y="1674"/>
                    </a:lnTo>
                    <a:lnTo>
                      <a:pt x="4921" y="1651"/>
                    </a:lnTo>
                    <a:lnTo>
                      <a:pt x="4908" y="1629"/>
                    </a:lnTo>
                    <a:lnTo>
                      <a:pt x="4895" y="1609"/>
                    </a:lnTo>
                    <a:lnTo>
                      <a:pt x="4881" y="1588"/>
                    </a:lnTo>
                    <a:lnTo>
                      <a:pt x="4865" y="1569"/>
                    </a:lnTo>
                    <a:lnTo>
                      <a:pt x="4848" y="1550"/>
                    </a:lnTo>
                    <a:lnTo>
                      <a:pt x="4831" y="1532"/>
                    </a:lnTo>
                    <a:lnTo>
                      <a:pt x="4865" y="1497"/>
                    </a:lnTo>
                    <a:close/>
                    <a:moveTo>
                      <a:pt x="5030" y="1895"/>
                    </a:moveTo>
                    <a:lnTo>
                      <a:pt x="5030" y="1897"/>
                    </a:lnTo>
                    <a:lnTo>
                      <a:pt x="4981" y="1896"/>
                    </a:lnTo>
                    <a:lnTo>
                      <a:pt x="4981" y="1894"/>
                    </a:lnTo>
                    <a:lnTo>
                      <a:pt x="5030" y="1895"/>
                    </a:lnTo>
                    <a:close/>
                    <a:moveTo>
                      <a:pt x="5030" y="1897"/>
                    </a:moveTo>
                    <a:lnTo>
                      <a:pt x="5027" y="1929"/>
                    </a:lnTo>
                    <a:lnTo>
                      <a:pt x="5024" y="1959"/>
                    </a:lnTo>
                    <a:lnTo>
                      <a:pt x="5018" y="1989"/>
                    </a:lnTo>
                    <a:lnTo>
                      <a:pt x="5012" y="2019"/>
                    </a:lnTo>
                    <a:lnTo>
                      <a:pt x="4964" y="2007"/>
                    </a:lnTo>
                    <a:lnTo>
                      <a:pt x="4971" y="1979"/>
                    </a:lnTo>
                    <a:lnTo>
                      <a:pt x="4976" y="1953"/>
                    </a:lnTo>
                    <a:lnTo>
                      <a:pt x="4978" y="1925"/>
                    </a:lnTo>
                    <a:lnTo>
                      <a:pt x="4981" y="1896"/>
                    </a:lnTo>
                    <a:lnTo>
                      <a:pt x="5030" y="1897"/>
                    </a:lnTo>
                    <a:close/>
                    <a:moveTo>
                      <a:pt x="5012" y="2019"/>
                    </a:moveTo>
                    <a:lnTo>
                      <a:pt x="5003" y="2049"/>
                    </a:lnTo>
                    <a:lnTo>
                      <a:pt x="4992" y="2078"/>
                    </a:lnTo>
                    <a:lnTo>
                      <a:pt x="4980" y="2107"/>
                    </a:lnTo>
                    <a:lnTo>
                      <a:pt x="4966" y="2135"/>
                    </a:lnTo>
                    <a:lnTo>
                      <a:pt x="4923" y="2112"/>
                    </a:lnTo>
                    <a:lnTo>
                      <a:pt x="4935" y="2086"/>
                    </a:lnTo>
                    <a:lnTo>
                      <a:pt x="4946" y="2061"/>
                    </a:lnTo>
                    <a:lnTo>
                      <a:pt x="4956" y="2034"/>
                    </a:lnTo>
                    <a:lnTo>
                      <a:pt x="4964" y="2007"/>
                    </a:lnTo>
                    <a:lnTo>
                      <a:pt x="5012" y="2019"/>
                    </a:lnTo>
                    <a:close/>
                    <a:moveTo>
                      <a:pt x="4966" y="2135"/>
                    </a:moveTo>
                    <a:lnTo>
                      <a:pt x="4960" y="2147"/>
                    </a:lnTo>
                    <a:lnTo>
                      <a:pt x="4944" y="2147"/>
                    </a:lnTo>
                    <a:lnTo>
                      <a:pt x="4944" y="2123"/>
                    </a:lnTo>
                    <a:lnTo>
                      <a:pt x="4966" y="2135"/>
                    </a:lnTo>
                    <a:close/>
                    <a:moveTo>
                      <a:pt x="4944" y="2147"/>
                    </a:moveTo>
                    <a:lnTo>
                      <a:pt x="123" y="2147"/>
                    </a:lnTo>
                    <a:lnTo>
                      <a:pt x="123" y="2098"/>
                    </a:lnTo>
                    <a:lnTo>
                      <a:pt x="4944" y="2098"/>
                    </a:lnTo>
                    <a:lnTo>
                      <a:pt x="4944" y="2147"/>
                    </a:lnTo>
                    <a:close/>
                    <a:moveTo>
                      <a:pt x="123" y="2147"/>
                    </a:moveTo>
                    <a:lnTo>
                      <a:pt x="109" y="2147"/>
                    </a:lnTo>
                    <a:lnTo>
                      <a:pt x="102" y="2135"/>
                    </a:lnTo>
                    <a:lnTo>
                      <a:pt x="123" y="2123"/>
                    </a:lnTo>
                    <a:lnTo>
                      <a:pt x="123" y="2147"/>
                    </a:lnTo>
                    <a:close/>
                    <a:moveTo>
                      <a:pt x="102" y="2135"/>
                    </a:moveTo>
                    <a:lnTo>
                      <a:pt x="89" y="2113"/>
                    </a:lnTo>
                    <a:lnTo>
                      <a:pt x="78" y="2091"/>
                    </a:lnTo>
                    <a:lnTo>
                      <a:pt x="67" y="2067"/>
                    </a:lnTo>
                    <a:lnTo>
                      <a:pt x="56" y="2044"/>
                    </a:lnTo>
                    <a:lnTo>
                      <a:pt x="47" y="2021"/>
                    </a:lnTo>
                    <a:lnTo>
                      <a:pt x="38" y="1996"/>
                    </a:lnTo>
                    <a:lnTo>
                      <a:pt x="30" y="1972"/>
                    </a:lnTo>
                    <a:lnTo>
                      <a:pt x="23" y="1947"/>
                    </a:lnTo>
                    <a:lnTo>
                      <a:pt x="71" y="1935"/>
                    </a:lnTo>
                    <a:lnTo>
                      <a:pt x="78" y="1958"/>
                    </a:lnTo>
                    <a:lnTo>
                      <a:pt x="85" y="1981"/>
                    </a:lnTo>
                    <a:lnTo>
                      <a:pt x="92" y="2003"/>
                    </a:lnTo>
                    <a:lnTo>
                      <a:pt x="101" y="2025"/>
                    </a:lnTo>
                    <a:lnTo>
                      <a:pt x="111" y="2047"/>
                    </a:lnTo>
                    <a:lnTo>
                      <a:pt x="121" y="2068"/>
                    </a:lnTo>
                    <a:lnTo>
                      <a:pt x="132" y="2090"/>
                    </a:lnTo>
                    <a:lnTo>
                      <a:pt x="145" y="2111"/>
                    </a:lnTo>
                    <a:lnTo>
                      <a:pt x="102" y="2135"/>
                    </a:lnTo>
                    <a:close/>
                    <a:moveTo>
                      <a:pt x="23" y="1947"/>
                    </a:moveTo>
                    <a:lnTo>
                      <a:pt x="18" y="1923"/>
                    </a:lnTo>
                    <a:lnTo>
                      <a:pt x="12" y="1898"/>
                    </a:lnTo>
                    <a:lnTo>
                      <a:pt x="8" y="1874"/>
                    </a:lnTo>
                    <a:lnTo>
                      <a:pt x="4" y="1848"/>
                    </a:lnTo>
                    <a:lnTo>
                      <a:pt x="2" y="1823"/>
                    </a:lnTo>
                    <a:lnTo>
                      <a:pt x="1" y="1797"/>
                    </a:lnTo>
                    <a:lnTo>
                      <a:pt x="0" y="1771"/>
                    </a:lnTo>
                    <a:lnTo>
                      <a:pt x="0" y="1746"/>
                    </a:lnTo>
                    <a:lnTo>
                      <a:pt x="49" y="1747"/>
                    </a:lnTo>
                    <a:lnTo>
                      <a:pt x="49" y="1771"/>
                    </a:lnTo>
                    <a:lnTo>
                      <a:pt x="50" y="1795"/>
                    </a:lnTo>
                    <a:lnTo>
                      <a:pt x="51" y="1819"/>
                    </a:lnTo>
                    <a:lnTo>
                      <a:pt x="53" y="1843"/>
                    </a:lnTo>
                    <a:lnTo>
                      <a:pt x="57" y="1866"/>
                    </a:lnTo>
                    <a:lnTo>
                      <a:pt x="61" y="1889"/>
                    </a:lnTo>
                    <a:lnTo>
                      <a:pt x="66" y="1912"/>
                    </a:lnTo>
                    <a:lnTo>
                      <a:pt x="71" y="1935"/>
                    </a:lnTo>
                    <a:lnTo>
                      <a:pt x="23" y="194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" name="Freeform 188"/>
              <p:cNvSpPr>
                <a:spLocks/>
              </p:cNvSpPr>
              <p:nvPr/>
            </p:nvSpPr>
            <p:spPr bwMode="auto">
              <a:xfrm>
                <a:off x="2059" y="1480"/>
                <a:ext cx="681" cy="311"/>
              </a:xfrm>
              <a:custGeom>
                <a:avLst/>
                <a:gdLst>
                  <a:gd name="T0" fmla="*/ 4077 w 4088"/>
                  <a:gd name="T1" fmla="*/ 1419 h 1869"/>
                  <a:gd name="T2" fmla="*/ 4041 w 4088"/>
                  <a:gd name="T3" fmla="*/ 1290 h 1869"/>
                  <a:gd name="T4" fmla="*/ 3982 w 4088"/>
                  <a:gd name="T5" fmla="*/ 1172 h 1869"/>
                  <a:gd name="T6" fmla="*/ 3902 w 4088"/>
                  <a:gd name="T7" fmla="*/ 1069 h 1869"/>
                  <a:gd name="T8" fmla="*/ 3807 w 4088"/>
                  <a:gd name="T9" fmla="*/ 983 h 1869"/>
                  <a:gd name="T10" fmla="*/ 3694 w 4088"/>
                  <a:gd name="T11" fmla="*/ 919 h 1869"/>
                  <a:gd name="T12" fmla="*/ 3572 w 4088"/>
                  <a:gd name="T13" fmla="*/ 875 h 1869"/>
                  <a:gd name="T14" fmla="*/ 3438 w 4088"/>
                  <a:gd name="T15" fmla="*/ 859 h 1869"/>
                  <a:gd name="T16" fmla="*/ 3351 w 4088"/>
                  <a:gd name="T17" fmla="*/ 862 h 1869"/>
                  <a:gd name="T18" fmla="*/ 3338 w 4088"/>
                  <a:gd name="T19" fmla="*/ 805 h 1869"/>
                  <a:gd name="T20" fmla="*/ 3333 w 4088"/>
                  <a:gd name="T21" fmla="*/ 722 h 1869"/>
                  <a:gd name="T22" fmla="*/ 3311 w 4088"/>
                  <a:gd name="T23" fmla="*/ 643 h 1869"/>
                  <a:gd name="T24" fmla="*/ 3274 w 4088"/>
                  <a:gd name="T25" fmla="*/ 571 h 1869"/>
                  <a:gd name="T26" fmla="*/ 3226 w 4088"/>
                  <a:gd name="T27" fmla="*/ 507 h 1869"/>
                  <a:gd name="T28" fmla="*/ 3166 w 4088"/>
                  <a:gd name="T29" fmla="*/ 455 h 1869"/>
                  <a:gd name="T30" fmla="*/ 3098 w 4088"/>
                  <a:gd name="T31" fmla="*/ 415 h 1869"/>
                  <a:gd name="T32" fmla="*/ 3022 w 4088"/>
                  <a:gd name="T33" fmla="*/ 389 h 1869"/>
                  <a:gd name="T34" fmla="*/ 2941 w 4088"/>
                  <a:gd name="T35" fmla="*/ 379 h 1869"/>
                  <a:gd name="T36" fmla="*/ 2875 w 4088"/>
                  <a:gd name="T37" fmla="*/ 383 h 1869"/>
                  <a:gd name="T38" fmla="*/ 2816 w 4088"/>
                  <a:gd name="T39" fmla="*/ 396 h 1869"/>
                  <a:gd name="T40" fmla="*/ 2722 w 4088"/>
                  <a:gd name="T41" fmla="*/ 438 h 1869"/>
                  <a:gd name="T42" fmla="*/ 2675 w 4088"/>
                  <a:gd name="T43" fmla="*/ 374 h 1869"/>
                  <a:gd name="T44" fmla="*/ 2631 w 4088"/>
                  <a:gd name="T45" fmla="*/ 279 h 1869"/>
                  <a:gd name="T46" fmla="*/ 2572 w 4088"/>
                  <a:gd name="T47" fmla="*/ 196 h 1869"/>
                  <a:gd name="T48" fmla="*/ 2497 w 4088"/>
                  <a:gd name="T49" fmla="*/ 128 h 1869"/>
                  <a:gd name="T50" fmla="*/ 2412 w 4088"/>
                  <a:gd name="T51" fmla="*/ 73 h 1869"/>
                  <a:gd name="T52" fmla="*/ 2316 w 4088"/>
                  <a:gd name="T53" fmla="*/ 33 h 1869"/>
                  <a:gd name="T54" fmla="*/ 2212 w 4088"/>
                  <a:gd name="T55" fmla="*/ 9 h 1869"/>
                  <a:gd name="T56" fmla="*/ 2102 w 4088"/>
                  <a:gd name="T57" fmla="*/ 0 h 1869"/>
                  <a:gd name="T58" fmla="*/ 1996 w 4088"/>
                  <a:gd name="T59" fmla="*/ 6 h 1869"/>
                  <a:gd name="T60" fmla="*/ 1898 w 4088"/>
                  <a:gd name="T61" fmla="*/ 24 h 1869"/>
                  <a:gd name="T62" fmla="*/ 1807 w 4088"/>
                  <a:gd name="T63" fmla="*/ 54 h 1869"/>
                  <a:gd name="T64" fmla="*/ 1723 w 4088"/>
                  <a:gd name="T65" fmla="*/ 97 h 1869"/>
                  <a:gd name="T66" fmla="*/ 1650 w 4088"/>
                  <a:gd name="T67" fmla="*/ 151 h 1869"/>
                  <a:gd name="T68" fmla="*/ 1587 w 4088"/>
                  <a:gd name="T69" fmla="*/ 218 h 1869"/>
                  <a:gd name="T70" fmla="*/ 1535 w 4088"/>
                  <a:gd name="T71" fmla="*/ 296 h 1869"/>
                  <a:gd name="T72" fmla="*/ 1498 w 4088"/>
                  <a:gd name="T73" fmla="*/ 385 h 1869"/>
                  <a:gd name="T74" fmla="*/ 1396 w 4088"/>
                  <a:gd name="T75" fmla="*/ 384 h 1869"/>
                  <a:gd name="T76" fmla="*/ 1263 w 4088"/>
                  <a:gd name="T77" fmla="*/ 369 h 1869"/>
                  <a:gd name="T78" fmla="*/ 1115 w 4088"/>
                  <a:gd name="T79" fmla="*/ 381 h 1869"/>
                  <a:gd name="T80" fmla="*/ 976 w 4088"/>
                  <a:gd name="T81" fmla="*/ 423 h 1869"/>
                  <a:gd name="T82" fmla="*/ 854 w 4088"/>
                  <a:gd name="T83" fmla="*/ 492 h 1869"/>
                  <a:gd name="T84" fmla="*/ 749 w 4088"/>
                  <a:gd name="T85" fmla="*/ 583 h 1869"/>
                  <a:gd name="T86" fmla="*/ 663 w 4088"/>
                  <a:gd name="T87" fmla="*/ 695 h 1869"/>
                  <a:gd name="T88" fmla="*/ 600 w 4088"/>
                  <a:gd name="T89" fmla="*/ 824 h 1869"/>
                  <a:gd name="T90" fmla="*/ 558 w 4088"/>
                  <a:gd name="T91" fmla="*/ 968 h 1869"/>
                  <a:gd name="T92" fmla="*/ 541 w 4088"/>
                  <a:gd name="T93" fmla="*/ 1122 h 1869"/>
                  <a:gd name="T94" fmla="*/ 485 w 4088"/>
                  <a:gd name="T95" fmla="*/ 1158 h 1869"/>
                  <a:gd name="T96" fmla="*/ 394 w 4088"/>
                  <a:gd name="T97" fmla="*/ 1166 h 1869"/>
                  <a:gd name="T98" fmla="*/ 303 w 4088"/>
                  <a:gd name="T99" fmla="*/ 1192 h 1869"/>
                  <a:gd name="T100" fmla="*/ 221 w 4088"/>
                  <a:gd name="T101" fmla="*/ 1236 h 1869"/>
                  <a:gd name="T102" fmla="*/ 148 w 4088"/>
                  <a:gd name="T103" fmla="*/ 1294 h 1869"/>
                  <a:gd name="T104" fmla="*/ 88 w 4088"/>
                  <a:gd name="T105" fmla="*/ 1365 h 1869"/>
                  <a:gd name="T106" fmla="*/ 43 w 4088"/>
                  <a:gd name="T107" fmla="*/ 1447 h 1869"/>
                  <a:gd name="T108" fmla="*/ 13 w 4088"/>
                  <a:gd name="T109" fmla="*/ 1538 h 1869"/>
                  <a:gd name="T110" fmla="*/ 0 w 4088"/>
                  <a:gd name="T111" fmla="*/ 1636 h 1869"/>
                  <a:gd name="T112" fmla="*/ 9 w 4088"/>
                  <a:gd name="T113" fmla="*/ 1743 h 1869"/>
                  <a:gd name="T114" fmla="*/ 41 w 4088"/>
                  <a:gd name="T115" fmla="*/ 1845 h 1869"/>
                  <a:gd name="T116" fmla="*/ 4025 w 4088"/>
                  <a:gd name="T117" fmla="*/ 1830 h 1869"/>
                  <a:gd name="T118" fmla="*/ 4057 w 4088"/>
                  <a:gd name="T119" fmla="*/ 1747 h 1869"/>
                  <a:gd name="T120" fmla="*/ 4077 w 4088"/>
                  <a:gd name="T121" fmla="*/ 1661 h 1869"/>
                  <a:gd name="T122" fmla="*/ 4087 w 4088"/>
                  <a:gd name="T123" fmla="*/ 1569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88" h="1869">
                    <a:moveTo>
                      <a:pt x="4087" y="1523"/>
                    </a:moveTo>
                    <a:lnTo>
                      <a:pt x="4086" y="1488"/>
                    </a:lnTo>
                    <a:lnTo>
                      <a:pt x="4082" y="1454"/>
                    </a:lnTo>
                    <a:lnTo>
                      <a:pt x="4077" y="1419"/>
                    </a:lnTo>
                    <a:lnTo>
                      <a:pt x="4070" y="1386"/>
                    </a:lnTo>
                    <a:lnTo>
                      <a:pt x="4062" y="1354"/>
                    </a:lnTo>
                    <a:lnTo>
                      <a:pt x="4052" y="1321"/>
                    </a:lnTo>
                    <a:lnTo>
                      <a:pt x="4041" y="1290"/>
                    </a:lnTo>
                    <a:lnTo>
                      <a:pt x="4028" y="1259"/>
                    </a:lnTo>
                    <a:lnTo>
                      <a:pt x="4015" y="1229"/>
                    </a:lnTo>
                    <a:lnTo>
                      <a:pt x="3999" y="1200"/>
                    </a:lnTo>
                    <a:lnTo>
                      <a:pt x="3982" y="1172"/>
                    </a:lnTo>
                    <a:lnTo>
                      <a:pt x="3963" y="1144"/>
                    </a:lnTo>
                    <a:lnTo>
                      <a:pt x="3945" y="1119"/>
                    </a:lnTo>
                    <a:lnTo>
                      <a:pt x="3924" y="1093"/>
                    </a:lnTo>
                    <a:lnTo>
                      <a:pt x="3902" y="1069"/>
                    </a:lnTo>
                    <a:lnTo>
                      <a:pt x="3880" y="1046"/>
                    </a:lnTo>
                    <a:lnTo>
                      <a:pt x="3857" y="1024"/>
                    </a:lnTo>
                    <a:lnTo>
                      <a:pt x="3832" y="1003"/>
                    </a:lnTo>
                    <a:lnTo>
                      <a:pt x="3807" y="983"/>
                    </a:lnTo>
                    <a:lnTo>
                      <a:pt x="3780" y="965"/>
                    </a:lnTo>
                    <a:lnTo>
                      <a:pt x="3752" y="949"/>
                    </a:lnTo>
                    <a:lnTo>
                      <a:pt x="3724" y="933"/>
                    </a:lnTo>
                    <a:lnTo>
                      <a:pt x="3694" y="919"/>
                    </a:lnTo>
                    <a:lnTo>
                      <a:pt x="3665" y="905"/>
                    </a:lnTo>
                    <a:lnTo>
                      <a:pt x="3634" y="894"/>
                    </a:lnTo>
                    <a:lnTo>
                      <a:pt x="3603" y="884"/>
                    </a:lnTo>
                    <a:lnTo>
                      <a:pt x="3572" y="875"/>
                    </a:lnTo>
                    <a:lnTo>
                      <a:pt x="3539" y="869"/>
                    </a:lnTo>
                    <a:lnTo>
                      <a:pt x="3506" y="864"/>
                    </a:lnTo>
                    <a:lnTo>
                      <a:pt x="3473" y="861"/>
                    </a:lnTo>
                    <a:lnTo>
                      <a:pt x="3438" y="859"/>
                    </a:lnTo>
                    <a:lnTo>
                      <a:pt x="3405" y="859"/>
                    </a:lnTo>
                    <a:lnTo>
                      <a:pt x="3386" y="860"/>
                    </a:lnTo>
                    <a:lnTo>
                      <a:pt x="3368" y="861"/>
                    </a:lnTo>
                    <a:lnTo>
                      <a:pt x="3351" y="862"/>
                    </a:lnTo>
                    <a:lnTo>
                      <a:pt x="3333" y="864"/>
                    </a:lnTo>
                    <a:lnTo>
                      <a:pt x="3336" y="845"/>
                    </a:lnTo>
                    <a:lnTo>
                      <a:pt x="3337" y="825"/>
                    </a:lnTo>
                    <a:lnTo>
                      <a:pt x="3338" y="805"/>
                    </a:lnTo>
                    <a:lnTo>
                      <a:pt x="3338" y="785"/>
                    </a:lnTo>
                    <a:lnTo>
                      <a:pt x="3337" y="764"/>
                    </a:lnTo>
                    <a:lnTo>
                      <a:pt x="3335" y="743"/>
                    </a:lnTo>
                    <a:lnTo>
                      <a:pt x="3333" y="722"/>
                    </a:lnTo>
                    <a:lnTo>
                      <a:pt x="3328" y="702"/>
                    </a:lnTo>
                    <a:lnTo>
                      <a:pt x="3323" y="682"/>
                    </a:lnTo>
                    <a:lnTo>
                      <a:pt x="3317" y="662"/>
                    </a:lnTo>
                    <a:lnTo>
                      <a:pt x="3311" y="643"/>
                    </a:lnTo>
                    <a:lnTo>
                      <a:pt x="3303" y="624"/>
                    </a:lnTo>
                    <a:lnTo>
                      <a:pt x="3294" y="605"/>
                    </a:lnTo>
                    <a:lnTo>
                      <a:pt x="3284" y="587"/>
                    </a:lnTo>
                    <a:lnTo>
                      <a:pt x="3274" y="571"/>
                    </a:lnTo>
                    <a:lnTo>
                      <a:pt x="3263" y="554"/>
                    </a:lnTo>
                    <a:lnTo>
                      <a:pt x="3252" y="538"/>
                    </a:lnTo>
                    <a:lnTo>
                      <a:pt x="3238" y="523"/>
                    </a:lnTo>
                    <a:lnTo>
                      <a:pt x="3226" y="507"/>
                    </a:lnTo>
                    <a:lnTo>
                      <a:pt x="3212" y="494"/>
                    </a:lnTo>
                    <a:lnTo>
                      <a:pt x="3197" y="480"/>
                    </a:lnTo>
                    <a:lnTo>
                      <a:pt x="3183" y="467"/>
                    </a:lnTo>
                    <a:lnTo>
                      <a:pt x="3166" y="455"/>
                    </a:lnTo>
                    <a:lnTo>
                      <a:pt x="3150" y="444"/>
                    </a:lnTo>
                    <a:lnTo>
                      <a:pt x="3134" y="434"/>
                    </a:lnTo>
                    <a:lnTo>
                      <a:pt x="3116" y="424"/>
                    </a:lnTo>
                    <a:lnTo>
                      <a:pt x="3098" y="415"/>
                    </a:lnTo>
                    <a:lnTo>
                      <a:pt x="3080" y="407"/>
                    </a:lnTo>
                    <a:lnTo>
                      <a:pt x="3061" y="400"/>
                    </a:lnTo>
                    <a:lnTo>
                      <a:pt x="3042" y="395"/>
                    </a:lnTo>
                    <a:lnTo>
                      <a:pt x="3022" y="389"/>
                    </a:lnTo>
                    <a:lnTo>
                      <a:pt x="3002" y="385"/>
                    </a:lnTo>
                    <a:lnTo>
                      <a:pt x="2982" y="381"/>
                    </a:lnTo>
                    <a:lnTo>
                      <a:pt x="2962" y="379"/>
                    </a:lnTo>
                    <a:lnTo>
                      <a:pt x="2941" y="379"/>
                    </a:lnTo>
                    <a:lnTo>
                      <a:pt x="2920" y="379"/>
                    </a:lnTo>
                    <a:lnTo>
                      <a:pt x="2905" y="379"/>
                    </a:lnTo>
                    <a:lnTo>
                      <a:pt x="2890" y="380"/>
                    </a:lnTo>
                    <a:lnTo>
                      <a:pt x="2875" y="383"/>
                    </a:lnTo>
                    <a:lnTo>
                      <a:pt x="2859" y="385"/>
                    </a:lnTo>
                    <a:lnTo>
                      <a:pt x="2845" y="388"/>
                    </a:lnTo>
                    <a:lnTo>
                      <a:pt x="2830" y="391"/>
                    </a:lnTo>
                    <a:lnTo>
                      <a:pt x="2816" y="396"/>
                    </a:lnTo>
                    <a:lnTo>
                      <a:pt x="2801" y="400"/>
                    </a:lnTo>
                    <a:lnTo>
                      <a:pt x="2773" y="412"/>
                    </a:lnTo>
                    <a:lnTo>
                      <a:pt x="2748" y="424"/>
                    </a:lnTo>
                    <a:lnTo>
                      <a:pt x="2722" y="438"/>
                    </a:lnTo>
                    <a:lnTo>
                      <a:pt x="2698" y="454"/>
                    </a:lnTo>
                    <a:lnTo>
                      <a:pt x="2691" y="427"/>
                    </a:lnTo>
                    <a:lnTo>
                      <a:pt x="2684" y="400"/>
                    </a:lnTo>
                    <a:lnTo>
                      <a:pt x="2675" y="374"/>
                    </a:lnTo>
                    <a:lnTo>
                      <a:pt x="2667" y="349"/>
                    </a:lnTo>
                    <a:lnTo>
                      <a:pt x="2655" y="325"/>
                    </a:lnTo>
                    <a:lnTo>
                      <a:pt x="2644" y="301"/>
                    </a:lnTo>
                    <a:lnTo>
                      <a:pt x="2631" y="279"/>
                    </a:lnTo>
                    <a:lnTo>
                      <a:pt x="2618" y="257"/>
                    </a:lnTo>
                    <a:lnTo>
                      <a:pt x="2603" y="236"/>
                    </a:lnTo>
                    <a:lnTo>
                      <a:pt x="2588" y="216"/>
                    </a:lnTo>
                    <a:lnTo>
                      <a:pt x="2572" y="196"/>
                    </a:lnTo>
                    <a:lnTo>
                      <a:pt x="2554" y="178"/>
                    </a:lnTo>
                    <a:lnTo>
                      <a:pt x="2536" y="160"/>
                    </a:lnTo>
                    <a:lnTo>
                      <a:pt x="2517" y="143"/>
                    </a:lnTo>
                    <a:lnTo>
                      <a:pt x="2497" y="128"/>
                    </a:lnTo>
                    <a:lnTo>
                      <a:pt x="2477" y="112"/>
                    </a:lnTo>
                    <a:lnTo>
                      <a:pt x="2456" y="99"/>
                    </a:lnTo>
                    <a:lnTo>
                      <a:pt x="2435" y="86"/>
                    </a:lnTo>
                    <a:lnTo>
                      <a:pt x="2412" y="73"/>
                    </a:lnTo>
                    <a:lnTo>
                      <a:pt x="2390" y="62"/>
                    </a:lnTo>
                    <a:lnTo>
                      <a:pt x="2365" y="51"/>
                    </a:lnTo>
                    <a:lnTo>
                      <a:pt x="2342" y="42"/>
                    </a:lnTo>
                    <a:lnTo>
                      <a:pt x="2316" y="33"/>
                    </a:lnTo>
                    <a:lnTo>
                      <a:pt x="2291" y="26"/>
                    </a:lnTo>
                    <a:lnTo>
                      <a:pt x="2265" y="19"/>
                    </a:lnTo>
                    <a:lnTo>
                      <a:pt x="2239" y="13"/>
                    </a:lnTo>
                    <a:lnTo>
                      <a:pt x="2212" y="9"/>
                    </a:lnTo>
                    <a:lnTo>
                      <a:pt x="2185" y="6"/>
                    </a:lnTo>
                    <a:lnTo>
                      <a:pt x="2157" y="2"/>
                    </a:lnTo>
                    <a:lnTo>
                      <a:pt x="2129" y="1"/>
                    </a:lnTo>
                    <a:lnTo>
                      <a:pt x="2102" y="0"/>
                    </a:lnTo>
                    <a:lnTo>
                      <a:pt x="2073" y="0"/>
                    </a:lnTo>
                    <a:lnTo>
                      <a:pt x="2047" y="1"/>
                    </a:lnTo>
                    <a:lnTo>
                      <a:pt x="2021" y="3"/>
                    </a:lnTo>
                    <a:lnTo>
                      <a:pt x="1996" y="6"/>
                    </a:lnTo>
                    <a:lnTo>
                      <a:pt x="1970" y="9"/>
                    </a:lnTo>
                    <a:lnTo>
                      <a:pt x="1946" y="13"/>
                    </a:lnTo>
                    <a:lnTo>
                      <a:pt x="1921" y="18"/>
                    </a:lnTo>
                    <a:lnTo>
                      <a:pt x="1898" y="24"/>
                    </a:lnTo>
                    <a:lnTo>
                      <a:pt x="1875" y="30"/>
                    </a:lnTo>
                    <a:lnTo>
                      <a:pt x="1851" y="38"/>
                    </a:lnTo>
                    <a:lnTo>
                      <a:pt x="1829" y="46"/>
                    </a:lnTo>
                    <a:lnTo>
                      <a:pt x="1807" y="54"/>
                    </a:lnTo>
                    <a:lnTo>
                      <a:pt x="1785" y="63"/>
                    </a:lnTo>
                    <a:lnTo>
                      <a:pt x="1763" y="75"/>
                    </a:lnTo>
                    <a:lnTo>
                      <a:pt x="1743" y="86"/>
                    </a:lnTo>
                    <a:lnTo>
                      <a:pt x="1723" y="97"/>
                    </a:lnTo>
                    <a:lnTo>
                      <a:pt x="1704" y="109"/>
                    </a:lnTo>
                    <a:lnTo>
                      <a:pt x="1686" y="122"/>
                    </a:lnTo>
                    <a:lnTo>
                      <a:pt x="1667" y="137"/>
                    </a:lnTo>
                    <a:lnTo>
                      <a:pt x="1650" y="151"/>
                    </a:lnTo>
                    <a:lnTo>
                      <a:pt x="1633" y="167"/>
                    </a:lnTo>
                    <a:lnTo>
                      <a:pt x="1617" y="182"/>
                    </a:lnTo>
                    <a:lnTo>
                      <a:pt x="1601" y="200"/>
                    </a:lnTo>
                    <a:lnTo>
                      <a:pt x="1587" y="218"/>
                    </a:lnTo>
                    <a:lnTo>
                      <a:pt x="1572" y="236"/>
                    </a:lnTo>
                    <a:lnTo>
                      <a:pt x="1560" y="255"/>
                    </a:lnTo>
                    <a:lnTo>
                      <a:pt x="1548" y="275"/>
                    </a:lnTo>
                    <a:lnTo>
                      <a:pt x="1535" y="296"/>
                    </a:lnTo>
                    <a:lnTo>
                      <a:pt x="1525" y="317"/>
                    </a:lnTo>
                    <a:lnTo>
                      <a:pt x="1515" y="339"/>
                    </a:lnTo>
                    <a:lnTo>
                      <a:pt x="1506" y="361"/>
                    </a:lnTo>
                    <a:lnTo>
                      <a:pt x="1498" y="385"/>
                    </a:lnTo>
                    <a:lnTo>
                      <a:pt x="1491" y="409"/>
                    </a:lnTo>
                    <a:lnTo>
                      <a:pt x="1460" y="399"/>
                    </a:lnTo>
                    <a:lnTo>
                      <a:pt x="1427" y="390"/>
                    </a:lnTo>
                    <a:lnTo>
                      <a:pt x="1396" y="384"/>
                    </a:lnTo>
                    <a:lnTo>
                      <a:pt x="1363" y="378"/>
                    </a:lnTo>
                    <a:lnTo>
                      <a:pt x="1330" y="374"/>
                    </a:lnTo>
                    <a:lnTo>
                      <a:pt x="1296" y="370"/>
                    </a:lnTo>
                    <a:lnTo>
                      <a:pt x="1263" y="369"/>
                    </a:lnTo>
                    <a:lnTo>
                      <a:pt x="1228" y="369"/>
                    </a:lnTo>
                    <a:lnTo>
                      <a:pt x="1189" y="371"/>
                    </a:lnTo>
                    <a:lnTo>
                      <a:pt x="1152" y="375"/>
                    </a:lnTo>
                    <a:lnTo>
                      <a:pt x="1115" y="381"/>
                    </a:lnTo>
                    <a:lnTo>
                      <a:pt x="1079" y="389"/>
                    </a:lnTo>
                    <a:lnTo>
                      <a:pt x="1044" y="398"/>
                    </a:lnTo>
                    <a:lnTo>
                      <a:pt x="1009" y="410"/>
                    </a:lnTo>
                    <a:lnTo>
                      <a:pt x="976" y="423"/>
                    </a:lnTo>
                    <a:lnTo>
                      <a:pt x="944" y="438"/>
                    </a:lnTo>
                    <a:lnTo>
                      <a:pt x="913" y="454"/>
                    </a:lnTo>
                    <a:lnTo>
                      <a:pt x="882" y="472"/>
                    </a:lnTo>
                    <a:lnTo>
                      <a:pt x="854" y="492"/>
                    </a:lnTo>
                    <a:lnTo>
                      <a:pt x="826" y="512"/>
                    </a:lnTo>
                    <a:lnTo>
                      <a:pt x="799" y="535"/>
                    </a:lnTo>
                    <a:lnTo>
                      <a:pt x="773" y="558"/>
                    </a:lnTo>
                    <a:lnTo>
                      <a:pt x="749" y="583"/>
                    </a:lnTo>
                    <a:lnTo>
                      <a:pt x="726" y="610"/>
                    </a:lnTo>
                    <a:lnTo>
                      <a:pt x="703" y="637"/>
                    </a:lnTo>
                    <a:lnTo>
                      <a:pt x="683" y="665"/>
                    </a:lnTo>
                    <a:lnTo>
                      <a:pt x="663" y="695"/>
                    </a:lnTo>
                    <a:lnTo>
                      <a:pt x="646" y="726"/>
                    </a:lnTo>
                    <a:lnTo>
                      <a:pt x="629" y="757"/>
                    </a:lnTo>
                    <a:lnTo>
                      <a:pt x="613" y="791"/>
                    </a:lnTo>
                    <a:lnTo>
                      <a:pt x="600" y="824"/>
                    </a:lnTo>
                    <a:lnTo>
                      <a:pt x="587" y="859"/>
                    </a:lnTo>
                    <a:lnTo>
                      <a:pt x="576" y="894"/>
                    </a:lnTo>
                    <a:lnTo>
                      <a:pt x="567" y="931"/>
                    </a:lnTo>
                    <a:lnTo>
                      <a:pt x="558" y="968"/>
                    </a:lnTo>
                    <a:lnTo>
                      <a:pt x="551" y="1005"/>
                    </a:lnTo>
                    <a:lnTo>
                      <a:pt x="547" y="1043"/>
                    </a:lnTo>
                    <a:lnTo>
                      <a:pt x="542" y="1082"/>
                    </a:lnTo>
                    <a:lnTo>
                      <a:pt x="541" y="1122"/>
                    </a:lnTo>
                    <a:lnTo>
                      <a:pt x="540" y="1161"/>
                    </a:lnTo>
                    <a:lnTo>
                      <a:pt x="522" y="1160"/>
                    </a:lnTo>
                    <a:lnTo>
                      <a:pt x="504" y="1158"/>
                    </a:lnTo>
                    <a:lnTo>
                      <a:pt x="485" y="1158"/>
                    </a:lnTo>
                    <a:lnTo>
                      <a:pt x="467" y="1158"/>
                    </a:lnTo>
                    <a:lnTo>
                      <a:pt x="442" y="1159"/>
                    </a:lnTo>
                    <a:lnTo>
                      <a:pt x="418" y="1161"/>
                    </a:lnTo>
                    <a:lnTo>
                      <a:pt x="394" y="1166"/>
                    </a:lnTo>
                    <a:lnTo>
                      <a:pt x="371" y="1170"/>
                    </a:lnTo>
                    <a:lnTo>
                      <a:pt x="347" y="1177"/>
                    </a:lnTo>
                    <a:lnTo>
                      <a:pt x="325" y="1183"/>
                    </a:lnTo>
                    <a:lnTo>
                      <a:pt x="303" y="1192"/>
                    </a:lnTo>
                    <a:lnTo>
                      <a:pt x="282" y="1201"/>
                    </a:lnTo>
                    <a:lnTo>
                      <a:pt x="261" y="1211"/>
                    </a:lnTo>
                    <a:lnTo>
                      <a:pt x="241" y="1223"/>
                    </a:lnTo>
                    <a:lnTo>
                      <a:pt x="221" y="1236"/>
                    </a:lnTo>
                    <a:lnTo>
                      <a:pt x="202" y="1249"/>
                    </a:lnTo>
                    <a:lnTo>
                      <a:pt x="183" y="1262"/>
                    </a:lnTo>
                    <a:lnTo>
                      <a:pt x="165" y="1278"/>
                    </a:lnTo>
                    <a:lnTo>
                      <a:pt x="148" y="1294"/>
                    </a:lnTo>
                    <a:lnTo>
                      <a:pt x="132" y="1310"/>
                    </a:lnTo>
                    <a:lnTo>
                      <a:pt x="117" y="1328"/>
                    </a:lnTo>
                    <a:lnTo>
                      <a:pt x="102" y="1346"/>
                    </a:lnTo>
                    <a:lnTo>
                      <a:pt x="88" y="1365"/>
                    </a:lnTo>
                    <a:lnTo>
                      <a:pt x="76" y="1385"/>
                    </a:lnTo>
                    <a:lnTo>
                      <a:pt x="64" y="1405"/>
                    </a:lnTo>
                    <a:lnTo>
                      <a:pt x="53" y="1426"/>
                    </a:lnTo>
                    <a:lnTo>
                      <a:pt x="43" y="1447"/>
                    </a:lnTo>
                    <a:lnTo>
                      <a:pt x="34" y="1469"/>
                    </a:lnTo>
                    <a:lnTo>
                      <a:pt x="26" y="1492"/>
                    </a:lnTo>
                    <a:lnTo>
                      <a:pt x="18" y="1515"/>
                    </a:lnTo>
                    <a:lnTo>
                      <a:pt x="13" y="1538"/>
                    </a:lnTo>
                    <a:lnTo>
                      <a:pt x="8" y="1562"/>
                    </a:lnTo>
                    <a:lnTo>
                      <a:pt x="5" y="1586"/>
                    </a:lnTo>
                    <a:lnTo>
                      <a:pt x="2" y="1611"/>
                    </a:lnTo>
                    <a:lnTo>
                      <a:pt x="0" y="1636"/>
                    </a:lnTo>
                    <a:lnTo>
                      <a:pt x="0" y="1662"/>
                    </a:lnTo>
                    <a:lnTo>
                      <a:pt x="3" y="1690"/>
                    </a:lnTo>
                    <a:lnTo>
                      <a:pt x="5" y="1716"/>
                    </a:lnTo>
                    <a:lnTo>
                      <a:pt x="9" y="1743"/>
                    </a:lnTo>
                    <a:lnTo>
                      <a:pt x="15" y="1770"/>
                    </a:lnTo>
                    <a:lnTo>
                      <a:pt x="23" y="1795"/>
                    </a:lnTo>
                    <a:lnTo>
                      <a:pt x="31" y="1821"/>
                    </a:lnTo>
                    <a:lnTo>
                      <a:pt x="41" y="1845"/>
                    </a:lnTo>
                    <a:lnTo>
                      <a:pt x="52" y="1869"/>
                    </a:lnTo>
                    <a:lnTo>
                      <a:pt x="4006" y="1869"/>
                    </a:lnTo>
                    <a:lnTo>
                      <a:pt x="4016" y="1850"/>
                    </a:lnTo>
                    <a:lnTo>
                      <a:pt x="4025" y="1830"/>
                    </a:lnTo>
                    <a:lnTo>
                      <a:pt x="4033" y="1810"/>
                    </a:lnTo>
                    <a:lnTo>
                      <a:pt x="4042" y="1790"/>
                    </a:lnTo>
                    <a:lnTo>
                      <a:pt x="4049" y="1768"/>
                    </a:lnTo>
                    <a:lnTo>
                      <a:pt x="4057" y="1747"/>
                    </a:lnTo>
                    <a:lnTo>
                      <a:pt x="4062" y="1726"/>
                    </a:lnTo>
                    <a:lnTo>
                      <a:pt x="4068" y="1704"/>
                    </a:lnTo>
                    <a:lnTo>
                      <a:pt x="4074" y="1683"/>
                    </a:lnTo>
                    <a:lnTo>
                      <a:pt x="4077" y="1661"/>
                    </a:lnTo>
                    <a:lnTo>
                      <a:pt x="4081" y="1638"/>
                    </a:lnTo>
                    <a:lnTo>
                      <a:pt x="4084" y="1615"/>
                    </a:lnTo>
                    <a:lnTo>
                      <a:pt x="4086" y="1593"/>
                    </a:lnTo>
                    <a:lnTo>
                      <a:pt x="4087" y="1569"/>
                    </a:lnTo>
                    <a:lnTo>
                      <a:pt x="4088" y="1546"/>
                    </a:lnTo>
                    <a:lnTo>
                      <a:pt x="4087" y="1523"/>
                    </a:lnTo>
                    <a:close/>
                  </a:path>
                </a:pathLst>
              </a:custGeom>
              <a:solidFill>
                <a:srgbClr val="50B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" name="Freeform 189"/>
              <p:cNvSpPr>
                <a:spLocks/>
              </p:cNvSpPr>
              <p:nvPr/>
            </p:nvSpPr>
            <p:spPr bwMode="auto">
              <a:xfrm>
                <a:off x="2059" y="1483"/>
                <a:ext cx="681" cy="311"/>
              </a:xfrm>
              <a:custGeom>
                <a:avLst/>
                <a:gdLst>
                  <a:gd name="T0" fmla="*/ 4077 w 4088"/>
                  <a:gd name="T1" fmla="*/ 1421 h 1871"/>
                  <a:gd name="T2" fmla="*/ 4041 w 4088"/>
                  <a:gd name="T3" fmla="*/ 1291 h 1871"/>
                  <a:gd name="T4" fmla="*/ 3982 w 4088"/>
                  <a:gd name="T5" fmla="*/ 1173 h 1871"/>
                  <a:gd name="T6" fmla="*/ 3902 w 4088"/>
                  <a:gd name="T7" fmla="*/ 1071 h 1871"/>
                  <a:gd name="T8" fmla="*/ 3807 w 4088"/>
                  <a:gd name="T9" fmla="*/ 985 h 1871"/>
                  <a:gd name="T10" fmla="*/ 3694 w 4088"/>
                  <a:gd name="T11" fmla="*/ 920 h 1871"/>
                  <a:gd name="T12" fmla="*/ 3572 w 4088"/>
                  <a:gd name="T13" fmla="*/ 877 h 1871"/>
                  <a:gd name="T14" fmla="*/ 3438 w 4088"/>
                  <a:gd name="T15" fmla="*/ 861 h 1871"/>
                  <a:gd name="T16" fmla="*/ 3351 w 4088"/>
                  <a:gd name="T17" fmla="*/ 864 h 1871"/>
                  <a:gd name="T18" fmla="*/ 3338 w 4088"/>
                  <a:gd name="T19" fmla="*/ 807 h 1871"/>
                  <a:gd name="T20" fmla="*/ 3327 w 4088"/>
                  <a:gd name="T21" fmla="*/ 698 h 1871"/>
                  <a:gd name="T22" fmla="*/ 3286 w 4088"/>
                  <a:gd name="T23" fmla="*/ 593 h 1871"/>
                  <a:gd name="T24" fmla="*/ 3222 w 4088"/>
                  <a:gd name="T25" fmla="*/ 506 h 1871"/>
                  <a:gd name="T26" fmla="*/ 3138 w 4088"/>
                  <a:gd name="T27" fmla="*/ 439 h 1871"/>
                  <a:gd name="T28" fmla="*/ 3040 w 4088"/>
                  <a:gd name="T29" fmla="*/ 397 h 1871"/>
                  <a:gd name="T30" fmla="*/ 2936 w 4088"/>
                  <a:gd name="T31" fmla="*/ 380 h 1871"/>
                  <a:gd name="T32" fmla="*/ 2828 w 4088"/>
                  <a:gd name="T33" fmla="*/ 394 h 1871"/>
                  <a:gd name="T34" fmla="*/ 2722 w 4088"/>
                  <a:gd name="T35" fmla="*/ 439 h 1871"/>
                  <a:gd name="T36" fmla="*/ 2644 w 4088"/>
                  <a:gd name="T37" fmla="*/ 306 h 1871"/>
                  <a:gd name="T38" fmla="*/ 2520 w 4088"/>
                  <a:gd name="T39" fmla="*/ 152 h 1871"/>
                  <a:gd name="T40" fmla="*/ 2352 w 4088"/>
                  <a:gd name="T41" fmla="*/ 51 h 1871"/>
                  <a:gd name="T42" fmla="*/ 2159 w 4088"/>
                  <a:gd name="T43" fmla="*/ 4 h 1871"/>
                  <a:gd name="T44" fmla="*/ 1959 w 4088"/>
                  <a:gd name="T45" fmla="*/ 11 h 1871"/>
                  <a:gd name="T46" fmla="*/ 1771 w 4088"/>
                  <a:gd name="T47" fmla="*/ 72 h 1871"/>
                  <a:gd name="T48" fmla="*/ 1614 w 4088"/>
                  <a:gd name="T49" fmla="*/ 188 h 1871"/>
                  <a:gd name="T50" fmla="*/ 1508 w 4088"/>
                  <a:gd name="T51" fmla="*/ 359 h 1871"/>
                  <a:gd name="T52" fmla="*/ 1396 w 4088"/>
                  <a:gd name="T53" fmla="*/ 386 h 1871"/>
                  <a:gd name="T54" fmla="*/ 1263 w 4088"/>
                  <a:gd name="T55" fmla="*/ 371 h 1871"/>
                  <a:gd name="T56" fmla="*/ 1115 w 4088"/>
                  <a:gd name="T57" fmla="*/ 382 h 1871"/>
                  <a:gd name="T58" fmla="*/ 976 w 4088"/>
                  <a:gd name="T59" fmla="*/ 425 h 1871"/>
                  <a:gd name="T60" fmla="*/ 854 w 4088"/>
                  <a:gd name="T61" fmla="*/ 493 h 1871"/>
                  <a:gd name="T62" fmla="*/ 749 w 4088"/>
                  <a:gd name="T63" fmla="*/ 585 h 1871"/>
                  <a:gd name="T64" fmla="*/ 663 w 4088"/>
                  <a:gd name="T65" fmla="*/ 697 h 1871"/>
                  <a:gd name="T66" fmla="*/ 600 w 4088"/>
                  <a:gd name="T67" fmla="*/ 826 h 1871"/>
                  <a:gd name="T68" fmla="*/ 558 w 4088"/>
                  <a:gd name="T69" fmla="*/ 970 h 1871"/>
                  <a:gd name="T70" fmla="*/ 541 w 4088"/>
                  <a:gd name="T71" fmla="*/ 1123 h 1871"/>
                  <a:gd name="T72" fmla="*/ 485 w 4088"/>
                  <a:gd name="T73" fmla="*/ 1160 h 1871"/>
                  <a:gd name="T74" fmla="*/ 394 w 4088"/>
                  <a:gd name="T75" fmla="*/ 1168 h 1871"/>
                  <a:gd name="T76" fmla="*/ 303 w 4088"/>
                  <a:gd name="T77" fmla="*/ 1193 h 1871"/>
                  <a:gd name="T78" fmla="*/ 221 w 4088"/>
                  <a:gd name="T79" fmla="*/ 1237 h 1871"/>
                  <a:gd name="T80" fmla="*/ 148 w 4088"/>
                  <a:gd name="T81" fmla="*/ 1296 h 1871"/>
                  <a:gd name="T82" fmla="*/ 88 w 4088"/>
                  <a:gd name="T83" fmla="*/ 1367 h 1871"/>
                  <a:gd name="T84" fmla="*/ 43 w 4088"/>
                  <a:gd name="T85" fmla="*/ 1449 h 1871"/>
                  <a:gd name="T86" fmla="*/ 13 w 4088"/>
                  <a:gd name="T87" fmla="*/ 1540 h 1871"/>
                  <a:gd name="T88" fmla="*/ 0 w 4088"/>
                  <a:gd name="T89" fmla="*/ 1638 h 1871"/>
                  <a:gd name="T90" fmla="*/ 9 w 4088"/>
                  <a:gd name="T91" fmla="*/ 1745 h 1871"/>
                  <a:gd name="T92" fmla="*/ 41 w 4088"/>
                  <a:gd name="T93" fmla="*/ 1846 h 1871"/>
                  <a:gd name="T94" fmla="*/ 4025 w 4088"/>
                  <a:gd name="T95" fmla="*/ 1832 h 1871"/>
                  <a:gd name="T96" fmla="*/ 4057 w 4088"/>
                  <a:gd name="T97" fmla="*/ 1749 h 1871"/>
                  <a:gd name="T98" fmla="*/ 4077 w 4088"/>
                  <a:gd name="T99" fmla="*/ 1663 h 1871"/>
                  <a:gd name="T100" fmla="*/ 4087 w 4088"/>
                  <a:gd name="T101" fmla="*/ 1571 h 1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88" h="1871">
                    <a:moveTo>
                      <a:pt x="4087" y="1525"/>
                    </a:moveTo>
                    <a:lnTo>
                      <a:pt x="4086" y="1490"/>
                    </a:lnTo>
                    <a:lnTo>
                      <a:pt x="4082" y="1455"/>
                    </a:lnTo>
                    <a:lnTo>
                      <a:pt x="4077" y="1421"/>
                    </a:lnTo>
                    <a:lnTo>
                      <a:pt x="4070" y="1388"/>
                    </a:lnTo>
                    <a:lnTo>
                      <a:pt x="4062" y="1355"/>
                    </a:lnTo>
                    <a:lnTo>
                      <a:pt x="4052" y="1322"/>
                    </a:lnTo>
                    <a:lnTo>
                      <a:pt x="4041" y="1291"/>
                    </a:lnTo>
                    <a:lnTo>
                      <a:pt x="4028" y="1261"/>
                    </a:lnTo>
                    <a:lnTo>
                      <a:pt x="4015" y="1231"/>
                    </a:lnTo>
                    <a:lnTo>
                      <a:pt x="3999" y="1202"/>
                    </a:lnTo>
                    <a:lnTo>
                      <a:pt x="3982" y="1173"/>
                    </a:lnTo>
                    <a:lnTo>
                      <a:pt x="3963" y="1147"/>
                    </a:lnTo>
                    <a:lnTo>
                      <a:pt x="3945" y="1120"/>
                    </a:lnTo>
                    <a:lnTo>
                      <a:pt x="3924" y="1095"/>
                    </a:lnTo>
                    <a:lnTo>
                      <a:pt x="3902" y="1071"/>
                    </a:lnTo>
                    <a:lnTo>
                      <a:pt x="3880" y="1048"/>
                    </a:lnTo>
                    <a:lnTo>
                      <a:pt x="3857" y="1025"/>
                    </a:lnTo>
                    <a:lnTo>
                      <a:pt x="3832" y="1005"/>
                    </a:lnTo>
                    <a:lnTo>
                      <a:pt x="3807" y="985"/>
                    </a:lnTo>
                    <a:lnTo>
                      <a:pt x="3780" y="968"/>
                    </a:lnTo>
                    <a:lnTo>
                      <a:pt x="3752" y="950"/>
                    </a:lnTo>
                    <a:lnTo>
                      <a:pt x="3724" y="934"/>
                    </a:lnTo>
                    <a:lnTo>
                      <a:pt x="3694" y="920"/>
                    </a:lnTo>
                    <a:lnTo>
                      <a:pt x="3665" y="907"/>
                    </a:lnTo>
                    <a:lnTo>
                      <a:pt x="3634" y="896"/>
                    </a:lnTo>
                    <a:lnTo>
                      <a:pt x="3603" y="886"/>
                    </a:lnTo>
                    <a:lnTo>
                      <a:pt x="3572" y="877"/>
                    </a:lnTo>
                    <a:lnTo>
                      <a:pt x="3539" y="871"/>
                    </a:lnTo>
                    <a:lnTo>
                      <a:pt x="3506" y="866"/>
                    </a:lnTo>
                    <a:lnTo>
                      <a:pt x="3473" y="862"/>
                    </a:lnTo>
                    <a:lnTo>
                      <a:pt x="3438" y="861"/>
                    </a:lnTo>
                    <a:lnTo>
                      <a:pt x="3405" y="861"/>
                    </a:lnTo>
                    <a:lnTo>
                      <a:pt x="3386" y="862"/>
                    </a:lnTo>
                    <a:lnTo>
                      <a:pt x="3368" y="863"/>
                    </a:lnTo>
                    <a:lnTo>
                      <a:pt x="3351" y="864"/>
                    </a:lnTo>
                    <a:lnTo>
                      <a:pt x="3333" y="866"/>
                    </a:lnTo>
                    <a:lnTo>
                      <a:pt x="3336" y="847"/>
                    </a:lnTo>
                    <a:lnTo>
                      <a:pt x="3337" y="827"/>
                    </a:lnTo>
                    <a:lnTo>
                      <a:pt x="3338" y="807"/>
                    </a:lnTo>
                    <a:lnTo>
                      <a:pt x="3338" y="787"/>
                    </a:lnTo>
                    <a:lnTo>
                      <a:pt x="3337" y="757"/>
                    </a:lnTo>
                    <a:lnTo>
                      <a:pt x="3333" y="727"/>
                    </a:lnTo>
                    <a:lnTo>
                      <a:pt x="3327" y="698"/>
                    </a:lnTo>
                    <a:lnTo>
                      <a:pt x="3319" y="671"/>
                    </a:lnTo>
                    <a:lnTo>
                      <a:pt x="3311" y="644"/>
                    </a:lnTo>
                    <a:lnTo>
                      <a:pt x="3299" y="618"/>
                    </a:lnTo>
                    <a:lnTo>
                      <a:pt x="3286" y="593"/>
                    </a:lnTo>
                    <a:lnTo>
                      <a:pt x="3273" y="569"/>
                    </a:lnTo>
                    <a:lnTo>
                      <a:pt x="3256" y="547"/>
                    </a:lnTo>
                    <a:lnTo>
                      <a:pt x="3239" y="526"/>
                    </a:lnTo>
                    <a:lnTo>
                      <a:pt x="3222" y="506"/>
                    </a:lnTo>
                    <a:lnTo>
                      <a:pt x="3202" y="487"/>
                    </a:lnTo>
                    <a:lnTo>
                      <a:pt x="3182" y="470"/>
                    </a:lnTo>
                    <a:lnTo>
                      <a:pt x="3160" y="454"/>
                    </a:lnTo>
                    <a:lnTo>
                      <a:pt x="3138" y="439"/>
                    </a:lnTo>
                    <a:lnTo>
                      <a:pt x="3115" y="426"/>
                    </a:lnTo>
                    <a:lnTo>
                      <a:pt x="3090" y="415"/>
                    </a:lnTo>
                    <a:lnTo>
                      <a:pt x="3066" y="405"/>
                    </a:lnTo>
                    <a:lnTo>
                      <a:pt x="3040" y="397"/>
                    </a:lnTo>
                    <a:lnTo>
                      <a:pt x="3015" y="390"/>
                    </a:lnTo>
                    <a:lnTo>
                      <a:pt x="2989" y="385"/>
                    </a:lnTo>
                    <a:lnTo>
                      <a:pt x="2962" y="381"/>
                    </a:lnTo>
                    <a:lnTo>
                      <a:pt x="2936" y="380"/>
                    </a:lnTo>
                    <a:lnTo>
                      <a:pt x="2908" y="380"/>
                    </a:lnTo>
                    <a:lnTo>
                      <a:pt x="2881" y="382"/>
                    </a:lnTo>
                    <a:lnTo>
                      <a:pt x="2855" y="387"/>
                    </a:lnTo>
                    <a:lnTo>
                      <a:pt x="2828" y="394"/>
                    </a:lnTo>
                    <a:lnTo>
                      <a:pt x="2801" y="401"/>
                    </a:lnTo>
                    <a:lnTo>
                      <a:pt x="2774" y="413"/>
                    </a:lnTo>
                    <a:lnTo>
                      <a:pt x="2748" y="425"/>
                    </a:lnTo>
                    <a:lnTo>
                      <a:pt x="2722" y="439"/>
                    </a:lnTo>
                    <a:lnTo>
                      <a:pt x="2698" y="456"/>
                    </a:lnTo>
                    <a:lnTo>
                      <a:pt x="2684" y="403"/>
                    </a:lnTo>
                    <a:lnTo>
                      <a:pt x="2667" y="352"/>
                    </a:lnTo>
                    <a:lnTo>
                      <a:pt x="2644" y="306"/>
                    </a:lnTo>
                    <a:lnTo>
                      <a:pt x="2619" y="262"/>
                    </a:lnTo>
                    <a:lnTo>
                      <a:pt x="2589" y="222"/>
                    </a:lnTo>
                    <a:lnTo>
                      <a:pt x="2556" y="186"/>
                    </a:lnTo>
                    <a:lnTo>
                      <a:pt x="2520" y="152"/>
                    </a:lnTo>
                    <a:lnTo>
                      <a:pt x="2482" y="122"/>
                    </a:lnTo>
                    <a:lnTo>
                      <a:pt x="2441" y="94"/>
                    </a:lnTo>
                    <a:lnTo>
                      <a:pt x="2397" y="71"/>
                    </a:lnTo>
                    <a:lnTo>
                      <a:pt x="2352" y="51"/>
                    </a:lnTo>
                    <a:lnTo>
                      <a:pt x="2305" y="34"/>
                    </a:lnTo>
                    <a:lnTo>
                      <a:pt x="2257" y="21"/>
                    </a:lnTo>
                    <a:lnTo>
                      <a:pt x="2208" y="11"/>
                    </a:lnTo>
                    <a:lnTo>
                      <a:pt x="2159" y="4"/>
                    </a:lnTo>
                    <a:lnTo>
                      <a:pt x="2109" y="0"/>
                    </a:lnTo>
                    <a:lnTo>
                      <a:pt x="2058" y="0"/>
                    </a:lnTo>
                    <a:lnTo>
                      <a:pt x="2008" y="3"/>
                    </a:lnTo>
                    <a:lnTo>
                      <a:pt x="1959" y="11"/>
                    </a:lnTo>
                    <a:lnTo>
                      <a:pt x="1910" y="21"/>
                    </a:lnTo>
                    <a:lnTo>
                      <a:pt x="1862" y="34"/>
                    </a:lnTo>
                    <a:lnTo>
                      <a:pt x="1816" y="51"/>
                    </a:lnTo>
                    <a:lnTo>
                      <a:pt x="1771" y="72"/>
                    </a:lnTo>
                    <a:lnTo>
                      <a:pt x="1729" y="96"/>
                    </a:lnTo>
                    <a:lnTo>
                      <a:pt x="1688" y="123"/>
                    </a:lnTo>
                    <a:lnTo>
                      <a:pt x="1650" y="153"/>
                    </a:lnTo>
                    <a:lnTo>
                      <a:pt x="1614" y="188"/>
                    </a:lnTo>
                    <a:lnTo>
                      <a:pt x="1582" y="226"/>
                    </a:lnTo>
                    <a:lnTo>
                      <a:pt x="1553" y="267"/>
                    </a:lnTo>
                    <a:lnTo>
                      <a:pt x="1529" y="311"/>
                    </a:lnTo>
                    <a:lnTo>
                      <a:pt x="1508" y="359"/>
                    </a:lnTo>
                    <a:lnTo>
                      <a:pt x="1491" y="411"/>
                    </a:lnTo>
                    <a:lnTo>
                      <a:pt x="1460" y="401"/>
                    </a:lnTo>
                    <a:lnTo>
                      <a:pt x="1427" y="392"/>
                    </a:lnTo>
                    <a:lnTo>
                      <a:pt x="1396" y="386"/>
                    </a:lnTo>
                    <a:lnTo>
                      <a:pt x="1363" y="379"/>
                    </a:lnTo>
                    <a:lnTo>
                      <a:pt x="1330" y="375"/>
                    </a:lnTo>
                    <a:lnTo>
                      <a:pt x="1296" y="372"/>
                    </a:lnTo>
                    <a:lnTo>
                      <a:pt x="1263" y="371"/>
                    </a:lnTo>
                    <a:lnTo>
                      <a:pt x="1228" y="371"/>
                    </a:lnTo>
                    <a:lnTo>
                      <a:pt x="1189" y="374"/>
                    </a:lnTo>
                    <a:lnTo>
                      <a:pt x="1152" y="377"/>
                    </a:lnTo>
                    <a:lnTo>
                      <a:pt x="1115" y="382"/>
                    </a:lnTo>
                    <a:lnTo>
                      <a:pt x="1079" y="390"/>
                    </a:lnTo>
                    <a:lnTo>
                      <a:pt x="1044" y="400"/>
                    </a:lnTo>
                    <a:lnTo>
                      <a:pt x="1009" y="411"/>
                    </a:lnTo>
                    <a:lnTo>
                      <a:pt x="976" y="425"/>
                    </a:lnTo>
                    <a:lnTo>
                      <a:pt x="944" y="439"/>
                    </a:lnTo>
                    <a:lnTo>
                      <a:pt x="913" y="456"/>
                    </a:lnTo>
                    <a:lnTo>
                      <a:pt x="882" y="474"/>
                    </a:lnTo>
                    <a:lnTo>
                      <a:pt x="854" y="493"/>
                    </a:lnTo>
                    <a:lnTo>
                      <a:pt x="826" y="514"/>
                    </a:lnTo>
                    <a:lnTo>
                      <a:pt x="799" y="536"/>
                    </a:lnTo>
                    <a:lnTo>
                      <a:pt x="773" y="560"/>
                    </a:lnTo>
                    <a:lnTo>
                      <a:pt x="749" y="585"/>
                    </a:lnTo>
                    <a:lnTo>
                      <a:pt x="726" y="612"/>
                    </a:lnTo>
                    <a:lnTo>
                      <a:pt x="703" y="638"/>
                    </a:lnTo>
                    <a:lnTo>
                      <a:pt x="683" y="667"/>
                    </a:lnTo>
                    <a:lnTo>
                      <a:pt x="663" y="697"/>
                    </a:lnTo>
                    <a:lnTo>
                      <a:pt x="646" y="727"/>
                    </a:lnTo>
                    <a:lnTo>
                      <a:pt x="629" y="760"/>
                    </a:lnTo>
                    <a:lnTo>
                      <a:pt x="613" y="793"/>
                    </a:lnTo>
                    <a:lnTo>
                      <a:pt x="600" y="826"/>
                    </a:lnTo>
                    <a:lnTo>
                      <a:pt x="587" y="861"/>
                    </a:lnTo>
                    <a:lnTo>
                      <a:pt x="576" y="896"/>
                    </a:lnTo>
                    <a:lnTo>
                      <a:pt x="567" y="933"/>
                    </a:lnTo>
                    <a:lnTo>
                      <a:pt x="558" y="970"/>
                    </a:lnTo>
                    <a:lnTo>
                      <a:pt x="551" y="1008"/>
                    </a:lnTo>
                    <a:lnTo>
                      <a:pt x="547" y="1045"/>
                    </a:lnTo>
                    <a:lnTo>
                      <a:pt x="542" y="1084"/>
                    </a:lnTo>
                    <a:lnTo>
                      <a:pt x="541" y="1123"/>
                    </a:lnTo>
                    <a:lnTo>
                      <a:pt x="540" y="1163"/>
                    </a:lnTo>
                    <a:lnTo>
                      <a:pt x="522" y="1161"/>
                    </a:lnTo>
                    <a:lnTo>
                      <a:pt x="504" y="1160"/>
                    </a:lnTo>
                    <a:lnTo>
                      <a:pt x="485" y="1160"/>
                    </a:lnTo>
                    <a:lnTo>
                      <a:pt x="467" y="1160"/>
                    </a:lnTo>
                    <a:lnTo>
                      <a:pt x="442" y="1161"/>
                    </a:lnTo>
                    <a:lnTo>
                      <a:pt x="418" y="1163"/>
                    </a:lnTo>
                    <a:lnTo>
                      <a:pt x="394" y="1168"/>
                    </a:lnTo>
                    <a:lnTo>
                      <a:pt x="371" y="1172"/>
                    </a:lnTo>
                    <a:lnTo>
                      <a:pt x="347" y="1178"/>
                    </a:lnTo>
                    <a:lnTo>
                      <a:pt x="325" y="1186"/>
                    </a:lnTo>
                    <a:lnTo>
                      <a:pt x="303" y="1193"/>
                    </a:lnTo>
                    <a:lnTo>
                      <a:pt x="282" y="1203"/>
                    </a:lnTo>
                    <a:lnTo>
                      <a:pt x="261" y="1213"/>
                    </a:lnTo>
                    <a:lnTo>
                      <a:pt x="241" y="1224"/>
                    </a:lnTo>
                    <a:lnTo>
                      <a:pt x="221" y="1237"/>
                    </a:lnTo>
                    <a:lnTo>
                      <a:pt x="202" y="1250"/>
                    </a:lnTo>
                    <a:lnTo>
                      <a:pt x="183" y="1265"/>
                    </a:lnTo>
                    <a:lnTo>
                      <a:pt x="165" y="1280"/>
                    </a:lnTo>
                    <a:lnTo>
                      <a:pt x="148" y="1296"/>
                    </a:lnTo>
                    <a:lnTo>
                      <a:pt x="132" y="1312"/>
                    </a:lnTo>
                    <a:lnTo>
                      <a:pt x="117" y="1330"/>
                    </a:lnTo>
                    <a:lnTo>
                      <a:pt x="102" y="1348"/>
                    </a:lnTo>
                    <a:lnTo>
                      <a:pt x="88" y="1367"/>
                    </a:lnTo>
                    <a:lnTo>
                      <a:pt x="76" y="1387"/>
                    </a:lnTo>
                    <a:lnTo>
                      <a:pt x="64" y="1407"/>
                    </a:lnTo>
                    <a:lnTo>
                      <a:pt x="53" y="1428"/>
                    </a:lnTo>
                    <a:lnTo>
                      <a:pt x="43" y="1449"/>
                    </a:lnTo>
                    <a:lnTo>
                      <a:pt x="34" y="1471"/>
                    </a:lnTo>
                    <a:lnTo>
                      <a:pt x="26" y="1494"/>
                    </a:lnTo>
                    <a:lnTo>
                      <a:pt x="18" y="1517"/>
                    </a:lnTo>
                    <a:lnTo>
                      <a:pt x="13" y="1540"/>
                    </a:lnTo>
                    <a:lnTo>
                      <a:pt x="8" y="1564"/>
                    </a:lnTo>
                    <a:lnTo>
                      <a:pt x="5" y="1588"/>
                    </a:lnTo>
                    <a:lnTo>
                      <a:pt x="2" y="1613"/>
                    </a:lnTo>
                    <a:lnTo>
                      <a:pt x="0" y="1638"/>
                    </a:lnTo>
                    <a:lnTo>
                      <a:pt x="0" y="1663"/>
                    </a:lnTo>
                    <a:lnTo>
                      <a:pt x="3" y="1691"/>
                    </a:lnTo>
                    <a:lnTo>
                      <a:pt x="5" y="1718"/>
                    </a:lnTo>
                    <a:lnTo>
                      <a:pt x="9" y="1745"/>
                    </a:lnTo>
                    <a:lnTo>
                      <a:pt x="15" y="1772"/>
                    </a:lnTo>
                    <a:lnTo>
                      <a:pt x="23" y="1797"/>
                    </a:lnTo>
                    <a:lnTo>
                      <a:pt x="31" y="1822"/>
                    </a:lnTo>
                    <a:lnTo>
                      <a:pt x="41" y="1846"/>
                    </a:lnTo>
                    <a:lnTo>
                      <a:pt x="52" y="1871"/>
                    </a:lnTo>
                    <a:lnTo>
                      <a:pt x="4006" y="1871"/>
                    </a:lnTo>
                    <a:lnTo>
                      <a:pt x="4016" y="1851"/>
                    </a:lnTo>
                    <a:lnTo>
                      <a:pt x="4025" y="1832"/>
                    </a:lnTo>
                    <a:lnTo>
                      <a:pt x="4033" y="1812"/>
                    </a:lnTo>
                    <a:lnTo>
                      <a:pt x="4042" y="1791"/>
                    </a:lnTo>
                    <a:lnTo>
                      <a:pt x="4049" y="1771"/>
                    </a:lnTo>
                    <a:lnTo>
                      <a:pt x="4057" y="1749"/>
                    </a:lnTo>
                    <a:lnTo>
                      <a:pt x="4062" y="1728"/>
                    </a:lnTo>
                    <a:lnTo>
                      <a:pt x="4068" y="1706"/>
                    </a:lnTo>
                    <a:lnTo>
                      <a:pt x="4074" y="1684"/>
                    </a:lnTo>
                    <a:lnTo>
                      <a:pt x="4077" y="1663"/>
                    </a:lnTo>
                    <a:lnTo>
                      <a:pt x="4081" y="1639"/>
                    </a:lnTo>
                    <a:lnTo>
                      <a:pt x="4084" y="1617"/>
                    </a:lnTo>
                    <a:lnTo>
                      <a:pt x="4086" y="1595"/>
                    </a:lnTo>
                    <a:lnTo>
                      <a:pt x="4087" y="1571"/>
                    </a:lnTo>
                    <a:lnTo>
                      <a:pt x="4088" y="1548"/>
                    </a:lnTo>
                    <a:lnTo>
                      <a:pt x="4087" y="1525"/>
                    </a:lnTo>
                    <a:close/>
                  </a:path>
                </a:pathLst>
              </a:custGeom>
              <a:noFill/>
              <a:ln w="11113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" name="Freeform 190"/>
              <p:cNvSpPr>
                <a:spLocks/>
              </p:cNvSpPr>
              <p:nvPr/>
            </p:nvSpPr>
            <p:spPr bwMode="auto">
              <a:xfrm>
                <a:off x="1566" y="1870"/>
                <a:ext cx="998" cy="486"/>
              </a:xfrm>
              <a:custGeom>
                <a:avLst/>
                <a:gdLst>
                  <a:gd name="T0" fmla="*/ 5969 w 5991"/>
                  <a:gd name="T1" fmla="*/ 1851 h 2919"/>
                  <a:gd name="T2" fmla="*/ 5894 w 5991"/>
                  <a:gd name="T3" fmla="*/ 1650 h 2919"/>
                  <a:gd name="T4" fmla="*/ 5776 w 5991"/>
                  <a:gd name="T5" fmla="*/ 1475 h 2919"/>
                  <a:gd name="T6" fmla="*/ 5620 w 5991"/>
                  <a:gd name="T7" fmla="*/ 1335 h 2919"/>
                  <a:gd name="T8" fmla="*/ 5435 w 5991"/>
                  <a:gd name="T9" fmla="*/ 1234 h 2919"/>
                  <a:gd name="T10" fmla="*/ 5226 w 5991"/>
                  <a:gd name="T11" fmla="*/ 1181 h 2919"/>
                  <a:gd name="T12" fmla="*/ 5044 w 5991"/>
                  <a:gd name="T13" fmla="*/ 1177 h 2919"/>
                  <a:gd name="T14" fmla="*/ 5004 w 5991"/>
                  <a:gd name="T15" fmla="*/ 1106 h 2919"/>
                  <a:gd name="T16" fmla="*/ 4991 w 5991"/>
                  <a:gd name="T17" fmla="*/ 972 h 2919"/>
                  <a:gd name="T18" fmla="*/ 4945 w 5991"/>
                  <a:gd name="T19" fmla="*/ 849 h 2919"/>
                  <a:gd name="T20" fmla="*/ 4873 w 5991"/>
                  <a:gd name="T21" fmla="*/ 742 h 2919"/>
                  <a:gd name="T22" fmla="*/ 4778 w 5991"/>
                  <a:gd name="T23" fmla="*/ 655 h 2919"/>
                  <a:gd name="T24" fmla="*/ 4664 w 5991"/>
                  <a:gd name="T25" fmla="*/ 594 h 2919"/>
                  <a:gd name="T26" fmla="*/ 4536 w 5991"/>
                  <a:gd name="T27" fmla="*/ 562 h 2919"/>
                  <a:gd name="T28" fmla="*/ 4414 w 5991"/>
                  <a:gd name="T29" fmla="*/ 561 h 2919"/>
                  <a:gd name="T30" fmla="*/ 4316 w 5991"/>
                  <a:gd name="T31" fmla="*/ 580 h 2919"/>
                  <a:gd name="T32" fmla="*/ 4226 w 5991"/>
                  <a:gd name="T33" fmla="*/ 615 h 2919"/>
                  <a:gd name="T34" fmla="*/ 4152 w 5991"/>
                  <a:gd name="T35" fmla="*/ 620 h 2919"/>
                  <a:gd name="T36" fmla="*/ 4090 w 5991"/>
                  <a:gd name="T37" fmla="*/ 452 h 2919"/>
                  <a:gd name="T38" fmla="*/ 3994 w 5991"/>
                  <a:gd name="T39" fmla="*/ 304 h 2919"/>
                  <a:gd name="T40" fmla="*/ 3871 w 5991"/>
                  <a:gd name="T41" fmla="*/ 180 h 2919"/>
                  <a:gd name="T42" fmla="*/ 3723 w 5991"/>
                  <a:gd name="T43" fmla="*/ 86 h 2919"/>
                  <a:gd name="T44" fmla="*/ 3557 w 5991"/>
                  <a:gd name="T45" fmla="*/ 25 h 2919"/>
                  <a:gd name="T46" fmla="*/ 3376 w 5991"/>
                  <a:gd name="T47" fmla="*/ 0 h 2919"/>
                  <a:gd name="T48" fmla="*/ 3204 w 5991"/>
                  <a:gd name="T49" fmla="*/ 15 h 2919"/>
                  <a:gd name="T50" fmla="*/ 3046 w 5991"/>
                  <a:gd name="T51" fmla="*/ 63 h 2919"/>
                  <a:gd name="T52" fmla="*/ 2904 w 5991"/>
                  <a:gd name="T53" fmla="*/ 138 h 2919"/>
                  <a:gd name="T54" fmla="*/ 2781 w 5991"/>
                  <a:gd name="T55" fmla="*/ 241 h 2919"/>
                  <a:gd name="T56" fmla="*/ 2680 w 5991"/>
                  <a:gd name="T57" fmla="*/ 363 h 2919"/>
                  <a:gd name="T58" fmla="*/ 2603 w 5991"/>
                  <a:gd name="T59" fmla="*/ 505 h 2919"/>
                  <a:gd name="T60" fmla="*/ 2489 w 5991"/>
                  <a:gd name="T61" fmla="*/ 573 h 2919"/>
                  <a:gd name="T62" fmla="*/ 2271 w 5991"/>
                  <a:gd name="T63" fmla="*/ 545 h 2919"/>
                  <a:gd name="T64" fmla="*/ 2026 w 5991"/>
                  <a:gd name="T65" fmla="*/ 571 h 2919"/>
                  <a:gd name="T66" fmla="*/ 1797 w 5991"/>
                  <a:gd name="T67" fmla="*/ 654 h 2919"/>
                  <a:gd name="T68" fmla="*/ 1597 w 5991"/>
                  <a:gd name="T69" fmla="*/ 788 h 2919"/>
                  <a:gd name="T70" fmla="*/ 1436 w 5991"/>
                  <a:gd name="T71" fmla="*/ 965 h 2919"/>
                  <a:gd name="T72" fmla="*/ 1320 w 5991"/>
                  <a:gd name="T73" fmla="*/ 1175 h 2919"/>
                  <a:gd name="T74" fmla="*/ 1257 w 5991"/>
                  <a:gd name="T75" fmla="*/ 1412 h 2919"/>
                  <a:gd name="T76" fmla="*/ 1141 w 5991"/>
                  <a:gd name="T77" fmla="*/ 1564 h 2919"/>
                  <a:gd name="T78" fmla="*/ 916 w 5991"/>
                  <a:gd name="T79" fmla="*/ 1604 h 2919"/>
                  <a:gd name="T80" fmla="*/ 742 w 5991"/>
                  <a:gd name="T81" fmla="*/ 1692 h 2919"/>
                  <a:gd name="T82" fmla="*/ 616 w 5991"/>
                  <a:gd name="T83" fmla="*/ 1817 h 2919"/>
                  <a:gd name="T84" fmla="*/ 535 w 5991"/>
                  <a:gd name="T85" fmla="*/ 1967 h 2919"/>
                  <a:gd name="T86" fmla="*/ 494 w 5991"/>
                  <a:gd name="T87" fmla="*/ 2134 h 2919"/>
                  <a:gd name="T88" fmla="*/ 490 w 5991"/>
                  <a:gd name="T89" fmla="*/ 2306 h 2919"/>
                  <a:gd name="T90" fmla="*/ 354 w 5991"/>
                  <a:gd name="T91" fmla="*/ 2320 h 2919"/>
                  <a:gd name="T92" fmla="*/ 235 w 5991"/>
                  <a:gd name="T93" fmla="*/ 2364 h 2919"/>
                  <a:gd name="T94" fmla="*/ 137 w 5991"/>
                  <a:gd name="T95" fmla="*/ 2439 h 2919"/>
                  <a:gd name="T96" fmla="*/ 64 w 5991"/>
                  <a:gd name="T97" fmla="*/ 2544 h 2919"/>
                  <a:gd name="T98" fmla="*/ 17 w 5991"/>
                  <a:gd name="T99" fmla="*/ 2680 h 2919"/>
                  <a:gd name="T100" fmla="*/ 0 w 5991"/>
                  <a:gd name="T101" fmla="*/ 2844 h 2919"/>
                  <a:gd name="T102" fmla="*/ 5896 w 5991"/>
                  <a:gd name="T103" fmla="*/ 2889 h 2919"/>
                  <a:gd name="T104" fmla="*/ 5925 w 5991"/>
                  <a:gd name="T105" fmla="*/ 2774 h 2919"/>
                  <a:gd name="T106" fmla="*/ 5965 w 5991"/>
                  <a:gd name="T107" fmla="*/ 2484 h 2919"/>
                  <a:gd name="T108" fmla="*/ 5989 w 5991"/>
                  <a:gd name="T109" fmla="*/ 2158 h 2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91" h="2919">
                    <a:moveTo>
                      <a:pt x="5991" y="2028"/>
                    </a:moveTo>
                    <a:lnTo>
                      <a:pt x="5989" y="1982"/>
                    </a:lnTo>
                    <a:lnTo>
                      <a:pt x="5984" y="1938"/>
                    </a:lnTo>
                    <a:lnTo>
                      <a:pt x="5977" y="1894"/>
                    </a:lnTo>
                    <a:lnTo>
                      <a:pt x="5969" y="1851"/>
                    </a:lnTo>
                    <a:lnTo>
                      <a:pt x="5957" y="1809"/>
                    </a:lnTo>
                    <a:lnTo>
                      <a:pt x="5944" y="1768"/>
                    </a:lnTo>
                    <a:lnTo>
                      <a:pt x="5930" y="1728"/>
                    </a:lnTo>
                    <a:lnTo>
                      <a:pt x="5913" y="1689"/>
                    </a:lnTo>
                    <a:lnTo>
                      <a:pt x="5894" y="1650"/>
                    </a:lnTo>
                    <a:lnTo>
                      <a:pt x="5874" y="1613"/>
                    </a:lnTo>
                    <a:lnTo>
                      <a:pt x="5852" y="1576"/>
                    </a:lnTo>
                    <a:lnTo>
                      <a:pt x="5828" y="1542"/>
                    </a:lnTo>
                    <a:lnTo>
                      <a:pt x="5803" y="1507"/>
                    </a:lnTo>
                    <a:lnTo>
                      <a:pt x="5776" y="1475"/>
                    </a:lnTo>
                    <a:lnTo>
                      <a:pt x="5747" y="1444"/>
                    </a:lnTo>
                    <a:lnTo>
                      <a:pt x="5718" y="1415"/>
                    </a:lnTo>
                    <a:lnTo>
                      <a:pt x="5687" y="1386"/>
                    </a:lnTo>
                    <a:lnTo>
                      <a:pt x="5654" y="1359"/>
                    </a:lnTo>
                    <a:lnTo>
                      <a:pt x="5620" y="1335"/>
                    </a:lnTo>
                    <a:lnTo>
                      <a:pt x="5586" y="1312"/>
                    </a:lnTo>
                    <a:lnTo>
                      <a:pt x="5549" y="1289"/>
                    </a:lnTo>
                    <a:lnTo>
                      <a:pt x="5513" y="1269"/>
                    </a:lnTo>
                    <a:lnTo>
                      <a:pt x="5474" y="1250"/>
                    </a:lnTo>
                    <a:lnTo>
                      <a:pt x="5435" y="1234"/>
                    </a:lnTo>
                    <a:lnTo>
                      <a:pt x="5395" y="1219"/>
                    </a:lnTo>
                    <a:lnTo>
                      <a:pt x="5353" y="1207"/>
                    </a:lnTo>
                    <a:lnTo>
                      <a:pt x="5311" y="1196"/>
                    </a:lnTo>
                    <a:lnTo>
                      <a:pt x="5269" y="1187"/>
                    </a:lnTo>
                    <a:lnTo>
                      <a:pt x="5226" y="1181"/>
                    </a:lnTo>
                    <a:lnTo>
                      <a:pt x="5181" y="1177"/>
                    </a:lnTo>
                    <a:lnTo>
                      <a:pt x="5137" y="1175"/>
                    </a:lnTo>
                    <a:lnTo>
                      <a:pt x="5092" y="1175"/>
                    </a:lnTo>
                    <a:lnTo>
                      <a:pt x="5068" y="1175"/>
                    </a:lnTo>
                    <a:lnTo>
                      <a:pt x="5044" y="1177"/>
                    </a:lnTo>
                    <a:lnTo>
                      <a:pt x="5021" y="1179"/>
                    </a:lnTo>
                    <a:lnTo>
                      <a:pt x="4998" y="1181"/>
                    </a:lnTo>
                    <a:lnTo>
                      <a:pt x="5001" y="1157"/>
                    </a:lnTo>
                    <a:lnTo>
                      <a:pt x="5003" y="1131"/>
                    </a:lnTo>
                    <a:lnTo>
                      <a:pt x="5004" y="1106"/>
                    </a:lnTo>
                    <a:lnTo>
                      <a:pt x="5004" y="1080"/>
                    </a:lnTo>
                    <a:lnTo>
                      <a:pt x="5003" y="1052"/>
                    </a:lnTo>
                    <a:lnTo>
                      <a:pt x="5001" y="1026"/>
                    </a:lnTo>
                    <a:lnTo>
                      <a:pt x="4996" y="999"/>
                    </a:lnTo>
                    <a:lnTo>
                      <a:pt x="4991" y="972"/>
                    </a:lnTo>
                    <a:lnTo>
                      <a:pt x="4984" y="947"/>
                    </a:lnTo>
                    <a:lnTo>
                      <a:pt x="4976" y="921"/>
                    </a:lnTo>
                    <a:lnTo>
                      <a:pt x="4968" y="897"/>
                    </a:lnTo>
                    <a:lnTo>
                      <a:pt x="4958" y="872"/>
                    </a:lnTo>
                    <a:lnTo>
                      <a:pt x="4945" y="849"/>
                    </a:lnTo>
                    <a:lnTo>
                      <a:pt x="4933" y="827"/>
                    </a:lnTo>
                    <a:lnTo>
                      <a:pt x="4920" y="804"/>
                    </a:lnTo>
                    <a:lnTo>
                      <a:pt x="4905" y="782"/>
                    </a:lnTo>
                    <a:lnTo>
                      <a:pt x="4890" y="762"/>
                    </a:lnTo>
                    <a:lnTo>
                      <a:pt x="4873" y="742"/>
                    </a:lnTo>
                    <a:lnTo>
                      <a:pt x="4856" y="723"/>
                    </a:lnTo>
                    <a:lnTo>
                      <a:pt x="4837" y="705"/>
                    </a:lnTo>
                    <a:lnTo>
                      <a:pt x="4818" y="688"/>
                    </a:lnTo>
                    <a:lnTo>
                      <a:pt x="4798" y="671"/>
                    </a:lnTo>
                    <a:lnTo>
                      <a:pt x="4778" y="655"/>
                    </a:lnTo>
                    <a:lnTo>
                      <a:pt x="4756" y="642"/>
                    </a:lnTo>
                    <a:lnTo>
                      <a:pt x="4734" y="628"/>
                    </a:lnTo>
                    <a:lnTo>
                      <a:pt x="4712" y="615"/>
                    </a:lnTo>
                    <a:lnTo>
                      <a:pt x="4688" y="604"/>
                    </a:lnTo>
                    <a:lnTo>
                      <a:pt x="4664" y="594"/>
                    </a:lnTo>
                    <a:lnTo>
                      <a:pt x="4639" y="585"/>
                    </a:lnTo>
                    <a:lnTo>
                      <a:pt x="4615" y="578"/>
                    </a:lnTo>
                    <a:lnTo>
                      <a:pt x="4589" y="571"/>
                    </a:lnTo>
                    <a:lnTo>
                      <a:pt x="4563" y="565"/>
                    </a:lnTo>
                    <a:lnTo>
                      <a:pt x="4536" y="562"/>
                    </a:lnTo>
                    <a:lnTo>
                      <a:pt x="4509" y="559"/>
                    </a:lnTo>
                    <a:lnTo>
                      <a:pt x="4481" y="558"/>
                    </a:lnTo>
                    <a:lnTo>
                      <a:pt x="4455" y="558"/>
                    </a:lnTo>
                    <a:lnTo>
                      <a:pt x="4434" y="559"/>
                    </a:lnTo>
                    <a:lnTo>
                      <a:pt x="4414" y="561"/>
                    </a:lnTo>
                    <a:lnTo>
                      <a:pt x="4394" y="563"/>
                    </a:lnTo>
                    <a:lnTo>
                      <a:pt x="4374" y="566"/>
                    </a:lnTo>
                    <a:lnTo>
                      <a:pt x="4355" y="570"/>
                    </a:lnTo>
                    <a:lnTo>
                      <a:pt x="4335" y="574"/>
                    </a:lnTo>
                    <a:lnTo>
                      <a:pt x="4316" y="580"/>
                    </a:lnTo>
                    <a:lnTo>
                      <a:pt x="4298" y="585"/>
                    </a:lnTo>
                    <a:lnTo>
                      <a:pt x="4279" y="592"/>
                    </a:lnTo>
                    <a:lnTo>
                      <a:pt x="4261" y="599"/>
                    </a:lnTo>
                    <a:lnTo>
                      <a:pt x="4243" y="606"/>
                    </a:lnTo>
                    <a:lnTo>
                      <a:pt x="4226" y="615"/>
                    </a:lnTo>
                    <a:lnTo>
                      <a:pt x="4209" y="624"/>
                    </a:lnTo>
                    <a:lnTo>
                      <a:pt x="4192" y="634"/>
                    </a:lnTo>
                    <a:lnTo>
                      <a:pt x="4177" y="644"/>
                    </a:lnTo>
                    <a:lnTo>
                      <a:pt x="4160" y="654"/>
                    </a:lnTo>
                    <a:lnTo>
                      <a:pt x="4152" y="620"/>
                    </a:lnTo>
                    <a:lnTo>
                      <a:pt x="4142" y="584"/>
                    </a:lnTo>
                    <a:lnTo>
                      <a:pt x="4132" y="550"/>
                    </a:lnTo>
                    <a:lnTo>
                      <a:pt x="4119" y="516"/>
                    </a:lnTo>
                    <a:lnTo>
                      <a:pt x="4106" y="484"/>
                    </a:lnTo>
                    <a:lnTo>
                      <a:pt x="4090" y="452"/>
                    </a:lnTo>
                    <a:lnTo>
                      <a:pt x="4073" y="421"/>
                    </a:lnTo>
                    <a:lnTo>
                      <a:pt x="4055" y="390"/>
                    </a:lnTo>
                    <a:lnTo>
                      <a:pt x="4037" y="361"/>
                    </a:lnTo>
                    <a:lnTo>
                      <a:pt x="4017" y="332"/>
                    </a:lnTo>
                    <a:lnTo>
                      <a:pt x="3994" y="304"/>
                    </a:lnTo>
                    <a:lnTo>
                      <a:pt x="3972" y="277"/>
                    </a:lnTo>
                    <a:lnTo>
                      <a:pt x="3949" y="252"/>
                    </a:lnTo>
                    <a:lnTo>
                      <a:pt x="3923" y="227"/>
                    </a:lnTo>
                    <a:lnTo>
                      <a:pt x="3898" y="203"/>
                    </a:lnTo>
                    <a:lnTo>
                      <a:pt x="3871" y="180"/>
                    </a:lnTo>
                    <a:lnTo>
                      <a:pt x="3843" y="159"/>
                    </a:lnTo>
                    <a:lnTo>
                      <a:pt x="3814" y="139"/>
                    </a:lnTo>
                    <a:lnTo>
                      <a:pt x="3785" y="120"/>
                    </a:lnTo>
                    <a:lnTo>
                      <a:pt x="3755" y="103"/>
                    </a:lnTo>
                    <a:lnTo>
                      <a:pt x="3723" y="86"/>
                    </a:lnTo>
                    <a:lnTo>
                      <a:pt x="3692" y="70"/>
                    </a:lnTo>
                    <a:lnTo>
                      <a:pt x="3658" y="57"/>
                    </a:lnTo>
                    <a:lnTo>
                      <a:pt x="3625" y="45"/>
                    </a:lnTo>
                    <a:lnTo>
                      <a:pt x="3592" y="34"/>
                    </a:lnTo>
                    <a:lnTo>
                      <a:pt x="3557" y="25"/>
                    </a:lnTo>
                    <a:lnTo>
                      <a:pt x="3522" y="17"/>
                    </a:lnTo>
                    <a:lnTo>
                      <a:pt x="3486" y="10"/>
                    </a:lnTo>
                    <a:lnTo>
                      <a:pt x="3449" y="5"/>
                    </a:lnTo>
                    <a:lnTo>
                      <a:pt x="3413" y="3"/>
                    </a:lnTo>
                    <a:lnTo>
                      <a:pt x="3376" y="0"/>
                    </a:lnTo>
                    <a:lnTo>
                      <a:pt x="3338" y="0"/>
                    </a:lnTo>
                    <a:lnTo>
                      <a:pt x="3304" y="3"/>
                    </a:lnTo>
                    <a:lnTo>
                      <a:pt x="3270" y="5"/>
                    </a:lnTo>
                    <a:lnTo>
                      <a:pt x="3237" y="9"/>
                    </a:lnTo>
                    <a:lnTo>
                      <a:pt x="3204" y="15"/>
                    </a:lnTo>
                    <a:lnTo>
                      <a:pt x="3171" y="23"/>
                    </a:lnTo>
                    <a:lnTo>
                      <a:pt x="3139" y="30"/>
                    </a:lnTo>
                    <a:lnTo>
                      <a:pt x="3108" y="40"/>
                    </a:lnTo>
                    <a:lnTo>
                      <a:pt x="3077" y="50"/>
                    </a:lnTo>
                    <a:lnTo>
                      <a:pt x="3046" y="63"/>
                    </a:lnTo>
                    <a:lnTo>
                      <a:pt x="3017" y="76"/>
                    </a:lnTo>
                    <a:lnTo>
                      <a:pt x="2988" y="89"/>
                    </a:lnTo>
                    <a:lnTo>
                      <a:pt x="2959" y="105"/>
                    </a:lnTo>
                    <a:lnTo>
                      <a:pt x="2931" y="122"/>
                    </a:lnTo>
                    <a:lnTo>
                      <a:pt x="2904" y="138"/>
                    </a:lnTo>
                    <a:lnTo>
                      <a:pt x="2878" y="157"/>
                    </a:lnTo>
                    <a:lnTo>
                      <a:pt x="2852" y="176"/>
                    </a:lnTo>
                    <a:lnTo>
                      <a:pt x="2828" y="197"/>
                    </a:lnTo>
                    <a:lnTo>
                      <a:pt x="2804" y="218"/>
                    </a:lnTo>
                    <a:lnTo>
                      <a:pt x="2781" y="241"/>
                    </a:lnTo>
                    <a:lnTo>
                      <a:pt x="2759" y="263"/>
                    </a:lnTo>
                    <a:lnTo>
                      <a:pt x="2737" y="287"/>
                    </a:lnTo>
                    <a:lnTo>
                      <a:pt x="2717" y="312"/>
                    </a:lnTo>
                    <a:lnTo>
                      <a:pt x="2697" y="337"/>
                    </a:lnTo>
                    <a:lnTo>
                      <a:pt x="2680" y="363"/>
                    </a:lnTo>
                    <a:lnTo>
                      <a:pt x="2662" y="391"/>
                    </a:lnTo>
                    <a:lnTo>
                      <a:pt x="2646" y="417"/>
                    </a:lnTo>
                    <a:lnTo>
                      <a:pt x="2631" y="446"/>
                    </a:lnTo>
                    <a:lnTo>
                      <a:pt x="2616" y="475"/>
                    </a:lnTo>
                    <a:lnTo>
                      <a:pt x="2603" y="505"/>
                    </a:lnTo>
                    <a:lnTo>
                      <a:pt x="2592" y="535"/>
                    </a:lnTo>
                    <a:lnTo>
                      <a:pt x="2581" y="565"/>
                    </a:lnTo>
                    <a:lnTo>
                      <a:pt x="2572" y="596"/>
                    </a:lnTo>
                    <a:lnTo>
                      <a:pt x="2531" y="584"/>
                    </a:lnTo>
                    <a:lnTo>
                      <a:pt x="2489" y="573"/>
                    </a:lnTo>
                    <a:lnTo>
                      <a:pt x="2446" y="564"/>
                    </a:lnTo>
                    <a:lnTo>
                      <a:pt x="2404" y="556"/>
                    </a:lnTo>
                    <a:lnTo>
                      <a:pt x="2360" y="551"/>
                    </a:lnTo>
                    <a:lnTo>
                      <a:pt x="2316" y="548"/>
                    </a:lnTo>
                    <a:lnTo>
                      <a:pt x="2271" y="545"/>
                    </a:lnTo>
                    <a:lnTo>
                      <a:pt x="2227" y="545"/>
                    </a:lnTo>
                    <a:lnTo>
                      <a:pt x="2175" y="549"/>
                    </a:lnTo>
                    <a:lnTo>
                      <a:pt x="2125" y="553"/>
                    </a:lnTo>
                    <a:lnTo>
                      <a:pt x="2075" y="561"/>
                    </a:lnTo>
                    <a:lnTo>
                      <a:pt x="2026" y="571"/>
                    </a:lnTo>
                    <a:lnTo>
                      <a:pt x="1978" y="583"/>
                    </a:lnTo>
                    <a:lnTo>
                      <a:pt x="1931" y="598"/>
                    </a:lnTo>
                    <a:lnTo>
                      <a:pt x="1885" y="614"/>
                    </a:lnTo>
                    <a:lnTo>
                      <a:pt x="1840" y="633"/>
                    </a:lnTo>
                    <a:lnTo>
                      <a:pt x="1797" y="654"/>
                    </a:lnTo>
                    <a:lnTo>
                      <a:pt x="1754" y="678"/>
                    </a:lnTo>
                    <a:lnTo>
                      <a:pt x="1713" y="702"/>
                    </a:lnTo>
                    <a:lnTo>
                      <a:pt x="1673" y="729"/>
                    </a:lnTo>
                    <a:lnTo>
                      <a:pt x="1634" y="758"/>
                    </a:lnTo>
                    <a:lnTo>
                      <a:pt x="1597" y="788"/>
                    </a:lnTo>
                    <a:lnTo>
                      <a:pt x="1562" y="820"/>
                    </a:lnTo>
                    <a:lnTo>
                      <a:pt x="1528" y="853"/>
                    </a:lnTo>
                    <a:lnTo>
                      <a:pt x="1495" y="889"/>
                    </a:lnTo>
                    <a:lnTo>
                      <a:pt x="1465" y="926"/>
                    </a:lnTo>
                    <a:lnTo>
                      <a:pt x="1436" y="965"/>
                    </a:lnTo>
                    <a:lnTo>
                      <a:pt x="1409" y="1004"/>
                    </a:lnTo>
                    <a:lnTo>
                      <a:pt x="1384" y="1045"/>
                    </a:lnTo>
                    <a:lnTo>
                      <a:pt x="1361" y="1087"/>
                    </a:lnTo>
                    <a:lnTo>
                      <a:pt x="1339" y="1130"/>
                    </a:lnTo>
                    <a:lnTo>
                      <a:pt x="1320" y="1175"/>
                    </a:lnTo>
                    <a:lnTo>
                      <a:pt x="1303" y="1220"/>
                    </a:lnTo>
                    <a:lnTo>
                      <a:pt x="1288" y="1267"/>
                    </a:lnTo>
                    <a:lnTo>
                      <a:pt x="1275" y="1314"/>
                    </a:lnTo>
                    <a:lnTo>
                      <a:pt x="1265" y="1363"/>
                    </a:lnTo>
                    <a:lnTo>
                      <a:pt x="1257" y="1412"/>
                    </a:lnTo>
                    <a:lnTo>
                      <a:pt x="1252" y="1462"/>
                    </a:lnTo>
                    <a:lnTo>
                      <a:pt x="1248" y="1512"/>
                    </a:lnTo>
                    <a:lnTo>
                      <a:pt x="1247" y="1563"/>
                    </a:lnTo>
                    <a:lnTo>
                      <a:pt x="1194" y="1562"/>
                    </a:lnTo>
                    <a:lnTo>
                      <a:pt x="1141" y="1564"/>
                    </a:lnTo>
                    <a:lnTo>
                      <a:pt x="1092" y="1567"/>
                    </a:lnTo>
                    <a:lnTo>
                      <a:pt x="1045" y="1574"/>
                    </a:lnTo>
                    <a:lnTo>
                      <a:pt x="1000" y="1582"/>
                    </a:lnTo>
                    <a:lnTo>
                      <a:pt x="957" y="1592"/>
                    </a:lnTo>
                    <a:lnTo>
                      <a:pt x="916" y="1604"/>
                    </a:lnTo>
                    <a:lnTo>
                      <a:pt x="877" y="1619"/>
                    </a:lnTo>
                    <a:lnTo>
                      <a:pt x="840" y="1634"/>
                    </a:lnTo>
                    <a:lnTo>
                      <a:pt x="805" y="1652"/>
                    </a:lnTo>
                    <a:lnTo>
                      <a:pt x="773" y="1671"/>
                    </a:lnTo>
                    <a:lnTo>
                      <a:pt x="742" y="1692"/>
                    </a:lnTo>
                    <a:lnTo>
                      <a:pt x="713" y="1714"/>
                    </a:lnTo>
                    <a:lnTo>
                      <a:pt x="686" y="1738"/>
                    </a:lnTo>
                    <a:lnTo>
                      <a:pt x="662" y="1762"/>
                    </a:lnTo>
                    <a:lnTo>
                      <a:pt x="639" y="1789"/>
                    </a:lnTo>
                    <a:lnTo>
                      <a:pt x="616" y="1817"/>
                    </a:lnTo>
                    <a:lnTo>
                      <a:pt x="598" y="1844"/>
                    </a:lnTo>
                    <a:lnTo>
                      <a:pt x="580" y="1873"/>
                    </a:lnTo>
                    <a:lnTo>
                      <a:pt x="563" y="1904"/>
                    </a:lnTo>
                    <a:lnTo>
                      <a:pt x="549" y="1936"/>
                    </a:lnTo>
                    <a:lnTo>
                      <a:pt x="535" y="1967"/>
                    </a:lnTo>
                    <a:lnTo>
                      <a:pt x="524" y="1999"/>
                    </a:lnTo>
                    <a:lnTo>
                      <a:pt x="514" y="2032"/>
                    </a:lnTo>
                    <a:lnTo>
                      <a:pt x="506" y="2066"/>
                    </a:lnTo>
                    <a:lnTo>
                      <a:pt x="500" y="2099"/>
                    </a:lnTo>
                    <a:lnTo>
                      <a:pt x="494" y="2134"/>
                    </a:lnTo>
                    <a:lnTo>
                      <a:pt x="491" y="2168"/>
                    </a:lnTo>
                    <a:lnTo>
                      <a:pt x="489" y="2203"/>
                    </a:lnTo>
                    <a:lnTo>
                      <a:pt x="487" y="2237"/>
                    </a:lnTo>
                    <a:lnTo>
                      <a:pt x="489" y="2272"/>
                    </a:lnTo>
                    <a:lnTo>
                      <a:pt x="490" y="2306"/>
                    </a:lnTo>
                    <a:lnTo>
                      <a:pt x="462" y="2307"/>
                    </a:lnTo>
                    <a:lnTo>
                      <a:pt x="433" y="2308"/>
                    </a:lnTo>
                    <a:lnTo>
                      <a:pt x="406" y="2310"/>
                    </a:lnTo>
                    <a:lnTo>
                      <a:pt x="380" y="2315"/>
                    </a:lnTo>
                    <a:lnTo>
                      <a:pt x="354" y="2320"/>
                    </a:lnTo>
                    <a:lnTo>
                      <a:pt x="328" y="2326"/>
                    </a:lnTo>
                    <a:lnTo>
                      <a:pt x="304" y="2334"/>
                    </a:lnTo>
                    <a:lnTo>
                      <a:pt x="279" y="2343"/>
                    </a:lnTo>
                    <a:lnTo>
                      <a:pt x="257" y="2353"/>
                    </a:lnTo>
                    <a:lnTo>
                      <a:pt x="235" y="2364"/>
                    </a:lnTo>
                    <a:lnTo>
                      <a:pt x="214" y="2377"/>
                    </a:lnTo>
                    <a:lnTo>
                      <a:pt x="193" y="2391"/>
                    </a:lnTo>
                    <a:lnTo>
                      <a:pt x="174" y="2405"/>
                    </a:lnTo>
                    <a:lnTo>
                      <a:pt x="155" y="2422"/>
                    </a:lnTo>
                    <a:lnTo>
                      <a:pt x="137" y="2439"/>
                    </a:lnTo>
                    <a:lnTo>
                      <a:pt x="120" y="2457"/>
                    </a:lnTo>
                    <a:lnTo>
                      <a:pt x="105" y="2477"/>
                    </a:lnTo>
                    <a:lnTo>
                      <a:pt x="89" y="2498"/>
                    </a:lnTo>
                    <a:lnTo>
                      <a:pt x="76" y="2521"/>
                    </a:lnTo>
                    <a:lnTo>
                      <a:pt x="64" y="2544"/>
                    </a:lnTo>
                    <a:lnTo>
                      <a:pt x="51" y="2568"/>
                    </a:lnTo>
                    <a:lnTo>
                      <a:pt x="41" y="2595"/>
                    </a:lnTo>
                    <a:lnTo>
                      <a:pt x="31" y="2622"/>
                    </a:lnTo>
                    <a:lnTo>
                      <a:pt x="24" y="2650"/>
                    </a:lnTo>
                    <a:lnTo>
                      <a:pt x="17" y="2680"/>
                    </a:lnTo>
                    <a:lnTo>
                      <a:pt x="10" y="2710"/>
                    </a:lnTo>
                    <a:lnTo>
                      <a:pt x="6" y="2742"/>
                    </a:lnTo>
                    <a:lnTo>
                      <a:pt x="2" y="2774"/>
                    </a:lnTo>
                    <a:lnTo>
                      <a:pt x="1" y="2809"/>
                    </a:lnTo>
                    <a:lnTo>
                      <a:pt x="0" y="2844"/>
                    </a:lnTo>
                    <a:lnTo>
                      <a:pt x="1" y="2881"/>
                    </a:lnTo>
                    <a:lnTo>
                      <a:pt x="2" y="2919"/>
                    </a:lnTo>
                    <a:lnTo>
                      <a:pt x="5883" y="2919"/>
                    </a:lnTo>
                    <a:lnTo>
                      <a:pt x="5890" y="2904"/>
                    </a:lnTo>
                    <a:lnTo>
                      <a:pt x="5896" y="2889"/>
                    </a:lnTo>
                    <a:lnTo>
                      <a:pt x="5903" y="2870"/>
                    </a:lnTo>
                    <a:lnTo>
                      <a:pt x="5909" y="2849"/>
                    </a:lnTo>
                    <a:lnTo>
                      <a:pt x="5914" y="2825"/>
                    </a:lnTo>
                    <a:lnTo>
                      <a:pt x="5920" y="2801"/>
                    </a:lnTo>
                    <a:lnTo>
                      <a:pt x="5925" y="2774"/>
                    </a:lnTo>
                    <a:lnTo>
                      <a:pt x="5931" y="2746"/>
                    </a:lnTo>
                    <a:lnTo>
                      <a:pt x="5941" y="2686"/>
                    </a:lnTo>
                    <a:lnTo>
                      <a:pt x="5950" y="2621"/>
                    </a:lnTo>
                    <a:lnTo>
                      <a:pt x="5959" y="2553"/>
                    </a:lnTo>
                    <a:lnTo>
                      <a:pt x="5965" y="2484"/>
                    </a:lnTo>
                    <a:lnTo>
                      <a:pt x="5972" y="2414"/>
                    </a:lnTo>
                    <a:lnTo>
                      <a:pt x="5977" y="2345"/>
                    </a:lnTo>
                    <a:lnTo>
                      <a:pt x="5982" y="2279"/>
                    </a:lnTo>
                    <a:lnTo>
                      <a:pt x="5985" y="2216"/>
                    </a:lnTo>
                    <a:lnTo>
                      <a:pt x="5989" y="2158"/>
                    </a:lnTo>
                    <a:lnTo>
                      <a:pt x="5990" y="2107"/>
                    </a:lnTo>
                    <a:lnTo>
                      <a:pt x="5991" y="2062"/>
                    </a:lnTo>
                    <a:lnTo>
                      <a:pt x="5991" y="2028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" name="Freeform 191"/>
              <p:cNvSpPr>
                <a:spLocks/>
              </p:cNvSpPr>
              <p:nvPr/>
            </p:nvSpPr>
            <p:spPr bwMode="auto">
              <a:xfrm>
                <a:off x="1566" y="1870"/>
                <a:ext cx="998" cy="486"/>
              </a:xfrm>
              <a:custGeom>
                <a:avLst/>
                <a:gdLst>
                  <a:gd name="T0" fmla="*/ 5969 w 5991"/>
                  <a:gd name="T1" fmla="*/ 1851 h 2919"/>
                  <a:gd name="T2" fmla="*/ 5894 w 5991"/>
                  <a:gd name="T3" fmla="*/ 1650 h 2919"/>
                  <a:gd name="T4" fmla="*/ 5776 w 5991"/>
                  <a:gd name="T5" fmla="*/ 1475 h 2919"/>
                  <a:gd name="T6" fmla="*/ 5620 w 5991"/>
                  <a:gd name="T7" fmla="*/ 1335 h 2919"/>
                  <a:gd name="T8" fmla="*/ 5435 w 5991"/>
                  <a:gd name="T9" fmla="*/ 1234 h 2919"/>
                  <a:gd name="T10" fmla="*/ 5226 w 5991"/>
                  <a:gd name="T11" fmla="*/ 1181 h 2919"/>
                  <a:gd name="T12" fmla="*/ 5044 w 5991"/>
                  <a:gd name="T13" fmla="*/ 1177 h 2919"/>
                  <a:gd name="T14" fmla="*/ 5004 w 5991"/>
                  <a:gd name="T15" fmla="*/ 1106 h 2919"/>
                  <a:gd name="T16" fmla="*/ 4991 w 5991"/>
                  <a:gd name="T17" fmla="*/ 972 h 2919"/>
                  <a:gd name="T18" fmla="*/ 4945 w 5991"/>
                  <a:gd name="T19" fmla="*/ 849 h 2919"/>
                  <a:gd name="T20" fmla="*/ 4873 w 5991"/>
                  <a:gd name="T21" fmla="*/ 742 h 2919"/>
                  <a:gd name="T22" fmla="*/ 4778 w 5991"/>
                  <a:gd name="T23" fmla="*/ 655 h 2919"/>
                  <a:gd name="T24" fmla="*/ 4664 w 5991"/>
                  <a:gd name="T25" fmla="*/ 594 h 2919"/>
                  <a:gd name="T26" fmla="*/ 4536 w 5991"/>
                  <a:gd name="T27" fmla="*/ 562 h 2919"/>
                  <a:gd name="T28" fmla="*/ 4414 w 5991"/>
                  <a:gd name="T29" fmla="*/ 561 h 2919"/>
                  <a:gd name="T30" fmla="*/ 4316 w 5991"/>
                  <a:gd name="T31" fmla="*/ 580 h 2919"/>
                  <a:gd name="T32" fmla="*/ 4226 w 5991"/>
                  <a:gd name="T33" fmla="*/ 615 h 2919"/>
                  <a:gd name="T34" fmla="*/ 4152 w 5991"/>
                  <a:gd name="T35" fmla="*/ 620 h 2919"/>
                  <a:gd name="T36" fmla="*/ 4090 w 5991"/>
                  <a:gd name="T37" fmla="*/ 452 h 2919"/>
                  <a:gd name="T38" fmla="*/ 3994 w 5991"/>
                  <a:gd name="T39" fmla="*/ 304 h 2919"/>
                  <a:gd name="T40" fmla="*/ 3871 w 5991"/>
                  <a:gd name="T41" fmla="*/ 180 h 2919"/>
                  <a:gd name="T42" fmla="*/ 3723 w 5991"/>
                  <a:gd name="T43" fmla="*/ 86 h 2919"/>
                  <a:gd name="T44" fmla="*/ 3557 w 5991"/>
                  <a:gd name="T45" fmla="*/ 25 h 2919"/>
                  <a:gd name="T46" fmla="*/ 3376 w 5991"/>
                  <a:gd name="T47" fmla="*/ 0 h 2919"/>
                  <a:gd name="T48" fmla="*/ 3204 w 5991"/>
                  <a:gd name="T49" fmla="*/ 15 h 2919"/>
                  <a:gd name="T50" fmla="*/ 3046 w 5991"/>
                  <a:gd name="T51" fmla="*/ 63 h 2919"/>
                  <a:gd name="T52" fmla="*/ 2904 w 5991"/>
                  <a:gd name="T53" fmla="*/ 138 h 2919"/>
                  <a:gd name="T54" fmla="*/ 2781 w 5991"/>
                  <a:gd name="T55" fmla="*/ 241 h 2919"/>
                  <a:gd name="T56" fmla="*/ 2680 w 5991"/>
                  <a:gd name="T57" fmla="*/ 363 h 2919"/>
                  <a:gd name="T58" fmla="*/ 2603 w 5991"/>
                  <a:gd name="T59" fmla="*/ 505 h 2919"/>
                  <a:gd name="T60" fmla="*/ 2489 w 5991"/>
                  <a:gd name="T61" fmla="*/ 573 h 2919"/>
                  <a:gd name="T62" fmla="*/ 2271 w 5991"/>
                  <a:gd name="T63" fmla="*/ 545 h 2919"/>
                  <a:gd name="T64" fmla="*/ 2026 w 5991"/>
                  <a:gd name="T65" fmla="*/ 571 h 2919"/>
                  <a:gd name="T66" fmla="*/ 1797 w 5991"/>
                  <a:gd name="T67" fmla="*/ 654 h 2919"/>
                  <a:gd name="T68" fmla="*/ 1597 w 5991"/>
                  <a:gd name="T69" fmla="*/ 788 h 2919"/>
                  <a:gd name="T70" fmla="*/ 1436 w 5991"/>
                  <a:gd name="T71" fmla="*/ 965 h 2919"/>
                  <a:gd name="T72" fmla="*/ 1320 w 5991"/>
                  <a:gd name="T73" fmla="*/ 1175 h 2919"/>
                  <a:gd name="T74" fmla="*/ 1257 w 5991"/>
                  <a:gd name="T75" fmla="*/ 1412 h 2919"/>
                  <a:gd name="T76" fmla="*/ 1141 w 5991"/>
                  <a:gd name="T77" fmla="*/ 1564 h 2919"/>
                  <a:gd name="T78" fmla="*/ 916 w 5991"/>
                  <a:gd name="T79" fmla="*/ 1604 h 2919"/>
                  <a:gd name="T80" fmla="*/ 742 w 5991"/>
                  <a:gd name="T81" fmla="*/ 1692 h 2919"/>
                  <a:gd name="T82" fmla="*/ 616 w 5991"/>
                  <a:gd name="T83" fmla="*/ 1817 h 2919"/>
                  <a:gd name="T84" fmla="*/ 535 w 5991"/>
                  <a:gd name="T85" fmla="*/ 1967 h 2919"/>
                  <a:gd name="T86" fmla="*/ 494 w 5991"/>
                  <a:gd name="T87" fmla="*/ 2134 h 2919"/>
                  <a:gd name="T88" fmla="*/ 490 w 5991"/>
                  <a:gd name="T89" fmla="*/ 2306 h 2919"/>
                  <a:gd name="T90" fmla="*/ 354 w 5991"/>
                  <a:gd name="T91" fmla="*/ 2320 h 2919"/>
                  <a:gd name="T92" fmla="*/ 235 w 5991"/>
                  <a:gd name="T93" fmla="*/ 2364 h 2919"/>
                  <a:gd name="T94" fmla="*/ 137 w 5991"/>
                  <a:gd name="T95" fmla="*/ 2439 h 2919"/>
                  <a:gd name="T96" fmla="*/ 64 w 5991"/>
                  <a:gd name="T97" fmla="*/ 2544 h 2919"/>
                  <a:gd name="T98" fmla="*/ 17 w 5991"/>
                  <a:gd name="T99" fmla="*/ 2680 h 2919"/>
                  <a:gd name="T100" fmla="*/ 0 w 5991"/>
                  <a:gd name="T101" fmla="*/ 2844 h 2919"/>
                  <a:gd name="T102" fmla="*/ 5896 w 5991"/>
                  <a:gd name="T103" fmla="*/ 2889 h 2919"/>
                  <a:gd name="T104" fmla="*/ 5925 w 5991"/>
                  <a:gd name="T105" fmla="*/ 2774 h 2919"/>
                  <a:gd name="T106" fmla="*/ 5965 w 5991"/>
                  <a:gd name="T107" fmla="*/ 2484 h 2919"/>
                  <a:gd name="T108" fmla="*/ 5989 w 5991"/>
                  <a:gd name="T109" fmla="*/ 2158 h 2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91" h="2919">
                    <a:moveTo>
                      <a:pt x="5991" y="2028"/>
                    </a:moveTo>
                    <a:lnTo>
                      <a:pt x="5989" y="1982"/>
                    </a:lnTo>
                    <a:lnTo>
                      <a:pt x="5984" y="1938"/>
                    </a:lnTo>
                    <a:lnTo>
                      <a:pt x="5977" y="1894"/>
                    </a:lnTo>
                    <a:lnTo>
                      <a:pt x="5969" y="1851"/>
                    </a:lnTo>
                    <a:lnTo>
                      <a:pt x="5957" y="1809"/>
                    </a:lnTo>
                    <a:lnTo>
                      <a:pt x="5944" y="1768"/>
                    </a:lnTo>
                    <a:lnTo>
                      <a:pt x="5930" y="1728"/>
                    </a:lnTo>
                    <a:lnTo>
                      <a:pt x="5913" y="1689"/>
                    </a:lnTo>
                    <a:lnTo>
                      <a:pt x="5894" y="1650"/>
                    </a:lnTo>
                    <a:lnTo>
                      <a:pt x="5874" y="1613"/>
                    </a:lnTo>
                    <a:lnTo>
                      <a:pt x="5852" y="1576"/>
                    </a:lnTo>
                    <a:lnTo>
                      <a:pt x="5828" y="1542"/>
                    </a:lnTo>
                    <a:lnTo>
                      <a:pt x="5803" y="1507"/>
                    </a:lnTo>
                    <a:lnTo>
                      <a:pt x="5776" y="1475"/>
                    </a:lnTo>
                    <a:lnTo>
                      <a:pt x="5747" y="1444"/>
                    </a:lnTo>
                    <a:lnTo>
                      <a:pt x="5718" y="1415"/>
                    </a:lnTo>
                    <a:lnTo>
                      <a:pt x="5687" y="1386"/>
                    </a:lnTo>
                    <a:lnTo>
                      <a:pt x="5654" y="1359"/>
                    </a:lnTo>
                    <a:lnTo>
                      <a:pt x="5620" y="1335"/>
                    </a:lnTo>
                    <a:lnTo>
                      <a:pt x="5586" y="1312"/>
                    </a:lnTo>
                    <a:lnTo>
                      <a:pt x="5549" y="1289"/>
                    </a:lnTo>
                    <a:lnTo>
                      <a:pt x="5513" y="1269"/>
                    </a:lnTo>
                    <a:lnTo>
                      <a:pt x="5474" y="1250"/>
                    </a:lnTo>
                    <a:lnTo>
                      <a:pt x="5435" y="1234"/>
                    </a:lnTo>
                    <a:lnTo>
                      <a:pt x="5395" y="1219"/>
                    </a:lnTo>
                    <a:lnTo>
                      <a:pt x="5353" y="1207"/>
                    </a:lnTo>
                    <a:lnTo>
                      <a:pt x="5311" y="1196"/>
                    </a:lnTo>
                    <a:lnTo>
                      <a:pt x="5269" y="1187"/>
                    </a:lnTo>
                    <a:lnTo>
                      <a:pt x="5226" y="1181"/>
                    </a:lnTo>
                    <a:lnTo>
                      <a:pt x="5181" y="1177"/>
                    </a:lnTo>
                    <a:lnTo>
                      <a:pt x="5137" y="1175"/>
                    </a:lnTo>
                    <a:lnTo>
                      <a:pt x="5092" y="1175"/>
                    </a:lnTo>
                    <a:lnTo>
                      <a:pt x="5068" y="1175"/>
                    </a:lnTo>
                    <a:lnTo>
                      <a:pt x="5044" y="1177"/>
                    </a:lnTo>
                    <a:lnTo>
                      <a:pt x="5021" y="1179"/>
                    </a:lnTo>
                    <a:lnTo>
                      <a:pt x="4998" y="1181"/>
                    </a:lnTo>
                    <a:lnTo>
                      <a:pt x="5001" y="1157"/>
                    </a:lnTo>
                    <a:lnTo>
                      <a:pt x="5003" y="1131"/>
                    </a:lnTo>
                    <a:lnTo>
                      <a:pt x="5004" y="1106"/>
                    </a:lnTo>
                    <a:lnTo>
                      <a:pt x="5004" y="1080"/>
                    </a:lnTo>
                    <a:lnTo>
                      <a:pt x="5003" y="1052"/>
                    </a:lnTo>
                    <a:lnTo>
                      <a:pt x="5001" y="1026"/>
                    </a:lnTo>
                    <a:lnTo>
                      <a:pt x="4996" y="999"/>
                    </a:lnTo>
                    <a:lnTo>
                      <a:pt x="4991" y="972"/>
                    </a:lnTo>
                    <a:lnTo>
                      <a:pt x="4984" y="947"/>
                    </a:lnTo>
                    <a:lnTo>
                      <a:pt x="4976" y="921"/>
                    </a:lnTo>
                    <a:lnTo>
                      <a:pt x="4968" y="897"/>
                    </a:lnTo>
                    <a:lnTo>
                      <a:pt x="4958" y="872"/>
                    </a:lnTo>
                    <a:lnTo>
                      <a:pt x="4945" y="849"/>
                    </a:lnTo>
                    <a:lnTo>
                      <a:pt x="4933" y="827"/>
                    </a:lnTo>
                    <a:lnTo>
                      <a:pt x="4920" y="804"/>
                    </a:lnTo>
                    <a:lnTo>
                      <a:pt x="4905" y="782"/>
                    </a:lnTo>
                    <a:lnTo>
                      <a:pt x="4890" y="762"/>
                    </a:lnTo>
                    <a:lnTo>
                      <a:pt x="4873" y="742"/>
                    </a:lnTo>
                    <a:lnTo>
                      <a:pt x="4856" y="723"/>
                    </a:lnTo>
                    <a:lnTo>
                      <a:pt x="4837" y="705"/>
                    </a:lnTo>
                    <a:lnTo>
                      <a:pt x="4818" y="688"/>
                    </a:lnTo>
                    <a:lnTo>
                      <a:pt x="4798" y="671"/>
                    </a:lnTo>
                    <a:lnTo>
                      <a:pt x="4778" y="655"/>
                    </a:lnTo>
                    <a:lnTo>
                      <a:pt x="4756" y="642"/>
                    </a:lnTo>
                    <a:lnTo>
                      <a:pt x="4734" y="628"/>
                    </a:lnTo>
                    <a:lnTo>
                      <a:pt x="4712" y="615"/>
                    </a:lnTo>
                    <a:lnTo>
                      <a:pt x="4688" y="604"/>
                    </a:lnTo>
                    <a:lnTo>
                      <a:pt x="4664" y="594"/>
                    </a:lnTo>
                    <a:lnTo>
                      <a:pt x="4639" y="585"/>
                    </a:lnTo>
                    <a:lnTo>
                      <a:pt x="4615" y="578"/>
                    </a:lnTo>
                    <a:lnTo>
                      <a:pt x="4589" y="571"/>
                    </a:lnTo>
                    <a:lnTo>
                      <a:pt x="4563" y="565"/>
                    </a:lnTo>
                    <a:lnTo>
                      <a:pt x="4536" y="562"/>
                    </a:lnTo>
                    <a:lnTo>
                      <a:pt x="4509" y="559"/>
                    </a:lnTo>
                    <a:lnTo>
                      <a:pt x="4481" y="558"/>
                    </a:lnTo>
                    <a:lnTo>
                      <a:pt x="4455" y="558"/>
                    </a:lnTo>
                    <a:lnTo>
                      <a:pt x="4434" y="559"/>
                    </a:lnTo>
                    <a:lnTo>
                      <a:pt x="4414" y="561"/>
                    </a:lnTo>
                    <a:lnTo>
                      <a:pt x="4394" y="563"/>
                    </a:lnTo>
                    <a:lnTo>
                      <a:pt x="4374" y="566"/>
                    </a:lnTo>
                    <a:lnTo>
                      <a:pt x="4355" y="570"/>
                    </a:lnTo>
                    <a:lnTo>
                      <a:pt x="4335" y="574"/>
                    </a:lnTo>
                    <a:lnTo>
                      <a:pt x="4316" y="580"/>
                    </a:lnTo>
                    <a:lnTo>
                      <a:pt x="4298" y="585"/>
                    </a:lnTo>
                    <a:lnTo>
                      <a:pt x="4279" y="592"/>
                    </a:lnTo>
                    <a:lnTo>
                      <a:pt x="4261" y="599"/>
                    </a:lnTo>
                    <a:lnTo>
                      <a:pt x="4243" y="606"/>
                    </a:lnTo>
                    <a:lnTo>
                      <a:pt x="4226" y="615"/>
                    </a:lnTo>
                    <a:lnTo>
                      <a:pt x="4209" y="624"/>
                    </a:lnTo>
                    <a:lnTo>
                      <a:pt x="4192" y="634"/>
                    </a:lnTo>
                    <a:lnTo>
                      <a:pt x="4177" y="644"/>
                    </a:lnTo>
                    <a:lnTo>
                      <a:pt x="4160" y="654"/>
                    </a:lnTo>
                    <a:lnTo>
                      <a:pt x="4152" y="620"/>
                    </a:lnTo>
                    <a:lnTo>
                      <a:pt x="4142" y="584"/>
                    </a:lnTo>
                    <a:lnTo>
                      <a:pt x="4132" y="550"/>
                    </a:lnTo>
                    <a:lnTo>
                      <a:pt x="4119" y="516"/>
                    </a:lnTo>
                    <a:lnTo>
                      <a:pt x="4106" y="484"/>
                    </a:lnTo>
                    <a:lnTo>
                      <a:pt x="4090" y="452"/>
                    </a:lnTo>
                    <a:lnTo>
                      <a:pt x="4073" y="421"/>
                    </a:lnTo>
                    <a:lnTo>
                      <a:pt x="4055" y="390"/>
                    </a:lnTo>
                    <a:lnTo>
                      <a:pt x="4037" y="361"/>
                    </a:lnTo>
                    <a:lnTo>
                      <a:pt x="4017" y="332"/>
                    </a:lnTo>
                    <a:lnTo>
                      <a:pt x="3994" y="304"/>
                    </a:lnTo>
                    <a:lnTo>
                      <a:pt x="3972" y="277"/>
                    </a:lnTo>
                    <a:lnTo>
                      <a:pt x="3949" y="252"/>
                    </a:lnTo>
                    <a:lnTo>
                      <a:pt x="3923" y="227"/>
                    </a:lnTo>
                    <a:lnTo>
                      <a:pt x="3898" y="203"/>
                    </a:lnTo>
                    <a:lnTo>
                      <a:pt x="3871" y="180"/>
                    </a:lnTo>
                    <a:lnTo>
                      <a:pt x="3843" y="159"/>
                    </a:lnTo>
                    <a:lnTo>
                      <a:pt x="3814" y="139"/>
                    </a:lnTo>
                    <a:lnTo>
                      <a:pt x="3785" y="120"/>
                    </a:lnTo>
                    <a:lnTo>
                      <a:pt x="3755" y="103"/>
                    </a:lnTo>
                    <a:lnTo>
                      <a:pt x="3723" y="86"/>
                    </a:lnTo>
                    <a:lnTo>
                      <a:pt x="3692" y="70"/>
                    </a:lnTo>
                    <a:lnTo>
                      <a:pt x="3658" y="57"/>
                    </a:lnTo>
                    <a:lnTo>
                      <a:pt x="3625" y="45"/>
                    </a:lnTo>
                    <a:lnTo>
                      <a:pt x="3592" y="34"/>
                    </a:lnTo>
                    <a:lnTo>
                      <a:pt x="3557" y="25"/>
                    </a:lnTo>
                    <a:lnTo>
                      <a:pt x="3522" y="17"/>
                    </a:lnTo>
                    <a:lnTo>
                      <a:pt x="3486" y="10"/>
                    </a:lnTo>
                    <a:lnTo>
                      <a:pt x="3449" y="5"/>
                    </a:lnTo>
                    <a:lnTo>
                      <a:pt x="3413" y="3"/>
                    </a:lnTo>
                    <a:lnTo>
                      <a:pt x="3376" y="0"/>
                    </a:lnTo>
                    <a:lnTo>
                      <a:pt x="3338" y="0"/>
                    </a:lnTo>
                    <a:lnTo>
                      <a:pt x="3304" y="3"/>
                    </a:lnTo>
                    <a:lnTo>
                      <a:pt x="3270" y="5"/>
                    </a:lnTo>
                    <a:lnTo>
                      <a:pt x="3237" y="9"/>
                    </a:lnTo>
                    <a:lnTo>
                      <a:pt x="3204" y="15"/>
                    </a:lnTo>
                    <a:lnTo>
                      <a:pt x="3171" y="23"/>
                    </a:lnTo>
                    <a:lnTo>
                      <a:pt x="3139" y="30"/>
                    </a:lnTo>
                    <a:lnTo>
                      <a:pt x="3108" y="40"/>
                    </a:lnTo>
                    <a:lnTo>
                      <a:pt x="3077" y="50"/>
                    </a:lnTo>
                    <a:lnTo>
                      <a:pt x="3046" y="63"/>
                    </a:lnTo>
                    <a:lnTo>
                      <a:pt x="3017" y="76"/>
                    </a:lnTo>
                    <a:lnTo>
                      <a:pt x="2988" y="89"/>
                    </a:lnTo>
                    <a:lnTo>
                      <a:pt x="2959" y="105"/>
                    </a:lnTo>
                    <a:lnTo>
                      <a:pt x="2931" y="122"/>
                    </a:lnTo>
                    <a:lnTo>
                      <a:pt x="2904" y="138"/>
                    </a:lnTo>
                    <a:lnTo>
                      <a:pt x="2878" y="157"/>
                    </a:lnTo>
                    <a:lnTo>
                      <a:pt x="2852" y="176"/>
                    </a:lnTo>
                    <a:lnTo>
                      <a:pt x="2828" y="197"/>
                    </a:lnTo>
                    <a:lnTo>
                      <a:pt x="2804" y="218"/>
                    </a:lnTo>
                    <a:lnTo>
                      <a:pt x="2781" y="241"/>
                    </a:lnTo>
                    <a:lnTo>
                      <a:pt x="2759" y="263"/>
                    </a:lnTo>
                    <a:lnTo>
                      <a:pt x="2737" y="287"/>
                    </a:lnTo>
                    <a:lnTo>
                      <a:pt x="2717" y="312"/>
                    </a:lnTo>
                    <a:lnTo>
                      <a:pt x="2697" y="337"/>
                    </a:lnTo>
                    <a:lnTo>
                      <a:pt x="2680" y="363"/>
                    </a:lnTo>
                    <a:lnTo>
                      <a:pt x="2662" y="391"/>
                    </a:lnTo>
                    <a:lnTo>
                      <a:pt x="2646" y="417"/>
                    </a:lnTo>
                    <a:lnTo>
                      <a:pt x="2631" y="446"/>
                    </a:lnTo>
                    <a:lnTo>
                      <a:pt x="2616" y="475"/>
                    </a:lnTo>
                    <a:lnTo>
                      <a:pt x="2603" y="505"/>
                    </a:lnTo>
                    <a:lnTo>
                      <a:pt x="2592" y="535"/>
                    </a:lnTo>
                    <a:lnTo>
                      <a:pt x="2581" y="565"/>
                    </a:lnTo>
                    <a:lnTo>
                      <a:pt x="2572" y="596"/>
                    </a:lnTo>
                    <a:lnTo>
                      <a:pt x="2531" y="584"/>
                    </a:lnTo>
                    <a:lnTo>
                      <a:pt x="2489" y="573"/>
                    </a:lnTo>
                    <a:lnTo>
                      <a:pt x="2446" y="564"/>
                    </a:lnTo>
                    <a:lnTo>
                      <a:pt x="2404" y="556"/>
                    </a:lnTo>
                    <a:lnTo>
                      <a:pt x="2360" y="551"/>
                    </a:lnTo>
                    <a:lnTo>
                      <a:pt x="2316" y="548"/>
                    </a:lnTo>
                    <a:lnTo>
                      <a:pt x="2271" y="545"/>
                    </a:lnTo>
                    <a:lnTo>
                      <a:pt x="2227" y="545"/>
                    </a:lnTo>
                    <a:lnTo>
                      <a:pt x="2175" y="549"/>
                    </a:lnTo>
                    <a:lnTo>
                      <a:pt x="2125" y="553"/>
                    </a:lnTo>
                    <a:lnTo>
                      <a:pt x="2075" y="561"/>
                    </a:lnTo>
                    <a:lnTo>
                      <a:pt x="2026" y="571"/>
                    </a:lnTo>
                    <a:lnTo>
                      <a:pt x="1978" y="583"/>
                    </a:lnTo>
                    <a:lnTo>
                      <a:pt x="1931" y="598"/>
                    </a:lnTo>
                    <a:lnTo>
                      <a:pt x="1885" y="614"/>
                    </a:lnTo>
                    <a:lnTo>
                      <a:pt x="1840" y="633"/>
                    </a:lnTo>
                    <a:lnTo>
                      <a:pt x="1797" y="654"/>
                    </a:lnTo>
                    <a:lnTo>
                      <a:pt x="1754" y="678"/>
                    </a:lnTo>
                    <a:lnTo>
                      <a:pt x="1713" y="702"/>
                    </a:lnTo>
                    <a:lnTo>
                      <a:pt x="1673" y="729"/>
                    </a:lnTo>
                    <a:lnTo>
                      <a:pt x="1634" y="758"/>
                    </a:lnTo>
                    <a:lnTo>
                      <a:pt x="1597" y="788"/>
                    </a:lnTo>
                    <a:lnTo>
                      <a:pt x="1562" y="820"/>
                    </a:lnTo>
                    <a:lnTo>
                      <a:pt x="1528" y="853"/>
                    </a:lnTo>
                    <a:lnTo>
                      <a:pt x="1495" y="889"/>
                    </a:lnTo>
                    <a:lnTo>
                      <a:pt x="1465" y="926"/>
                    </a:lnTo>
                    <a:lnTo>
                      <a:pt x="1436" y="965"/>
                    </a:lnTo>
                    <a:lnTo>
                      <a:pt x="1409" y="1004"/>
                    </a:lnTo>
                    <a:lnTo>
                      <a:pt x="1384" y="1045"/>
                    </a:lnTo>
                    <a:lnTo>
                      <a:pt x="1361" y="1087"/>
                    </a:lnTo>
                    <a:lnTo>
                      <a:pt x="1339" y="1130"/>
                    </a:lnTo>
                    <a:lnTo>
                      <a:pt x="1320" y="1175"/>
                    </a:lnTo>
                    <a:lnTo>
                      <a:pt x="1303" y="1220"/>
                    </a:lnTo>
                    <a:lnTo>
                      <a:pt x="1288" y="1267"/>
                    </a:lnTo>
                    <a:lnTo>
                      <a:pt x="1275" y="1314"/>
                    </a:lnTo>
                    <a:lnTo>
                      <a:pt x="1265" y="1363"/>
                    </a:lnTo>
                    <a:lnTo>
                      <a:pt x="1257" y="1412"/>
                    </a:lnTo>
                    <a:lnTo>
                      <a:pt x="1252" y="1462"/>
                    </a:lnTo>
                    <a:lnTo>
                      <a:pt x="1248" y="1512"/>
                    </a:lnTo>
                    <a:lnTo>
                      <a:pt x="1247" y="1563"/>
                    </a:lnTo>
                    <a:lnTo>
                      <a:pt x="1194" y="1562"/>
                    </a:lnTo>
                    <a:lnTo>
                      <a:pt x="1141" y="1564"/>
                    </a:lnTo>
                    <a:lnTo>
                      <a:pt x="1092" y="1567"/>
                    </a:lnTo>
                    <a:lnTo>
                      <a:pt x="1045" y="1574"/>
                    </a:lnTo>
                    <a:lnTo>
                      <a:pt x="1000" y="1582"/>
                    </a:lnTo>
                    <a:lnTo>
                      <a:pt x="957" y="1592"/>
                    </a:lnTo>
                    <a:lnTo>
                      <a:pt x="916" y="1604"/>
                    </a:lnTo>
                    <a:lnTo>
                      <a:pt x="877" y="1619"/>
                    </a:lnTo>
                    <a:lnTo>
                      <a:pt x="840" y="1634"/>
                    </a:lnTo>
                    <a:lnTo>
                      <a:pt x="805" y="1652"/>
                    </a:lnTo>
                    <a:lnTo>
                      <a:pt x="773" y="1671"/>
                    </a:lnTo>
                    <a:lnTo>
                      <a:pt x="742" y="1692"/>
                    </a:lnTo>
                    <a:lnTo>
                      <a:pt x="713" y="1714"/>
                    </a:lnTo>
                    <a:lnTo>
                      <a:pt x="686" y="1738"/>
                    </a:lnTo>
                    <a:lnTo>
                      <a:pt x="662" y="1762"/>
                    </a:lnTo>
                    <a:lnTo>
                      <a:pt x="639" y="1789"/>
                    </a:lnTo>
                    <a:lnTo>
                      <a:pt x="616" y="1817"/>
                    </a:lnTo>
                    <a:lnTo>
                      <a:pt x="598" y="1844"/>
                    </a:lnTo>
                    <a:lnTo>
                      <a:pt x="580" y="1873"/>
                    </a:lnTo>
                    <a:lnTo>
                      <a:pt x="563" y="1904"/>
                    </a:lnTo>
                    <a:lnTo>
                      <a:pt x="549" y="1936"/>
                    </a:lnTo>
                    <a:lnTo>
                      <a:pt x="535" y="1967"/>
                    </a:lnTo>
                    <a:lnTo>
                      <a:pt x="524" y="1999"/>
                    </a:lnTo>
                    <a:lnTo>
                      <a:pt x="514" y="2032"/>
                    </a:lnTo>
                    <a:lnTo>
                      <a:pt x="506" y="2066"/>
                    </a:lnTo>
                    <a:lnTo>
                      <a:pt x="500" y="2099"/>
                    </a:lnTo>
                    <a:lnTo>
                      <a:pt x="494" y="2134"/>
                    </a:lnTo>
                    <a:lnTo>
                      <a:pt x="491" y="2168"/>
                    </a:lnTo>
                    <a:lnTo>
                      <a:pt x="489" y="2203"/>
                    </a:lnTo>
                    <a:lnTo>
                      <a:pt x="487" y="2237"/>
                    </a:lnTo>
                    <a:lnTo>
                      <a:pt x="489" y="2272"/>
                    </a:lnTo>
                    <a:lnTo>
                      <a:pt x="490" y="2306"/>
                    </a:lnTo>
                    <a:lnTo>
                      <a:pt x="462" y="2307"/>
                    </a:lnTo>
                    <a:lnTo>
                      <a:pt x="433" y="2308"/>
                    </a:lnTo>
                    <a:lnTo>
                      <a:pt x="406" y="2310"/>
                    </a:lnTo>
                    <a:lnTo>
                      <a:pt x="380" y="2315"/>
                    </a:lnTo>
                    <a:lnTo>
                      <a:pt x="354" y="2320"/>
                    </a:lnTo>
                    <a:lnTo>
                      <a:pt x="328" y="2326"/>
                    </a:lnTo>
                    <a:lnTo>
                      <a:pt x="304" y="2334"/>
                    </a:lnTo>
                    <a:lnTo>
                      <a:pt x="279" y="2343"/>
                    </a:lnTo>
                    <a:lnTo>
                      <a:pt x="257" y="2353"/>
                    </a:lnTo>
                    <a:lnTo>
                      <a:pt x="235" y="2364"/>
                    </a:lnTo>
                    <a:lnTo>
                      <a:pt x="214" y="2377"/>
                    </a:lnTo>
                    <a:lnTo>
                      <a:pt x="193" y="2391"/>
                    </a:lnTo>
                    <a:lnTo>
                      <a:pt x="174" y="2405"/>
                    </a:lnTo>
                    <a:lnTo>
                      <a:pt x="155" y="2422"/>
                    </a:lnTo>
                    <a:lnTo>
                      <a:pt x="137" y="2439"/>
                    </a:lnTo>
                    <a:lnTo>
                      <a:pt x="120" y="2457"/>
                    </a:lnTo>
                    <a:lnTo>
                      <a:pt x="105" y="2477"/>
                    </a:lnTo>
                    <a:lnTo>
                      <a:pt x="89" y="2498"/>
                    </a:lnTo>
                    <a:lnTo>
                      <a:pt x="76" y="2521"/>
                    </a:lnTo>
                    <a:lnTo>
                      <a:pt x="64" y="2544"/>
                    </a:lnTo>
                    <a:lnTo>
                      <a:pt x="51" y="2568"/>
                    </a:lnTo>
                    <a:lnTo>
                      <a:pt x="41" y="2595"/>
                    </a:lnTo>
                    <a:lnTo>
                      <a:pt x="31" y="2622"/>
                    </a:lnTo>
                    <a:lnTo>
                      <a:pt x="24" y="2650"/>
                    </a:lnTo>
                    <a:lnTo>
                      <a:pt x="17" y="2680"/>
                    </a:lnTo>
                    <a:lnTo>
                      <a:pt x="10" y="2710"/>
                    </a:lnTo>
                    <a:lnTo>
                      <a:pt x="6" y="2742"/>
                    </a:lnTo>
                    <a:lnTo>
                      <a:pt x="2" y="2774"/>
                    </a:lnTo>
                    <a:lnTo>
                      <a:pt x="1" y="2809"/>
                    </a:lnTo>
                    <a:lnTo>
                      <a:pt x="0" y="2844"/>
                    </a:lnTo>
                    <a:lnTo>
                      <a:pt x="1" y="2881"/>
                    </a:lnTo>
                    <a:lnTo>
                      <a:pt x="2" y="2919"/>
                    </a:lnTo>
                    <a:lnTo>
                      <a:pt x="5883" y="2919"/>
                    </a:lnTo>
                    <a:lnTo>
                      <a:pt x="5890" y="2904"/>
                    </a:lnTo>
                    <a:lnTo>
                      <a:pt x="5896" y="2889"/>
                    </a:lnTo>
                    <a:lnTo>
                      <a:pt x="5903" y="2870"/>
                    </a:lnTo>
                    <a:lnTo>
                      <a:pt x="5909" y="2849"/>
                    </a:lnTo>
                    <a:lnTo>
                      <a:pt x="5914" y="2825"/>
                    </a:lnTo>
                    <a:lnTo>
                      <a:pt x="5920" y="2801"/>
                    </a:lnTo>
                    <a:lnTo>
                      <a:pt x="5925" y="2774"/>
                    </a:lnTo>
                    <a:lnTo>
                      <a:pt x="5931" y="2746"/>
                    </a:lnTo>
                    <a:lnTo>
                      <a:pt x="5941" y="2686"/>
                    </a:lnTo>
                    <a:lnTo>
                      <a:pt x="5950" y="2621"/>
                    </a:lnTo>
                    <a:lnTo>
                      <a:pt x="5959" y="2553"/>
                    </a:lnTo>
                    <a:lnTo>
                      <a:pt x="5965" y="2484"/>
                    </a:lnTo>
                    <a:lnTo>
                      <a:pt x="5972" y="2414"/>
                    </a:lnTo>
                    <a:lnTo>
                      <a:pt x="5977" y="2345"/>
                    </a:lnTo>
                    <a:lnTo>
                      <a:pt x="5982" y="2279"/>
                    </a:lnTo>
                    <a:lnTo>
                      <a:pt x="5985" y="2216"/>
                    </a:lnTo>
                    <a:lnTo>
                      <a:pt x="5989" y="2158"/>
                    </a:lnTo>
                    <a:lnTo>
                      <a:pt x="5990" y="2107"/>
                    </a:lnTo>
                    <a:lnTo>
                      <a:pt x="5991" y="2062"/>
                    </a:lnTo>
                    <a:lnTo>
                      <a:pt x="5991" y="2028"/>
                    </a:lnTo>
                    <a:close/>
                  </a:path>
                </a:pathLst>
              </a:custGeom>
              <a:noFill/>
              <a:ln w="11113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" name="Freeform 192"/>
              <p:cNvSpPr>
                <a:spLocks/>
              </p:cNvSpPr>
              <p:nvPr/>
            </p:nvSpPr>
            <p:spPr bwMode="auto">
              <a:xfrm>
                <a:off x="2170" y="2155"/>
                <a:ext cx="671" cy="304"/>
              </a:xfrm>
              <a:custGeom>
                <a:avLst/>
                <a:gdLst>
                  <a:gd name="T0" fmla="*/ 4017 w 4028"/>
                  <a:gd name="T1" fmla="*/ 1398 h 1824"/>
                  <a:gd name="T2" fmla="*/ 3983 w 4028"/>
                  <a:gd name="T3" fmla="*/ 1276 h 1824"/>
                  <a:gd name="T4" fmla="*/ 3925 w 4028"/>
                  <a:gd name="T5" fmla="*/ 1163 h 1824"/>
                  <a:gd name="T6" fmla="*/ 3848 w 4028"/>
                  <a:gd name="T7" fmla="*/ 1065 h 1824"/>
                  <a:gd name="T8" fmla="*/ 3754 w 4028"/>
                  <a:gd name="T9" fmla="*/ 985 h 1824"/>
                  <a:gd name="T10" fmla="*/ 3646 w 4028"/>
                  <a:gd name="T11" fmla="*/ 923 h 1824"/>
                  <a:gd name="T12" fmla="*/ 3526 w 4028"/>
                  <a:gd name="T13" fmla="*/ 883 h 1824"/>
                  <a:gd name="T14" fmla="*/ 3397 w 4028"/>
                  <a:gd name="T15" fmla="*/ 866 h 1824"/>
                  <a:gd name="T16" fmla="*/ 3311 w 4028"/>
                  <a:gd name="T17" fmla="*/ 870 h 1824"/>
                  <a:gd name="T18" fmla="*/ 3299 w 4028"/>
                  <a:gd name="T19" fmla="*/ 816 h 1824"/>
                  <a:gd name="T20" fmla="*/ 3293 w 4028"/>
                  <a:gd name="T21" fmla="*/ 736 h 1824"/>
                  <a:gd name="T22" fmla="*/ 3272 w 4028"/>
                  <a:gd name="T23" fmla="*/ 662 h 1824"/>
                  <a:gd name="T24" fmla="*/ 3237 w 4028"/>
                  <a:gd name="T25" fmla="*/ 593 h 1824"/>
                  <a:gd name="T26" fmla="*/ 3190 w 4028"/>
                  <a:gd name="T27" fmla="*/ 534 h 1824"/>
                  <a:gd name="T28" fmla="*/ 3132 w 4028"/>
                  <a:gd name="T29" fmla="*/ 484 h 1824"/>
                  <a:gd name="T30" fmla="*/ 3065 w 4028"/>
                  <a:gd name="T31" fmla="*/ 446 h 1824"/>
                  <a:gd name="T32" fmla="*/ 2992 w 4028"/>
                  <a:gd name="T33" fmla="*/ 421 h 1824"/>
                  <a:gd name="T34" fmla="*/ 2913 w 4028"/>
                  <a:gd name="T35" fmla="*/ 411 h 1824"/>
                  <a:gd name="T36" fmla="*/ 2805 w 4028"/>
                  <a:gd name="T37" fmla="*/ 424 h 1824"/>
                  <a:gd name="T38" fmla="*/ 2699 w 4028"/>
                  <a:gd name="T39" fmla="*/ 467 h 1824"/>
                  <a:gd name="T40" fmla="*/ 2655 w 4028"/>
                  <a:gd name="T41" fmla="*/ 406 h 1824"/>
                  <a:gd name="T42" fmla="*/ 2612 w 4028"/>
                  <a:gd name="T43" fmla="*/ 310 h 1824"/>
                  <a:gd name="T44" fmla="*/ 2554 w 4028"/>
                  <a:gd name="T45" fmla="*/ 223 h 1824"/>
                  <a:gd name="T46" fmla="*/ 2483 w 4028"/>
                  <a:gd name="T47" fmla="*/ 149 h 1824"/>
                  <a:gd name="T48" fmla="*/ 2399 w 4028"/>
                  <a:gd name="T49" fmla="*/ 88 h 1824"/>
                  <a:gd name="T50" fmla="*/ 2306 w 4028"/>
                  <a:gd name="T51" fmla="*/ 41 h 1824"/>
                  <a:gd name="T52" fmla="*/ 2205 w 4028"/>
                  <a:gd name="T53" fmla="*/ 11 h 1824"/>
                  <a:gd name="T54" fmla="*/ 2097 w 4028"/>
                  <a:gd name="T55" fmla="*/ 0 h 1824"/>
                  <a:gd name="T56" fmla="*/ 1993 w 4028"/>
                  <a:gd name="T57" fmla="*/ 6 h 1824"/>
                  <a:gd name="T58" fmla="*/ 1898 w 4028"/>
                  <a:gd name="T59" fmla="*/ 29 h 1824"/>
                  <a:gd name="T60" fmla="*/ 1810 w 4028"/>
                  <a:gd name="T61" fmla="*/ 65 h 1824"/>
                  <a:gd name="T62" fmla="*/ 1728 w 4028"/>
                  <a:gd name="T63" fmla="*/ 115 h 1824"/>
                  <a:gd name="T64" fmla="*/ 1657 w 4028"/>
                  <a:gd name="T65" fmla="*/ 177 h 1824"/>
                  <a:gd name="T66" fmla="*/ 1595 w 4028"/>
                  <a:gd name="T67" fmla="*/ 248 h 1824"/>
                  <a:gd name="T68" fmla="*/ 1546 w 4028"/>
                  <a:gd name="T69" fmla="*/ 329 h 1824"/>
                  <a:gd name="T70" fmla="*/ 1509 w 4028"/>
                  <a:gd name="T71" fmla="*/ 417 h 1824"/>
                  <a:gd name="T72" fmla="*/ 1410 w 4028"/>
                  <a:gd name="T73" fmla="*/ 416 h 1824"/>
                  <a:gd name="T74" fmla="*/ 1280 w 4028"/>
                  <a:gd name="T75" fmla="*/ 402 h 1824"/>
                  <a:gd name="T76" fmla="*/ 1136 w 4028"/>
                  <a:gd name="T77" fmla="*/ 414 h 1824"/>
                  <a:gd name="T78" fmla="*/ 996 w 4028"/>
                  <a:gd name="T79" fmla="*/ 453 h 1824"/>
                  <a:gd name="T80" fmla="*/ 868 w 4028"/>
                  <a:gd name="T81" fmla="*/ 518 h 1824"/>
                  <a:gd name="T82" fmla="*/ 756 w 4028"/>
                  <a:gd name="T83" fmla="*/ 605 h 1824"/>
                  <a:gd name="T84" fmla="*/ 664 w 4028"/>
                  <a:gd name="T85" fmla="*/ 712 h 1824"/>
                  <a:gd name="T86" fmla="*/ 592 w 4028"/>
                  <a:gd name="T87" fmla="*/ 834 h 1824"/>
                  <a:gd name="T88" fmla="*/ 545 w 4028"/>
                  <a:gd name="T89" fmla="*/ 970 h 1824"/>
                  <a:gd name="T90" fmla="*/ 525 w 4028"/>
                  <a:gd name="T91" fmla="*/ 1115 h 1824"/>
                  <a:gd name="T92" fmla="*/ 471 w 4028"/>
                  <a:gd name="T93" fmla="*/ 1150 h 1824"/>
                  <a:gd name="T94" fmla="*/ 383 w 4028"/>
                  <a:gd name="T95" fmla="*/ 1158 h 1824"/>
                  <a:gd name="T96" fmla="*/ 294 w 4028"/>
                  <a:gd name="T97" fmla="*/ 1182 h 1824"/>
                  <a:gd name="T98" fmla="*/ 214 w 4028"/>
                  <a:gd name="T99" fmla="*/ 1223 h 1824"/>
                  <a:gd name="T100" fmla="*/ 144 w 4028"/>
                  <a:gd name="T101" fmla="*/ 1279 h 1824"/>
                  <a:gd name="T102" fmla="*/ 85 w 4028"/>
                  <a:gd name="T103" fmla="*/ 1347 h 1824"/>
                  <a:gd name="T104" fmla="*/ 40 w 4028"/>
                  <a:gd name="T105" fmla="*/ 1425 h 1824"/>
                  <a:gd name="T106" fmla="*/ 11 w 4028"/>
                  <a:gd name="T107" fmla="*/ 1510 h 1824"/>
                  <a:gd name="T108" fmla="*/ 0 w 4028"/>
                  <a:gd name="T109" fmla="*/ 1604 h 1824"/>
                  <a:gd name="T110" fmla="*/ 8 w 4028"/>
                  <a:gd name="T111" fmla="*/ 1705 h 1824"/>
                  <a:gd name="T112" fmla="*/ 39 w 4028"/>
                  <a:gd name="T113" fmla="*/ 1802 h 1824"/>
                  <a:gd name="T114" fmla="*/ 3967 w 4028"/>
                  <a:gd name="T115" fmla="*/ 1787 h 1824"/>
                  <a:gd name="T116" fmla="*/ 3997 w 4028"/>
                  <a:gd name="T117" fmla="*/ 1709 h 1824"/>
                  <a:gd name="T118" fmla="*/ 4017 w 4028"/>
                  <a:gd name="T119" fmla="*/ 1627 h 1824"/>
                  <a:gd name="T120" fmla="*/ 4028 w 4028"/>
                  <a:gd name="T121" fmla="*/ 1540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28" h="1824">
                    <a:moveTo>
                      <a:pt x="4028" y="1497"/>
                    </a:moveTo>
                    <a:lnTo>
                      <a:pt x="4026" y="1464"/>
                    </a:lnTo>
                    <a:lnTo>
                      <a:pt x="4023" y="1430"/>
                    </a:lnTo>
                    <a:lnTo>
                      <a:pt x="4017" y="1398"/>
                    </a:lnTo>
                    <a:lnTo>
                      <a:pt x="4011" y="1367"/>
                    </a:lnTo>
                    <a:lnTo>
                      <a:pt x="4003" y="1336"/>
                    </a:lnTo>
                    <a:lnTo>
                      <a:pt x="3993" y="1304"/>
                    </a:lnTo>
                    <a:lnTo>
                      <a:pt x="3983" y="1276"/>
                    </a:lnTo>
                    <a:lnTo>
                      <a:pt x="3971" y="1246"/>
                    </a:lnTo>
                    <a:lnTo>
                      <a:pt x="3956" y="1218"/>
                    </a:lnTo>
                    <a:lnTo>
                      <a:pt x="3942" y="1190"/>
                    </a:lnTo>
                    <a:lnTo>
                      <a:pt x="3925" y="1163"/>
                    </a:lnTo>
                    <a:lnTo>
                      <a:pt x="3907" y="1138"/>
                    </a:lnTo>
                    <a:lnTo>
                      <a:pt x="3890" y="1113"/>
                    </a:lnTo>
                    <a:lnTo>
                      <a:pt x="3870" y="1089"/>
                    </a:lnTo>
                    <a:lnTo>
                      <a:pt x="3848" y="1065"/>
                    </a:lnTo>
                    <a:lnTo>
                      <a:pt x="3826" y="1044"/>
                    </a:lnTo>
                    <a:lnTo>
                      <a:pt x="3803" y="1023"/>
                    </a:lnTo>
                    <a:lnTo>
                      <a:pt x="3779" y="1003"/>
                    </a:lnTo>
                    <a:lnTo>
                      <a:pt x="3754" y="985"/>
                    </a:lnTo>
                    <a:lnTo>
                      <a:pt x="3728" y="967"/>
                    </a:lnTo>
                    <a:lnTo>
                      <a:pt x="3702" y="951"/>
                    </a:lnTo>
                    <a:lnTo>
                      <a:pt x="3674" y="936"/>
                    </a:lnTo>
                    <a:lnTo>
                      <a:pt x="3646" y="923"/>
                    </a:lnTo>
                    <a:lnTo>
                      <a:pt x="3617" y="911"/>
                    </a:lnTo>
                    <a:lnTo>
                      <a:pt x="3587" y="900"/>
                    </a:lnTo>
                    <a:lnTo>
                      <a:pt x="3557" y="891"/>
                    </a:lnTo>
                    <a:lnTo>
                      <a:pt x="3526" y="883"/>
                    </a:lnTo>
                    <a:lnTo>
                      <a:pt x="3495" y="876"/>
                    </a:lnTo>
                    <a:lnTo>
                      <a:pt x="3462" y="872"/>
                    </a:lnTo>
                    <a:lnTo>
                      <a:pt x="3430" y="868"/>
                    </a:lnTo>
                    <a:lnTo>
                      <a:pt x="3397" y="866"/>
                    </a:lnTo>
                    <a:lnTo>
                      <a:pt x="3363" y="866"/>
                    </a:lnTo>
                    <a:lnTo>
                      <a:pt x="3346" y="867"/>
                    </a:lnTo>
                    <a:lnTo>
                      <a:pt x="3329" y="868"/>
                    </a:lnTo>
                    <a:lnTo>
                      <a:pt x="3311" y="870"/>
                    </a:lnTo>
                    <a:lnTo>
                      <a:pt x="3295" y="872"/>
                    </a:lnTo>
                    <a:lnTo>
                      <a:pt x="3297" y="854"/>
                    </a:lnTo>
                    <a:lnTo>
                      <a:pt x="3299" y="835"/>
                    </a:lnTo>
                    <a:lnTo>
                      <a:pt x="3299" y="816"/>
                    </a:lnTo>
                    <a:lnTo>
                      <a:pt x="3299" y="797"/>
                    </a:lnTo>
                    <a:lnTo>
                      <a:pt x="3298" y="776"/>
                    </a:lnTo>
                    <a:lnTo>
                      <a:pt x="3297" y="756"/>
                    </a:lnTo>
                    <a:lnTo>
                      <a:pt x="3293" y="736"/>
                    </a:lnTo>
                    <a:lnTo>
                      <a:pt x="3289" y="717"/>
                    </a:lnTo>
                    <a:lnTo>
                      <a:pt x="3285" y="698"/>
                    </a:lnTo>
                    <a:lnTo>
                      <a:pt x="3279" y="679"/>
                    </a:lnTo>
                    <a:lnTo>
                      <a:pt x="3272" y="662"/>
                    </a:lnTo>
                    <a:lnTo>
                      <a:pt x="3265" y="644"/>
                    </a:lnTo>
                    <a:lnTo>
                      <a:pt x="3256" y="626"/>
                    </a:lnTo>
                    <a:lnTo>
                      <a:pt x="3247" y="609"/>
                    </a:lnTo>
                    <a:lnTo>
                      <a:pt x="3237" y="593"/>
                    </a:lnTo>
                    <a:lnTo>
                      <a:pt x="3226" y="577"/>
                    </a:lnTo>
                    <a:lnTo>
                      <a:pt x="3214" y="562"/>
                    </a:lnTo>
                    <a:lnTo>
                      <a:pt x="3202" y="547"/>
                    </a:lnTo>
                    <a:lnTo>
                      <a:pt x="3190" y="534"/>
                    </a:lnTo>
                    <a:lnTo>
                      <a:pt x="3177" y="520"/>
                    </a:lnTo>
                    <a:lnTo>
                      <a:pt x="3162" y="507"/>
                    </a:lnTo>
                    <a:lnTo>
                      <a:pt x="3148" y="495"/>
                    </a:lnTo>
                    <a:lnTo>
                      <a:pt x="3132" y="484"/>
                    </a:lnTo>
                    <a:lnTo>
                      <a:pt x="3117" y="473"/>
                    </a:lnTo>
                    <a:lnTo>
                      <a:pt x="3100" y="463"/>
                    </a:lnTo>
                    <a:lnTo>
                      <a:pt x="3083" y="454"/>
                    </a:lnTo>
                    <a:lnTo>
                      <a:pt x="3065" y="446"/>
                    </a:lnTo>
                    <a:lnTo>
                      <a:pt x="3048" y="438"/>
                    </a:lnTo>
                    <a:lnTo>
                      <a:pt x="3030" y="431"/>
                    </a:lnTo>
                    <a:lnTo>
                      <a:pt x="3011" y="426"/>
                    </a:lnTo>
                    <a:lnTo>
                      <a:pt x="2992" y="421"/>
                    </a:lnTo>
                    <a:lnTo>
                      <a:pt x="2973" y="417"/>
                    </a:lnTo>
                    <a:lnTo>
                      <a:pt x="2953" y="414"/>
                    </a:lnTo>
                    <a:lnTo>
                      <a:pt x="2934" y="412"/>
                    </a:lnTo>
                    <a:lnTo>
                      <a:pt x="2913" y="411"/>
                    </a:lnTo>
                    <a:lnTo>
                      <a:pt x="2893" y="411"/>
                    </a:lnTo>
                    <a:lnTo>
                      <a:pt x="2863" y="412"/>
                    </a:lnTo>
                    <a:lnTo>
                      <a:pt x="2834" y="417"/>
                    </a:lnTo>
                    <a:lnTo>
                      <a:pt x="2805" y="424"/>
                    </a:lnTo>
                    <a:lnTo>
                      <a:pt x="2777" y="431"/>
                    </a:lnTo>
                    <a:lnTo>
                      <a:pt x="2751" y="441"/>
                    </a:lnTo>
                    <a:lnTo>
                      <a:pt x="2724" y="454"/>
                    </a:lnTo>
                    <a:lnTo>
                      <a:pt x="2699" y="467"/>
                    </a:lnTo>
                    <a:lnTo>
                      <a:pt x="2676" y="483"/>
                    </a:lnTo>
                    <a:lnTo>
                      <a:pt x="2669" y="457"/>
                    </a:lnTo>
                    <a:lnTo>
                      <a:pt x="2663" y="430"/>
                    </a:lnTo>
                    <a:lnTo>
                      <a:pt x="2655" y="406"/>
                    </a:lnTo>
                    <a:lnTo>
                      <a:pt x="2646" y="380"/>
                    </a:lnTo>
                    <a:lnTo>
                      <a:pt x="2635" y="357"/>
                    </a:lnTo>
                    <a:lnTo>
                      <a:pt x="2624" y="332"/>
                    </a:lnTo>
                    <a:lnTo>
                      <a:pt x="2612" y="310"/>
                    </a:lnTo>
                    <a:lnTo>
                      <a:pt x="2598" y="287"/>
                    </a:lnTo>
                    <a:lnTo>
                      <a:pt x="2585" y="266"/>
                    </a:lnTo>
                    <a:lnTo>
                      <a:pt x="2569" y="245"/>
                    </a:lnTo>
                    <a:lnTo>
                      <a:pt x="2554" y="223"/>
                    </a:lnTo>
                    <a:lnTo>
                      <a:pt x="2537" y="204"/>
                    </a:lnTo>
                    <a:lnTo>
                      <a:pt x="2519" y="184"/>
                    </a:lnTo>
                    <a:lnTo>
                      <a:pt x="2502" y="167"/>
                    </a:lnTo>
                    <a:lnTo>
                      <a:pt x="2483" y="149"/>
                    </a:lnTo>
                    <a:lnTo>
                      <a:pt x="2463" y="132"/>
                    </a:lnTo>
                    <a:lnTo>
                      <a:pt x="2441" y="117"/>
                    </a:lnTo>
                    <a:lnTo>
                      <a:pt x="2420" y="102"/>
                    </a:lnTo>
                    <a:lnTo>
                      <a:pt x="2399" y="88"/>
                    </a:lnTo>
                    <a:lnTo>
                      <a:pt x="2376" y="74"/>
                    </a:lnTo>
                    <a:lnTo>
                      <a:pt x="2354" y="62"/>
                    </a:lnTo>
                    <a:lnTo>
                      <a:pt x="2329" y="51"/>
                    </a:lnTo>
                    <a:lnTo>
                      <a:pt x="2306" y="41"/>
                    </a:lnTo>
                    <a:lnTo>
                      <a:pt x="2281" y="32"/>
                    </a:lnTo>
                    <a:lnTo>
                      <a:pt x="2256" y="24"/>
                    </a:lnTo>
                    <a:lnTo>
                      <a:pt x="2230" y="18"/>
                    </a:lnTo>
                    <a:lnTo>
                      <a:pt x="2205" y="11"/>
                    </a:lnTo>
                    <a:lnTo>
                      <a:pt x="2178" y="6"/>
                    </a:lnTo>
                    <a:lnTo>
                      <a:pt x="2151" y="3"/>
                    </a:lnTo>
                    <a:lnTo>
                      <a:pt x="2123" y="1"/>
                    </a:lnTo>
                    <a:lnTo>
                      <a:pt x="2097" y="0"/>
                    </a:lnTo>
                    <a:lnTo>
                      <a:pt x="2069" y="0"/>
                    </a:lnTo>
                    <a:lnTo>
                      <a:pt x="2043" y="1"/>
                    </a:lnTo>
                    <a:lnTo>
                      <a:pt x="2018" y="3"/>
                    </a:lnTo>
                    <a:lnTo>
                      <a:pt x="1993" y="6"/>
                    </a:lnTo>
                    <a:lnTo>
                      <a:pt x="1969" y="10"/>
                    </a:lnTo>
                    <a:lnTo>
                      <a:pt x="1945" y="15"/>
                    </a:lnTo>
                    <a:lnTo>
                      <a:pt x="1921" y="22"/>
                    </a:lnTo>
                    <a:lnTo>
                      <a:pt x="1898" y="29"/>
                    </a:lnTo>
                    <a:lnTo>
                      <a:pt x="1875" y="37"/>
                    </a:lnTo>
                    <a:lnTo>
                      <a:pt x="1853" y="45"/>
                    </a:lnTo>
                    <a:lnTo>
                      <a:pt x="1831" y="54"/>
                    </a:lnTo>
                    <a:lnTo>
                      <a:pt x="1810" y="65"/>
                    </a:lnTo>
                    <a:lnTo>
                      <a:pt x="1789" y="77"/>
                    </a:lnTo>
                    <a:lnTo>
                      <a:pt x="1767" y="89"/>
                    </a:lnTo>
                    <a:lnTo>
                      <a:pt x="1747" y="101"/>
                    </a:lnTo>
                    <a:lnTo>
                      <a:pt x="1728" y="115"/>
                    </a:lnTo>
                    <a:lnTo>
                      <a:pt x="1710" y="129"/>
                    </a:lnTo>
                    <a:lnTo>
                      <a:pt x="1692" y="144"/>
                    </a:lnTo>
                    <a:lnTo>
                      <a:pt x="1674" y="160"/>
                    </a:lnTo>
                    <a:lnTo>
                      <a:pt x="1657" y="177"/>
                    </a:lnTo>
                    <a:lnTo>
                      <a:pt x="1641" y="193"/>
                    </a:lnTo>
                    <a:lnTo>
                      <a:pt x="1625" y="211"/>
                    </a:lnTo>
                    <a:lnTo>
                      <a:pt x="1609" y="229"/>
                    </a:lnTo>
                    <a:lnTo>
                      <a:pt x="1595" y="248"/>
                    </a:lnTo>
                    <a:lnTo>
                      <a:pt x="1582" y="268"/>
                    </a:lnTo>
                    <a:lnTo>
                      <a:pt x="1569" y="287"/>
                    </a:lnTo>
                    <a:lnTo>
                      <a:pt x="1557" y="308"/>
                    </a:lnTo>
                    <a:lnTo>
                      <a:pt x="1546" y="329"/>
                    </a:lnTo>
                    <a:lnTo>
                      <a:pt x="1536" y="350"/>
                    </a:lnTo>
                    <a:lnTo>
                      <a:pt x="1526" y="372"/>
                    </a:lnTo>
                    <a:lnTo>
                      <a:pt x="1517" y="395"/>
                    </a:lnTo>
                    <a:lnTo>
                      <a:pt x="1509" y="417"/>
                    </a:lnTo>
                    <a:lnTo>
                      <a:pt x="1503" y="440"/>
                    </a:lnTo>
                    <a:lnTo>
                      <a:pt x="1473" y="430"/>
                    </a:lnTo>
                    <a:lnTo>
                      <a:pt x="1442" y="422"/>
                    </a:lnTo>
                    <a:lnTo>
                      <a:pt x="1410" y="416"/>
                    </a:lnTo>
                    <a:lnTo>
                      <a:pt x="1378" y="410"/>
                    </a:lnTo>
                    <a:lnTo>
                      <a:pt x="1346" y="406"/>
                    </a:lnTo>
                    <a:lnTo>
                      <a:pt x="1314" y="404"/>
                    </a:lnTo>
                    <a:lnTo>
                      <a:pt x="1280" y="402"/>
                    </a:lnTo>
                    <a:lnTo>
                      <a:pt x="1248" y="402"/>
                    </a:lnTo>
                    <a:lnTo>
                      <a:pt x="1209" y="404"/>
                    </a:lnTo>
                    <a:lnTo>
                      <a:pt x="1172" y="408"/>
                    </a:lnTo>
                    <a:lnTo>
                      <a:pt x="1136" y="414"/>
                    </a:lnTo>
                    <a:lnTo>
                      <a:pt x="1099" y="420"/>
                    </a:lnTo>
                    <a:lnTo>
                      <a:pt x="1064" y="430"/>
                    </a:lnTo>
                    <a:lnTo>
                      <a:pt x="1029" y="440"/>
                    </a:lnTo>
                    <a:lnTo>
                      <a:pt x="996" y="453"/>
                    </a:lnTo>
                    <a:lnTo>
                      <a:pt x="962" y="467"/>
                    </a:lnTo>
                    <a:lnTo>
                      <a:pt x="930" y="483"/>
                    </a:lnTo>
                    <a:lnTo>
                      <a:pt x="899" y="499"/>
                    </a:lnTo>
                    <a:lnTo>
                      <a:pt x="868" y="518"/>
                    </a:lnTo>
                    <a:lnTo>
                      <a:pt x="839" y="537"/>
                    </a:lnTo>
                    <a:lnTo>
                      <a:pt x="810" y="558"/>
                    </a:lnTo>
                    <a:lnTo>
                      <a:pt x="783" y="582"/>
                    </a:lnTo>
                    <a:lnTo>
                      <a:pt x="756" y="605"/>
                    </a:lnTo>
                    <a:lnTo>
                      <a:pt x="732" y="629"/>
                    </a:lnTo>
                    <a:lnTo>
                      <a:pt x="707" y="656"/>
                    </a:lnTo>
                    <a:lnTo>
                      <a:pt x="685" y="683"/>
                    </a:lnTo>
                    <a:lnTo>
                      <a:pt x="664" y="712"/>
                    </a:lnTo>
                    <a:lnTo>
                      <a:pt x="644" y="741"/>
                    </a:lnTo>
                    <a:lnTo>
                      <a:pt x="625" y="771"/>
                    </a:lnTo>
                    <a:lnTo>
                      <a:pt x="608" y="802"/>
                    </a:lnTo>
                    <a:lnTo>
                      <a:pt x="592" y="834"/>
                    </a:lnTo>
                    <a:lnTo>
                      <a:pt x="578" y="866"/>
                    </a:lnTo>
                    <a:lnTo>
                      <a:pt x="565" y="901"/>
                    </a:lnTo>
                    <a:lnTo>
                      <a:pt x="554" y="934"/>
                    </a:lnTo>
                    <a:lnTo>
                      <a:pt x="545" y="970"/>
                    </a:lnTo>
                    <a:lnTo>
                      <a:pt x="537" y="1005"/>
                    </a:lnTo>
                    <a:lnTo>
                      <a:pt x="532" y="1042"/>
                    </a:lnTo>
                    <a:lnTo>
                      <a:pt x="527" y="1079"/>
                    </a:lnTo>
                    <a:lnTo>
                      <a:pt x="525" y="1115"/>
                    </a:lnTo>
                    <a:lnTo>
                      <a:pt x="525" y="1153"/>
                    </a:lnTo>
                    <a:lnTo>
                      <a:pt x="507" y="1152"/>
                    </a:lnTo>
                    <a:lnTo>
                      <a:pt x="489" y="1150"/>
                    </a:lnTo>
                    <a:lnTo>
                      <a:pt x="471" y="1150"/>
                    </a:lnTo>
                    <a:lnTo>
                      <a:pt x="453" y="1150"/>
                    </a:lnTo>
                    <a:lnTo>
                      <a:pt x="429" y="1151"/>
                    </a:lnTo>
                    <a:lnTo>
                      <a:pt x="405" y="1153"/>
                    </a:lnTo>
                    <a:lnTo>
                      <a:pt x="383" y="1158"/>
                    </a:lnTo>
                    <a:lnTo>
                      <a:pt x="359" y="1162"/>
                    </a:lnTo>
                    <a:lnTo>
                      <a:pt x="337" y="1168"/>
                    </a:lnTo>
                    <a:lnTo>
                      <a:pt x="315" y="1174"/>
                    </a:lnTo>
                    <a:lnTo>
                      <a:pt x="294" y="1182"/>
                    </a:lnTo>
                    <a:lnTo>
                      <a:pt x="273" y="1191"/>
                    </a:lnTo>
                    <a:lnTo>
                      <a:pt x="253" y="1201"/>
                    </a:lnTo>
                    <a:lnTo>
                      <a:pt x="233" y="1212"/>
                    </a:lnTo>
                    <a:lnTo>
                      <a:pt x="214" y="1223"/>
                    </a:lnTo>
                    <a:lnTo>
                      <a:pt x="195" y="1237"/>
                    </a:lnTo>
                    <a:lnTo>
                      <a:pt x="177" y="1250"/>
                    </a:lnTo>
                    <a:lnTo>
                      <a:pt x="160" y="1264"/>
                    </a:lnTo>
                    <a:lnTo>
                      <a:pt x="144" y="1279"/>
                    </a:lnTo>
                    <a:lnTo>
                      <a:pt x="128" y="1294"/>
                    </a:lnTo>
                    <a:lnTo>
                      <a:pt x="112" y="1311"/>
                    </a:lnTo>
                    <a:lnTo>
                      <a:pt x="98" y="1329"/>
                    </a:lnTo>
                    <a:lnTo>
                      <a:pt x="85" y="1347"/>
                    </a:lnTo>
                    <a:lnTo>
                      <a:pt x="72" y="1366"/>
                    </a:lnTo>
                    <a:lnTo>
                      <a:pt x="61" y="1385"/>
                    </a:lnTo>
                    <a:lnTo>
                      <a:pt x="50" y="1405"/>
                    </a:lnTo>
                    <a:lnTo>
                      <a:pt x="40" y="1425"/>
                    </a:lnTo>
                    <a:lnTo>
                      <a:pt x="31" y="1446"/>
                    </a:lnTo>
                    <a:lnTo>
                      <a:pt x="23" y="1467"/>
                    </a:lnTo>
                    <a:lnTo>
                      <a:pt x="17" y="1488"/>
                    </a:lnTo>
                    <a:lnTo>
                      <a:pt x="11" y="1510"/>
                    </a:lnTo>
                    <a:lnTo>
                      <a:pt x="7" y="1534"/>
                    </a:lnTo>
                    <a:lnTo>
                      <a:pt x="3" y="1557"/>
                    </a:lnTo>
                    <a:lnTo>
                      <a:pt x="1" y="1580"/>
                    </a:lnTo>
                    <a:lnTo>
                      <a:pt x="0" y="1604"/>
                    </a:lnTo>
                    <a:lnTo>
                      <a:pt x="0" y="1627"/>
                    </a:lnTo>
                    <a:lnTo>
                      <a:pt x="1" y="1654"/>
                    </a:lnTo>
                    <a:lnTo>
                      <a:pt x="5" y="1679"/>
                    </a:lnTo>
                    <a:lnTo>
                      <a:pt x="8" y="1705"/>
                    </a:lnTo>
                    <a:lnTo>
                      <a:pt x="13" y="1730"/>
                    </a:lnTo>
                    <a:lnTo>
                      <a:pt x="21" y="1755"/>
                    </a:lnTo>
                    <a:lnTo>
                      <a:pt x="29" y="1778"/>
                    </a:lnTo>
                    <a:lnTo>
                      <a:pt x="39" y="1802"/>
                    </a:lnTo>
                    <a:lnTo>
                      <a:pt x="49" y="1824"/>
                    </a:lnTo>
                    <a:lnTo>
                      <a:pt x="3949" y="1824"/>
                    </a:lnTo>
                    <a:lnTo>
                      <a:pt x="3957" y="1806"/>
                    </a:lnTo>
                    <a:lnTo>
                      <a:pt x="3967" y="1787"/>
                    </a:lnTo>
                    <a:lnTo>
                      <a:pt x="3975" y="1768"/>
                    </a:lnTo>
                    <a:lnTo>
                      <a:pt x="3984" y="1748"/>
                    </a:lnTo>
                    <a:lnTo>
                      <a:pt x="3991" y="1729"/>
                    </a:lnTo>
                    <a:lnTo>
                      <a:pt x="3997" y="1709"/>
                    </a:lnTo>
                    <a:lnTo>
                      <a:pt x="4004" y="1689"/>
                    </a:lnTo>
                    <a:lnTo>
                      <a:pt x="4009" y="1668"/>
                    </a:lnTo>
                    <a:lnTo>
                      <a:pt x="4014" y="1648"/>
                    </a:lnTo>
                    <a:lnTo>
                      <a:pt x="4017" y="1627"/>
                    </a:lnTo>
                    <a:lnTo>
                      <a:pt x="4021" y="1606"/>
                    </a:lnTo>
                    <a:lnTo>
                      <a:pt x="4024" y="1584"/>
                    </a:lnTo>
                    <a:lnTo>
                      <a:pt x="4026" y="1563"/>
                    </a:lnTo>
                    <a:lnTo>
                      <a:pt x="4028" y="1540"/>
                    </a:lnTo>
                    <a:lnTo>
                      <a:pt x="4028" y="1519"/>
                    </a:lnTo>
                    <a:lnTo>
                      <a:pt x="4028" y="1497"/>
                    </a:lnTo>
                    <a:close/>
                  </a:path>
                </a:pathLst>
              </a:custGeom>
              <a:solidFill>
                <a:srgbClr val="50B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" name="Freeform 193"/>
              <p:cNvSpPr>
                <a:spLocks/>
              </p:cNvSpPr>
              <p:nvPr/>
            </p:nvSpPr>
            <p:spPr bwMode="auto">
              <a:xfrm>
                <a:off x="2170" y="2155"/>
                <a:ext cx="671" cy="304"/>
              </a:xfrm>
              <a:custGeom>
                <a:avLst/>
                <a:gdLst>
                  <a:gd name="T0" fmla="*/ 4017 w 4028"/>
                  <a:gd name="T1" fmla="*/ 1398 h 1824"/>
                  <a:gd name="T2" fmla="*/ 3983 w 4028"/>
                  <a:gd name="T3" fmla="*/ 1276 h 1824"/>
                  <a:gd name="T4" fmla="*/ 3925 w 4028"/>
                  <a:gd name="T5" fmla="*/ 1163 h 1824"/>
                  <a:gd name="T6" fmla="*/ 3848 w 4028"/>
                  <a:gd name="T7" fmla="*/ 1065 h 1824"/>
                  <a:gd name="T8" fmla="*/ 3754 w 4028"/>
                  <a:gd name="T9" fmla="*/ 985 h 1824"/>
                  <a:gd name="T10" fmla="*/ 3646 w 4028"/>
                  <a:gd name="T11" fmla="*/ 923 h 1824"/>
                  <a:gd name="T12" fmla="*/ 3526 w 4028"/>
                  <a:gd name="T13" fmla="*/ 883 h 1824"/>
                  <a:gd name="T14" fmla="*/ 3397 w 4028"/>
                  <a:gd name="T15" fmla="*/ 866 h 1824"/>
                  <a:gd name="T16" fmla="*/ 3311 w 4028"/>
                  <a:gd name="T17" fmla="*/ 870 h 1824"/>
                  <a:gd name="T18" fmla="*/ 3299 w 4028"/>
                  <a:gd name="T19" fmla="*/ 816 h 1824"/>
                  <a:gd name="T20" fmla="*/ 3293 w 4028"/>
                  <a:gd name="T21" fmla="*/ 736 h 1824"/>
                  <a:gd name="T22" fmla="*/ 3272 w 4028"/>
                  <a:gd name="T23" fmla="*/ 662 h 1824"/>
                  <a:gd name="T24" fmla="*/ 3237 w 4028"/>
                  <a:gd name="T25" fmla="*/ 593 h 1824"/>
                  <a:gd name="T26" fmla="*/ 3190 w 4028"/>
                  <a:gd name="T27" fmla="*/ 534 h 1824"/>
                  <a:gd name="T28" fmla="*/ 3132 w 4028"/>
                  <a:gd name="T29" fmla="*/ 484 h 1824"/>
                  <a:gd name="T30" fmla="*/ 3065 w 4028"/>
                  <a:gd name="T31" fmla="*/ 446 h 1824"/>
                  <a:gd name="T32" fmla="*/ 2992 w 4028"/>
                  <a:gd name="T33" fmla="*/ 421 h 1824"/>
                  <a:gd name="T34" fmla="*/ 2913 w 4028"/>
                  <a:gd name="T35" fmla="*/ 411 h 1824"/>
                  <a:gd name="T36" fmla="*/ 2805 w 4028"/>
                  <a:gd name="T37" fmla="*/ 424 h 1824"/>
                  <a:gd name="T38" fmla="*/ 2699 w 4028"/>
                  <a:gd name="T39" fmla="*/ 467 h 1824"/>
                  <a:gd name="T40" fmla="*/ 2655 w 4028"/>
                  <a:gd name="T41" fmla="*/ 406 h 1824"/>
                  <a:gd name="T42" fmla="*/ 2612 w 4028"/>
                  <a:gd name="T43" fmla="*/ 310 h 1824"/>
                  <a:gd name="T44" fmla="*/ 2554 w 4028"/>
                  <a:gd name="T45" fmla="*/ 223 h 1824"/>
                  <a:gd name="T46" fmla="*/ 2483 w 4028"/>
                  <a:gd name="T47" fmla="*/ 149 h 1824"/>
                  <a:gd name="T48" fmla="*/ 2399 w 4028"/>
                  <a:gd name="T49" fmla="*/ 88 h 1824"/>
                  <a:gd name="T50" fmla="*/ 2306 w 4028"/>
                  <a:gd name="T51" fmla="*/ 41 h 1824"/>
                  <a:gd name="T52" fmla="*/ 2205 w 4028"/>
                  <a:gd name="T53" fmla="*/ 11 h 1824"/>
                  <a:gd name="T54" fmla="*/ 2097 w 4028"/>
                  <a:gd name="T55" fmla="*/ 0 h 1824"/>
                  <a:gd name="T56" fmla="*/ 1993 w 4028"/>
                  <a:gd name="T57" fmla="*/ 6 h 1824"/>
                  <a:gd name="T58" fmla="*/ 1898 w 4028"/>
                  <a:gd name="T59" fmla="*/ 29 h 1824"/>
                  <a:gd name="T60" fmla="*/ 1810 w 4028"/>
                  <a:gd name="T61" fmla="*/ 65 h 1824"/>
                  <a:gd name="T62" fmla="*/ 1728 w 4028"/>
                  <a:gd name="T63" fmla="*/ 115 h 1824"/>
                  <a:gd name="T64" fmla="*/ 1657 w 4028"/>
                  <a:gd name="T65" fmla="*/ 177 h 1824"/>
                  <a:gd name="T66" fmla="*/ 1595 w 4028"/>
                  <a:gd name="T67" fmla="*/ 248 h 1824"/>
                  <a:gd name="T68" fmla="*/ 1546 w 4028"/>
                  <a:gd name="T69" fmla="*/ 329 h 1824"/>
                  <a:gd name="T70" fmla="*/ 1509 w 4028"/>
                  <a:gd name="T71" fmla="*/ 417 h 1824"/>
                  <a:gd name="T72" fmla="*/ 1410 w 4028"/>
                  <a:gd name="T73" fmla="*/ 416 h 1824"/>
                  <a:gd name="T74" fmla="*/ 1280 w 4028"/>
                  <a:gd name="T75" fmla="*/ 402 h 1824"/>
                  <a:gd name="T76" fmla="*/ 1136 w 4028"/>
                  <a:gd name="T77" fmla="*/ 414 h 1824"/>
                  <a:gd name="T78" fmla="*/ 996 w 4028"/>
                  <a:gd name="T79" fmla="*/ 453 h 1824"/>
                  <a:gd name="T80" fmla="*/ 868 w 4028"/>
                  <a:gd name="T81" fmla="*/ 518 h 1824"/>
                  <a:gd name="T82" fmla="*/ 756 w 4028"/>
                  <a:gd name="T83" fmla="*/ 605 h 1824"/>
                  <a:gd name="T84" fmla="*/ 664 w 4028"/>
                  <a:gd name="T85" fmla="*/ 712 h 1824"/>
                  <a:gd name="T86" fmla="*/ 592 w 4028"/>
                  <a:gd name="T87" fmla="*/ 834 h 1824"/>
                  <a:gd name="T88" fmla="*/ 545 w 4028"/>
                  <a:gd name="T89" fmla="*/ 970 h 1824"/>
                  <a:gd name="T90" fmla="*/ 525 w 4028"/>
                  <a:gd name="T91" fmla="*/ 1115 h 1824"/>
                  <a:gd name="T92" fmla="*/ 471 w 4028"/>
                  <a:gd name="T93" fmla="*/ 1150 h 1824"/>
                  <a:gd name="T94" fmla="*/ 383 w 4028"/>
                  <a:gd name="T95" fmla="*/ 1158 h 1824"/>
                  <a:gd name="T96" fmla="*/ 294 w 4028"/>
                  <a:gd name="T97" fmla="*/ 1182 h 1824"/>
                  <a:gd name="T98" fmla="*/ 214 w 4028"/>
                  <a:gd name="T99" fmla="*/ 1223 h 1824"/>
                  <a:gd name="T100" fmla="*/ 144 w 4028"/>
                  <a:gd name="T101" fmla="*/ 1279 h 1824"/>
                  <a:gd name="T102" fmla="*/ 85 w 4028"/>
                  <a:gd name="T103" fmla="*/ 1347 h 1824"/>
                  <a:gd name="T104" fmla="*/ 40 w 4028"/>
                  <a:gd name="T105" fmla="*/ 1425 h 1824"/>
                  <a:gd name="T106" fmla="*/ 11 w 4028"/>
                  <a:gd name="T107" fmla="*/ 1510 h 1824"/>
                  <a:gd name="T108" fmla="*/ 0 w 4028"/>
                  <a:gd name="T109" fmla="*/ 1604 h 1824"/>
                  <a:gd name="T110" fmla="*/ 8 w 4028"/>
                  <a:gd name="T111" fmla="*/ 1705 h 1824"/>
                  <a:gd name="T112" fmla="*/ 39 w 4028"/>
                  <a:gd name="T113" fmla="*/ 1802 h 1824"/>
                  <a:gd name="T114" fmla="*/ 3967 w 4028"/>
                  <a:gd name="T115" fmla="*/ 1787 h 1824"/>
                  <a:gd name="T116" fmla="*/ 3997 w 4028"/>
                  <a:gd name="T117" fmla="*/ 1709 h 1824"/>
                  <a:gd name="T118" fmla="*/ 4017 w 4028"/>
                  <a:gd name="T119" fmla="*/ 1627 h 1824"/>
                  <a:gd name="T120" fmla="*/ 4028 w 4028"/>
                  <a:gd name="T121" fmla="*/ 1540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28" h="1824">
                    <a:moveTo>
                      <a:pt x="4028" y="1497"/>
                    </a:moveTo>
                    <a:lnTo>
                      <a:pt x="4026" y="1464"/>
                    </a:lnTo>
                    <a:lnTo>
                      <a:pt x="4023" y="1430"/>
                    </a:lnTo>
                    <a:lnTo>
                      <a:pt x="4017" y="1398"/>
                    </a:lnTo>
                    <a:lnTo>
                      <a:pt x="4011" y="1367"/>
                    </a:lnTo>
                    <a:lnTo>
                      <a:pt x="4003" y="1336"/>
                    </a:lnTo>
                    <a:lnTo>
                      <a:pt x="3993" y="1304"/>
                    </a:lnTo>
                    <a:lnTo>
                      <a:pt x="3983" y="1276"/>
                    </a:lnTo>
                    <a:lnTo>
                      <a:pt x="3971" y="1246"/>
                    </a:lnTo>
                    <a:lnTo>
                      <a:pt x="3956" y="1218"/>
                    </a:lnTo>
                    <a:lnTo>
                      <a:pt x="3942" y="1190"/>
                    </a:lnTo>
                    <a:lnTo>
                      <a:pt x="3925" y="1163"/>
                    </a:lnTo>
                    <a:lnTo>
                      <a:pt x="3907" y="1138"/>
                    </a:lnTo>
                    <a:lnTo>
                      <a:pt x="3890" y="1113"/>
                    </a:lnTo>
                    <a:lnTo>
                      <a:pt x="3870" y="1089"/>
                    </a:lnTo>
                    <a:lnTo>
                      <a:pt x="3848" y="1065"/>
                    </a:lnTo>
                    <a:lnTo>
                      <a:pt x="3826" y="1044"/>
                    </a:lnTo>
                    <a:lnTo>
                      <a:pt x="3803" y="1023"/>
                    </a:lnTo>
                    <a:lnTo>
                      <a:pt x="3779" y="1003"/>
                    </a:lnTo>
                    <a:lnTo>
                      <a:pt x="3754" y="985"/>
                    </a:lnTo>
                    <a:lnTo>
                      <a:pt x="3728" y="967"/>
                    </a:lnTo>
                    <a:lnTo>
                      <a:pt x="3702" y="951"/>
                    </a:lnTo>
                    <a:lnTo>
                      <a:pt x="3674" y="936"/>
                    </a:lnTo>
                    <a:lnTo>
                      <a:pt x="3646" y="923"/>
                    </a:lnTo>
                    <a:lnTo>
                      <a:pt x="3617" y="911"/>
                    </a:lnTo>
                    <a:lnTo>
                      <a:pt x="3587" y="900"/>
                    </a:lnTo>
                    <a:lnTo>
                      <a:pt x="3557" y="891"/>
                    </a:lnTo>
                    <a:lnTo>
                      <a:pt x="3526" y="883"/>
                    </a:lnTo>
                    <a:lnTo>
                      <a:pt x="3495" y="876"/>
                    </a:lnTo>
                    <a:lnTo>
                      <a:pt x="3462" y="872"/>
                    </a:lnTo>
                    <a:lnTo>
                      <a:pt x="3430" y="868"/>
                    </a:lnTo>
                    <a:lnTo>
                      <a:pt x="3397" y="866"/>
                    </a:lnTo>
                    <a:lnTo>
                      <a:pt x="3363" y="866"/>
                    </a:lnTo>
                    <a:lnTo>
                      <a:pt x="3346" y="867"/>
                    </a:lnTo>
                    <a:lnTo>
                      <a:pt x="3329" y="868"/>
                    </a:lnTo>
                    <a:lnTo>
                      <a:pt x="3311" y="870"/>
                    </a:lnTo>
                    <a:lnTo>
                      <a:pt x="3295" y="872"/>
                    </a:lnTo>
                    <a:lnTo>
                      <a:pt x="3297" y="854"/>
                    </a:lnTo>
                    <a:lnTo>
                      <a:pt x="3298" y="835"/>
                    </a:lnTo>
                    <a:lnTo>
                      <a:pt x="3299" y="816"/>
                    </a:lnTo>
                    <a:lnTo>
                      <a:pt x="3299" y="797"/>
                    </a:lnTo>
                    <a:lnTo>
                      <a:pt x="3298" y="776"/>
                    </a:lnTo>
                    <a:lnTo>
                      <a:pt x="3297" y="756"/>
                    </a:lnTo>
                    <a:lnTo>
                      <a:pt x="3293" y="736"/>
                    </a:lnTo>
                    <a:lnTo>
                      <a:pt x="3289" y="717"/>
                    </a:lnTo>
                    <a:lnTo>
                      <a:pt x="3285" y="698"/>
                    </a:lnTo>
                    <a:lnTo>
                      <a:pt x="3279" y="679"/>
                    </a:lnTo>
                    <a:lnTo>
                      <a:pt x="3272" y="662"/>
                    </a:lnTo>
                    <a:lnTo>
                      <a:pt x="3265" y="644"/>
                    </a:lnTo>
                    <a:lnTo>
                      <a:pt x="3256" y="626"/>
                    </a:lnTo>
                    <a:lnTo>
                      <a:pt x="3247" y="609"/>
                    </a:lnTo>
                    <a:lnTo>
                      <a:pt x="3237" y="593"/>
                    </a:lnTo>
                    <a:lnTo>
                      <a:pt x="3226" y="577"/>
                    </a:lnTo>
                    <a:lnTo>
                      <a:pt x="3214" y="562"/>
                    </a:lnTo>
                    <a:lnTo>
                      <a:pt x="3202" y="547"/>
                    </a:lnTo>
                    <a:lnTo>
                      <a:pt x="3190" y="534"/>
                    </a:lnTo>
                    <a:lnTo>
                      <a:pt x="3177" y="520"/>
                    </a:lnTo>
                    <a:lnTo>
                      <a:pt x="3162" y="507"/>
                    </a:lnTo>
                    <a:lnTo>
                      <a:pt x="3148" y="495"/>
                    </a:lnTo>
                    <a:lnTo>
                      <a:pt x="3132" y="484"/>
                    </a:lnTo>
                    <a:lnTo>
                      <a:pt x="3117" y="473"/>
                    </a:lnTo>
                    <a:lnTo>
                      <a:pt x="3100" y="463"/>
                    </a:lnTo>
                    <a:lnTo>
                      <a:pt x="3083" y="454"/>
                    </a:lnTo>
                    <a:lnTo>
                      <a:pt x="3065" y="446"/>
                    </a:lnTo>
                    <a:lnTo>
                      <a:pt x="3048" y="438"/>
                    </a:lnTo>
                    <a:lnTo>
                      <a:pt x="3030" y="431"/>
                    </a:lnTo>
                    <a:lnTo>
                      <a:pt x="3011" y="426"/>
                    </a:lnTo>
                    <a:lnTo>
                      <a:pt x="2992" y="421"/>
                    </a:lnTo>
                    <a:lnTo>
                      <a:pt x="2973" y="417"/>
                    </a:lnTo>
                    <a:lnTo>
                      <a:pt x="2953" y="414"/>
                    </a:lnTo>
                    <a:lnTo>
                      <a:pt x="2934" y="412"/>
                    </a:lnTo>
                    <a:lnTo>
                      <a:pt x="2913" y="411"/>
                    </a:lnTo>
                    <a:lnTo>
                      <a:pt x="2893" y="411"/>
                    </a:lnTo>
                    <a:lnTo>
                      <a:pt x="2863" y="412"/>
                    </a:lnTo>
                    <a:lnTo>
                      <a:pt x="2834" y="417"/>
                    </a:lnTo>
                    <a:lnTo>
                      <a:pt x="2805" y="424"/>
                    </a:lnTo>
                    <a:lnTo>
                      <a:pt x="2777" y="431"/>
                    </a:lnTo>
                    <a:lnTo>
                      <a:pt x="2751" y="441"/>
                    </a:lnTo>
                    <a:lnTo>
                      <a:pt x="2724" y="454"/>
                    </a:lnTo>
                    <a:lnTo>
                      <a:pt x="2699" y="467"/>
                    </a:lnTo>
                    <a:lnTo>
                      <a:pt x="2676" y="483"/>
                    </a:lnTo>
                    <a:lnTo>
                      <a:pt x="2669" y="457"/>
                    </a:lnTo>
                    <a:lnTo>
                      <a:pt x="2663" y="430"/>
                    </a:lnTo>
                    <a:lnTo>
                      <a:pt x="2655" y="406"/>
                    </a:lnTo>
                    <a:lnTo>
                      <a:pt x="2646" y="380"/>
                    </a:lnTo>
                    <a:lnTo>
                      <a:pt x="2635" y="357"/>
                    </a:lnTo>
                    <a:lnTo>
                      <a:pt x="2624" y="332"/>
                    </a:lnTo>
                    <a:lnTo>
                      <a:pt x="2612" y="310"/>
                    </a:lnTo>
                    <a:lnTo>
                      <a:pt x="2598" y="287"/>
                    </a:lnTo>
                    <a:lnTo>
                      <a:pt x="2585" y="266"/>
                    </a:lnTo>
                    <a:lnTo>
                      <a:pt x="2569" y="245"/>
                    </a:lnTo>
                    <a:lnTo>
                      <a:pt x="2554" y="223"/>
                    </a:lnTo>
                    <a:lnTo>
                      <a:pt x="2537" y="204"/>
                    </a:lnTo>
                    <a:lnTo>
                      <a:pt x="2519" y="184"/>
                    </a:lnTo>
                    <a:lnTo>
                      <a:pt x="2502" y="167"/>
                    </a:lnTo>
                    <a:lnTo>
                      <a:pt x="2483" y="149"/>
                    </a:lnTo>
                    <a:lnTo>
                      <a:pt x="2463" y="132"/>
                    </a:lnTo>
                    <a:lnTo>
                      <a:pt x="2441" y="117"/>
                    </a:lnTo>
                    <a:lnTo>
                      <a:pt x="2420" y="102"/>
                    </a:lnTo>
                    <a:lnTo>
                      <a:pt x="2399" y="88"/>
                    </a:lnTo>
                    <a:lnTo>
                      <a:pt x="2376" y="74"/>
                    </a:lnTo>
                    <a:lnTo>
                      <a:pt x="2354" y="62"/>
                    </a:lnTo>
                    <a:lnTo>
                      <a:pt x="2329" y="51"/>
                    </a:lnTo>
                    <a:lnTo>
                      <a:pt x="2306" y="41"/>
                    </a:lnTo>
                    <a:lnTo>
                      <a:pt x="2281" y="32"/>
                    </a:lnTo>
                    <a:lnTo>
                      <a:pt x="2256" y="24"/>
                    </a:lnTo>
                    <a:lnTo>
                      <a:pt x="2230" y="18"/>
                    </a:lnTo>
                    <a:lnTo>
                      <a:pt x="2205" y="11"/>
                    </a:lnTo>
                    <a:lnTo>
                      <a:pt x="2178" y="6"/>
                    </a:lnTo>
                    <a:lnTo>
                      <a:pt x="2151" y="3"/>
                    </a:lnTo>
                    <a:lnTo>
                      <a:pt x="2123" y="1"/>
                    </a:lnTo>
                    <a:lnTo>
                      <a:pt x="2097" y="0"/>
                    </a:lnTo>
                    <a:lnTo>
                      <a:pt x="2069" y="0"/>
                    </a:lnTo>
                    <a:lnTo>
                      <a:pt x="2043" y="1"/>
                    </a:lnTo>
                    <a:lnTo>
                      <a:pt x="2018" y="3"/>
                    </a:lnTo>
                    <a:lnTo>
                      <a:pt x="1993" y="6"/>
                    </a:lnTo>
                    <a:lnTo>
                      <a:pt x="1969" y="10"/>
                    </a:lnTo>
                    <a:lnTo>
                      <a:pt x="1945" y="15"/>
                    </a:lnTo>
                    <a:lnTo>
                      <a:pt x="1921" y="22"/>
                    </a:lnTo>
                    <a:lnTo>
                      <a:pt x="1898" y="29"/>
                    </a:lnTo>
                    <a:lnTo>
                      <a:pt x="1875" y="37"/>
                    </a:lnTo>
                    <a:lnTo>
                      <a:pt x="1853" y="45"/>
                    </a:lnTo>
                    <a:lnTo>
                      <a:pt x="1831" y="54"/>
                    </a:lnTo>
                    <a:lnTo>
                      <a:pt x="1810" y="65"/>
                    </a:lnTo>
                    <a:lnTo>
                      <a:pt x="1789" y="77"/>
                    </a:lnTo>
                    <a:lnTo>
                      <a:pt x="1767" y="89"/>
                    </a:lnTo>
                    <a:lnTo>
                      <a:pt x="1747" y="101"/>
                    </a:lnTo>
                    <a:lnTo>
                      <a:pt x="1728" y="115"/>
                    </a:lnTo>
                    <a:lnTo>
                      <a:pt x="1710" y="129"/>
                    </a:lnTo>
                    <a:lnTo>
                      <a:pt x="1692" y="144"/>
                    </a:lnTo>
                    <a:lnTo>
                      <a:pt x="1674" y="160"/>
                    </a:lnTo>
                    <a:lnTo>
                      <a:pt x="1657" y="177"/>
                    </a:lnTo>
                    <a:lnTo>
                      <a:pt x="1641" y="193"/>
                    </a:lnTo>
                    <a:lnTo>
                      <a:pt x="1625" y="211"/>
                    </a:lnTo>
                    <a:lnTo>
                      <a:pt x="1609" y="229"/>
                    </a:lnTo>
                    <a:lnTo>
                      <a:pt x="1595" y="248"/>
                    </a:lnTo>
                    <a:lnTo>
                      <a:pt x="1582" y="268"/>
                    </a:lnTo>
                    <a:lnTo>
                      <a:pt x="1569" y="287"/>
                    </a:lnTo>
                    <a:lnTo>
                      <a:pt x="1557" y="308"/>
                    </a:lnTo>
                    <a:lnTo>
                      <a:pt x="1546" y="329"/>
                    </a:lnTo>
                    <a:lnTo>
                      <a:pt x="1536" y="350"/>
                    </a:lnTo>
                    <a:lnTo>
                      <a:pt x="1526" y="372"/>
                    </a:lnTo>
                    <a:lnTo>
                      <a:pt x="1517" y="395"/>
                    </a:lnTo>
                    <a:lnTo>
                      <a:pt x="1509" y="417"/>
                    </a:lnTo>
                    <a:lnTo>
                      <a:pt x="1503" y="440"/>
                    </a:lnTo>
                    <a:lnTo>
                      <a:pt x="1473" y="430"/>
                    </a:lnTo>
                    <a:lnTo>
                      <a:pt x="1442" y="422"/>
                    </a:lnTo>
                    <a:lnTo>
                      <a:pt x="1410" y="416"/>
                    </a:lnTo>
                    <a:lnTo>
                      <a:pt x="1378" y="410"/>
                    </a:lnTo>
                    <a:lnTo>
                      <a:pt x="1346" y="406"/>
                    </a:lnTo>
                    <a:lnTo>
                      <a:pt x="1314" y="404"/>
                    </a:lnTo>
                    <a:lnTo>
                      <a:pt x="1280" y="402"/>
                    </a:lnTo>
                    <a:lnTo>
                      <a:pt x="1248" y="402"/>
                    </a:lnTo>
                    <a:lnTo>
                      <a:pt x="1209" y="404"/>
                    </a:lnTo>
                    <a:lnTo>
                      <a:pt x="1172" y="408"/>
                    </a:lnTo>
                    <a:lnTo>
                      <a:pt x="1136" y="414"/>
                    </a:lnTo>
                    <a:lnTo>
                      <a:pt x="1099" y="420"/>
                    </a:lnTo>
                    <a:lnTo>
                      <a:pt x="1064" y="430"/>
                    </a:lnTo>
                    <a:lnTo>
                      <a:pt x="1029" y="440"/>
                    </a:lnTo>
                    <a:lnTo>
                      <a:pt x="996" y="453"/>
                    </a:lnTo>
                    <a:lnTo>
                      <a:pt x="962" y="467"/>
                    </a:lnTo>
                    <a:lnTo>
                      <a:pt x="930" y="483"/>
                    </a:lnTo>
                    <a:lnTo>
                      <a:pt x="899" y="499"/>
                    </a:lnTo>
                    <a:lnTo>
                      <a:pt x="868" y="518"/>
                    </a:lnTo>
                    <a:lnTo>
                      <a:pt x="839" y="537"/>
                    </a:lnTo>
                    <a:lnTo>
                      <a:pt x="810" y="558"/>
                    </a:lnTo>
                    <a:lnTo>
                      <a:pt x="783" y="582"/>
                    </a:lnTo>
                    <a:lnTo>
                      <a:pt x="756" y="605"/>
                    </a:lnTo>
                    <a:lnTo>
                      <a:pt x="732" y="629"/>
                    </a:lnTo>
                    <a:lnTo>
                      <a:pt x="707" y="656"/>
                    </a:lnTo>
                    <a:lnTo>
                      <a:pt x="685" y="683"/>
                    </a:lnTo>
                    <a:lnTo>
                      <a:pt x="664" y="712"/>
                    </a:lnTo>
                    <a:lnTo>
                      <a:pt x="644" y="741"/>
                    </a:lnTo>
                    <a:lnTo>
                      <a:pt x="625" y="771"/>
                    </a:lnTo>
                    <a:lnTo>
                      <a:pt x="608" y="802"/>
                    </a:lnTo>
                    <a:lnTo>
                      <a:pt x="592" y="834"/>
                    </a:lnTo>
                    <a:lnTo>
                      <a:pt x="578" y="866"/>
                    </a:lnTo>
                    <a:lnTo>
                      <a:pt x="565" y="901"/>
                    </a:lnTo>
                    <a:lnTo>
                      <a:pt x="554" y="934"/>
                    </a:lnTo>
                    <a:lnTo>
                      <a:pt x="545" y="970"/>
                    </a:lnTo>
                    <a:lnTo>
                      <a:pt x="537" y="1005"/>
                    </a:lnTo>
                    <a:lnTo>
                      <a:pt x="532" y="1042"/>
                    </a:lnTo>
                    <a:lnTo>
                      <a:pt x="527" y="1079"/>
                    </a:lnTo>
                    <a:lnTo>
                      <a:pt x="525" y="1115"/>
                    </a:lnTo>
                    <a:lnTo>
                      <a:pt x="525" y="1153"/>
                    </a:lnTo>
                    <a:lnTo>
                      <a:pt x="507" y="1152"/>
                    </a:lnTo>
                    <a:lnTo>
                      <a:pt x="489" y="1150"/>
                    </a:lnTo>
                    <a:lnTo>
                      <a:pt x="471" y="1150"/>
                    </a:lnTo>
                    <a:lnTo>
                      <a:pt x="453" y="1150"/>
                    </a:lnTo>
                    <a:lnTo>
                      <a:pt x="429" y="1151"/>
                    </a:lnTo>
                    <a:lnTo>
                      <a:pt x="405" y="1153"/>
                    </a:lnTo>
                    <a:lnTo>
                      <a:pt x="383" y="1158"/>
                    </a:lnTo>
                    <a:lnTo>
                      <a:pt x="359" y="1162"/>
                    </a:lnTo>
                    <a:lnTo>
                      <a:pt x="337" y="1168"/>
                    </a:lnTo>
                    <a:lnTo>
                      <a:pt x="315" y="1174"/>
                    </a:lnTo>
                    <a:lnTo>
                      <a:pt x="294" y="1182"/>
                    </a:lnTo>
                    <a:lnTo>
                      <a:pt x="273" y="1191"/>
                    </a:lnTo>
                    <a:lnTo>
                      <a:pt x="253" y="1201"/>
                    </a:lnTo>
                    <a:lnTo>
                      <a:pt x="233" y="1212"/>
                    </a:lnTo>
                    <a:lnTo>
                      <a:pt x="214" y="1223"/>
                    </a:lnTo>
                    <a:lnTo>
                      <a:pt x="195" y="1237"/>
                    </a:lnTo>
                    <a:lnTo>
                      <a:pt x="177" y="1250"/>
                    </a:lnTo>
                    <a:lnTo>
                      <a:pt x="160" y="1264"/>
                    </a:lnTo>
                    <a:lnTo>
                      <a:pt x="144" y="1279"/>
                    </a:lnTo>
                    <a:lnTo>
                      <a:pt x="128" y="1294"/>
                    </a:lnTo>
                    <a:lnTo>
                      <a:pt x="112" y="1311"/>
                    </a:lnTo>
                    <a:lnTo>
                      <a:pt x="98" y="1329"/>
                    </a:lnTo>
                    <a:lnTo>
                      <a:pt x="85" y="1347"/>
                    </a:lnTo>
                    <a:lnTo>
                      <a:pt x="72" y="1366"/>
                    </a:lnTo>
                    <a:lnTo>
                      <a:pt x="61" y="1385"/>
                    </a:lnTo>
                    <a:lnTo>
                      <a:pt x="50" y="1405"/>
                    </a:lnTo>
                    <a:lnTo>
                      <a:pt x="40" y="1425"/>
                    </a:lnTo>
                    <a:lnTo>
                      <a:pt x="31" y="1446"/>
                    </a:lnTo>
                    <a:lnTo>
                      <a:pt x="23" y="1467"/>
                    </a:lnTo>
                    <a:lnTo>
                      <a:pt x="17" y="1488"/>
                    </a:lnTo>
                    <a:lnTo>
                      <a:pt x="11" y="1510"/>
                    </a:lnTo>
                    <a:lnTo>
                      <a:pt x="7" y="1534"/>
                    </a:lnTo>
                    <a:lnTo>
                      <a:pt x="3" y="1557"/>
                    </a:lnTo>
                    <a:lnTo>
                      <a:pt x="1" y="1580"/>
                    </a:lnTo>
                    <a:lnTo>
                      <a:pt x="0" y="1604"/>
                    </a:lnTo>
                    <a:lnTo>
                      <a:pt x="0" y="1627"/>
                    </a:lnTo>
                    <a:lnTo>
                      <a:pt x="1" y="1654"/>
                    </a:lnTo>
                    <a:lnTo>
                      <a:pt x="5" y="1679"/>
                    </a:lnTo>
                    <a:lnTo>
                      <a:pt x="8" y="1705"/>
                    </a:lnTo>
                    <a:lnTo>
                      <a:pt x="13" y="1730"/>
                    </a:lnTo>
                    <a:lnTo>
                      <a:pt x="21" y="1755"/>
                    </a:lnTo>
                    <a:lnTo>
                      <a:pt x="29" y="1778"/>
                    </a:lnTo>
                    <a:lnTo>
                      <a:pt x="39" y="1802"/>
                    </a:lnTo>
                    <a:lnTo>
                      <a:pt x="49" y="1824"/>
                    </a:lnTo>
                    <a:lnTo>
                      <a:pt x="3949" y="1824"/>
                    </a:lnTo>
                    <a:lnTo>
                      <a:pt x="3957" y="1806"/>
                    </a:lnTo>
                    <a:lnTo>
                      <a:pt x="3967" y="1787"/>
                    </a:lnTo>
                    <a:lnTo>
                      <a:pt x="3975" y="1768"/>
                    </a:lnTo>
                    <a:lnTo>
                      <a:pt x="3984" y="1748"/>
                    </a:lnTo>
                    <a:lnTo>
                      <a:pt x="3991" y="1729"/>
                    </a:lnTo>
                    <a:lnTo>
                      <a:pt x="3997" y="1709"/>
                    </a:lnTo>
                    <a:lnTo>
                      <a:pt x="4004" y="1689"/>
                    </a:lnTo>
                    <a:lnTo>
                      <a:pt x="4009" y="1668"/>
                    </a:lnTo>
                    <a:lnTo>
                      <a:pt x="4014" y="1648"/>
                    </a:lnTo>
                    <a:lnTo>
                      <a:pt x="4017" y="1627"/>
                    </a:lnTo>
                    <a:lnTo>
                      <a:pt x="4021" y="1606"/>
                    </a:lnTo>
                    <a:lnTo>
                      <a:pt x="4024" y="1584"/>
                    </a:lnTo>
                    <a:lnTo>
                      <a:pt x="4026" y="1563"/>
                    </a:lnTo>
                    <a:lnTo>
                      <a:pt x="4028" y="1540"/>
                    </a:lnTo>
                    <a:lnTo>
                      <a:pt x="4028" y="1519"/>
                    </a:lnTo>
                    <a:lnTo>
                      <a:pt x="4028" y="1497"/>
                    </a:lnTo>
                    <a:close/>
                  </a:path>
                </a:pathLst>
              </a:custGeom>
              <a:noFill/>
              <a:ln w="11113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" name="Freeform 194"/>
              <p:cNvSpPr>
                <a:spLocks/>
              </p:cNvSpPr>
              <p:nvPr/>
            </p:nvSpPr>
            <p:spPr bwMode="auto">
              <a:xfrm>
                <a:off x="1874" y="2247"/>
                <a:ext cx="468" cy="212"/>
              </a:xfrm>
              <a:custGeom>
                <a:avLst/>
                <a:gdLst>
                  <a:gd name="T0" fmla="*/ 2802 w 2808"/>
                  <a:gd name="T1" fmla="*/ 976 h 1273"/>
                  <a:gd name="T2" fmla="*/ 2777 w 2808"/>
                  <a:gd name="T3" fmla="*/ 890 h 1273"/>
                  <a:gd name="T4" fmla="*/ 2737 w 2808"/>
                  <a:gd name="T5" fmla="*/ 812 h 1273"/>
                  <a:gd name="T6" fmla="*/ 2684 w 2808"/>
                  <a:gd name="T7" fmla="*/ 745 h 1273"/>
                  <a:gd name="T8" fmla="*/ 2618 w 2808"/>
                  <a:gd name="T9" fmla="*/ 688 h 1273"/>
                  <a:gd name="T10" fmla="*/ 2542 w 2808"/>
                  <a:gd name="T11" fmla="*/ 644 h 1273"/>
                  <a:gd name="T12" fmla="*/ 2459 w 2808"/>
                  <a:gd name="T13" fmla="*/ 617 h 1273"/>
                  <a:gd name="T14" fmla="*/ 2369 w 2808"/>
                  <a:gd name="T15" fmla="*/ 606 h 1273"/>
                  <a:gd name="T16" fmla="*/ 2309 w 2808"/>
                  <a:gd name="T17" fmla="*/ 608 h 1273"/>
                  <a:gd name="T18" fmla="*/ 2301 w 2808"/>
                  <a:gd name="T19" fmla="*/ 570 h 1273"/>
                  <a:gd name="T20" fmla="*/ 2297 w 2808"/>
                  <a:gd name="T21" fmla="*/ 514 h 1273"/>
                  <a:gd name="T22" fmla="*/ 2281 w 2808"/>
                  <a:gd name="T23" fmla="*/ 462 h 1273"/>
                  <a:gd name="T24" fmla="*/ 2257 w 2808"/>
                  <a:gd name="T25" fmla="*/ 414 h 1273"/>
                  <a:gd name="T26" fmla="*/ 2224 w 2808"/>
                  <a:gd name="T27" fmla="*/ 373 h 1273"/>
                  <a:gd name="T28" fmla="*/ 2184 w 2808"/>
                  <a:gd name="T29" fmla="*/ 339 h 1273"/>
                  <a:gd name="T30" fmla="*/ 2138 w 2808"/>
                  <a:gd name="T31" fmla="*/ 312 h 1273"/>
                  <a:gd name="T32" fmla="*/ 2086 w 2808"/>
                  <a:gd name="T33" fmla="*/ 295 h 1273"/>
                  <a:gd name="T34" fmla="*/ 2032 w 2808"/>
                  <a:gd name="T35" fmla="*/ 287 h 1273"/>
                  <a:gd name="T36" fmla="*/ 1956 w 2808"/>
                  <a:gd name="T37" fmla="*/ 296 h 1273"/>
                  <a:gd name="T38" fmla="*/ 1882 w 2808"/>
                  <a:gd name="T39" fmla="*/ 327 h 1273"/>
                  <a:gd name="T40" fmla="*/ 1851 w 2808"/>
                  <a:gd name="T41" fmla="*/ 284 h 1273"/>
                  <a:gd name="T42" fmla="*/ 1821 w 2808"/>
                  <a:gd name="T43" fmla="*/ 217 h 1273"/>
                  <a:gd name="T44" fmla="*/ 1781 w 2808"/>
                  <a:gd name="T45" fmla="*/ 157 h 1273"/>
                  <a:gd name="T46" fmla="*/ 1730 w 2808"/>
                  <a:gd name="T47" fmla="*/ 105 h 1273"/>
                  <a:gd name="T48" fmla="*/ 1673 w 2808"/>
                  <a:gd name="T49" fmla="*/ 63 h 1273"/>
                  <a:gd name="T50" fmla="*/ 1607 w 2808"/>
                  <a:gd name="T51" fmla="*/ 29 h 1273"/>
                  <a:gd name="T52" fmla="*/ 1537 w 2808"/>
                  <a:gd name="T53" fmla="*/ 9 h 1273"/>
                  <a:gd name="T54" fmla="*/ 1461 w 2808"/>
                  <a:gd name="T55" fmla="*/ 0 h 1273"/>
                  <a:gd name="T56" fmla="*/ 1390 w 2808"/>
                  <a:gd name="T57" fmla="*/ 5 h 1273"/>
                  <a:gd name="T58" fmla="*/ 1323 w 2808"/>
                  <a:gd name="T59" fmla="*/ 21 h 1273"/>
                  <a:gd name="T60" fmla="*/ 1261 w 2808"/>
                  <a:gd name="T61" fmla="*/ 46 h 1273"/>
                  <a:gd name="T62" fmla="*/ 1205 w 2808"/>
                  <a:gd name="T63" fmla="*/ 82 h 1273"/>
                  <a:gd name="T64" fmla="*/ 1155 w 2808"/>
                  <a:gd name="T65" fmla="*/ 124 h 1273"/>
                  <a:gd name="T66" fmla="*/ 1112 w 2808"/>
                  <a:gd name="T67" fmla="*/ 174 h 1273"/>
                  <a:gd name="T68" fmla="*/ 1078 w 2808"/>
                  <a:gd name="T69" fmla="*/ 231 h 1273"/>
                  <a:gd name="T70" fmla="*/ 1052 w 2808"/>
                  <a:gd name="T71" fmla="*/ 292 h 1273"/>
                  <a:gd name="T72" fmla="*/ 983 w 2808"/>
                  <a:gd name="T73" fmla="*/ 291 h 1273"/>
                  <a:gd name="T74" fmla="*/ 893 w 2808"/>
                  <a:gd name="T75" fmla="*/ 282 h 1273"/>
                  <a:gd name="T76" fmla="*/ 792 w 2808"/>
                  <a:gd name="T77" fmla="*/ 290 h 1273"/>
                  <a:gd name="T78" fmla="*/ 694 w 2808"/>
                  <a:gd name="T79" fmla="*/ 317 h 1273"/>
                  <a:gd name="T80" fmla="*/ 605 w 2808"/>
                  <a:gd name="T81" fmla="*/ 362 h 1273"/>
                  <a:gd name="T82" fmla="*/ 527 w 2808"/>
                  <a:gd name="T83" fmla="*/ 423 h 1273"/>
                  <a:gd name="T84" fmla="*/ 462 w 2808"/>
                  <a:gd name="T85" fmla="*/ 497 h 1273"/>
                  <a:gd name="T86" fmla="*/ 412 w 2808"/>
                  <a:gd name="T87" fmla="*/ 582 h 1273"/>
                  <a:gd name="T88" fmla="*/ 380 w 2808"/>
                  <a:gd name="T89" fmla="*/ 677 h 1273"/>
                  <a:gd name="T90" fmla="*/ 366 w 2808"/>
                  <a:gd name="T91" fmla="*/ 779 h 1273"/>
                  <a:gd name="T92" fmla="*/ 328 w 2808"/>
                  <a:gd name="T93" fmla="*/ 802 h 1273"/>
                  <a:gd name="T94" fmla="*/ 266 w 2808"/>
                  <a:gd name="T95" fmla="*/ 808 h 1273"/>
                  <a:gd name="T96" fmla="*/ 204 w 2808"/>
                  <a:gd name="T97" fmla="*/ 826 h 1273"/>
                  <a:gd name="T98" fmla="*/ 149 w 2808"/>
                  <a:gd name="T99" fmla="*/ 855 h 1273"/>
                  <a:gd name="T100" fmla="*/ 100 w 2808"/>
                  <a:gd name="T101" fmla="*/ 893 h 1273"/>
                  <a:gd name="T102" fmla="*/ 59 w 2808"/>
                  <a:gd name="T103" fmla="*/ 940 h 1273"/>
                  <a:gd name="T104" fmla="*/ 28 w 2808"/>
                  <a:gd name="T105" fmla="*/ 995 h 1273"/>
                  <a:gd name="T106" fmla="*/ 8 w 2808"/>
                  <a:gd name="T107" fmla="*/ 1055 h 1273"/>
                  <a:gd name="T108" fmla="*/ 0 w 2808"/>
                  <a:gd name="T109" fmla="*/ 1119 h 1273"/>
                  <a:gd name="T110" fmla="*/ 5 w 2808"/>
                  <a:gd name="T111" fmla="*/ 1191 h 1273"/>
                  <a:gd name="T112" fmla="*/ 26 w 2808"/>
                  <a:gd name="T113" fmla="*/ 1257 h 1273"/>
                  <a:gd name="T114" fmla="*/ 2777 w 2808"/>
                  <a:gd name="T115" fmla="*/ 1221 h 1273"/>
                  <a:gd name="T116" fmla="*/ 2806 w 2808"/>
                  <a:gd name="T117" fmla="*/ 1106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08" h="1273">
                    <a:moveTo>
                      <a:pt x="2808" y="1045"/>
                    </a:moveTo>
                    <a:lnTo>
                      <a:pt x="2807" y="1022"/>
                    </a:lnTo>
                    <a:lnTo>
                      <a:pt x="2805" y="998"/>
                    </a:lnTo>
                    <a:lnTo>
                      <a:pt x="2802" y="976"/>
                    </a:lnTo>
                    <a:lnTo>
                      <a:pt x="2797" y="954"/>
                    </a:lnTo>
                    <a:lnTo>
                      <a:pt x="2792" y="933"/>
                    </a:lnTo>
                    <a:lnTo>
                      <a:pt x="2785" y="911"/>
                    </a:lnTo>
                    <a:lnTo>
                      <a:pt x="2777" y="890"/>
                    </a:lnTo>
                    <a:lnTo>
                      <a:pt x="2768" y="870"/>
                    </a:lnTo>
                    <a:lnTo>
                      <a:pt x="2759" y="850"/>
                    </a:lnTo>
                    <a:lnTo>
                      <a:pt x="2748" y="831"/>
                    </a:lnTo>
                    <a:lnTo>
                      <a:pt x="2737" y="812"/>
                    </a:lnTo>
                    <a:lnTo>
                      <a:pt x="2725" y="795"/>
                    </a:lnTo>
                    <a:lnTo>
                      <a:pt x="2711" y="777"/>
                    </a:lnTo>
                    <a:lnTo>
                      <a:pt x="2698" y="760"/>
                    </a:lnTo>
                    <a:lnTo>
                      <a:pt x="2684" y="745"/>
                    </a:lnTo>
                    <a:lnTo>
                      <a:pt x="2668" y="729"/>
                    </a:lnTo>
                    <a:lnTo>
                      <a:pt x="2651" y="715"/>
                    </a:lnTo>
                    <a:lnTo>
                      <a:pt x="2635" y="701"/>
                    </a:lnTo>
                    <a:lnTo>
                      <a:pt x="2618" y="688"/>
                    </a:lnTo>
                    <a:lnTo>
                      <a:pt x="2600" y="676"/>
                    </a:lnTo>
                    <a:lnTo>
                      <a:pt x="2581" y="665"/>
                    </a:lnTo>
                    <a:lnTo>
                      <a:pt x="2562" y="654"/>
                    </a:lnTo>
                    <a:lnTo>
                      <a:pt x="2542" y="644"/>
                    </a:lnTo>
                    <a:lnTo>
                      <a:pt x="2522" y="636"/>
                    </a:lnTo>
                    <a:lnTo>
                      <a:pt x="2501" y="629"/>
                    </a:lnTo>
                    <a:lnTo>
                      <a:pt x="2480" y="622"/>
                    </a:lnTo>
                    <a:lnTo>
                      <a:pt x="2459" y="617"/>
                    </a:lnTo>
                    <a:lnTo>
                      <a:pt x="2437" y="612"/>
                    </a:lnTo>
                    <a:lnTo>
                      <a:pt x="2414" y="609"/>
                    </a:lnTo>
                    <a:lnTo>
                      <a:pt x="2391" y="607"/>
                    </a:lnTo>
                    <a:lnTo>
                      <a:pt x="2369" y="606"/>
                    </a:lnTo>
                    <a:lnTo>
                      <a:pt x="2346" y="606"/>
                    </a:lnTo>
                    <a:lnTo>
                      <a:pt x="2333" y="606"/>
                    </a:lnTo>
                    <a:lnTo>
                      <a:pt x="2321" y="607"/>
                    </a:lnTo>
                    <a:lnTo>
                      <a:pt x="2309" y="608"/>
                    </a:lnTo>
                    <a:lnTo>
                      <a:pt x="2297" y="609"/>
                    </a:lnTo>
                    <a:lnTo>
                      <a:pt x="2299" y="597"/>
                    </a:lnTo>
                    <a:lnTo>
                      <a:pt x="2300" y="583"/>
                    </a:lnTo>
                    <a:lnTo>
                      <a:pt x="2301" y="570"/>
                    </a:lnTo>
                    <a:lnTo>
                      <a:pt x="2301" y="557"/>
                    </a:lnTo>
                    <a:lnTo>
                      <a:pt x="2300" y="542"/>
                    </a:lnTo>
                    <a:lnTo>
                      <a:pt x="2299" y="529"/>
                    </a:lnTo>
                    <a:lnTo>
                      <a:pt x="2297" y="514"/>
                    </a:lnTo>
                    <a:lnTo>
                      <a:pt x="2293" y="501"/>
                    </a:lnTo>
                    <a:lnTo>
                      <a:pt x="2290" y="488"/>
                    </a:lnTo>
                    <a:lnTo>
                      <a:pt x="2287" y="475"/>
                    </a:lnTo>
                    <a:lnTo>
                      <a:pt x="2281" y="462"/>
                    </a:lnTo>
                    <a:lnTo>
                      <a:pt x="2277" y="450"/>
                    </a:lnTo>
                    <a:lnTo>
                      <a:pt x="2270" y="438"/>
                    </a:lnTo>
                    <a:lnTo>
                      <a:pt x="2264" y="426"/>
                    </a:lnTo>
                    <a:lnTo>
                      <a:pt x="2257" y="414"/>
                    </a:lnTo>
                    <a:lnTo>
                      <a:pt x="2250" y="403"/>
                    </a:lnTo>
                    <a:lnTo>
                      <a:pt x="2241" y="393"/>
                    </a:lnTo>
                    <a:lnTo>
                      <a:pt x="2233" y="383"/>
                    </a:lnTo>
                    <a:lnTo>
                      <a:pt x="2224" y="373"/>
                    </a:lnTo>
                    <a:lnTo>
                      <a:pt x="2214" y="363"/>
                    </a:lnTo>
                    <a:lnTo>
                      <a:pt x="2204" y="354"/>
                    </a:lnTo>
                    <a:lnTo>
                      <a:pt x="2194" y="346"/>
                    </a:lnTo>
                    <a:lnTo>
                      <a:pt x="2184" y="339"/>
                    </a:lnTo>
                    <a:lnTo>
                      <a:pt x="2173" y="331"/>
                    </a:lnTo>
                    <a:lnTo>
                      <a:pt x="2162" y="324"/>
                    </a:lnTo>
                    <a:lnTo>
                      <a:pt x="2150" y="317"/>
                    </a:lnTo>
                    <a:lnTo>
                      <a:pt x="2138" y="312"/>
                    </a:lnTo>
                    <a:lnTo>
                      <a:pt x="2125" y="306"/>
                    </a:lnTo>
                    <a:lnTo>
                      <a:pt x="2113" y="302"/>
                    </a:lnTo>
                    <a:lnTo>
                      <a:pt x="2100" y="299"/>
                    </a:lnTo>
                    <a:lnTo>
                      <a:pt x="2086" y="295"/>
                    </a:lnTo>
                    <a:lnTo>
                      <a:pt x="2073" y="292"/>
                    </a:lnTo>
                    <a:lnTo>
                      <a:pt x="2060" y="290"/>
                    </a:lnTo>
                    <a:lnTo>
                      <a:pt x="2045" y="289"/>
                    </a:lnTo>
                    <a:lnTo>
                      <a:pt x="2032" y="287"/>
                    </a:lnTo>
                    <a:lnTo>
                      <a:pt x="2017" y="287"/>
                    </a:lnTo>
                    <a:lnTo>
                      <a:pt x="1996" y="290"/>
                    </a:lnTo>
                    <a:lnTo>
                      <a:pt x="1976" y="292"/>
                    </a:lnTo>
                    <a:lnTo>
                      <a:pt x="1956" y="296"/>
                    </a:lnTo>
                    <a:lnTo>
                      <a:pt x="1936" y="302"/>
                    </a:lnTo>
                    <a:lnTo>
                      <a:pt x="1917" y="309"/>
                    </a:lnTo>
                    <a:lnTo>
                      <a:pt x="1900" y="317"/>
                    </a:lnTo>
                    <a:lnTo>
                      <a:pt x="1882" y="327"/>
                    </a:lnTo>
                    <a:lnTo>
                      <a:pt x="1866" y="338"/>
                    </a:lnTo>
                    <a:lnTo>
                      <a:pt x="1862" y="320"/>
                    </a:lnTo>
                    <a:lnTo>
                      <a:pt x="1856" y="302"/>
                    </a:lnTo>
                    <a:lnTo>
                      <a:pt x="1851" y="284"/>
                    </a:lnTo>
                    <a:lnTo>
                      <a:pt x="1845" y="266"/>
                    </a:lnTo>
                    <a:lnTo>
                      <a:pt x="1837" y="250"/>
                    </a:lnTo>
                    <a:lnTo>
                      <a:pt x="1829" y="233"/>
                    </a:lnTo>
                    <a:lnTo>
                      <a:pt x="1821" y="217"/>
                    </a:lnTo>
                    <a:lnTo>
                      <a:pt x="1812" y="202"/>
                    </a:lnTo>
                    <a:lnTo>
                      <a:pt x="1802" y="186"/>
                    </a:lnTo>
                    <a:lnTo>
                      <a:pt x="1792" y="172"/>
                    </a:lnTo>
                    <a:lnTo>
                      <a:pt x="1781" y="157"/>
                    </a:lnTo>
                    <a:lnTo>
                      <a:pt x="1768" y="143"/>
                    </a:lnTo>
                    <a:lnTo>
                      <a:pt x="1756" y="130"/>
                    </a:lnTo>
                    <a:lnTo>
                      <a:pt x="1744" y="117"/>
                    </a:lnTo>
                    <a:lnTo>
                      <a:pt x="1730" y="105"/>
                    </a:lnTo>
                    <a:lnTo>
                      <a:pt x="1717" y="94"/>
                    </a:lnTo>
                    <a:lnTo>
                      <a:pt x="1703" y="83"/>
                    </a:lnTo>
                    <a:lnTo>
                      <a:pt x="1687" y="72"/>
                    </a:lnTo>
                    <a:lnTo>
                      <a:pt x="1673" y="63"/>
                    </a:lnTo>
                    <a:lnTo>
                      <a:pt x="1657" y="53"/>
                    </a:lnTo>
                    <a:lnTo>
                      <a:pt x="1640" y="45"/>
                    </a:lnTo>
                    <a:lnTo>
                      <a:pt x="1624" y="37"/>
                    </a:lnTo>
                    <a:lnTo>
                      <a:pt x="1607" y="29"/>
                    </a:lnTo>
                    <a:lnTo>
                      <a:pt x="1590" y="24"/>
                    </a:lnTo>
                    <a:lnTo>
                      <a:pt x="1573" y="18"/>
                    </a:lnTo>
                    <a:lnTo>
                      <a:pt x="1555" y="13"/>
                    </a:lnTo>
                    <a:lnTo>
                      <a:pt x="1537" y="9"/>
                    </a:lnTo>
                    <a:lnTo>
                      <a:pt x="1518" y="6"/>
                    </a:lnTo>
                    <a:lnTo>
                      <a:pt x="1499" y="3"/>
                    </a:lnTo>
                    <a:lnTo>
                      <a:pt x="1480" y="2"/>
                    </a:lnTo>
                    <a:lnTo>
                      <a:pt x="1461" y="0"/>
                    </a:lnTo>
                    <a:lnTo>
                      <a:pt x="1442" y="0"/>
                    </a:lnTo>
                    <a:lnTo>
                      <a:pt x="1425" y="2"/>
                    </a:lnTo>
                    <a:lnTo>
                      <a:pt x="1407" y="3"/>
                    </a:lnTo>
                    <a:lnTo>
                      <a:pt x="1390" y="5"/>
                    </a:lnTo>
                    <a:lnTo>
                      <a:pt x="1372" y="8"/>
                    </a:lnTo>
                    <a:lnTo>
                      <a:pt x="1356" y="12"/>
                    </a:lnTo>
                    <a:lnTo>
                      <a:pt x="1340" y="16"/>
                    </a:lnTo>
                    <a:lnTo>
                      <a:pt x="1323" y="21"/>
                    </a:lnTo>
                    <a:lnTo>
                      <a:pt x="1308" y="26"/>
                    </a:lnTo>
                    <a:lnTo>
                      <a:pt x="1292" y="33"/>
                    </a:lnTo>
                    <a:lnTo>
                      <a:pt x="1277" y="39"/>
                    </a:lnTo>
                    <a:lnTo>
                      <a:pt x="1261" y="46"/>
                    </a:lnTo>
                    <a:lnTo>
                      <a:pt x="1247" y="55"/>
                    </a:lnTo>
                    <a:lnTo>
                      <a:pt x="1232" y="63"/>
                    </a:lnTo>
                    <a:lnTo>
                      <a:pt x="1219" y="72"/>
                    </a:lnTo>
                    <a:lnTo>
                      <a:pt x="1205" y="82"/>
                    </a:lnTo>
                    <a:lnTo>
                      <a:pt x="1192" y="92"/>
                    </a:lnTo>
                    <a:lnTo>
                      <a:pt x="1179" y="102"/>
                    </a:lnTo>
                    <a:lnTo>
                      <a:pt x="1167" y="113"/>
                    </a:lnTo>
                    <a:lnTo>
                      <a:pt x="1155" y="124"/>
                    </a:lnTo>
                    <a:lnTo>
                      <a:pt x="1143" y="136"/>
                    </a:lnTo>
                    <a:lnTo>
                      <a:pt x="1133" y="148"/>
                    </a:lnTo>
                    <a:lnTo>
                      <a:pt x="1122" y="161"/>
                    </a:lnTo>
                    <a:lnTo>
                      <a:pt x="1112" y="174"/>
                    </a:lnTo>
                    <a:lnTo>
                      <a:pt x="1103" y="187"/>
                    </a:lnTo>
                    <a:lnTo>
                      <a:pt x="1094" y="202"/>
                    </a:lnTo>
                    <a:lnTo>
                      <a:pt x="1085" y="216"/>
                    </a:lnTo>
                    <a:lnTo>
                      <a:pt x="1078" y="231"/>
                    </a:lnTo>
                    <a:lnTo>
                      <a:pt x="1071" y="245"/>
                    </a:lnTo>
                    <a:lnTo>
                      <a:pt x="1064" y="261"/>
                    </a:lnTo>
                    <a:lnTo>
                      <a:pt x="1058" y="276"/>
                    </a:lnTo>
                    <a:lnTo>
                      <a:pt x="1052" y="292"/>
                    </a:lnTo>
                    <a:lnTo>
                      <a:pt x="1048" y="307"/>
                    </a:lnTo>
                    <a:lnTo>
                      <a:pt x="1026" y="302"/>
                    </a:lnTo>
                    <a:lnTo>
                      <a:pt x="1005" y="295"/>
                    </a:lnTo>
                    <a:lnTo>
                      <a:pt x="983" y="291"/>
                    </a:lnTo>
                    <a:lnTo>
                      <a:pt x="961" y="287"/>
                    </a:lnTo>
                    <a:lnTo>
                      <a:pt x="939" y="284"/>
                    </a:lnTo>
                    <a:lnTo>
                      <a:pt x="916" y="282"/>
                    </a:lnTo>
                    <a:lnTo>
                      <a:pt x="893" y="282"/>
                    </a:lnTo>
                    <a:lnTo>
                      <a:pt x="870" y="282"/>
                    </a:lnTo>
                    <a:lnTo>
                      <a:pt x="843" y="283"/>
                    </a:lnTo>
                    <a:lnTo>
                      <a:pt x="817" y="285"/>
                    </a:lnTo>
                    <a:lnTo>
                      <a:pt x="792" y="290"/>
                    </a:lnTo>
                    <a:lnTo>
                      <a:pt x="766" y="294"/>
                    </a:lnTo>
                    <a:lnTo>
                      <a:pt x="742" y="301"/>
                    </a:lnTo>
                    <a:lnTo>
                      <a:pt x="717" y="309"/>
                    </a:lnTo>
                    <a:lnTo>
                      <a:pt x="694" y="317"/>
                    </a:lnTo>
                    <a:lnTo>
                      <a:pt x="670" y="326"/>
                    </a:lnTo>
                    <a:lnTo>
                      <a:pt x="648" y="338"/>
                    </a:lnTo>
                    <a:lnTo>
                      <a:pt x="626" y="350"/>
                    </a:lnTo>
                    <a:lnTo>
                      <a:pt x="605" y="362"/>
                    </a:lnTo>
                    <a:lnTo>
                      <a:pt x="585" y="376"/>
                    </a:lnTo>
                    <a:lnTo>
                      <a:pt x="565" y="391"/>
                    </a:lnTo>
                    <a:lnTo>
                      <a:pt x="546" y="406"/>
                    </a:lnTo>
                    <a:lnTo>
                      <a:pt x="527" y="423"/>
                    </a:lnTo>
                    <a:lnTo>
                      <a:pt x="510" y="440"/>
                    </a:lnTo>
                    <a:lnTo>
                      <a:pt x="494" y="459"/>
                    </a:lnTo>
                    <a:lnTo>
                      <a:pt x="477" y="478"/>
                    </a:lnTo>
                    <a:lnTo>
                      <a:pt x="462" y="497"/>
                    </a:lnTo>
                    <a:lnTo>
                      <a:pt x="449" y="518"/>
                    </a:lnTo>
                    <a:lnTo>
                      <a:pt x="436" y="539"/>
                    </a:lnTo>
                    <a:lnTo>
                      <a:pt x="424" y="560"/>
                    </a:lnTo>
                    <a:lnTo>
                      <a:pt x="412" y="582"/>
                    </a:lnTo>
                    <a:lnTo>
                      <a:pt x="402" y="606"/>
                    </a:lnTo>
                    <a:lnTo>
                      <a:pt x="394" y="629"/>
                    </a:lnTo>
                    <a:lnTo>
                      <a:pt x="387" y="652"/>
                    </a:lnTo>
                    <a:lnTo>
                      <a:pt x="380" y="677"/>
                    </a:lnTo>
                    <a:lnTo>
                      <a:pt x="375" y="702"/>
                    </a:lnTo>
                    <a:lnTo>
                      <a:pt x="370" y="728"/>
                    </a:lnTo>
                    <a:lnTo>
                      <a:pt x="367" y="753"/>
                    </a:lnTo>
                    <a:lnTo>
                      <a:pt x="366" y="779"/>
                    </a:lnTo>
                    <a:lnTo>
                      <a:pt x="366" y="806"/>
                    </a:lnTo>
                    <a:lnTo>
                      <a:pt x="353" y="805"/>
                    </a:lnTo>
                    <a:lnTo>
                      <a:pt x="340" y="804"/>
                    </a:lnTo>
                    <a:lnTo>
                      <a:pt x="328" y="802"/>
                    </a:lnTo>
                    <a:lnTo>
                      <a:pt x="316" y="804"/>
                    </a:lnTo>
                    <a:lnTo>
                      <a:pt x="299" y="804"/>
                    </a:lnTo>
                    <a:lnTo>
                      <a:pt x="282" y="806"/>
                    </a:lnTo>
                    <a:lnTo>
                      <a:pt x="266" y="808"/>
                    </a:lnTo>
                    <a:lnTo>
                      <a:pt x="250" y="811"/>
                    </a:lnTo>
                    <a:lnTo>
                      <a:pt x="234" y="816"/>
                    </a:lnTo>
                    <a:lnTo>
                      <a:pt x="219" y="820"/>
                    </a:lnTo>
                    <a:lnTo>
                      <a:pt x="204" y="826"/>
                    </a:lnTo>
                    <a:lnTo>
                      <a:pt x="190" y="831"/>
                    </a:lnTo>
                    <a:lnTo>
                      <a:pt x="176" y="839"/>
                    </a:lnTo>
                    <a:lnTo>
                      <a:pt x="162" y="846"/>
                    </a:lnTo>
                    <a:lnTo>
                      <a:pt x="149" y="855"/>
                    </a:lnTo>
                    <a:lnTo>
                      <a:pt x="135" y="864"/>
                    </a:lnTo>
                    <a:lnTo>
                      <a:pt x="123" y="873"/>
                    </a:lnTo>
                    <a:lnTo>
                      <a:pt x="111" y="883"/>
                    </a:lnTo>
                    <a:lnTo>
                      <a:pt x="100" y="893"/>
                    </a:lnTo>
                    <a:lnTo>
                      <a:pt x="89" y="904"/>
                    </a:lnTo>
                    <a:lnTo>
                      <a:pt x="78" y="916"/>
                    </a:lnTo>
                    <a:lnTo>
                      <a:pt x="68" y="928"/>
                    </a:lnTo>
                    <a:lnTo>
                      <a:pt x="59" y="940"/>
                    </a:lnTo>
                    <a:lnTo>
                      <a:pt x="50" y="953"/>
                    </a:lnTo>
                    <a:lnTo>
                      <a:pt x="42" y="967"/>
                    </a:lnTo>
                    <a:lnTo>
                      <a:pt x="34" y="980"/>
                    </a:lnTo>
                    <a:lnTo>
                      <a:pt x="28" y="995"/>
                    </a:lnTo>
                    <a:lnTo>
                      <a:pt x="22" y="1009"/>
                    </a:lnTo>
                    <a:lnTo>
                      <a:pt x="16" y="1024"/>
                    </a:lnTo>
                    <a:lnTo>
                      <a:pt x="12" y="1039"/>
                    </a:lnTo>
                    <a:lnTo>
                      <a:pt x="8" y="1055"/>
                    </a:lnTo>
                    <a:lnTo>
                      <a:pt x="4" y="1070"/>
                    </a:lnTo>
                    <a:lnTo>
                      <a:pt x="2" y="1086"/>
                    </a:lnTo>
                    <a:lnTo>
                      <a:pt x="0" y="1103"/>
                    </a:lnTo>
                    <a:lnTo>
                      <a:pt x="0" y="1119"/>
                    </a:lnTo>
                    <a:lnTo>
                      <a:pt x="0" y="1136"/>
                    </a:lnTo>
                    <a:lnTo>
                      <a:pt x="1" y="1154"/>
                    </a:lnTo>
                    <a:lnTo>
                      <a:pt x="2" y="1173"/>
                    </a:lnTo>
                    <a:lnTo>
                      <a:pt x="5" y="1191"/>
                    </a:lnTo>
                    <a:lnTo>
                      <a:pt x="10" y="1207"/>
                    </a:lnTo>
                    <a:lnTo>
                      <a:pt x="14" y="1225"/>
                    </a:lnTo>
                    <a:lnTo>
                      <a:pt x="20" y="1242"/>
                    </a:lnTo>
                    <a:lnTo>
                      <a:pt x="26" y="1257"/>
                    </a:lnTo>
                    <a:lnTo>
                      <a:pt x="34" y="1273"/>
                    </a:lnTo>
                    <a:lnTo>
                      <a:pt x="2753" y="1273"/>
                    </a:lnTo>
                    <a:lnTo>
                      <a:pt x="2766" y="1247"/>
                    </a:lnTo>
                    <a:lnTo>
                      <a:pt x="2777" y="1221"/>
                    </a:lnTo>
                    <a:lnTo>
                      <a:pt x="2787" y="1193"/>
                    </a:lnTo>
                    <a:lnTo>
                      <a:pt x="2796" y="1165"/>
                    </a:lnTo>
                    <a:lnTo>
                      <a:pt x="2802" y="1136"/>
                    </a:lnTo>
                    <a:lnTo>
                      <a:pt x="2806" y="1106"/>
                    </a:lnTo>
                    <a:lnTo>
                      <a:pt x="2808" y="1076"/>
                    </a:lnTo>
                    <a:lnTo>
                      <a:pt x="2808" y="1045"/>
                    </a:lnTo>
                    <a:close/>
                  </a:path>
                </a:pathLst>
              </a:custGeom>
              <a:solidFill>
                <a:srgbClr val="77C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406"/>
            <p:cNvGrpSpPr>
              <a:grpSpLocks/>
            </p:cNvGrpSpPr>
            <p:nvPr/>
          </p:nvGrpSpPr>
          <p:grpSpPr bwMode="auto">
            <a:xfrm>
              <a:off x="3000375" y="2401888"/>
              <a:ext cx="4308475" cy="1501775"/>
              <a:chOff x="1632" y="1513"/>
              <a:chExt cx="2714" cy="946"/>
            </a:xfrm>
          </p:grpSpPr>
          <p:sp>
            <p:nvSpPr>
              <p:cNvPr id="110" name="Freeform 209"/>
              <p:cNvSpPr>
                <a:spLocks noEditPoints="1"/>
              </p:cNvSpPr>
              <p:nvPr/>
            </p:nvSpPr>
            <p:spPr bwMode="auto">
              <a:xfrm>
                <a:off x="1642" y="1903"/>
                <a:ext cx="23" cy="36"/>
              </a:xfrm>
              <a:custGeom>
                <a:avLst/>
                <a:gdLst>
                  <a:gd name="T0" fmla="*/ 0 w 141"/>
                  <a:gd name="T1" fmla="*/ 3 h 216"/>
                  <a:gd name="T2" fmla="*/ 20 w 141"/>
                  <a:gd name="T3" fmla="*/ 4 h 216"/>
                  <a:gd name="T4" fmla="*/ 23 w 141"/>
                  <a:gd name="T5" fmla="*/ 6 h 216"/>
                  <a:gd name="T6" fmla="*/ 27 w 141"/>
                  <a:gd name="T7" fmla="*/ 28 h 216"/>
                  <a:gd name="T8" fmla="*/ 38 w 141"/>
                  <a:gd name="T9" fmla="*/ 16 h 216"/>
                  <a:gd name="T10" fmla="*/ 51 w 141"/>
                  <a:gd name="T11" fmla="*/ 8 h 216"/>
                  <a:gd name="T12" fmla="*/ 65 w 141"/>
                  <a:gd name="T13" fmla="*/ 1 h 216"/>
                  <a:gd name="T14" fmla="*/ 81 w 141"/>
                  <a:gd name="T15" fmla="*/ 0 h 216"/>
                  <a:gd name="T16" fmla="*/ 95 w 141"/>
                  <a:gd name="T17" fmla="*/ 1 h 216"/>
                  <a:gd name="T18" fmla="*/ 106 w 141"/>
                  <a:gd name="T19" fmla="*/ 5 h 216"/>
                  <a:gd name="T20" fmla="*/ 117 w 141"/>
                  <a:gd name="T21" fmla="*/ 11 h 216"/>
                  <a:gd name="T22" fmla="*/ 125 w 141"/>
                  <a:gd name="T23" fmla="*/ 20 h 216"/>
                  <a:gd name="T24" fmla="*/ 132 w 141"/>
                  <a:gd name="T25" fmla="*/ 33 h 216"/>
                  <a:gd name="T26" fmla="*/ 137 w 141"/>
                  <a:gd name="T27" fmla="*/ 47 h 216"/>
                  <a:gd name="T28" fmla="*/ 140 w 141"/>
                  <a:gd name="T29" fmla="*/ 63 h 216"/>
                  <a:gd name="T30" fmla="*/ 141 w 141"/>
                  <a:gd name="T31" fmla="*/ 82 h 216"/>
                  <a:gd name="T32" fmla="*/ 140 w 141"/>
                  <a:gd name="T33" fmla="*/ 98 h 216"/>
                  <a:gd name="T34" fmla="*/ 137 w 141"/>
                  <a:gd name="T35" fmla="*/ 115 h 216"/>
                  <a:gd name="T36" fmla="*/ 131 w 141"/>
                  <a:gd name="T37" fmla="*/ 128 h 216"/>
                  <a:gd name="T38" fmla="*/ 124 w 141"/>
                  <a:gd name="T39" fmla="*/ 141 h 216"/>
                  <a:gd name="T40" fmla="*/ 114 w 141"/>
                  <a:gd name="T41" fmla="*/ 151 h 216"/>
                  <a:gd name="T42" fmla="*/ 101 w 141"/>
                  <a:gd name="T43" fmla="*/ 158 h 216"/>
                  <a:gd name="T44" fmla="*/ 88 w 141"/>
                  <a:gd name="T45" fmla="*/ 163 h 216"/>
                  <a:gd name="T46" fmla="*/ 72 w 141"/>
                  <a:gd name="T47" fmla="*/ 165 h 216"/>
                  <a:gd name="T48" fmla="*/ 59 w 141"/>
                  <a:gd name="T49" fmla="*/ 164 h 216"/>
                  <a:gd name="T50" fmla="*/ 47 w 141"/>
                  <a:gd name="T51" fmla="*/ 159 h 216"/>
                  <a:gd name="T52" fmla="*/ 38 w 141"/>
                  <a:gd name="T53" fmla="*/ 154 h 216"/>
                  <a:gd name="T54" fmla="*/ 29 w 141"/>
                  <a:gd name="T55" fmla="*/ 146 h 216"/>
                  <a:gd name="T56" fmla="*/ 0 w 141"/>
                  <a:gd name="T57" fmla="*/ 216 h 216"/>
                  <a:gd name="T58" fmla="*/ 66 w 141"/>
                  <a:gd name="T59" fmla="*/ 24 h 216"/>
                  <a:gd name="T60" fmla="*/ 54 w 141"/>
                  <a:gd name="T61" fmla="*/ 26 h 216"/>
                  <a:gd name="T62" fmla="*/ 42 w 141"/>
                  <a:gd name="T63" fmla="*/ 33 h 216"/>
                  <a:gd name="T64" fmla="*/ 34 w 141"/>
                  <a:gd name="T65" fmla="*/ 42 h 216"/>
                  <a:gd name="T66" fmla="*/ 29 w 141"/>
                  <a:gd name="T67" fmla="*/ 124 h 216"/>
                  <a:gd name="T68" fmla="*/ 37 w 141"/>
                  <a:gd name="T69" fmla="*/ 133 h 216"/>
                  <a:gd name="T70" fmla="*/ 46 w 141"/>
                  <a:gd name="T71" fmla="*/ 138 h 216"/>
                  <a:gd name="T72" fmla="*/ 56 w 141"/>
                  <a:gd name="T73" fmla="*/ 142 h 216"/>
                  <a:gd name="T74" fmla="*/ 66 w 141"/>
                  <a:gd name="T75" fmla="*/ 143 h 216"/>
                  <a:gd name="T76" fmla="*/ 86 w 141"/>
                  <a:gd name="T77" fmla="*/ 139 h 216"/>
                  <a:gd name="T78" fmla="*/ 94 w 141"/>
                  <a:gd name="T79" fmla="*/ 134 h 216"/>
                  <a:gd name="T80" fmla="*/ 100 w 141"/>
                  <a:gd name="T81" fmla="*/ 127 h 216"/>
                  <a:gd name="T82" fmla="*/ 109 w 141"/>
                  <a:gd name="T83" fmla="*/ 108 h 216"/>
                  <a:gd name="T84" fmla="*/ 112 w 141"/>
                  <a:gd name="T85" fmla="*/ 82 h 216"/>
                  <a:gd name="T86" fmla="*/ 110 w 141"/>
                  <a:gd name="T87" fmla="*/ 55 h 216"/>
                  <a:gd name="T88" fmla="*/ 101 w 141"/>
                  <a:gd name="T89" fmla="*/ 37 h 216"/>
                  <a:gd name="T90" fmla="*/ 96 w 141"/>
                  <a:gd name="T91" fmla="*/ 30 h 216"/>
                  <a:gd name="T92" fmla="*/ 89 w 141"/>
                  <a:gd name="T93" fmla="*/ 26 h 216"/>
                  <a:gd name="T94" fmla="*/ 71 w 141"/>
                  <a:gd name="T95" fmla="*/ 2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1" h="216">
                    <a:moveTo>
                      <a:pt x="0" y="216"/>
                    </a:moveTo>
                    <a:lnTo>
                      <a:pt x="0" y="3"/>
                    </a:lnTo>
                    <a:lnTo>
                      <a:pt x="18" y="3"/>
                    </a:lnTo>
                    <a:lnTo>
                      <a:pt x="20" y="4"/>
                    </a:lnTo>
                    <a:lnTo>
                      <a:pt x="22" y="5"/>
                    </a:lnTo>
                    <a:lnTo>
                      <a:pt x="23" y="6"/>
                    </a:lnTo>
                    <a:lnTo>
                      <a:pt x="25" y="9"/>
                    </a:lnTo>
                    <a:lnTo>
                      <a:pt x="27" y="28"/>
                    </a:lnTo>
                    <a:lnTo>
                      <a:pt x="32" y="22"/>
                    </a:lnTo>
                    <a:lnTo>
                      <a:pt x="38" y="16"/>
                    </a:lnTo>
                    <a:lnTo>
                      <a:pt x="45" y="11"/>
                    </a:lnTo>
                    <a:lnTo>
                      <a:pt x="51" y="8"/>
                    </a:lnTo>
                    <a:lnTo>
                      <a:pt x="58" y="5"/>
                    </a:lnTo>
                    <a:lnTo>
                      <a:pt x="65" y="1"/>
                    </a:lnTo>
                    <a:lnTo>
                      <a:pt x="72" y="0"/>
                    </a:lnTo>
                    <a:lnTo>
                      <a:pt x="81" y="0"/>
                    </a:lnTo>
                    <a:lnTo>
                      <a:pt x="88" y="0"/>
                    </a:lnTo>
                    <a:lnTo>
                      <a:pt x="95" y="1"/>
                    </a:lnTo>
                    <a:lnTo>
                      <a:pt x="100" y="3"/>
                    </a:lnTo>
                    <a:lnTo>
                      <a:pt x="106" y="5"/>
                    </a:lnTo>
                    <a:lnTo>
                      <a:pt x="111" y="8"/>
                    </a:lnTo>
                    <a:lnTo>
                      <a:pt x="117" y="11"/>
                    </a:lnTo>
                    <a:lnTo>
                      <a:pt x="121" y="16"/>
                    </a:lnTo>
                    <a:lnTo>
                      <a:pt x="125" y="20"/>
                    </a:lnTo>
                    <a:lnTo>
                      <a:pt x="129" y="26"/>
                    </a:lnTo>
                    <a:lnTo>
                      <a:pt x="132" y="33"/>
                    </a:lnTo>
                    <a:lnTo>
                      <a:pt x="135" y="39"/>
                    </a:lnTo>
                    <a:lnTo>
                      <a:pt x="137" y="47"/>
                    </a:lnTo>
                    <a:lnTo>
                      <a:pt x="139" y="55"/>
                    </a:lnTo>
                    <a:lnTo>
                      <a:pt x="140" y="63"/>
                    </a:lnTo>
                    <a:lnTo>
                      <a:pt x="141" y="72"/>
                    </a:lnTo>
                    <a:lnTo>
                      <a:pt x="141" y="82"/>
                    </a:lnTo>
                    <a:lnTo>
                      <a:pt x="141" y="90"/>
                    </a:lnTo>
                    <a:lnTo>
                      <a:pt x="140" y="98"/>
                    </a:lnTo>
                    <a:lnTo>
                      <a:pt x="139" y="107"/>
                    </a:lnTo>
                    <a:lnTo>
                      <a:pt x="137" y="115"/>
                    </a:lnTo>
                    <a:lnTo>
                      <a:pt x="135" y="122"/>
                    </a:lnTo>
                    <a:lnTo>
                      <a:pt x="131" y="128"/>
                    </a:lnTo>
                    <a:lnTo>
                      <a:pt x="127" y="135"/>
                    </a:lnTo>
                    <a:lnTo>
                      <a:pt x="124" y="141"/>
                    </a:lnTo>
                    <a:lnTo>
                      <a:pt x="118" y="146"/>
                    </a:lnTo>
                    <a:lnTo>
                      <a:pt x="114" y="151"/>
                    </a:lnTo>
                    <a:lnTo>
                      <a:pt x="108" y="155"/>
                    </a:lnTo>
                    <a:lnTo>
                      <a:pt x="101" y="158"/>
                    </a:lnTo>
                    <a:lnTo>
                      <a:pt x="95" y="162"/>
                    </a:lnTo>
                    <a:lnTo>
                      <a:pt x="88" y="163"/>
                    </a:lnTo>
                    <a:lnTo>
                      <a:pt x="80" y="164"/>
                    </a:lnTo>
                    <a:lnTo>
                      <a:pt x="72" y="165"/>
                    </a:lnTo>
                    <a:lnTo>
                      <a:pt x="66" y="165"/>
                    </a:lnTo>
                    <a:lnTo>
                      <a:pt x="59" y="164"/>
                    </a:lnTo>
                    <a:lnTo>
                      <a:pt x="52" y="162"/>
                    </a:lnTo>
                    <a:lnTo>
                      <a:pt x="47" y="159"/>
                    </a:lnTo>
                    <a:lnTo>
                      <a:pt x="42" y="157"/>
                    </a:lnTo>
                    <a:lnTo>
                      <a:pt x="38" y="154"/>
                    </a:lnTo>
                    <a:lnTo>
                      <a:pt x="34" y="151"/>
                    </a:lnTo>
                    <a:lnTo>
                      <a:pt x="29" y="146"/>
                    </a:lnTo>
                    <a:lnTo>
                      <a:pt x="29" y="216"/>
                    </a:lnTo>
                    <a:lnTo>
                      <a:pt x="0" y="216"/>
                    </a:lnTo>
                    <a:close/>
                    <a:moveTo>
                      <a:pt x="71" y="23"/>
                    </a:moveTo>
                    <a:lnTo>
                      <a:pt x="66" y="24"/>
                    </a:lnTo>
                    <a:lnTo>
                      <a:pt x="59" y="25"/>
                    </a:lnTo>
                    <a:lnTo>
                      <a:pt x="54" y="26"/>
                    </a:lnTo>
                    <a:lnTo>
                      <a:pt x="48" y="29"/>
                    </a:lnTo>
                    <a:lnTo>
                      <a:pt x="42" y="33"/>
                    </a:lnTo>
                    <a:lnTo>
                      <a:pt x="38" y="37"/>
                    </a:lnTo>
                    <a:lnTo>
                      <a:pt x="34" y="42"/>
                    </a:lnTo>
                    <a:lnTo>
                      <a:pt x="29" y="47"/>
                    </a:lnTo>
                    <a:lnTo>
                      <a:pt x="29" y="124"/>
                    </a:lnTo>
                    <a:lnTo>
                      <a:pt x="32" y="129"/>
                    </a:lnTo>
                    <a:lnTo>
                      <a:pt x="37" y="133"/>
                    </a:lnTo>
                    <a:lnTo>
                      <a:pt x="41" y="136"/>
                    </a:lnTo>
                    <a:lnTo>
                      <a:pt x="46" y="138"/>
                    </a:lnTo>
                    <a:lnTo>
                      <a:pt x="50" y="141"/>
                    </a:lnTo>
                    <a:lnTo>
                      <a:pt x="56" y="142"/>
                    </a:lnTo>
                    <a:lnTo>
                      <a:pt x="60" y="143"/>
                    </a:lnTo>
                    <a:lnTo>
                      <a:pt x="66" y="143"/>
                    </a:lnTo>
                    <a:lnTo>
                      <a:pt x="77" y="142"/>
                    </a:lnTo>
                    <a:lnTo>
                      <a:pt x="86" y="139"/>
                    </a:lnTo>
                    <a:lnTo>
                      <a:pt x="90" y="137"/>
                    </a:lnTo>
                    <a:lnTo>
                      <a:pt x="94" y="134"/>
                    </a:lnTo>
                    <a:lnTo>
                      <a:pt x="97" y="131"/>
                    </a:lnTo>
                    <a:lnTo>
                      <a:pt x="100" y="127"/>
                    </a:lnTo>
                    <a:lnTo>
                      <a:pt x="106" y="118"/>
                    </a:lnTo>
                    <a:lnTo>
                      <a:pt x="109" y="108"/>
                    </a:lnTo>
                    <a:lnTo>
                      <a:pt x="111" y="96"/>
                    </a:lnTo>
                    <a:lnTo>
                      <a:pt x="112" y="82"/>
                    </a:lnTo>
                    <a:lnTo>
                      <a:pt x="111" y="67"/>
                    </a:lnTo>
                    <a:lnTo>
                      <a:pt x="110" y="55"/>
                    </a:lnTo>
                    <a:lnTo>
                      <a:pt x="107" y="45"/>
                    </a:lnTo>
                    <a:lnTo>
                      <a:pt x="101" y="37"/>
                    </a:lnTo>
                    <a:lnTo>
                      <a:pt x="99" y="34"/>
                    </a:lnTo>
                    <a:lnTo>
                      <a:pt x="96" y="30"/>
                    </a:lnTo>
                    <a:lnTo>
                      <a:pt x="92" y="28"/>
                    </a:lnTo>
                    <a:lnTo>
                      <a:pt x="89" y="26"/>
                    </a:lnTo>
                    <a:lnTo>
                      <a:pt x="81" y="24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12"/>
              <p:cNvSpPr>
                <a:spLocks/>
              </p:cNvSpPr>
              <p:nvPr/>
            </p:nvSpPr>
            <p:spPr bwMode="auto">
              <a:xfrm>
                <a:off x="1728" y="1904"/>
                <a:ext cx="27" cy="27"/>
              </a:xfrm>
              <a:custGeom>
                <a:avLst/>
                <a:gdLst>
                  <a:gd name="T0" fmla="*/ 163 w 163"/>
                  <a:gd name="T1" fmla="*/ 0 h 162"/>
                  <a:gd name="T2" fmla="*/ 163 w 163"/>
                  <a:gd name="T3" fmla="*/ 160 h 162"/>
                  <a:gd name="T4" fmla="*/ 135 w 163"/>
                  <a:gd name="T5" fmla="*/ 160 h 162"/>
                  <a:gd name="T6" fmla="*/ 135 w 163"/>
                  <a:gd name="T7" fmla="*/ 22 h 162"/>
                  <a:gd name="T8" fmla="*/ 84 w 163"/>
                  <a:gd name="T9" fmla="*/ 22 h 162"/>
                  <a:gd name="T10" fmla="*/ 83 w 163"/>
                  <a:gd name="T11" fmla="*/ 36 h 162"/>
                  <a:gd name="T12" fmla="*/ 81 w 163"/>
                  <a:gd name="T13" fmla="*/ 51 h 162"/>
                  <a:gd name="T14" fmla="*/ 80 w 163"/>
                  <a:gd name="T15" fmla="*/ 63 h 162"/>
                  <a:gd name="T16" fmla="*/ 78 w 163"/>
                  <a:gd name="T17" fmla="*/ 74 h 162"/>
                  <a:gd name="T18" fmla="*/ 76 w 163"/>
                  <a:gd name="T19" fmla="*/ 85 h 162"/>
                  <a:gd name="T20" fmla="*/ 74 w 163"/>
                  <a:gd name="T21" fmla="*/ 95 h 162"/>
                  <a:gd name="T22" fmla="*/ 71 w 163"/>
                  <a:gd name="T23" fmla="*/ 104 h 162"/>
                  <a:gd name="T24" fmla="*/ 69 w 163"/>
                  <a:gd name="T25" fmla="*/ 112 h 162"/>
                  <a:gd name="T26" fmla="*/ 64 w 163"/>
                  <a:gd name="T27" fmla="*/ 126 h 162"/>
                  <a:gd name="T28" fmla="*/ 57 w 163"/>
                  <a:gd name="T29" fmla="*/ 138 h 162"/>
                  <a:gd name="T30" fmla="*/ 50 w 163"/>
                  <a:gd name="T31" fmla="*/ 146 h 162"/>
                  <a:gd name="T32" fmla="*/ 44 w 163"/>
                  <a:gd name="T33" fmla="*/ 152 h 162"/>
                  <a:gd name="T34" fmla="*/ 36 w 163"/>
                  <a:gd name="T35" fmla="*/ 158 h 162"/>
                  <a:gd name="T36" fmla="*/ 29 w 163"/>
                  <a:gd name="T37" fmla="*/ 160 h 162"/>
                  <a:gd name="T38" fmla="*/ 21 w 163"/>
                  <a:gd name="T39" fmla="*/ 161 h 162"/>
                  <a:gd name="T40" fmla="*/ 14 w 163"/>
                  <a:gd name="T41" fmla="*/ 162 h 162"/>
                  <a:gd name="T42" fmla="*/ 8 w 163"/>
                  <a:gd name="T43" fmla="*/ 161 h 162"/>
                  <a:gd name="T44" fmla="*/ 4 w 163"/>
                  <a:gd name="T45" fmla="*/ 161 h 162"/>
                  <a:gd name="T46" fmla="*/ 1 w 163"/>
                  <a:gd name="T47" fmla="*/ 160 h 162"/>
                  <a:gd name="T48" fmla="*/ 0 w 163"/>
                  <a:gd name="T49" fmla="*/ 158 h 162"/>
                  <a:gd name="T50" fmla="*/ 0 w 163"/>
                  <a:gd name="T51" fmla="*/ 140 h 162"/>
                  <a:gd name="T52" fmla="*/ 8 w 163"/>
                  <a:gd name="T53" fmla="*/ 140 h 162"/>
                  <a:gd name="T54" fmla="*/ 14 w 163"/>
                  <a:gd name="T55" fmla="*/ 139 h 162"/>
                  <a:gd name="T56" fmla="*/ 19 w 163"/>
                  <a:gd name="T57" fmla="*/ 138 h 162"/>
                  <a:gd name="T58" fmla="*/ 25 w 163"/>
                  <a:gd name="T59" fmla="*/ 135 h 162"/>
                  <a:gd name="T60" fmla="*/ 30 w 163"/>
                  <a:gd name="T61" fmla="*/ 131 h 162"/>
                  <a:gd name="T62" fmla="*/ 36 w 163"/>
                  <a:gd name="T63" fmla="*/ 124 h 162"/>
                  <a:gd name="T64" fmla="*/ 40 w 163"/>
                  <a:gd name="T65" fmla="*/ 115 h 162"/>
                  <a:gd name="T66" fmla="*/ 45 w 163"/>
                  <a:gd name="T67" fmla="*/ 104 h 162"/>
                  <a:gd name="T68" fmla="*/ 49 w 163"/>
                  <a:gd name="T69" fmla="*/ 90 h 162"/>
                  <a:gd name="T70" fmla="*/ 51 w 163"/>
                  <a:gd name="T71" fmla="*/ 82 h 162"/>
                  <a:gd name="T72" fmla="*/ 52 w 163"/>
                  <a:gd name="T73" fmla="*/ 73 h 162"/>
                  <a:gd name="T74" fmla="*/ 55 w 163"/>
                  <a:gd name="T75" fmla="*/ 63 h 162"/>
                  <a:gd name="T76" fmla="*/ 56 w 163"/>
                  <a:gd name="T77" fmla="*/ 53 h 162"/>
                  <a:gd name="T78" fmla="*/ 57 w 163"/>
                  <a:gd name="T79" fmla="*/ 41 h 162"/>
                  <a:gd name="T80" fmla="*/ 59 w 163"/>
                  <a:gd name="T81" fmla="*/ 29 h 162"/>
                  <a:gd name="T82" fmla="*/ 59 w 163"/>
                  <a:gd name="T83" fmla="*/ 15 h 162"/>
                  <a:gd name="T84" fmla="*/ 60 w 163"/>
                  <a:gd name="T85" fmla="*/ 0 h 162"/>
                  <a:gd name="T86" fmla="*/ 163 w 163"/>
                  <a:gd name="T8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3" h="162">
                    <a:moveTo>
                      <a:pt x="163" y="0"/>
                    </a:moveTo>
                    <a:lnTo>
                      <a:pt x="163" y="160"/>
                    </a:lnTo>
                    <a:lnTo>
                      <a:pt x="135" y="160"/>
                    </a:lnTo>
                    <a:lnTo>
                      <a:pt x="135" y="22"/>
                    </a:lnTo>
                    <a:lnTo>
                      <a:pt x="84" y="22"/>
                    </a:lnTo>
                    <a:lnTo>
                      <a:pt x="83" y="36"/>
                    </a:lnTo>
                    <a:lnTo>
                      <a:pt x="81" y="51"/>
                    </a:lnTo>
                    <a:lnTo>
                      <a:pt x="80" y="63"/>
                    </a:lnTo>
                    <a:lnTo>
                      <a:pt x="78" y="74"/>
                    </a:lnTo>
                    <a:lnTo>
                      <a:pt x="76" y="85"/>
                    </a:lnTo>
                    <a:lnTo>
                      <a:pt x="74" y="95"/>
                    </a:lnTo>
                    <a:lnTo>
                      <a:pt x="71" y="104"/>
                    </a:lnTo>
                    <a:lnTo>
                      <a:pt x="69" y="112"/>
                    </a:lnTo>
                    <a:lnTo>
                      <a:pt x="64" y="126"/>
                    </a:lnTo>
                    <a:lnTo>
                      <a:pt x="57" y="138"/>
                    </a:lnTo>
                    <a:lnTo>
                      <a:pt x="50" y="146"/>
                    </a:lnTo>
                    <a:lnTo>
                      <a:pt x="44" y="152"/>
                    </a:lnTo>
                    <a:lnTo>
                      <a:pt x="36" y="158"/>
                    </a:lnTo>
                    <a:lnTo>
                      <a:pt x="29" y="160"/>
                    </a:lnTo>
                    <a:lnTo>
                      <a:pt x="21" y="161"/>
                    </a:lnTo>
                    <a:lnTo>
                      <a:pt x="14" y="162"/>
                    </a:lnTo>
                    <a:lnTo>
                      <a:pt x="8" y="161"/>
                    </a:lnTo>
                    <a:lnTo>
                      <a:pt x="4" y="161"/>
                    </a:lnTo>
                    <a:lnTo>
                      <a:pt x="1" y="160"/>
                    </a:lnTo>
                    <a:lnTo>
                      <a:pt x="0" y="158"/>
                    </a:lnTo>
                    <a:lnTo>
                      <a:pt x="0" y="140"/>
                    </a:lnTo>
                    <a:lnTo>
                      <a:pt x="8" y="140"/>
                    </a:lnTo>
                    <a:lnTo>
                      <a:pt x="14" y="139"/>
                    </a:lnTo>
                    <a:lnTo>
                      <a:pt x="19" y="138"/>
                    </a:lnTo>
                    <a:lnTo>
                      <a:pt x="25" y="135"/>
                    </a:lnTo>
                    <a:lnTo>
                      <a:pt x="30" y="131"/>
                    </a:lnTo>
                    <a:lnTo>
                      <a:pt x="36" y="124"/>
                    </a:lnTo>
                    <a:lnTo>
                      <a:pt x="40" y="115"/>
                    </a:lnTo>
                    <a:lnTo>
                      <a:pt x="45" y="104"/>
                    </a:lnTo>
                    <a:lnTo>
                      <a:pt x="49" y="90"/>
                    </a:lnTo>
                    <a:lnTo>
                      <a:pt x="51" y="82"/>
                    </a:lnTo>
                    <a:lnTo>
                      <a:pt x="52" y="73"/>
                    </a:lnTo>
                    <a:lnTo>
                      <a:pt x="55" y="63"/>
                    </a:lnTo>
                    <a:lnTo>
                      <a:pt x="56" y="53"/>
                    </a:lnTo>
                    <a:lnTo>
                      <a:pt x="57" y="41"/>
                    </a:lnTo>
                    <a:lnTo>
                      <a:pt x="59" y="29"/>
                    </a:lnTo>
                    <a:lnTo>
                      <a:pt x="59" y="15"/>
                    </a:lnTo>
                    <a:lnTo>
                      <a:pt x="60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213"/>
              <p:cNvSpPr>
                <a:spLocks noEditPoints="1"/>
              </p:cNvSpPr>
              <p:nvPr/>
            </p:nvSpPr>
            <p:spPr bwMode="auto">
              <a:xfrm>
                <a:off x="1761" y="1903"/>
                <a:ext cx="25" cy="28"/>
              </a:xfrm>
              <a:custGeom>
                <a:avLst/>
                <a:gdLst>
                  <a:gd name="T0" fmla="*/ 85 w 153"/>
                  <a:gd name="T1" fmla="*/ 0 h 165"/>
                  <a:gd name="T2" fmla="*/ 100 w 153"/>
                  <a:gd name="T3" fmla="*/ 4 h 165"/>
                  <a:gd name="T4" fmla="*/ 115 w 153"/>
                  <a:gd name="T5" fmla="*/ 9 h 165"/>
                  <a:gd name="T6" fmla="*/ 126 w 153"/>
                  <a:gd name="T7" fmla="*/ 18 h 165"/>
                  <a:gd name="T8" fmla="*/ 136 w 153"/>
                  <a:gd name="T9" fmla="*/ 28 h 165"/>
                  <a:gd name="T10" fmla="*/ 144 w 153"/>
                  <a:gd name="T11" fmla="*/ 42 h 165"/>
                  <a:gd name="T12" fmla="*/ 149 w 153"/>
                  <a:gd name="T13" fmla="*/ 56 h 165"/>
                  <a:gd name="T14" fmla="*/ 151 w 153"/>
                  <a:gd name="T15" fmla="*/ 74 h 165"/>
                  <a:gd name="T16" fmla="*/ 151 w 153"/>
                  <a:gd name="T17" fmla="*/ 92 h 165"/>
                  <a:gd name="T18" fmla="*/ 149 w 153"/>
                  <a:gd name="T19" fmla="*/ 109 h 165"/>
                  <a:gd name="T20" fmla="*/ 144 w 153"/>
                  <a:gd name="T21" fmla="*/ 124 h 165"/>
                  <a:gd name="T22" fmla="*/ 136 w 153"/>
                  <a:gd name="T23" fmla="*/ 137 h 165"/>
                  <a:gd name="T24" fmla="*/ 126 w 153"/>
                  <a:gd name="T25" fmla="*/ 147 h 165"/>
                  <a:gd name="T26" fmla="*/ 115 w 153"/>
                  <a:gd name="T27" fmla="*/ 156 h 165"/>
                  <a:gd name="T28" fmla="*/ 100 w 153"/>
                  <a:gd name="T29" fmla="*/ 162 h 165"/>
                  <a:gd name="T30" fmla="*/ 85 w 153"/>
                  <a:gd name="T31" fmla="*/ 165 h 165"/>
                  <a:gd name="T32" fmla="*/ 68 w 153"/>
                  <a:gd name="T33" fmla="*/ 165 h 165"/>
                  <a:gd name="T34" fmla="*/ 51 w 153"/>
                  <a:gd name="T35" fmla="*/ 162 h 165"/>
                  <a:gd name="T36" fmla="*/ 38 w 153"/>
                  <a:gd name="T37" fmla="*/ 156 h 165"/>
                  <a:gd name="T38" fmla="*/ 26 w 153"/>
                  <a:gd name="T39" fmla="*/ 147 h 165"/>
                  <a:gd name="T40" fmla="*/ 16 w 153"/>
                  <a:gd name="T41" fmla="*/ 137 h 165"/>
                  <a:gd name="T42" fmla="*/ 8 w 153"/>
                  <a:gd name="T43" fmla="*/ 124 h 165"/>
                  <a:gd name="T44" fmla="*/ 2 w 153"/>
                  <a:gd name="T45" fmla="*/ 109 h 165"/>
                  <a:gd name="T46" fmla="*/ 0 w 153"/>
                  <a:gd name="T47" fmla="*/ 92 h 165"/>
                  <a:gd name="T48" fmla="*/ 0 w 153"/>
                  <a:gd name="T49" fmla="*/ 74 h 165"/>
                  <a:gd name="T50" fmla="*/ 2 w 153"/>
                  <a:gd name="T51" fmla="*/ 56 h 165"/>
                  <a:gd name="T52" fmla="*/ 8 w 153"/>
                  <a:gd name="T53" fmla="*/ 42 h 165"/>
                  <a:gd name="T54" fmla="*/ 16 w 153"/>
                  <a:gd name="T55" fmla="*/ 28 h 165"/>
                  <a:gd name="T56" fmla="*/ 26 w 153"/>
                  <a:gd name="T57" fmla="*/ 18 h 165"/>
                  <a:gd name="T58" fmla="*/ 38 w 153"/>
                  <a:gd name="T59" fmla="*/ 9 h 165"/>
                  <a:gd name="T60" fmla="*/ 51 w 153"/>
                  <a:gd name="T61" fmla="*/ 4 h 165"/>
                  <a:gd name="T62" fmla="*/ 68 w 153"/>
                  <a:gd name="T63" fmla="*/ 0 h 165"/>
                  <a:gd name="T64" fmla="*/ 76 w 153"/>
                  <a:gd name="T65" fmla="*/ 143 h 165"/>
                  <a:gd name="T66" fmla="*/ 97 w 153"/>
                  <a:gd name="T67" fmla="*/ 139 h 165"/>
                  <a:gd name="T68" fmla="*/ 105 w 153"/>
                  <a:gd name="T69" fmla="*/ 134 h 165"/>
                  <a:gd name="T70" fmla="*/ 111 w 153"/>
                  <a:gd name="T71" fmla="*/ 127 h 165"/>
                  <a:gd name="T72" fmla="*/ 120 w 153"/>
                  <a:gd name="T73" fmla="*/ 108 h 165"/>
                  <a:gd name="T74" fmla="*/ 123 w 153"/>
                  <a:gd name="T75" fmla="*/ 83 h 165"/>
                  <a:gd name="T76" fmla="*/ 120 w 153"/>
                  <a:gd name="T77" fmla="*/ 57 h 165"/>
                  <a:gd name="T78" fmla="*/ 111 w 153"/>
                  <a:gd name="T79" fmla="*/ 38 h 165"/>
                  <a:gd name="T80" fmla="*/ 105 w 153"/>
                  <a:gd name="T81" fmla="*/ 32 h 165"/>
                  <a:gd name="T82" fmla="*/ 97 w 153"/>
                  <a:gd name="T83" fmla="*/ 26 h 165"/>
                  <a:gd name="T84" fmla="*/ 87 w 153"/>
                  <a:gd name="T85" fmla="*/ 24 h 165"/>
                  <a:gd name="T86" fmla="*/ 76 w 153"/>
                  <a:gd name="T87" fmla="*/ 23 h 165"/>
                  <a:gd name="T88" fmla="*/ 65 w 153"/>
                  <a:gd name="T89" fmla="*/ 24 h 165"/>
                  <a:gd name="T90" fmla="*/ 56 w 153"/>
                  <a:gd name="T91" fmla="*/ 27 h 165"/>
                  <a:gd name="T92" fmla="*/ 47 w 153"/>
                  <a:gd name="T93" fmla="*/ 32 h 165"/>
                  <a:gd name="T94" fmla="*/ 40 w 153"/>
                  <a:gd name="T95" fmla="*/ 38 h 165"/>
                  <a:gd name="T96" fmla="*/ 31 w 153"/>
                  <a:gd name="T97" fmla="*/ 57 h 165"/>
                  <a:gd name="T98" fmla="*/ 29 w 153"/>
                  <a:gd name="T99" fmla="*/ 83 h 165"/>
                  <a:gd name="T100" fmla="*/ 31 w 153"/>
                  <a:gd name="T101" fmla="*/ 108 h 165"/>
                  <a:gd name="T102" fmla="*/ 40 w 153"/>
                  <a:gd name="T103" fmla="*/ 127 h 165"/>
                  <a:gd name="T104" fmla="*/ 47 w 153"/>
                  <a:gd name="T105" fmla="*/ 134 h 165"/>
                  <a:gd name="T106" fmla="*/ 55 w 153"/>
                  <a:gd name="T107" fmla="*/ 139 h 165"/>
                  <a:gd name="T108" fmla="*/ 65 w 153"/>
                  <a:gd name="T109" fmla="*/ 142 h 165"/>
                  <a:gd name="T110" fmla="*/ 76 w 153"/>
                  <a:gd name="T111" fmla="*/ 14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3" h="165">
                    <a:moveTo>
                      <a:pt x="76" y="0"/>
                    </a:moveTo>
                    <a:lnTo>
                      <a:pt x="85" y="0"/>
                    </a:lnTo>
                    <a:lnTo>
                      <a:pt x="93" y="1"/>
                    </a:lnTo>
                    <a:lnTo>
                      <a:pt x="100" y="4"/>
                    </a:lnTo>
                    <a:lnTo>
                      <a:pt x="108" y="6"/>
                    </a:lnTo>
                    <a:lnTo>
                      <a:pt x="115" y="9"/>
                    </a:lnTo>
                    <a:lnTo>
                      <a:pt x="120" y="14"/>
                    </a:lnTo>
                    <a:lnTo>
                      <a:pt x="126" y="18"/>
                    </a:lnTo>
                    <a:lnTo>
                      <a:pt x="131" y="23"/>
                    </a:lnTo>
                    <a:lnTo>
                      <a:pt x="136" y="28"/>
                    </a:lnTo>
                    <a:lnTo>
                      <a:pt x="140" y="35"/>
                    </a:lnTo>
                    <a:lnTo>
                      <a:pt x="144" y="42"/>
                    </a:lnTo>
                    <a:lnTo>
                      <a:pt x="147" y="48"/>
                    </a:lnTo>
                    <a:lnTo>
                      <a:pt x="149" y="56"/>
                    </a:lnTo>
                    <a:lnTo>
                      <a:pt x="150" y="65"/>
                    </a:lnTo>
                    <a:lnTo>
                      <a:pt x="151" y="74"/>
                    </a:lnTo>
                    <a:lnTo>
                      <a:pt x="153" y="83"/>
                    </a:lnTo>
                    <a:lnTo>
                      <a:pt x="151" y="92"/>
                    </a:lnTo>
                    <a:lnTo>
                      <a:pt x="150" y="100"/>
                    </a:lnTo>
                    <a:lnTo>
                      <a:pt x="149" y="109"/>
                    </a:lnTo>
                    <a:lnTo>
                      <a:pt x="147" y="117"/>
                    </a:lnTo>
                    <a:lnTo>
                      <a:pt x="144" y="124"/>
                    </a:lnTo>
                    <a:lnTo>
                      <a:pt x="140" y="131"/>
                    </a:lnTo>
                    <a:lnTo>
                      <a:pt x="136" y="137"/>
                    </a:lnTo>
                    <a:lnTo>
                      <a:pt x="131" y="143"/>
                    </a:lnTo>
                    <a:lnTo>
                      <a:pt x="126" y="147"/>
                    </a:lnTo>
                    <a:lnTo>
                      <a:pt x="120" y="152"/>
                    </a:lnTo>
                    <a:lnTo>
                      <a:pt x="115" y="156"/>
                    </a:lnTo>
                    <a:lnTo>
                      <a:pt x="108" y="159"/>
                    </a:lnTo>
                    <a:lnTo>
                      <a:pt x="100" y="162"/>
                    </a:lnTo>
                    <a:lnTo>
                      <a:pt x="93" y="164"/>
                    </a:lnTo>
                    <a:lnTo>
                      <a:pt x="85" y="165"/>
                    </a:lnTo>
                    <a:lnTo>
                      <a:pt x="76" y="165"/>
                    </a:lnTo>
                    <a:lnTo>
                      <a:pt x="68" y="165"/>
                    </a:lnTo>
                    <a:lnTo>
                      <a:pt x="59" y="164"/>
                    </a:lnTo>
                    <a:lnTo>
                      <a:pt x="51" y="162"/>
                    </a:lnTo>
                    <a:lnTo>
                      <a:pt x="45" y="159"/>
                    </a:lnTo>
                    <a:lnTo>
                      <a:pt x="38" y="156"/>
                    </a:lnTo>
                    <a:lnTo>
                      <a:pt x="31" y="152"/>
                    </a:lnTo>
                    <a:lnTo>
                      <a:pt x="26" y="147"/>
                    </a:lnTo>
                    <a:lnTo>
                      <a:pt x="20" y="143"/>
                    </a:lnTo>
                    <a:lnTo>
                      <a:pt x="16" y="137"/>
                    </a:lnTo>
                    <a:lnTo>
                      <a:pt x="11" y="131"/>
                    </a:lnTo>
                    <a:lnTo>
                      <a:pt x="8" y="124"/>
                    </a:lnTo>
                    <a:lnTo>
                      <a:pt x="5" y="117"/>
                    </a:lnTo>
                    <a:lnTo>
                      <a:pt x="2" y="109"/>
                    </a:lnTo>
                    <a:lnTo>
                      <a:pt x="1" y="100"/>
                    </a:lnTo>
                    <a:lnTo>
                      <a:pt x="0" y="92"/>
                    </a:lnTo>
                    <a:lnTo>
                      <a:pt x="0" y="83"/>
                    </a:lnTo>
                    <a:lnTo>
                      <a:pt x="0" y="74"/>
                    </a:lnTo>
                    <a:lnTo>
                      <a:pt x="1" y="65"/>
                    </a:lnTo>
                    <a:lnTo>
                      <a:pt x="2" y="56"/>
                    </a:lnTo>
                    <a:lnTo>
                      <a:pt x="5" y="48"/>
                    </a:lnTo>
                    <a:lnTo>
                      <a:pt x="8" y="42"/>
                    </a:lnTo>
                    <a:lnTo>
                      <a:pt x="11" y="35"/>
                    </a:lnTo>
                    <a:lnTo>
                      <a:pt x="16" y="28"/>
                    </a:lnTo>
                    <a:lnTo>
                      <a:pt x="20" y="23"/>
                    </a:lnTo>
                    <a:lnTo>
                      <a:pt x="26" y="18"/>
                    </a:lnTo>
                    <a:lnTo>
                      <a:pt x="31" y="14"/>
                    </a:lnTo>
                    <a:lnTo>
                      <a:pt x="38" y="9"/>
                    </a:lnTo>
                    <a:lnTo>
                      <a:pt x="45" y="6"/>
                    </a:lnTo>
                    <a:lnTo>
                      <a:pt x="51" y="4"/>
                    </a:lnTo>
                    <a:lnTo>
                      <a:pt x="59" y="1"/>
                    </a:lnTo>
                    <a:lnTo>
                      <a:pt x="68" y="0"/>
                    </a:lnTo>
                    <a:lnTo>
                      <a:pt x="76" y="0"/>
                    </a:lnTo>
                    <a:close/>
                    <a:moveTo>
                      <a:pt x="76" y="143"/>
                    </a:moveTo>
                    <a:lnTo>
                      <a:pt x="87" y="142"/>
                    </a:lnTo>
                    <a:lnTo>
                      <a:pt x="97" y="139"/>
                    </a:lnTo>
                    <a:lnTo>
                      <a:pt x="101" y="137"/>
                    </a:lnTo>
                    <a:lnTo>
                      <a:pt x="105" y="134"/>
                    </a:lnTo>
                    <a:lnTo>
                      <a:pt x="108" y="131"/>
                    </a:lnTo>
                    <a:lnTo>
                      <a:pt x="111" y="127"/>
                    </a:lnTo>
                    <a:lnTo>
                      <a:pt x="117" y="118"/>
                    </a:lnTo>
                    <a:lnTo>
                      <a:pt x="120" y="108"/>
                    </a:lnTo>
                    <a:lnTo>
                      <a:pt x="123" y="96"/>
                    </a:lnTo>
                    <a:lnTo>
                      <a:pt x="123" y="83"/>
                    </a:lnTo>
                    <a:lnTo>
                      <a:pt x="123" y="69"/>
                    </a:lnTo>
                    <a:lnTo>
                      <a:pt x="120" y="57"/>
                    </a:lnTo>
                    <a:lnTo>
                      <a:pt x="117" y="47"/>
                    </a:lnTo>
                    <a:lnTo>
                      <a:pt x="111" y="38"/>
                    </a:lnTo>
                    <a:lnTo>
                      <a:pt x="108" y="35"/>
                    </a:lnTo>
                    <a:lnTo>
                      <a:pt x="105" y="32"/>
                    </a:lnTo>
                    <a:lnTo>
                      <a:pt x="101" y="28"/>
                    </a:lnTo>
                    <a:lnTo>
                      <a:pt x="97" y="26"/>
                    </a:lnTo>
                    <a:lnTo>
                      <a:pt x="93" y="25"/>
                    </a:lnTo>
                    <a:lnTo>
                      <a:pt x="87" y="24"/>
                    </a:lnTo>
                    <a:lnTo>
                      <a:pt x="81" y="23"/>
                    </a:lnTo>
                    <a:lnTo>
                      <a:pt x="76" y="23"/>
                    </a:lnTo>
                    <a:lnTo>
                      <a:pt x="70" y="23"/>
                    </a:lnTo>
                    <a:lnTo>
                      <a:pt x="65" y="24"/>
                    </a:lnTo>
                    <a:lnTo>
                      <a:pt x="60" y="25"/>
                    </a:lnTo>
                    <a:lnTo>
                      <a:pt x="56" y="27"/>
                    </a:lnTo>
                    <a:lnTo>
                      <a:pt x="51" y="29"/>
                    </a:lnTo>
                    <a:lnTo>
                      <a:pt x="47" y="32"/>
                    </a:lnTo>
                    <a:lnTo>
                      <a:pt x="44" y="35"/>
                    </a:lnTo>
                    <a:lnTo>
                      <a:pt x="40" y="38"/>
                    </a:lnTo>
                    <a:lnTo>
                      <a:pt x="36" y="47"/>
                    </a:lnTo>
                    <a:lnTo>
                      <a:pt x="31" y="57"/>
                    </a:lnTo>
                    <a:lnTo>
                      <a:pt x="29" y="69"/>
                    </a:lnTo>
                    <a:lnTo>
                      <a:pt x="29" y="83"/>
                    </a:lnTo>
                    <a:lnTo>
                      <a:pt x="29" y="96"/>
                    </a:lnTo>
                    <a:lnTo>
                      <a:pt x="31" y="108"/>
                    </a:lnTo>
                    <a:lnTo>
                      <a:pt x="36" y="118"/>
                    </a:lnTo>
                    <a:lnTo>
                      <a:pt x="40" y="127"/>
                    </a:lnTo>
                    <a:lnTo>
                      <a:pt x="44" y="131"/>
                    </a:lnTo>
                    <a:lnTo>
                      <a:pt x="47" y="134"/>
                    </a:lnTo>
                    <a:lnTo>
                      <a:pt x="51" y="137"/>
                    </a:lnTo>
                    <a:lnTo>
                      <a:pt x="55" y="139"/>
                    </a:lnTo>
                    <a:lnTo>
                      <a:pt x="60" y="141"/>
                    </a:lnTo>
                    <a:lnTo>
                      <a:pt x="65" y="142"/>
                    </a:lnTo>
                    <a:lnTo>
                      <a:pt x="70" y="143"/>
                    </a:lnTo>
                    <a:lnTo>
                      <a:pt x="76" y="14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214"/>
              <p:cNvSpPr>
                <a:spLocks/>
              </p:cNvSpPr>
              <p:nvPr/>
            </p:nvSpPr>
            <p:spPr bwMode="auto">
              <a:xfrm>
                <a:off x="1788" y="1904"/>
                <a:ext cx="40" cy="26"/>
              </a:xfrm>
              <a:custGeom>
                <a:avLst/>
                <a:gdLst>
                  <a:gd name="T0" fmla="*/ 76 w 240"/>
                  <a:gd name="T1" fmla="*/ 63 h 160"/>
                  <a:gd name="T2" fmla="*/ 86 w 240"/>
                  <a:gd name="T3" fmla="*/ 69 h 160"/>
                  <a:gd name="T4" fmla="*/ 106 w 240"/>
                  <a:gd name="T5" fmla="*/ 69 h 160"/>
                  <a:gd name="T6" fmla="*/ 134 w 240"/>
                  <a:gd name="T7" fmla="*/ 0 h 160"/>
                  <a:gd name="T8" fmla="*/ 148 w 240"/>
                  <a:gd name="T9" fmla="*/ 69 h 160"/>
                  <a:gd name="T10" fmla="*/ 159 w 240"/>
                  <a:gd name="T11" fmla="*/ 66 h 160"/>
                  <a:gd name="T12" fmla="*/ 168 w 240"/>
                  <a:gd name="T13" fmla="*/ 59 h 160"/>
                  <a:gd name="T14" fmla="*/ 203 w 240"/>
                  <a:gd name="T15" fmla="*/ 4 h 160"/>
                  <a:gd name="T16" fmla="*/ 210 w 240"/>
                  <a:gd name="T17" fmla="*/ 1 h 160"/>
                  <a:gd name="T18" fmla="*/ 235 w 240"/>
                  <a:gd name="T19" fmla="*/ 0 h 160"/>
                  <a:gd name="T20" fmla="*/ 191 w 240"/>
                  <a:gd name="T21" fmla="*/ 66 h 160"/>
                  <a:gd name="T22" fmla="*/ 182 w 240"/>
                  <a:gd name="T23" fmla="*/ 74 h 160"/>
                  <a:gd name="T24" fmla="*/ 183 w 240"/>
                  <a:gd name="T25" fmla="*/ 79 h 160"/>
                  <a:gd name="T26" fmla="*/ 194 w 240"/>
                  <a:gd name="T27" fmla="*/ 87 h 160"/>
                  <a:gd name="T28" fmla="*/ 240 w 240"/>
                  <a:gd name="T29" fmla="*/ 160 h 160"/>
                  <a:gd name="T30" fmla="*/ 214 w 240"/>
                  <a:gd name="T31" fmla="*/ 159 h 160"/>
                  <a:gd name="T32" fmla="*/ 205 w 240"/>
                  <a:gd name="T33" fmla="*/ 154 h 160"/>
                  <a:gd name="T34" fmla="*/ 172 w 240"/>
                  <a:gd name="T35" fmla="*/ 100 h 160"/>
                  <a:gd name="T36" fmla="*/ 162 w 240"/>
                  <a:gd name="T37" fmla="*/ 91 h 160"/>
                  <a:gd name="T38" fmla="*/ 150 w 240"/>
                  <a:gd name="T39" fmla="*/ 87 h 160"/>
                  <a:gd name="T40" fmla="*/ 134 w 240"/>
                  <a:gd name="T41" fmla="*/ 160 h 160"/>
                  <a:gd name="T42" fmla="*/ 106 w 240"/>
                  <a:gd name="T43" fmla="*/ 87 h 160"/>
                  <a:gd name="T44" fmla="*/ 84 w 240"/>
                  <a:gd name="T45" fmla="*/ 89 h 160"/>
                  <a:gd name="T46" fmla="*/ 72 w 240"/>
                  <a:gd name="T47" fmla="*/ 95 h 160"/>
                  <a:gd name="T48" fmla="*/ 37 w 240"/>
                  <a:gd name="T49" fmla="*/ 150 h 160"/>
                  <a:gd name="T50" fmla="*/ 31 w 240"/>
                  <a:gd name="T51" fmla="*/ 158 h 160"/>
                  <a:gd name="T52" fmla="*/ 20 w 240"/>
                  <a:gd name="T53" fmla="*/ 160 h 160"/>
                  <a:gd name="T54" fmla="*/ 42 w 240"/>
                  <a:gd name="T55" fmla="*/ 93 h 160"/>
                  <a:gd name="T56" fmla="*/ 51 w 240"/>
                  <a:gd name="T57" fmla="*/ 82 h 160"/>
                  <a:gd name="T58" fmla="*/ 64 w 240"/>
                  <a:gd name="T59" fmla="*/ 76 h 160"/>
                  <a:gd name="T60" fmla="*/ 54 w 240"/>
                  <a:gd name="T61" fmla="*/ 71 h 160"/>
                  <a:gd name="T62" fmla="*/ 46 w 240"/>
                  <a:gd name="T63" fmla="*/ 61 h 160"/>
                  <a:gd name="T64" fmla="*/ 26 w 240"/>
                  <a:gd name="T65" fmla="*/ 0 h 160"/>
                  <a:gd name="T66" fmla="*/ 34 w 240"/>
                  <a:gd name="T67" fmla="*/ 2 h 160"/>
                  <a:gd name="T68" fmla="*/ 39 w 240"/>
                  <a:gd name="T69" fmla="*/ 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0" h="160">
                    <a:moveTo>
                      <a:pt x="73" y="59"/>
                    </a:moveTo>
                    <a:lnTo>
                      <a:pt x="76" y="63"/>
                    </a:lnTo>
                    <a:lnTo>
                      <a:pt x="81" y="66"/>
                    </a:lnTo>
                    <a:lnTo>
                      <a:pt x="86" y="69"/>
                    </a:lnTo>
                    <a:lnTo>
                      <a:pt x="93" y="69"/>
                    </a:lnTo>
                    <a:lnTo>
                      <a:pt x="106" y="69"/>
                    </a:lnTo>
                    <a:lnTo>
                      <a:pt x="106" y="0"/>
                    </a:lnTo>
                    <a:lnTo>
                      <a:pt x="134" y="0"/>
                    </a:lnTo>
                    <a:lnTo>
                      <a:pt x="134" y="69"/>
                    </a:lnTo>
                    <a:lnTo>
                      <a:pt x="148" y="69"/>
                    </a:lnTo>
                    <a:lnTo>
                      <a:pt x="153" y="69"/>
                    </a:lnTo>
                    <a:lnTo>
                      <a:pt x="159" y="66"/>
                    </a:lnTo>
                    <a:lnTo>
                      <a:pt x="163" y="63"/>
                    </a:lnTo>
                    <a:lnTo>
                      <a:pt x="168" y="59"/>
                    </a:lnTo>
                    <a:lnTo>
                      <a:pt x="201" y="7"/>
                    </a:lnTo>
                    <a:lnTo>
                      <a:pt x="203" y="4"/>
                    </a:lnTo>
                    <a:lnTo>
                      <a:pt x="206" y="2"/>
                    </a:lnTo>
                    <a:lnTo>
                      <a:pt x="210" y="1"/>
                    </a:lnTo>
                    <a:lnTo>
                      <a:pt x="214" y="0"/>
                    </a:lnTo>
                    <a:lnTo>
                      <a:pt x="235" y="0"/>
                    </a:lnTo>
                    <a:lnTo>
                      <a:pt x="194" y="61"/>
                    </a:lnTo>
                    <a:lnTo>
                      <a:pt x="191" y="66"/>
                    </a:lnTo>
                    <a:lnTo>
                      <a:pt x="186" y="71"/>
                    </a:lnTo>
                    <a:lnTo>
                      <a:pt x="182" y="74"/>
                    </a:lnTo>
                    <a:lnTo>
                      <a:pt x="176" y="76"/>
                    </a:lnTo>
                    <a:lnTo>
                      <a:pt x="183" y="79"/>
                    </a:lnTo>
                    <a:lnTo>
                      <a:pt x="189" y="82"/>
                    </a:lnTo>
                    <a:lnTo>
                      <a:pt x="194" y="87"/>
                    </a:lnTo>
                    <a:lnTo>
                      <a:pt x="199" y="93"/>
                    </a:lnTo>
                    <a:lnTo>
                      <a:pt x="240" y="160"/>
                    </a:lnTo>
                    <a:lnTo>
                      <a:pt x="221" y="160"/>
                    </a:lnTo>
                    <a:lnTo>
                      <a:pt x="214" y="159"/>
                    </a:lnTo>
                    <a:lnTo>
                      <a:pt x="209" y="158"/>
                    </a:lnTo>
                    <a:lnTo>
                      <a:pt x="205" y="154"/>
                    </a:lnTo>
                    <a:lnTo>
                      <a:pt x="203" y="150"/>
                    </a:lnTo>
                    <a:lnTo>
                      <a:pt x="172" y="100"/>
                    </a:lnTo>
                    <a:lnTo>
                      <a:pt x="168" y="95"/>
                    </a:lnTo>
                    <a:lnTo>
                      <a:pt x="162" y="91"/>
                    </a:lnTo>
                    <a:lnTo>
                      <a:pt x="156" y="89"/>
                    </a:lnTo>
                    <a:lnTo>
                      <a:pt x="150" y="87"/>
                    </a:lnTo>
                    <a:lnTo>
                      <a:pt x="134" y="87"/>
                    </a:lnTo>
                    <a:lnTo>
                      <a:pt x="134" y="160"/>
                    </a:lnTo>
                    <a:lnTo>
                      <a:pt x="106" y="160"/>
                    </a:lnTo>
                    <a:lnTo>
                      <a:pt x="106" y="87"/>
                    </a:lnTo>
                    <a:lnTo>
                      <a:pt x="91" y="87"/>
                    </a:lnTo>
                    <a:lnTo>
                      <a:pt x="84" y="89"/>
                    </a:lnTo>
                    <a:lnTo>
                      <a:pt x="77" y="91"/>
                    </a:lnTo>
                    <a:lnTo>
                      <a:pt x="72" y="95"/>
                    </a:lnTo>
                    <a:lnTo>
                      <a:pt x="69" y="100"/>
                    </a:lnTo>
                    <a:lnTo>
                      <a:pt x="37" y="150"/>
                    </a:lnTo>
                    <a:lnTo>
                      <a:pt x="34" y="154"/>
                    </a:lnTo>
                    <a:lnTo>
                      <a:pt x="31" y="158"/>
                    </a:lnTo>
                    <a:lnTo>
                      <a:pt x="26" y="159"/>
                    </a:lnTo>
                    <a:lnTo>
                      <a:pt x="20" y="160"/>
                    </a:lnTo>
                    <a:lnTo>
                      <a:pt x="0" y="160"/>
                    </a:lnTo>
                    <a:lnTo>
                      <a:pt x="42" y="93"/>
                    </a:lnTo>
                    <a:lnTo>
                      <a:pt x="46" y="87"/>
                    </a:lnTo>
                    <a:lnTo>
                      <a:pt x="51" y="82"/>
                    </a:lnTo>
                    <a:lnTo>
                      <a:pt x="56" y="79"/>
                    </a:lnTo>
                    <a:lnTo>
                      <a:pt x="64" y="76"/>
                    </a:lnTo>
                    <a:lnTo>
                      <a:pt x="59" y="74"/>
                    </a:lnTo>
                    <a:lnTo>
                      <a:pt x="54" y="71"/>
                    </a:lnTo>
                    <a:lnTo>
                      <a:pt x="50" y="66"/>
                    </a:lnTo>
                    <a:lnTo>
                      <a:pt x="46" y="61"/>
                    </a:lnTo>
                    <a:lnTo>
                      <a:pt x="4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39" y="7"/>
                    </a:lnTo>
                    <a:lnTo>
                      <a:pt x="73" y="5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15"/>
              <p:cNvSpPr>
                <a:spLocks noEditPoints="1"/>
              </p:cNvSpPr>
              <p:nvPr/>
            </p:nvSpPr>
            <p:spPr bwMode="auto">
              <a:xfrm>
                <a:off x="1830" y="1903"/>
                <a:ext cx="23" cy="28"/>
              </a:xfrm>
              <a:custGeom>
                <a:avLst/>
                <a:gdLst>
                  <a:gd name="T0" fmla="*/ 81 w 141"/>
                  <a:gd name="T1" fmla="*/ 0 h 165"/>
                  <a:gd name="T2" fmla="*/ 95 w 141"/>
                  <a:gd name="T3" fmla="*/ 3 h 165"/>
                  <a:gd name="T4" fmla="*/ 107 w 141"/>
                  <a:gd name="T5" fmla="*/ 8 h 165"/>
                  <a:gd name="T6" fmla="*/ 118 w 141"/>
                  <a:gd name="T7" fmla="*/ 15 h 165"/>
                  <a:gd name="T8" fmla="*/ 127 w 141"/>
                  <a:gd name="T9" fmla="*/ 24 h 165"/>
                  <a:gd name="T10" fmla="*/ 133 w 141"/>
                  <a:gd name="T11" fmla="*/ 35 h 165"/>
                  <a:gd name="T12" fmla="*/ 139 w 141"/>
                  <a:gd name="T13" fmla="*/ 48 h 165"/>
                  <a:gd name="T14" fmla="*/ 141 w 141"/>
                  <a:gd name="T15" fmla="*/ 64 h 165"/>
                  <a:gd name="T16" fmla="*/ 141 w 141"/>
                  <a:gd name="T17" fmla="*/ 77 h 165"/>
                  <a:gd name="T18" fmla="*/ 138 w 141"/>
                  <a:gd name="T19" fmla="*/ 83 h 165"/>
                  <a:gd name="T20" fmla="*/ 28 w 141"/>
                  <a:gd name="T21" fmla="*/ 83 h 165"/>
                  <a:gd name="T22" fmla="*/ 32 w 141"/>
                  <a:gd name="T23" fmla="*/ 109 h 165"/>
                  <a:gd name="T24" fmla="*/ 42 w 141"/>
                  <a:gd name="T25" fmla="*/ 128 h 165"/>
                  <a:gd name="T26" fmla="*/ 50 w 141"/>
                  <a:gd name="T27" fmla="*/ 134 h 165"/>
                  <a:gd name="T28" fmla="*/ 58 w 141"/>
                  <a:gd name="T29" fmla="*/ 139 h 165"/>
                  <a:gd name="T30" fmla="*/ 79 w 141"/>
                  <a:gd name="T31" fmla="*/ 143 h 165"/>
                  <a:gd name="T32" fmla="*/ 97 w 141"/>
                  <a:gd name="T33" fmla="*/ 141 h 165"/>
                  <a:gd name="T34" fmla="*/ 110 w 141"/>
                  <a:gd name="T35" fmla="*/ 135 h 165"/>
                  <a:gd name="T36" fmla="*/ 119 w 141"/>
                  <a:gd name="T37" fmla="*/ 129 h 165"/>
                  <a:gd name="T38" fmla="*/ 126 w 141"/>
                  <a:gd name="T39" fmla="*/ 127 h 165"/>
                  <a:gd name="T40" fmla="*/ 131 w 141"/>
                  <a:gd name="T41" fmla="*/ 131 h 165"/>
                  <a:gd name="T42" fmla="*/ 133 w 141"/>
                  <a:gd name="T43" fmla="*/ 146 h 165"/>
                  <a:gd name="T44" fmla="*/ 119 w 141"/>
                  <a:gd name="T45" fmla="*/ 155 h 165"/>
                  <a:gd name="T46" fmla="*/ 102 w 141"/>
                  <a:gd name="T47" fmla="*/ 162 h 165"/>
                  <a:gd name="T48" fmla="*/ 84 w 141"/>
                  <a:gd name="T49" fmla="*/ 164 h 165"/>
                  <a:gd name="T50" fmla="*/ 68 w 141"/>
                  <a:gd name="T51" fmla="*/ 165 h 165"/>
                  <a:gd name="T52" fmla="*/ 53 w 141"/>
                  <a:gd name="T53" fmla="*/ 162 h 165"/>
                  <a:gd name="T54" fmla="*/ 39 w 141"/>
                  <a:gd name="T55" fmla="*/ 156 h 165"/>
                  <a:gd name="T56" fmla="*/ 27 w 141"/>
                  <a:gd name="T57" fmla="*/ 148 h 165"/>
                  <a:gd name="T58" fmla="*/ 17 w 141"/>
                  <a:gd name="T59" fmla="*/ 137 h 165"/>
                  <a:gd name="T60" fmla="*/ 9 w 141"/>
                  <a:gd name="T61" fmla="*/ 124 h 165"/>
                  <a:gd name="T62" fmla="*/ 3 w 141"/>
                  <a:gd name="T63" fmla="*/ 108 h 165"/>
                  <a:gd name="T64" fmla="*/ 0 w 141"/>
                  <a:gd name="T65" fmla="*/ 89 h 165"/>
                  <a:gd name="T66" fmla="*/ 0 w 141"/>
                  <a:gd name="T67" fmla="*/ 72 h 165"/>
                  <a:gd name="T68" fmla="*/ 3 w 141"/>
                  <a:gd name="T69" fmla="*/ 56 h 165"/>
                  <a:gd name="T70" fmla="*/ 8 w 141"/>
                  <a:gd name="T71" fmla="*/ 42 h 165"/>
                  <a:gd name="T72" fmla="*/ 16 w 141"/>
                  <a:gd name="T73" fmla="*/ 28 h 165"/>
                  <a:gd name="T74" fmla="*/ 26 w 141"/>
                  <a:gd name="T75" fmla="*/ 18 h 165"/>
                  <a:gd name="T76" fmla="*/ 37 w 141"/>
                  <a:gd name="T77" fmla="*/ 9 h 165"/>
                  <a:gd name="T78" fmla="*/ 50 w 141"/>
                  <a:gd name="T79" fmla="*/ 4 h 165"/>
                  <a:gd name="T80" fmla="*/ 67 w 141"/>
                  <a:gd name="T81" fmla="*/ 0 h 165"/>
                  <a:gd name="T82" fmla="*/ 76 w 141"/>
                  <a:gd name="T83" fmla="*/ 22 h 165"/>
                  <a:gd name="T84" fmla="*/ 57 w 141"/>
                  <a:gd name="T85" fmla="*/ 24 h 165"/>
                  <a:gd name="T86" fmla="*/ 43 w 141"/>
                  <a:gd name="T87" fmla="*/ 33 h 165"/>
                  <a:gd name="T88" fmla="*/ 33 w 141"/>
                  <a:gd name="T89" fmla="*/ 47 h 165"/>
                  <a:gd name="T90" fmla="*/ 29 w 141"/>
                  <a:gd name="T91" fmla="*/ 65 h 165"/>
                  <a:gd name="T92" fmla="*/ 116 w 141"/>
                  <a:gd name="T93" fmla="*/ 56 h 165"/>
                  <a:gd name="T94" fmla="*/ 110 w 141"/>
                  <a:gd name="T95" fmla="*/ 40 h 165"/>
                  <a:gd name="T96" fmla="*/ 99 w 141"/>
                  <a:gd name="T97" fmla="*/ 28 h 165"/>
                  <a:gd name="T98" fmla="*/ 84 w 141"/>
                  <a:gd name="T99" fmla="*/ 2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1" h="165">
                    <a:moveTo>
                      <a:pt x="74" y="0"/>
                    </a:moveTo>
                    <a:lnTo>
                      <a:pt x="81" y="0"/>
                    </a:lnTo>
                    <a:lnTo>
                      <a:pt x="89" y="1"/>
                    </a:lnTo>
                    <a:lnTo>
                      <a:pt x="95" y="3"/>
                    </a:lnTo>
                    <a:lnTo>
                      <a:pt x="101" y="5"/>
                    </a:lnTo>
                    <a:lnTo>
                      <a:pt x="107" y="8"/>
                    </a:lnTo>
                    <a:lnTo>
                      <a:pt x="112" y="11"/>
                    </a:lnTo>
                    <a:lnTo>
                      <a:pt x="118" y="15"/>
                    </a:lnTo>
                    <a:lnTo>
                      <a:pt x="122" y="19"/>
                    </a:lnTo>
                    <a:lnTo>
                      <a:pt x="127" y="24"/>
                    </a:lnTo>
                    <a:lnTo>
                      <a:pt x="130" y="29"/>
                    </a:lnTo>
                    <a:lnTo>
                      <a:pt x="133" y="35"/>
                    </a:lnTo>
                    <a:lnTo>
                      <a:pt x="137" y="42"/>
                    </a:lnTo>
                    <a:lnTo>
                      <a:pt x="139" y="48"/>
                    </a:lnTo>
                    <a:lnTo>
                      <a:pt x="140" y="56"/>
                    </a:lnTo>
                    <a:lnTo>
                      <a:pt x="141" y="64"/>
                    </a:lnTo>
                    <a:lnTo>
                      <a:pt x="141" y="72"/>
                    </a:lnTo>
                    <a:lnTo>
                      <a:pt x="141" y="77"/>
                    </a:lnTo>
                    <a:lnTo>
                      <a:pt x="140" y="80"/>
                    </a:lnTo>
                    <a:lnTo>
                      <a:pt x="138" y="83"/>
                    </a:lnTo>
                    <a:lnTo>
                      <a:pt x="135" y="83"/>
                    </a:lnTo>
                    <a:lnTo>
                      <a:pt x="28" y="83"/>
                    </a:lnTo>
                    <a:lnTo>
                      <a:pt x="29" y="97"/>
                    </a:lnTo>
                    <a:lnTo>
                      <a:pt x="32" y="109"/>
                    </a:lnTo>
                    <a:lnTo>
                      <a:pt x="37" y="119"/>
                    </a:lnTo>
                    <a:lnTo>
                      <a:pt x="42" y="128"/>
                    </a:lnTo>
                    <a:lnTo>
                      <a:pt x="46" y="132"/>
                    </a:lnTo>
                    <a:lnTo>
                      <a:pt x="50" y="134"/>
                    </a:lnTo>
                    <a:lnTo>
                      <a:pt x="53" y="137"/>
                    </a:lnTo>
                    <a:lnTo>
                      <a:pt x="58" y="139"/>
                    </a:lnTo>
                    <a:lnTo>
                      <a:pt x="68" y="142"/>
                    </a:lnTo>
                    <a:lnTo>
                      <a:pt x="79" y="143"/>
                    </a:lnTo>
                    <a:lnTo>
                      <a:pt x="89" y="142"/>
                    </a:lnTo>
                    <a:lnTo>
                      <a:pt x="97" y="141"/>
                    </a:lnTo>
                    <a:lnTo>
                      <a:pt x="103" y="137"/>
                    </a:lnTo>
                    <a:lnTo>
                      <a:pt x="110" y="135"/>
                    </a:lnTo>
                    <a:lnTo>
                      <a:pt x="115" y="133"/>
                    </a:lnTo>
                    <a:lnTo>
                      <a:pt x="119" y="129"/>
                    </a:lnTo>
                    <a:lnTo>
                      <a:pt x="122" y="128"/>
                    </a:lnTo>
                    <a:lnTo>
                      <a:pt x="126" y="127"/>
                    </a:lnTo>
                    <a:lnTo>
                      <a:pt x="129" y="128"/>
                    </a:lnTo>
                    <a:lnTo>
                      <a:pt x="131" y="131"/>
                    </a:lnTo>
                    <a:lnTo>
                      <a:pt x="139" y="141"/>
                    </a:lnTo>
                    <a:lnTo>
                      <a:pt x="133" y="146"/>
                    </a:lnTo>
                    <a:lnTo>
                      <a:pt x="127" y="152"/>
                    </a:lnTo>
                    <a:lnTo>
                      <a:pt x="119" y="155"/>
                    </a:lnTo>
                    <a:lnTo>
                      <a:pt x="111" y="158"/>
                    </a:lnTo>
                    <a:lnTo>
                      <a:pt x="102" y="162"/>
                    </a:lnTo>
                    <a:lnTo>
                      <a:pt x="93" y="163"/>
                    </a:lnTo>
                    <a:lnTo>
                      <a:pt x="84" y="164"/>
                    </a:lnTo>
                    <a:lnTo>
                      <a:pt x="77" y="165"/>
                    </a:lnTo>
                    <a:lnTo>
                      <a:pt x="68" y="165"/>
                    </a:lnTo>
                    <a:lnTo>
                      <a:pt x="60" y="164"/>
                    </a:lnTo>
                    <a:lnTo>
                      <a:pt x="53" y="162"/>
                    </a:lnTo>
                    <a:lnTo>
                      <a:pt x="46" y="159"/>
                    </a:lnTo>
                    <a:lnTo>
                      <a:pt x="39" y="156"/>
                    </a:lnTo>
                    <a:lnTo>
                      <a:pt x="32" y="153"/>
                    </a:lnTo>
                    <a:lnTo>
                      <a:pt x="27" y="148"/>
                    </a:lnTo>
                    <a:lnTo>
                      <a:pt x="21" y="143"/>
                    </a:lnTo>
                    <a:lnTo>
                      <a:pt x="17" y="137"/>
                    </a:lnTo>
                    <a:lnTo>
                      <a:pt x="12" y="131"/>
                    </a:lnTo>
                    <a:lnTo>
                      <a:pt x="9" y="124"/>
                    </a:lnTo>
                    <a:lnTo>
                      <a:pt x="6" y="116"/>
                    </a:lnTo>
                    <a:lnTo>
                      <a:pt x="3" y="108"/>
                    </a:lnTo>
                    <a:lnTo>
                      <a:pt x="1" y="99"/>
                    </a:lnTo>
                    <a:lnTo>
                      <a:pt x="0" y="89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1" y="64"/>
                    </a:lnTo>
                    <a:lnTo>
                      <a:pt x="3" y="56"/>
                    </a:lnTo>
                    <a:lnTo>
                      <a:pt x="6" y="48"/>
                    </a:lnTo>
                    <a:lnTo>
                      <a:pt x="8" y="42"/>
                    </a:lnTo>
                    <a:lnTo>
                      <a:pt x="11" y="35"/>
                    </a:lnTo>
                    <a:lnTo>
                      <a:pt x="16" y="28"/>
                    </a:lnTo>
                    <a:lnTo>
                      <a:pt x="20" y="23"/>
                    </a:lnTo>
                    <a:lnTo>
                      <a:pt x="26" y="18"/>
                    </a:lnTo>
                    <a:lnTo>
                      <a:pt x="31" y="14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4"/>
                    </a:lnTo>
                    <a:lnTo>
                      <a:pt x="58" y="1"/>
                    </a:lnTo>
                    <a:lnTo>
                      <a:pt x="67" y="0"/>
                    </a:lnTo>
                    <a:lnTo>
                      <a:pt x="74" y="0"/>
                    </a:lnTo>
                    <a:close/>
                    <a:moveTo>
                      <a:pt x="76" y="22"/>
                    </a:moveTo>
                    <a:lnTo>
                      <a:pt x="66" y="22"/>
                    </a:lnTo>
                    <a:lnTo>
                      <a:pt x="57" y="24"/>
                    </a:lnTo>
                    <a:lnTo>
                      <a:pt x="50" y="28"/>
                    </a:lnTo>
                    <a:lnTo>
                      <a:pt x="43" y="33"/>
                    </a:lnTo>
                    <a:lnTo>
                      <a:pt x="38" y="39"/>
                    </a:lnTo>
                    <a:lnTo>
                      <a:pt x="33" y="47"/>
                    </a:lnTo>
                    <a:lnTo>
                      <a:pt x="31" y="56"/>
                    </a:lnTo>
                    <a:lnTo>
                      <a:pt x="29" y="65"/>
                    </a:lnTo>
                    <a:lnTo>
                      <a:pt x="116" y="65"/>
                    </a:lnTo>
                    <a:lnTo>
                      <a:pt x="116" y="56"/>
                    </a:lnTo>
                    <a:lnTo>
                      <a:pt x="113" y="47"/>
                    </a:lnTo>
                    <a:lnTo>
                      <a:pt x="110" y="40"/>
                    </a:lnTo>
                    <a:lnTo>
                      <a:pt x="106" y="34"/>
                    </a:lnTo>
                    <a:lnTo>
                      <a:pt x="99" y="28"/>
                    </a:lnTo>
                    <a:lnTo>
                      <a:pt x="92" y="24"/>
                    </a:lnTo>
                    <a:lnTo>
                      <a:pt x="84" y="22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16"/>
              <p:cNvSpPr>
                <a:spLocks/>
              </p:cNvSpPr>
              <p:nvPr/>
            </p:nvSpPr>
            <p:spPr bwMode="auto">
              <a:xfrm>
                <a:off x="1859" y="1904"/>
                <a:ext cx="22" cy="26"/>
              </a:xfrm>
              <a:custGeom>
                <a:avLst/>
                <a:gdLst>
                  <a:gd name="T0" fmla="*/ 133 w 133"/>
                  <a:gd name="T1" fmla="*/ 0 h 160"/>
                  <a:gd name="T2" fmla="*/ 133 w 133"/>
                  <a:gd name="T3" fmla="*/ 160 h 160"/>
                  <a:gd name="T4" fmla="*/ 104 w 133"/>
                  <a:gd name="T5" fmla="*/ 160 h 160"/>
                  <a:gd name="T6" fmla="*/ 104 w 133"/>
                  <a:gd name="T7" fmla="*/ 85 h 160"/>
                  <a:gd name="T8" fmla="*/ 28 w 133"/>
                  <a:gd name="T9" fmla="*/ 85 h 160"/>
                  <a:gd name="T10" fmla="*/ 28 w 133"/>
                  <a:gd name="T11" fmla="*/ 160 h 160"/>
                  <a:gd name="T12" fmla="*/ 0 w 133"/>
                  <a:gd name="T13" fmla="*/ 160 h 160"/>
                  <a:gd name="T14" fmla="*/ 0 w 133"/>
                  <a:gd name="T15" fmla="*/ 0 h 160"/>
                  <a:gd name="T16" fmla="*/ 28 w 133"/>
                  <a:gd name="T17" fmla="*/ 0 h 160"/>
                  <a:gd name="T18" fmla="*/ 28 w 133"/>
                  <a:gd name="T19" fmla="*/ 64 h 160"/>
                  <a:gd name="T20" fmla="*/ 104 w 133"/>
                  <a:gd name="T21" fmla="*/ 64 h 160"/>
                  <a:gd name="T22" fmla="*/ 104 w 133"/>
                  <a:gd name="T23" fmla="*/ 0 h 160"/>
                  <a:gd name="T24" fmla="*/ 133 w 133"/>
                  <a:gd name="T2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60">
                    <a:moveTo>
                      <a:pt x="133" y="0"/>
                    </a:moveTo>
                    <a:lnTo>
                      <a:pt x="133" y="160"/>
                    </a:lnTo>
                    <a:lnTo>
                      <a:pt x="104" y="160"/>
                    </a:lnTo>
                    <a:lnTo>
                      <a:pt x="104" y="85"/>
                    </a:lnTo>
                    <a:lnTo>
                      <a:pt x="28" y="85"/>
                    </a:lnTo>
                    <a:lnTo>
                      <a:pt x="28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64"/>
                    </a:lnTo>
                    <a:lnTo>
                      <a:pt x="104" y="64"/>
                    </a:lnTo>
                    <a:lnTo>
                      <a:pt x="104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17"/>
              <p:cNvSpPr>
                <a:spLocks/>
              </p:cNvSpPr>
              <p:nvPr/>
            </p:nvSpPr>
            <p:spPr bwMode="auto">
              <a:xfrm>
                <a:off x="1889" y="1904"/>
                <a:ext cx="23" cy="26"/>
              </a:xfrm>
              <a:custGeom>
                <a:avLst/>
                <a:gdLst>
                  <a:gd name="T0" fmla="*/ 0 w 136"/>
                  <a:gd name="T1" fmla="*/ 160 h 160"/>
                  <a:gd name="T2" fmla="*/ 0 w 136"/>
                  <a:gd name="T3" fmla="*/ 0 h 160"/>
                  <a:gd name="T4" fmla="*/ 27 w 136"/>
                  <a:gd name="T5" fmla="*/ 0 h 160"/>
                  <a:gd name="T6" fmla="*/ 27 w 136"/>
                  <a:gd name="T7" fmla="*/ 109 h 160"/>
                  <a:gd name="T8" fmla="*/ 27 w 136"/>
                  <a:gd name="T9" fmla="*/ 112 h 160"/>
                  <a:gd name="T10" fmla="*/ 27 w 136"/>
                  <a:gd name="T11" fmla="*/ 115 h 160"/>
                  <a:gd name="T12" fmla="*/ 26 w 136"/>
                  <a:gd name="T13" fmla="*/ 119 h 160"/>
                  <a:gd name="T14" fmla="*/ 26 w 136"/>
                  <a:gd name="T15" fmla="*/ 122 h 160"/>
                  <a:gd name="T16" fmla="*/ 27 w 136"/>
                  <a:gd name="T17" fmla="*/ 120 h 160"/>
                  <a:gd name="T18" fmla="*/ 29 w 136"/>
                  <a:gd name="T19" fmla="*/ 116 h 160"/>
                  <a:gd name="T20" fmla="*/ 31 w 136"/>
                  <a:gd name="T21" fmla="*/ 114 h 160"/>
                  <a:gd name="T22" fmla="*/ 32 w 136"/>
                  <a:gd name="T23" fmla="*/ 112 h 160"/>
                  <a:gd name="T24" fmla="*/ 33 w 136"/>
                  <a:gd name="T25" fmla="*/ 111 h 160"/>
                  <a:gd name="T26" fmla="*/ 35 w 136"/>
                  <a:gd name="T27" fmla="*/ 106 h 160"/>
                  <a:gd name="T28" fmla="*/ 40 w 136"/>
                  <a:gd name="T29" fmla="*/ 102 h 160"/>
                  <a:gd name="T30" fmla="*/ 44 w 136"/>
                  <a:gd name="T31" fmla="*/ 95 h 160"/>
                  <a:gd name="T32" fmla="*/ 51 w 136"/>
                  <a:gd name="T33" fmla="*/ 86 h 160"/>
                  <a:gd name="T34" fmla="*/ 56 w 136"/>
                  <a:gd name="T35" fmla="*/ 77 h 160"/>
                  <a:gd name="T36" fmla="*/ 64 w 136"/>
                  <a:gd name="T37" fmla="*/ 69 h 160"/>
                  <a:gd name="T38" fmla="*/ 71 w 136"/>
                  <a:gd name="T39" fmla="*/ 59 h 160"/>
                  <a:gd name="T40" fmla="*/ 80 w 136"/>
                  <a:gd name="T41" fmla="*/ 47 h 160"/>
                  <a:gd name="T42" fmla="*/ 89 w 136"/>
                  <a:gd name="T43" fmla="*/ 34 h 160"/>
                  <a:gd name="T44" fmla="*/ 99 w 136"/>
                  <a:gd name="T45" fmla="*/ 21 h 160"/>
                  <a:gd name="T46" fmla="*/ 109 w 136"/>
                  <a:gd name="T47" fmla="*/ 7 h 160"/>
                  <a:gd name="T48" fmla="*/ 111 w 136"/>
                  <a:gd name="T49" fmla="*/ 4 h 160"/>
                  <a:gd name="T50" fmla="*/ 113 w 136"/>
                  <a:gd name="T51" fmla="*/ 2 h 160"/>
                  <a:gd name="T52" fmla="*/ 116 w 136"/>
                  <a:gd name="T53" fmla="*/ 1 h 160"/>
                  <a:gd name="T54" fmla="*/ 120 w 136"/>
                  <a:gd name="T55" fmla="*/ 0 h 160"/>
                  <a:gd name="T56" fmla="*/ 136 w 136"/>
                  <a:gd name="T57" fmla="*/ 0 h 160"/>
                  <a:gd name="T58" fmla="*/ 136 w 136"/>
                  <a:gd name="T59" fmla="*/ 160 h 160"/>
                  <a:gd name="T60" fmla="*/ 108 w 136"/>
                  <a:gd name="T61" fmla="*/ 160 h 160"/>
                  <a:gd name="T62" fmla="*/ 108 w 136"/>
                  <a:gd name="T63" fmla="*/ 51 h 160"/>
                  <a:gd name="T64" fmla="*/ 109 w 136"/>
                  <a:gd name="T65" fmla="*/ 49 h 160"/>
                  <a:gd name="T66" fmla="*/ 109 w 136"/>
                  <a:gd name="T67" fmla="*/ 44 h 160"/>
                  <a:gd name="T68" fmla="*/ 109 w 136"/>
                  <a:gd name="T69" fmla="*/ 41 h 160"/>
                  <a:gd name="T70" fmla="*/ 109 w 136"/>
                  <a:gd name="T71" fmla="*/ 37 h 160"/>
                  <a:gd name="T72" fmla="*/ 108 w 136"/>
                  <a:gd name="T73" fmla="*/ 41 h 160"/>
                  <a:gd name="T74" fmla="*/ 106 w 136"/>
                  <a:gd name="T75" fmla="*/ 43 h 160"/>
                  <a:gd name="T76" fmla="*/ 105 w 136"/>
                  <a:gd name="T77" fmla="*/ 45 h 160"/>
                  <a:gd name="T78" fmla="*/ 103 w 136"/>
                  <a:gd name="T79" fmla="*/ 47 h 160"/>
                  <a:gd name="T80" fmla="*/ 102 w 136"/>
                  <a:gd name="T81" fmla="*/ 50 h 160"/>
                  <a:gd name="T82" fmla="*/ 100 w 136"/>
                  <a:gd name="T83" fmla="*/ 53 h 160"/>
                  <a:gd name="T84" fmla="*/ 95 w 136"/>
                  <a:gd name="T85" fmla="*/ 59 h 160"/>
                  <a:gd name="T86" fmla="*/ 91 w 136"/>
                  <a:gd name="T87" fmla="*/ 65 h 160"/>
                  <a:gd name="T88" fmla="*/ 85 w 136"/>
                  <a:gd name="T89" fmla="*/ 73 h 160"/>
                  <a:gd name="T90" fmla="*/ 79 w 136"/>
                  <a:gd name="T91" fmla="*/ 82 h 160"/>
                  <a:gd name="T92" fmla="*/ 71 w 136"/>
                  <a:gd name="T93" fmla="*/ 91 h 160"/>
                  <a:gd name="T94" fmla="*/ 64 w 136"/>
                  <a:gd name="T95" fmla="*/ 101 h 160"/>
                  <a:gd name="T96" fmla="*/ 55 w 136"/>
                  <a:gd name="T97" fmla="*/ 113 h 160"/>
                  <a:gd name="T98" fmla="*/ 46 w 136"/>
                  <a:gd name="T99" fmla="*/ 125 h 160"/>
                  <a:gd name="T100" fmla="*/ 36 w 136"/>
                  <a:gd name="T101" fmla="*/ 139 h 160"/>
                  <a:gd name="T102" fmla="*/ 26 w 136"/>
                  <a:gd name="T103" fmla="*/ 153 h 160"/>
                  <a:gd name="T104" fmla="*/ 24 w 136"/>
                  <a:gd name="T105" fmla="*/ 155 h 160"/>
                  <a:gd name="T106" fmla="*/ 22 w 136"/>
                  <a:gd name="T107" fmla="*/ 158 h 160"/>
                  <a:gd name="T108" fmla="*/ 20 w 136"/>
                  <a:gd name="T109" fmla="*/ 159 h 160"/>
                  <a:gd name="T110" fmla="*/ 16 w 136"/>
                  <a:gd name="T111" fmla="*/ 160 h 160"/>
                  <a:gd name="T112" fmla="*/ 0 w 136"/>
                  <a:gd name="T11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" h="160">
                    <a:moveTo>
                      <a:pt x="0" y="160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109"/>
                    </a:lnTo>
                    <a:lnTo>
                      <a:pt x="27" y="112"/>
                    </a:lnTo>
                    <a:lnTo>
                      <a:pt x="27" y="115"/>
                    </a:lnTo>
                    <a:lnTo>
                      <a:pt x="26" y="119"/>
                    </a:lnTo>
                    <a:lnTo>
                      <a:pt x="26" y="122"/>
                    </a:lnTo>
                    <a:lnTo>
                      <a:pt x="27" y="120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2" y="112"/>
                    </a:lnTo>
                    <a:lnTo>
                      <a:pt x="33" y="111"/>
                    </a:lnTo>
                    <a:lnTo>
                      <a:pt x="35" y="106"/>
                    </a:lnTo>
                    <a:lnTo>
                      <a:pt x="40" y="102"/>
                    </a:lnTo>
                    <a:lnTo>
                      <a:pt x="44" y="95"/>
                    </a:lnTo>
                    <a:lnTo>
                      <a:pt x="51" y="86"/>
                    </a:lnTo>
                    <a:lnTo>
                      <a:pt x="56" y="77"/>
                    </a:lnTo>
                    <a:lnTo>
                      <a:pt x="64" y="69"/>
                    </a:lnTo>
                    <a:lnTo>
                      <a:pt x="71" y="59"/>
                    </a:lnTo>
                    <a:lnTo>
                      <a:pt x="80" y="47"/>
                    </a:lnTo>
                    <a:lnTo>
                      <a:pt x="89" y="34"/>
                    </a:lnTo>
                    <a:lnTo>
                      <a:pt x="99" y="21"/>
                    </a:lnTo>
                    <a:lnTo>
                      <a:pt x="109" y="7"/>
                    </a:lnTo>
                    <a:lnTo>
                      <a:pt x="111" y="4"/>
                    </a:lnTo>
                    <a:lnTo>
                      <a:pt x="113" y="2"/>
                    </a:lnTo>
                    <a:lnTo>
                      <a:pt x="116" y="1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36" y="160"/>
                    </a:lnTo>
                    <a:lnTo>
                      <a:pt x="108" y="160"/>
                    </a:lnTo>
                    <a:lnTo>
                      <a:pt x="108" y="51"/>
                    </a:lnTo>
                    <a:lnTo>
                      <a:pt x="109" y="49"/>
                    </a:lnTo>
                    <a:lnTo>
                      <a:pt x="109" y="44"/>
                    </a:lnTo>
                    <a:lnTo>
                      <a:pt x="109" y="41"/>
                    </a:lnTo>
                    <a:lnTo>
                      <a:pt x="109" y="37"/>
                    </a:lnTo>
                    <a:lnTo>
                      <a:pt x="108" y="41"/>
                    </a:lnTo>
                    <a:lnTo>
                      <a:pt x="106" y="43"/>
                    </a:lnTo>
                    <a:lnTo>
                      <a:pt x="105" y="45"/>
                    </a:lnTo>
                    <a:lnTo>
                      <a:pt x="103" y="47"/>
                    </a:lnTo>
                    <a:lnTo>
                      <a:pt x="102" y="50"/>
                    </a:lnTo>
                    <a:lnTo>
                      <a:pt x="100" y="53"/>
                    </a:lnTo>
                    <a:lnTo>
                      <a:pt x="95" y="59"/>
                    </a:lnTo>
                    <a:lnTo>
                      <a:pt x="91" y="65"/>
                    </a:lnTo>
                    <a:lnTo>
                      <a:pt x="85" y="73"/>
                    </a:lnTo>
                    <a:lnTo>
                      <a:pt x="79" y="82"/>
                    </a:lnTo>
                    <a:lnTo>
                      <a:pt x="71" y="91"/>
                    </a:lnTo>
                    <a:lnTo>
                      <a:pt x="64" y="101"/>
                    </a:lnTo>
                    <a:lnTo>
                      <a:pt x="55" y="113"/>
                    </a:lnTo>
                    <a:lnTo>
                      <a:pt x="46" y="125"/>
                    </a:lnTo>
                    <a:lnTo>
                      <a:pt x="36" y="139"/>
                    </a:lnTo>
                    <a:lnTo>
                      <a:pt x="26" y="153"/>
                    </a:lnTo>
                    <a:lnTo>
                      <a:pt x="24" y="155"/>
                    </a:lnTo>
                    <a:lnTo>
                      <a:pt x="22" y="158"/>
                    </a:lnTo>
                    <a:lnTo>
                      <a:pt x="20" y="159"/>
                    </a:lnTo>
                    <a:lnTo>
                      <a:pt x="16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18"/>
              <p:cNvSpPr>
                <a:spLocks noEditPoints="1"/>
              </p:cNvSpPr>
              <p:nvPr/>
            </p:nvSpPr>
            <p:spPr bwMode="auto">
              <a:xfrm>
                <a:off x="1916" y="1904"/>
                <a:ext cx="21" cy="26"/>
              </a:xfrm>
              <a:custGeom>
                <a:avLst/>
                <a:gdLst>
                  <a:gd name="T0" fmla="*/ 130 w 130"/>
                  <a:gd name="T1" fmla="*/ 160 h 160"/>
                  <a:gd name="T2" fmla="*/ 103 w 130"/>
                  <a:gd name="T3" fmla="*/ 160 h 160"/>
                  <a:gd name="T4" fmla="*/ 103 w 130"/>
                  <a:gd name="T5" fmla="*/ 92 h 160"/>
                  <a:gd name="T6" fmla="*/ 91 w 130"/>
                  <a:gd name="T7" fmla="*/ 92 h 160"/>
                  <a:gd name="T8" fmla="*/ 87 w 130"/>
                  <a:gd name="T9" fmla="*/ 92 h 160"/>
                  <a:gd name="T10" fmla="*/ 84 w 130"/>
                  <a:gd name="T11" fmla="*/ 93 h 160"/>
                  <a:gd name="T12" fmla="*/ 81 w 130"/>
                  <a:gd name="T13" fmla="*/ 94 h 160"/>
                  <a:gd name="T14" fmla="*/ 79 w 130"/>
                  <a:gd name="T15" fmla="*/ 95 h 160"/>
                  <a:gd name="T16" fmla="*/ 77 w 130"/>
                  <a:gd name="T17" fmla="*/ 96 h 160"/>
                  <a:gd name="T18" fmla="*/ 76 w 130"/>
                  <a:gd name="T19" fmla="*/ 99 h 160"/>
                  <a:gd name="T20" fmla="*/ 73 w 130"/>
                  <a:gd name="T21" fmla="*/ 101 h 160"/>
                  <a:gd name="T22" fmla="*/ 72 w 130"/>
                  <a:gd name="T23" fmla="*/ 103 h 160"/>
                  <a:gd name="T24" fmla="*/ 37 w 130"/>
                  <a:gd name="T25" fmla="*/ 150 h 160"/>
                  <a:gd name="T26" fmla="*/ 34 w 130"/>
                  <a:gd name="T27" fmla="*/ 154 h 160"/>
                  <a:gd name="T28" fmla="*/ 30 w 130"/>
                  <a:gd name="T29" fmla="*/ 158 h 160"/>
                  <a:gd name="T30" fmla="*/ 26 w 130"/>
                  <a:gd name="T31" fmla="*/ 159 h 160"/>
                  <a:gd name="T32" fmla="*/ 19 w 130"/>
                  <a:gd name="T33" fmla="*/ 160 h 160"/>
                  <a:gd name="T34" fmla="*/ 0 w 130"/>
                  <a:gd name="T35" fmla="*/ 160 h 160"/>
                  <a:gd name="T36" fmla="*/ 46 w 130"/>
                  <a:gd name="T37" fmla="*/ 100 h 160"/>
                  <a:gd name="T38" fmla="*/ 49 w 130"/>
                  <a:gd name="T39" fmla="*/ 95 h 160"/>
                  <a:gd name="T40" fmla="*/ 52 w 130"/>
                  <a:gd name="T41" fmla="*/ 92 h 160"/>
                  <a:gd name="T42" fmla="*/ 57 w 130"/>
                  <a:gd name="T43" fmla="*/ 89 h 160"/>
                  <a:gd name="T44" fmla="*/ 61 w 130"/>
                  <a:gd name="T45" fmla="*/ 86 h 160"/>
                  <a:gd name="T46" fmla="*/ 50 w 130"/>
                  <a:gd name="T47" fmla="*/ 84 h 160"/>
                  <a:gd name="T48" fmla="*/ 40 w 130"/>
                  <a:gd name="T49" fmla="*/ 81 h 160"/>
                  <a:gd name="T50" fmla="*/ 33 w 130"/>
                  <a:gd name="T51" fmla="*/ 76 h 160"/>
                  <a:gd name="T52" fmla="*/ 27 w 130"/>
                  <a:gd name="T53" fmla="*/ 72 h 160"/>
                  <a:gd name="T54" fmla="*/ 22 w 130"/>
                  <a:gd name="T55" fmla="*/ 65 h 160"/>
                  <a:gd name="T56" fmla="*/ 19 w 130"/>
                  <a:gd name="T57" fmla="*/ 59 h 160"/>
                  <a:gd name="T58" fmla="*/ 18 w 130"/>
                  <a:gd name="T59" fmla="*/ 52 h 160"/>
                  <a:gd name="T60" fmla="*/ 17 w 130"/>
                  <a:gd name="T61" fmla="*/ 45 h 160"/>
                  <a:gd name="T62" fmla="*/ 18 w 130"/>
                  <a:gd name="T63" fmla="*/ 37 h 160"/>
                  <a:gd name="T64" fmla="*/ 20 w 130"/>
                  <a:gd name="T65" fmla="*/ 29 h 160"/>
                  <a:gd name="T66" fmla="*/ 24 w 130"/>
                  <a:gd name="T67" fmla="*/ 21 h 160"/>
                  <a:gd name="T68" fmla="*/ 30 w 130"/>
                  <a:gd name="T69" fmla="*/ 14 h 160"/>
                  <a:gd name="T70" fmla="*/ 39 w 130"/>
                  <a:gd name="T71" fmla="*/ 8 h 160"/>
                  <a:gd name="T72" fmla="*/ 49 w 130"/>
                  <a:gd name="T73" fmla="*/ 4 h 160"/>
                  <a:gd name="T74" fmla="*/ 54 w 130"/>
                  <a:gd name="T75" fmla="*/ 2 h 160"/>
                  <a:gd name="T76" fmla="*/ 61 w 130"/>
                  <a:gd name="T77" fmla="*/ 1 h 160"/>
                  <a:gd name="T78" fmla="*/ 68 w 130"/>
                  <a:gd name="T79" fmla="*/ 1 h 160"/>
                  <a:gd name="T80" fmla="*/ 76 w 130"/>
                  <a:gd name="T81" fmla="*/ 0 h 160"/>
                  <a:gd name="T82" fmla="*/ 130 w 130"/>
                  <a:gd name="T83" fmla="*/ 0 h 160"/>
                  <a:gd name="T84" fmla="*/ 130 w 130"/>
                  <a:gd name="T85" fmla="*/ 160 h 160"/>
                  <a:gd name="T86" fmla="*/ 44 w 130"/>
                  <a:gd name="T87" fmla="*/ 47 h 160"/>
                  <a:gd name="T88" fmla="*/ 46 w 130"/>
                  <a:gd name="T89" fmla="*/ 53 h 160"/>
                  <a:gd name="T90" fmla="*/ 48 w 130"/>
                  <a:gd name="T91" fmla="*/ 59 h 160"/>
                  <a:gd name="T92" fmla="*/ 50 w 130"/>
                  <a:gd name="T93" fmla="*/ 63 h 160"/>
                  <a:gd name="T94" fmla="*/ 54 w 130"/>
                  <a:gd name="T95" fmla="*/ 67 h 160"/>
                  <a:gd name="T96" fmla="*/ 60 w 130"/>
                  <a:gd name="T97" fmla="*/ 71 h 160"/>
                  <a:gd name="T98" fmla="*/ 66 w 130"/>
                  <a:gd name="T99" fmla="*/ 73 h 160"/>
                  <a:gd name="T100" fmla="*/ 72 w 130"/>
                  <a:gd name="T101" fmla="*/ 74 h 160"/>
                  <a:gd name="T102" fmla="*/ 80 w 130"/>
                  <a:gd name="T103" fmla="*/ 74 h 160"/>
                  <a:gd name="T104" fmla="*/ 103 w 130"/>
                  <a:gd name="T105" fmla="*/ 74 h 160"/>
                  <a:gd name="T106" fmla="*/ 103 w 130"/>
                  <a:gd name="T107" fmla="*/ 19 h 160"/>
                  <a:gd name="T108" fmla="*/ 77 w 130"/>
                  <a:gd name="T109" fmla="*/ 19 h 160"/>
                  <a:gd name="T110" fmla="*/ 69 w 130"/>
                  <a:gd name="T111" fmla="*/ 20 h 160"/>
                  <a:gd name="T112" fmla="*/ 61 w 130"/>
                  <a:gd name="T113" fmla="*/ 22 h 160"/>
                  <a:gd name="T114" fmla="*/ 57 w 130"/>
                  <a:gd name="T115" fmla="*/ 24 h 160"/>
                  <a:gd name="T116" fmla="*/ 52 w 130"/>
                  <a:gd name="T117" fmla="*/ 29 h 160"/>
                  <a:gd name="T118" fmla="*/ 49 w 130"/>
                  <a:gd name="T119" fmla="*/ 32 h 160"/>
                  <a:gd name="T120" fmla="*/ 47 w 130"/>
                  <a:gd name="T121" fmla="*/ 37 h 160"/>
                  <a:gd name="T122" fmla="*/ 46 w 130"/>
                  <a:gd name="T123" fmla="*/ 42 h 160"/>
                  <a:gd name="T124" fmla="*/ 44 w 130"/>
                  <a:gd name="T125" fmla="*/ 4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" h="160">
                    <a:moveTo>
                      <a:pt x="130" y="160"/>
                    </a:moveTo>
                    <a:lnTo>
                      <a:pt x="103" y="160"/>
                    </a:lnTo>
                    <a:lnTo>
                      <a:pt x="103" y="92"/>
                    </a:lnTo>
                    <a:lnTo>
                      <a:pt x="91" y="92"/>
                    </a:lnTo>
                    <a:lnTo>
                      <a:pt x="87" y="92"/>
                    </a:lnTo>
                    <a:lnTo>
                      <a:pt x="84" y="93"/>
                    </a:lnTo>
                    <a:lnTo>
                      <a:pt x="81" y="94"/>
                    </a:lnTo>
                    <a:lnTo>
                      <a:pt x="79" y="95"/>
                    </a:lnTo>
                    <a:lnTo>
                      <a:pt x="77" y="96"/>
                    </a:lnTo>
                    <a:lnTo>
                      <a:pt x="76" y="99"/>
                    </a:lnTo>
                    <a:lnTo>
                      <a:pt x="73" y="101"/>
                    </a:lnTo>
                    <a:lnTo>
                      <a:pt x="72" y="103"/>
                    </a:lnTo>
                    <a:lnTo>
                      <a:pt x="37" y="150"/>
                    </a:lnTo>
                    <a:lnTo>
                      <a:pt x="34" y="154"/>
                    </a:lnTo>
                    <a:lnTo>
                      <a:pt x="30" y="158"/>
                    </a:lnTo>
                    <a:lnTo>
                      <a:pt x="26" y="159"/>
                    </a:lnTo>
                    <a:lnTo>
                      <a:pt x="19" y="160"/>
                    </a:lnTo>
                    <a:lnTo>
                      <a:pt x="0" y="160"/>
                    </a:lnTo>
                    <a:lnTo>
                      <a:pt x="46" y="100"/>
                    </a:lnTo>
                    <a:lnTo>
                      <a:pt x="49" y="95"/>
                    </a:lnTo>
                    <a:lnTo>
                      <a:pt x="52" y="92"/>
                    </a:lnTo>
                    <a:lnTo>
                      <a:pt x="57" y="89"/>
                    </a:lnTo>
                    <a:lnTo>
                      <a:pt x="61" y="86"/>
                    </a:lnTo>
                    <a:lnTo>
                      <a:pt x="50" y="84"/>
                    </a:lnTo>
                    <a:lnTo>
                      <a:pt x="40" y="81"/>
                    </a:lnTo>
                    <a:lnTo>
                      <a:pt x="33" y="76"/>
                    </a:lnTo>
                    <a:lnTo>
                      <a:pt x="27" y="72"/>
                    </a:lnTo>
                    <a:lnTo>
                      <a:pt x="22" y="65"/>
                    </a:lnTo>
                    <a:lnTo>
                      <a:pt x="19" y="59"/>
                    </a:lnTo>
                    <a:lnTo>
                      <a:pt x="18" y="52"/>
                    </a:lnTo>
                    <a:lnTo>
                      <a:pt x="17" y="45"/>
                    </a:lnTo>
                    <a:lnTo>
                      <a:pt x="18" y="37"/>
                    </a:lnTo>
                    <a:lnTo>
                      <a:pt x="20" y="29"/>
                    </a:lnTo>
                    <a:lnTo>
                      <a:pt x="24" y="21"/>
                    </a:lnTo>
                    <a:lnTo>
                      <a:pt x="30" y="14"/>
                    </a:lnTo>
                    <a:lnTo>
                      <a:pt x="39" y="8"/>
                    </a:lnTo>
                    <a:lnTo>
                      <a:pt x="49" y="4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130" y="0"/>
                    </a:lnTo>
                    <a:lnTo>
                      <a:pt x="130" y="160"/>
                    </a:lnTo>
                    <a:close/>
                    <a:moveTo>
                      <a:pt x="44" y="47"/>
                    </a:moveTo>
                    <a:lnTo>
                      <a:pt x="46" y="53"/>
                    </a:lnTo>
                    <a:lnTo>
                      <a:pt x="48" y="59"/>
                    </a:lnTo>
                    <a:lnTo>
                      <a:pt x="50" y="63"/>
                    </a:lnTo>
                    <a:lnTo>
                      <a:pt x="54" y="67"/>
                    </a:lnTo>
                    <a:lnTo>
                      <a:pt x="60" y="71"/>
                    </a:lnTo>
                    <a:lnTo>
                      <a:pt x="66" y="73"/>
                    </a:lnTo>
                    <a:lnTo>
                      <a:pt x="72" y="74"/>
                    </a:lnTo>
                    <a:lnTo>
                      <a:pt x="80" y="74"/>
                    </a:lnTo>
                    <a:lnTo>
                      <a:pt x="103" y="74"/>
                    </a:lnTo>
                    <a:lnTo>
                      <a:pt x="103" y="19"/>
                    </a:lnTo>
                    <a:lnTo>
                      <a:pt x="77" y="19"/>
                    </a:lnTo>
                    <a:lnTo>
                      <a:pt x="69" y="20"/>
                    </a:lnTo>
                    <a:lnTo>
                      <a:pt x="61" y="22"/>
                    </a:lnTo>
                    <a:lnTo>
                      <a:pt x="57" y="24"/>
                    </a:lnTo>
                    <a:lnTo>
                      <a:pt x="52" y="29"/>
                    </a:lnTo>
                    <a:lnTo>
                      <a:pt x="49" y="32"/>
                    </a:lnTo>
                    <a:lnTo>
                      <a:pt x="47" y="37"/>
                    </a:lnTo>
                    <a:lnTo>
                      <a:pt x="46" y="42"/>
                    </a:lnTo>
                    <a:lnTo>
                      <a:pt x="44" y="4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19"/>
              <p:cNvSpPr>
                <a:spLocks/>
              </p:cNvSpPr>
              <p:nvPr/>
            </p:nvSpPr>
            <p:spPr bwMode="auto">
              <a:xfrm>
                <a:off x="1730" y="1514"/>
                <a:ext cx="38" cy="46"/>
              </a:xfrm>
              <a:custGeom>
                <a:avLst/>
                <a:gdLst>
                  <a:gd name="T0" fmla="*/ 210 w 226"/>
                  <a:gd name="T1" fmla="*/ 220 h 279"/>
                  <a:gd name="T2" fmla="*/ 226 w 226"/>
                  <a:gd name="T3" fmla="*/ 238 h 279"/>
                  <a:gd name="T4" fmla="*/ 209 w 226"/>
                  <a:gd name="T5" fmla="*/ 254 h 279"/>
                  <a:gd name="T6" fmla="*/ 186 w 226"/>
                  <a:gd name="T7" fmla="*/ 268 h 279"/>
                  <a:gd name="T8" fmla="*/ 160 w 226"/>
                  <a:gd name="T9" fmla="*/ 275 h 279"/>
                  <a:gd name="T10" fmla="*/ 129 w 226"/>
                  <a:gd name="T11" fmla="*/ 279 h 279"/>
                  <a:gd name="T12" fmla="*/ 101 w 226"/>
                  <a:gd name="T13" fmla="*/ 275 h 279"/>
                  <a:gd name="T14" fmla="*/ 75 w 226"/>
                  <a:gd name="T15" fmla="*/ 268 h 279"/>
                  <a:gd name="T16" fmla="*/ 53 w 226"/>
                  <a:gd name="T17" fmla="*/ 255 h 279"/>
                  <a:gd name="T18" fmla="*/ 34 w 226"/>
                  <a:gd name="T19" fmla="*/ 240 h 279"/>
                  <a:gd name="T20" fmla="*/ 20 w 226"/>
                  <a:gd name="T21" fmla="*/ 220 h 279"/>
                  <a:gd name="T22" fmla="*/ 8 w 226"/>
                  <a:gd name="T23" fmla="*/ 195 h 279"/>
                  <a:gd name="T24" fmla="*/ 2 w 226"/>
                  <a:gd name="T25" fmla="*/ 169 h 279"/>
                  <a:gd name="T26" fmla="*/ 0 w 226"/>
                  <a:gd name="T27" fmla="*/ 140 h 279"/>
                  <a:gd name="T28" fmla="*/ 2 w 226"/>
                  <a:gd name="T29" fmla="*/ 110 h 279"/>
                  <a:gd name="T30" fmla="*/ 8 w 226"/>
                  <a:gd name="T31" fmla="*/ 83 h 279"/>
                  <a:gd name="T32" fmla="*/ 21 w 226"/>
                  <a:gd name="T33" fmla="*/ 58 h 279"/>
                  <a:gd name="T34" fmla="*/ 36 w 226"/>
                  <a:gd name="T35" fmla="*/ 38 h 279"/>
                  <a:gd name="T36" fmla="*/ 55 w 226"/>
                  <a:gd name="T37" fmla="*/ 23 h 279"/>
                  <a:gd name="T38" fmla="*/ 79 w 226"/>
                  <a:gd name="T39" fmla="*/ 11 h 279"/>
                  <a:gd name="T40" fmla="*/ 104 w 226"/>
                  <a:gd name="T41" fmla="*/ 3 h 279"/>
                  <a:gd name="T42" fmla="*/ 132 w 226"/>
                  <a:gd name="T43" fmla="*/ 0 h 279"/>
                  <a:gd name="T44" fmla="*/ 160 w 226"/>
                  <a:gd name="T45" fmla="*/ 3 h 279"/>
                  <a:gd name="T46" fmla="*/ 183 w 226"/>
                  <a:gd name="T47" fmla="*/ 10 h 279"/>
                  <a:gd name="T48" fmla="*/ 204 w 226"/>
                  <a:gd name="T49" fmla="*/ 21 h 279"/>
                  <a:gd name="T50" fmla="*/ 223 w 226"/>
                  <a:gd name="T51" fmla="*/ 35 h 279"/>
                  <a:gd name="T52" fmla="*/ 209 w 226"/>
                  <a:gd name="T53" fmla="*/ 53 h 279"/>
                  <a:gd name="T54" fmla="*/ 205 w 226"/>
                  <a:gd name="T55" fmla="*/ 55 h 279"/>
                  <a:gd name="T56" fmla="*/ 199 w 226"/>
                  <a:gd name="T57" fmla="*/ 55 h 279"/>
                  <a:gd name="T58" fmla="*/ 189 w 226"/>
                  <a:gd name="T59" fmla="*/ 48 h 279"/>
                  <a:gd name="T60" fmla="*/ 172 w 226"/>
                  <a:gd name="T61" fmla="*/ 40 h 279"/>
                  <a:gd name="T62" fmla="*/ 149 w 226"/>
                  <a:gd name="T63" fmla="*/ 33 h 279"/>
                  <a:gd name="T64" fmla="*/ 122 w 226"/>
                  <a:gd name="T65" fmla="*/ 33 h 279"/>
                  <a:gd name="T66" fmla="*/ 102 w 226"/>
                  <a:gd name="T67" fmla="*/ 36 h 279"/>
                  <a:gd name="T68" fmla="*/ 85 w 226"/>
                  <a:gd name="T69" fmla="*/ 43 h 279"/>
                  <a:gd name="T70" fmla="*/ 70 w 226"/>
                  <a:gd name="T71" fmla="*/ 54 h 279"/>
                  <a:gd name="T72" fmla="*/ 57 w 226"/>
                  <a:gd name="T73" fmla="*/ 67 h 279"/>
                  <a:gd name="T74" fmla="*/ 47 w 226"/>
                  <a:gd name="T75" fmla="*/ 85 h 279"/>
                  <a:gd name="T76" fmla="*/ 41 w 226"/>
                  <a:gd name="T77" fmla="*/ 104 h 279"/>
                  <a:gd name="T78" fmla="*/ 37 w 226"/>
                  <a:gd name="T79" fmla="*/ 127 h 279"/>
                  <a:gd name="T80" fmla="*/ 37 w 226"/>
                  <a:gd name="T81" fmla="*/ 152 h 279"/>
                  <a:gd name="T82" fmla="*/ 41 w 226"/>
                  <a:gd name="T83" fmla="*/ 174 h 279"/>
                  <a:gd name="T84" fmla="*/ 49 w 226"/>
                  <a:gd name="T85" fmla="*/ 194 h 279"/>
                  <a:gd name="T86" fmla="*/ 57 w 226"/>
                  <a:gd name="T87" fmla="*/ 211 h 279"/>
                  <a:gd name="T88" fmla="*/ 71 w 226"/>
                  <a:gd name="T89" fmla="*/ 225 h 279"/>
                  <a:gd name="T90" fmla="*/ 85 w 226"/>
                  <a:gd name="T91" fmla="*/ 235 h 279"/>
                  <a:gd name="T92" fmla="*/ 103 w 226"/>
                  <a:gd name="T93" fmla="*/ 242 h 279"/>
                  <a:gd name="T94" fmla="*/ 121 w 226"/>
                  <a:gd name="T95" fmla="*/ 246 h 279"/>
                  <a:gd name="T96" fmla="*/ 142 w 226"/>
                  <a:gd name="T97" fmla="*/ 246 h 279"/>
                  <a:gd name="T98" fmla="*/ 162 w 226"/>
                  <a:gd name="T99" fmla="*/ 243 h 279"/>
                  <a:gd name="T100" fmla="*/ 179 w 226"/>
                  <a:gd name="T101" fmla="*/ 238 h 279"/>
                  <a:gd name="T102" fmla="*/ 193 w 226"/>
                  <a:gd name="T103" fmla="*/ 228 h 279"/>
                  <a:gd name="T104" fmla="*/ 203 w 226"/>
                  <a:gd name="T105" fmla="*/ 22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279">
                    <a:moveTo>
                      <a:pt x="206" y="219"/>
                    </a:moveTo>
                    <a:lnTo>
                      <a:pt x="210" y="220"/>
                    </a:lnTo>
                    <a:lnTo>
                      <a:pt x="212" y="222"/>
                    </a:lnTo>
                    <a:lnTo>
                      <a:pt x="226" y="238"/>
                    </a:lnTo>
                    <a:lnTo>
                      <a:pt x="218" y="246"/>
                    </a:lnTo>
                    <a:lnTo>
                      <a:pt x="209" y="254"/>
                    </a:lnTo>
                    <a:lnTo>
                      <a:pt x="198" y="262"/>
                    </a:lnTo>
                    <a:lnTo>
                      <a:pt x="186" y="268"/>
                    </a:lnTo>
                    <a:lnTo>
                      <a:pt x="174" y="272"/>
                    </a:lnTo>
                    <a:lnTo>
                      <a:pt x="160" y="275"/>
                    </a:lnTo>
                    <a:lnTo>
                      <a:pt x="145" y="278"/>
                    </a:lnTo>
                    <a:lnTo>
                      <a:pt x="129" y="279"/>
                    </a:lnTo>
                    <a:lnTo>
                      <a:pt x="114" y="278"/>
                    </a:lnTo>
                    <a:lnTo>
                      <a:pt x="101" y="275"/>
                    </a:lnTo>
                    <a:lnTo>
                      <a:pt x="87" y="272"/>
                    </a:lnTo>
                    <a:lnTo>
                      <a:pt x="75" y="268"/>
                    </a:lnTo>
                    <a:lnTo>
                      <a:pt x="64" y="262"/>
                    </a:lnTo>
                    <a:lnTo>
                      <a:pt x="53" y="255"/>
                    </a:lnTo>
                    <a:lnTo>
                      <a:pt x="43" y="249"/>
                    </a:lnTo>
                    <a:lnTo>
                      <a:pt x="34" y="240"/>
                    </a:lnTo>
                    <a:lnTo>
                      <a:pt x="26" y="230"/>
                    </a:lnTo>
                    <a:lnTo>
                      <a:pt x="20" y="220"/>
                    </a:lnTo>
                    <a:lnTo>
                      <a:pt x="13" y="208"/>
                    </a:lnTo>
                    <a:lnTo>
                      <a:pt x="8" y="195"/>
                    </a:lnTo>
                    <a:lnTo>
                      <a:pt x="4" y="183"/>
                    </a:lnTo>
                    <a:lnTo>
                      <a:pt x="2" y="169"/>
                    </a:lnTo>
                    <a:lnTo>
                      <a:pt x="0" y="154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2" y="110"/>
                    </a:lnTo>
                    <a:lnTo>
                      <a:pt x="4" y="96"/>
                    </a:lnTo>
                    <a:lnTo>
                      <a:pt x="8" y="83"/>
                    </a:lnTo>
                    <a:lnTo>
                      <a:pt x="14" y="71"/>
                    </a:lnTo>
                    <a:lnTo>
                      <a:pt x="21" y="58"/>
                    </a:lnTo>
                    <a:lnTo>
                      <a:pt x="27" y="48"/>
                    </a:lnTo>
                    <a:lnTo>
                      <a:pt x="36" y="38"/>
                    </a:lnTo>
                    <a:lnTo>
                      <a:pt x="45" y="30"/>
                    </a:lnTo>
                    <a:lnTo>
                      <a:pt x="55" y="23"/>
                    </a:lnTo>
                    <a:lnTo>
                      <a:pt x="66" y="16"/>
                    </a:lnTo>
                    <a:lnTo>
                      <a:pt x="79" y="11"/>
                    </a:lnTo>
                    <a:lnTo>
                      <a:pt x="91" y="6"/>
                    </a:lnTo>
                    <a:lnTo>
                      <a:pt x="104" y="3"/>
                    </a:lnTo>
                    <a:lnTo>
                      <a:pt x="117" y="1"/>
                    </a:lnTo>
                    <a:lnTo>
                      <a:pt x="132" y="0"/>
                    </a:lnTo>
                    <a:lnTo>
                      <a:pt x="146" y="1"/>
                    </a:lnTo>
                    <a:lnTo>
                      <a:pt x="160" y="3"/>
                    </a:lnTo>
                    <a:lnTo>
                      <a:pt x="172" y="5"/>
                    </a:lnTo>
                    <a:lnTo>
                      <a:pt x="183" y="10"/>
                    </a:lnTo>
                    <a:lnTo>
                      <a:pt x="194" y="14"/>
                    </a:lnTo>
                    <a:lnTo>
                      <a:pt x="204" y="21"/>
                    </a:lnTo>
                    <a:lnTo>
                      <a:pt x="214" y="27"/>
                    </a:lnTo>
                    <a:lnTo>
                      <a:pt x="223" y="35"/>
                    </a:lnTo>
                    <a:lnTo>
                      <a:pt x="211" y="52"/>
                    </a:lnTo>
                    <a:lnTo>
                      <a:pt x="209" y="53"/>
                    </a:lnTo>
                    <a:lnTo>
                      <a:pt x="208" y="54"/>
                    </a:lnTo>
                    <a:lnTo>
                      <a:pt x="205" y="55"/>
                    </a:lnTo>
                    <a:lnTo>
                      <a:pt x="203" y="56"/>
                    </a:lnTo>
                    <a:lnTo>
                      <a:pt x="199" y="55"/>
                    </a:lnTo>
                    <a:lnTo>
                      <a:pt x="194" y="52"/>
                    </a:lnTo>
                    <a:lnTo>
                      <a:pt x="189" y="48"/>
                    </a:lnTo>
                    <a:lnTo>
                      <a:pt x="181" y="44"/>
                    </a:lnTo>
                    <a:lnTo>
                      <a:pt x="172" y="40"/>
                    </a:lnTo>
                    <a:lnTo>
                      <a:pt x="162" y="35"/>
                    </a:lnTo>
                    <a:lnTo>
                      <a:pt x="149" y="33"/>
                    </a:lnTo>
                    <a:lnTo>
                      <a:pt x="132" y="32"/>
                    </a:lnTo>
                    <a:lnTo>
                      <a:pt x="122" y="33"/>
                    </a:lnTo>
                    <a:lnTo>
                      <a:pt x="112" y="34"/>
                    </a:lnTo>
                    <a:lnTo>
                      <a:pt x="102" y="36"/>
                    </a:lnTo>
                    <a:lnTo>
                      <a:pt x="93" y="40"/>
                    </a:lnTo>
                    <a:lnTo>
                      <a:pt x="85" y="43"/>
                    </a:lnTo>
                    <a:lnTo>
                      <a:pt x="77" y="48"/>
                    </a:lnTo>
                    <a:lnTo>
                      <a:pt x="70" y="54"/>
                    </a:lnTo>
                    <a:lnTo>
                      <a:pt x="63" y="61"/>
                    </a:lnTo>
                    <a:lnTo>
                      <a:pt x="57" y="67"/>
                    </a:lnTo>
                    <a:lnTo>
                      <a:pt x="52" y="76"/>
                    </a:lnTo>
                    <a:lnTo>
                      <a:pt x="47" y="85"/>
                    </a:lnTo>
                    <a:lnTo>
                      <a:pt x="44" y="94"/>
                    </a:lnTo>
                    <a:lnTo>
                      <a:pt x="41" y="104"/>
                    </a:lnTo>
                    <a:lnTo>
                      <a:pt x="38" y="115"/>
                    </a:lnTo>
                    <a:lnTo>
                      <a:pt x="37" y="127"/>
                    </a:lnTo>
                    <a:lnTo>
                      <a:pt x="36" y="140"/>
                    </a:lnTo>
                    <a:lnTo>
                      <a:pt x="37" y="152"/>
                    </a:lnTo>
                    <a:lnTo>
                      <a:pt x="38" y="163"/>
                    </a:lnTo>
                    <a:lnTo>
                      <a:pt x="41" y="174"/>
                    </a:lnTo>
                    <a:lnTo>
                      <a:pt x="44" y="184"/>
                    </a:lnTo>
                    <a:lnTo>
                      <a:pt x="49" y="194"/>
                    </a:lnTo>
                    <a:lnTo>
                      <a:pt x="53" y="203"/>
                    </a:lnTo>
                    <a:lnTo>
                      <a:pt x="57" y="211"/>
                    </a:lnTo>
                    <a:lnTo>
                      <a:pt x="64" y="219"/>
                    </a:lnTo>
                    <a:lnTo>
                      <a:pt x="71" y="225"/>
                    </a:lnTo>
                    <a:lnTo>
                      <a:pt x="77" y="231"/>
                    </a:lnTo>
                    <a:lnTo>
                      <a:pt x="85" y="235"/>
                    </a:lnTo>
                    <a:lnTo>
                      <a:pt x="94" y="240"/>
                    </a:lnTo>
                    <a:lnTo>
                      <a:pt x="103" y="242"/>
                    </a:lnTo>
                    <a:lnTo>
                      <a:pt x="112" y="244"/>
                    </a:lnTo>
                    <a:lnTo>
                      <a:pt x="121" y="246"/>
                    </a:lnTo>
                    <a:lnTo>
                      <a:pt x="131" y="246"/>
                    </a:lnTo>
                    <a:lnTo>
                      <a:pt x="142" y="246"/>
                    </a:lnTo>
                    <a:lnTo>
                      <a:pt x="153" y="245"/>
                    </a:lnTo>
                    <a:lnTo>
                      <a:pt x="162" y="243"/>
                    </a:lnTo>
                    <a:lnTo>
                      <a:pt x="171" y="241"/>
                    </a:lnTo>
                    <a:lnTo>
                      <a:pt x="179" y="238"/>
                    </a:lnTo>
                    <a:lnTo>
                      <a:pt x="186" y="233"/>
                    </a:lnTo>
                    <a:lnTo>
                      <a:pt x="193" y="228"/>
                    </a:lnTo>
                    <a:lnTo>
                      <a:pt x="201" y="222"/>
                    </a:lnTo>
                    <a:lnTo>
                      <a:pt x="203" y="220"/>
                    </a:lnTo>
                    <a:lnTo>
                      <a:pt x="206" y="21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20"/>
              <p:cNvSpPr>
                <a:spLocks noEditPoints="1"/>
              </p:cNvSpPr>
              <p:nvPr/>
            </p:nvSpPr>
            <p:spPr bwMode="auto">
              <a:xfrm>
                <a:off x="1771" y="1527"/>
                <a:ext cx="26" cy="33"/>
              </a:xfrm>
              <a:custGeom>
                <a:avLst/>
                <a:gdLst>
                  <a:gd name="T0" fmla="*/ 132 w 151"/>
                  <a:gd name="T1" fmla="*/ 195 h 199"/>
                  <a:gd name="T2" fmla="*/ 126 w 151"/>
                  <a:gd name="T3" fmla="*/ 191 h 199"/>
                  <a:gd name="T4" fmla="*/ 121 w 151"/>
                  <a:gd name="T5" fmla="*/ 169 h 199"/>
                  <a:gd name="T6" fmla="*/ 105 w 151"/>
                  <a:gd name="T7" fmla="*/ 181 h 199"/>
                  <a:gd name="T8" fmla="*/ 90 w 151"/>
                  <a:gd name="T9" fmla="*/ 191 h 199"/>
                  <a:gd name="T10" fmla="*/ 73 w 151"/>
                  <a:gd name="T11" fmla="*/ 196 h 199"/>
                  <a:gd name="T12" fmla="*/ 53 w 151"/>
                  <a:gd name="T13" fmla="*/ 199 h 199"/>
                  <a:gd name="T14" fmla="*/ 32 w 151"/>
                  <a:gd name="T15" fmla="*/ 195 h 199"/>
                  <a:gd name="T16" fmla="*/ 15 w 151"/>
                  <a:gd name="T17" fmla="*/ 185 h 199"/>
                  <a:gd name="T18" fmla="*/ 3 w 151"/>
                  <a:gd name="T19" fmla="*/ 170 h 199"/>
                  <a:gd name="T20" fmla="*/ 1 w 151"/>
                  <a:gd name="T21" fmla="*/ 160 h 199"/>
                  <a:gd name="T22" fmla="*/ 0 w 151"/>
                  <a:gd name="T23" fmla="*/ 148 h 199"/>
                  <a:gd name="T24" fmla="*/ 1 w 151"/>
                  <a:gd name="T25" fmla="*/ 136 h 199"/>
                  <a:gd name="T26" fmla="*/ 5 w 151"/>
                  <a:gd name="T27" fmla="*/ 125 h 199"/>
                  <a:gd name="T28" fmla="*/ 14 w 151"/>
                  <a:gd name="T29" fmla="*/ 115 h 199"/>
                  <a:gd name="T30" fmla="*/ 25 w 151"/>
                  <a:gd name="T31" fmla="*/ 106 h 199"/>
                  <a:gd name="T32" fmla="*/ 42 w 151"/>
                  <a:gd name="T33" fmla="*/ 99 h 199"/>
                  <a:gd name="T34" fmla="*/ 62 w 151"/>
                  <a:gd name="T35" fmla="*/ 93 h 199"/>
                  <a:gd name="T36" fmla="*/ 87 w 151"/>
                  <a:gd name="T37" fmla="*/ 89 h 199"/>
                  <a:gd name="T38" fmla="*/ 118 w 151"/>
                  <a:gd name="T39" fmla="*/ 87 h 199"/>
                  <a:gd name="T40" fmla="*/ 118 w 151"/>
                  <a:gd name="T41" fmla="*/ 62 h 199"/>
                  <a:gd name="T42" fmla="*/ 112 w 151"/>
                  <a:gd name="T43" fmla="*/ 44 h 199"/>
                  <a:gd name="T44" fmla="*/ 103 w 151"/>
                  <a:gd name="T45" fmla="*/ 33 h 199"/>
                  <a:gd name="T46" fmla="*/ 89 w 151"/>
                  <a:gd name="T47" fmla="*/ 27 h 199"/>
                  <a:gd name="T48" fmla="*/ 69 w 151"/>
                  <a:gd name="T49" fmla="*/ 27 h 199"/>
                  <a:gd name="T50" fmla="*/ 51 w 151"/>
                  <a:gd name="T51" fmla="*/ 33 h 199"/>
                  <a:gd name="T52" fmla="*/ 39 w 151"/>
                  <a:gd name="T53" fmla="*/ 41 h 199"/>
                  <a:gd name="T54" fmla="*/ 30 w 151"/>
                  <a:gd name="T55" fmla="*/ 46 h 199"/>
                  <a:gd name="T56" fmla="*/ 22 w 151"/>
                  <a:gd name="T57" fmla="*/ 46 h 199"/>
                  <a:gd name="T58" fmla="*/ 16 w 151"/>
                  <a:gd name="T59" fmla="*/ 43 h 199"/>
                  <a:gd name="T60" fmla="*/ 9 w 151"/>
                  <a:gd name="T61" fmla="*/ 30 h 199"/>
                  <a:gd name="T62" fmla="*/ 25 w 151"/>
                  <a:gd name="T63" fmla="*/ 16 h 199"/>
                  <a:gd name="T64" fmla="*/ 43 w 151"/>
                  <a:gd name="T65" fmla="*/ 7 h 199"/>
                  <a:gd name="T66" fmla="*/ 62 w 151"/>
                  <a:gd name="T67" fmla="*/ 2 h 199"/>
                  <a:gd name="T68" fmla="*/ 84 w 151"/>
                  <a:gd name="T69" fmla="*/ 0 h 199"/>
                  <a:gd name="T70" fmla="*/ 99 w 151"/>
                  <a:gd name="T71" fmla="*/ 1 h 199"/>
                  <a:gd name="T72" fmla="*/ 113 w 151"/>
                  <a:gd name="T73" fmla="*/ 5 h 199"/>
                  <a:gd name="T74" fmla="*/ 124 w 151"/>
                  <a:gd name="T75" fmla="*/ 11 h 199"/>
                  <a:gd name="T76" fmla="*/ 133 w 151"/>
                  <a:gd name="T77" fmla="*/ 20 h 199"/>
                  <a:gd name="T78" fmla="*/ 141 w 151"/>
                  <a:gd name="T79" fmla="*/ 30 h 199"/>
                  <a:gd name="T80" fmla="*/ 146 w 151"/>
                  <a:gd name="T81" fmla="*/ 43 h 199"/>
                  <a:gd name="T82" fmla="*/ 150 w 151"/>
                  <a:gd name="T83" fmla="*/ 56 h 199"/>
                  <a:gd name="T84" fmla="*/ 151 w 151"/>
                  <a:gd name="T85" fmla="*/ 72 h 199"/>
                  <a:gd name="T86" fmla="*/ 136 w 151"/>
                  <a:gd name="T87" fmla="*/ 195 h 199"/>
                  <a:gd name="T88" fmla="*/ 72 w 151"/>
                  <a:gd name="T89" fmla="*/ 174 h 199"/>
                  <a:gd name="T90" fmla="*/ 86 w 151"/>
                  <a:gd name="T91" fmla="*/ 171 h 199"/>
                  <a:gd name="T92" fmla="*/ 100 w 151"/>
                  <a:gd name="T93" fmla="*/ 164 h 199"/>
                  <a:gd name="T94" fmla="*/ 112 w 151"/>
                  <a:gd name="T95" fmla="*/ 154 h 199"/>
                  <a:gd name="T96" fmla="*/ 118 w 151"/>
                  <a:gd name="T97" fmla="*/ 109 h 199"/>
                  <a:gd name="T98" fmla="*/ 96 w 151"/>
                  <a:gd name="T99" fmla="*/ 110 h 199"/>
                  <a:gd name="T100" fmla="*/ 79 w 151"/>
                  <a:gd name="T101" fmla="*/ 112 h 199"/>
                  <a:gd name="T102" fmla="*/ 51 w 151"/>
                  <a:gd name="T103" fmla="*/ 120 h 199"/>
                  <a:gd name="T104" fmla="*/ 42 w 151"/>
                  <a:gd name="T105" fmla="*/ 125 h 199"/>
                  <a:gd name="T106" fmla="*/ 36 w 151"/>
                  <a:gd name="T107" fmla="*/ 131 h 199"/>
                  <a:gd name="T108" fmla="*/ 33 w 151"/>
                  <a:gd name="T109" fmla="*/ 138 h 199"/>
                  <a:gd name="T110" fmla="*/ 32 w 151"/>
                  <a:gd name="T111" fmla="*/ 145 h 199"/>
                  <a:gd name="T112" fmla="*/ 34 w 151"/>
                  <a:gd name="T113" fmla="*/ 159 h 199"/>
                  <a:gd name="T114" fmla="*/ 41 w 151"/>
                  <a:gd name="T115" fmla="*/ 168 h 199"/>
                  <a:gd name="T116" fmla="*/ 51 w 151"/>
                  <a:gd name="T117" fmla="*/ 173 h 199"/>
                  <a:gd name="T118" fmla="*/ 63 w 151"/>
                  <a:gd name="T119" fmla="*/ 17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199">
                    <a:moveTo>
                      <a:pt x="136" y="195"/>
                    </a:moveTo>
                    <a:lnTo>
                      <a:pt x="132" y="195"/>
                    </a:lnTo>
                    <a:lnTo>
                      <a:pt x="129" y="193"/>
                    </a:lnTo>
                    <a:lnTo>
                      <a:pt x="126" y="191"/>
                    </a:lnTo>
                    <a:lnTo>
                      <a:pt x="124" y="188"/>
                    </a:lnTo>
                    <a:lnTo>
                      <a:pt x="121" y="169"/>
                    </a:lnTo>
                    <a:lnTo>
                      <a:pt x="113" y="175"/>
                    </a:lnTo>
                    <a:lnTo>
                      <a:pt x="105" y="181"/>
                    </a:lnTo>
                    <a:lnTo>
                      <a:pt x="97" y="186"/>
                    </a:lnTo>
                    <a:lnTo>
                      <a:pt x="90" y="191"/>
                    </a:lnTo>
                    <a:lnTo>
                      <a:pt x="82" y="194"/>
                    </a:lnTo>
                    <a:lnTo>
                      <a:pt x="73" y="196"/>
                    </a:lnTo>
                    <a:lnTo>
                      <a:pt x="64" y="198"/>
                    </a:lnTo>
                    <a:lnTo>
                      <a:pt x="53" y="199"/>
                    </a:lnTo>
                    <a:lnTo>
                      <a:pt x="42" y="198"/>
                    </a:lnTo>
                    <a:lnTo>
                      <a:pt x="32" y="195"/>
                    </a:lnTo>
                    <a:lnTo>
                      <a:pt x="23" y="191"/>
                    </a:lnTo>
                    <a:lnTo>
                      <a:pt x="15" y="185"/>
                    </a:lnTo>
                    <a:lnTo>
                      <a:pt x="9" y="179"/>
                    </a:lnTo>
                    <a:lnTo>
                      <a:pt x="3" y="170"/>
                    </a:lnTo>
                    <a:lnTo>
                      <a:pt x="2" y="165"/>
                    </a:lnTo>
                    <a:lnTo>
                      <a:pt x="1" y="160"/>
                    </a:lnTo>
                    <a:lnTo>
                      <a:pt x="0" y="153"/>
                    </a:lnTo>
                    <a:lnTo>
                      <a:pt x="0" y="148"/>
                    </a:lnTo>
                    <a:lnTo>
                      <a:pt x="0" y="142"/>
                    </a:lnTo>
                    <a:lnTo>
                      <a:pt x="1" y="136"/>
                    </a:lnTo>
                    <a:lnTo>
                      <a:pt x="3" y="131"/>
                    </a:lnTo>
                    <a:lnTo>
                      <a:pt x="5" y="125"/>
                    </a:lnTo>
                    <a:lnTo>
                      <a:pt x="9" y="120"/>
                    </a:lnTo>
                    <a:lnTo>
                      <a:pt x="14" y="115"/>
                    </a:lnTo>
                    <a:lnTo>
                      <a:pt x="20" y="111"/>
                    </a:lnTo>
                    <a:lnTo>
                      <a:pt x="25" y="106"/>
                    </a:lnTo>
                    <a:lnTo>
                      <a:pt x="33" y="103"/>
                    </a:lnTo>
                    <a:lnTo>
                      <a:pt x="42" y="99"/>
                    </a:lnTo>
                    <a:lnTo>
                      <a:pt x="52" y="96"/>
                    </a:lnTo>
                    <a:lnTo>
                      <a:pt x="62" y="93"/>
                    </a:lnTo>
                    <a:lnTo>
                      <a:pt x="74" y="91"/>
                    </a:lnTo>
                    <a:lnTo>
                      <a:pt x="87" y="89"/>
                    </a:lnTo>
                    <a:lnTo>
                      <a:pt x="102" y="87"/>
                    </a:lnTo>
                    <a:lnTo>
                      <a:pt x="118" y="87"/>
                    </a:lnTo>
                    <a:lnTo>
                      <a:pt x="118" y="72"/>
                    </a:lnTo>
                    <a:lnTo>
                      <a:pt x="118" y="62"/>
                    </a:lnTo>
                    <a:lnTo>
                      <a:pt x="115" y="53"/>
                    </a:lnTo>
                    <a:lnTo>
                      <a:pt x="112" y="44"/>
                    </a:lnTo>
                    <a:lnTo>
                      <a:pt x="109" y="39"/>
                    </a:lnTo>
                    <a:lnTo>
                      <a:pt x="103" y="33"/>
                    </a:lnTo>
                    <a:lnTo>
                      <a:pt x="96" y="30"/>
                    </a:lnTo>
                    <a:lnTo>
                      <a:pt x="89" y="27"/>
                    </a:lnTo>
                    <a:lnTo>
                      <a:pt x="80" y="26"/>
                    </a:lnTo>
                    <a:lnTo>
                      <a:pt x="69" y="27"/>
                    </a:lnTo>
                    <a:lnTo>
                      <a:pt x="59" y="30"/>
                    </a:lnTo>
                    <a:lnTo>
                      <a:pt x="51" y="33"/>
                    </a:lnTo>
                    <a:lnTo>
                      <a:pt x="44" y="37"/>
                    </a:lnTo>
                    <a:lnTo>
                      <a:pt x="39" y="41"/>
                    </a:lnTo>
                    <a:lnTo>
                      <a:pt x="34" y="44"/>
                    </a:lnTo>
                    <a:lnTo>
                      <a:pt x="30" y="46"/>
                    </a:lnTo>
                    <a:lnTo>
                      <a:pt x="25" y="47"/>
                    </a:lnTo>
                    <a:lnTo>
                      <a:pt x="22" y="46"/>
                    </a:lnTo>
                    <a:lnTo>
                      <a:pt x="19" y="45"/>
                    </a:lnTo>
                    <a:lnTo>
                      <a:pt x="16" y="43"/>
                    </a:lnTo>
                    <a:lnTo>
                      <a:pt x="15" y="41"/>
                    </a:lnTo>
                    <a:lnTo>
                      <a:pt x="9" y="30"/>
                    </a:lnTo>
                    <a:lnTo>
                      <a:pt x="16" y="23"/>
                    </a:lnTo>
                    <a:lnTo>
                      <a:pt x="25" y="16"/>
                    </a:lnTo>
                    <a:lnTo>
                      <a:pt x="34" y="11"/>
                    </a:lnTo>
                    <a:lnTo>
                      <a:pt x="43" y="7"/>
                    </a:lnTo>
                    <a:lnTo>
                      <a:pt x="53" y="4"/>
                    </a:lnTo>
                    <a:lnTo>
                      <a:pt x="62" y="2"/>
                    </a:lnTo>
                    <a:lnTo>
                      <a:pt x="73" y="0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99" y="1"/>
                    </a:lnTo>
                    <a:lnTo>
                      <a:pt x="106" y="2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9" y="15"/>
                    </a:lnTo>
                    <a:lnTo>
                      <a:pt x="133" y="20"/>
                    </a:lnTo>
                    <a:lnTo>
                      <a:pt x="138" y="24"/>
                    </a:lnTo>
                    <a:lnTo>
                      <a:pt x="141" y="30"/>
                    </a:lnTo>
                    <a:lnTo>
                      <a:pt x="144" y="36"/>
                    </a:lnTo>
                    <a:lnTo>
                      <a:pt x="146" y="43"/>
                    </a:lnTo>
                    <a:lnTo>
                      <a:pt x="149" y="50"/>
                    </a:lnTo>
                    <a:lnTo>
                      <a:pt x="150" y="56"/>
                    </a:lnTo>
                    <a:lnTo>
                      <a:pt x="151" y="64"/>
                    </a:lnTo>
                    <a:lnTo>
                      <a:pt x="151" y="72"/>
                    </a:lnTo>
                    <a:lnTo>
                      <a:pt x="151" y="195"/>
                    </a:lnTo>
                    <a:lnTo>
                      <a:pt x="136" y="195"/>
                    </a:lnTo>
                    <a:close/>
                    <a:moveTo>
                      <a:pt x="63" y="174"/>
                    </a:moveTo>
                    <a:lnTo>
                      <a:pt x="72" y="174"/>
                    </a:lnTo>
                    <a:lnTo>
                      <a:pt x="80" y="173"/>
                    </a:lnTo>
                    <a:lnTo>
                      <a:pt x="86" y="171"/>
                    </a:lnTo>
                    <a:lnTo>
                      <a:pt x="94" y="168"/>
                    </a:lnTo>
                    <a:lnTo>
                      <a:pt x="100" y="164"/>
                    </a:lnTo>
                    <a:lnTo>
                      <a:pt x="106" y="160"/>
                    </a:lnTo>
                    <a:lnTo>
                      <a:pt x="112" y="154"/>
                    </a:lnTo>
                    <a:lnTo>
                      <a:pt x="118" y="149"/>
                    </a:lnTo>
                    <a:lnTo>
                      <a:pt x="118" y="109"/>
                    </a:lnTo>
                    <a:lnTo>
                      <a:pt x="106" y="109"/>
                    </a:lnTo>
                    <a:lnTo>
                      <a:pt x="96" y="110"/>
                    </a:lnTo>
                    <a:lnTo>
                      <a:pt x="86" y="111"/>
                    </a:lnTo>
                    <a:lnTo>
                      <a:pt x="79" y="112"/>
                    </a:lnTo>
                    <a:lnTo>
                      <a:pt x="63" y="115"/>
                    </a:lnTo>
                    <a:lnTo>
                      <a:pt x="51" y="120"/>
                    </a:lnTo>
                    <a:lnTo>
                      <a:pt x="46" y="122"/>
                    </a:lnTo>
                    <a:lnTo>
                      <a:pt x="42" y="125"/>
                    </a:lnTo>
                    <a:lnTo>
                      <a:pt x="39" y="129"/>
                    </a:lnTo>
                    <a:lnTo>
                      <a:pt x="36" y="131"/>
                    </a:lnTo>
                    <a:lnTo>
                      <a:pt x="34" y="134"/>
                    </a:lnTo>
                    <a:lnTo>
                      <a:pt x="33" y="138"/>
                    </a:lnTo>
                    <a:lnTo>
                      <a:pt x="32" y="142"/>
                    </a:lnTo>
                    <a:lnTo>
                      <a:pt x="32" y="145"/>
                    </a:lnTo>
                    <a:lnTo>
                      <a:pt x="32" y="153"/>
                    </a:lnTo>
                    <a:lnTo>
                      <a:pt x="34" y="159"/>
                    </a:lnTo>
                    <a:lnTo>
                      <a:pt x="37" y="164"/>
                    </a:lnTo>
                    <a:lnTo>
                      <a:pt x="41" y="168"/>
                    </a:lnTo>
                    <a:lnTo>
                      <a:pt x="45" y="171"/>
                    </a:lnTo>
                    <a:lnTo>
                      <a:pt x="51" y="173"/>
                    </a:lnTo>
                    <a:lnTo>
                      <a:pt x="57" y="174"/>
                    </a:lnTo>
                    <a:lnTo>
                      <a:pt x="63" y="17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21"/>
              <p:cNvSpPr>
                <a:spLocks/>
              </p:cNvSpPr>
              <p:nvPr/>
            </p:nvSpPr>
            <p:spPr bwMode="auto">
              <a:xfrm>
                <a:off x="1803" y="1527"/>
                <a:ext cx="23" cy="33"/>
              </a:xfrm>
              <a:custGeom>
                <a:avLst/>
                <a:gdLst>
                  <a:gd name="T0" fmla="*/ 122 w 136"/>
                  <a:gd name="T1" fmla="*/ 37 h 199"/>
                  <a:gd name="T2" fmla="*/ 115 w 136"/>
                  <a:gd name="T3" fmla="*/ 39 h 199"/>
                  <a:gd name="T4" fmla="*/ 103 w 136"/>
                  <a:gd name="T5" fmla="*/ 32 h 199"/>
                  <a:gd name="T6" fmla="*/ 83 w 136"/>
                  <a:gd name="T7" fmla="*/ 25 h 199"/>
                  <a:gd name="T8" fmla="*/ 59 w 136"/>
                  <a:gd name="T9" fmla="*/ 27 h 199"/>
                  <a:gd name="T10" fmla="*/ 42 w 136"/>
                  <a:gd name="T11" fmla="*/ 37 h 199"/>
                  <a:gd name="T12" fmla="*/ 36 w 136"/>
                  <a:gd name="T13" fmla="*/ 53 h 199"/>
                  <a:gd name="T14" fmla="*/ 39 w 136"/>
                  <a:gd name="T15" fmla="*/ 63 h 199"/>
                  <a:gd name="T16" fmla="*/ 52 w 136"/>
                  <a:gd name="T17" fmla="*/ 74 h 199"/>
                  <a:gd name="T18" fmla="*/ 78 w 136"/>
                  <a:gd name="T19" fmla="*/ 83 h 199"/>
                  <a:gd name="T20" fmla="*/ 104 w 136"/>
                  <a:gd name="T21" fmla="*/ 93 h 199"/>
                  <a:gd name="T22" fmla="*/ 128 w 136"/>
                  <a:gd name="T23" fmla="*/ 109 h 199"/>
                  <a:gd name="T24" fmla="*/ 135 w 136"/>
                  <a:gd name="T25" fmla="*/ 125 h 199"/>
                  <a:gd name="T26" fmla="*/ 136 w 136"/>
                  <a:gd name="T27" fmla="*/ 143 h 199"/>
                  <a:gd name="T28" fmla="*/ 132 w 136"/>
                  <a:gd name="T29" fmla="*/ 161 h 199"/>
                  <a:gd name="T30" fmla="*/ 122 w 136"/>
                  <a:gd name="T31" fmla="*/ 176 h 199"/>
                  <a:gd name="T32" fmla="*/ 108 w 136"/>
                  <a:gd name="T33" fmla="*/ 188 h 199"/>
                  <a:gd name="T34" fmla="*/ 88 w 136"/>
                  <a:gd name="T35" fmla="*/ 195 h 199"/>
                  <a:gd name="T36" fmla="*/ 63 w 136"/>
                  <a:gd name="T37" fmla="*/ 199 h 199"/>
                  <a:gd name="T38" fmla="*/ 35 w 136"/>
                  <a:gd name="T39" fmla="*/ 194 h 199"/>
                  <a:gd name="T40" fmla="*/ 12 w 136"/>
                  <a:gd name="T41" fmla="*/ 184 h 199"/>
                  <a:gd name="T42" fmla="*/ 7 w 136"/>
                  <a:gd name="T43" fmla="*/ 162 h 199"/>
                  <a:gd name="T44" fmla="*/ 13 w 136"/>
                  <a:gd name="T45" fmla="*/ 158 h 199"/>
                  <a:gd name="T46" fmla="*/ 23 w 136"/>
                  <a:gd name="T47" fmla="*/ 160 h 199"/>
                  <a:gd name="T48" fmla="*/ 39 w 136"/>
                  <a:gd name="T49" fmla="*/ 169 h 199"/>
                  <a:gd name="T50" fmla="*/ 65 w 136"/>
                  <a:gd name="T51" fmla="*/ 174 h 199"/>
                  <a:gd name="T52" fmla="*/ 90 w 136"/>
                  <a:gd name="T53" fmla="*/ 169 h 199"/>
                  <a:gd name="T54" fmla="*/ 102 w 136"/>
                  <a:gd name="T55" fmla="*/ 154 h 199"/>
                  <a:gd name="T56" fmla="*/ 104 w 136"/>
                  <a:gd name="T57" fmla="*/ 139 h 199"/>
                  <a:gd name="T58" fmla="*/ 100 w 136"/>
                  <a:gd name="T59" fmla="*/ 129 h 199"/>
                  <a:gd name="T60" fmla="*/ 82 w 136"/>
                  <a:gd name="T61" fmla="*/ 116 h 199"/>
                  <a:gd name="T62" fmla="*/ 54 w 136"/>
                  <a:gd name="T63" fmla="*/ 107 h 199"/>
                  <a:gd name="T64" fmla="*/ 27 w 136"/>
                  <a:gd name="T65" fmla="*/ 96 h 199"/>
                  <a:gd name="T66" fmla="*/ 9 w 136"/>
                  <a:gd name="T67" fmla="*/ 76 h 199"/>
                  <a:gd name="T68" fmla="*/ 5 w 136"/>
                  <a:gd name="T69" fmla="*/ 62 h 199"/>
                  <a:gd name="T70" fmla="*/ 5 w 136"/>
                  <a:gd name="T71" fmla="*/ 45 h 199"/>
                  <a:gd name="T72" fmla="*/ 12 w 136"/>
                  <a:gd name="T73" fmla="*/ 30 h 199"/>
                  <a:gd name="T74" fmla="*/ 22 w 136"/>
                  <a:gd name="T75" fmla="*/ 16 h 199"/>
                  <a:gd name="T76" fmla="*/ 38 w 136"/>
                  <a:gd name="T77" fmla="*/ 6 h 199"/>
                  <a:gd name="T78" fmla="*/ 58 w 136"/>
                  <a:gd name="T79" fmla="*/ 1 h 199"/>
                  <a:gd name="T80" fmla="*/ 82 w 136"/>
                  <a:gd name="T81" fmla="*/ 0 h 199"/>
                  <a:gd name="T82" fmla="*/ 106 w 136"/>
                  <a:gd name="T83" fmla="*/ 6 h 199"/>
                  <a:gd name="T84" fmla="*/ 128 w 136"/>
                  <a:gd name="T85" fmla="*/ 1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99">
                    <a:moveTo>
                      <a:pt x="125" y="34"/>
                    </a:moveTo>
                    <a:lnTo>
                      <a:pt x="124" y="36"/>
                    </a:lnTo>
                    <a:lnTo>
                      <a:pt x="122" y="37"/>
                    </a:lnTo>
                    <a:lnTo>
                      <a:pt x="121" y="39"/>
                    </a:lnTo>
                    <a:lnTo>
                      <a:pt x="119" y="39"/>
                    </a:lnTo>
                    <a:lnTo>
                      <a:pt x="115" y="39"/>
                    </a:lnTo>
                    <a:lnTo>
                      <a:pt x="112" y="36"/>
                    </a:lnTo>
                    <a:lnTo>
                      <a:pt x="108" y="34"/>
                    </a:lnTo>
                    <a:lnTo>
                      <a:pt x="103" y="32"/>
                    </a:lnTo>
                    <a:lnTo>
                      <a:pt x="98" y="30"/>
                    </a:lnTo>
                    <a:lnTo>
                      <a:pt x="91" y="27"/>
                    </a:lnTo>
                    <a:lnTo>
                      <a:pt x="83" y="25"/>
                    </a:lnTo>
                    <a:lnTo>
                      <a:pt x="73" y="25"/>
                    </a:lnTo>
                    <a:lnTo>
                      <a:pt x="65" y="25"/>
                    </a:lnTo>
                    <a:lnTo>
                      <a:pt x="59" y="27"/>
                    </a:lnTo>
                    <a:lnTo>
                      <a:pt x="52" y="30"/>
                    </a:lnTo>
                    <a:lnTo>
                      <a:pt x="46" y="33"/>
                    </a:lnTo>
                    <a:lnTo>
                      <a:pt x="42" y="37"/>
                    </a:lnTo>
                    <a:lnTo>
                      <a:pt x="39" y="42"/>
                    </a:lnTo>
                    <a:lnTo>
                      <a:pt x="38" y="47"/>
                    </a:lnTo>
                    <a:lnTo>
                      <a:pt x="36" y="53"/>
                    </a:lnTo>
                    <a:lnTo>
                      <a:pt x="36" y="56"/>
                    </a:lnTo>
                    <a:lnTo>
                      <a:pt x="38" y="60"/>
                    </a:lnTo>
                    <a:lnTo>
                      <a:pt x="39" y="63"/>
                    </a:lnTo>
                    <a:lnTo>
                      <a:pt x="41" y="65"/>
                    </a:lnTo>
                    <a:lnTo>
                      <a:pt x="45" y="70"/>
                    </a:lnTo>
                    <a:lnTo>
                      <a:pt x="52" y="74"/>
                    </a:lnTo>
                    <a:lnTo>
                      <a:pt x="60" y="77"/>
                    </a:lnTo>
                    <a:lnTo>
                      <a:pt x="69" y="80"/>
                    </a:lnTo>
                    <a:lnTo>
                      <a:pt x="78" y="83"/>
                    </a:lnTo>
                    <a:lnTo>
                      <a:pt x="86" y="86"/>
                    </a:lnTo>
                    <a:lnTo>
                      <a:pt x="95" y="90"/>
                    </a:lnTo>
                    <a:lnTo>
                      <a:pt x="104" y="93"/>
                    </a:lnTo>
                    <a:lnTo>
                      <a:pt x="113" y="97"/>
                    </a:lnTo>
                    <a:lnTo>
                      <a:pt x="121" y="103"/>
                    </a:lnTo>
                    <a:lnTo>
                      <a:pt x="128" y="109"/>
                    </a:lnTo>
                    <a:lnTo>
                      <a:pt x="132" y="116"/>
                    </a:lnTo>
                    <a:lnTo>
                      <a:pt x="134" y="121"/>
                    </a:lnTo>
                    <a:lnTo>
                      <a:pt x="135" y="125"/>
                    </a:lnTo>
                    <a:lnTo>
                      <a:pt x="136" y="131"/>
                    </a:lnTo>
                    <a:lnTo>
                      <a:pt x="136" y="136"/>
                    </a:lnTo>
                    <a:lnTo>
                      <a:pt x="136" y="143"/>
                    </a:lnTo>
                    <a:lnTo>
                      <a:pt x="135" y="149"/>
                    </a:lnTo>
                    <a:lnTo>
                      <a:pt x="133" y="155"/>
                    </a:lnTo>
                    <a:lnTo>
                      <a:pt x="132" y="161"/>
                    </a:lnTo>
                    <a:lnTo>
                      <a:pt x="129" y="166"/>
                    </a:lnTo>
                    <a:lnTo>
                      <a:pt x="125" y="172"/>
                    </a:lnTo>
                    <a:lnTo>
                      <a:pt x="122" y="176"/>
                    </a:lnTo>
                    <a:lnTo>
                      <a:pt x="118" y="181"/>
                    </a:lnTo>
                    <a:lnTo>
                      <a:pt x="112" y="184"/>
                    </a:lnTo>
                    <a:lnTo>
                      <a:pt x="108" y="188"/>
                    </a:lnTo>
                    <a:lnTo>
                      <a:pt x="101" y="191"/>
                    </a:lnTo>
                    <a:lnTo>
                      <a:pt x="94" y="193"/>
                    </a:lnTo>
                    <a:lnTo>
                      <a:pt x="88" y="195"/>
                    </a:lnTo>
                    <a:lnTo>
                      <a:pt x="80" y="198"/>
                    </a:lnTo>
                    <a:lnTo>
                      <a:pt x="72" y="198"/>
                    </a:lnTo>
                    <a:lnTo>
                      <a:pt x="63" y="199"/>
                    </a:lnTo>
                    <a:lnTo>
                      <a:pt x="54" y="198"/>
                    </a:lnTo>
                    <a:lnTo>
                      <a:pt x="44" y="196"/>
                    </a:lnTo>
                    <a:lnTo>
                      <a:pt x="35" y="194"/>
                    </a:lnTo>
                    <a:lnTo>
                      <a:pt x="27" y="192"/>
                    </a:lnTo>
                    <a:lnTo>
                      <a:pt x="20" y="189"/>
                    </a:lnTo>
                    <a:lnTo>
                      <a:pt x="12" y="184"/>
                    </a:lnTo>
                    <a:lnTo>
                      <a:pt x="5" y="180"/>
                    </a:lnTo>
                    <a:lnTo>
                      <a:pt x="0" y="175"/>
                    </a:lnTo>
                    <a:lnTo>
                      <a:pt x="7" y="162"/>
                    </a:lnTo>
                    <a:lnTo>
                      <a:pt x="9" y="160"/>
                    </a:lnTo>
                    <a:lnTo>
                      <a:pt x="11" y="159"/>
                    </a:lnTo>
                    <a:lnTo>
                      <a:pt x="13" y="158"/>
                    </a:lnTo>
                    <a:lnTo>
                      <a:pt x="16" y="156"/>
                    </a:lnTo>
                    <a:lnTo>
                      <a:pt x="20" y="158"/>
                    </a:lnTo>
                    <a:lnTo>
                      <a:pt x="23" y="160"/>
                    </a:lnTo>
                    <a:lnTo>
                      <a:pt x="27" y="162"/>
                    </a:lnTo>
                    <a:lnTo>
                      <a:pt x="33" y="165"/>
                    </a:lnTo>
                    <a:lnTo>
                      <a:pt x="39" y="169"/>
                    </a:lnTo>
                    <a:lnTo>
                      <a:pt x="46" y="171"/>
                    </a:lnTo>
                    <a:lnTo>
                      <a:pt x="54" y="173"/>
                    </a:lnTo>
                    <a:lnTo>
                      <a:pt x="65" y="174"/>
                    </a:lnTo>
                    <a:lnTo>
                      <a:pt x="74" y="173"/>
                    </a:lnTo>
                    <a:lnTo>
                      <a:pt x="82" y="171"/>
                    </a:lnTo>
                    <a:lnTo>
                      <a:pt x="90" y="169"/>
                    </a:lnTo>
                    <a:lnTo>
                      <a:pt x="95" y="164"/>
                    </a:lnTo>
                    <a:lnTo>
                      <a:pt x="99" y="160"/>
                    </a:lnTo>
                    <a:lnTo>
                      <a:pt x="102" y="154"/>
                    </a:lnTo>
                    <a:lnTo>
                      <a:pt x="104" y="149"/>
                    </a:lnTo>
                    <a:lnTo>
                      <a:pt x="104" y="142"/>
                    </a:lnTo>
                    <a:lnTo>
                      <a:pt x="104" y="139"/>
                    </a:lnTo>
                    <a:lnTo>
                      <a:pt x="103" y="135"/>
                    </a:lnTo>
                    <a:lnTo>
                      <a:pt x="102" y="132"/>
                    </a:lnTo>
                    <a:lnTo>
                      <a:pt x="100" y="129"/>
                    </a:lnTo>
                    <a:lnTo>
                      <a:pt x="95" y="124"/>
                    </a:lnTo>
                    <a:lnTo>
                      <a:pt x="89" y="120"/>
                    </a:lnTo>
                    <a:lnTo>
                      <a:pt x="82" y="116"/>
                    </a:lnTo>
                    <a:lnTo>
                      <a:pt x="73" y="114"/>
                    </a:lnTo>
                    <a:lnTo>
                      <a:pt x="64" y="111"/>
                    </a:lnTo>
                    <a:lnTo>
                      <a:pt x="54" y="107"/>
                    </a:lnTo>
                    <a:lnTo>
                      <a:pt x="45" y="104"/>
                    </a:lnTo>
                    <a:lnTo>
                      <a:pt x="36" y="101"/>
                    </a:lnTo>
                    <a:lnTo>
                      <a:pt x="27" y="96"/>
                    </a:lnTo>
                    <a:lnTo>
                      <a:pt x="20" y="91"/>
                    </a:lnTo>
                    <a:lnTo>
                      <a:pt x="14" y="84"/>
                    </a:lnTo>
                    <a:lnTo>
                      <a:pt x="9" y="76"/>
                    </a:lnTo>
                    <a:lnTo>
                      <a:pt x="6" y="72"/>
                    </a:lnTo>
                    <a:lnTo>
                      <a:pt x="5" y="67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5" y="50"/>
                    </a:lnTo>
                    <a:lnTo>
                      <a:pt x="5" y="45"/>
                    </a:lnTo>
                    <a:lnTo>
                      <a:pt x="7" y="40"/>
                    </a:lnTo>
                    <a:lnTo>
                      <a:pt x="9" y="34"/>
                    </a:lnTo>
                    <a:lnTo>
                      <a:pt x="12" y="30"/>
                    </a:lnTo>
                    <a:lnTo>
                      <a:pt x="14" y="25"/>
                    </a:lnTo>
                    <a:lnTo>
                      <a:pt x="19" y="21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0"/>
                    </a:lnTo>
                    <a:lnTo>
                      <a:pt x="38" y="6"/>
                    </a:lnTo>
                    <a:lnTo>
                      <a:pt x="44" y="4"/>
                    </a:lnTo>
                    <a:lnTo>
                      <a:pt x="51" y="2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2" y="0"/>
                    </a:lnTo>
                    <a:lnTo>
                      <a:pt x="91" y="1"/>
                    </a:lnTo>
                    <a:lnTo>
                      <a:pt x="99" y="3"/>
                    </a:lnTo>
                    <a:lnTo>
                      <a:pt x="106" y="6"/>
                    </a:lnTo>
                    <a:lnTo>
                      <a:pt x="114" y="9"/>
                    </a:lnTo>
                    <a:lnTo>
                      <a:pt x="121" y="13"/>
                    </a:lnTo>
                    <a:lnTo>
                      <a:pt x="128" y="17"/>
                    </a:lnTo>
                    <a:lnTo>
                      <a:pt x="133" y="22"/>
                    </a:lnTo>
                    <a:lnTo>
                      <a:pt x="125" y="3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22"/>
              <p:cNvSpPr>
                <a:spLocks/>
              </p:cNvSpPr>
              <p:nvPr/>
            </p:nvSpPr>
            <p:spPr bwMode="auto">
              <a:xfrm>
                <a:off x="1833" y="1513"/>
                <a:ext cx="26" cy="47"/>
              </a:xfrm>
              <a:custGeom>
                <a:avLst/>
                <a:gdLst>
                  <a:gd name="T0" fmla="*/ 0 w 160"/>
                  <a:gd name="T1" fmla="*/ 280 h 280"/>
                  <a:gd name="T2" fmla="*/ 0 w 160"/>
                  <a:gd name="T3" fmla="*/ 0 h 280"/>
                  <a:gd name="T4" fmla="*/ 34 w 160"/>
                  <a:gd name="T5" fmla="*/ 0 h 280"/>
                  <a:gd name="T6" fmla="*/ 34 w 160"/>
                  <a:gd name="T7" fmla="*/ 114 h 280"/>
                  <a:gd name="T8" fmla="*/ 40 w 160"/>
                  <a:gd name="T9" fmla="*/ 108 h 280"/>
                  <a:gd name="T10" fmla="*/ 46 w 160"/>
                  <a:gd name="T11" fmla="*/ 101 h 280"/>
                  <a:gd name="T12" fmla="*/ 54 w 160"/>
                  <a:gd name="T13" fmla="*/ 97 h 280"/>
                  <a:gd name="T14" fmla="*/ 61 w 160"/>
                  <a:gd name="T15" fmla="*/ 92 h 280"/>
                  <a:gd name="T16" fmla="*/ 69 w 160"/>
                  <a:gd name="T17" fmla="*/ 89 h 280"/>
                  <a:gd name="T18" fmla="*/ 78 w 160"/>
                  <a:gd name="T19" fmla="*/ 87 h 280"/>
                  <a:gd name="T20" fmla="*/ 86 w 160"/>
                  <a:gd name="T21" fmla="*/ 86 h 280"/>
                  <a:gd name="T22" fmla="*/ 95 w 160"/>
                  <a:gd name="T23" fmla="*/ 85 h 280"/>
                  <a:gd name="T24" fmla="*/ 103 w 160"/>
                  <a:gd name="T25" fmla="*/ 85 h 280"/>
                  <a:gd name="T26" fmla="*/ 111 w 160"/>
                  <a:gd name="T27" fmla="*/ 86 h 280"/>
                  <a:gd name="T28" fmla="*/ 118 w 160"/>
                  <a:gd name="T29" fmla="*/ 88 h 280"/>
                  <a:gd name="T30" fmla="*/ 124 w 160"/>
                  <a:gd name="T31" fmla="*/ 90 h 280"/>
                  <a:gd name="T32" fmla="*/ 130 w 160"/>
                  <a:gd name="T33" fmla="*/ 92 h 280"/>
                  <a:gd name="T34" fmla="*/ 134 w 160"/>
                  <a:gd name="T35" fmla="*/ 96 h 280"/>
                  <a:gd name="T36" fmla="*/ 140 w 160"/>
                  <a:gd name="T37" fmla="*/ 100 h 280"/>
                  <a:gd name="T38" fmla="*/ 144 w 160"/>
                  <a:gd name="T39" fmla="*/ 105 h 280"/>
                  <a:gd name="T40" fmla="*/ 148 w 160"/>
                  <a:gd name="T41" fmla="*/ 110 h 280"/>
                  <a:gd name="T42" fmla="*/ 151 w 160"/>
                  <a:gd name="T43" fmla="*/ 116 h 280"/>
                  <a:gd name="T44" fmla="*/ 154 w 160"/>
                  <a:gd name="T45" fmla="*/ 121 h 280"/>
                  <a:gd name="T46" fmla="*/ 156 w 160"/>
                  <a:gd name="T47" fmla="*/ 128 h 280"/>
                  <a:gd name="T48" fmla="*/ 158 w 160"/>
                  <a:gd name="T49" fmla="*/ 135 h 280"/>
                  <a:gd name="T50" fmla="*/ 159 w 160"/>
                  <a:gd name="T51" fmla="*/ 142 h 280"/>
                  <a:gd name="T52" fmla="*/ 160 w 160"/>
                  <a:gd name="T53" fmla="*/ 150 h 280"/>
                  <a:gd name="T54" fmla="*/ 160 w 160"/>
                  <a:gd name="T55" fmla="*/ 158 h 280"/>
                  <a:gd name="T56" fmla="*/ 160 w 160"/>
                  <a:gd name="T57" fmla="*/ 280 h 280"/>
                  <a:gd name="T58" fmla="*/ 126 w 160"/>
                  <a:gd name="T59" fmla="*/ 280 h 280"/>
                  <a:gd name="T60" fmla="*/ 126 w 160"/>
                  <a:gd name="T61" fmla="*/ 158 h 280"/>
                  <a:gd name="T62" fmla="*/ 125 w 160"/>
                  <a:gd name="T63" fmla="*/ 147 h 280"/>
                  <a:gd name="T64" fmla="*/ 124 w 160"/>
                  <a:gd name="T65" fmla="*/ 138 h 280"/>
                  <a:gd name="T66" fmla="*/ 121 w 160"/>
                  <a:gd name="T67" fmla="*/ 130 h 280"/>
                  <a:gd name="T68" fmla="*/ 116 w 160"/>
                  <a:gd name="T69" fmla="*/ 124 h 280"/>
                  <a:gd name="T70" fmla="*/ 111 w 160"/>
                  <a:gd name="T71" fmla="*/ 118 h 280"/>
                  <a:gd name="T72" fmla="*/ 104 w 160"/>
                  <a:gd name="T73" fmla="*/ 115 h 280"/>
                  <a:gd name="T74" fmla="*/ 95 w 160"/>
                  <a:gd name="T75" fmla="*/ 112 h 280"/>
                  <a:gd name="T76" fmla="*/ 86 w 160"/>
                  <a:gd name="T77" fmla="*/ 111 h 280"/>
                  <a:gd name="T78" fmla="*/ 79 w 160"/>
                  <a:gd name="T79" fmla="*/ 112 h 280"/>
                  <a:gd name="T80" fmla="*/ 71 w 160"/>
                  <a:gd name="T81" fmla="*/ 114 h 280"/>
                  <a:gd name="T82" fmla="*/ 64 w 160"/>
                  <a:gd name="T83" fmla="*/ 116 h 280"/>
                  <a:gd name="T84" fmla="*/ 57 w 160"/>
                  <a:gd name="T85" fmla="*/ 119 h 280"/>
                  <a:gd name="T86" fmla="*/ 52 w 160"/>
                  <a:gd name="T87" fmla="*/ 122 h 280"/>
                  <a:gd name="T88" fmla="*/ 45 w 160"/>
                  <a:gd name="T89" fmla="*/ 128 h 280"/>
                  <a:gd name="T90" fmla="*/ 40 w 160"/>
                  <a:gd name="T91" fmla="*/ 132 h 280"/>
                  <a:gd name="T92" fmla="*/ 34 w 160"/>
                  <a:gd name="T93" fmla="*/ 138 h 280"/>
                  <a:gd name="T94" fmla="*/ 34 w 160"/>
                  <a:gd name="T95" fmla="*/ 280 h 280"/>
                  <a:gd name="T96" fmla="*/ 0 w 160"/>
                  <a:gd name="T97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80">
                    <a:moveTo>
                      <a:pt x="0" y="280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4" y="114"/>
                    </a:lnTo>
                    <a:lnTo>
                      <a:pt x="40" y="108"/>
                    </a:lnTo>
                    <a:lnTo>
                      <a:pt x="46" y="101"/>
                    </a:lnTo>
                    <a:lnTo>
                      <a:pt x="54" y="97"/>
                    </a:lnTo>
                    <a:lnTo>
                      <a:pt x="61" y="92"/>
                    </a:lnTo>
                    <a:lnTo>
                      <a:pt x="69" y="89"/>
                    </a:lnTo>
                    <a:lnTo>
                      <a:pt x="78" y="87"/>
                    </a:lnTo>
                    <a:lnTo>
                      <a:pt x="86" y="86"/>
                    </a:lnTo>
                    <a:lnTo>
                      <a:pt x="95" y="85"/>
                    </a:lnTo>
                    <a:lnTo>
                      <a:pt x="103" y="85"/>
                    </a:lnTo>
                    <a:lnTo>
                      <a:pt x="111" y="86"/>
                    </a:lnTo>
                    <a:lnTo>
                      <a:pt x="118" y="88"/>
                    </a:lnTo>
                    <a:lnTo>
                      <a:pt x="124" y="90"/>
                    </a:lnTo>
                    <a:lnTo>
                      <a:pt x="130" y="92"/>
                    </a:lnTo>
                    <a:lnTo>
                      <a:pt x="134" y="96"/>
                    </a:lnTo>
                    <a:lnTo>
                      <a:pt x="140" y="100"/>
                    </a:lnTo>
                    <a:lnTo>
                      <a:pt x="144" y="105"/>
                    </a:lnTo>
                    <a:lnTo>
                      <a:pt x="148" y="110"/>
                    </a:lnTo>
                    <a:lnTo>
                      <a:pt x="151" y="116"/>
                    </a:lnTo>
                    <a:lnTo>
                      <a:pt x="154" y="121"/>
                    </a:lnTo>
                    <a:lnTo>
                      <a:pt x="156" y="128"/>
                    </a:lnTo>
                    <a:lnTo>
                      <a:pt x="158" y="135"/>
                    </a:lnTo>
                    <a:lnTo>
                      <a:pt x="159" y="142"/>
                    </a:lnTo>
                    <a:lnTo>
                      <a:pt x="160" y="150"/>
                    </a:lnTo>
                    <a:lnTo>
                      <a:pt x="160" y="158"/>
                    </a:lnTo>
                    <a:lnTo>
                      <a:pt x="160" y="280"/>
                    </a:lnTo>
                    <a:lnTo>
                      <a:pt x="126" y="280"/>
                    </a:lnTo>
                    <a:lnTo>
                      <a:pt x="126" y="158"/>
                    </a:lnTo>
                    <a:lnTo>
                      <a:pt x="125" y="147"/>
                    </a:lnTo>
                    <a:lnTo>
                      <a:pt x="124" y="138"/>
                    </a:lnTo>
                    <a:lnTo>
                      <a:pt x="121" y="130"/>
                    </a:lnTo>
                    <a:lnTo>
                      <a:pt x="116" y="124"/>
                    </a:lnTo>
                    <a:lnTo>
                      <a:pt x="111" y="118"/>
                    </a:lnTo>
                    <a:lnTo>
                      <a:pt x="104" y="115"/>
                    </a:lnTo>
                    <a:lnTo>
                      <a:pt x="95" y="112"/>
                    </a:lnTo>
                    <a:lnTo>
                      <a:pt x="86" y="111"/>
                    </a:lnTo>
                    <a:lnTo>
                      <a:pt x="79" y="112"/>
                    </a:lnTo>
                    <a:lnTo>
                      <a:pt x="71" y="114"/>
                    </a:lnTo>
                    <a:lnTo>
                      <a:pt x="64" y="116"/>
                    </a:lnTo>
                    <a:lnTo>
                      <a:pt x="57" y="119"/>
                    </a:lnTo>
                    <a:lnTo>
                      <a:pt x="52" y="122"/>
                    </a:lnTo>
                    <a:lnTo>
                      <a:pt x="45" y="128"/>
                    </a:lnTo>
                    <a:lnTo>
                      <a:pt x="40" y="132"/>
                    </a:lnTo>
                    <a:lnTo>
                      <a:pt x="34" y="138"/>
                    </a:lnTo>
                    <a:lnTo>
                      <a:pt x="34" y="280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Rectangle 223"/>
              <p:cNvSpPr>
                <a:spLocks noChangeArrowheads="1"/>
              </p:cNvSpPr>
              <p:nvPr/>
            </p:nvSpPr>
            <p:spPr bwMode="auto">
              <a:xfrm>
                <a:off x="1867" y="1538"/>
                <a:ext cx="16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24"/>
              <p:cNvSpPr>
                <a:spLocks/>
              </p:cNvSpPr>
              <p:nvPr/>
            </p:nvSpPr>
            <p:spPr bwMode="auto">
              <a:xfrm>
                <a:off x="1632" y="1586"/>
                <a:ext cx="43" cy="32"/>
              </a:xfrm>
              <a:custGeom>
                <a:avLst/>
                <a:gdLst>
                  <a:gd name="T0" fmla="*/ 0 w 261"/>
                  <a:gd name="T1" fmla="*/ 3 h 195"/>
                  <a:gd name="T2" fmla="*/ 23 w 261"/>
                  <a:gd name="T3" fmla="*/ 4 h 195"/>
                  <a:gd name="T4" fmla="*/ 28 w 261"/>
                  <a:gd name="T5" fmla="*/ 7 h 195"/>
                  <a:gd name="T6" fmla="*/ 31 w 261"/>
                  <a:gd name="T7" fmla="*/ 29 h 195"/>
                  <a:gd name="T8" fmla="*/ 43 w 261"/>
                  <a:gd name="T9" fmla="*/ 18 h 195"/>
                  <a:gd name="T10" fmla="*/ 56 w 261"/>
                  <a:gd name="T11" fmla="*/ 8 h 195"/>
                  <a:gd name="T12" fmla="*/ 70 w 261"/>
                  <a:gd name="T13" fmla="*/ 1 h 195"/>
                  <a:gd name="T14" fmla="*/ 87 w 261"/>
                  <a:gd name="T15" fmla="*/ 0 h 195"/>
                  <a:gd name="T16" fmla="*/ 104 w 261"/>
                  <a:gd name="T17" fmla="*/ 3 h 195"/>
                  <a:gd name="T18" fmla="*/ 118 w 261"/>
                  <a:gd name="T19" fmla="*/ 10 h 195"/>
                  <a:gd name="T20" fmla="*/ 128 w 261"/>
                  <a:gd name="T21" fmla="*/ 24 h 195"/>
                  <a:gd name="T22" fmla="*/ 135 w 261"/>
                  <a:gd name="T23" fmla="*/ 40 h 195"/>
                  <a:gd name="T24" fmla="*/ 146 w 261"/>
                  <a:gd name="T25" fmla="*/ 21 h 195"/>
                  <a:gd name="T26" fmla="*/ 160 w 261"/>
                  <a:gd name="T27" fmla="*/ 9 h 195"/>
                  <a:gd name="T28" fmla="*/ 178 w 261"/>
                  <a:gd name="T29" fmla="*/ 3 h 195"/>
                  <a:gd name="T30" fmla="*/ 197 w 261"/>
                  <a:gd name="T31" fmla="*/ 0 h 195"/>
                  <a:gd name="T32" fmla="*/ 211 w 261"/>
                  <a:gd name="T33" fmla="*/ 1 h 195"/>
                  <a:gd name="T34" fmla="*/ 224 w 261"/>
                  <a:gd name="T35" fmla="*/ 5 h 195"/>
                  <a:gd name="T36" fmla="*/ 235 w 261"/>
                  <a:gd name="T37" fmla="*/ 10 h 195"/>
                  <a:gd name="T38" fmla="*/ 244 w 261"/>
                  <a:gd name="T39" fmla="*/ 19 h 195"/>
                  <a:gd name="T40" fmla="*/ 251 w 261"/>
                  <a:gd name="T41" fmla="*/ 29 h 195"/>
                  <a:gd name="T42" fmla="*/ 257 w 261"/>
                  <a:gd name="T43" fmla="*/ 41 h 195"/>
                  <a:gd name="T44" fmla="*/ 260 w 261"/>
                  <a:gd name="T45" fmla="*/ 56 h 195"/>
                  <a:gd name="T46" fmla="*/ 261 w 261"/>
                  <a:gd name="T47" fmla="*/ 73 h 195"/>
                  <a:gd name="T48" fmla="*/ 227 w 261"/>
                  <a:gd name="T49" fmla="*/ 195 h 195"/>
                  <a:gd name="T50" fmla="*/ 226 w 261"/>
                  <a:gd name="T51" fmla="*/ 63 h 195"/>
                  <a:gd name="T52" fmla="*/ 221 w 261"/>
                  <a:gd name="T53" fmla="*/ 45 h 195"/>
                  <a:gd name="T54" fmla="*/ 211 w 261"/>
                  <a:gd name="T55" fmla="*/ 34 h 195"/>
                  <a:gd name="T56" fmla="*/ 197 w 261"/>
                  <a:gd name="T57" fmla="*/ 27 h 195"/>
                  <a:gd name="T58" fmla="*/ 180 w 261"/>
                  <a:gd name="T59" fmla="*/ 27 h 195"/>
                  <a:gd name="T60" fmla="*/ 166 w 261"/>
                  <a:gd name="T61" fmla="*/ 34 h 195"/>
                  <a:gd name="T62" fmla="*/ 155 w 261"/>
                  <a:gd name="T63" fmla="*/ 45 h 195"/>
                  <a:gd name="T64" fmla="*/ 148 w 261"/>
                  <a:gd name="T65" fmla="*/ 61 h 195"/>
                  <a:gd name="T66" fmla="*/ 147 w 261"/>
                  <a:gd name="T67" fmla="*/ 195 h 195"/>
                  <a:gd name="T68" fmla="*/ 114 w 261"/>
                  <a:gd name="T69" fmla="*/ 73 h 195"/>
                  <a:gd name="T70" fmla="*/ 111 w 261"/>
                  <a:gd name="T71" fmla="*/ 53 h 195"/>
                  <a:gd name="T72" fmla="*/ 104 w 261"/>
                  <a:gd name="T73" fmla="*/ 38 h 195"/>
                  <a:gd name="T74" fmla="*/ 92 w 261"/>
                  <a:gd name="T75" fmla="*/ 29 h 195"/>
                  <a:gd name="T76" fmla="*/ 77 w 261"/>
                  <a:gd name="T77" fmla="*/ 27 h 195"/>
                  <a:gd name="T78" fmla="*/ 65 w 261"/>
                  <a:gd name="T79" fmla="*/ 28 h 195"/>
                  <a:gd name="T80" fmla="*/ 53 w 261"/>
                  <a:gd name="T81" fmla="*/ 34 h 195"/>
                  <a:gd name="T82" fmla="*/ 43 w 261"/>
                  <a:gd name="T83" fmla="*/ 41 h 195"/>
                  <a:gd name="T84" fmla="*/ 33 w 261"/>
                  <a:gd name="T85" fmla="*/ 51 h 195"/>
                  <a:gd name="T86" fmla="*/ 0 w 261"/>
                  <a:gd name="T8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1" h="195">
                    <a:moveTo>
                      <a:pt x="0" y="195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3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1" y="29"/>
                    </a:lnTo>
                    <a:lnTo>
                      <a:pt x="37" y="24"/>
                    </a:lnTo>
                    <a:lnTo>
                      <a:pt x="43" y="18"/>
                    </a:lnTo>
                    <a:lnTo>
                      <a:pt x="49" y="13"/>
                    </a:lnTo>
                    <a:lnTo>
                      <a:pt x="56" y="8"/>
                    </a:lnTo>
                    <a:lnTo>
                      <a:pt x="62" y="5"/>
                    </a:lnTo>
                    <a:lnTo>
                      <a:pt x="70" y="1"/>
                    </a:lnTo>
                    <a:lnTo>
                      <a:pt x="78" y="0"/>
                    </a:lnTo>
                    <a:lnTo>
                      <a:pt x="87" y="0"/>
                    </a:lnTo>
                    <a:lnTo>
                      <a:pt x="96" y="0"/>
                    </a:lnTo>
                    <a:lnTo>
                      <a:pt x="104" y="3"/>
                    </a:lnTo>
                    <a:lnTo>
                      <a:pt x="111" y="6"/>
                    </a:lnTo>
                    <a:lnTo>
                      <a:pt x="118" y="10"/>
                    </a:lnTo>
                    <a:lnTo>
                      <a:pt x="124" y="17"/>
                    </a:lnTo>
                    <a:lnTo>
                      <a:pt x="128" y="24"/>
                    </a:lnTo>
                    <a:lnTo>
                      <a:pt x="132" y="31"/>
                    </a:lnTo>
                    <a:lnTo>
                      <a:pt x="135" y="40"/>
                    </a:lnTo>
                    <a:lnTo>
                      <a:pt x="140" y="30"/>
                    </a:lnTo>
                    <a:lnTo>
                      <a:pt x="146" y="21"/>
                    </a:lnTo>
                    <a:lnTo>
                      <a:pt x="152" y="15"/>
                    </a:lnTo>
                    <a:lnTo>
                      <a:pt x="160" y="9"/>
                    </a:lnTo>
                    <a:lnTo>
                      <a:pt x="169" y="5"/>
                    </a:lnTo>
                    <a:lnTo>
                      <a:pt x="178" y="3"/>
                    </a:lnTo>
                    <a:lnTo>
                      <a:pt x="187" y="0"/>
                    </a:lnTo>
                    <a:lnTo>
                      <a:pt x="197" y="0"/>
                    </a:lnTo>
                    <a:lnTo>
                      <a:pt x="204" y="0"/>
                    </a:lnTo>
                    <a:lnTo>
                      <a:pt x="211" y="1"/>
                    </a:lnTo>
                    <a:lnTo>
                      <a:pt x="218" y="3"/>
                    </a:lnTo>
                    <a:lnTo>
                      <a:pt x="224" y="5"/>
                    </a:lnTo>
                    <a:lnTo>
                      <a:pt x="229" y="7"/>
                    </a:lnTo>
                    <a:lnTo>
                      <a:pt x="235" y="10"/>
                    </a:lnTo>
                    <a:lnTo>
                      <a:pt x="239" y="15"/>
                    </a:lnTo>
                    <a:lnTo>
                      <a:pt x="244" y="19"/>
                    </a:lnTo>
                    <a:lnTo>
                      <a:pt x="248" y="24"/>
                    </a:lnTo>
                    <a:lnTo>
                      <a:pt x="251" y="29"/>
                    </a:lnTo>
                    <a:lnTo>
                      <a:pt x="254" y="35"/>
                    </a:lnTo>
                    <a:lnTo>
                      <a:pt x="257" y="41"/>
                    </a:lnTo>
                    <a:lnTo>
                      <a:pt x="258" y="48"/>
                    </a:lnTo>
                    <a:lnTo>
                      <a:pt x="260" y="56"/>
                    </a:lnTo>
                    <a:lnTo>
                      <a:pt x="260" y="64"/>
                    </a:lnTo>
                    <a:lnTo>
                      <a:pt x="261" y="73"/>
                    </a:lnTo>
                    <a:lnTo>
                      <a:pt x="261" y="195"/>
                    </a:lnTo>
                    <a:lnTo>
                      <a:pt x="227" y="195"/>
                    </a:lnTo>
                    <a:lnTo>
                      <a:pt x="227" y="73"/>
                    </a:lnTo>
                    <a:lnTo>
                      <a:pt x="226" y="63"/>
                    </a:lnTo>
                    <a:lnTo>
                      <a:pt x="225" y="53"/>
                    </a:lnTo>
                    <a:lnTo>
                      <a:pt x="221" y="45"/>
                    </a:lnTo>
                    <a:lnTo>
                      <a:pt x="217" y="38"/>
                    </a:lnTo>
                    <a:lnTo>
                      <a:pt x="211" y="34"/>
                    </a:lnTo>
                    <a:lnTo>
                      <a:pt x="205" y="29"/>
                    </a:lnTo>
                    <a:lnTo>
                      <a:pt x="197" y="27"/>
                    </a:lnTo>
                    <a:lnTo>
                      <a:pt x="188" y="27"/>
                    </a:lnTo>
                    <a:lnTo>
                      <a:pt x="180" y="27"/>
                    </a:lnTo>
                    <a:lnTo>
                      <a:pt x="172" y="29"/>
                    </a:lnTo>
                    <a:lnTo>
                      <a:pt x="166" y="34"/>
                    </a:lnTo>
                    <a:lnTo>
                      <a:pt x="159" y="38"/>
                    </a:lnTo>
                    <a:lnTo>
                      <a:pt x="155" y="45"/>
                    </a:lnTo>
                    <a:lnTo>
                      <a:pt x="150" y="53"/>
                    </a:lnTo>
                    <a:lnTo>
                      <a:pt x="148" y="61"/>
                    </a:lnTo>
                    <a:lnTo>
                      <a:pt x="147" y="73"/>
                    </a:lnTo>
                    <a:lnTo>
                      <a:pt x="147" y="195"/>
                    </a:lnTo>
                    <a:lnTo>
                      <a:pt x="114" y="195"/>
                    </a:lnTo>
                    <a:lnTo>
                      <a:pt x="114" y="73"/>
                    </a:lnTo>
                    <a:lnTo>
                      <a:pt x="112" y="61"/>
                    </a:lnTo>
                    <a:lnTo>
                      <a:pt x="111" y="53"/>
                    </a:lnTo>
                    <a:lnTo>
                      <a:pt x="108" y="45"/>
                    </a:lnTo>
                    <a:lnTo>
                      <a:pt x="104" y="38"/>
                    </a:lnTo>
                    <a:lnTo>
                      <a:pt x="99" y="34"/>
                    </a:lnTo>
                    <a:lnTo>
                      <a:pt x="92" y="29"/>
                    </a:lnTo>
                    <a:lnTo>
                      <a:pt x="85" y="27"/>
                    </a:lnTo>
                    <a:lnTo>
                      <a:pt x="77" y="27"/>
                    </a:lnTo>
                    <a:lnTo>
                      <a:pt x="70" y="27"/>
                    </a:lnTo>
                    <a:lnTo>
                      <a:pt x="65" y="28"/>
                    </a:lnTo>
                    <a:lnTo>
                      <a:pt x="59" y="30"/>
                    </a:lnTo>
                    <a:lnTo>
                      <a:pt x="53" y="34"/>
                    </a:lnTo>
                    <a:lnTo>
                      <a:pt x="48" y="37"/>
                    </a:lnTo>
                    <a:lnTo>
                      <a:pt x="43" y="41"/>
                    </a:lnTo>
                    <a:lnTo>
                      <a:pt x="39" y="46"/>
                    </a:lnTo>
                    <a:lnTo>
                      <a:pt x="33" y="51"/>
                    </a:lnTo>
                    <a:lnTo>
                      <a:pt x="33" y="195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25"/>
              <p:cNvSpPr>
                <a:spLocks noEditPoints="1"/>
              </p:cNvSpPr>
              <p:nvPr/>
            </p:nvSpPr>
            <p:spPr bwMode="auto">
              <a:xfrm>
                <a:off x="1682" y="1586"/>
                <a:ext cx="25" cy="33"/>
              </a:xfrm>
              <a:custGeom>
                <a:avLst/>
                <a:gdLst>
                  <a:gd name="T0" fmla="*/ 133 w 151"/>
                  <a:gd name="T1" fmla="*/ 196 h 199"/>
                  <a:gd name="T2" fmla="*/ 127 w 151"/>
                  <a:gd name="T3" fmla="*/ 193 h 199"/>
                  <a:gd name="T4" fmla="*/ 121 w 151"/>
                  <a:gd name="T5" fmla="*/ 170 h 199"/>
                  <a:gd name="T6" fmla="*/ 106 w 151"/>
                  <a:gd name="T7" fmla="*/ 183 h 199"/>
                  <a:gd name="T8" fmla="*/ 91 w 151"/>
                  <a:gd name="T9" fmla="*/ 192 h 199"/>
                  <a:gd name="T10" fmla="*/ 75 w 151"/>
                  <a:gd name="T11" fmla="*/ 197 h 199"/>
                  <a:gd name="T12" fmla="*/ 55 w 151"/>
                  <a:gd name="T13" fmla="*/ 199 h 199"/>
                  <a:gd name="T14" fmla="*/ 34 w 151"/>
                  <a:gd name="T15" fmla="*/ 196 h 199"/>
                  <a:gd name="T16" fmla="*/ 16 w 151"/>
                  <a:gd name="T17" fmla="*/ 187 h 199"/>
                  <a:gd name="T18" fmla="*/ 5 w 151"/>
                  <a:gd name="T19" fmla="*/ 170 h 199"/>
                  <a:gd name="T20" fmla="*/ 1 w 151"/>
                  <a:gd name="T21" fmla="*/ 160 h 199"/>
                  <a:gd name="T22" fmla="*/ 0 w 151"/>
                  <a:gd name="T23" fmla="*/ 148 h 199"/>
                  <a:gd name="T24" fmla="*/ 1 w 151"/>
                  <a:gd name="T25" fmla="*/ 137 h 199"/>
                  <a:gd name="T26" fmla="*/ 7 w 151"/>
                  <a:gd name="T27" fmla="*/ 126 h 199"/>
                  <a:gd name="T28" fmla="*/ 15 w 151"/>
                  <a:gd name="T29" fmla="*/ 116 h 199"/>
                  <a:gd name="T30" fmla="*/ 27 w 151"/>
                  <a:gd name="T31" fmla="*/ 107 h 199"/>
                  <a:gd name="T32" fmla="*/ 42 w 151"/>
                  <a:gd name="T33" fmla="*/ 100 h 199"/>
                  <a:gd name="T34" fmla="*/ 64 w 151"/>
                  <a:gd name="T35" fmla="*/ 94 h 199"/>
                  <a:gd name="T36" fmla="*/ 88 w 151"/>
                  <a:gd name="T37" fmla="*/ 90 h 199"/>
                  <a:gd name="T38" fmla="*/ 119 w 151"/>
                  <a:gd name="T39" fmla="*/ 88 h 199"/>
                  <a:gd name="T40" fmla="*/ 118 w 151"/>
                  <a:gd name="T41" fmla="*/ 62 h 199"/>
                  <a:gd name="T42" fmla="*/ 114 w 151"/>
                  <a:gd name="T43" fmla="*/ 46 h 199"/>
                  <a:gd name="T44" fmla="*/ 104 w 151"/>
                  <a:gd name="T45" fmla="*/ 35 h 199"/>
                  <a:gd name="T46" fmla="*/ 89 w 151"/>
                  <a:gd name="T47" fmla="*/ 28 h 199"/>
                  <a:gd name="T48" fmla="*/ 69 w 151"/>
                  <a:gd name="T49" fmla="*/ 28 h 199"/>
                  <a:gd name="T50" fmla="*/ 52 w 151"/>
                  <a:gd name="T51" fmla="*/ 35 h 199"/>
                  <a:gd name="T52" fmla="*/ 39 w 151"/>
                  <a:gd name="T53" fmla="*/ 41 h 199"/>
                  <a:gd name="T54" fmla="*/ 30 w 151"/>
                  <a:gd name="T55" fmla="*/ 47 h 199"/>
                  <a:gd name="T56" fmla="*/ 22 w 151"/>
                  <a:gd name="T57" fmla="*/ 48 h 199"/>
                  <a:gd name="T58" fmla="*/ 18 w 151"/>
                  <a:gd name="T59" fmla="*/ 45 h 199"/>
                  <a:gd name="T60" fmla="*/ 9 w 151"/>
                  <a:gd name="T61" fmla="*/ 31 h 199"/>
                  <a:gd name="T62" fmla="*/ 26 w 151"/>
                  <a:gd name="T63" fmla="*/ 18 h 199"/>
                  <a:gd name="T64" fmla="*/ 44 w 151"/>
                  <a:gd name="T65" fmla="*/ 8 h 199"/>
                  <a:gd name="T66" fmla="*/ 64 w 151"/>
                  <a:gd name="T67" fmla="*/ 2 h 199"/>
                  <a:gd name="T68" fmla="*/ 85 w 151"/>
                  <a:gd name="T69" fmla="*/ 0 h 199"/>
                  <a:gd name="T70" fmla="*/ 100 w 151"/>
                  <a:gd name="T71" fmla="*/ 1 h 199"/>
                  <a:gd name="T72" fmla="*/ 114 w 151"/>
                  <a:gd name="T73" fmla="*/ 6 h 199"/>
                  <a:gd name="T74" fmla="*/ 125 w 151"/>
                  <a:gd name="T75" fmla="*/ 12 h 199"/>
                  <a:gd name="T76" fmla="*/ 135 w 151"/>
                  <a:gd name="T77" fmla="*/ 20 h 199"/>
                  <a:gd name="T78" fmla="*/ 143 w 151"/>
                  <a:gd name="T79" fmla="*/ 31 h 199"/>
                  <a:gd name="T80" fmla="*/ 147 w 151"/>
                  <a:gd name="T81" fmla="*/ 44 h 199"/>
                  <a:gd name="T82" fmla="*/ 150 w 151"/>
                  <a:gd name="T83" fmla="*/ 58 h 199"/>
                  <a:gd name="T84" fmla="*/ 151 w 151"/>
                  <a:gd name="T85" fmla="*/ 74 h 199"/>
                  <a:gd name="T86" fmla="*/ 137 w 151"/>
                  <a:gd name="T87" fmla="*/ 196 h 199"/>
                  <a:gd name="T88" fmla="*/ 72 w 151"/>
                  <a:gd name="T89" fmla="*/ 175 h 199"/>
                  <a:gd name="T90" fmla="*/ 88 w 151"/>
                  <a:gd name="T91" fmla="*/ 171 h 199"/>
                  <a:gd name="T92" fmla="*/ 101 w 151"/>
                  <a:gd name="T93" fmla="*/ 165 h 199"/>
                  <a:gd name="T94" fmla="*/ 112 w 151"/>
                  <a:gd name="T95" fmla="*/ 155 h 199"/>
                  <a:gd name="T96" fmla="*/ 119 w 151"/>
                  <a:gd name="T97" fmla="*/ 109 h 199"/>
                  <a:gd name="T98" fmla="*/ 97 w 151"/>
                  <a:gd name="T99" fmla="*/ 111 h 199"/>
                  <a:gd name="T100" fmla="*/ 79 w 151"/>
                  <a:gd name="T101" fmla="*/ 114 h 199"/>
                  <a:gd name="T102" fmla="*/ 52 w 151"/>
                  <a:gd name="T103" fmla="*/ 121 h 199"/>
                  <a:gd name="T104" fmla="*/ 44 w 151"/>
                  <a:gd name="T105" fmla="*/ 126 h 199"/>
                  <a:gd name="T106" fmla="*/ 37 w 151"/>
                  <a:gd name="T107" fmla="*/ 133 h 199"/>
                  <a:gd name="T108" fmla="*/ 34 w 151"/>
                  <a:gd name="T109" fmla="*/ 139 h 199"/>
                  <a:gd name="T110" fmla="*/ 32 w 151"/>
                  <a:gd name="T111" fmla="*/ 147 h 199"/>
                  <a:gd name="T112" fmla="*/ 35 w 151"/>
                  <a:gd name="T113" fmla="*/ 159 h 199"/>
                  <a:gd name="T114" fmla="*/ 41 w 151"/>
                  <a:gd name="T115" fmla="*/ 169 h 199"/>
                  <a:gd name="T116" fmla="*/ 51 w 151"/>
                  <a:gd name="T117" fmla="*/ 174 h 199"/>
                  <a:gd name="T118" fmla="*/ 65 w 151"/>
                  <a:gd name="T119" fmla="*/ 17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199">
                    <a:moveTo>
                      <a:pt x="137" y="196"/>
                    </a:moveTo>
                    <a:lnTo>
                      <a:pt x="133" y="196"/>
                    </a:lnTo>
                    <a:lnTo>
                      <a:pt x="129" y="195"/>
                    </a:lnTo>
                    <a:lnTo>
                      <a:pt x="127" y="193"/>
                    </a:lnTo>
                    <a:lnTo>
                      <a:pt x="125" y="188"/>
                    </a:lnTo>
                    <a:lnTo>
                      <a:pt x="121" y="170"/>
                    </a:lnTo>
                    <a:lnTo>
                      <a:pt x="114" y="177"/>
                    </a:lnTo>
                    <a:lnTo>
                      <a:pt x="106" y="183"/>
                    </a:lnTo>
                    <a:lnTo>
                      <a:pt x="99" y="187"/>
                    </a:lnTo>
                    <a:lnTo>
                      <a:pt x="91" y="192"/>
                    </a:lnTo>
                    <a:lnTo>
                      <a:pt x="82" y="195"/>
                    </a:lnTo>
                    <a:lnTo>
                      <a:pt x="75" y="197"/>
                    </a:lnTo>
                    <a:lnTo>
                      <a:pt x="65" y="199"/>
                    </a:lnTo>
                    <a:lnTo>
                      <a:pt x="55" y="199"/>
                    </a:lnTo>
                    <a:lnTo>
                      <a:pt x="44" y="198"/>
                    </a:lnTo>
                    <a:lnTo>
                      <a:pt x="34" y="196"/>
                    </a:lnTo>
                    <a:lnTo>
                      <a:pt x="24" y="193"/>
                    </a:lnTo>
                    <a:lnTo>
                      <a:pt x="16" y="187"/>
                    </a:lnTo>
                    <a:lnTo>
                      <a:pt x="9" y="179"/>
                    </a:lnTo>
                    <a:lnTo>
                      <a:pt x="5" y="170"/>
                    </a:lnTo>
                    <a:lnTo>
                      <a:pt x="2" y="166"/>
                    </a:lnTo>
                    <a:lnTo>
                      <a:pt x="1" y="160"/>
                    </a:lnTo>
                    <a:lnTo>
                      <a:pt x="0" y="155"/>
                    </a:lnTo>
                    <a:lnTo>
                      <a:pt x="0" y="148"/>
                    </a:lnTo>
                    <a:lnTo>
                      <a:pt x="0" y="143"/>
                    </a:lnTo>
                    <a:lnTo>
                      <a:pt x="1" y="137"/>
                    </a:lnTo>
                    <a:lnTo>
                      <a:pt x="3" y="131"/>
                    </a:lnTo>
                    <a:lnTo>
                      <a:pt x="7" y="126"/>
                    </a:lnTo>
                    <a:lnTo>
                      <a:pt x="10" y="121"/>
                    </a:lnTo>
                    <a:lnTo>
                      <a:pt x="15" y="116"/>
                    </a:lnTo>
                    <a:lnTo>
                      <a:pt x="20" y="111"/>
                    </a:lnTo>
                    <a:lnTo>
                      <a:pt x="27" y="107"/>
                    </a:lnTo>
                    <a:lnTo>
                      <a:pt x="35" y="104"/>
                    </a:lnTo>
                    <a:lnTo>
                      <a:pt x="42" y="100"/>
                    </a:lnTo>
                    <a:lnTo>
                      <a:pt x="52" y="97"/>
                    </a:lnTo>
                    <a:lnTo>
                      <a:pt x="64" y="94"/>
                    </a:lnTo>
                    <a:lnTo>
                      <a:pt x="75" y="91"/>
                    </a:lnTo>
                    <a:lnTo>
                      <a:pt x="88" y="90"/>
                    </a:lnTo>
                    <a:lnTo>
                      <a:pt x="102" y="89"/>
                    </a:lnTo>
                    <a:lnTo>
                      <a:pt x="119" y="88"/>
                    </a:lnTo>
                    <a:lnTo>
                      <a:pt x="119" y="74"/>
                    </a:lnTo>
                    <a:lnTo>
                      <a:pt x="118" y="62"/>
                    </a:lnTo>
                    <a:lnTo>
                      <a:pt x="116" y="54"/>
                    </a:lnTo>
                    <a:lnTo>
                      <a:pt x="114" y="46"/>
                    </a:lnTo>
                    <a:lnTo>
                      <a:pt x="109" y="39"/>
                    </a:lnTo>
                    <a:lnTo>
                      <a:pt x="104" y="35"/>
                    </a:lnTo>
                    <a:lnTo>
                      <a:pt x="97" y="30"/>
                    </a:lnTo>
                    <a:lnTo>
                      <a:pt x="89" y="28"/>
                    </a:lnTo>
                    <a:lnTo>
                      <a:pt x="80" y="28"/>
                    </a:lnTo>
                    <a:lnTo>
                      <a:pt x="69" y="28"/>
                    </a:lnTo>
                    <a:lnTo>
                      <a:pt x="60" y="31"/>
                    </a:lnTo>
                    <a:lnTo>
                      <a:pt x="52" y="35"/>
                    </a:lnTo>
                    <a:lnTo>
                      <a:pt x="45" y="38"/>
                    </a:lnTo>
                    <a:lnTo>
                      <a:pt x="39" y="41"/>
                    </a:lnTo>
                    <a:lnTo>
                      <a:pt x="35" y="45"/>
                    </a:lnTo>
                    <a:lnTo>
                      <a:pt x="30" y="47"/>
                    </a:lnTo>
                    <a:lnTo>
                      <a:pt x="26" y="48"/>
                    </a:lnTo>
                    <a:lnTo>
                      <a:pt x="22" y="48"/>
                    </a:lnTo>
                    <a:lnTo>
                      <a:pt x="20" y="46"/>
                    </a:lnTo>
                    <a:lnTo>
                      <a:pt x="18" y="45"/>
                    </a:lnTo>
                    <a:lnTo>
                      <a:pt x="16" y="41"/>
                    </a:lnTo>
                    <a:lnTo>
                      <a:pt x="9" y="31"/>
                    </a:lnTo>
                    <a:lnTo>
                      <a:pt x="18" y="24"/>
                    </a:lnTo>
                    <a:lnTo>
                      <a:pt x="26" y="18"/>
                    </a:lnTo>
                    <a:lnTo>
                      <a:pt x="35" y="12"/>
                    </a:lnTo>
                    <a:lnTo>
                      <a:pt x="44" y="8"/>
                    </a:lnTo>
                    <a:lnTo>
                      <a:pt x="54" y="5"/>
                    </a:lnTo>
                    <a:lnTo>
                      <a:pt x="64" y="2"/>
                    </a:lnTo>
                    <a:lnTo>
                      <a:pt x="74" y="1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100" y="1"/>
                    </a:lnTo>
                    <a:lnTo>
                      <a:pt x="107" y="4"/>
                    </a:lnTo>
                    <a:lnTo>
                      <a:pt x="114" y="6"/>
                    </a:lnTo>
                    <a:lnTo>
                      <a:pt x="119" y="9"/>
                    </a:lnTo>
                    <a:lnTo>
                      <a:pt x="125" y="12"/>
                    </a:lnTo>
                    <a:lnTo>
                      <a:pt x="130" y="16"/>
                    </a:lnTo>
                    <a:lnTo>
                      <a:pt x="135" y="20"/>
                    </a:lnTo>
                    <a:lnTo>
                      <a:pt x="138" y="26"/>
                    </a:lnTo>
                    <a:lnTo>
                      <a:pt x="143" y="31"/>
                    </a:lnTo>
                    <a:lnTo>
                      <a:pt x="145" y="37"/>
                    </a:lnTo>
                    <a:lnTo>
                      <a:pt x="147" y="44"/>
                    </a:lnTo>
                    <a:lnTo>
                      <a:pt x="149" y="50"/>
                    </a:lnTo>
                    <a:lnTo>
                      <a:pt x="150" y="58"/>
                    </a:lnTo>
                    <a:lnTo>
                      <a:pt x="151" y="65"/>
                    </a:lnTo>
                    <a:lnTo>
                      <a:pt x="151" y="74"/>
                    </a:lnTo>
                    <a:lnTo>
                      <a:pt x="151" y="196"/>
                    </a:lnTo>
                    <a:lnTo>
                      <a:pt x="137" y="196"/>
                    </a:lnTo>
                    <a:close/>
                    <a:moveTo>
                      <a:pt x="65" y="176"/>
                    </a:moveTo>
                    <a:lnTo>
                      <a:pt x="72" y="175"/>
                    </a:lnTo>
                    <a:lnTo>
                      <a:pt x="80" y="174"/>
                    </a:lnTo>
                    <a:lnTo>
                      <a:pt x="88" y="171"/>
                    </a:lnTo>
                    <a:lnTo>
                      <a:pt x="95" y="168"/>
                    </a:lnTo>
                    <a:lnTo>
                      <a:pt x="101" y="165"/>
                    </a:lnTo>
                    <a:lnTo>
                      <a:pt x="107" y="160"/>
                    </a:lnTo>
                    <a:lnTo>
                      <a:pt x="112" y="155"/>
                    </a:lnTo>
                    <a:lnTo>
                      <a:pt x="119" y="149"/>
                    </a:lnTo>
                    <a:lnTo>
                      <a:pt x="119" y="109"/>
                    </a:lnTo>
                    <a:lnTo>
                      <a:pt x="108" y="110"/>
                    </a:lnTo>
                    <a:lnTo>
                      <a:pt x="97" y="111"/>
                    </a:lnTo>
                    <a:lnTo>
                      <a:pt x="88" y="111"/>
                    </a:lnTo>
                    <a:lnTo>
                      <a:pt x="79" y="114"/>
                    </a:lnTo>
                    <a:lnTo>
                      <a:pt x="64" y="117"/>
                    </a:lnTo>
                    <a:lnTo>
                      <a:pt x="52" y="121"/>
                    </a:lnTo>
                    <a:lnTo>
                      <a:pt x="47" y="124"/>
                    </a:lnTo>
                    <a:lnTo>
                      <a:pt x="44" y="126"/>
                    </a:lnTo>
                    <a:lnTo>
                      <a:pt x="40" y="129"/>
                    </a:lnTo>
                    <a:lnTo>
                      <a:pt x="37" y="133"/>
                    </a:lnTo>
                    <a:lnTo>
                      <a:pt x="35" y="136"/>
                    </a:lnTo>
                    <a:lnTo>
                      <a:pt x="34" y="139"/>
                    </a:lnTo>
                    <a:lnTo>
                      <a:pt x="32" y="143"/>
                    </a:lnTo>
                    <a:lnTo>
                      <a:pt x="32" y="147"/>
                    </a:lnTo>
                    <a:lnTo>
                      <a:pt x="34" y="154"/>
                    </a:lnTo>
                    <a:lnTo>
                      <a:pt x="35" y="159"/>
                    </a:lnTo>
                    <a:lnTo>
                      <a:pt x="38" y="165"/>
                    </a:lnTo>
                    <a:lnTo>
                      <a:pt x="41" y="169"/>
                    </a:lnTo>
                    <a:lnTo>
                      <a:pt x="47" y="171"/>
                    </a:lnTo>
                    <a:lnTo>
                      <a:pt x="51" y="174"/>
                    </a:lnTo>
                    <a:lnTo>
                      <a:pt x="58" y="175"/>
                    </a:lnTo>
                    <a:lnTo>
                      <a:pt x="65" y="17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26"/>
              <p:cNvSpPr>
                <a:spLocks/>
              </p:cNvSpPr>
              <p:nvPr/>
            </p:nvSpPr>
            <p:spPr bwMode="auto">
              <a:xfrm>
                <a:off x="1715" y="1586"/>
                <a:ext cx="27" cy="32"/>
              </a:xfrm>
              <a:custGeom>
                <a:avLst/>
                <a:gdLst>
                  <a:gd name="T0" fmla="*/ 0 w 160"/>
                  <a:gd name="T1" fmla="*/ 195 h 195"/>
                  <a:gd name="T2" fmla="*/ 0 w 160"/>
                  <a:gd name="T3" fmla="*/ 3 h 195"/>
                  <a:gd name="T4" fmla="*/ 20 w 160"/>
                  <a:gd name="T5" fmla="*/ 3 h 195"/>
                  <a:gd name="T6" fmla="*/ 23 w 160"/>
                  <a:gd name="T7" fmla="*/ 4 h 195"/>
                  <a:gd name="T8" fmla="*/ 25 w 160"/>
                  <a:gd name="T9" fmla="*/ 5 h 195"/>
                  <a:gd name="T10" fmla="*/ 28 w 160"/>
                  <a:gd name="T11" fmla="*/ 7 h 195"/>
                  <a:gd name="T12" fmla="*/ 29 w 160"/>
                  <a:gd name="T13" fmla="*/ 10 h 195"/>
                  <a:gd name="T14" fmla="*/ 31 w 160"/>
                  <a:gd name="T15" fmla="*/ 30 h 195"/>
                  <a:gd name="T16" fmla="*/ 38 w 160"/>
                  <a:gd name="T17" fmla="*/ 24 h 195"/>
                  <a:gd name="T18" fmla="*/ 44 w 160"/>
                  <a:gd name="T19" fmla="*/ 18 h 195"/>
                  <a:gd name="T20" fmla="*/ 52 w 160"/>
                  <a:gd name="T21" fmla="*/ 13 h 195"/>
                  <a:gd name="T22" fmla="*/ 60 w 160"/>
                  <a:gd name="T23" fmla="*/ 8 h 195"/>
                  <a:gd name="T24" fmla="*/ 68 w 160"/>
                  <a:gd name="T25" fmla="*/ 5 h 195"/>
                  <a:gd name="T26" fmla="*/ 76 w 160"/>
                  <a:gd name="T27" fmla="*/ 1 h 195"/>
                  <a:gd name="T28" fmla="*/ 85 w 160"/>
                  <a:gd name="T29" fmla="*/ 0 h 195"/>
                  <a:gd name="T30" fmla="*/ 95 w 160"/>
                  <a:gd name="T31" fmla="*/ 0 h 195"/>
                  <a:gd name="T32" fmla="*/ 103 w 160"/>
                  <a:gd name="T33" fmla="*/ 0 h 195"/>
                  <a:gd name="T34" fmla="*/ 110 w 160"/>
                  <a:gd name="T35" fmla="*/ 1 h 195"/>
                  <a:gd name="T36" fmla="*/ 116 w 160"/>
                  <a:gd name="T37" fmla="*/ 3 h 195"/>
                  <a:gd name="T38" fmla="*/ 123 w 160"/>
                  <a:gd name="T39" fmla="*/ 5 h 195"/>
                  <a:gd name="T40" fmla="*/ 129 w 160"/>
                  <a:gd name="T41" fmla="*/ 8 h 195"/>
                  <a:gd name="T42" fmla="*/ 134 w 160"/>
                  <a:gd name="T43" fmla="*/ 11 h 195"/>
                  <a:gd name="T44" fmla="*/ 139 w 160"/>
                  <a:gd name="T45" fmla="*/ 15 h 195"/>
                  <a:gd name="T46" fmla="*/ 143 w 160"/>
                  <a:gd name="T47" fmla="*/ 20 h 195"/>
                  <a:gd name="T48" fmla="*/ 147 w 160"/>
                  <a:gd name="T49" fmla="*/ 25 h 195"/>
                  <a:gd name="T50" fmla="*/ 150 w 160"/>
                  <a:gd name="T51" fmla="*/ 30 h 195"/>
                  <a:gd name="T52" fmla="*/ 153 w 160"/>
                  <a:gd name="T53" fmla="*/ 36 h 195"/>
                  <a:gd name="T54" fmla="*/ 155 w 160"/>
                  <a:gd name="T55" fmla="*/ 43 h 195"/>
                  <a:gd name="T56" fmla="*/ 158 w 160"/>
                  <a:gd name="T57" fmla="*/ 50 h 195"/>
                  <a:gd name="T58" fmla="*/ 159 w 160"/>
                  <a:gd name="T59" fmla="*/ 57 h 195"/>
                  <a:gd name="T60" fmla="*/ 160 w 160"/>
                  <a:gd name="T61" fmla="*/ 65 h 195"/>
                  <a:gd name="T62" fmla="*/ 160 w 160"/>
                  <a:gd name="T63" fmla="*/ 73 h 195"/>
                  <a:gd name="T64" fmla="*/ 160 w 160"/>
                  <a:gd name="T65" fmla="*/ 195 h 195"/>
                  <a:gd name="T66" fmla="*/ 125 w 160"/>
                  <a:gd name="T67" fmla="*/ 195 h 195"/>
                  <a:gd name="T68" fmla="*/ 125 w 160"/>
                  <a:gd name="T69" fmla="*/ 73 h 195"/>
                  <a:gd name="T70" fmla="*/ 125 w 160"/>
                  <a:gd name="T71" fmla="*/ 63 h 195"/>
                  <a:gd name="T72" fmla="*/ 123 w 160"/>
                  <a:gd name="T73" fmla="*/ 54 h 195"/>
                  <a:gd name="T74" fmla="*/ 120 w 160"/>
                  <a:gd name="T75" fmla="*/ 46 h 195"/>
                  <a:gd name="T76" fmla="*/ 115 w 160"/>
                  <a:gd name="T77" fmla="*/ 39 h 195"/>
                  <a:gd name="T78" fmla="*/ 110 w 160"/>
                  <a:gd name="T79" fmla="*/ 34 h 195"/>
                  <a:gd name="T80" fmla="*/ 103 w 160"/>
                  <a:gd name="T81" fmla="*/ 29 h 195"/>
                  <a:gd name="T82" fmla="*/ 95 w 160"/>
                  <a:gd name="T83" fmla="*/ 27 h 195"/>
                  <a:gd name="T84" fmla="*/ 85 w 160"/>
                  <a:gd name="T85" fmla="*/ 27 h 195"/>
                  <a:gd name="T86" fmla="*/ 78 w 160"/>
                  <a:gd name="T87" fmla="*/ 27 h 195"/>
                  <a:gd name="T88" fmla="*/ 71 w 160"/>
                  <a:gd name="T89" fmla="*/ 28 h 195"/>
                  <a:gd name="T90" fmla="*/ 64 w 160"/>
                  <a:gd name="T91" fmla="*/ 30 h 195"/>
                  <a:gd name="T92" fmla="*/ 58 w 160"/>
                  <a:gd name="T93" fmla="*/ 34 h 195"/>
                  <a:gd name="T94" fmla="*/ 51 w 160"/>
                  <a:gd name="T95" fmla="*/ 38 h 195"/>
                  <a:gd name="T96" fmla="*/ 44 w 160"/>
                  <a:gd name="T97" fmla="*/ 43 h 195"/>
                  <a:gd name="T98" fmla="*/ 39 w 160"/>
                  <a:gd name="T99" fmla="*/ 48 h 195"/>
                  <a:gd name="T100" fmla="*/ 33 w 160"/>
                  <a:gd name="T101" fmla="*/ 54 h 195"/>
                  <a:gd name="T102" fmla="*/ 33 w 160"/>
                  <a:gd name="T103" fmla="*/ 195 h 195"/>
                  <a:gd name="T104" fmla="*/ 0 w 160"/>
                  <a:gd name="T10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0" h="195">
                    <a:moveTo>
                      <a:pt x="0" y="195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1" y="30"/>
                    </a:lnTo>
                    <a:lnTo>
                      <a:pt x="38" y="24"/>
                    </a:lnTo>
                    <a:lnTo>
                      <a:pt x="44" y="18"/>
                    </a:lnTo>
                    <a:lnTo>
                      <a:pt x="52" y="13"/>
                    </a:lnTo>
                    <a:lnTo>
                      <a:pt x="60" y="8"/>
                    </a:lnTo>
                    <a:lnTo>
                      <a:pt x="68" y="5"/>
                    </a:lnTo>
                    <a:lnTo>
                      <a:pt x="76" y="1"/>
                    </a:lnTo>
                    <a:lnTo>
                      <a:pt x="85" y="0"/>
                    </a:lnTo>
                    <a:lnTo>
                      <a:pt x="95" y="0"/>
                    </a:lnTo>
                    <a:lnTo>
                      <a:pt x="103" y="0"/>
                    </a:lnTo>
                    <a:lnTo>
                      <a:pt x="110" y="1"/>
                    </a:lnTo>
                    <a:lnTo>
                      <a:pt x="116" y="3"/>
                    </a:lnTo>
                    <a:lnTo>
                      <a:pt x="123" y="5"/>
                    </a:lnTo>
                    <a:lnTo>
                      <a:pt x="129" y="8"/>
                    </a:lnTo>
                    <a:lnTo>
                      <a:pt x="134" y="11"/>
                    </a:lnTo>
                    <a:lnTo>
                      <a:pt x="139" y="15"/>
                    </a:lnTo>
                    <a:lnTo>
                      <a:pt x="143" y="20"/>
                    </a:lnTo>
                    <a:lnTo>
                      <a:pt x="147" y="25"/>
                    </a:lnTo>
                    <a:lnTo>
                      <a:pt x="150" y="30"/>
                    </a:lnTo>
                    <a:lnTo>
                      <a:pt x="153" y="36"/>
                    </a:lnTo>
                    <a:lnTo>
                      <a:pt x="155" y="43"/>
                    </a:lnTo>
                    <a:lnTo>
                      <a:pt x="158" y="50"/>
                    </a:lnTo>
                    <a:lnTo>
                      <a:pt x="159" y="57"/>
                    </a:lnTo>
                    <a:lnTo>
                      <a:pt x="160" y="65"/>
                    </a:lnTo>
                    <a:lnTo>
                      <a:pt x="160" y="73"/>
                    </a:lnTo>
                    <a:lnTo>
                      <a:pt x="160" y="195"/>
                    </a:lnTo>
                    <a:lnTo>
                      <a:pt x="125" y="195"/>
                    </a:lnTo>
                    <a:lnTo>
                      <a:pt x="125" y="73"/>
                    </a:lnTo>
                    <a:lnTo>
                      <a:pt x="125" y="63"/>
                    </a:lnTo>
                    <a:lnTo>
                      <a:pt x="123" y="54"/>
                    </a:lnTo>
                    <a:lnTo>
                      <a:pt x="120" y="46"/>
                    </a:lnTo>
                    <a:lnTo>
                      <a:pt x="115" y="39"/>
                    </a:lnTo>
                    <a:lnTo>
                      <a:pt x="110" y="34"/>
                    </a:lnTo>
                    <a:lnTo>
                      <a:pt x="103" y="29"/>
                    </a:lnTo>
                    <a:lnTo>
                      <a:pt x="95" y="27"/>
                    </a:lnTo>
                    <a:lnTo>
                      <a:pt x="85" y="27"/>
                    </a:lnTo>
                    <a:lnTo>
                      <a:pt x="78" y="27"/>
                    </a:lnTo>
                    <a:lnTo>
                      <a:pt x="71" y="28"/>
                    </a:lnTo>
                    <a:lnTo>
                      <a:pt x="64" y="30"/>
                    </a:lnTo>
                    <a:lnTo>
                      <a:pt x="58" y="34"/>
                    </a:lnTo>
                    <a:lnTo>
                      <a:pt x="51" y="38"/>
                    </a:lnTo>
                    <a:lnTo>
                      <a:pt x="44" y="43"/>
                    </a:lnTo>
                    <a:lnTo>
                      <a:pt x="39" y="48"/>
                    </a:lnTo>
                    <a:lnTo>
                      <a:pt x="33" y="54"/>
                    </a:lnTo>
                    <a:lnTo>
                      <a:pt x="33" y="195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27"/>
              <p:cNvSpPr>
                <a:spLocks noEditPoints="1"/>
              </p:cNvSpPr>
              <p:nvPr/>
            </p:nvSpPr>
            <p:spPr bwMode="auto">
              <a:xfrm>
                <a:off x="1748" y="1586"/>
                <a:ext cx="26" cy="33"/>
              </a:xfrm>
              <a:custGeom>
                <a:avLst/>
                <a:gdLst>
                  <a:gd name="T0" fmla="*/ 132 w 152"/>
                  <a:gd name="T1" fmla="*/ 196 h 199"/>
                  <a:gd name="T2" fmla="*/ 126 w 152"/>
                  <a:gd name="T3" fmla="*/ 193 h 199"/>
                  <a:gd name="T4" fmla="*/ 121 w 152"/>
                  <a:gd name="T5" fmla="*/ 170 h 199"/>
                  <a:gd name="T6" fmla="*/ 106 w 152"/>
                  <a:gd name="T7" fmla="*/ 183 h 199"/>
                  <a:gd name="T8" fmla="*/ 91 w 152"/>
                  <a:gd name="T9" fmla="*/ 192 h 199"/>
                  <a:gd name="T10" fmla="*/ 74 w 152"/>
                  <a:gd name="T11" fmla="*/ 197 h 199"/>
                  <a:gd name="T12" fmla="*/ 54 w 152"/>
                  <a:gd name="T13" fmla="*/ 199 h 199"/>
                  <a:gd name="T14" fmla="*/ 33 w 152"/>
                  <a:gd name="T15" fmla="*/ 196 h 199"/>
                  <a:gd name="T16" fmla="*/ 16 w 152"/>
                  <a:gd name="T17" fmla="*/ 187 h 199"/>
                  <a:gd name="T18" fmla="*/ 4 w 152"/>
                  <a:gd name="T19" fmla="*/ 170 h 199"/>
                  <a:gd name="T20" fmla="*/ 1 w 152"/>
                  <a:gd name="T21" fmla="*/ 160 h 199"/>
                  <a:gd name="T22" fmla="*/ 0 w 152"/>
                  <a:gd name="T23" fmla="*/ 148 h 199"/>
                  <a:gd name="T24" fmla="*/ 2 w 152"/>
                  <a:gd name="T25" fmla="*/ 137 h 199"/>
                  <a:gd name="T26" fmla="*/ 6 w 152"/>
                  <a:gd name="T27" fmla="*/ 126 h 199"/>
                  <a:gd name="T28" fmla="*/ 14 w 152"/>
                  <a:gd name="T29" fmla="*/ 116 h 199"/>
                  <a:gd name="T30" fmla="*/ 26 w 152"/>
                  <a:gd name="T31" fmla="*/ 107 h 199"/>
                  <a:gd name="T32" fmla="*/ 43 w 152"/>
                  <a:gd name="T33" fmla="*/ 100 h 199"/>
                  <a:gd name="T34" fmla="*/ 63 w 152"/>
                  <a:gd name="T35" fmla="*/ 94 h 199"/>
                  <a:gd name="T36" fmla="*/ 89 w 152"/>
                  <a:gd name="T37" fmla="*/ 90 h 199"/>
                  <a:gd name="T38" fmla="*/ 119 w 152"/>
                  <a:gd name="T39" fmla="*/ 88 h 199"/>
                  <a:gd name="T40" fmla="*/ 117 w 152"/>
                  <a:gd name="T41" fmla="*/ 62 h 199"/>
                  <a:gd name="T42" fmla="*/ 113 w 152"/>
                  <a:gd name="T43" fmla="*/ 46 h 199"/>
                  <a:gd name="T44" fmla="*/ 103 w 152"/>
                  <a:gd name="T45" fmla="*/ 35 h 199"/>
                  <a:gd name="T46" fmla="*/ 90 w 152"/>
                  <a:gd name="T47" fmla="*/ 28 h 199"/>
                  <a:gd name="T48" fmla="*/ 69 w 152"/>
                  <a:gd name="T49" fmla="*/ 28 h 199"/>
                  <a:gd name="T50" fmla="*/ 52 w 152"/>
                  <a:gd name="T51" fmla="*/ 35 h 199"/>
                  <a:gd name="T52" fmla="*/ 40 w 152"/>
                  <a:gd name="T53" fmla="*/ 41 h 199"/>
                  <a:gd name="T54" fmla="*/ 30 w 152"/>
                  <a:gd name="T55" fmla="*/ 47 h 199"/>
                  <a:gd name="T56" fmla="*/ 22 w 152"/>
                  <a:gd name="T57" fmla="*/ 48 h 199"/>
                  <a:gd name="T58" fmla="*/ 17 w 152"/>
                  <a:gd name="T59" fmla="*/ 45 h 199"/>
                  <a:gd name="T60" fmla="*/ 10 w 152"/>
                  <a:gd name="T61" fmla="*/ 31 h 199"/>
                  <a:gd name="T62" fmla="*/ 26 w 152"/>
                  <a:gd name="T63" fmla="*/ 18 h 199"/>
                  <a:gd name="T64" fmla="*/ 44 w 152"/>
                  <a:gd name="T65" fmla="*/ 8 h 199"/>
                  <a:gd name="T66" fmla="*/ 63 w 152"/>
                  <a:gd name="T67" fmla="*/ 2 h 199"/>
                  <a:gd name="T68" fmla="*/ 84 w 152"/>
                  <a:gd name="T69" fmla="*/ 0 h 199"/>
                  <a:gd name="T70" fmla="*/ 100 w 152"/>
                  <a:gd name="T71" fmla="*/ 1 h 199"/>
                  <a:gd name="T72" fmla="*/ 113 w 152"/>
                  <a:gd name="T73" fmla="*/ 6 h 199"/>
                  <a:gd name="T74" fmla="*/ 125 w 152"/>
                  <a:gd name="T75" fmla="*/ 12 h 199"/>
                  <a:gd name="T76" fmla="*/ 134 w 152"/>
                  <a:gd name="T77" fmla="*/ 20 h 199"/>
                  <a:gd name="T78" fmla="*/ 142 w 152"/>
                  <a:gd name="T79" fmla="*/ 31 h 199"/>
                  <a:gd name="T80" fmla="*/ 148 w 152"/>
                  <a:gd name="T81" fmla="*/ 44 h 199"/>
                  <a:gd name="T82" fmla="*/ 151 w 152"/>
                  <a:gd name="T83" fmla="*/ 58 h 199"/>
                  <a:gd name="T84" fmla="*/ 152 w 152"/>
                  <a:gd name="T85" fmla="*/ 74 h 199"/>
                  <a:gd name="T86" fmla="*/ 136 w 152"/>
                  <a:gd name="T87" fmla="*/ 196 h 199"/>
                  <a:gd name="T88" fmla="*/ 73 w 152"/>
                  <a:gd name="T89" fmla="*/ 175 h 199"/>
                  <a:gd name="T90" fmla="*/ 87 w 152"/>
                  <a:gd name="T91" fmla="*/ 171 h 199"/>
                  <a:gd name="T92" fmla="*/ 101 w 152"/>
                  <a:gd name="T93" fmla="*/ 165 h 199"/>
                  <a:gd name="T94" fmla="*/ 113 w 152"/>
                  <a:gd name="T95" fmla="*/ 155 h 199"/>
                  <a:gd name="T96" fmla="*/ 119 w 152"/>
                  <a:gd name="T97" fmla="*/ 109 h 199"/>
                  <a:gd name="T98" fmla="*/ 97 w 152"/>
                  <a:gd name="T99" fmla="*/ 111 h 199"/>
                  <a:gd name="T100" fmla="*/ 79 w 152"/>
                  <a:gd name="T101" fmla="*/ 114 h 199"/>
                  <a:gd name="T102" fmla="*/ 52 w 152"/>
                  <a:gd name="T103" fmla="*/ 121 h 199"/>
                  <a:gd name="T104" fmla="*/ 43 w 152"/>
                  <a:gd name="T105" fmla="*/ 126 h 199"/>
                  <a:gd name="T106" fmla="*/ 37 w 152"/>
                  <a:gd name="T107" fmla="*/ 133 h 199"/>
                  <a:gd name="T108" fmla="*/ 34 w 152"/>
                  <a:gd name="T109" fmla="*/ 139 h 199"/>
                  <a:gd name="T110" fmla="*/ 32 w 152"/>
                  <a:gd name="T111" fmla="*/ 147 h 199"/>
                  <a:gd name="T112" fmla="*/ 35 w 152"/>
                  <a:gd name="T113" fmla="*/ 159 h 199"/>
                  <a:gd name="T114" fmla="*/ 42 w 152"/>
                  <a:gd name="T115" fmla="*/ 169 h 199"/>
                  <a:gd name="T116" fmla="*/ 52 w 152"/>
                  <a:gd name="T117" fmla="*/ 174 h 199"/>
                  <a:gd name="T118" fmla="*/ 64 w 152"/>
                  <a:gd name="T119" fmla="*/ 17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2" h="199">
                    <a:moveTo>
                      <a:pt x="136" y="196"/>
                    </a:moveTo>
                    <a:lnTo>
                      <a:pt x="132" y="196"/>
                    </a:lnTo>
                    <a:lnTo>
                      <a:pt x="129" y="195"/>
                    </a:lnTo>
                    <a:lnTo>
                      <a:pt x="126" y="193"/>
                    </a:lnTo>
                    <a:lnTo>
                      <a:pt x="125" y="188"/>
                    </a:lnTo>
                    <a:lnTo>
                      <a:pt x="121" y="170"/>
                    </a:lnTo>
                    <a:lnTo>
                      <a:pt x="113" y="177"/>
                    </a:lnTo>
                    <a:lnTo>
                      <a:pt x="106" y="183"/>
                    </a:lnTo>
                    <a:lnTo>
                      <a:pt x="99" y="187"/>
                    </a:lnTo>
                    <a:lnTo>
                      <a:pt x="91" y="192"/>
                    </a:lnTo>
                    <a:lnTo>
                      <a:pt x="83" y="195"/>
                    </a:lnTo>
                    <a:lnTo>
                      <a:pt x="74" y="197"/>
                    </a:lnTo>
                    <a:lnTo>
                      <a:pt x="64" y="199"/>
                    </a:lnTo>
                    <a:lnTo>
                      <a:pt x="54" y="199"/>
                    </a:lnTo>
                    <a:lnTo>
                      <a:pt x="43" y="198"/>
                    </a:lnTo>
                    <a:lnTo>
                      <a:pt x="33" y="196"/>
                    </a:lnTo>
                    <a:lnTo>
                      <a:pt x="24" y="193"/>
                    </a:lnTo>
                    <a:lnTo>
                      <a:pt x="16" y="187"/>
                    </a:lnTo>
                    <a:lnTo>
                      <a:pt x="10" y="179"/>
                    </a:lnTo>
                    <a:lnTo>
                      <a:pt x="4" y="170"/>
                    </a:lnTo>
                    <a:lnTo>
                      <a:pt x="2" y="166"/>
                    </a:lnTo>
                    <a:lnTo>
                      <a:pt x="1" y="160"/>
                    </a:lnTo>
                    <a:lnTo>
                      <a:pt x="0" y="155"/>
                    </a:lnTo>
                    <a:lnTo>
                      <a:pt x="0" y="148"/>
                    </a:lnTo>
                    <a:lnTo>
                      <a:pt x="1" y="143"/>
                    </a:lnTo>
                    <a:lnTo>
                      <a:pt x="2" y="137"/>
                    </a:lnTo>
                    <a:lnTo>
                      <a:pt x="3" y="131"/>
                    </a:lnTo>
                    <a:lnTo>
                      <a:pt x="6" y="126"/>
                    </a:lnTo>
                    <a:lnTo>
                      <a:pt x="10" y="121"/>
                    </a:lnTo>
                    <a:lnTo>
                      <a:pt x="14" y="116"/>
                    </a:lnTo>
                    <a:lnTo>
                      <a:pt x="20" y="111"/>
                    </a:lnTo>
                    <a:lnTo>
                      <a:pt x="26" y="107"/>
                    </a:lnTo>
                    <a:lnTo>
                      <a:pt x="34" y="104"/>
                    </a:lnTo>
                    <a:lnTo>
                      <a:pt x="43" y="100"/>
                    </a:lnTo>
                    <a:lnTo>
                      <a:pt x="52" y="97"/>
                    </a:lnTo>
                    <a:lnTo>
                      <a:pt x="63" y="94"/>
                    </a:lnTo>
                    <a:lnTo>
                      <a:pt x="75" y="91"/>
                    </a:lnTo>
                    <a:lnTo>
                      <a:pt x="89" y="90"/>
                    </a:lnTo>
                    <a:lnTo>
                      <a:pt x="103" y="89"/>
                    </a:lnTo>
                    <a:lnTo>
                      <a:pt x="119" y="88"/>
                    </a:lnTo>
                    <a:lnTo>
                      <a:pt x="119" y="74"/>
                    </a:lnTo>
                    <a:lnTo>
                      <a:pt x="117" y="62"/>
                    </a:lnTo>
                    <a:lnTo>
                      <a:pt x="116" y="54"/>
                    </a:lnTo>
                    <a:lnTo>
                      <a:pt x="113" y="46"/>
                    </a:lnTo>
                    <a:lnTo>
                      <a:pt x="109" y="39"/>
                    </a:lnTo>
                    <a:lnTo>
                      <a:pt x="103" y="35"/>
                    </a:lnTo>
                    <a:lnTo>
                      <a:pt x="97" y="30"/>
                    </a:lnTo>
                    <a:lnTo>
                      <a:pt x="90" y="28"/>
                    </a:lnTo>
                    <a:lnTo>
                      <a:pt x="81" y="28"/>
                    </a:lnTo>
                    <a:lnTo>
                      <a:pt x="69" y="28"/>
                    </a:lnTo>
                    <a:lnTo>
                      <a:pt x="60" y="31"/>
                    </a:lnTo>
                    <a:lnTo>
                      <a:pt x="52" y="35"/>
                    </a:lnTo>
                    <a:lnTo>
                      <a:pt x="45" y="38"/>
                    </a:lnTo>
                    <a:lnTo>
                      <a:pt x="40" y="41"/>
                    </a:lnTo>
                    <a:lnTo>
                      <a:pt x="34" y="45"/>
                    </a:lnTo>
                    <a:lnTo>
                      <a:pt x="30" y="47"/>
                    </a:lnTo>
                    <a:lnTo>
                      <a:pt x="25" y="48"/>
                    </a:lnTo>
                    <a:lnTo>
                      <a:pt x="22" y="48"/>
                    </a:lnTo>
                    <a:lnTo>
                      <a:pt x="20" y="46"/>
                    </a:lnTo>
                    <a:lnTo>
                      <a:pt x="17" y="45"/>
                    </a:lnTo>
                    <a:lnTo>
                      <a:pt x="15" y="41"/>
                    </a:lnTo>
                    <a:lnTo>
                      <a:pt x="10" y="31"/>
                    </a:lnTo>
                    <a:lnTo>
                      <a:pt x="17" y="24"/>
                    </a:lnTo>
                    <a:lnTo>
                      <a:pt x="26" y="18"/>
                    </a:lnTo>
                    <a:lnTo>
                      <a:pt x="35" y="12"/>
                    </a:lnTo>
                    <a:lnTo>
                      <a:pt x="44" y="8"/>
                    </a:lnTo>
                    <a:lnTo>
                      <a:pt x="53" y="5"/>
                    </a:lnTo>
                    <a:lnTo>
                      <a:pt x="63" y="2"/>
                    </a:lnTo>
                    <a:lnTo>
                      <a:pt x="74" y="1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1"/>
                    </a:lnTo>
                    <a:lnTo>
                      <a:pt x="106" y="4"/>
                    </a:lnTo>
                    <a:lnTo>
                      <a:pt x="113" y="6"/>
                    </a:lnTo>
                    <a:lnTo>
                      <a:pt x="120" y="9"/>
                    </a:lnTo>
                    <a:lnTo>
                      <a:pt x="125" y="12"/>
                    </a:lnTo>
                    <a:lnTo>
                      <a:pt x="130" y="16"/>
                    </a:lnTo>
                    <a:lnTo>
                      <a:pt x="134" y="20"/>
                    </a:lnTo>
                    <a:lnTo>
                      <a:pt x="139" y="26"/>
                    </a:lnTo>
                    <a:lnTo>
                      <a:pt x="142" y="31"/>
                    </a:lnTo>
                    <a:lnTo>
                      <a:pt x="145" y="37"/>
                    </a:lnTo>
                    <a:lnTo>
                      <a:pt x="148" y="44"/>
                    </a:lnTo>
                    <a:lnTo>
                      <a:pt x="149" y="50"/>
                    </a:lnTo>
                    <a:lnTo>
                      <a:pt x="151" y="58"/>
                    </a:lnTo>
                    <a:lnTo>
                      <a:pt x="151" y="65"/>
                    </a:lnTo>
                    <a:lnTo>
                      <a:pt x="152" y="74"/>
                    </a:lnTo>
                    <a:lnTo>
                      <a:pt x="152" y="196"/>
                    </a:lnTo>
                    <a:lnTo>
                      <a:pt x="136" y="196"/>
                    </a:lnTo>
                    <a:close/>
                    <a:moveTo>
                      <a:pt x="64" y="176"/>
                    </a:moveTo>
                    <a:lnTo>
                      <a:pt x="73" y="175"/>
                    </a:lnTo>
                    <a:lnTo>
                      <a:pt x="81" y="174"/>
                    </a:lnTo>
                    <a:lnTo>
                      <a:pt x="87" y="171"/>
                    </a:lnTo>
                    <a:lnTo>
                      <a:pt x="94" y="168"/>
                    </a:lnTo>
                    <a:lnTo>
                      <a:pt x="101" y="165"/>
                    </a:lnTo>
                    <a:lnTo>
                      <a:pt x="107" y="160"/>
                    </a:lnTo>
                    <a:lnTo>
                      <a:pt x="113" y="155"/>
                    </a:lnTo>
                    <a:lnTo>
                      <a:pt x="119" y="149"/>
                    </a:lnTo>
                    <a:lnTo>
                      <a:pt x="119" y="109"/>
                    </a:lnTo>
                    <a:lnTo>
                      <a:pt x="107" y="110"/>
                    </a:lnTo>
                    <a:lnTo>
                      <a:pt x="97" y="111"/>
                    </a:lnTo>
                    <a:lnTo>
                      <a:pt x="87" y="111"/>
                    </a:lnTo>
                    <a:lnTo>
                      <a:pt x="79" y="114"/>
                    </a:lnTo>
                    <a:lnTo>
                      <a:pt x="64" y="117"/>
                    </a:lnTo>
                    <a:lnTo>
                      <a:pt x="52" y="121"/>
                    </a:lnTo>
                    <a:lnTo>
                      <a:pt x="47" y="124"/>
                    </a:lnTo>
                    <a:lnTo>
                      <a:pt x="43" y="126"/>
                    </a:lnTo>
                    <a:lnTo>
                      <a:pt x="40" y="129"/>
                    </a:lnTo>
                    <a:lnTo>
                      <a:pt x="37" y="133"/>
                    </a:lnTo>
                    <a:lnTo>
                      <a:pt x="35" y="136"/>
                    </a:lnTo>
                    <a:lnTo>
                      <a:pt x="34" y="139"/>
                    </a:lnTo>
                    <a:lnTo>
                      <a:pt x="33" y="143"/>
                    </a:lnTo>
                    <a:lnTo>
                      <a:pt x="32" y="147"/>
                    </a:lnTo>
                    <a:lnTo>
                      <a:pt x="33" y="154"/>
                    </a:lnTo>
                    <a:lnTo>
                      <a:pt x="35" y="159"/>
                    </a:lnTo>
                    <a:lnTo>
                      <a:pt x="37" y="165"/>
                    </a:lnTo>
                    <a:lnTo>
                      <a:pt x="42" y="169"/>
                    </a:lnTo>
                    <a:lnTo>
                      <a:pt x="46" y="171"/>
                    </a:lnTo>
                    <a:lnTo>
                      <a:pt x="52" y="174"/>
                    </a:lnTo>
                    <a:lnTo>
                      <a:pt x="57" y="175"/>
                    </a:lnTo>
                    <a:lnTo>
                      <a:pt x="64" y="17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228"/>
              <p:cNvSpPr>
                <a:spLocks noEditPoints="1"/>
              </p:cNvSpPr>
              <p:nvPr/>
            </p:nvSpPr>
            <p:spPr bwMode="auto">
              <a:xfrm>
                <a:off x="1780" y="1586"/>
                <a:ext cx="29" cy="44"/>
              </a:xfrm>
              <a:custGeom>
                <a:avLst/>
                <a:gdLst>
                  <a:gd name="T0" fmla="*/ 116 w 178"/>
                  <a:gd name="T1" fmla="*/ 7 h 266"/>
                  <a:gd name="T2" fmla="*/ 178 w 178"/>
                  <a:gd name="T3" fmla="*/ 27 h 266"/>
                  <a:gd name="T4" fmla="*/ 147 w 178"/>
                  <a:gd name="T5" fmla="*/ 35 h 266"/>
                  <a:gd name="T6" fmla="*/ 154 w 178"/>
                  <a:gd name="T7" fmla="*/ 62 h 266"/>
                  <a:gd name="T8" fmla="*/ 149 w 178"/>
                  <a:gd name="T9" fmla="*/ 88 h 266"/>
                  <a:gd name="T10" fmla="*/ 134 w 178"/>
                  <a:gd name="T11" fmla="*/ 108 h 266"/>
                  <a:gd name="T12" fmla="*/ 111 w 178"/>
                  <a:gd name="T13" fmla="*/ 120 h 266"/>
                  <a:gd name="T14" fmla="*/ 82 w 178"/>
                  <a:gd name="T15" fmla="*/ 125 h 266"/>
                  <a:gd name="T16" fmla="*/ 47 w 178"/>
                  <a:gd name="T17" fmla="*/ 129 h 266"/>
                  <a:gd name="T18" fmla="*/ 45 w 178"/>
                  <a:gd name="T19" fmla="*/ 144 h 266"/>
                  <a:gd name="T20" fmla="*/ 64 w 178"/>
                  <a:gd name="T21" fmla="*/ 154 h 266"/>
                  <a:gd name="T22" fmla="*/ 110 w 178"/>
                  <a:gd name="T23" fmla="*/ 157 h 266"/>
                  <a:gd name="T24" fmla="*/ 154 w 178"/>
                  <a:gd name="T25" fmla="*/ 166 h 266"/>
                  <a:gd name="T26" fmla="*/ 169 w 178"/>
                  <a:gd name="T27" fmla="*/ 179 h 266"/>
                  <a:gd name="T28" fmla="*/ 174 w 178"/>
                  <a:gd name="T29" fmla="*/ 202 h 266"/>
                  <a:gd name="T30" fmla="*/ 169 w 178"/>
                  <a:gd name="T31" fmla="*/ 225 h 266"/>
                  <a:gd name="T32" fmla="*/ 151 w 178"/>
                  <a:gd name="T33" fmla="*/ 246 h 266"/>
                  <a:gd name="T34" fmla="*/ 122 w 178"/>
                  <a:gd name="T35" fmla="*/ 260 h 266"/>
                  <a:gd name="T36" fmla="*/ 84 w 178"/>
                  <a:gd name="T37" fmla="*/ 266 h 266"/>
                  <a:gd name="T38" fmla="*/ 47 w 178"/>
                  <a:gd name="T39" fmla="*/ 262 h 266"/>
                  <a:gd name="T40" fmla="*/ 21 w 178"/>
                  <a:gd name="T41" fmla="*/ 250 h 266"/>
                  <a:gd name="T42" fmla="*/ 5 w 178"/>
                  <a:gd name="T43" fmla="*/ 234 h 266"/>
                  <a:gd name="T44" fmla="*/ 0 w 178"/>
                  <a:gd name="T45" fmla="*/ 215 h 266"/>
                  <a:gd name="T46" fmla="*/ 10 w 178"/>
                  <a:gd name="T47" fmla="*/ 190 h 266"/>
                  <a:gd name="T48" fmla="*/ 33 w 178"/>
                  <a:gd name="T49" fmla="*/ 175 h 266"/>
                  <a:gd name="T50" fmla="*/ 16 w 178"/>
                  <a:gd name="T51" fmla="*/ 157 h 266"/>
                  <a:gd name="T52" fmla="*/ 16 w 178"/>
                  <a:gd name="T53" fmla="*/ 139 h 266"/>
                  <a:gd name="T54" fmla="*/ 28 w 178"/>
                  <a:gd name="T55" fmla="*/ 121 h 266"/>
                  <a:gd name="T56" fmla="*/ 26 w 178"/>
                  <a:gd name="T57" fmla="*/ 105 h 266"/>
                  <a:gd name="T58" fmla="*/ 11 w 178"/>
                  <a:gd name="T59" fmla="*/ 79 h 266"/>
                  <a:gd name="T60" fmla="*/ 11 w 178"/>
                  <a:gd name="T61" fmla="*/ 49 h 266"/>
                  <a:gd name="T62" fmla="*/ 21 w 178"/>
                  <a:gd name="T63" fmla="*/ 26 h 266"/>
                  <a:gd name="T64" fmla="*/ 41 w 178"/>
                  <a:gd name="T65" fmla="*/ 10 h 266"/>
                  <a:gd name="T66" fmla="*/ 67 w 178"/>
                  <a:gd name="T67" fmla="*/ 1 h 266"/>
                  <a:gd name="T68" fmla="*/ 143 w 178"/>
                  <a:gd name="T69" fmla="*/ 204 h 266"/>
                  <a:gd name="T70" fmla="*/ 134 w 178"/>
                  <a:gd name="T71" fmla="*/ 192 h 266"/>
                  <a:gd name="T72" fmla="*/ 104 w 178"/>
                  <a:gd name="T73" fmla="*/ 184 h 266"/>
                  <a:gd name="T74" fmla="*/ 64 w 178"/>
                  <a:gd name="T75" fmla="*/ 181 h 266"/>
                  <a:gd name="T76" fmla="*/ 34 w 178"/>
                  <a:gd name="T77" fmla="*/ 197 h 266"/>
                  <a:gd name="T78" fmla="*/ 31 w 178"/>
                  <a:gd name="T79" fmla="*/ 216 h 266"/>
                  <a:gd name="T80" fmla="*/ 51 w 178"/>
                  <a:gd name="T81" fmla="*/ 236 h 266"/>
                  <a:gd name="T82" fmla="*/ 97 w 178"/>
                  <a:gd name="T83" fmla="*/ 240 h 266"/>
                  <a:gd name="T84" fmla="*/ 134 w 178"/>
                  <a:gd name="T85" fmla="*/ 226 h 266"/>
                  <a:gd name="T86" fmla="*/ 82 w 178"/>
                  <a:gd name="T87" fmla="*/ 103 h 266"/>
                  <a:gd name="T88" fmla="*/ 113 w 178"/>
                  <a:gd name="T89" fmla="*/ 91 h 266"/>
                  <a:gd name="T90" fmla="*/ 124 w 178"/>
                  <a:gd name="T91" fmla="*/ 64 h 266"/>
                  <a:gd name="T92" fmla="*/ 113 w 178"/>
                  <a:gd name="T93" fmla="*/ 36 h 266"/>
                  <a:gd name="T94" fmla="*/ 82 w 178"/>
                  <a:gd name="T95" fmla="*/ 25 h 266"/>
                  <a:gd name="T96" fmla="*/ 51 w 178"/>
                  <a:gd name="T97" fmla="*/ 36 h 266"/>
                  <a:gd name="T98" fmla="*/ 41 w 178"/>
                  <a:gd name="T99" fmla="*/ 64 h 266"/>
                  <a:gd name="T100" fmla="*/ 51 w 178"/>
                  <a:gd name="T101" fmla="*/ 91 h 266"/>
                  <a:gd name="T102" fmla="*/ 82 w 178"/>
                  <a:gd name="T103" fmla="*/ 10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8" h="266">
                    <a:moveTo>
                      <a:pt x="82" y="0"/>
                    </a:moveTo>
                    <a:lnTo>
                      <a:pt x="94" y="1"/>
                    </a:lnTo>
                    <a:lnTo>
                      <a:pt x="105" y="4"/>
                    </a:lnTo>
                    <a:lnTo>
                      <a:pt x="116" y="7"/>
                    </a:lnTo>
                    <a:lnTo>
                      <a:pt x="125" y="11"/>
                    </a:lnTo>
                    <a:lnTo>
                      <a:pt x="178" y="11"/>
                    </a:lnTo>
                    <a:lnTo>
                      <a:pt x="178" y="24"/>
                    </a:lnTo>
                    <a:lnTo>
                      <a:pt x="178" y="27"/>
                    </a:lnTo>
                    <a:lnTo>
                      <a:pt x="175" y="29"/>
                    </a:lnTo>
                    <a:lnTo>
                      <a:pt x="173" y="30"/>
                    </a:lnTo>
                    <a:lnTo>
                      <a:pt x="170" y="32"/>
                    </a:lnTo>
                    <a:lnTo>
                      <a:pt x="147" y="35"/>
                    </a:lnTo>
                    <a:lnTo>
                      <a:pt x="151" y="41"/>
                    </a:lnTo>
                    <a:lnTo>
                      <a:pt x="153" y="48"/>
                    </a:lnTo>
                    <a:lnTo>
                      <a:pt x="154" y="55"/>
                    </a:lnTo>
                    <a:lnTo>
                      <a:pt x="154" y="62"/>
                    </a:lnTo>
                    <a:lnTo>
                      <a:pt x="154" y="69"/>
                    </a:lnTo>
                    <a:lnTo>
                      <a:pt x="153" y="76"/>
                    </a:lnTo>
                    <a:lnTo>
                      <a:pt x="151" y="83"/>
                    </a:lnTo>
                    <a:lnTo>
                      <a:pt x="149" y="88"/>
                    </a:lnTo>
                    <a:lnTo>
                      <a:pt x="146" y="94"/>
                    </a:lnTo>
                    <a:lnTo>
                      <a:pt x="142" y="99"/>
                    </a:lnTo>
                    <a:lnTo>
                      <a:pt x="139" y="104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3" y="115"/>
                    </a:lnTo>
                    <a:lnTo>
                      <a:pt x="117" y="118"/>
                    </a:lnTo>
                    <a:lnTo>
                      <a:pt x="111" y="120"/>
                    </a:lnTo>
                    <a:lnTo>
                      <a:pt x="104" y="123"/>
                    </a:lnTo>
                    <a:lnTo>
                      <a:pt x="97" y="124"/>
                    </a:lnTo>
                    <a:lnTo>
                      <a:pt x="90" y="125"/>
                    </a:lnTo>
                    <a:lnTo>
                      <a:pt x="82" y="125"/>
                    </a:lnTo>
                    <a:lnTo>
                      <a:pt x="69" y="124"/>
                    </a:lnTo>
                    <a:lnTo>
                      <a:pt x="56" y="121"/>
                    </a:lnTo>
                    <a:lnTo>
                      <a:pt x="51" y="126"/>
                    </a:lnTo>
                    <a:lnTo>
                      <a:pt x="47" y="129"/>
                    </a:lnTo>
                    <a:lnTo>
                      <a:pt x="45" y="134"/>
                    </a:lnTo>
                    <a:lnTo>
                      <a:pt x="44" y="138"/>
                    </a:lnTo>
                    <a:lnTo>
                      <a:pt x="44" y="141"/>
                    </a:lnTo>
                    <a:lnTo>
                      <a:pt x="45" y="144"/>
                    </a:lnTo>
                    <a:lnTo>
                      <a:pt x="47" y="147"/>
                    </a:lnTo>
                    <a:lnTo>
                      <a:pt x="50" y="148"/>
                    </a:lnTo>
                    <a:lnTo>
                      <a:pt x="56" y="151"/>
                    </a:lnTo>
                    <a:lnTo>
                      <a:pt x="64" y="154"/>
                    </a:lnTo>
                    <a:lnTo>
                      <a:pt x="74" y="155"/>
                    </a:lnTo>
                    <a:lnTo>
                      <a:pt x="85" y="156"/>
                    </a:lnTo>
                    <a:lnTo>
                      <a:pt x="97" y="156"/>
                    </a:lnTo>
                    <a:lnTo>
                      <a:pt x="110" y="157"/>
                    </a:lnTo>
                    <a:lnTo>
                      <a:pt x="122" y="158"/>
                    </a:lnTo>
                    <a:lnTo>
                      <a:pt x="133" y="159"/>
                    </a:lnTo>
                    <a:lnTo>
                      <a:pt x="144" y="163"/>
                    </a:lnTo>
                    <a:lnTo>
                      <a:pt x="154" y="166"/>
                    </a:lnTo>
                    <a:lnTo>
                      <a:pt x="159" y="169"/>
                    </a:lnTo>
                    <a:lnTo>
                      <a:pt x="162" y="173"/>
                    </a:lnTo>
                    <a:lnTo>
                      <a:pt x="165" y="176"/>
                    </a:lnTo>
                    <a:lnTo>
                      <a:pt x="169" y="179"/>
                    </a:lnTo>
                    <a:lnTo>
                      <a:pt x="171" y="184"/>
                    </a:lnTo>
                    <a:lnTo>
                      <a:pt x="173" y="189"/>
                    </a:lnTo>
                    <a:lnTo>
                      <a:pt x="174" y="195"/>
                    </a:lnTo>
                    <a:lnTo>
                      <a:pt x="174" y="202"/>
                    </a:lnTo>
                    <a:lnTo>
                      <a:pt x="174" y="207"/>
                    </a:lnTo>
                    <a:lnTo>
                      <a:pt x="173" y="214"/>
                    </a:lnTo>
                    <a:lnTo>
                      <a:pt x="171" y="219"/>
                    </a:lnTo>
                    <a:lnTo>
                      <a:pt x="169" y="225"/>
                    </a:lnTo>
                    <a:lnTo>
                      <a:pt x="165" y="230"/>
                    </a:lnTo>
                    <a:lnTo>
                      <a:pt x="161" y="236"/>
                    </a:lnTo>
                    <a:lnTo>
                      <a:pt x="156" y="242"/>
                    </a:lnTo>
                    <a:lnTo>
                      <a:pt x="151" y="246"/>
                    </a:lnTo>
                    <a:lnTo>
                      <a:pt x="144" y="250"/>
                    </a:lnTo>
                    <a:lnTo>
                      <a:pt x="137" y="254"/>
                    </a:lnTo>
                    <a:lnTo>
                      <a:pt x="130" y="257"/>
                    </a:lnTo>
                    <a:lnTo>
                      <a:pt x="122" y="260"/>
                    </a:lnTo>
                    <a:lnTo>
                      <a:pt x="113" y="263"/>
                    </a:lnTo>
                    <a:lnTo>
                      <a:pt x="104" y="264"/>
                    </a:lnTo>
                    <a:lnTo>
                      <a:pt x="94" y="265"/>
                    </a:lnTo>
                    <a:lnTo>
                      <a:pt x="84" y="266"/>
                    </a:lnTo>
                    <a:lnTo>
                      <a:pt x="74" y="265"/>
                    </a:lnTo>
                    <a:lnTo>
                      <a:pt x="64" y="265"/>
                    </a:lnTo>
                    <a:lnTo>
                      <a:pt x="55" y="263"/>
                    </a:lnTo>
                    <a:lnTo>
                      <a:pt x="47" y="262"/>
                    </a:lnTo>
                    <a:lnTo>
                      <a:pt x="40" y="259"/>
                    </a:lnTo>
                    <a:lnTo>
                      <a:pt x="33" y="256"/>
                    </a:lnTo>
                    <a:lnTo>
                      <a:pt x="26" y="254"/>
                    </a:lnTo>
                    <a:lnTo>
                      <a:pt x="21" y="250"/>
                    </a:lnTo>
                    <a:lnTo>
                      <a:pt x="16" y="246"/>
                    </a:lnTo>
                    <a:lnTo>
                      <a:pt x="12" y="243"/>
                    </a:lnTo>
                    <a:lnTo>
                      <a:pt x="8" y="238"/>
                    </a:lnTo>
                    <a:lnTo>
                      <a:pt x="5" y="234"/>
                    </a:lnTo>
                    <a:lnTo>
                      <a:pt x="3" y="229"/>
                    </a:lnTo>
                    <a:lnTo>
                      <a:pt x="2" y="225"/>
                    </a:lnTo>
                    <a:lnTo>
                      <a:pt x="1" y="219"/>
                    </a:lnTo>
                    <a:lnTo>
                      <a:pt x="0" y="215"/>
                    </a:lnTo>
                    <a:lnTo>
                      <a:pt x="1" y="208"/>
                    </a:lnTo>
                    <a:lnTo>
                      <a:pt x="3" y="202"/>
                    </a:lnTo>
                    <a:lnTo>
                      <a:pt x="5" y="196"/>
                    </a:lnTo>
                    <a:lnTo>
                      <a:pt x="10" y="190"/>
                    </a:lnTo>
                    <a:lnTo>
                      <a:pt x="14" y="186"/>
                    </a:lnTo>
                    <a:lnTo>
                      <a:pt x="20" y="181"/>
                    </a:lnTo>
                    <a:lnTo>
                      <a:pt x="26" y="178"/>
                    </a:lnTo>
                    <a:lnTo>
                      <a:pt x="33" y="175"/>
                    </a:lnTo>
                    <a:lnTo>
                      <a:pt x="26" y="170"/>
                    </a:lnTo>
                    <a:lnTo>
                      <a:pt x="20" y="165"/>
                    </a:lnTo>
                    <a:lnTo>
                      <a:pt x="17" y="161"/>
                    </a:lnTo>
                    <a:lnTo>
                      <a:pt x="16" y="157"/>
                    </a:lnTo>
                    <a:lnTo>
                      <a:pt x="15" y="153"/>
                    </a:lnTo>
                    <a:lnTo>
                      <a:pt x="15" y="147"/>
                    </a:lnTo>
                    <a:lnTo>
                      <a:pt x="15" y="144"/>
                    </a:lnTo>
                    <a:lnTo>
                      <a:pt x="16" y="139"/>
                    </a:lnTo>
                    <a:lnTo>
                      <a:pt x="18" y="135"/>
                    </a:lnTo>
                    <a:lnTo>
                      <a:pt x="21" y="130"/>
                    </a:lnTo>
                    <a:lnTo>
                      <a:pt x="25" y="126"/>
                    </a:lnTo>
                    <a:lnTo>
                      <a:pt x="28" y="121"/>
                    </a:lnTo>
                    <a:lnTo>
                      <a:pt x="34" y="118"/>
                    </a:lnTo>
                    <a:lnTo>
                      <a:pt x="40" y="115"/>
                    </a:lnTo>
                    <a:lnTo>
                      <a:pt x="33" y="110"/>
                    </a:lnTo>
                    <a:lnTo>
                      <a:pt x="26" y="105"/>
                    </a:lnTo>
                    <a:lnTo>
                      <a:pt x="22" y="99"/>
                    </a:lnTo>
                    <a:lnTo>
                      <a:pt x="17" y="94"/>
                    </a:lnTo>
                    <a:lnTo>
                      <a:pt x="14" y="86"/>
                    </a:lnTo>
                    <a:lnTo>
                      <a:pt x="11" y="79"/>
                    </a:lnTo>
                    <a:lnTo>
                      <a:pt x="10" y="71"/>
                    </a:lnTo>
                    <a:lnTo>
                      <a:pt x="10" y="62"/>
                    </a:lnTo>
                    <a:lnTo>
                      <a:pt x="10" y="56"/>
                    </a:lnTo>
                    <a:lnTo>
                      <a:pt x="11" y="49"/>
                    </a:lnTo>
                    <a:lnTo>
                      <a:pt x="12" y="42"/>
                    </a:lnTo>
                    <a:lnTo>
                      <a:pt x="15" y="37"/>
                    </a:lnTo>
                    <a:lnTo>
                      <a:pt x="17" y="31"/>
                    </a:lnTo>
                    <a:lnTo>
                      <a:pt x="21" y="26"/>
                    </a:lnTo>
                    <a:lnTo>
                      <a:pt x="25" y="21"/>
                    </a:lnTo>
                    <a:lnTo>
                      <a:pt x="30" y="17"/>
                    </a:lnTo>
                    <a:lnTo>
                      <a:pt x="35" y="14"/>
                    </a:lnTo>
                    <a:lnTo>
                      <a:pt x="41" y="10"/>
                    </a:lnTo>
                    <a:lnTo>
                      <a:pt x="46" y="7"/>
                    </a:lnTo>
                    <a:lnTo>
                      <a:pt x="53" y="5"/>
                    </a:lnTo>
                    <a:lnTo>
                      <a:pt x="60" y="4"/>
                    </a:lnTo>
                    <a:lnTo>
                      <a:pt x="67" y="1"/>
                    </a:lnTo>
                    <a:lnTo>
                      <a:pt x="74" y="1"/>
                    </a:lnTo>
                    <a:lnTo>
                      <a:pt x="82" y="0"/>
                    </a:lnTo>
                    <a:close/>
                    <a:moveTo>
                      <a:pt x="143" y="207"/>
                    </a:moveTo>
                    <a:lnTo>
                      <a:pt x="143" y="204"/>
                    </a:lnTo>
                    <a:lnTo>
                      <a:pt x="142" y="200"/>
                    </a:lnTo>
                    <a:lnTo>
                      <a:pt x="141" y="198"/>
                    </a:lnTo>
                    <a:lnTo>
                      <a:pt x="140" y="195"/>
                    </a:lnTo>
                    <a:lnTo>
                      <a:pt x="134" y="192"/>
                    </a:lnTo>
                    <a:lnTo>
                      <a:pt x="129" y="188"/>
                    </a:lnTo>
                    <a:lnTo>
                      <a:pt x="121" y="186"/>
                    </a:lnTo>
                    <a:lnTo>
                      <a:pt x="113" y="185"/>
                    </a:lnTo>
                    <a:lnTo>
                      <a:pt x="104" y="184"/>
                    </a:lnTo>
                    <a:lnTo>
                      <a:pt x="94" y="184"/>
                    </a:lnTo>
                    <a:lnTo>
                      <a:pt x="84" y="183"/>
                    </a:lnTo>
                    <a:lnTo>
                      <a:pt x="74" y="183"/>
                    </a:lnTo>
                    <a:lnTo>
                      <a:pt x="64" y="181"/>
                    </a:lnTo>
                    <a:lnTo>
                      <a:pt x="54" y="180"/>
                    </a:lnTo>
                    <a:lnTo>
                      <a:pt x="44" y="186"/>
                    </a:lnTo>
                    <a:lnTo>
                      <a:pt x="36" y="193"/>
                    </a:lnTo>
                    <a:lnTo>
                      <a:pt x="34" y="197"/>
                    </a:lnTo>
                    <a:lnTo>
                      <a:pt x="32" y="200"/>
                    </a:lnTo>
                    <a:lnTo>
                      <a:pt x="31" y="205"/>
                    </a:lnTo>
                    <a:lnTo>
                      <a:pt x="30" y="210"/>
                    </a:lnTo>
                    <a:lnTo>
                      <a:pt x="31" y="216"/>
                    </a:lnTo>
                    <a:lnTo>
                      <a:pt x="33" y="223"/>
                    </a:lnTo>
                    <a:lnTo>
                      <a:pt x="37" y="227"/>
                    </a:lnTo>
                    <a:lnTo>
                      <a:pt x="43" y="232"/>
                    </a:lnTo>
                    <a:lnTo>
                      <a:pt x="51" y="236"/>
                    </a:lnTo>
                    <a:lnTo>
                      <a:pt x="61" y="238"/>
                    </a:lnTo>
                    <a:lnTo>
                      <a:pt x="72" y="240"/>
                    </a:lnTo>
                    <a:lnTo>
                      <a:pt x="85" y="240"/>
                    </a:lnTo>
                    <a:lnTo>
                      <a:pt x="97" y="240"/>
                    </a:lnTo>
                    <a:lnTo>
                      <a:pt x="110" y="238"/>
                    </a:lnTo>
                    <a:lnTo>
                      <a:pt x="120" y="235"/>
                    </a:lnTo>
                    <a:lnTo>
                      <a:pt x="127" y="232"/>
                    </a:lnTo>
                    <a:lnTo>
                      <a:pt x="134" y="226"/>
                    </a:lnTo>
                    <a:lnTo>
                      <a:pt x="140" y="220"/>
                    </a:lnTo>
                    <a:lnTo>
                      <a:pt x="142" y="214"/>
                    </a:lnTo>
                    <a:lnTo>
                      <a:pt x="143" y="207"/>
                    </a:lnTo>
                    <a:close/>
                    <a:moveTo>
                      <a:pt x="82" y="103"/>
                    </a:moveTo>
                    <a:lnTo>
                      <a:pt x="92" y="101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3" y="91"/>
                    </a:lnTo>
                    <a:lnTo>
                      <a:pt x="117" y="86"/>
                    </a:lnTo>
                    <a:lnTo>
                      <a:pt x="121" y="79"/>
                    </a:lnTo>
                    <a:lnTo>
                      <a:pt x="123" y="71"/>
                    </a:lnTo>
                    <a:lnTo>
                      <a:pt x="124" y="64"/>
                    </a:lnTo>
                    <a:lnTo>
                      <a:pt x="123" y="55"/>
                    </a:lnTo>
                    <a:lnTo>
                      <a:pt x="121" y="48"/>
                    </a:lnTo>
                    <a:lnTo>
                      <a:pt x="117" y="41"/>
                    </a:lnTo>
                    <a:lnTo>
                      <a:pt x="113" y="36"/>
                    </a:lnTo>
                    <a:lnTo>
                      <a:pt x="107" y="30"/>
                    </a:lnTo>
                    <a:lnTo>
                      <a:pt x="100" y="28"/>
                    </a:lnTo>
                    <a:lnTo>
                      <a:pt x="92" y="26"/>
                    </a:lnTo>
                    <a:lnTo>
                      <a:pt x="82" y="25"/>
                    </a:lnTo>
                    <a:lnTo>
                      <a:pt x="73" y="26"/>
                    </a:lnTo>
                    <a:lnTo>
                      <a:pt x="64" y="28"/>
                    </a:lnTo>
                    <a:lnTo>
                      <a:pt x="57" y="30"/>
                    </a:lnTo>
                    <a:lnTo>
                      <a:pt x="51" y="36"/>
                    </a:lnTo>
                    <a:lnTo>
                      <a:pt x="46" y="41"/>
                    </a:lnTo>
                    <a:lnTo>
                      <a:pt x="43" y="48"/>
                    </a:lnTo>
                    <a:lnTo>
                      <a:pt x="41" y="55"/>
                    </a:lnTo>
                    <a:lnTo>
                      <a:pt x="41" y="64"/>
                    </a:lnTo>
                    <a:lnTo>
                      <a:pt x="41" y="71"/>
                    </a:lnTo>
                    <a:lnTo>
                      <a:pt x="43" y="79"/>
                    </a:lnTo>
                    <a:lnTo>
                      <a:pt x="46" y="86"/>
                    </a:lnTo>
                    <a:lnTo>
                      <a:pt x="51" y="91"/>
                    </a:lnTo>
                    <a:lnTo>
                      <a:pt x="57" y="96"/>
                    </a:lnTo>
                    <a:lnTo>
                      <a:pt x="64" y="99"/>
                    </a:lnTo>
                    <a:lnTo>
                      <a:pt x="73" y="101"/>
                    </a:lnTo>
                    <a:lnTo>
                      <a:pt x="82" y="10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229"/>
              <p:cNvSpPr>
                <a:spLocks noEditPoints="1"/>
              </p:cNvSpPr>
              <p:nvPr/>
            </p:nvSpPr>
            <p:spPr bwMode="auto">
              <a:xfrm>
                <a:off x="1813" y="1586"/>
                <a:ext cx="28" cy="33"/>
              </a:xfrm>
              <a:custGeom>
                <a:avLst/>
                <a:gdLst>
                  <a:gd name="T0" fmla="*/ 98 w 170"/>
                  <a:gd name="T1" fmla="*/ 0 h 198"/>
                  <a:gd name="T2" fmla="*/ 114 w 170"/>
                  <a:gd name="T3" fmla="*/ 3 h 198"/>
                  <a:gd name="T4" fmla="*/ 129 w 170"/>
                  <a:gd name="T5" fmla="*/ 9 h 198"/>
                  <a:gd name="T6" fmla="*/ 141 w 170"/>
                  <a:gd name="T7" fmla="*/ 17 h 198"/>
                  <a:gd name="T8" fmla="*/ 152 w 170"/>
                  <a:gd name="T9" fmla="*/ 28 h 198"/>
                  <a:gd name="T10" fmla="*/ 161 w 170"/>
                  <a:gd name="T11" fmla="*/ 41 h 198"/>
                  <a:gd name="T12" fmla="*/ 166 w 170"/>
                  <a:gd name="T13" fmla="*/ 57 h 198"/>
                  <a:gd name="T14" fmla="*/ 170 w 170"/>
                  <a:gd name="T15" fmla="*/ 76 h 198"/>
                  <a:gd name="T16" fmla="*/ 170 w 170"/>
                  <a:gd name="T17" fmla="*/ 93 h 198"/>
                  <a:gd name="T18" fmla="*/ 165 w 170"/>
                  <a:gd name="T19" fmla="*/ 98 h 198"/>
                  <a:gd name="T20" fmla="*/ 33 w 170"/>
                  <a:gd name="T21" fmla="*/ 99 h 198"/>
                  <a:gd name="T22" fmla="*/ 34 w 170"/>
                  <a:gd name="T23" fmla="*/ 116 h 198"/>
                  <a:gd name="T24" fmla="*/ 37 w 170"/>
                  <a:gd name="T25" fmla="*/ 130 h 198"/>
                  <a:gd name="T26" fmla="*/ 43 w 170"/>
                  <a:gd name="T27" fmla="*/ 143 h 198"/>
                  <a:gd name="T28" fmla="*/ 51 w 170"/>
                  <a:gd name="T29" fmla="*/ 154 h 198"/>
                  <a:gd name="T30" fmla="*/ 60 w 170"/>
                  <a:gd name="T31" fmla="*/ 162 h 198"/>
                  <a:gd name="T32" fmla="*/ 70 w 170"/>
                  <a:gd name="T33" fmla="*/ 167 h 198"/>
                  <a:gd name="T34" fmla="*/ 81 w 170"/>
                  <a:gd name="T35" fmla="*/ 170 h 198"/>
                  <a:gd name="T36" fmla="*/ 94 w 170"/>
                  <a:gd name="T37" fmla="*/ 172 h 198"/>
                  <a:gd name="T38" fmla="*/ 116 w 170"/>
                  <a:gd name="T39" fmla="*/ 168 h 198"/>
                  <a:gd name="T40" fmla="*/ 132 w 170"/>
                  <a:gd name="T41" fmla="*/ 162 h 198"/>
                  <a:gd name="T42" fmla="*/ 143 w 170"/>
                  <a:gd name="T43" fmla="*/ 156 h 198"/>
                  <a:gd name="T44" fmla="*/ 151 w 170"/>
                  <a:gd name="T45" fmla="*/ 153 h 198"/>
                  <a:gd name="T46" fmla="*/ 158 w 170"/>
                  <a:gd name="T47" fmla="*/ 156 h 198"/>
                  <a:gd name="T48" fmla="*/ 160 w 170"/>
                  <a:gd name="T49" fmla="*/ 175 h 198"/>
                  <a:gd name="T50" fmla="*/ 143 w 170"/>
                  <a:gd name="T51" fmla="*/ 186 h 198"/>
                  <a:gd name="T52" fmla="*/ 123 w 170"/>
                  <a:gd name="T53" fmla="*/ 194 h 198"/>
                  <a:gd name="T54" fmla="*/ 102 w 170"/>
                  <a:gd name="T55" fmla="*/ 197 h 198"/>
                  <a:gd name="T56" fmla="*/ 82 w 170"/>
                  <a:gd name="T57" fmla="*/ 197 h 198"/>
                  <a:gd name="T58" fmla="*/ 63 w 170"/>
                  <a:gd name="T59" fmla="*/ 194 h 198"/>
                  <a:gd name="T60" fmla="*/ 46 w 170"/>
                  <a:gd name="T61" fmla="*/ 187 h 198"/>
                  <a:gd name="T62" fmla="*/ 32 w 170"/>
                  <a:gd name="T63" fmla="*/ 177 h 198"/>
                  <a:gd name="T64" fmla="*/ 20 w 170"/>
                  <a:gd name="T65" fmla="*/ 165 h 198"/>
                  <a:gd name="T66" fmla="*/ 11 w 170"/>
                  <a:gd name="T67" fmla="*/ 148 h 198"/>
                  <a:gd name="T68" fmla="*/ 3 w 170"/>
                  <a:gd name="T69" fmla="*/ 129 h 198"/>
                  <a:gd name="T70" fmla="*/ 0 w 170"/>
                  <a:gd name="T71" fmla="*/ 107 h 198"/>
                  <a:gd name="T72" fmla="*/ 0 w 170"/>
                  <a:gd name="T73" fmla="*/ 85 h 198"/>
                  <a:gd name="T74" fmla="*/ 3 w 170"/>
                  <a:gd name="T75" fmla="*/ 66 h 198"/>
                  <a:gd name="T76" fmla="*/ 10 w 170"/>
                  <a:gd name="T77" fmla="*/ 49 h 198"/>
                  <a:gd name="T78" fmla="*/ 19 w 170"/>
                  <a:gd name="T79" fmla="*/ 34 h 198"/>
                  <a:gd name="T80" fmla="*/ 30 w 170"/>
                  <a:gd name="T81" fmla="*/ 21 h 198"/>
                  <a:gd name="T82" fmla="*/ 44 w 170"/>
                  <a:gd name="T83" fmla="*/ 11 h 198"/>
                  <a:gd name="T84" fmla="*/ 61 w 170"/>
                  <a:gd name="T85" fmla="*/ 4 h 198"/>
                  <a:gd name="T86" fmla="*/ 80 w 170"/>
                  <a:gd name="T87" fmla="*/ 0 h 198"/>
                  <a:gd name="T88" fmla="*/ 90 w 170"/>
                  <a:gd name="T89" fmla="*/ 25 h 198"/>
                  <a:gd name="T90" fmla="*/ 69 w 170"/>
                  <a:gd name="T91" fmla="*/ 28 h 198"/>
                  <a:gd name="T92" fmla="*/ 52 w 170"/>
                  <a:gd name="T93" fmla="*/ 39 h 198"/>
                  <a:gd name="T94" fmla="*/ 41 w 170"/>
                  <a:gd name="T95" fmla="*/ 56 h 198"/>
                  <a:gd name="T96" fmla="*/ 34 w 170"/>
                  <a:gd name="T97" fmla="*/ 78 h 198"/>
                  <a:gd name="T98" fmla="*/ 139 w 170"/>
                  <a:gd name="T99" fmla="*/ 67 h 198"/>
                  <a:gd name="T100" fmla="*/ 132 w 170"/>
                  <a:gd name="T101" fmla="*/ 47 h 198"/>
                  <a:gd name="T102" fmla="*/ 120 w 170"/>
                  <a:gd name="T103" fmla="*/ 34 h 198"/>
                  <a:gd name="T104" fmla="*/ 101 w 170"/>
                  <a:gd name="T105" fmla="*/ 2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0" h="198">
                    <a:moveTo>
                      <a:pt x="90" y="0"/>
                    </a:moveTo>
                    <a:lnTo>
                      <a:pt x="98" y="0"/>
                    </a:lnTo>
                    <a:lnTo>
                      <a:pt x="106" y="1"/>
                    </a:lnTo>
                    <a:lnTo>
                      <a:pt x="114" y="3"/>
                    </a:lnTo>
                    <a:lnTo>
                      <a:pt x="122" y="6"/>
                    </a:lnTo>
                    <a:lnTo>
                      <a:pt x="129" y="9"/>
                    </a:lnTo>
                    <a:lnTo>
                      <a:pt x="135" y="13"/>
                    </a:lnTo>
                    <a:lnTo>
                      <a:pt x="141" y="17"/>
                    </a:lnTo>
                    <a:lnTo>
                      <a:pt x="146" y="23"/>
                    </a:lnTo>
                    <a:lnTo>
                      <a:pt x="152" y="28"/>
                    </a:lnTo>
                    <a:lnTo>
                      <a:pt x="156" y="35"/>
                    </a:lnTo>
                    <a:lnTo>
                      <a:pt x="161" y="41"/>
                    </a:lnTo>
                    <a:lnTo>
                      <a:pt x="164" y="49"/>
                    </a:lnTo>
                    <a:lnTo>
                      <a:pt x="166" y="57"/>
                    </a:lnTo>
                    <a:lnTo>
                      <a:pt x="169" y="66"/>
                    </a:lnTo>
                    <a:lnTo>
                      <a:pt x="170" y="76"/>
                    </a:lnTo>
                    <a:lnTo>
                      <a:pt x="170" y="86"/>
                    </a:lnTo>
                    <a:lnTo>
                      <a:pt x="170" y="93"/>
                    </a:lnTo>
                    <a:lnTo>
                      <a:pt x="168" y="96"/>
                    </a:lnTo>
                    <a:lnTo>
                      <a:pt x="165" y="98"/>
                    </a:lnTo>
                    <a:lnTo>
                      <a:pt x="162" y="99"/>
                    </a:lnTo>
                    <a:lnTo>
                      <a:pt x="33" y="99"/>
                    </a:lnTo>
                    <a:lnTo>
                      <a:pt x="33" y="108"/>
                    </a:lnTo>
                    <a:lnTo>
                      <a:pt x="34" y="116"/>
                    </a:lnTo>
                    <a:lnTo>
                      <a:pt x="36" y="124"/>
                    </a:lnTo>
                    <a:lnTo>
                      <a:pt x="37" y="130"/>
                    </a:lnTo>
                    <a:lnTo>
                      <a:pt x="41" y="137"/>
                    </a:lnTo>
                    <a:lnTo>
                      <a:pt x="43" y="143"/>
                    </a:lnTo>
                    <a:lnTo>
                      <a:pt x="46" y="148"/>
                    </a:lnTo>
                    <a:lnTo>
                      <a:pt x="51" y="154"/>
                    </a:lnTo>
                    <a:lnTo>
                      <a:pt x="55" y="157"/>
                    </a:lnTo>
                    <a:lnTo>
                      <a:pt x="60" y="162"/>
                    </a:lnTo>
                    <a:lnTo>
                      <a:pt x="64" y="164"/>
                    </a:lnTo>
                    <a:lnTo>
                      <a:pt x="70" y="167"/>
                    </a:lnTo>
                    <a:lnTo>
                      <a:pt x="75" y="168"/>
                    </a:lnTo>
                    <a:lnTo>
                      <a:pt x="81" y="170"/>
                    </a:lnTo>
                    <a:lnTo>
                      <a:pt x="88" y="170"/>
                    </a:lnTo>
                    <a:lnTo>
                      <a:pt x="94" y="172"/>
                    </a:lnTo>
                    <a:lnTo>
                      <a:pt x="106" y="170"/>
                    </a:lnTo>
                    <a:lnTo>
                      <a:pt x="116" y="168"/>
                    </a:lnTo>
                    <a:lnTo>
                      <a:pt x="124" y="165"/>
                    </a:lnTo>
                    <a:lnTo>
                      <a:pt x="132" y="162"/>
                    </a:lnTo>
                    <a:lnTo>
                      <a:pt x="139" y="158"/>
                    </a:lnTo>
                    <a:lnTo>
                      <a:pt x="143" y="156"/>
                    </a:lnTo>
                    <a:lnTo>
                      <a:pt x="148" y="154"/>
                    </a:lnTo>
                    <a:lnTo>
                      <a:pt x="151" y="153"/>
                    </a:lnTo>
                    <a:lnTo>
                      <a:pt x="154" y="154"/>
                    </a:lnTo>
                    <a:lnTo>
                      <a:pt x="158" y="156"/>
                    </a:lnTo>
                    <a:lnTo>
                      <a:pt x="166" y="168"/>
                    </a:lnTo>
                    <a:lnTo>
                      <a:pt x="160" y="175"/>
                    </a:lnTo>
                    <a:lnTo>
                      <a:pt x="152" y="182"/>
                    </a:lnTo>
                    <a:lnTo>
                      <a:pt x="143" y="186"/>
                    </a:lnTo>
                    <a:lnTo>
                      <a:pt x="133" y="191"/>
                    </a:lnTo>
                    <a:lnTo>
                      <a:pt x="123" y="194"/>
                    </a:lnTo>
                    <a:lnTo>
                      <a:pt x="112" y="196"/>
                    </a:lnTo>
                    <a:lnTo>
                      <a:pt x="102" y="197"/>
                    </a:lnTo>
                    <a:lnTo>
                      <a:pt x="91" y="198"/>
                    </a:lnTo>
                    <a:lnTo>
                      <a:pt x="82" y="197"/>
                    </a:lnTo>
                    <a:lnTo>
                      <a:pt x="72" y="196"/>
                    </a:lnTo>
                    <a:lnTo>
                      <a:pt x="63" y="194"/>
                    </a:lnTo>
                    <a:lnTo>
                      <a:pt x="54" y="192"/>
                    </a:lnTo>
                    <a:lnTo>
                      <a:pt x="46" y="187"/>
                    </a:lnTo>
                    <a:lnTo>
                      <a:pt x="39" y="183"/>
                    </a:lnTo>
                    <a:lnTo>
                      <a:pt x="32" y="177"/>
                    </a:lnTo>
                    <a:lnTo>
                      <a:pt x="25" y="172"/>
                    </a:lnTo>
                    <a:lnTo>
                      <a:pt x="20" y="165"/>
                    </a:lnTo>
                    <a:lnTo>
                      <a:pt x="15" y="157"/>
                    </a:lnTo>
                    <a:lnTo>
                      <a:pt x="11" y="148"/>
                    </a:lnTo>
                    <a:lnTo>
                      <a:pt x="6" y="139"/>
                    </a:lnTo>
                    <a:lnTo>
                      <a:pt x="3" y="129"/>
                    </a:lnTo>
                    <a:lnTo>
                      <a:pt x="2" y="118"/>
                    </a:lnTo>
                    <a:lnTo>
                      <a:pt x="0" y="107"/>
                    </a:lnTo>
                    <a:lnTo>
                      <a:pt x="0" y="95"/>
                    </a:lnTo>
                    <a:lnTo>
                      <a:pt x="0" y="85"/>
                    </a:lnTo>
                    <a:lnTo>
                      <a:pt x="1" y="76"/>
                    </a:lnTo>
                    <a:lnTo>
                      <a:pt x="3" y="66"/>
                    </a:lnTo>
                    <a:lnTo>
                      <a:pt x="6" y="57"/>
                    </a:lnTo>
                    <a:lnTo>
                      <a:pt x="10" y="49"/>
                    </a:lnTo>
                    <a:lnTo>
                      <a:pt x="13" y="41"/>
                    </a:lnTo>
                    <a:lnTo>
                      <a:pt x="19" y="34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1"/>
                    </a:lnTo>
                    <a:lnTo>
                      <a:pt x="52" y="7"/>
                    </a:lnTo>
                    <a:lnTo>
                      <a:pt x="61" y="4"/>
                    </a:lnTo>
                    <a:lnTo>
                      <a:pt x="70" y="1"/>
                    </a:lnTo>
                    <a:lnTo>
                      <a:pt x="80" y="0"/>
                    </a:lnTo>
                    <a:lnTo>
                      <a:pt x="90" y="0"/>
                    </a:lnTo>
                    <a:close/>
                    <a:moveTo>
                      <a:pt x="90" y="25"/>
                    </a:moveTo>
                    <a:lnTo>
                      <a:pt x="79" y="26"/>
                    </a:lnTo>
                    <a:lnTo>
                      <a:pt x="69" y="28"/>
                    </a:lnTo>
                    <a:lnTo>
                      <a:pt x="60" y="33"/>
                    </a:lnTo>
                    <a:lnTo>
                      <a:pt x="52" y="39"/>
                    </a:lnTo>
                    <a:lnTo>
                      <a:pt x="45" y="47"/>
                    </a:lnTo>
                    <a:lnTo>
                      <a:pt x="41" y="56"/>
                    </a:lnTo>
                    <a:lnTo>
                      <a:pt x="36" y="66"/>
                    </a:lnTo>
                    <a:lnTo>
                      <a:pt x="34" y="78"/>
                    </a:lnTo>
                    <a:lnTo>
                      <a:pt x="140" y="78"/>
                    </a:lnTo>
                    <a:lnTo>
                      <a:pt x="139" y="67"/>
                    </a:lnTo>
                    <a:lnTo>
                      <a:pt x="136" y="56"/>
                    </a:lnTo>
                    <a:lnTo>
                      <a:pt x="132" y="47"/>
                    </a:lnTo>
                    <a:lnTo>
                      <a:pt x="126" y="39"/>
                    </a:lnTo>
                    <a:lnTo>
                      <a:pt x="120" y="34"/>
                    </a:lnTo>
                    <a:lnTo>
                      <a:pt x="111" y="28"/>
                    </a:lnTo>
                    <a:lnTo>
                      <a:pt x="101" y="26"/>
                    </a:lnTo>
                    <a:lnTo>
                      <a:pt x="90" y="2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30"/>
              <p:cNvSpPr>
                <a:spLocks/>
              </p:cNvSpPr>
              <p:nvPr/>
            </p:nvSpPr>
            <p:spPr bwMode="auto">
              <a:xfrm>
                <a:off x="1848" y="1586"/>
                <a:ext cx="44" cy="32"/>
              </a:xfrm>
              <a:custGeom>
                <a:avLst/>
                <a:gdLst>
                  <a:gd name="T0" fmla="*/ 0 w 261"/>
                  <a:gd name="T1" fmla="*/ 3 h 195"/>
                  <a:gd name="T2" fmla="*/ 23 w 261"/>
                  <a:gd name="T3" fmla="*/ 4 h 195"/>
                  <a:gd name="T4" fmla="*/ 28 w 261"/>
                  <a:gd name="T5" fmla="*/ 7 h 195"/>
                  <a:gd name="T6" fmla="*/ 32 w 261"/>
                  <a:gd name="T7" fmla="*/ 29 h 195"/>
                  <a:gd name="T8" fmla="*/ 43 w 261"/>
                  <a:gd name="T9" fmla="*/ 18 h 195"/>
                  <a:gd name="T10" fmla="*/ 56 w 261"/>
                  <a:gd name="T11" fmla="*/ 8 h 195"/>
                  <a:gd name="T12" fmla="*/ 70 w 261"/>
                  <a:gd name="T13" fmla="*/ 1 h 195"/>
                  <a:gd name="T14" fmla="*/ 87 w 261"/>
                  <a:gd name="T15" fmla="*/ 0 h 195"/>
                  <a:gd name="T16" fmla="*/ 105 w 261"/>
                  <a:gd name="T17" fmla="*/ 3 h 195"/>
                  <a:gd name="T18" fmla="*/ 118 w 261"/>
                  <a:gd name="T19" fmla="*/ 10 h 195"/>
                  <a:gd name="T20" fmla="*/ 129 w 261"/>
                  <a:gd name="T21" fmla="*/ 24 h 195"/>
                  <a:gd name="T22" fmla="*/ 136 w 261"/>
                  <a:gd name="T23" fmla="*/ 40 h 195"/>
                  <a:gd name="T24" fmla="*/ 147 w 261"/>
                  <a:gd name="T25" fmla="*/ 21 h 195"/>
                  <a:gd name="T26" fmla="*/ 161 w 261"/>
                  <a:gd name="T27" fmla="*/ 9 h 195"/>
                  <a:gd name="T28" fmla="*/ 178 w 261"/>
                  <a:gd name="T29" fmla="*/ 3 h 195"/>
                  <a:gd name="T30" fmla="*/ 197 w 261"/>
                  <a:gd name="T31" fmla="*/ 0 h 195"/>
                  <a:gd name="T32" fmla="*/ 211 w 261"/>
                  <a:gd name="T33" fmla="*/ 1 h 195"/>
                  <a:gd name="T34" fmla="*/ 225 w 261"/>
                  <a:gd name="T35" fmla="*/ 5 h 195"/>
                  <a:gd name="T36" fmla="*/ 235 w 261"/>
                  <a:gd name="T37" fmla="*/ 10 h 195"/>
                  <a:gd name="T38" fmla="*/ 245 w 261"/>
                  <a:gd name="T39" fmla="*/ 19 h 195"/>
                  <a:gd name="T40" fmla="*/ 251 w 261"/>
                  <a:gd name="T41" fmla="*/ 29 h 195"/>
                  <a:gd name="T42" fmla="*/ 257 w 261"/>
                  <a:gd name="T43" fmla="*/ 41 h 195"/>
                  <a:gd name="T44" fmla="*/ 260 w 261"/>
                  <a:gd name="T45" fmla="*/ 56 h 195"/>
                  <a:gd name="T46" fmla="*/ 261 w 261"/>
                  <a:gd name="T47" fmla="*/ 73 h 195"/>
                  <a:gd name="T48" fmla="*/ 227 w 261"/>
                  <a:gd name="T49" fmla="*/ 195 h 195"/>
                  <a:gd name="T50" fmla="*/ 227 w 261"/>
                  <a:gd name="T51" fmla="*/ 63 h 195"/>
                  <a:gd name="T52" fmla="*/ 221 w 261"/>
                  <a:gd name="T53" fmla="*/ 45 h 195"/>
                  <a:gd name="T54" fmla="*/ 212 w 261"/>
                  <a:gd name="T55" fmla="*/ 34 h 195"/>
                  <a:gd name="T56" fmla="*/ 198 w 261"/>
                  <a:gd name="T57" fmla="*/ 27 h 195"/>
                  <a:gd name="T58" fmla="*/ 181 w 261"/>
                  <a:gd name="T59" fmla="*/ 27 h 195"/>
                  <a:gd name="T60" fmla="*/ 166 w 261"/>
                  <a:gd name="T61" fmla="*/ 34 h 195"/>
                  <a:gd name="T62" fmla="*/ 155 w 261"/>
                  <a:gd name="T63" fmla="*/ 45 h 195"/>
                  <a:gd name="T64" fmla="*/ 148 w 261"/>
                  <a:gd name="T65" fmla="*/ 61 h 195"/>
                  <a:gd name="T66" fmla="*/ 148 w 261"/>
                  <a:gd name="T67" fmla="*/ 195 h 195"/>
                  <a:gd name="T68" fmla="*/ 113 w 261"/>
                  <a:gd name="T69" fmla="*/ 73 h 195"/>
                  <a:gd name="T70" fmla="*/ 111 w 261"/>
                  <a:gd name="T71" fmla="*/ 53 h 195"/>
                  <a:gd name="T72" fmla="*/ 105 w 261"/>
                  <a:gd name="T73" fmla="*/ 38 h 195"/>
                  <a:gd name="T74" fmla="*/ 92 w 261"/>
                  <a:gd name="T75" fmla="*/ 29 h 195"/>
                  <a:gd name="T76" fmla="*/ 77 w 261"/>
                  <a:gd name="T77" fmla="*/ 27 h 195"/>
                  <a:gd name="T78" fmla="*/ 64 w 261"/>
                  <a:gd name="T79" fmla="*/ 28 h 195"/>
                  <a:gd name="T80" fmla="*/ 53 w 261"/>
                  <a:gd name="T81" fmla="*/ 34 h 195"/>
                  <a:gd name="T82" fmla="*/ 43 w 261"/>
                  <a:gd name="T83" fmla="*/ 41 h 195"/>
                  <a:gd name="T84" fmla="*/ 34 w 261"/>
                  <a:gd name="T85" fmla="*/ 51 h 195"/>
                  <a:gd name="T86" fmla="*/ 0 w 261"/>
                  <a:gd name="T8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1" h="195">
                    <a:moveTo>
                      <a:pt x="0" y="195"/>
                    </a:moveTo>
                    <a:lnTo>
                      <a:pt x="0" y="3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7" y="5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32" y="29"/>
                    </a:lnTo>
                    <a:lnTo>
                      <a:pt x="38" y="24"/>
                    </a:lnTo>
                    <a:lnTo>
                      <a:pt x="43" y="18"/>
                    </a:lnTo>
                    <a:lnTo>
                      <a:pt x="49" y="13"/>
                    </a:lnTo>
                    <a:lnTo>
                      <a:pt x="56" y="8"/>
                    </a:lnTo>
                    <a:lnTo>
                      <a:pt x="62" y="5"/>
                    </a:lnTo>
                    <a:lnTo>
                      <a:pt x="70" y="1"/>
                    </a:lnTo>
                    <a:lnTo>
                      <a:pt x="78" y="0"/>
                    </a:lnTo>
                    <a:lnTo>
                      <a:pt x="87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11" y="6"/>
                    </a:lnTo>
                    <a:lnTo>
                      <a:pt x="118" y="10"/>
                    </a:lnTo>
                    <a:lnTo>
                      <a:pt x="123" y="17"/>
                    </a:lnTo>
                    <a:lnTo>
                      <a:pt x="129" y="24"/>
                    </a:lnTo>
                    <a:lnTo>
                      <a:pt x="132" y="31"/>
                    </a:lnTo>
                    <a:lnTo>
                      <a:pt x="136" y="40"/>
                    </a:lnTo>
                    <a:lnTo>
                      <a:pt x="140" y="30"/>
                    </a:lnTo>
                    <a:lnTo>
                      <a:pt x="147" y="21"/>
                    </a:lnTo>
                    <a:lnTo>
                      <a:pt x="153" y="15"/>
                    </a:lnTo>
                    <a:lnTo>
                      <a:pt x="161" y="9"/>
                    </a:lnTo>
                    <a:lnTo>
                      <a:pt x="169" y="5"/>
                    </a:lnTo>
                    <a:lnTo>
                      <a:pt x="178" y="3"/>
                    </a:lnTo>
                    <a:lnTo>
                      <a:pt x="188" y="0"/>
                    </a:lnTo>
                    <a:lnTo>
                      <a:pt x="197" y="0"/>
                    </a:lnTo>
                    <a:lnTo>
                      <a:pt x="205" y="0"/>
                    </a:lnTo>
                    <a:lnTo>
                      <a:pt x="211" y="1"/>
                    </a:lnTo>
                    <a:lnTo>
                      <a:pt x="218" y="3"/>
                    </a:lnTo>
                    <a:lnTo>
                      <a:pt x="225" y="5"/>
                    </a:lnTo>
                    <a:lnTo>
                      <a:pt x="230" y="7"/>
                    </a:lnTo>
                    <a:lnTo>
                      <a:pt x="235" y="10"/>
                    </a:lnTo>
                    <a:lnTo>
                      <a:pt x="240" y="15"/>
                    </a:lnTo>
                    <a:lnTo>
                      <a:pt x="245" y="19"/>
                    </a:lnTo>
                    <a:lnTo>
                      <a:pt x="248" y="24"/>
                    </a:lnTo>
                    <a:lnTo>
                      <a:pt x="251" y="29"/>
                    </a:lnTo>
                    <a:lnTo>
                      <a:pt x="255" y="35"/>
                    </a:lnTo>
                    <a:lnTo>
                      <a:pt x="257" y="41"/>
                    </a:lnTo>
                    <a:lnTo>
                      <a:pt x="259" y="48"/>
                    </a:lnTo>
                    <a:lnTo>
                      <a:pt x="260" y="56"/>
                    </a:lnTo>
                    <a:lnTo>
                      <a:pt x="261" y="64"/>
                    </a:lnTo>
                    <a:lnTo>
                      <a:pt x="261" y="73"/>
                    </a:lnTo>
                    <a:lnTo>
                      <a:pt x="261" y="195"/>
                    </a:lnTo>
                    <a:lnTo>
                      <a:pt x="227" y="195"/>
                    </a:lnTo>
                    <a:lnTo>
                      <a:pt x="227" y="73"/>
                    </a:lnTo>
                    <a:lnTo>
                      <a:pt x="227" y="63"/>
                    </a:lnTo>
                    <a:lnTo>
                      <a:pt x="225" y="53"/>
                    </a:lnTo>
                    <a:lnTo>
                      <a:pt x="221" y="45"/>
                    </a:lnTo>
                    <a:lnTo>
                      <a:pt x="217" y="38"/>
                    </a:lnTo>
                    <a:lnTo>
                      <a:pt x="212" y="34"/>
                    </a:lnTo>
                    <a:lnTo>
                      <a:pt x="206" y="29"/>
                    </a:lnTo>
                    <a:lnTo>
                      <a:pt x="198" y="27"/>
                    </a:lnTo>
                    <a:lnTo>
                      <a:pt x="189" y="27"/>
                    </a:lnTo>
                    <a:lnTo>
                      <a:pt x="181" y="27"/>
                    </a:lnTo>
                    <a:lnTo>
                      <a:pt x="173" y="29"/>
                    </a:lnTo>
                    <a:lnTo>
                      <a:pt x="166" y="34"/>
                    </a:lnTo>
                    <a:lnTo>
                      <a:pt x="160" y="38"/>
                    </a:lnTo>
                    <a:lnTo>
                      <a:pt x="155" y="45"/>
                    </a:lnTo>
                    <a:lnTo>
                      <a:pt x="151" y="53"/>
                    </a:lnTo>
                    <a:lnTo>
                      <a:pt x="148" y="61"/>
                    </a:lnTo>
                    <a:lnTo>
                      <a:pt x="148" y="73"/>
                    </a:lnTo>
                    <a:lnTo>
                      <a:pt x="148" y="195"/>
                    </a:lnTo>
                    <a:lnTo>
                      <a:pt x="113" y="195"/>
                    </a:lnTo>
                    <a:lnTo>
                      <a:pt x="113" y="73"/>
                    </a:lnTo>
                    <a:lnTo>
                      <a:pt x="112" y="61"/>
                    </a:lnTo>
                    <a:lnTo>
                      <a:pt x="111" y="53"/>
                    </a:lnTo>
                    <a:lnTo>
                      <a:pt x="108" y="45"/>
                    </a:lnTo>
                    <a:lnTo>
                      <a:pt x="105" y="38"/>
                    </a:lnTo>
                    <a:lnTo>
                      <a:pt x="99" y="34"/>
                    </a:lnTo>
                    <a:lnTo>
                      <a:pt x="92" y="29"/>
                    </a:lnTo>
                    <a:lnTo>
                      <a:pt x="86" y="27"/>
                    </a:lnTo>
                    <a:lnTo>
                      <a:pt x="77" y="27"/>
                    </a:lnTo>
                    <a:lnTo>
                      <a:pt x="71" y="27"/>
                    </a:lnTo>
                    <a:lnTo>
                      <a:pt x="64" y="28"/>
                    </a:lnTo>
                    <a:lnTo>
                      <a:pt x="59" y="30"/>
                    </a:lnTo>
                    <a:lnTo>
                      <a:pt x="53" y="34"/>
                    </a:lnTo>
                    <a:lnTo>
                      <a:pt x="49" y="37"/>
                    </a:lnTo>
                    <a:lnTo>
                      <a:pt x="43" y="41"/>
                    </a:lnTo>
                    <a:lnTo>
                      <a:pt x="39" y="46"/>
                    </a:lnTo>
                    <a:lnTo>
                      <a:pt x="34" y="51"/>
                    </a:lnTo>
                    <a:lnTo>
                      <a:pt x="34" y="195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31"/>
              <p:cNvSpPr>
                <a:spLocks noEditPoints="1"/>
              </p:cNvSpPr>
              <p:nvPr/>
            </p:nvSpPr>
            <p:spPr bwMode="auto">
              <a:xfrm>
                <a:off x="1898" y="1586"/>
                <a:ext cx="29" cy="33"/>
              </a:xfrm>
              <a:custGeom>
                <a:avLst/>
                <a:gdLst>
                  <a:gd name="T0" fmla="*/ 99 w 171"/>
                  <a:gd name="T1" fmla="*/ 0 h 198"/>
                  <a:gd name="T2" fmla="*/ 115 w 171"/>
                  <a:gd name="T3" fmla="*/ 3 h 198"/>
                  <a:gd name="T4" fmla="*/ 129 w 171"/>
                  <a:gd name="T5" fmla="*/ 9 h 198"/>
                  <a:gd name="T6" fmla="*/ 143 w 171"/>
                  <a:gd name="T7" fmla="*/ 17 h 198"/>
                  <a:gd name="T8" fmla="*/ 153 w 171"/>
                  <a:gd name="T9" fmla="*/ 28 h 198"/>
                  <a:gd name="T10" fmla="*/ 162 w 171"/>
                  <a:gd name="T11" fmla="*/ 41 h 198"/>
                  <a:gd name="T12" fmla="*/ 167 w 171"/>
                  <a:gd name="T13" fmla="*/ 57 h 198"/>
                  <a:gd name="T14" fmla="*/ 171 w 171"/>
                  <a:gd name="T15" fmla="*/ 76 h 198"/>
                  <a:gd name="T16" fmla="*/ 171 w 171"/>
                  <a:gd name="T17" fmla="*/ 93 h 198"/>
                  <a:gd name="T18" fmla="*/ 167 w 171"/>
                  <a:gd name="T19" fmla="*/ 98 h 198"/>
                  <a:gd name="T20" fmla="*/ 34 w 171"/>
                  <a:gd name="T21" fmla="*/ 99 h 198"/>
                  <a:gd name="T22" fmla="*/ 36 w 171"/>
                  <a:gd name="T23" fmla="*/ 116 h 198"/>
                  <a:gd name="T24" fmla="*/ 39 w 171"/>
                  <a:gd name="T25" fmla="*/ 130 h 198"/>
                  <a:gd name="T26" fmla="*/ 45 w 171"/>
                  <a:gd name="T27" fmla="*/ 143 h 198"/>
                  <a:gd name="T28" fmla="*/ 52 w 171"/>
                  <a:gd name="T29" fmla="*/ 154 h 198"/>
                  <a:gd name="T30" fmla="*/ 60 w 171"/>
                  <a:gd name="T31" fmla="*/ 162 h 198"/>
                  <a:gd name="T32" fmla="*/ 70 w 171"/>
                  <a:gd name="T33" fmla="*/ 167 h 198"/>
                  <a:gd name="T34" fmla="*/ 83 w 171"/>
                  <a:gd name="T35" fmla="*/ 170 h 198"/>
                  <a:gd name="T36" fmla="*/ 95 w 171"/>
                  <a:gd name="T37" fmla="*/ 172 h 198"/>
                  <a:gd name="T38" fmla="*/ 117 w 171"/>
                  <a:gd name="T39" fmla="*/ 168 h 198"/>
                  <a:gd name="T40" fmla="*/ 133 w 171"/>
                  <a:gd name="T41" fmla="*/ 162 h 198"/>
                  <a:gd name="T42" fmla="*/ 144 w 171"/>
                  <a:gd name="T43" fmla="*/ 156 h 198"/>
                  <a:gd name="T44" fmla="*/ 152 w 171"/>
                  <a:gd name="T45" fmla="*/ 153 h 198"/>
                  <a:gd name="T46" fmla="*/ 158 w 171"/>
                  <a:gd name="T47" fmla="*/ 156 h 198"/>
                  <a:gd name="T48" fmla="*/ 161 w 171"/>
                  <a:gd name="T49" fmla="*/ 175 h 198"/>
                  <a:gd name="T50" fmla="*/ 144 w 171"/>
                  <a:gd name="T51" fmla="*/ 186 h 198"/>
                  <a:gd name="T52" fmla="*/ 124 w 171"/>
                  <a:gd name="T53" fmla="*/ 194 h 198"/>
                  <a:gd name="T54" fmla="*/ 103 w 171"/>
                  <a:gd name="T55" fmla="*/ 197 h 198"/>
                  <a:gd name="T56" fmla="*/ 83 w 171"/>
                  <a:gd name="T57" fmla="*/ 197 h 198"/>
                  <a:gd name="T58" fmla="*/ 64 w 171"/>
                  <a:gd name="T59" fmla="*/ 194 h 198"/>
                  <a:gd name="T60" fmla="*/ 47 w 171"/>
                  <a:gd name="T61" fmla="*/ 187 h 198"/>
                  <a:gd name="T62" fmla="*/ 33 w 171"/>
                  <a:gd name="T63" fmla="*/ 177 h 198"/>
                  <a:gd name="T64" fmla="*/ 20 w 171"/>
                  <a:gd name="T65" fmla="*/ 165 h 198"/>
                  <a:gd name="T66" fmla="*/ 12 w 171"/>
                  <a:gd name="T67" fmla="*/ 148 h 198"/>
                  <a:gd name="T68" fmla="*/ 5 w 171"/>
                  <a:gd name="T69" fmla="*/ 129 h 198"/>
                  <a:gd name="T70" fmla="*/ 1 w 171"/>
                  <a:gd name="T71" fmla="*/ 107 h 198"/>
                  <a:gd name="T72" fmla="*/ 1 w 171"/>
                  <a:gd name="T73" fmla="*/ 85 h 198"/>
                  <a:gd name="T74" fmla="*/ 4 w 171"/>
                  <a:gd name="T75" fmla="*/ 66 h 198"/>
                  <a:gd name="T76" fmla="*/ 10 w 171"/>
                  <a:gd name="T77" fmla="*/ 49 h 198"/>
                  <a:gd name="T78" fmla="*/ 19 w 171"/>
                  <a:gd name="T79" fmla="*/ 34 h 198"/>
                  <a:gd name="T80" fmla="*/ 30 w 171"/>
                  <a:gd name="T81" fmla="*/ 21 h 198"/>
                  <a:gd name="T82" fmla="*/ 45 w 171"/>
                  <a:gd name="T83" fmla="*/ 11 h 198"/>
                  <a:gd name="T84" fmla="*/ 62 w 171"/>
                  <a:gd name="T85" fmla="*/ 4 h 198"/>
                  <a:gd name="T86" fmla="*/ 80 w 171"/>
                  <a:gd name="T87" fmla="*/ 0 h 198"/>
                  <a:gd name="T88" fmla="*/ 92 w 171"/>
                  <a:gd name="T89" fmla="*/ 25 h 198"/>
                  <a:gd name="T90" fmla="*/ 69 w 171"/>
                  <a:gd name="T91" fmla="*/ 28 h 198"/>
                  <a:gd name="T92" fmla="*/ 53 w 171"/>
                  <a:gd name="T93" fmla="*/ 39 h 198"/>
                  <a:gd name="T94" fmla="*/ 42 w 171"/>
                  <a:gd name="T95" fmla="*/ 56 h 198"/>
                  <a:gd name="T96" fmla="*/ 35 w 171"/>
                  <a:gd name="T97" fmla="*/ 78 h 198"/>
                  <a:gd name="T98" fmla="*/ 139 w 171"/>
                  <a:gd name="T99" fmla="*/ 67 h 198"/>
                  <a:gd name="T100" fmla="*/ 133 w 171"/>
                  <a:gd name="T101" fmla="*/ 47 h 198"/>
                  <a:gd name="T102" fmla="*/ 121 w 171"/>
                  <a:gd name="T103" fmla="*/ 34 h 198"/>
                  <a:gd name="T104" fmla="*/ 103 w 171"/>
                  <a:gd name="T105" fmla="*/ 2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1" h="198">
                    <a:moveTo>
                      <a:pt x="90" y="0"/>
                    </a:moveTo>
                    <a:lnTo>
                      <a:pt x="99" y="0"/>
                    </a:lnTo>
                    <a:lnTo>
                      <a:pt x="107" y="1"/>
                    </a:lnTo>
                    <a:lnTo>
                      <a:pt x="115" y="3"/>
                    </a:lnTo>
                    <a:lnTo>
                      <a:pt x="123" y="6"/>
                    </a:lnTo>
                    <a:lnTo>
                      <a:pt x="129" y="9"/>
                    </a:lnTo>
                    <a:lnTo>
                      <a:pt x="136" y="13"/>
                    </a:lnTo>
                    <a:lnTo>
                      <a:pt x="143" y="17"/>
                    </a:lnTo>
                    <a:lnTo>
                      <a:pt x="148" y="23"/>
                    </a:lnTo>
                    <a:lnTo>
                      <a:pt x="153" y="28"/>
                    </a:lnTo>
                    <a:lnTo>
                      <a:pt x="157" y="35"/>
                    </a:lnTo>
                    <a:lnTo>
                      <a:pt x="162" y="41"/>
                    </a:lnTo>
                    <a:lnTo>
                      <a:pt x="165" y="49"/>
                    </a:lnTo>
                    <a:lnTo>
                      <a:pt x="167" y="57"/>
                    </a:lnTo>
                    <a:lnTo>
                      <a:pt x="169" y="66"/>
                    </a:lnTo>
                    <a:lnTo>
                      <a:pt x="171" y="76"/>
                    </a:lnTo>
                    <a:lnTo>
                      <a:pt x="171" y="86"/>
                    </a:lnTo>
                    <a:lnTo>
                      <a:pt x="171" y="93"/>
                    </a:lnTo>
                    <a:lnTo>
                      <a:pt x="169" y="96"/>
                    </a:lnTo>
                    <a:lnTo>
                      <a:pt x="167" y="98"/>
                    </a:lnTo>
                    <a:lnTo>
                      <a:pt x="163" y="99"/>
                    </a:lnTo>
                    <a:lnTo>
                      <a:pt x="34" y="99"/>
                    </a:lnTo>
                    <a:lnTo>
                      <a:pt x="35" y="108"/>
                    </a:lnTo>
                    <a:lnTo>
                      <a:pt x="36" y="116"/>
                    </a:lnTo>
                    <a:lnTo>
                      <a:pt x="37" y="124"/>
                    </a:lnTo>
                    <a:lnTo>
                      <a:pt x="39" y="130"/>
                    </a:lnTo>
                    <a:lnTo>
                      <a:pt x="42" y="137"/>
                    </a:lnTo>
                    <a:lnTo>
                      <a:pt x="45" y="143"/>
                    </a:lnTo>
                    <a:lnTo>
                      <a:pt x="48" y="148"/>
                    </a:lnTo>
                    <a:lnTo>
                      <a:pt x="52" y="154"/>
                    </a:lnTo>
                    <a:lnTo>
                      <a:pt x="56" y="157"/>
                    </a:lnTo>
                    <a:lnTo>
                      <a:pt x="60" y="162"/>
                    </a:lnTo>
                    <a:lnTo>
                      <a:pt x="65" y="164"/>
                    </a:lnTo>
                    <a:lnTo>
                      <a:pt x="70" y="167"/>
                    </a:lnTo>
                    <a:lnTo>
                      <a:pt x="76" y="168"/>
                    </a:lnTo>
                    <a:lnTo>
                      <a:pt x="83" y="170"/>
                    </a:lnTo>
                    <a:lnTo>
                      <a:pt x="88" y="170"/>
                    </a:lnTo>
                    <a:lnTo>
                      <a:pt x="95" y="172"/>
                    </a:lnTo>
                    <a:lnTo>
                      <a:pt x="107" y="170"/>
                    </a:lnTo>
                    <a:lnTo>
                      <a:pt x="117" y="168"/>
                    </a:lnTo>
                    <a:lnTo>
                      <a:pt x="126" y="165"/>
                    </a:lnTo>
                    <a:lnTo>
                      <a:pt x="133" y="162"/>
                    </a:lnTo>
                    <a:lnTo>
                      <a:pt x="139" y="158"/>
                    </a:lnTo>
                    <a:lnTo>
                      <a:pt x="144" y="156"/>
                    </a:lnTo>
                    <a:lnTo>
                      <a:pt x="148" y="154"/>
                    </a:lnTo>
                    <a:lnTo>
                      <a:pt x="152" y="153"/>
                    </a:lnTo>
                    <a:lnTo>
                      <a:pt x="156" y="154"/>
                    </a:lnTo>
                    <a:lnTo>
                      <a:pt x="158" y="156"/>
                    </a:lnTo>
                    <a:lnTo>
                      <a:pt x="168" y="168"/>
                    </a:lnTo>
                    <a:lnTo>
                      <a:pt x="161" y="175"/>
                    </a:lnTo>
                    <a:lnTo>
                      <a:pt x="153" y="182"/>
                    </a:lnTo>
                    <a:lnTo>
                      <a:pt x="144" y="186"/>
                    </a:lnTo>
                    <a:lnTo>
                      <a:pt x="134" y="191"/>
                    </a:lnTo>
                    <a:lnTo>
                      <a:pt x="124" y="194"/>
                    </a:lnTo>
                    <a:lnTo>
                      <a:pt x="114" y="196"/>
                    </a:lnTo>
                    <a:lnTo>
                      <a:pt x="103" y="197"/>
                    </a:lnTo>
                    <a:lnTo>
                      <a:pt x="93" y="198"/>
                    </a:lnTo>
                    <a:lnTo>
                      <a:pt x="83" y="197"/>
                    </a:lnTo>
                    <a:lnTo>
                      <a:pt x="74" y="196"/>
                    </a:lnTo>
                    <a:lnTo>
                      <a:pt x="64" y="194"/>
                    </a:lnTo>
                    <a:lnTo>
                      <a:pt x="56" y="192"/>
                    </a:lnTo>
                    <a:lnTo>
                      <a:pt x="47" y="187"/>
                    </a:lnTo>
                    <a:lnTo>
                      <a:pt x="40" y="183"/>
                    </a:lnTo>
                    <a:lnTo>
                      <a:pt x="33" y="177"/>
                    </a:lnTo>
                    <a:lnTo>
                      <a:pt x="27" y="172"/>
                    </a:lnTo>
                    <a:lnTo>
                      <a:pt x="20" y="165"/>
                    </a:lnTo>
                    <a:lnTo>
                      <a:pt x="16" y="157"/>
                    </a:lnTo>
                    <a:lnTo>
                      <a:pt x="12" y="148"/>
                    </a:lnTo>
                    <a:lnTo>
                      <a:pt x="7" y="139"/>
                    </a:lnTo>
                    <a:lnTo>
                      <a:pt x="5" y="129"/>
                    </a:lnTo>
                    <a:lnTo>
                      <a:pt x="3" y="118"/>
                    </a:lnTo>
                    <a:lnTo>
                      <a:pt x="1" y="107"/>
                    </a:lnTo>
                    <a:lnTo>
                      <a:pt x="0" y="95"/>
                    </a:lnTo>
                    <a:lnTo>
                      <a:pt x="1" y="85"/>
                    </a:lnTo>
                    <a:lnTo>
                      <a:pt x="3" y="76"/>
                    </a:lnTo>
                    <a:lnTo>
                      <a:pt x="4" y="66"/>
                    </a:lnTo>
                    <a:lnTo>
                      <a:pt x="7" y="57"/>
                    </a:lnTo>
                    <a:lnTo>
                      <a:pt x="10" y="49"/>
                    </a:lnTo>
                    <a:lnTo>
                      <a:pt x="15" y="41"/>
                    </a:lnTo>
                    <a:lnTo>
                      <a:pt x="19" y="34"/>
                    </a:lnTo>
                    <a:lnTo>
                      <a:pt x="25" y="27"/>
                    </a:lnTo>
                    <a:lnTo>
                      <a:pt x="30" y="21"/>
                    </a:lnTo>
                    <a:lnTo>
                      <a:pt x="37" y="16"/>
                    </a:lnTo>
                    <a:lnTo>
                      <a:pt x="45" y="11"/>
                    </a:lnTo>
                    <a:lnTo>
                      <a:pt x="53" y="7"/>
                    </a:lnTo>
                    <a:lnTo>
                      <a:pt x="62" y="4"/>
                    </a:lnTo>
                    <a:lnTo>
                      <a:pt x="70" y="1"/>
                    </a:lnTo>
                    <a:lnTo>
                      <a:pt x="80" y="0"/>
                    </a:lnTo>
                    <a:lnTo>
                      <a:pt x="90" y="0"/>
                    </a:lnTo>
                    <a:close/>
                    <a:moveTo>
                      <a:pt x="92" y="25"/>
                    </a:moveTo>
                    <a:lnTo>
                      <a:pt x="79" y="26"/>
                    </a:lnTo>
                    <a:lnTo>
                      <a:pt x="69" y="28"/>
                    </a:lnTo>
                    <a:lnTo>
                      <a:pt x="60" y="33"/>
                    </a:lnTo>
                    <a:lnTo>
                      <a:pt x="53" y="39"/>
                    </a:lnTo>
                    <a:lnTo>
                      <a:pt x="46" y="47"/>
                    </a:lnTo>
                    <a:lnTo>
                      <a:pt x="42" y="56"/>
                    </a:lnTo>
                    <a:lnTo>
                      <a:pt x="38" y="66"/>
                    </a:lnTo>
                    <a:lnTo>
                      <a:pt x="35" y="78"/>
                    </a:lnTo>
                    <a:lnTo>
                      <a:pt x="141" y="78"/>
                    </a:lnTo>
                    <a:lnTo>
                      <a:pt x="139" y="67"/>
                    </a:lnTo>
                    <a:lnTo>
                      <a:pt x="137" y="56"/>
                    </a:lnTo>
                    <a:lnTo>
                      <a:pt x="133" y="47"/>
                    </a:lnTo>
                    <a:lnTo>
                      <a:pt x="127" y="39"/>
                    </a:lnTo>
                    <a:lnTo>
                      <a:pt x="121" y="34"/>
                    </a:lnTo>
                    <a:lnTo>
                      <a:pt x="112" y="28"/>
                    </a:lnTo>
                    <a:lnTo>
                      <a:pt x="103" y="26"/>
                    </a:lnTo>
                    <a:lnTo>
                      <a:pt x="92" y="2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32"/>
              <p:cNvSpPr>
                <a:spLocks/>
              </p:cNvSpPr>
              <p:nvPr/>
            </p:nvSpPr>
            <p:spPr bwMode="auto">
              <a:xfrm>
                <a:off x="1934" y="1586"/>
                <a:ext cx="26" cy="32"/>
              </a:xfrm>
              <a:custGeom>
                <a:avLst/>
                <a:gdLst>
                  <a:gd name="T0" fmla="*/ 0 w 160"/>
                  <a:gd name="T1" fmla="*/ 195 h 195"/>
                  <a:gd name="T2" fmla="*/ 0 w 160"/>
                  <a:gd name="T3" fmla="*/ 3 h 195"/>
                  <a:gd name="T4" fmla="*/ 20 w 160"/>
                  <a:gd name="T5" fmla="*/ 3 h 195"/>
                  <a:gd name="T6" fmla="*/ 23 w 160"/>
                  <a:gd name="T7" fmla="*/ 4 h 195"/>
                  <a:gd name="T8" fmla="*/ 25 w 160"/>
                  <a:gd name="T9" fmla="*/ 5 h 195"/>
                  <a:gd name="T10" fmla="*/ 28 w 160"/>
                  <a:gd name="T11" fmla="*/ 7 h 195"/>
                  <a:gd name="T12" fmla="*/ 29 w 160"/>
                  <a:gd name="T13" fmla="*/ 10 h 195"/>
                  <a:gd name="T14" fmla="*/ 31 w 160"/>
                  <a:gd name="T15" fmla="*/ 30 h 195"/>
                  <a:gd name="T16" fmla="*/ 38 w 160"/>
                  <a:gd name="T17" fmla="*/ 24 h 195"/>
                  <a:gd name="T18" fmla="*/ 44 w 160"/>
                  <a:gd name="T19" fmla="*/ 18 h 195"/>
                  <a:gd name="T20" fmla="*/ 52 w 160"/>
                  <a:gd name="T21" fmla="*/ 13 h 195"/>
                  <a:gd name="T22" fmla="*/ 60 w 160"/>
                  <a:gd name="T23" fmla="*/ 8 h 195"/>
                  <a:gd name="T24" fmla="*/ 68 w 160"/>
                  <a:gd name="T25" fmla="*/ 5 h 195"/>
                  <a:gd name="T26" fmla="*/ 77 w 160"/>
                  <a:gd name="T27" fmla="*/ 1 h 195"/>
                  <a:gd name="T28" fmla="*/ 85 w 160"/>
                  <a:gd name="T29" fmla="*/ 0 h 195"/>
                  <a:gd name="T30" fmla="*/ 95 w 160"/>
                  <a:gd name="T31" fmla="*/ 0 h 195"/>
                  <a:gd name="T32" fmla="*/ 103 w 160"/>
                  <a:gd name="T33" fmla="*/ 0 h 195"/>
                  <a:gd name="T34" fmla="*/ 110 w 160"/>
                  <a:gd name="T35" fmla="*/ 1 h 195"/>
                  <a:gd name="T36" fmla="*/ 117 w 160"/>
                  <a:gd name="T37" fmla="*/ 3 h 195"/>
                  <a:gd name="T38" fmla="*/ 123 w 160"/>
                  <a:gd name="T39" fmla="*/ 5 h 195"/>
                  <a:gd name="T40" fmla="*/ 129 w 160"/>
                  <a:gd name="T41" fmla="*/ 8 h 195"/>
                  <a:gd name="T42" fmla="*/ 134 w 160"/>
                  <a:gd name="T43" fmla="*/ 11 h 195"/>
                  <a:gd name="T44" fmla="*/ 139 w 160"/>
                  <a:gd name="T45" fmla="*/ 15 h 195"/>
                  <a:gd name="T46" fmla="*/ 143 w 160"/>
                  <a:gd name="T47" fmla="*/ 20 h 195"/>
                  <a:gd name="T48" fmla="*/ 147 w 160"/>
                  <a:gd name="T49" fmla="*/ 25 h 195"/>
                  <a:gd name="T50" fmla="*/ 150 w 160"/>
                  <a:gd name="T51" fmla="*/ 30 h 195"/>
                  <a:gd name="T52" fmla="*/ 153 w 160"/>
                  <a:gd name="T53" fmla="*/ 36 h 195"/>
                  <a:gd name="T54" fmla="*/ 156 w 160"/>
                  <a:gd name="T55" fmla="*/ 43 h 195"/>
                  <a:gd name="T56" fmla="*/ 158 w 160"/>
                  <a:gd name="T57" fmla="*/ 50 h 195"/>
                  <a:gd name="T58" fmla="*/ 159 w 160"/>
                  <a:gd name="T59" fmla="*/ 57 h 195"/>
                  <a:gd name="T60" fmla="*/ 159 w 160"/>
                  <a:gd name="T61" fmla="*/ 65 h 195"/>
                  <a:gd name="T62" fmla="*/ 160 w 160"/>
                  <a:gd name="T63" fmla="*/ 73 h 195"/>
                  <a:gd name="T64" fmla="*/ 160 w 160"/>
                  <a:gd name="T65" fmla="*/ 195 h 195"/>
                  <a:gd name="T66" fmla="*/ 126 w 160"/>
                  <a:gd name="T67" fmla="*/ 195 h 195"/>
                  <a:gd name="T68" fmla="*/ 126 w 160"/>
                  <a:gd name="T69" fmla="*/ 73 h 195"/>
                  <a:gd name="T70" fmla="*/ 126 w 160"/>
                  <a:gd name="T71" fmla="*/ 63 h 195"/>
                  <a:gd name="T72" fmla="*/ 123 w 160"/>
                  <a:gd name="T73" fmla="*/ 54 h 195"/>
                  <a:gd name="T74" fmla="*/ 120 w 160"/>
                  <a:gd name="T75" fmla="*/ 46 h 195"/>
                  <a:gd name="T76" fmla="*/ 115 w 160"/>
                  <a:gd name="T77" fmla="*/ 39 h 195"/>
                  <a:gd name="T78" fmla="*/ 110 w 160"/>
                  <a:gd name="T79" fmla="*/ 34 h 195"/>
                  <a:gd name="T80" fmla="*/ 103 w 160"/>
                  <a:gd name="T81" fmla="*/ 29 h 195"/>
                  <a:gd name="T82" fmla="*/ 94 w 160"/>
                  <a:gd name="T83" fmla="*/ 27 h 195"/>
                  <a:gd name="T84" fmla="*/ 85 w 160"/>
                  <a:gd name="T85" fmla="*/ 27 h 195"/>
                  <a:gd name="T86" fmla="*/ 78 w 160"/>
                  <a:gd name="T87" fmla="*/ 27 h 195"/>
                  <a:gd name="T88" fmla="*/ 71 w 160"/>
                  <a:gd name="T89" fmla="*/ 28 h 195"/>
                  <a:gd name="T90" fmla="*/ 64 w 160"/>
                  <a:gd name="T91" fmla="*/ 30 h 195"/>
                  <a:gd name="T92" fmla="*/ 58 w 160"/>
                  <a:gd name="T93" fmla="*/ 34 h 195"/>
                  <a:gd name="T94" fmla="*/ 51 w 160"/>
                  <a:gd name="T95" fmla="*/ 38 h 195"/>
                  <a:gd name="T96" fmla="*/ 44 w 160"/>
                  <a:gd name="T97" fmla="*/ 43 h 195"/>
                  <a:gd name="T98" fmla="*/ 39 w 160"/>
                  <a:gd name="T99" fmla="*/ 48 h 195"/>
                  <a:gd name="T100" fmla="*/ 33 w 160"/>
                  <a:gd name="T101" fmla="*/ 54 h 195"/>
                  <a:gd name="T102" fmla="*/ 33 w 160"/>
                  <a:gd name="T103" fmla="*/ 195 h 195"/>
                  <a:gd name="T104" fmla="*/ 0 w 160"/>
                  <a:gd name="T10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0" h="195">
                    <a:moveTo>
                      <a:pt x="0" y="195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1" y="30"/>
                    </a:lnTo>
                    <a:lnTo>
                      <a:pt x="38" y="24"/>
                    </a:lnTo>
                    <a:lnTo>
                      <a:pt x="44" y="18"/>
                    </a:lnTo>
                    <a:lnTo>
                      <a:pt x="52" y="13"/>
                    </a:lnTo>
                    <a:lnTo>
                      <a:pt x="60" y="8"/>
                    </a:lnTo>
                    <a:lnTo>
                      <a:pt x="68" y="5"/>
                    </a:lnTo>
                    <a:lnTo>
                      <a:pt x="77" y="1"/>
                    </a:lnTo>
                    <a:lnTo>
                      <a:pt x="85" y="0"/>
                    </a:lnTo>
                    <a:lnTo>
                      <a:pt x="95" y="0"/>
                    </a:lnTo>
                    <a:lnTo>
                      <a:pt x="103" y="0"/>
                    </a:lnTo>
                    <a:lnTo>
                      <a:pt x="110" y="1"/>
                    </a:lnTo>
                    <a:lnTo>
                      <a:pt x="117" y="3"/>
                    </a:lnTo>
                    <a:lnTo>
                      <a:pt x="123" y="5"/>
                    </a:lnTo>
                    <a:lnTo>
                      <a:pt x="129" y="8"/>
                    </a:lnTo>
                    <a:lnTo>
                      <a:pt x="134" y="11"/>
                    </a:lnTo>
                    <a:lnTo>
                      <a:pt x="139" y="15"/>
                    </a:lnTo>
                    <a:lnTo>
                      <a:pt x="143" y="20"/>
                    </a:lnTo>
                    <a:lnTo>
                      <a:pt x="147" y="25"/>
                    </a:lnTo>
                    <a:lnTo>
                      <a:pt x="150" y="30"/>
                    </a:lnTo>
                    <a:lnTo>
                      <a:pt x="153" y="36"/>
                    </a:lnTo>
                    <a:lnTo>
                      <a:pt x="156" y="43"/>
                    </a:lnTo>
                    <a:lnTo>
                      <a:pt x="158" y="50"/>
                    </a:lnTo>
                    <a:lnTo>
                      <a:pt x="159" y="57"/>
                    </a:lnTo>
                    <a:lnTo>
                      <a:pt x="159" y="65"/>
                    </a:lnTo>
                    <a:lnTo>
                      <a:pt x="160" y="73"/>
                    </a:lnTo>
                    <a:lnTo>
                      <a:pt x="160" y="195"/>
                    </a:lnTo>
                    <a:lnTo>
                      <a:pt x="126" y="195"/>
                    </a:lnTo>
                    <a:lnTo>
                      <a:pt x="126" y="73"/>
                    </a:lnTo>
                    <a:lnTo>
                      <a:pt x="126" y="63"/>
                    </a:lnTo>
                    <a:lnTo>
                      <a:pt x="123" y="54"/>
                    </a:lnTo>
                    <a:lnTo>
                      <a:pt x="120" y="46"/>
                    </a:lnTo>
                    <a:lnTo>
                      <a:pt x="115" y="39"/>
                    </a:lnTo>
                    <a:lnTo>
                      <a:pt x="110" y="34"/>
                    </a:lnTo>
                    <a:lnTo>
                      <a:pt x="103" y="29"/>
                    </a:lnTo>
                    <a:lnTo>
                      <a:pt x="94" y="27"/>
                    </a:lnTo>
                    <a:lnTo>
                      <a:pt x="85" y="27"/>
                    </a:lnTo>
                    <a:lnTo>
                      <a:pt x="78" y="27"/>
                    </a:lnTo>
                    <a:lnTo>
                      <a:pt x="71" y="28"/>
                    </a:lnTo>
                    <a:lnTo>
                      <a:pt x="64" y="30"/>
                    </a:lnTo>
                    <a:lnTo>
                      <a:pt x="58" y="34"/>
                    </a:lnTo>
                    <a:lnTo>
                      <a:pt x="51" y="38"/>
                    </a:lnTo>
                    <a:lnTo>
                      <a:pt x="44" y="43"/>
                    </a:lnTo>
                    <a:lnTo>
                      <a:pt x="39" y="48"/>
                    </a:lnTo>
                    <a:lnTo>
                      <a:pt x="33" y="54"/>
                    </a:lnTo>
                    <a:lnTo>
                      <a:pt x="33" y="195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33"/>
              <p:cNvSpPr>
                <a:spLocks/>
              </p:cNvSpPr>
              <p:nvPr/>
            </p:nvSpPr>
            <p:spPr bwMode="auto">
              <a:xfrm>
                <a:off x="1965" y="1576"/>
                <a:ext cx="21" cy="43"/>
              </a:xfrm>
              <a:custGeom>
                <a:avLst/>
                <a:gdLst>
                  <a:gd name="T0" fmla="*/ 78 w 125"/>
                  <a:gd name="T1" fmla="*/ 258 h 258"/>
                  <a:gd name="T2" fmla="*/ 67 w 125"/>
                  <a:gd name="T3" fmla="*/ 257 h 258"/>
                  <a:gd name="T4" fmla="*/ 58 w 125"/>
                  <a:gd name="T5" fmla="*/ 255 h 258"/>
                  <a:gd name="T6" fmla="*/ 49 w 125"/>
                  <a:gd name="T7" fmla="*/ 252 h 258"/>
                  <a:gd name="T8" fmla="*/ 42 w 125"/>
                  <a:gd name="T9" fmla="*/ 246 h 258"/>
                  <a:gd name="T10" fmla="*/ 38 w 125"/>
                  <a:gd name="T11" fmla="*/ 238 h 258"/>
                  <a:gd name="T12" fmla="*/ 33 w 125"/>
                  <a:gd name="T13" fmla="*/ 230 h 258"/>
                  <a:gd name="T14" fmla="*/ 31 w 125"/>
                  <a:gd name="T15" fmla="*/ 220 h 258"/>
                  <a:gd name="T16" fmla="*/ 30 w 125"/>
                  <a:gd name="T17" fmla="*/ 209 h 258"/>
                  <a:gd name="T18" fmla="*/ 30 w 125"/>
                  <a:gd name="T19" fmla="*/ 91 h 258"/>
                  <a:gd name="T20" fmla="*/ 8 w 125"/>
                  <a:gd name="T21" fmla="*/ 91 h 258"/>
                  <a:gd name="T22" fmla="*/ 4 w 125"/>
                  <a:gd name="T23" fmla="*/ 90 h 258"/>
                  <a:gd name="T24" fmla="*/ 2 w 125"/>
                  <a:gd name="T25" fmla="*/ 89 h 258"/>
                  <a:gd name="T26" fmla="*/ 0 w 125"/>
                  <a:gd name="T27" fmla="*/ 87 h 258"/>
                  <a:gd name="T28" fmla="*/ 0 w 125"/>
                  <a:gd name="T29" fmla="*/ 84 h 258"/>
                  <a:gd name="T30" fmla="*/ 0 w 125"/>
                  <a:gd name="T31" fmla="*/ 70 h 258"/>
                  <a:gd name="T32" fmla="*/ 31 w 125"/>
                  <a:gd name="T33" fmla="*/ 66 h 258"/>
                  <a:gd name="T34" fmla="*/ 39 w 125"/>
                  <a:gd name="T35" fmla="*/ 7 h 258"/>
                  <a:gd name="T36" fmla="*/ 40 w 125"/>
                  <a:gd name="T37" fmla="*/ 5 h 258"/>
                  <a:gd name="T38" fmla="*/ 42 w 125"/>
                  <a:gd name="T39" fmla="*/ 2 h 258"/>
                  <a:gd name="T40" fmla="*/ 45 w 125"/>
                  <a:gd name="T41" fmla="*/ 0 h 258"/>
                  <a:gd name="T42" fmla="*/ 47 w 125"/>
                  <a:gd name="T43" fmla="*/ 0 h 258"/>
                  <a:gd name="T44" fmla="*/ 65 w 125"/>
                  <a:gd name="T45" fmla="*/ 0 h 258"/>
                  <a:gd name="T46" fmla="*/ 65 w 125"/>
                  <a:gd name="T47" fmla="*/ 67 h 258"/>
                  <a:gd name="T48" fmla="*/ 120 w 125"/>
                  <a:gd name="T49" fmla="*/ 67 h 258"/>
                  <a:gd name="T50" fmla="*/ 120 w 125"/>
                  <a:gd name="T51" fmla="*/ 91 h 258"/>
                  <a:gd name="T52" fmla="*/ 65 w 125"/>
                  <a:gd name="T53" fmla="*/ 91 h 258"/>
                  <a:gd name="T54" fmla="*/ 65 w 125"/>
                  <a:gd name="T55" fmla="*/ 207 h 258"/>
                  <a:gd name="T56" fmla="*/ 65 w 125"/>
                  <a:gd name="T57" fmla="*/ 213 h 258"/>
                  <a:gd name="T58" fmla="*/ 66 w 125"/>
                  <a:gd name="T59" fmla="*/ 217 h 258"/>
                  <a:gd name="T60" fmla="*/ 68 w 125"/>
                  <a:gd name="T61" fmla="*/ 222 h 258"/>
                  <a:gd name="T62" fmla="*/ 70 w 125"/>
                  <a:gd name="T63" fmla="*/ 225 h 258"/>
                  <a:gd name="T64" fmla="*/ 73 w 125"/>
                  <a:gd name="T65" fmla="*/ 227 h 258"/>
                  <a:gd name="T66" fmla="*/ 77 w 125"/>
                  <a:gd name="T67" fmla="*/ 229 h 258"/>
                  <a:gd name="T68" fmla="*/ 81 w 125"/>
                  <a:gd name="T69" fmla="*/ 230 h 258"/>
                  <a:gd name="T70" fmla="*/ 86 w 125"/>
                  <a:gd name="T71" fmla="*/ 230 h 258"/>
                  <a:gd name="T72" fmla="*/ 90 w 125"/>
                  <a:gd name="T73" fmla="*/ 230 h 258"/>
                  <a:gd name="T74" fmla="*/ 95 w 125"/>
                  <a:gd name="T75" fmla="*/ 229 h 258"/>
                  <a:gd name="T76" fmla="*/ 98 w 125"/>
                  <a:gd name="T77" fmla="*/ 227 h 258"/>
                  <a:gd name="T78" fmla="*/ 101 w 125"/>
                  <a:gd name="T79" fmla="*/ 226 h 258"/>
                  <a:gd name="T80" fmla="*/ 103 w 125"/>
                  <a:gd name="T81" fmla="*/ 224 h 258"/>
                  <a:gd name="T82" fmla="*/ 106 w 125"/>
                  <a:gd name="T83" fmla="*/ 223 h 258"/>
                  <a:gd name="T84" fmla="*/ 108 w 125"/>
                  <a:gd name="T85" fmla="*/ 222 h 258"/>
                  <a:gd name="T86" fmla="*/ 110 w 125"/>
                  <a:gd name="T87" fmla="*/ 222 h 258"/>
                  <a:gd name="T88" fmla="*/ 112 w 125"/>
                  <a:gd name="T89" fmla="*/ 223 h 258"/>
                  <a:gd name="T90" fmla="*/ 115 w 125"/>
                  <a:gd name="T91" fmla="*/ 225 h 258"/>
                  <a:gd name="T92" fmla="*/ 125 w 125"/>
                  <a:gd name="T93" fmla="*/ 240 h 258"/>
                  <a:gd name="T94" fmla="*/ 120 w 125"/>
                  <a:gd name="T95" fmla="*/ 245 h 258"/>
                  <a:gd name="T96" fmla="*/ 115 w 125"/>
                  <a:gd name="T97" fmla="*/ 248 h 258"/>
                  <a:gd name="T98" fmla="*/ 109 w 125"/>
                  <a:gd name="T99" fmla="*/ 251 h 258"/>
                  <a:gd name="T100" fmla="*/ 103 w 125"/>
                  <a:gd name="T101" fmla="*/ 254 h 258"/>
                  <a:gd name="T102" fmla="*/ 97 w 125"/>
                  <a:gd name="T103" fmla="*/ 256 h 258"/>
                  <a:gd name="T104" fmla="*/ 90 w 125"/>
                  <a:gd name="T105" fmla="*/ 257 h 258"/>
                  <a:gd name="T106" fmla="*/ 85 w 125"/>
                  <a:gd name="T107" fmla="*/ 258 h 258"/>
                  <a:gd name="T108" fmla="*/ 78 w 125"/>
                  <a:gd name="T109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258">
                    <a:moveTo>
                      <a:pt x="78" y="258"/>
                    </a:moveTo>
                    <a:lnTo>
                      <a:pt x="67" y="257"/>
                    </a:lnTo>
                    <a:lnTo>
                      <a:pt x="58" y="255"/>
                    </a:lnTo>
                    <a:lnTo>
                      <a:pt x="49" y="252"/>
                    </a:lnTo>
                    <a:lnTo>
                      <a:pt x="42" y="246"/>
                    </a:lnTo>
                    <a:lnTo>
                      <a:pt x="38" y="238"/>
                    </a:lnTo>
                    <a:lnTo>
                      <a:pt x="33" y="230"/>
                    </a:lnTo>
                    <a:lnTo>
                      <a:pt x="31" y="220"/>
                    </a:lnTo>
                    <a:lnTo>
                      <a:pt x="30" y="209"/>
                    </a:lnTo>
                    <a:lnTo>
                      <a:pt x="30" y="91"/>
                    </a:lnTo>
                    <a:lnTo>
                      <a:pt x="8" y="91"/>
                    </a:lnTo>
                    <a:lnTo>
                      <a:pt x="4" y="90"/>
                    </a:lnTo>
                    <a:lnTo>
                      <a:pt x="2" y="89"/>
                    </a:lnTo>
                    <a:lnTo>
                      <a:pt x="0" y="87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31" y="66"/>
                    </a:lnTo>
                    <a:lnTo>
                      <a:pt x="39" y="7"/>
                    </a:lnTo>
                    <a:lnTo>
                      <a:pt x="40" y="5"/>
                    </a:lnTo>
                    <a:lnTo>
                      <a:pt x="42" y="2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65" y="0"/>
                    </a:lnTo>
                    <a:lnTo>
                      <a:pt x="65" y="67"/>
                    </a:lnTo>
                    <a:lnTo>
                      <a:pt x="120" y="67"/>
                    </a:lnTo>
                    <a:lnTo>
                      <a:pt x="120" y="91"/>
                    </a:lnTo>
                    <a:lnTo>
                      <a:pt x="65" y="91"/>
                    </a:lnTo>
                    <a:lnTo>
                      <a:pt x="65" y="207"/>
                    </a:lnTo>
                    <a:lnTo>
                      <a:pt x="65" y="213"/>
                    </a:lnTo>
                    <a:lnTo>
                      <a:pt x="66" y="217"/>
                    </a:lnTo>
                    <a:lnTo>
                      <a:pt x="68" y="222"/>
                    </a:lnTo>
                    <a:lnTo>
                      <a:pt x="70" y="225"/>
                    </a:lnTo>
                    <a:lnTo>
                      <a:pt x="73" y="227"/>
                    </a:lnTo>
                    <a:lnTo>
                      <a:pt x="77" y="229"/>
                    </a:lnTo>
                    <a:lnTo>
                      <a:pt x="81" y="230"/>
                    </a:lnTo>
                    <a:lnTo>
                      <a:pt x="86" y="230"/>
                    </a:lnTo>
                    <a:lnTo>
                      <a:pt x="90" y="230"/>
                    </a:lnTo>
                    <a:lnTo>
                      <a:pt x="95" y="229"/>
                    </a:lnTo>
                    <a:lnTo>
                      <a:pt x="98" y="227"/>
                    </a:lnTo>
                    <a:lnTo>
                      <a:pt x="101" y="226"/>
                    </a:lnTo>
                    <a:lnTo>
                      <a:pt x="103" y="224"/>
                    </a:lnTo>
                    <a:lnTo>
                      <a:pt x="106" y="223"/>
                    </a:lnTo>
                    <a:lnTo>
                      <a:pt x="108" y="222"/>
                    </a:lnTo>
                    <a:lnTo>
                      <a:pt x="110" y="222"/>
                    </a:lnTo>
                    <a:lnTo>
                      <a:pt x="112" y="223"/>
                    </a:lnTo>
                    <a:lnTo>
                      <a:pt x="115" y="225"/>
                    </a:lnTo>
                    <a:lnTo>
                      <a:pt x="125" y="240"/>
                    </a:lnTo>
                    <a:lnTo>
                      <a:pt x="120" y="245"/>
                    </a:lnTo>
                    <a:lnTo>
                      <a:pt x="115" y="248"/>
                    </a:lnTo>
                    <a:lnTo>
                      <a:pt x="109" y="251"/>
                    </a:lnTo>
                    <a:lnTo>
                      <a:pt x="103" y="254"/>
                    </a:lnTo>
                    <a:lnTo>
                      <a:pt x="97" y="256"/>
                    </a:lnTo>
                    <a:lnTo>
                      <a:pt x="90" y="257"/>
                    </a:lnTo>
                    <a:lnTo>
                      <a:pt x="85" y="258"/>
                    </a:lnTo>
                    <a:lnTo>
                      <a:pt x="78" y="25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34"/>
              <p:cNvSpPr>
                <a:spLocks/>
              </p:cNvSpPr>
              <p:nvPr/>
            </p:nvSpPr>
            <p:spPr bwMode="auto">
              <a:xfrm>
                <a:off x="2348" y="2282"/>
                <a:ext cx="38" cy="36"/>
              </a:xfrm>
              <a:custGeom>
                <a:avLst/>
                <a:gdLst>
                  <a:gd name="T0" fmla="*/ 108 w 228"/>
                  <a:gd name="T1" fmla="*/ 141 h 220"/>
                  <a:gd name="T2" fmla="*/ 111 w 228"/>
                  <a:gd name="T3" fmla="*/ 144 h 220"/>
                  <a:gd name="T4" fmla="*/ 112 w 228"/>
                  <a:gd name="T5" fmla="*/ 148 h 220"/>
                  <a:gd name="T6" fmla="*/ 114 w 228"/>
                  <a:gd name="T7" fmla="*/ 153 h 220"/>
                  <a:gd name="T8" fmla="*/ 115 w 228"/>
                  <a:gd name="T9" fmla="*/ 156 h 220"/>
                  <a:gd name="T10" fmla="*/ 117 w 228"/>
                  <a:gd name="T11" fmla="*/ 153 h 220"/>
                  <a:gd name="T12" fmla="*/ 118 w 228"/>
                  <a:gd name="T13" fmla="*/ 148 h 220"/>
                  <a:gd name="T14" fmla="*/ 121 w 228"/>
                  <a:gd name="T15" fmla="*/ 144 h 220"/>
                  <a:gd name="T16" fmla="*/ 122 w 228"/>
                  <a:gd name="T17" fmla="*/ 141 h 220"/>
                  <a:gd name="T18" fmla="*/ 196 w 228"/>
                  <a:gd name="T19" fmla="*/ 6 h 220"/>
                  <a:gd name="T20" fmla="*/ 198 w 228"/>
                  <a:gd name="T21" fmla="*/ 3 h 220"/>
                  <a:gd name="T22" fmla="*/ 201 w 228"/>
                  <a:gd name="T23" fmla="*/ 2 h 220"/>
                  <a:gd name="T24" fmla="*/ 203 w 228"/>
                  <a:gd name="T25" fmla="*/ 0 h 220"/>
                  <a:gd name="T26" fmla="*/ 207 w 228"/>
                  <a:gd name="T27" fmla="*/ 0 h 220"/>
                  <a:gd name="T28" fmla="*/ 228 w 228"/>
                  <a:gd name="T29" fmla="*/ 0 h 220"/>
                  <a:gd name="T30" fmla="*/ 228 w 228"/>
                  <a:gd name="T31" fmla="*/ 220 h 220"/>
                  <a:gd name="T32" fmla="*/ 203 w 228"/>
                  <a:gd name="T33" fmla="*/ 220 h 220"/>
                  <a:gd name="T34" fmla="*/ 203 w 228"/>
                  <a:gd name="T35" fmla="*/ 58 h 220"/>
                  <a:gd name="T36" fmla="*/ 203 w 228"/>
                  <a:gd name="T37" fmla="*/ 55 h 220"/>
                  <a:gd name="T38" fmla="*/ 203 w 228"/>
                  <a:gd name="T39" fmla="*/ 52 h 220"/>
                  <a:gd name="T40" fmla="*/ 203 w 228"/>
                  <a:gd name="T41" fmla="*/ 48 h 220"/>
                  <a:gd name="T42" fmla="*/ 203 w 228"/>
                  <a:gd name="T43" fmla="*/ 44 h 220"/>
                  <a:gd name="T44" fmla="*/ 128 w 228"/>
                  <a:gd name="T45" fmla="*/ 182 h 220"/>
                  <a:gd name="T46" fmla="*/ 126 w 228"/>
                  <a:gd name="T47" fmla="*/ 185 h 220"/>
                  <a:gd name="T48" fmla="*/ 124 w 228"/>
                  <a:gd name="T49" fmla="*/ 187 h 220"/>
                  <a:gd name="T50" fmla="*/ 121 w 228"/>
                  <a:gd name="T51" fmla="*/ 188 h 220"/>
                  <a:gd name="T52" fmla="*/ 117 w 228"/>
                  <a:gd name="T53" fmla="*/ 188 h 220"/>
                  <a:gd name="T54" fmla="*/ 113 w 228"/>
                  <a:gd name="T55" fmla="*/ 188 h 220"/>
                  <a:gd name="T56" fmla="*/ 109 w 228"/>
                  <a:gd name="T57" fmla="*/ 188 h 220"/>
                  <a:gd name="T58" fmla="*/ 107 w 228"/>
                  <a:gd name="T59" fmla="*/ 187 h 220"/>
                  <a:gd name="T60" fmla="*/ 104 w 228"/>
                  <a:gd name="T61" fmla="*/ 185 h 220"/>
                  <a:gd name="T62" fmla="*/ 103 w 228"/>
                  <a:gd name="T63" fmla="*/ 182 h 220"/>
                  <a:gd name="T64" fmla="*/ 25 w 228"/>
                  <a:gd name="T65" fmla="*/ 44 h 220"/>
                  <a:gd name="T66" fmla="*/ 26 w 228"/>
                  <a:gd name="T67" fmla="*/ 48 h 220"/>
                  <a:gd name="T68" fmla="*/ 26 w 228"/>
                  <a:gd name="T69" fmla="*/ 52 h 220"/>
                  <a:gd name="T70" fmla="*/ 26 w 228"/>
                  <a:gd name="T71" fmla="*/ 55 h 220"/>
                  <a:gd name="T72" fmla="*/ 26 w 228"/>
                  <a:gd name="T73" fmla="*/ 58 h 220"/>
                  <a:gd name="T74" fmla="*/ 26 w 228"/>
                  <a:gd name="T75" fmla="*/ 220 h 220"/>
                  <a:gd name="T76" fmla="*/ 0 w 228"/>
                  <a:gd name="T77" fmla="*/ 220 h 220"/>
                  <a:gd name="T78" fmla="*/ 0 w 228"/>
                  <a:gd name="T79" fmla="*/ 0 h 220"/>
                  <a:gd name="T80" fmla="*/ 23 w 228"/>
                  <a:gd name="T81" fmla="*/ 0 h 220"/>
                  <a:gd name="T82" fmla="*/ 26 w 228"/>
                  <a:gd name="T83" fmla="*/ 0 h 220"/>
                  <a:gd name="T84" fmla="*/ 28 w 228"/>
                  <a:gd name="T85" fmla="*/ 2 h 220"/>
                  <a:gd name="T86" fmla="*/ 31 w 228"/>
                  <a:gd name="T87" fmla="*/ 3 h 220"/>
                  <a:gd name="T88" fmla="*/ 33 w 228"/>
                  <a:gd name="T89" fmla="*/ 6 h 220"/>
                  <a:gd name="T90" fmla="*/ 108 w 228"/>
                  <a:gd name="T91" fmla="*/ 14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8" h="220">
                    <a:moveTo>
                      <a:pt x="108" y="141"/>
                    </a:moveTo>
                    <a:lnTo>
                      <a:pt x="111" y="144"/>
                    </a:lnTo>
                    <a:lnTo>
                      <a:pt x="112" y="148"/>
                    </a:lnTo>
                    <a:lnTo>
                      <a:pt x="114" y="153"/>
                    </a:lnTo>
                    <a:lnTo>
                      <a:pt x="115" y="156"/>
                    </a:lnTo>
                    <a:lnTo>
                      <a:pt x="117" y="153"/>
                    </a:lnTo>
                    <a:lnTo>
                      <a:pt x="118" y="148"/>
                    </a:lnTo>
                    <a:lnTo>
                      <a:pt x="121" y="144"/>
                    </a:lnTo>
                    <a:lnTo>
                      <a:pt x="122" y="141"/>
                    </a:lnTo>
                    <a:lnTo>
                      <a:pt x="196" y="6"/>
                    </a:lnTo>
                    <a:lnTo>
                      <a:pt x="198" y="3"/>
                    </a:lnTo>
                    <a:lnTo>
                      <a:pt x="201" y="2"/>
                    </a:lnTo>
                    <a:lnTo>
                      <a:pt x="203" y="0"/>
                    </a:lnTo>
                    <a:lnTo>
                      <a:pt x="207" y="0"/>
                    </a:lnTo>
                    <a:lnTo>
                      <a:pt x="228" y="0"/>
                    </a:lnTo>
                    <a:lnTo>
                      <a:pt x="228" y="220"/>
                    </a:lnTo>
                    <a:lnTo>
                      <a:pt x="203" y="220"/>
                    </a:lnTo>
                    <a:lnTo>
                      <a:pt x="203" y="58"/>
                    </a:lnTo>
                    <a:lnTo>
                      <a:pt x="203" y="55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4"/>
                    </a:lnTo>
                    <a:lnTo>
                      <a:pt x="128" y="182"/>
                    </a:lnTo>
                    <a:lnTo>
                      <a:pt x="126" y="185"/>
                    </a:lnTo>
                    <a:lnTo>
                      <a:pt x="124" y="187"/>
                    </a:lnTo>
                    <a:lnTo>
                      <a:pt x="121" y="188"/>
                    </a:lnTo>
                    <a:lnTo>
                      <a:pt x="117" y="188"/>
                    </a:lnTo>
                    <a:lnTo>
                      <a:pt x="113" y="188"/>
                    </a:lnTo>
                    <a:lnTo>
                      <a:pt x="109" y="188"/>
                    </a:lnTo>
                    <a:lnTo>
                      <a:pt x="107" y="187"/>
                    </a:lnTo>
                    <a:lnTo>
                      <a:pt x="104" y="185"/>
                    </a:lnTo>
                    <a:lnTo>
                      <a:pt x="103" y="182"/>
                    </a:lnTo>
                    <a:lnTo>
                      <a:pt x="25" y="44"/>
                    </a:lnTo>
                    <a:lnTo>
                      <a:pt x="26" y="48"/>
                    </a:lnTo>
                    <a:lnTo>
                      <a:pt x="26" y="52"/>
                    </a:lnTo>
                    <a:lnTo>
                      <a:pt x="26" y="55"/>
                    </a:lnTo>
                    <a:lnTo>
                      <a:pt x="26" y="58"/>
                    </a:lnTo>
                    <a:lnTo>
                      <a:pt x="26" y="220"/>
                    </a:lnTo>
                    <a:lnTo>
                      <a:pt x="0" y="2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1" y="3"/>
                    </a:lnTo>
                    <a:lnTo>
                      <a:pt x="33" y="6"/>
                    </a:lnTo>
                    <a:lnTo>
                      <a:pt x="108" y="14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235"/>
              <p:cNvSpPr>
                <a:spLocks noEditPoints="1"/>
              </p:cNvSpPr>
              <p:nvPr/>
            </p:nvSpPr>
            <p:spPr bwMode="auto">
              <a:xfrm>
                <a:off x="2392" y="2292"/>
                <a:ext cx="24" cy="26"/>
              </a:xfrm>
              <a:custGeom>
                <a:avLst/>
                <a:gdLst>
                  <a:gd name="T0" fmla="*/ 82 w 148"/>
                  <a:gd name="T1" fmla="*/ 0 h 159"/>
                  <a:gd name="T2" fmla="*/ 98 w 148"/>
                  <a:gd name="T3" fmla="*/ 3 h 159"/>
                  <a:gd name="T4" fmla="*/ 111 w 148"/>
                  <a:gd name="T5" fmla="*/ 9 h 159"/>
                  <a:gd name="T6" fmla="*/ 123 w 148"/>
                  <a:gd name="T7" fmla="*/ 16 h 159"/>
                  <a:gd name="T8" fmla="*/ 133 w 148"/>
                  <a:gd name="T9" fmla="*/ 26 h 159"/>
                  <a:gd name="T10" fmla="*/ 140 w 148"/>
                  <a:gd name="T11" fmla="*/ 40 h 159"/>
                  <a:gd name="T12" fmla="*/ 145 w 148"/>
                  <a:gd name="T13" fmla="*/ 54 h 159"/>
                  <a:gd name="T14" fmla="*/ 148 w 148"/>
                  <a:gd name="T15" fmla="*/ 71 h 159"/>
                  <a:gd name="T16" fmla="*/ 148 w 148"/>
                  <a:gd name="T17" fmla="*/ 89 h 159"/>
                  <a:gd name="T18" fmla="*/ 145 w 148"/>
                  <a:gd name="T19" fmla="*/ 105 h 159"/>
                  <a:gd name="T20" fmla="*/ 140 w 148"/>
                  <a:gd name="T21" fmla="*/ 120 h 159"/>
                  <a:gd name="T22" fmla="*/ 133 w 148"/>
                  <a:gd name="T23" fmla="*/ 132 h 159"/>
                  <a:gd name="T24" fmla="*/ 123 w 148"/>
                  <a:gd name="T25" fmla="*/ 142 h 159"/>
                  <a:gd name="T26" fmla="*/ 111 w 148"/>
                  <a:gd name="T27" fmla="*/ 151 h 159"/>
                  <a:gd name="T28" fmla="*/ 98 w 148"/>
                  <a:gd name="T29" fmla="*/ 157 h 159"/>
                  <a:gd name="T30" fmla="*/ 82 w 148"/>
                  <a:gd name="T31" fmla="*/ 159 h 159"/>
                  <a:gd name="T32" fmla="*/ 66 w 148"/>
                  <a:gd name="T33" fmla="*/ 159 h 159"/>
                  <a:gd name="T34" fmla="*/ 50 w 148"/>
                  <a:gd name="T35" fmla="*/ 157 h 159"/>
                  <a:gd name="T36" fmla="*/ 37 w 148"/>
                  <a:gd name="T37" fmla="*/ 151 h 159"/>
                  <a:gd name="T38" fmla="*/ 25 w 148"/>
                  <a:gd name="T39" fmla="*/ 142 h 159"/>
                  <a:gd name="T40" fmla="*/ 16 w 148"/>
                  <a:gd name="T41" fmla="*/ 132 h 159"/>
                  <a:gd name="T42" fmla="*/ 8 w 148"/>
                  <a:gd name="T43" fmla="*/ 120 h 159"/>
                  <a:gd name="T44" fmla="*/ 2 w 148"/>
                  <a:gd name="T45" fmla="*/ 105 h 159"/>
                  <a:gd name="T46" fmla="*/ 0 w 148"/>
                  <a:gd name="T47" fmla="*/ 89 h 159"/>
                  <a:gd name="T48" fmla="*/ 0 w 148"/>
                  <a:gd name="T49" fmla="*/ 71 h 159"/>
                  <a:gd name="T50" fmla="*/ 2 w 148"/>
                  <a:gd name="T51" fmla="*/ 54 h 159"/>
                  <a:gd name="T52" fmla="*/ 8 w 148"/>
                  <a:gd name="T53" fmla="*/ 40 h 159"/>
                  <a:gd name="T54" fmla="*/ 16 w 148"/>
                  <a:gd name="T55" fmla="*/ 26 h 159"/>
                  <a:gd name="T56" fmla="*/ 25 w 148"/>
                  <a:gd name="T57" fmla="*/ 16 h 159"/>
                  <a:gd name="T58" fmla="*/ 37 w 148"/>
                  <a:gd name="T59" fmla="*/ 9 h 159"/>
                  <a:gd name="T60" fmla="*/ 50 w 148"/>
                  <a:gd name="T61" fmla="*/ 3 h 159"/>
                  <a:gd name="T62" fmla="*/ 66 w 148"/>
                  <a:gd name="T63" fmla="*/ 0 h 159"/>
                  <a:gd name="T64" fmla="*/ 74 w 148"/>
                  <a:gd name="T65" fmla="*/ 138 h 159"/>
                  <a:gd name="T66" fmla="*/ 95 w 148"/>
                  <a:gd name="T67" fmla="*/ 134 h 159"/>
                  <a:gd name="T68" fmla="*/ 103 w 148"/>
                  <a:gd name="T69" fmla="*/ 129 h 159"/>
                  <a:gd name="T70" fmla="*/ 108 w 148"/>
                  <a:gd name="T71" fmla="*/ 122 h 159"/>
                  <a:gd name="T72" fmla="*/ 117 w 148"/>
                  <a:gd name="T73" fmla="*/ 104 h 159"/>
                  <a:gd name="T74" fmla="*/ 120 w 148"/>
                  <a:gd name="T75" fmla="*/ 80 h 159"/>
                  <a:gd name="T76" fmla="*/ 117 w 148"/>
                  <a:gd name="T77" fmla="*/ 55 h 159"/>
                  <a:gd name="T78" fmla="*/ 108 w 148"/>
                  <a:gd name="T79" fmla="*/ 36 h 159"/>
                  <a:gd name="T80" fmla="*/ 103 w 148"/>
                  <a:gd name="T81" fmla="*/ 30 h 159"/>
                  <a:gd name="T82" fmla="*/ 95 w 148"/>
                  <a:gd name="T83" fmla="*/ 24 h 159"/>
                  <a:gd name="T84" fmla="*/ 74 w 148"/>
                  <a:gd name="T85" fmla="*/ 21 h 159"/>
                  <a:gd name="T86" fmla="*/ 64 w 148"/>
                  <a:gd name="T87" fmla="*/ 22 h 159"/>
                  <a:gd name="T88" fmla="*/ 54 w 148"/>
                  <a:gd name="T89" fmla="*/ 25 h 159"/>
                  <a:gd name="T90" fmla="*/ 46 w 148"/>
                  <a:gd name="T91" fmla="*/ 30 h 159"/>
                  <a:gd name="T92" fmla="*/ 39 w 148"/>
                  <a:gd name="T93" fmla="*/ 36 h 159"/>
                  <a:gd name="T94" fmla="*/ 31 w 148"/>
                  <a:gd name="T95" fmla="*/ 54 h 159"/>
                  <a:gd name="T96" fmla="*/ 28 w 148"/>
                  <a:gd name="T97" fmla="*/ 80 h 159"/>
                  <a:gd name="T98" fmla="*/ 31 w 148"/>
                  <a:gd name="T99" fmla="*/ 104 h 159"/>
                  <a:gd name="T100" fmla="*/ 39 w 148"/>
                  <a:gd name="T101" fmla="*/ 122 h 159"/>
                  <a:gd name="T102" fmla="*/ 46 w 148"/>
                  <a:gd name="T103" fmla="*/ 129 h 159"/>
                  <a:gd name="T104" fmla="*/ 54 w 148"/>
                  <a:gd name="T105" fmla="*/ 134 h 159"/>
                  <a:gd name="T106" fmla="*/ 74 w 148"/>
                  <a:gd name="T107" fmla="*/ 13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8" h="159">
                    <a:moveTo>
                      <a:pt x="74" y="0"/>
                    </a:moveTo>
                    <a:lnTo>
                      <a:pt x="82" y="0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5"/>
                    </a:lnTo>
                    <a:lnTo>
                      <a:pt x="111" y="9"/>
                    </a:lnTo>
                    <a:lnTo>
                      <a:pt x="117" y="12"/>
                    </a:lnTo>
                    <a:lnTo>
                      <a:pt x="123" y="16"/>
                    </a:lnTo>
                    <a:lnTo>
                      <a:pt x="128" y="21"/>
                    </a:lnTo>
                    <a:lnTo>
                      <a:pt x="133" y="26"/>
                    </a:lnTo>
                    <a:lnTo>
                      <a:pt x="137" y="33"/>
                    </a:lnTo>
                    <a:lnTo>
                      <a:pt x="140" y="40"/>
                    </a:lnTo>
                    <a:lnTo>
                      <a:pt x="143" y="46"/>
                    </a:lnTo>
                    <a:lnTo>
                      <a:pt x="145" y="54"/>
                    </a:lnTo>
                    <a:lnTo>
                      <a:pt x="147" y="62"/>
                    </a:lnTo>
                    <a:lnTo>
                      <a:pt x="148" y="71"/>
                    </a:lnTo>
                    <a:lnTo>
                      <a:pt x="148" y="80"/>
                    </a:lnTo>
                    <a:lnTo>
                      <a:pt x="148" y="89"/>
                    </a:lnTo>
                    <a:lnTo>
                      <a:pt x="147" y="97"/>
                    </a:lnTo>
                    <a:lnTo>
                      <a:pt x="145" y="105"/>
                    </a:lnTo>
                    <a:lnTo>
                      <a:pt x="143" y="112"/>
                    </a:lnTo>
                    <a:lnTo>
                      <a:pt x="140" y="120"/>
                    </a:lnTo>
                    <a:lnTo>
                      <a:pt x="137" y="127"/>
                    </a:lnTo>
                    <a:lnTo>
                      <a:pt x="133" y="132"/>
                    </a:lnTo>
                    <a:lnTo>
                      <a:pt x="128" y="138"/>
                    </a:lnTo>
                    <a:lnTo>
                      <a:pt x="123" y="142"/>
                    </a:lnTo>
                    <a:lnTo>
                      <a:pt x="117" y="147"/>
                    </a:lnTo>
                    <a:lnTo>
                      <a:pt x="111" y="151"/>
                    </a:lnTo>
                    <a:lnTo>
                      <a:pt x="105" y="153"/>
                    </a:lnTo>
                    <a:lnTo>
                      <a:pt x="98" y="157"/>
                    </a:lnTo>
                    <a:lnTo>
                      <a:pt x="90" y="158"/>
                    </a:lnTo>
                    <a:lnTo>
                      <a:pt x="82" y="159"/>
                    </a:lnTo>
                    <a:lnTo>
                      <a:pt x="74" y="159"/>
                    </a:lnTo>
                    <a:lnTo>
                      <a:pt x="66" y="159"/>
                    </a:lnTo>
                    <a:lnTo>
                      <a:pt x="58" y="158"/>
                    </a:lnTo>
                    <a:lnTo>
                      <a:pt x="50" y="157"/>
                    </a:lnTo>
                    <a:lnTo>
                      <a:pt x="44" y="153"/>
                    </a:lnTo>
                    <a:lnTo>
                      <a:pt x="37" y="151"/>
                    </a:lnTo>
                    <a:lnTo>
                      <a:pt x="30" y="147"/>
                    </a:lnTo>
                    <a:lnTo>
                      <a:pt x="25" y="142"/>
                    </a:lnTo>
                    <a:lnTo>
                      <a:pt x="20" y="138"/>
                    </a:lnTo>
                    <a:lnTo>
                      <a:pt x="16" y="132"/>
                    </a:lnTo>
                    <a:lnTo>
                      <a:pt x="11" y="127"/>
                    </a:lnTo>
                    <a:lnTo>
                      <a:pt x="8" y="120"/>
                    </a:lnTo>
                    <a:lnTo>
                      <a:pt x="5" y="112"/>
                    </a:lnTo>
                    <a:lnTo>
                      <a:pt x="2" y="105"/>
                    </a:lnTo>
                    <a:lnTo>
                      <a:pt x="1" y="97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1" y="62"/>
                    </a:lnTo>
                    <a:lnTo>
                      <a:pt x="2" y="54"/>
                    </a:lnTo>
                    <a:lnTo>
                      <a:pt x="5" y="46"/>
                    </a:lnTo>
                    <a:lnTo>
                      <a:pt x="8" y="40"/>
                    </a:lnTo>
                    <a:lnTo>
                      <a:pt x="11" y="33"/>
                    </a:lnTo>
                    <a:lnTo>
                      <a:pt x="16" y="26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8" y="1"/>
                    </a:lnTo>
                    <a:lnTo>
                      <a:pt x="66" y="0"/>
                    </a:lnTo>
                    <a:lnTo>
                      <a:pt x="74" y="0"/>
                    </a:lnTo>
                    <a:close/>
                    <a:moveTo>
                      <a:pt x="74" y="138"/>
                    </a:moveTo>
                    <a:lnTo>
                      <a:pt x="85" y="137"/>
                    </a:lnTo>
                    <a:lnTo>
                      <a:pt x="95" y="134"/>
                    </a:lnTo>
                    <a:lnTo>
                      <a:pt x="98" y="132"/>
                    </a:lnTo>
                    <a:lnTo>
                      <a:pt x="103" y="129"/>
                    </a:lnTo>
                    <a:lnTo>
                      <a:pt x="106" y="127"/>
                    </a:lnTo>
                    <a:lnTo>
                      <a:pt x="108" y="122"/>
                    </a:lnTo>
                    <a:lnTo>
                      <a:pt x="114" y="114"/>
                    </a:lnTo>
                    <a:lnTo>
                      <a:pt x="117" y="104"/>
                    </a:lnTo>
                    <a:lnTo>
                      <a:pt x="119" y="92"/>
                    </a:lnTo>
                    <a:lnTo>
                      <a:pt x="120" y="80"/>
                    </a:lnTo>
                    <a:lnTo>
                      <a:pt x="119" y="67"/>
                    </a:lnTo>
                    <a:lnTo>
                      <a:pt x="117" y="55"/>
                    </a:lnTo>
                    <a:lnTo>
                      <a:pt x="114" y="45"/>
                    </a:lnTo>
                    <a:lnTo>
                      <a:pt x="108" y="36"/>
                    </a:lnTo>
                    <a:lnTo>
                      <a:pt x="106" y="33"/>
                    </a:lnTo>
                    <a:lnTo>
                      <a:pt x="103" y="30"/>
                    </a:lnTo>
                    <a:lnTo>
                      <a:pt x="98" y="26"/>
                    </a:lnTo>
                    <a:lnTo>
                      <a:pt x="95" y="24"/>
                    </a:lnTo>
                    <a:lnTo>
                      <a:pt x="85" y="22"/>
                    </a:lnTo>
                    <a:lnTo>
                      <a:pt x="74" y="21"/>
                    </a:lnTo>
                    <a:lnTo>
                      <a:pt x="68" y="21"/>
                    </a:lnTo>
                    <a:lnTo>
                      <a:pt x="64" y="22"/>
                    </a:lnTo>
                    <a:lnTo>
                      <a:pt x="58" y="23"/>
                    </a:lnTo>
                    <a:lnTo>
                      <a:pt x="54" y="25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2" y="33"/>
                    </a:lnTo>
                    <a:lnTo>
                      <a:pt x="39" y="36"/>
                    </a:lnTo>
                    <a:lnTo>
                      <a:pt x="35" y="44"/>
                    </a:lnTo>
                    <a:lnTo>
                      <a:pt x="31" y="54"/>
                    </a:lnTo>
                    <a:lnTo>
                      <a:pt x="29" y="67"/>
                    </a:lnTo>
                    <a:lnTo>
                      <a:pt x="28" y="80"/>
                    </a:lnTo>
                    <a:lnTo>
                      <a:pt x="29" y="92"/>
                    </a:lnTo>
                    <a:lnTo>
                      <a:pt x="31" y="104"/>
                    </a:lnTo>
                    <a:lnTo>
                      <a:pt x="35" y="114"/>
                    </a:lnTo>
                    <a:lnTo>
                      <a:pt x="39" y="122"/>
                    </a:lnTo>
                    <a:lnTo>
                      <a:pt x="42" y="127"/>
                    </a:lnTo>
                    <a:lnTo>
                      <a:pt x="46" y="129"/>
                    </a:lnTo>
                    <a:lnTo>
                      <a:pt x="50" y="132"/>
                    </a:lnTo>
                    <a:lnTo>
                      <a:pt x="54" y="134"/>
                    </a:lnTo>
                    <a:lnTo>
                      <a:pt x="64" y="137"/>
                    </a:lnTo>
                    <a:lnTo>
                      <a:pt x="74" y="13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236"/>
              <p:cNvSpPr>
                <a:spLocks/>
              </p:cNvSpPr>
              <p:nvPr/>
            </p:nvSpPr>
            <p:spPr bwMode="auto">
              <a:xfrm>
                <a:off x="2422" y="2292"/>
                <a:ext cx="22" cy="26"/>
              </a:xfrm>
              <a:custGeom>
                <a:avLst/>
                <a:gdLst>
                  <a:gd name="T0" fmla="*/ 129 w 129"/>
                  <a:gd name="T1" fmla="*/ 0 h 155"/>
                  <a:gd name="T2" fmla="*/ 129 w 129"/>
                  <a:gd name="T3" fmla="*/ 155 h 155"/>
                  <a:gd name="T4" fmla="*/ 102 w 129"/>
                  <a:gd name="T5" fmla="*/ 155 h 155"/>
                  <a:gd name="T6" fmla="*/ 102 w 129"/>
                  <a:gd name="T7" fmla="*/ 82 h 155"/>
                  <a:gd name="T8" fmla="*/ 27 w 129"/>
                  <a:gd name="T9" fmla="*/ 82 h 155"/>
                  <a:gd name="T10" fmla="*/ 27 w 129"/>
                  <a:gd name="T11" fmla="*/ 155 h 155"/>
                  <a:gd name="T12" fmla="*/ 0 w 129"/>
                  <a:gd name="T13" fmla="*/ 155 h 155"/>
                  <a:gd name="T14" fmla="*/ 0 w 129"/>
                  <a:gd name="T15" fmla="*/ 0 h 155"/>
                  <a:gd name="T16" fmla="*/ 27 w 129"/>
                  <a:gd name="T17" fmla="*/ 0 h 155"/>
                  <a:gd name="T18" fmla="*/ 27 w 129"/>
                  <a:gd name="T19" fmla="*/ 62 h 155"/>
                  <a:gd name="T20" fmla="*/ 102 w 129"/>
                  <a:gd name="T21" fmla="*/ 62 h 155"/>
                  <a:gd name="T22" fmla="*/ 102 w 129"/>
                  <a:gd name="T23" fmla="*/ 0 h 155"/>
                  <a:gd name="T24" fmla="*/ 129 w 129"/>
                  <a:gd name="T2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55">
                    <a:moveTo>
                      <a:pt x="129" y="0"/>
                    </a:moveTo>
                    <a:lnTo>
                      <a:pt x="129" y="155"/>
                    </a:lnTo>
                    <a:lnTo>
                      <a:pt x="102" y="155"/>
                    </a:lnTo>
                    <a:lnTo>
                      <a:pt x="102" y="82"/>
                    </a:lnTo>
                    <a:lnTo>
                      <a:pt x="27" y="82"/>
                    </a:lnTo>
                    <a:lnTo>
                      <a:pt x="27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62"/>
                    </a:lnTo>
                    <a:lnTo>
                      <a:pt x="102" y="62"/>
                    </a:lnTo>
                    <a:lnTo>
                      <a:pt x="102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237"/>
              <p:cNvSpPr>
                <a:spLocks/>
              </p:cNvSpPr>
              <p:nvPr/>
            </p:nvSpPr>
            <p:spPr bwMode="auto">
              <a:xfrm>
                <a:off x="2451" y="2292"/>
                <a:ext cx="22" cy="26"/>
              </a:xfrm>
              <a:custGeom>
                <a:avLst/>
                <a:gdLst>
                  <a:gd name="T0" fmla="*/ 0 w 133"/>
                  <a:gd name="T1" fmla="*/ 156 h 156"/>
                  <a:gd name="T2" fmla="*/ 0 w 133"/>
                  <a:gd name="T3" fmla="*/ 0 h 156"/>
                  <a:gd name="T4" fmla="*/ 28 w 133"/>
                  <a:gd name="T5" fmla="*/ 0 h 156"/>
                  <a:gd name="T6" fmla="*/ 28 w 133"/>
                  <a:gd name="T7" fmla="*/ 106 h 156"/>
                  <a:gd name="T8" fmla="*/ 28 w 133"/>
                  <a:gd name="T9" fmla="*/ 109 h 156"/>
                  <a:gd name="T10" fmla="*/ 27 w 133"/>
                  <a:gd name="T11" fmla="*/ 112 h 156"/>
                  <a:gd name="T12" fmla="*/ 27 w 133"/>
                  <a:gd name="T13" fmla="*/ 116 h 156"/>
                  <a:gd name="T14" fmla="*/ 27 w 133"/>
                  <a:gd name="T15" fmla="*/ 119 h 156"/>
                  <a:gd name="T16" fmla="*/ 28 w 133"/>
                  <a:gd name="T17" fmla="*/ 116 h 156"/>
                  <a:gd name="T18" fmla="*/ 29 w 133"/>
                  <a:gd name="T19" fmla="*/ 113 h 156"/>
                  <a:gd name="T20" fmla="*/ 30 w 133"/>
                  <a:gd name="T21" fmla="*/ 111 h 156"/>
                  <a:gd name="T22" fmla="*/ 32 w 133"/>
                  <a:gd name="T23" fmla="*/ 109 h 156"/>
                  <a:gd name="T24" fmla="*/ 33 w 133"/>
                  <a:gd name="T25" fmla="*/ 108 h 156"/>
                  <a:gd name="T26" fmla="*/ 36 w 133"/>
                  <a:gd name="T27" fmla="*/ 103 h 156"/>
                  <a:gd name="T28" fmla="*/ 39 w 133"/>
                  <a:gd name="T29" fmla="*/ 99 h 156"/>
                  <a:gd name="T30" fmla="*/ 44 w 133"/>
                  <a:gd name="T31" fmla="*/ 92 h 156"/>
                  <a:gd name="T32" fmla="*/ 50 w 133"/>
                  <a:gd name="T33" fmla="*/ 85 h 156"/>
                  <a:gd name="T34" fmla="*/ 56 w 133"/>
                  <a:gd name="T35" fmla="*/ 76 h 156"/>
                  <a:gd name="T36" fmla="*/ 63 w 133"/>
                  <a:gd name="T37" fmla="*/ 67 h 156"/>
                  <a:gd name="T38" fmla="*/ 70 w 133"/>
                  <a:gd name="T39" fmla="*/ 57 h 156"/>
                  <a:gd name="T40" fmla="*/ 78 w 133"/>
                  <a:gd name="T41" fmla="*/ 46 h 156"/>
                  <a:gd name="T42" fmla="*/ 87 w 133"/>
                  <a:gd name="T43" fmla="*/ 33 h 156"/>
                  <a:gd name="T44" fmla="*/ 97 w 133"/>
                  <a:gd name="T45" fmla="*/ 20 h 156"/>
                  <a:gd name="T46" fmla="*/ 107 w 133"/>
                  <a:gd name="T47" fmla="*/ 7 h 156"/>
                  <a:gd name="T48" fmla="*/ 109 w 133"/>
                  <a:gd name="T49" fmla="*/ 4 h 156"/>
                  <a:gd name="T50" fmla="*/ 111 w 133"/>
                  <a:gd name="T51" fmla="*/ 2 h 156"/>
                  <a:gd name="T52" fmla="*/ 113 w 133"/>
                  <a:gd name="T53" fmla="*/ 0 h 156"/>
                  <a:gd name="T54" fmla="*/ 117 w 133"/>
                  <a:gd name="T55" fmla="*/ 0 h 156"/>
                  <a:gd name="T56" fmla="*/ 133 w 133"/>
                  <a:gd name="T57" fmla="*/ 0 h 156"/>
                  <a:gd name="T58" fmla="*/ 133 w 133"/>
                  <a:gd name="T59" fmla="*/ 155 h 156"/>
                  <a:gd name="T60" fmla="*/ 106 w 133"/>
                  <a:gd name="T61" fmla="*/ 155 h 156"/>
                  <a:gd name="T62" fmla="*/ 106 w 133"/>
                  <a:gd name="T63" fmla="*/ 50 h 156"/>
                  <a:gd name="T64" fmla="*/ 106 w 133"/>
                  <a:gd name="T65" fmla="*/ 47 h 156"/>
                  <a:gd name="T66" fmla="*/ 107 w 133"/>
                  <a:gd name="T67" fmla="*/ 43 h 156"/>
                  <a:gd name="T68" fmla="*/ 107 w 133"/>
                  <a:gd name="T69" fmla="*/ 40 h 156"/>
                  <a:gd name="T70" fmla="*/ 107 w 133"/>
                  <a:gd name="T71" fmla="*/ 37 h 156"/>
                  <a:gd name="T72" fmla="*/ 106 w 133"/>
                  <a:gd name="T73" fmla="*/ 39 h 156"/>
                  <a:gd name="T74" fmla="*/ 105 w 133"/>
                  <a:gd name="T75" fmla="*/ 42 h 156"/>
                  <a:gd name="T76" fmla="*/ 102 w 133"/>
                  <a:gd name="T77" fmla="*/ 44 h 156"/>
                  <a:gd name="T78" fmla="*/ 101 w 133"/>
                  <a:gd name="T79" fmla="*/ 47 h 156"/>
                  <a:gd name="T80" fmla="*/ 100 w 133"/>
                  <a:gd name="T81" fmla="*/ 48 h 156"/>
                  <a:gd name="T82" fmla="*/ 98 w 133"/>
                  <a:gd name="T83" fmla="*/ 51 h 156"/>
                  <a:gd name="T84" fmla="*/ 93 w 133"/>
                  <a:gd name="T85" fmla="*/ 57 h 156"/>
                  <a:gd name="T86" fmla="*/ 89 w 133"/>
                  <a:gd name="T87" fmla="*/ 63 h 156"/>
                  <a:gd name="T88" fmla="*/ 83 w 133"/>
                  <a:gd name="T89" fmla="*/ 71 h 156"/>
                  <a:gd name="T90" fmla="*/ 77 w 133"/>
                  <a:gd name="T91" fmla="*/ 79 h 156"/>
                  <a:gd name="T92" fmla="*/ 70 w 133"/>
                  <a:gd name="T93" fmla="*/ 89 h 156"/>
                  <a:gd name="T94" fmla="*/ 63 w 133"/>
                  <a:gd name="T95" fmla="*/ 98 h 156"/>
                  <a:gd name="T96" fmla="*/ 54 w 133"/>
                  <a:gd name="T97" fmla="*/ 110 h 156"/>
                  <a:gd name="T98" fmla="*/ 46 w 133"/>
                  <a:gd name="T99" fmla="*/ 122 h 156"/>
                  <a:gd name="T100" fmla="*/ 37 w 133"/>
                  <a:gd name="T101" fmla="*/ 135 h 156"/>
                  <a:gd name="T102" fmla="*/ 27 w 133"/>
                  <a:gd name="T103" fmla="*/ 148 h 156"/>
                  <a:gd name="T104" fmla="*/ 24 w 133"/>
                  <a:gd name="T105" fmla="*/ 151 h 156"/>
                  <a:gd name="T106" fmla="*/ 22 w 133"/>
                  <a:gd name="T107" fmla="*/ 153 h 156"/>
                  <a:gd name="T108" fmla="*/ 20 w 133"/>
                  <a:gd name="T109" fmla="*/ 155 h 156"/>
                  <a:gd name="T110" fmla="*/ 17 w 133"/>
                  <a:gd name="T111" fmla="*/ 156 h 156"/>
                  <a:gd name="T112" fmla="*/ 0 w 133"/>
                  <a:gd name="T1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06"/>
                    </a:lnTo>
                    <a:lnTo>
                      <a:pt x="28" y="109"/>
                    </a:lnTo>
                    <a:lnTo>
                      <a:pt x="27" y="112"/>
                    </a:lnTo>
                    <a:lnTo>
                      <a:pt x="27" y="116"/>
                    </a:lnTo>
                    <a:lnTo>
                      <a:pt x="27" y="119"/>
                    </a:lnTo>
                    <a:lnTo>
                      <a:pt x="28" y="116"/>
                    </a:lnTo>
                    <a:lnTo>
                      <a:pt x="29" y="113"/>
                    </a:lnTo>
                    <a:lnTo>
                      <a:pt x="30" y="111"/>
                    </a:lnTo>
                    <a:lnTo>
                      <a:pt x="32" y="109"/>
                    </a:lnTo>
                    <a:lnTo>
                      <a:pt x="33" y="108"/>
                    </a:lnTo>
                    <a:lnTo>
                      <a:pt x="36" y="103"/>
                    </a:lnTo>
                    <a:lnTo>
                      <a:pt x="39" y="99"/>
                    </a:lnTo>
                    <a:lnTo>
                      <a:pt x="44" y="92"/>
                    </a:lnTo>
                    <a:lnTo>
                      <a:pt x="50" y="85"/>
                    </a:lnTo>
                    <a:lnTo>
                      <a:pt x="56" y="76"/>
                    </a:lnTo>
                    <a:lnTo>
                      <a:pt x="63" y="67"/>
                    </a:lnTo>
                    <a:lnTo>
                      <a:pt x="70" y="57"/>
                    </a:lnTo>
                    <a:lnTo>
                      <a:pt x="78" y="46"/>
                    </a:lnTo>
                    <a:lnTo>
                      <a:pt x="87" y="33"/>
                    </a:lnTo>
                    <a:lnTo>
                      <a:pt x="97" y="20"/>
                    </a:lnTo>
                    <a:lnTo>
                      <a:pt x="107" y="7"/>
                    </a:lnTo>
                    <a:lnTo>
                      <a:pt x="109" y="4"/>
                    </a:lnTo>
                    <a:lnTo>
                      <a:pt x="111" y="2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33" y="0"/>
                    </a:lnTo>
                    <a:lnTo>
                      <a:pt x="133" y="155"/>
                    </a:lnTo>
                    <a:lnTo>
                      <a:pt x="106" y="155"/>
                    </a:lnTo>
                    <a:lnTo>
                      <a:pt x="106" y="50"/>
                    </a:lnTo>
                    <a:lnTo>
                      <a:pt x="106" y="47"/>
                    </a:lnTo>
                    <a:lnTo>
                      <a:pt x="107" y="43"/>
                    </a:lnTo>
                    <a:lnTo>
                      <a:pt x="107" y="40"/>
                    </a:lnTo>
                    <a:lnTo>
                      <a:pt x="107" y="37"/>
                    </a:lnTo>
                    <a:lnTo>
                      <a:pt x="106" y="39"/>
                    </a:lnTo>
                    <a:lnTo>
                      <a:pt x="105" y="42"/>
                    </a:lnTo>
                    <a:lnTo>
                      <a:pt x="102" y="44"/>
                    </a:lnTo>
                    <a:lnTo>
                      <a:pt x="101" y="47"/>
                    </a:lnTo>
                    <a:lnTo>
                      <a:pt x="100" y="48"/>
                    </a:lnTo>
                    <a:lnTo>
                      <a:pt x="98" y="51"/>
                    </a:lnTo>
                    <a:lnTo>
                      <a:pt x="93" y="57"/>
                    </a:lnTo>
                    <a:lnTo>
                      <a:pt x="89" y="63"/>
                    </a:lnTo>
                    <a:lnTo>
                      <a:pt x="83" y="71"/>
                    </a:lnTo>
                    <a:lnTo>
                      <a:pt x="77" y="79"/>
                    </a:lnTo>
                    <a:lnTo>
                      <a:pt x="70" y="89"/>
                    </a:lnTo>
                    <a:lnTo>
                      <a:pt x="63" y="98"/>
                    </a:lnTo>
                    <a:lnTo>
                      <a:pt x="54" y="110"/>
                    </a:lnTo>
                    <a:lnTo>
                      <a:pt x="46" y="122"/>
                    </a:lnTo>
                    <a:lnTo>
                      <a:pt x="37" y="135"/>
                    </a:lnTo>
                    <a:lnTo>
                      <a:pt x="27" y="148"/>
                    </a:lnTo>
                    <a:lnTo>
                      <a:pt x="24" y="151"/>
                    </a:lnTo>
                    <a:lnTo>
                      <a:pt x="22" y="153"/>
                    </a:lnTo>
                    <a:lnTo>
                      <a:pt x="20" y="155"/>
                    </a:lnTo>
                    <a:lnTo>
                      <a:pt x="17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238"/>
              <p:cNvSpPr>
                <a:spLocks/>
              </p:cNvSpPr>
              <p:nvPr/>
            </p:nvSpPr>
            <p:spPr bwMode="auto">
              <a:xfrm>
                <a:off x="2477" y="2292"/>
                <a:ext cx="25" cy="26"/>
              </a:xfrm>
              <a:custGeom>
                <a:avLst/>
                <a:gdLst>
                  <a:gd name="T0" fmla="*/ 0 w 147"/>
                  <a:gd name="T1" fmla="*/ 0 h 155"/>
                  <a:gd name="T2" fmla="*/ 147 w 147"/>
                  <a:gd name="T3" fmla="*/ 0 h 155"/>
                  <a:gd name="T4" fmla="*/ 147 w 147"/>
                  <a:gd name="T5" fmla="*/ 21 h 155"/>
                  <a:gd name="T6" fmla="*/ 87 w 147"/>
                  <a:gd name="T7" fmla="*/ 21 h 155"/>
                  <a:gd name="T8" fmla="*/ 87 w 147"/>
                  <a:gd name="T9" fmla="*/ 155 h 155"/>
                  <a:gd name="T10" fmla="*/ 59 w 147"/>
                  <a:gd name="T11" fmla="*/ 155 h 155"/>
                  <a:gd name="T12" fmla="*/ 59 w 147"/>
                  <a:gd name="T13" fmla="*/ 21 h 155"/>
                  <a:gd name="T14" fmla="*/ 0 w 147"/>
                  <a:gd name="T15" fmla="*/ 21 h 155"/>
                  <a:gd name="T16" fmla="*/ 0 w 147"/>
                  <a:gd name="T1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155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1"/>
                    </a:lnTo>
                    <a:lnTo>
                      <a:pt x="87" y="21"/>
                    </a:lnTo>
                    <a:lnTo>
                      <a:pt x="87" y="155"/>
                    </a:lnTo>
                    <a:lnTo>
                      <a:pt x="59" y="155"/>
                    </a:lnTo>
                    <a:lnTo>
                      <a:pt x="5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239"/>
              <p:cNvSpPr>
                <a:spLocks noEditPoints="1"/>
              </p:cNvSpPr>
              <p:nvPr/>
            </p:nvSpPr>
            <p:spPr bwMode="auto">
              <a:xfrm>
                <a:off x="2503" y="2292"/>
                <a:ext cx="25" cy="26"/>
              </a:xfrm>
              <a:custGeom>
                <a:avLst/>
                <a:gdLst>
                  <a:gd name="T0" fmla="*/ 83 w 148"/>
                  <a:gd name="T1" fmla="*/ 0 h 159"/>
                  <a:gd name="T2" fmla="*/ 98 w 148"/>
                  <a:gd name="T3" fmla="*/ 3 h 159"/>
                  <a:gd name="T4" fmla="*/ 112 w 148"/>
                  <a:gd name="T5" fmla="*/ 9 h 159"/>
                  <a:gd name="T6" fmla="*/ 123 w 148"/>
                  <a:gd name="T7" fmla="*/ 16 h 159"/>
                  <a:gd name="T8" fmla="*/ 133 w 148"/>
                  <a:gd name="T9" fmla="*/ 26 h 159"/>
                  <a:gd name="T10" fmla="*/ 140 w 148"/>
                  <a:gd name="T11" fmla="*/ 40 h 159"/>
                  <a:gd name="T12" fmla="*/ 146 w 148"/>
                  <a:gd name="T13" fmla="*/ 54 h 159"/>
                  <a:gd name="T14" fmla="*/ 148 w 148"/>
                  <a:gd name="T15" fmla="*/ 71 h 159"/>
                  <a:gd name="T16" fmla="*/ 148 w 148"/>
                  <a:gd name="T17" fmla="*/ 89 h 159"/>
                  <a:gd name="T18" fmla="*/ 146 w 148"/>
                  <a:gd name="T19" fmla="*/ 105 h 159"/>
                  <a:gd name="T20" fmla="*/ 140 w 148"/>
                  <a:gd name="T21" fmla="*/ 120 h 159"/>
                  <a:gd name="T22" fmla="*/ 133 w 148"/>
                  <a:gd name="T23" fmla="*/ 132 h 159"/>
                  <a:gd name="T24" fmla="*/ 123 w 148"/>
                  <a:gd name="T25" fmla="*/ 142 h 159"/>
                  <a:gd name="T26" fmla="*/ 112 w 148"/>
                  <a:gd name="T27" fmla="*/ 151 h 159"/>
                  <a:gd name="T28" fmla="*/ 98 w 148"/>
                  <a:gd name="T29" fmla="*/ 157 h 159"/>
                  <a:gd name="T30" fmla="*/ 83 w 148"/>
                  <a:gd name="T31" fmla="*/ 159 h 159"/>
                  <a:gd name="T32" fmla="*/ 67 w 148"/>
                  <a:gd name="T33" fmla="*/ 159 h 159"/>
                  <a:gd name="T34" fmla="*/ 51 w 148"/>
                  <a:gd name="T35" fmla="*/ 157 h 159"/>
                  <a:gd name="T36" fmla="*/ 37 w 148"/>
                  <a:gd name="T37" fmla="*/ 151 h 159"/>
                  <a:gd name="T38" fmla="*/ 25 w 148"/>
                  <a:gd name="T39" fmla="*/ 142 h 159"/>
                  <a:gd name="T40" fmla="*/ 15 w 148"/>
                  <a:gd name="T41" fmla="*/ 132 h 159"/>
                  <a:gd name="T42" fmla="*/ 9 w 148"/>
                  <a:gd name="T43" fmla="*/ 120 h 159"/>
                  <a:gd name="T44" fmla="*/ 3 w 148"/>
                  <a:gd name="T45" fmla="*/ 105 h 159"/>
                  <a:gd name="T46" fmla="*/ 1 w 148"/>
                  <a:gd name="T47" fmla="*/ 89 h 159"/>
                  <a:gd name="T48" fmla="*/ 1 w 148"/>
                  <a:gd name="T49" fmla="*/ 71 h 159"/>
                  <a:gd name="T50" fmla="*/ 3 w 148"/>
                  <a:gd name="T51" fmla="*/ 54 h 159"/>
                  <a:gd name="T52" fmla="*/ 9 w 148"/>
                  <a:gd name="T53" fmla="*/ 40 h 159"/>
                  <a:gd name="T54" fmla="*/ 15 w 148"/>
                  <a:gd name="T55" fmla="*/ 26 h 159"/>
                  <a:gd name="T56" fmla="*/ 25 w 148"/>
                  <a:gd name="T57" fmla="*/ 16 h 159"/>
                  <a:gd name="T58" fmla="*/ 37 w 148"/>
                  <a:gd name="T59" fmla="*/ 9 h 159"/>
                  <a:gd name="T60" fmla="*/ 51 w 148"/>
                  <a:gd name="T61" fmla="*/ 3 h 159"/>
                  <a:gd name="T62" fmla="*/ 67 w 148"/>
                  <a:gd name="T63" fmla="*/ 0 h 159"/>
                  <a:gd name="T64" fmla="*/ 74 w 148"/>
                  <a:gd name="T65" fmla="*/ 138 h 159"/>
                  <a:gd name="T66" fmla="*/ 94 w 148"/>
                  <a:gd name="T67" fmla="*/ 134 h 159"/>
                  <a:gd name="T68" fmla="*/ 102 w 148"/>
                  <a:gd name="T69" fmla="*/ 129 h 159"/>
                  <a:gd name="T70" fmla="*/ 109 w 148"/>
                  <a:gd name="T71" fmla="*/ 122 h 159"/>
                  <a:gd name="T72" fmla="*/ 118 w 148"/>
                  <a:gd name="T73" fmla="*/ 104 h 159"/>
                  <a:gd name="T74" fmla="*/ 120 w 148"/>
                  <a:gd name="T75" fmla="*/ 80 h 159"/>
                  <a:gd name="T76" fmla="*/ 118 w 148"/>
                  <a:gd name="T77" fmla="*/ 55 h 159"/>
                  <a:gd name="T78" fmla="*/ 109 w 148"/>
                  <a:gd name="T79" fmla="*/ 36 h 159"/>
                  <a:gd name="T80" fmla="*/ 102 w 148"/>
                  <a:gd name="T81" fmla="*/ 30 h 159"/>
                  <a:gd name="T82" fmla="*/ 94 w 148"/>
                  <a:gd name="T83" fmla="*/ 24 h 159"/>
                  <a:gd name="T84" fmla="*/ 74 w 148"/>
                  <a:gd name="T85" fmla="*/ 21 h 159"/>
                  <a:gd name="T86" fmla="*/ 63 w 148"/>
                  <a:gd name="T87" fmla="*/ 22 h 159"/>
                  <a:gd name="T88" fmla="*/ 54 w 148"/>
                  <a:gd name="T89" fmla="*/ 25 h 159"/>
                  <a:gd name="T90" fmla="*/ 47 w 148"/>
                  <a:gd name="T91" fmla="*/ 30 h 159"/>
                  <a:gd name="T92" fmla="*/ 40 w 148"/>
                  <a:gd name="T93" fmla="*/ 36 h 159"/>
                  <a:gd name="T94" fmla="*/ 31 w 148"/>
                  <a:gd name="T95" fmla="*/ 54 h 159"/>
                  <a:gd name="T96" fmla="*/ 29 w 148"/>
                  <a:gd name="T97" fmla="*/ 80 h 159"/>
                  <a:gd name="T98" fmla="*/ 31 w 148"/>
                  <a:gd name="T99" fmla="*/ 104 h 159"/>
                  <a:gd name="T100" fmla="*/ 40 w 148"/>
                  <a:gd name="T101" fmla="*/ 122 h 159"/>
                  <a:gd name="T102" fmla="*/ 47 w 148"/>
                  <a:gd name="T103" fmla="*/ 129 h 159"/>
                  <a:gd name="T104" fmla="*/ 54 w 148"/>
                  <a:gd name="T105" fmla="*/ 134 h 159"/>
                  <a:gd name="T106" fmla="*/ 74 w 148"/>
                  <a:gd name="T107" fmla="*/ 13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8" h="159">
                    <a:moveTo>
                      <a:pt x="74" y="0"/>
                    </a:moveTo>
                    <a:lnTo>
                      <a:pt x="83" y="0"/>
                    </a:lnTo>
                    <a:lnTo>
                      <a:pt x="91" y="1"/>
                    </a:lnTo>
                    <a:lnTo>
                      <a:pt x="98" y="3"/>
                    </a:lnTo>
                    <a:lnTo>
                      <a:pt x="106" y="5"/>
                    </a:lnTo>
                    <a:lnTo>
                      <a:pt x="112" y="9"/>
                    </a:lnTo>
                    <a:lnTo>
                      <a:pt x="118" y="12"/>
                    </a:lnTo>
                    <a:lnTo>
                      <a:pt x="123" y="16"/>
                    </a:lnTo>
                    <a:lnTo>
                      <a:pt x="129" y="21"/>
                    </a:lnTo>
                    <a:lnTo>
                      <a:pt x="133" y="26"/>
                    </a:lnTo>
                    <a:lnTo>
                      <a:pt x="137" y="33"/>
                    </a:lnTo>
                    <a:lnTo>
                      <a:pt x="140" y="40"/>
                    </a:lnTo>
                    <a:lnTo>
                      <a:pt x="143" y="46"/>
                    </a:lnTo>
                    <a:lnTo>
                      <a:pt x="146" y="54"/>
                    </a:lnTo>
                    <a:lnTo>
                      <a:pt x="147" y="62"/>
                    </a:lnTo>
                    <a:lnTo>
                      <a:pt x="148" y="71"/>
                    </a:lnTo>
                    <a:lnTo>
                      <a:pt x="148" y="80"/>
                    </a:lnTo>
                    <a:lnTo>
                      <a:pt x="148" y="89"/>
                    </a:lnTo>
                    <a:lnTo>
                      <a:pt x="147" y="97"/>
                    </a:lnTo>
                    <a:lnTo>
                      <a:pt x="146" y="105"/>
                    </a:lnTo>
                    <a:lnTo>
                      <a:pt x="143" y="112"/>
                    </a:lnTo>
                    <a:lnTo>
                      <a:pt x="140" y="120"/>
                    </a:lnTo>
                    <a:lnTo>
                      <a:pt x="137" y="127"/>
                    </a:lnTo>
                    <a:lnTo>
                      <a:pt x="133" y="132"/>
                    </a:lnTo>
                    <a:lnTo>
                      <a:pt x="129" y="138"/>
                    </a:lnTo>
                    <a:lnTo>
                      <a:pt x="123" y="142"/>
                    </a:lnTo>
                    <a:lnTo>
                      <a:pt x="118" y="147"/>
                    </a:lnTo>
                    <a:lnTo>
                      <a:pt x="112" y="151"/>
                    </a:lnTo>
                    <a:lnTo>
                      <a:pt x="106" y="153"/>
                    </a:lnTo>
                    <a:lnTo>
                      <a:pt x="98" y="157"/>
                    </a:lnTo>
                    <a:lnTo>
                      <a:pt x="91" y="158"/>
                    </a:lnTo>
                    <a:lnTo>
                      <a:pt x="83" y="159"/>
                    </a:lnTo>
                    <a:lnTo>
                      <a:pt x="74" y="159"/>
                    </a:lnTo>
                    <a:lnTo>
                      <a:pt x="67" y="159"/>
                    </a:lnTo>
                    <a:lnTo>
                      <a:pt x="58" y="158"/>
                    </a:lnTo>
                    <a:lnTo>
                      <a:pt x="51" y="157"/>
                    </a:lnTo>
                    <a:lnTo>
                      <a:pt x="43" y="153"/>
                    </a:lnTo>
                    <a:lnTo>
                      <a:pt x="37" y="151"/>
                    </a:lnTo>
                    <a:lnTo>
                      <a:pt x="31" y="147"/>
                    </a:lnTo>
                    <a:lnTo>
                      <a:pt x="25" y="142"/>
                    </a:lnTo>
                    <a:lnTo>
                      <a:pt x="20" y="138"/>
                    </a:lnTo>
                    <a:lnTo>
                      <a:pt x="15" y="132"/>
                    </a:lnTo>
                    <a:lnTo>
                      <a:pt x="12" y="127"/>
                    </a:lnTo>
                    <a:lnTo>
                      <a:pt x="9" y="120"/>
                    </a:lnTo>
                    <a:lnTo>
                      <a:pt x="5" y="112"/>
                    </a:lnTo>
                    <a:lnTo>
                      <a:pt x="3" y="105"/>
                    </a:lnTo>
                    <a:lnTo>
                      <a:pt x="2" y="97"/>
                    </a:lnTo>
                    <a:lnTo>
                      <a:pt x="1" y="89"/>
                    </a:lnTo>
                    <a:lnTo>
                      <a:pt x="0" y="80"/>
                    </a:lnTo>
                    <a:lnTo>
                      <a:pt x="1" y="71"/>
                    </a:lnTo>
                    <a:lnTo>
                      <a:pt x="2" y="62"/>
                    </a:lnTo>
                    <a:lnTo>
                      <a:pt x="3" y="54"/>
                    </a:lnTo>
                    <a:lnTo>
                      <a:pt x="5" y="46"/>
                    </a:lnTo>
                    <a:lnTo>
                      <a:pt x="9" y="40"/>
                    </a:lnTo>
                    <a:lnTo>
                      <a:pt x="12" y="33"/>
                    </a:lnTo>
                    <a:lnTo>
                      <a:pt x="15" y="26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31" y="12"/>
                    </a:lnTo>
                    <a:lnTo>
                      <a:pt x="37" y="9"/>
                    </a:lnTo>
                    <a:lnTo>
                      <a:pt x="43" y="5"/>
                    </a:lnTo>
                    <a:lnTo>
                      <a:pt x="51" y="3"/>
                    </a:lnTo>
                    <a:lnTo>
                      <a:pt x="58" y="1"/>
                    </a:lnTo>
                    <a:lnTo>
                      <a:pt x="67" y="0"/>
                    </a:lnTo>
                    <a:lnTo>
                      <a:pt x="74" y="0"/>
                    </a:lnTo>
                    <a:close/>
                    <a:moveTo>
                      <a:pt x="74" y="138"/>
                    </a:moveTo>
                    <a:lnTo>
                      <a:pt x="86" y="137"/>
                    </a:lnTo>
                    <a:lnTo>
                      <a:pt x="94" y="134"/>
                    </a:lnTo>
                    <a:lnTo>
                      <a:pt x="99" y="132"/>
                    </a:lnTo>
                    <a:lnTo>
                      <a:pt x="102" y="129"/>
                    </a:lnTo>
                    <a:lnTo>
                      <a:pt x="106" y="127"/>
                    </a:lnTo>
                    <a:lnTo>
                      <a:pt x="109" y="122"/>
                    </a:lnTo>
                    <a:lnTo>
                      <a:pt x="113" y="114"/>
                    </a:lnTo>
                    <a:lnTo>
                      <a:pt x="118" y="104"/>
                    </a:lnTo>
                    <a:lnTo>
                      <a:pt x="119" y="92"/>
                    </a:lnTo>
                    <a:lnTo>
                      <a:pt x="120" y="80"/>
                    </a:lnTo>
                    <a:lnTo>
                      <a:pt x="119" y="67"/>
                    </a:lnTo>
                    <a:lnTo>
                      <a:pt x="118" y="55"/>
                    </a:lnTo>
                    <a:lnTo>
                      <a:pt x="113" y="45"/>
                    </a:lnTo>
                    <a:lnTo>
                      <a:pt x="109" y="36"/>
                    </a:lnTo>
                    <a:lnTo>
                      <a:pt x="106" y="33"/>
                    </a:lnTo>
                    <a:lnTo>
                      <a:pt x="102" y="30"/>
                    </a:lnTo>
                    <a:lnTo>
                      <a:pt x="99" y="26"/>
                    </a:lnTo>
                    <a:lnTo>
                      <a:pt x="94" y="24"/>
                    </a:lnTo>
                    <a:lnTo>
                      <a:pt x="86" y="22"/>
                    </a:lnTo>
                    <a:lnTo>
                      <a:pt x="74" y="21"/>
                    </a:lnTo>
                    <a:lnTo>
                      <a:pt x="69" y="21"/>
                    </a:lnTo>
                    <a:lnTo>
                      <a:pt x="63" y="22"/>
                    </a:lnTo>
                    <a:lnTo>
                      <a:pt x="59" y="23"/>
                    </a:lnTo>
                    <a:lnTo>
                      <a:pt x="54" y="25"/>
                    </a:lnTo>
                    <a:lnTo>
                      <a:pt x="50" y="28"/>
                    </a:lnTo>
                    <a:lnTo>
                      <a:pt x="47" y="30"/>
                    </a:lnTo>
                    <a:lnTo>
                      <a:pt x="43" y="33"/>
                    </a:lnTo>
                    <a:lnTo>
                      <a:pt x="40" y="36"/>
                    </a:lnTo>
                    <a:lnTo>
                      <a:pt x="34" y="44"/>
                    </a:lnTo>
                    <a:lnTo>
                      <a:pt x="31" y="54"/>
                    </a:lnTo>
                    <a:lnTo>
                      <a:pt x="29" y="67"/>
                    </a:lnTo>
                    <a:lnTo>
                      <a:pt x="29" y="80"/>
                    </a:lnTo>
                    <a:lnTo>
                      <a:pt x="29" y="92"/>
                    </a:lnTo>
                    <a:lnTo>
                      <a:pt x="31" y="104"/>
                    </a:lnTo>
                    <a:lnTo>
                      <a:pt x="34" y="114"/>
                    </a:lnTo>
                    <a:lnTo>
                      <a:pt x="40" y="122"/>
                    </a:lnTo>
                    <a:lnTo>
                      <a:pt x="43" y="127"/>
                    </a:lnTo>
                    <a:lnTo>
                      <a:pt x="47" y="129"/>
                    </a:lnTo>
                    <a:lnTo>
                      <a:pt x="50" y="132"/>
                    </a:lnTo>
                    <a:lnTo>
                      <a:pt x="54" y="134"/>
                    </a:lnTo>
                    <a:lnTo>
                      <a:pt x="63" y="137"/>
                    </a:lnTo>
                    <a:lnTo>
                      <a:pt x="74" y="13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240"/>
              <p:cNvSpPr>
                <a:spLocks noEditPoints="1"/>
              </p:cNvSpPr>
              <p:nvPr/>
            </p:nvSpPr>
            <p:spPr bwMode="auto">
              <a:xfrm>
                <a:off x="2534" y="2292"/>
                <a:ext cx="23" cy="35"/>
              </a:xfrm>
              <a:custGeom>
                <a:avLst/>
                <a:gdLst>
                  <a:gd name="T0" fmla="*/ 0 w 138"/>
                  <a:gd name="T1" fmla="*/ 3 h 211"/>
                  <a:gd name="T2" fmla="*/ 20 w 138"/>
                  <a:gd name="T3" fmla="*/ 3 h 211"/>
                  <a:gd name="T4" fmla="*/ 24 w 138"/>
                  <a:gd name="T5" fmla="*/ 6 h 211"/>
                  <a:gd name="T6" fmla="*/ 27 w 138"/>
                  <a:gd name="T7" fmla="*/ 27 h 211"/>
                  <a:gd name="T8" fmla="*/ 37 w 138"/>
                  <a:gd name="T9" fmla="*/ 16 h 211"/>
                  <a:gd name="T10" fmla="*/ 49 w 138"/>
                  <a:gd name="T11" fmla="*/ 7 h 211"/>
                  <a:gd name="T12" fmla="*/ 64 w 138"/>
                  <a:gd name="T13" fmla="*/ 2 h 211"/>
                  <a:gd name="T14" fmla="*/ 79 w 138"/>
                  <a:gd name="T15" fmla="*/ 0 h 211"/>
                  <a:gd name="T16" fmla="*/ 91 w 138"/>
                  <a:gd name="T17" fmla="*/ 2 h 211"/>
                  <a:gd name="T18" fmla="*/ 104 w 138"/>
                  <a:gd name="T19" fmla="*/ 5 h 211"/>
                  <a:gd name="T20" fmla="*/ 114 w 138"/>
                  <a:gd name="T21" fmla="*/ 12 h 211"/>
                  <a:gd name="T22" fmla="*/ 122 w 138"/>
                  <a:gd name="T23" fmla="*/ 21 h 211"/>
                  <a:gd name="T24" fmla="*/ 128 w 138"/>
                  <a:gd name="T25" fmla="*/ 32 h 211"/>
                  <a:gd name="T26" fmla="*/ 134 w 138"/>
                  <a:gd name="T27" fmla="*/ 45 h 211"/>
                  <a:gd name="T28" fmla="*/ 137 w 138"/>
                  <a:gd name="T29" fmla="*/ 61 h 211"/>
                  <a:gd name="T30" fmla="*/ 138 w 138"/>
                  <a:gd name="T31" fmla="*/ 80 h 211"/>
                  <a:gd name="T32" fmla="*/ 137 w 138"/>
                  <a:gd name="T33" fmla="*/ 96 h 211"/>
                  <a:gd name="T34" fmla="*/ 134 w 138"/>
                  <a:gd name="T35" fmla="*/ 112 h 211"/>
                  <a:gd name="T36" fmla="*/ 127 w 138"/>
                  <a:gd name="T37" fmla="*/ 125 h 211"/>
                  <a:gd name="T38" fmla="*/ 120 w 138"/>
                  <a:gd name="T39" fmla="*/ 138 h 211"/>
                  <a:gd name="T40" fmla="*/ 110 w 138"/>
                  <a:gd name="T41" fmla="*/ 146 h 211"/>
                  <a:gd name="T42" fmla="*/ 99 w 138"/>
                  <a:gd name="T43" fmla="*/ 154 h 211"/>
                  <a:gd name="T44" fmla="*/ 86 w 138"/>
                  <a:gd name="T45" fmla="*/ 159 h 211"/>
                  <a:gd name="T46" fmla="*/ 70 w 138"/>
                  <a:gd name="T47" fmla="*/ 160 h 211"/>
                  <a:gd name="T48" fmla="*/ 57 w 138"/>
                  <a:gd name="T49" fmla="*/ 159 h 211"/>
                  <a:gd name="T50" fmla="*/ 46 w 138"/>
                  <a:gd name="T51" fmla="*/ 155 h 211"/>
                  <a:gd name="T52" fmla="*/ 37 w 138"/>
                  <a:gd name="T53" fmla="*/ 150 h 211"/>
                  <a:gd name="T54" fmla="*/ 28 w 138"/>
                  <a:gd name="T55" fmla="*/ 142 h 211"/>
                  <a:gd name="T56" fmla="*/ 0 w 138"/>
                  <a:gd name="T57" fmla="*/ 211 h 211"/>
                  <a:gd name="T58" fmla="*/ 64 w 138"/>
                  <a:gd name="T59" fmla="*/ 23 h 211"/>
                  <a:gd name="T60" fmla="*/ 51 w 138"/>
                  <a:gd name="T61" fmla="*/ 25 h 211"/>
                  <a:gd name="T62" fmla="*/ 41 w 138"/>
                  <a:gd name="T63" fmla="*/ 32 h 211"/>
                  <a:gd name="T64" fmla="*/ 33 w 138"/>
                  <a:gd name="T65" fmla="*/ 41 h 211"/>
                  <a:gd name="T66" fmla="*/ 28 w 138"/>
                  <a:gd name="T67" fmla="*/ 121 h 211"/>
                  <a:gd name="T68" fmla="*/ 36 w 138"/>
                  <a:gd name="T69" fmla="*/ 130 h 211"/>
                  <a:gd name="T70" fmla="*/ 45 w 138"/>
                  <a:gd name="T71" fmla="*/ 135 h 211"/>
                  <a:gd name="T72" fmla="*/ 54 w 138"/>
                  <a:gd name="T73" fmla="*/ 138 h 211"/>
                  <a:gd name="T74" fmla="*/ 65 w 138"/>
                  <a:gd name="T75" fmla="*/ 139 h 211"/>
                  <a:gd name="T76" fmla="*/ 84 w 138"/>
                  <a:gd name="T77" fmla="*/ 135 h 211"/>
                  <a:gd name="T78" fmla="*/ 91 w 138"/>
                  <a:gd name="T79" fmla="*/ 131 h 211"/>
                  <a:gd name="T80" fmla="*/ 98 w 138"/>
                  <a:gd name="T81" fmla="*/ 123 h 211"/>
                  <a:gd name="T82" fmla="*/ 107 w 138"/>
                  <a:gd name="T83" fmla="*/ 105 h 211"/>
                  <a:gd name="T84" fmla="*/ 109 w 138"/>
                  <a:gd name="T85" fmla="*/ 80 h 211"/>
                  <a:gd name="T86" fmla="*/ 107 w 138"/>
                  <a:gd name="T87" fmla="*/ 53 h 211"/>
                  <a:gd name="T88" fmla="*/ 99 w 138"/>
                  <a:gd name="T89" fmla="*/ 35 h 211"/>
                  <a:gd name="T90" fmla="*/ 87 w 138"/>
                  <a:gd name="T91" fmla="*/ 25 h 211"/>
                  <a:gd name="T92" fmla="*/ 70 w 138"/>
                  <a:gd name="T93" fmla="*/ 2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8" h="211">
                    <a:moveTo>
                      <a:pt x="0" y="211"/>
                    </a:moveTo>
                    <a:lnTo>
                      <a:pt x="0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7" y="16"/>
                    </a:lnTo>
                    <a:lnTo>
                      <a:pt x="44" y="12"/>
                    </a:lnTo>
                    <a:lnTo>
                      <a:pt x="49" y="7"/>
                    </a:lnTo>
                    <a:lnTo>
                      <a:pt x="56" y="4"/>
                    </a:lnTo>
                    <a:lnTo>
                      <a:pt x="64" y="2"/>
                    </a:lnTo>
                    <a:lnTo>
                      <a:pt x="71" y="1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4" y="5"/>
                    </a:lnTo>
                    <a:lnTo>
                      <a:pt x="108" y="9"/>
                    </a:lnTo>
                    <a:lnTo>
                      <a:pt x="114" y="12"/>
                    </a:lnTo>
                    <a:lnTo>
                      <a:pt x="118" y="15"/>
                    </a:lnTo>
                    <a:lnTo>
                      <a:pt x="122" y="21"/>
                    </a:lnTo>
                    <a:lnTo>
                      <a:pt x="126" y="25"/>
                    </a:lnTo>
                    <a:lnTo>
                      <a:pt x="128" y="32"/>
                    </a:lnTo>
                    <a:lnTo>
                      <a:pt x="132" y="39"/>
                    </a:lnTo>
                    <a:lnTo>
                      <a:pt x="134" y="45"/>
                    </a:lnTo>
                    <a:lnTo>
                      <a:pt x="136" y="53"/>
                    </a:lnTo>
                    <a:lnTo>
                      <a:pt x="137" y="61"/>
                    </a:lnTo>
                    <a:lnTo>
                      <a:pt x="137" y="70"/>
                    </a:lnTo>
                    <a:lnTo>
                      <a:pt x="138" y="80"/>
                    </a:lnTo>
                    <a:lnTo>
                      <a:pt x="137" y="88"/>
                    </a:lnTo>
                    <a:lnTo>
                      <a:pt x="137" y="96"/>
                    </a:lnTo>
                    <a:lnTo>
                      <a:pt x="135" y="104"/>
                    </a:lnTo>
                    <a:lnTo>
                      <a:pt x="134" y="112"/>
                    </a:lnTo>
                    <a:lnTo>
                      <a:pt x="130" y="119"/>
                    </a:lnTo>
                    <a:lnTo>
                      <a:pt x="127" y="125"/>
                    </a:lnTo>
                    <a:lnTo>
                      <a:pt x="124" y="131"/>
                    </a:lnTo>
                    <a:lnTo>
                      <a:pt x="120" y="138"/>
                    </a:lnTo>
                    <a:lnTo>
                      <a:pt x="116" y="142"/>
                    </a:lnTo>
                    <a:lnTo>
                      <a:pt x="110" y="146"/>
                    </a:lnTo>
                    <a:lnTo>
                      <a:pt x="105" y="151"/>
                    </a:lnTo>
                    <a:lnTo>
                      <a:pt x="99" y="154"/>
                    </a:lnTo>
                    <a:lnTo>
                      <a:pt x="93" y="156"/>
                    </a:lnTo>
                    <a:lnTo>
                      <a:pt x="86" y="159"/>
                    </a:lnTo>
                    <a:lnTo>
                      <a:pt x="78" y="160"/>
                    </a:lnTo>
                    <a:lnTo>
                      <a:pt x="70" y="160"/>
                    </a:lnTo>
                    <a:lnTo>
                      <a:pt x="64" y="160"/>
                    </a:lnTo>
                    <a:lnTo>
                      <a:pt x="57" y="159"/>
                    </a:lnTo>
                    <a:lnTo>
                      <a:pt x="51" y="158"/>
                    </a:lnTo>
                    <a:lnTo>
                      <a:pt x="46" y="155"/>
                    </a:lnTo>
                    <a:lnTo>
                      <a:pt x="41" y="153"/>
                    </a:lnTo>
                    <a:lnTo>
                      <a:pt x="37" y="150"/>
                    </a:lnTo>
                    <a:lnTo>
                      <a:pt x="33" y="146"/>
                    </a:lnTo>
                    <a:lnTo>
                      <a:pt x="28" y="142"/>
                    </a:lnTo>
                    <a:lnTo>
                      <a:pt x="28" y="211"/>
                    </a:lnTo>
                    <a:lnTo>
                      <a:pt x="0" y="211"/>
                    </a:lnTo>
                    <a:close/>
                    <a:moveTo>
                      <a:pt x="70" y="22"/>
                    </a:moveTo>
                    <a:lnTo>
                      <a:pt x="64" y="23"/>
                    </a:lnTo>
                    <a:lnTo>
                      <a:pt x="58" y="24"/>
                    </a:lnTo>
                    <a:lnTo>
                      <a:pt x="51" y="25"/>
                    </a:lnTo>
                    <a:lnTo>
                      <a:pt x="47" y="29"/>
                    </a:lnTo>
                    <a:lnTo>
                      <a:pt x="41" y="32"/>
                    </a:lnTo>
                    <a:lnTo>
                      <a:pt x="37" y="35"/>
                    </a:lnTo>
                    <a:lnTo>
                      <a:pt x="33" y="41"/>
                    </a:lnTo>
                    <a:lnTo>
                      <a:pt x="28" y="45"/>
                    </a:lnTo>
                    <a:lnTo>
                      <a:pt x="28" y="121"/>
                    </a:lnTo>
                    <a:lnTo>
                      <a:pt x="33" y="125"/>
                    </a:lnTo>
                    <a:lnTo>
                      <a:pt x="36" y="130"/>
                    </a:lnTo>
                    <a:lnTo>
                      <a:pt x="40" y="132"/>
                    </a:lnTo>
                    <a:lnTo>
                      <a:pt x="45" y="135"/>
                    </a:lnTo>
                    <a:lnTo>
                      <a:pt x="49" y="136"/>
                    </a:lnTo>
                    <a:lnTo>
                      <a:pt x="54" y="138"/>
                    </a:lnTo>
                    <a:lnTo>
                      <a:pt x="59" y="139"/>
                    </a:lnTo>
                    <a:lnTo>
                      <a:pt x="65" y="139"/>
                    </a:lnTo>
                    <a:lnTo>
                      <a:pt x="75" y="139"/>
                    </a:lnTo>
                    <a:lnTo>
                      <a:pt x="84" y="135"/>
                    </a:lnTo>
                    <a:lnTo>
                      <a:pt x="88" y="133"/>
                    </a:lnTo>
                    <a:lnTo>
                      <a:pt x="91" y="131"/>
                    </a:lnTo>
                    <a:lnTo>
                      <a:pt x="95" y="128"/>
                    </a:lnTo>
                    <a:lnTo>
                      <a:pt x="98" y="123"/>
                    </a:lnTo>
                    <a:lnTo>
                      <a:pt x="103" y="115"/>
                    </a:lnTo>
                    <a:lnTo>
                      <a:pt x="107" y="105"/>
                    </a:lnTo>
                    <a:lnTo>
                      <a:pt x="109" y="93"/>
                    </a:lnTo>
                    <a:lnTo>
                      <a:pt x="109" y="80"/>
                    </a:lnTo>
                    <a:lnTo>
                      <a:pt x="109" y="65"/>
                    </a:lnTo>
                    <a:lnTo>
                      <a:pt x="107" y="53"/>
                    </a:lnTo>
                    <a:lnTo>
                      <a:pt x="104" y="43"/>
                    </a:lnTo>
                    <a:lnTo>
                      <a:pt x="99" y="35"/>
                    </a:lnTo>
                    <a:lnTo>
                      <a:pt x="94" y="30"/>
                    </a:lnTo>
                    <a:lnTo>
                      <a:pt x="87" y="25"/>
                    </a:lnTo>
                    <a:lnTo>
                      <a:pt x="79" y="23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241"/>
              <p:cNvSpPr>
                <a:spLocks/>
              </p:cNvSpPr>
              <p:nvPr/>
            </p:nvSpPr>
            <p:spPr bwMode="auto">
              <a:xfrm>
                <a:off x="2563" y="2292"/>
                <a:ext cx="22" cy="26"/>
              </a:xfrm>
              <a:custGeom>
                <a:avLst/>
                <a:gdLst>
                  <a:gd name="T0" fmla="*/ 0 w 133"/>
                  <a:gd name="T1" fmla="*/ 156 h 156"/>
                  <a:gd name="T2" fmla="*/ 0 w 133"/>
                  <a:gd name="T3" fmla="*/ 0 h 156"/>
                  <a:gd name="T4" fmla="*/ 26 w 133"/>
                  <a:gd name="T5" fmla="*/ 0 h 156"/>
                  <a:gd name="T6" fmla="*/ 26 w 133"/>
                  <a:gd name="T7" fmla="*/ 106 h 156"/>
                  <a:gd name="T8" fmla="*/ 26 w 133"/>
                  <a:gd name="T9" fmla="*/ 109 h 156"/>
                  <a:gd name="T10" fmla="*/ 26 w 133"/>
                  <a:gd name="T11" fmla="*/ 112 h 156"/>
                  <a:gd name="T12" fmla="*/ 26 w 133"/>
                  <a:gd name="T13" fmla="*/ 116 h 156"/>
                  <a:gd name="T14" fmla="*/ 25 w 133"/>
                  <a:gd name="T15" fmla="*/ 119 h 156"/>
                  <a:gd name="T16" fmla="*/ 27 w 133"/>
                  <a:gd name="T17" fmla="*/ 116 h 156"/>
                  <a:gd name="T18" fmla="*/ 29 w 133"/>
                  <a:gd name="T19" fmla="*/ 113 h 156"/>
                  <a:gd name="T20" fmla="*/ 30 w 133"/>
                  <a:gd name="T21" fmla="*/ 111 h 156"/>
                  <a:gd name="T22" fmla="*/ 31 w 133"/>
                  <a:gd name="T23" fmla="*/ 109 h 156"/>
                  <a:gd name="T24" fmla="*/ 32 w 133"/>
                  <a:gd name="T25" fmla="*/ 108 h 156"/>
                  <a:gd name="T26" fmla="*/ 35 w 133"/>
                  <a:gd name="T27" fmla="*/ 103 h 156"/>
                  <a:gd name="T28" fmla="*/ 39 w 133"/>
                  <a:gd name="T29" fmla="*/ 99 h 156"/>
                  <a:gd name="T30" fmla="*/ 43 w 133"/>
                  <a:gd name="T31" fmla="*/ 92 h 156"/>
                  <a:gd name="T32" fmla="*/ 49 w 133"/>
                  <a:gd name="T33" fmla="*/ 85 h 156"/>
                  <a:gd name="T34" fmla="*/ 55 w 133"/>
                  <a:gd name="T35" fmla="*/ 76 h 156"/>
                  <a:gd name="T36" fmla="*/ 62 w 133"/>
                  <a:gd name="T37" fmla="*/ 67 h 156"/>
                  <a:gd name="T38" fmla="*/ 69 w 133"/>
                  <a:gd name="T39" fmla="*/ 57 h 156"/>
                  <a:gd name="T40" fmla="*/ 78 w 133"/>
                  <a:gd name="T41" fmla="*/ 46 h 156"/>
                  <a:gd name="T42" fmla="*/ 86 w 133"/>
                  <a:gd name="T43" fmla="*/ 33 h 156"/>
                  <a:gd name="T44" fmla="*/ 96 w 133"/>
                  <a:gd name="T45" fmla="*/ 20 h 156"/>
                  <a:gd name="T46" fmla="*/ 106 w 133"/>
                  <a:gd name="T47" fmla="*/ 7 h 156"/>
                  <a:gd name="T48" fmla="*/ 109 w 133"/>
                  <a:gd name="T49" fmla="*/ 4 h 156"/>
                  <a:gd name="T50" fmla="*/ 111 w 133"/>
                  <a:gd name="T51" fmla="*/ 2 h 156"/>
                  <a:gd name="T52" fmla="*/ 113 w 133"/>
                  <a:gd name="T53" fmla="*/ 0 h 156"/>
                  <a:gd name="T54" fmla="*/ 116 w 133"/>
                  <a:gd name="T55" fmla="*/ 0 h 156"/>
                  <a:gd name="T56" fmla="*/ 133 w 133"/>
                  <a:gd name="T57" fmla="*/ 0 h 156"/>
                  <a:gd name="T58" fmla="*/ 133 w 133"/>
                  <a:gd name="T59" fmla="*/ 155 h 156"/>
                  <a:gd name="T60" fmla="*/ 105 w 133"/>
                  <a:gd name="T61" fmla="*/ 155 h 156"/>
                  <a:gd name="T62" fmla="*/ 105 w 133"/>
                  <a:gd name="T63" fmla="*/ 50 h 156"/>
                  <a:gd name="T64" fmla="*/ 105 w 133"/>
                  <a:gd name="T65" fmla="*/ 47 h 156"/>
                  <a:gd name="T66" fmla="*/ 105 w 133"/>
                  <a:gd name="T67" fmla="*/ 43 h 156"/>
                  <a:gd name="T68" fmla="*/ 106 w 133"/>
                  <a:gd name="T69" fmla="*/ 40 h 156"/>
                  <a:gd name="T70" fmla="*/ 106 w 133"/>
                  <a:gd name="T71" fmla="*/ 37 h 156"/>
                  <a:gd name="T72" fmla="*/ 105 w 133"/>
                  <a:gd name="T73" fmla="*/ 39 h 156"/>
                  <a:gd name="T74" fmla="*/ 103 w 133"/>
                  <a:gd name="T75" fmla="*/ 42 h 156"/>
                  <a:gd name="T76" fmla="*/ 102 w 133"/>
                  <a:gd name="T77" fmla="*/ 44 h 156"/>
                  <a:gd name="T78" fmla="*/ 101 w 133"/>
                  <a:gd name="T79" fmla="*/ 47 h 156"/>
                  <a:gd name="T80" fmla="*/ 100 w 133"/>
                  <a:gd name="T81" fmla="*/ 48 h 156"/>
                  <a:gd name="T82" fmla="*/ 98 w 133"/>
                  <a:gd name="T83" fmla="*/ 51 h 156"/>
                  <a:gd name="T84" fmla="*/ 93 w 133"/>
                  <a:gd name="T85" fmla="*/ 57 h 156"/>
                  <a:gd name="T86" fmla="*/ 89 w 133"/>
                  <a:gd name="T87" fmla="*/ 63 h 156"/>
                  <a:gd name="T88" fmla="*/ 83 w 133"/>
                  <a:gd name="T89" fmla="*/ 71 h 156"/>
                  <a:gd name="T90" fmla="*/ 76 w 133"/>
                  <a:gd name="T91" fmla="*/ 79 h 156"/>
                  <a:gd name="T92" fmla="*/ 70 w 133"/>
                  <a:gd name="T93" fmla="*/ 89 h 156"/>
                  <a:gd name="T94" fmla="*/ 63 w 133"/>
                  <a:gd name="T95" fmla="*/ 98 h 156"/>
                  <a:gd name="T96" fmla="*/ 54 w 133"/>
                  <a:gd name="T97" fmla="*/ 110 h 156"/>
                  <a:gd name="T98" fmla="*/ 45 w 133"/>
                  <a:gd name="T99" fmla="*/ 122 h 156"/>
                  <a:gd name="T100" fmla="*/ 36 w 133"/>
                  <a:gd name="T101" fmla="*/ 135 h 156"/>
                  <a:gd name="T102" fmla="*/ 25 w 133"/>
                  <a:gd name="T103" fmla="*/ 148 h 156"/>
                  <a:gd name="T104" fmla="*/ 24 w 133"/>
                  <a:gd name="T105" fmla="*/ 151 h 156"/>
                  <a:gd name="T106" fmla="*/ 22 w 133"/>
                  <a:gd name="T107" fmla="*/ 153 h 156"/>
                  <a:gd name="T108" fmla="*/ 19 w 133"/>
                  <a:gd name="T109" fmla="*/ 155 h 156"/>
                  <a:gd name="T110" fmla="*/ 16 w 133"/>
                  <a:gd name="T111" fmla="*/ 156 h 156"/>
                  <a:gd name="T112" fmla="*/ 0 w 133"/>
                  <a:gd name="T1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6" y="106"/>
                    </a:lnTo>
                    <a:lnTo>
                      <a:pt x="26" y="109"/>
                    </a:lnTo>
                    <a:lnTo>
                      <a:pt x="26" y="112"/>
                    </a:lnTo>
                    <a:lnTo>
                      <a:pt x="26" y="116"/>
                    </a:lnTo>
                    <a:lnTo>
                      <a:pt x="25" y="119"/>
                    </a:lnTo>
                    <a:lnTo>
                      <a:pt x="27" y="116"/>
                    </a:lnTo>
                    <a:lnTo>
                      <a:pt x="29" y="113"/>
                    </a:lnTo>
                    <a:lnTo>
                      <a:pt x="30" y="111"/>
                    </a:lnTo>
                    <a:lnTo>
                      <a:pt x="31" y="109"/>
                    </a:lnTo>
                    <a:lnTo>
                      <a:pt x="32" y="108"/>
                    </a:lnTo>
                    <a:lnTo>
                      <a:pt x="35" y="103"/>
                    </a:lnTo>
                    <a:lnTo>
                      <a:pt x="39" y="99"/>
                    </a:lnTo>
                    <a:lnTo>
                      <a:pt x="43" y="92"/>
                    </a:lnTo>
                    <a:lnTo>
                      <a:pt x="49" y="85"/>
                    </a:lnTo>
                    <a:lnTo>
                      <a:pt x="55" y="76"/>
                    </a:lnTo>
                    <a:lnTo>
                      <a:pt x="62" y="67"/>
                    </a:lnTo>
                    <a:lnTo>
                      <a:pt x="69" y="57"/>
                    </a:lnTo>
                    <a:lnTo>
                      <a:pt x="78" y="46"/>
                    </a:lnTo>
                    <a:lnTo>
                      <a:pt x="86" y="33"/>
                    </a:lnTo>
                    <a:lnTo>
                      <a:pt x="96" y="20"/>
                    </a:lnTo>
                    <a:lnTo>
                      <a:pt x="106" y="7"/>
                    </a:lnTo>
                    <a:lnTo>
                      <a:pt x="109" y="4"/>
                    </a:lnTo>
                    <a:lnTo>
                      <a:pt x="111" y="2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33" y="155"/>
                    </a:lnTo>
                    <a:lnTo>
                      <a:pt x="105" y="155"/>
                    </a:lnTo>
                    <a:lnTo>
                      <a:pt x="105" y="50"/>
                    </a:lnTo>
                    <a:lnTo>
                      <a:pt x="105" y="47"/>
                    </a:lnTo>
                    <a:lnTo>
                      <a:pt x="105" y="43"/>
                    </a:lnTo>
                    <a:lnTo>
                      <a:pt x="106" y="40"/>
                    </a:lnTo>
                    <a:lnTo>
                      <a:pt x="106" y="37"/>
                    </a:lnTo>
                    <a:lnTo>
                      <a:pt x="105" y="39"/>
                    </a:lnTo>
                    <a:lnTo>
                      <a:pt x="103" y="42"/>
                    </a:lnTo>
                    <a:lnTo>
                      <a:pt x="102" y="44"/>
                    </a:lnTo>
                    <a:lnTo>
                      <a:pt x="101" y="47"/>
                    </a:lnTo>
                    <a:lnTo>
                      <a:pt x="100" y="48"/>
                    </a:lnTo>
                    <a:lnTo>
                      <a:pt x="98" y="51"/>
                    </a:lnTo>
                    <a:lnTo>
                      <a:pt x="93" y="57"/>
                    </a:lnTo>
                    <a:lnTo>
                      <a:pt x="89" y="63"/>
                    </a:lnTo>
                    <a:lnTo>
                      <a:pt x="83" y="71"/>
                    </a:lnTo>
                    <a:lnTo>
                      <a:pt x="76" y="79"/>
                    </a:lnTo>
                    <a:lnTo>
                      <a:pt x="70" y="89"/>
                    </a:lnTo>
                    <a:lnTo>
                      <a:pt x="63" y="98"/>
                    </a:lnTo>
                    <a:lnTo>
                      <a:pt x="54" y="110"/>
                    </a:lnTo>
                    <a:lnTo>
                      <a:pt x="45" y="122"/>
                    </a:lnTo>
                    <a:lnTo>
                      <a:pt x="36" y="135"/>
                    </a:lnTo>
                    <a:lnTo>
                      <a:pt x="25" y="148"/>
                    </a:lnTo>
                    <a:lnTo>
                      <a:pt x="24" y="151"/>
                    </a:lnTo>
                    <a:lnTo>
                      <a:pt x="22" y="153"/>
                    </a:lnTo>
                    <a:lnTo>
                      <a:pt x="19" y="155"/>
                    </a:lnTo>
                    <a:lnTo>
                      <a:pt x="16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42"/>
              <p:cNvSpPr>
                <a:spLocks/>
              </p:cNvSpPr>
              <p:nvPr/>
            </p:nvSpPr>
            <p:spPr bwMode="auto">
              <a:xfrm>
                <a:off x="2592" y="2292"/>
                <a:ext cx="22" cy="26"/>
              </a:xfrm>
              <a:custGeom>
                <a:avLst/>
                <a:gdLst>
                  <a:gd name="T0" fmla="*/ 131 w 131"/>
                  <a:gd name="T1" fmla="*/ 0 h 155"/>
                  <a:gd name="T2" fmla="*/ 131 w 131"/>
                  <a:gd name="T3" fmla="*/ 155 h 155"/>
                  <a:gd name="T4" fmla="*/ 103 w 131"/>
                  <a:gd name="T5" fmla="*/ 155 h 155"/>
                  <a:gd name="T6" fmla="*/ 103 w 131"/>
                  <a:gd name="T7" fmla="*/ 82 h 155"/>
                  <a:gd name="T8" fmla="*/ 28 w 131"/>
                  <a:gd name="T9" fmla="*/ 82 h 155"/>
                  <a:gd name="T10" fmla="*/ 28 w 131"/>
                  <a:gd name="T11" fmla="*/ 155 h 155"/>
                  <a:gd name="T12" fmla="*/ 0 w 131"/>
                  <a:gd name="T13" fmla="*/ 155 h 155"/>
                  <a:gd name="T14" fmla="*/ 0 w 131"/>
                  <a:gd name="T15" fmla="*/ 0 h 155"/>
                  <a:gd name="T16" fmla="*/ 28 w 131"/>
                  <a:gd name="T17" fmla="*/ 0 h 155"/>
                  <a:gd name="T18" fmla="*/ 28 w 131"/>
                  <a:gd name="T19" fmla="*/ 62 h 155"/>
                  <a:gd name="T20" fmla="*/ 103 w 131"/>
                  <a:gd name="T21" fmla="*/ 62 h 155"/>
                  <a:gd name="T22" fmla="*/ 103 w 131"/>
                  <a:gd name="T23" fmla="*/ 0 h 155"/>
                  <a:gd name="T24" fmla="*/ 131 w 131"/>
                  <a:gd name="T2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55">
                    <a:moveTo>
                      <a:pt x="131" y="0"/>
                    </a:moveTo>
                    <a:lnTo>
                      <a:pt x="131" y="155"/>
                    </a:lnTo>
                    <a:lnTo>
                      <a:pt x="103" y="155"/>
                    </a:lnTo>
                    <a:lnTo>
                      <a:pt x="103" y="82"/>
                    </a:lnTo>
                    <a:lnTo>
                      <a:pt x="28" y="82"/>
                    </a:lnTo>
                    <a:lnTo>
                      <a:pt x="28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62"/>
                    </a:lnTo>
                    <a:lnTo>
                      <a:pt x="103" y="62"/>
                    </a:lnTo>
                    <a:lnTo>
                      <a:pt x="103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43"/>
              <p:cNvSpPr>
                <a:spLocks/>
              </p:cNvSpPr>
              <p:nvPr/>
            </p:nvSpPr>
            <p:spPr bwMode="auto">
              <a:xfrm>
                <a:off x="2621" y="2292"/>
                <a:ext cx="17" cy="26"/>
              </a:xfrm>
              <a:custGeom>
                <a:avLst/>
                <a:gdLst>
                  <a:gd name="T0" fmla="*/ 100 w 100"/>
                  <a:gd name="T1" fmla="*/ 0 h 155"/>
                  <a:gd name="T2" fmla="*/ 100 w 100"/>
                  <a:gd name="T3" fmla="*/ 21 h 155"/>
                  <a:gd name="T4" fmla="*/ 27 w 100"/>
                  <a:gd name="T5" fmla="*/ 21 h 155"/>
                  <a:gd name="T6" fmla="*/ 27 w 100"/>
                  <a:gd name="T7" fmla="*/ 155 h 155"/>
                  <a:gd name="T8" fmla="*/ 0 w 100"/>
                  <a:gd name="T9" fmla="*/ 155 h 155"/>
                  <a:gd name="T10" fmla="*/ 0 w 100"/>
                  <a:gd name="T11" fmla="*/ 0 h 155"/>
                  <a:gd name="T12" fmla="*/ 100 w 100"/>
                  <a:gd name="T1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55">
                    <a:moveTo>
                      <a:pt x="100" y="0"/>
                    </a:moveTo>
                    <a:lnTo>
                      <a:pt x="100" y="21"/>
                    </a:lnTo>
                    <a:lnTo>
                      <a:pt x="27" y="21"/>
                    </a:lnTo>
                    <a:lnTo>
                      <a:pt x="27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44"/>
              <p:cNvSpPr>
                <a:spLocks noEditPoints="1"/>
              </p:cNvSpPr>
              <p:nvPr/>
            </p:nvSpPr>
            <p:spPr bwMode="auto">
              <a:xfrm>
                <a:off x="2363" y="2343"/>
                <a:ext cx="34" cy="36"/>
              </a:xfrm>
              <a:custGeom>
                <a:avLst/>
                <a:gdLst>
                  <a:gd name="T0" fmla="*/ 206 w 206"/>
                  <a:gd name="T1" fmla="*/ 219 h 219"/>
                  <a:gd name="T2" fmla="*/ 182 w 206"/>
                  <a:gd name="T3" fmla="*/ 219 h 219"/>
                  <a:gd name="T4" fmla="*/ 179 w 206"/>
                  <a:gd name="T5" fmla="*/ 219 h 219"/>
                  <a:gd name="T6" fmla="*/ 177 w 206"/>
                  <a:gd name="T7" fmla="*/ 217 h 219"/>
                  <a:gd name="T8" fmla="*/ 175 w 206"/>
                  <a:gd name="T9" fmla="*/ 214 h 219"/>
                  <a:gd name="T10" fmla="*/ 172 w 206"/>
                  <a:gd name="T11" fmla="*/ 212 h 219"/>
                  <a:gd name="T12" fmla="*/ 152 w 206"/>
                  <a:gd name="T13" fmla="*/ 159 h 219"/>
                  <a:gd name="T14" fmla="*/ 53 w 206"/>
                  <a:gd name="T15" fmla="*/ 159 h 219"/>
                  <a:gd name="T16" fmla="*/ 33 w 206"/>
                  <a:gd name="T17" fmla="*/ 212 h 219"/>
                  <a:gd name="T18" fmla="*/ 32 w 206"/>
                  <a:gd name="T19" fmla="*/ 214 h 219"/>
                  <a:gd name="T20" fmla="*/ 30 w 206"/>
                  <a:gd name="T21" fmla="*/ 217 h 219"/>
                  <a:gd name="T22" fmla="*/ 27 w 206"/>
                  <a:gd name="T23" fmla="*/ 219 h 219"/>
                  <a:gd name="T24" fmla="*/ 23 w 206"/>
                  <a:gd name="T25" fmla="*/ 219 h 219"/>
                  <a:gd name="T26" fmla="*/ 0 w 206"/>
                  <a:gd name="T27" fmla="*/ 219 h 219"/>
                  <a:gd name="T28" fmla="*/ 88 w 206"/>
                  <a:gd name="T29" fmla="*/ 0 h 219"/>
                  <a:gd name="T30" fmla="*/ 118 w 206"/>
                  <a:gd name="T31" fmla="*/ 0 h 219"/>
                  <a:gd name="T32" fmla="*/ 206 w 206"/>
                  <a:gd name="T33" fmla="*/ 219 h 219"/>
                  <a:gd name="T34" fmla="*/ 62 w 206"/>
                  <a:gd name="T35" fmla="*/ 138 h 219"/>
                  <a:gd name="T36" fmla="*/ 143 w 206"/>
                  <a:gd name="T37" fmla="*/ 138 h 219"/>
                  <a:gd name="T38" fmla="*/ 109 w 206"/>
                  <a:gd name="T39" fmla="*/ 49 h 219"/>
                  <a:gd name="T40" fmla="*/ 108 w 206"/>
                  <a:gd name="T41" fmla="*/ 44 h 219"/>
                  <a:gd name="T42" fmla="*/ 106 w 206"/>
                  <a:gd name="T43" fmla="*/ 39 h 219"/>
                  <a:gd name="T44" fmla="*/ 104 w 206"/>
                  <a:gd name="T45" fmla="*/ 33 h 219"/>
                  <a:gd name="T46" fmla="*/ 103 w 206"/>
                  <a:gd name="T47" fmla="*/ 27 h 219"/>
                  <a:gd name="T48" fmla="*/ 101 w 206"/>
                  <a:gd name="T49" fmla="*/ 33 h 219"/>
                  <a:gd name="T50" fmla="*/ 100 w 206"/>
                  <a:gd name="T51" fmla="*/ 39 h 219"/>
                  <a:gd name="T52" fmla="*/ 98 w 206"/>
                  <a:gd name="T53" fmla="*/ 44 h 219"/>
                  <a:gd name="T54" fmla="*/ 97 w 206"/>
                  <a:gd name="T55" fmla="*/ 49 h 219"/>
                  <a:gd name="T56" fmla="*/ 62 w 206"/>
                  <a:gd name="T57" fmla="*/ 13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6" h="219">
                    <a:moveTo>
                      <a:pt x="206" y="219"/>
                    </a:moveTo>
                    <a:lnTo>
                      <a:pt x="182" y="219"/>
                    </a:lnTo>
                    <a:lnTo>
                      <a:pt x="179" y="219"/>
                    </a:lnTo>
                    <a:lnTo>
                      <a:pt x="177" y="217"/>
                    </a:lnTo>
                    <a:lnTo>
                      <a:pt x="175" y="214"/>
                    </a:lnTo>
                    <a:lnTo>
                      <a:pt x="172" y="212"/>
                    </a:lnTo>
                    <a:lnTo>
                      <a:pt x="152" y="159"/>
                    </a:lnTo>
                    <a:lnTo>
                      <a:pt x="53" y="159"/>
                    </a:lnTo>
                    <a:lnTo>
                      <a:pt x="33" y="212"/>
                    </a:lnTo>
                    <a:lnTo>
                      <a:pt x="32" y="214"/>
                    </a:lnTo>
                    <a:lnTo>
                      <a:pt x="30" y="217"/>
                    </a:lnTo>
                    <a:lnTo>
                      <a:pt x="27" y="219"/>
                    </a:lnTo>
                    <a:lnTo>
                      <a:pt x="23" y="219"/>
                    </a:lnTo>
                    <a:lnTo>
                      <a:pt x="0" y="219"/>
                    </a:lnTo>
                    <a:lnTo>
                      <a:pt x="88" y="0"/>
                    </a:lnTo>
                    <a:lnTo>
                      <a:pt x="118" y="0"/>
                    </a:lnTo>
                    <a:lnTo>
                      <a:pt x="206" y="219"/>
                    </a:lnTo>
                    <a:close/>
                    <a:moveTo>
                      <a:pt x="62" y="138"/>
                    </a:moveTo>
                    <a:lnTo>
                      <a:pt x="143" y="138"/>
                    </a:lnTo>
                    <a:lnTo>
                      <a:pt x="109" y="49"/>
                    </a:lnTo>
                    <a:lnTo>
                      <a:pt x="108" y="44"/>
                    </a:lnTo>
                    <a:lnTo>
                      <a:pt x="106" y="39"/>
                    </a:lnTo>
                    <a:lnTo>
                      <a:pt x="104" y="33"/>
                    </a:lnTo>
                    <a:lnTo>
                      <a:pt x="103" y="27"/>
                    </a:lnTo>
                    <a:lnTo>
                      <a:pt x="101" y="33"/>
                    </a:lnTo>
                    <a:lnTo>
                      <a:pt x="100" y="39"/>
                    </a:lnTo>
                    <a:lnTo>
                      <a:pt x="98" y="44"/>
                    </a:lnTo>
                    <a:lnTo>
                      <a:pt x="97" y="49"/>
                    </a:lnTo>
                    <a:lnTo>
                      <a:pt x="62" y="13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245"/>
              <p:cNvSpPr>
                <a:spLocks/>
              </p:cNvSpPr>
              <p:nvPr/>
            </p:nvSpPr>
            <p:spPr bwMode="auto">
              <a:xfrm>
                <a:off x="2401" y="2354"/>
                <a:ext cx="22" cy="25"/>
              </a:xfrm>
              <a:custGeom>
                <a:avLst/>
                <a:gdLst>
                  <a:gd name="T0" fmla="*/ 129 w 129"/>
                  <a:gd name="T1" fmla="*/ 0 h 155"/>
                  <a:gd name="T2" fmla="*/ 129 w 129"/>
                  <a:gd name="T3" fmla="*/ 155 h 155"/>
                  <a:gd name="T4" fmla="*/ 102 w 129"/>
                  <a:gd name="T5" fmla="*/ 155 h 155"/>
                  <a:gd name="T6" fmla="*/ 102 w 129"/>
                  <a:gd name="T7" fmla="*/ 82 h 155"/>
                  <a:gd name="T8" fmla="*/ 28 w 129"/>
                  <a:gd name="T9" fmla="*/ 82 h 155"/>
                  <a:gd name="T10" fmla="*/ 28 w 129"/>
                  <a:gd name="T11" fmla="*/ 155 h 155"/>
                  <a:gd name="T12" fmla="*/ 0 w 129"/>
                  <a:gd name="T13" fmla="*/ 155 h 155"/>
                  <a:gd name="T14" fmla="*/ 0 w 129"/>
                  <a:gd name="T15" fmla="*/ 0 h 155"/>
                  <a:gd name="T16" fmla="*/ 28 w 129"/>
                  <a:gd name="T17" fmla="*/ 0 h 155"/>
                  <a:gd name="T18" fmla="*/ 28 w 129"/>
                  <a:gd name="T19" fmla="*/ 61 h 155"/>
                  <a:gd name="T20" fmla="*/ 102 w 129"/>
                  <a:gd name="T21" fmla="*/ 61 h 155"/>
                  <a:gd name="T22" fmla="*/ 102 w 129"/>
                  <a:gd name="T23" fmla="*/ 0 h 155"/>
                  <a:gd name="T24" fmla="*/ 129 w 129"/>
                  <a:gd name="T2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55">
                    <a:moveTo>
                      <a:pt x="129" y="0"/>
                    </a:moveTo>
                    <a:lnTo>
                      <a:pt x="129" y="155"/>
                    </a:lnTo>
                    <a:lnTo>
                      <a:pt x="102" y="155"/>
                    </a:lnTo>
                    <a:lnTo>
                      <a:pt x="102" y="82"/>
                    </a:lnTo>
                    <a:lnTo>
                      <a:pt x="28" y="82"/>
                    </a:lnTo>
                    <a:lnTo>
                      <a:pt x="28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61"/>
                    </a:lnTo>
                    <a:lnTo>
                      <a:pt x="102" y="61"/>
                    </a:lnTo>
                    <a:lnTo>
                      <a:pt x="102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246"/>
              <p:cNvSpPr>
                <a:spLocks noEditPoints="1"/>
              </p:cNvSpPr>
              <p:nvPr/>
            </p:nvSpPr>
            <p:spPr bwMode="auto">
              <a:xfrm>
                <a:off x="2428" y="2353"/>
                <a:ext cx="20" cy="27"/>
              </a:xfrm>
              <a:custGeom>
                <a:avLst/>
                <a:gdLst>
                  <a:gd name="T0" fmla="*/ 107 w 123"/>
                  <a:gd name="T1" fmla="*/ 158 h 160"/>
                  <a:gd name="T2" fmla="*/ 103 w 123"/>
                  <a:gd name="T3" fmla="*/ 154 h 160"/>
                  <a:gd name="T4" fmla="*/ 98 w 123"/>
                  <a:gd name="T5" fmla="*/ 137 h 160"/>
                  <a:gd name="T6" fmla="*/ 86 w 123"/>
                  <a:gd name="T7" fmla="*/ 147 h 160"/>
                  <a:gd name="T8" fmla="*/ 74 w 123"/>
                  <a:gd name="T9" fmla="*/ 154 h 160"/>
                  <a:gd name="T10" fmla="*/ 60 w 123"/>
                  <a:gd name="T11" fmla="*/ 159 h 160"/>
                  <a:gd name="T12" fmla="*/ 44 w 123"/>
                  <a:gd name="T13" fmla="*/ 160 h 160"/>
                  <a:gd name="T14" fmla="*/ 27 w 123"/>
                  <a:gd name="T15" fmla="*/ 158 h 160"/>
                  <a:gd name="T16" fmla="*/ 12 w 123"/>
                  <a:gd name="T17" fmla="*/ 150 h 160"/>
                  <a:gd name="T18" fmla="*/ 4 w 123"/>
                  <a:gd name="T19" fmla="*/ 138 h 160"/>
                  <a:gd name="T20" fmla="*/ 0 w 123"/>
                  <a:gd name="T21" fmla="*/ 119 h 160"/>
                  <a:gd name="T22" fmla="*/ 1 w 123"/>
                  <a:gd name="T23" fmla="*/ 110 h 160"/>
                  <a:gd name="T24" fmla="*/ 5 w 123"/>
                  <a:gd name="T25" fmla="*/ 101 h 160"/>
                  <a:gd name="T26" fmla="*/ 11 w 123"/>
                  <a:gd name="T27" fmla="*/ 93 h 160"/>
                  <a:gd name="T28" fmla="*/ 21 w 123"/>
                  <a:gd name="T29" fmla="*/ 87 h 160"/>
                  <a:gd name="T30" fmla="*/ 35 w 123"/>
                  <a:gd name="T31" fmla="*/ 80 h 160"/>
                  <a:gd name="T32" fmla="*/ 51 w 123"/>
                  <a:gd name="T33" fmla="*/ 75 h 160"/>
                  <a:gd name="T34" fmla="*/ 71 w 123"/>
                  <a:gd name="T35" fmla="*/ 72 h 160"/>
                  <a:gd name="T36" fmla="*/ 96 w 123"/>
                  <a:gd name="T37" fmla="*/ 71 h 160"/>
                  <a:gd name="T38" fmla="*/ 95 w 123"/>
                  <a:gd name="T39" fmla="*/ 50 h 160"/>
                  <a:gd name="T40" fmla="*/ 91 w 123"/>
                  <a:gd name="T41" fmla="*/ 37 h 160"/>
                  <a:gd name="T42" fmla="*/ 84 w 123"/>
                  <a:gd name="T43" fmla="*/ 28 h 160"/>
                  <a:gd name="T44" fmla="*/ 72 w 123"/>
                  <a:gd name="T45" fmla="*/ 22 h 160"/>
                  <a:gd name="T46" fmla="*/ 56 w 123"/>
                  <a:gd name="T47" fmla="*/ 22 h 160"/>
                  <a:gd name="T48" fmla="*/ 41 w 123"/>
                  <a:gd name="T49" fmla="*/ 28 h 160"/>
                  <a:gd name="T50" fmla="*/ 31 w 123"/>
                  <a:gd name="T51" fmla="*/ 33 h 160"/>
                  <a:gd name="T52" fmla="*/ 25 w 123"/>
                  <a:gd name="T53" fmla="*/ 38 h 160"/>
                  <a:gd name="T54" fmla="*/ 18 w 123"/>
                  <a:gd name="T55" fmla="*/ 38 h 160"/>
                  <a:gd name="T56" fmla="*/ 14 w 123"/>
                  <a:gd name="T57" fmla="*/ 35 h 160"/>
                  <a:gd name="T58" fmla="*/ 8 w 123"/>
                  <a:gd name="T59" fmla="*/ 24 h 160"/>
                  <a:gd name="T60" fmla="*/ 21 w 123"/>
                  <a:gd name="T61" fmla="*/ 14 h 160"/>
                  <a:gd name="T62" fmla="*/ 36 w 123"/>
                  <a:gd name="T63" fmla="*/ 6 h 160"/>
                  <a:gd name="T64" fmla="*/ 51 w 123"/>
                  <a:gd name="T65" fmla="*/ 1 h 160"/>
                  <a:gd name="T66" fmla="*/ 68 w 123"/>
                  <a:gd name="T67" fmla="*/ 0 h 160"/>
                  <a:gd name="T68" fmla="*/ 80 w 123"/>
                  <a:gd name="T69" fmla="*/ 1 h 160"/>
                  <a:gd name="T70" fmla="*/ 91 w 123"/>
                  <a:gd name="T71" fmla="*/ 4 h 160"/>
                  <a:gd name="T72" fmla="*/ 100 w 123"/>
                  <a:gd name="T73" fmla="*/ 10 h 160"/>
                  <a:gd name="T74" fmla="*/ 108 w 123"/>
                  <a:gd name="T75" fmla="*/ 16 h 160"/>
                  <a:gd name="T76" fmla="*/ 115 w 123"/>
                  <a:gd name="T77" fmla="*/ 24 h 160"/>
                  <a:gd name="T78" fmla="*/ 119 w 123"/>
                  <a:gd name="T79" fmla="*/ 34 h 160"/>
                  <a:gd name="T80" fmla="*/ 123 w 123"/>
                  <a:gd name="T81" fmla="*/ 59 h 160"/>
                  <a:gd name="T82" fmla="*/ 110 w 123"/>
                  <a:gd name="T83" fmla="*/ 158 h 160"/>
                  <a:gd name="T84" fmla="*/ 59 w 123"/>
                  <a:gd name="T85" fmla="*/ 141 h 160"/>
                  <a:gd name="T86" fmla="*/ 70 w 123"/>
                  <a:gd name="T87" fmla="*/ 138 h 160"/>
                  <a:gd name="T88" fmla="*/ 81 w 123"/>
                  <a:gd name="T89" fmla="*/ 132 h 160"/>
                  <a:gd name="T90" fmla="*/ 91 w 123"/>
                  <a:gd name="T91" fmla="*/ 124 h 160"/>
                  <a:gd name="T92" fmla="*/ 96 w 123"/>
                  <a:gd name="T93" fmla="*/ 88 h 160"/>
                  <a:gd name="T94" fmla="*/ 64 w 123"/>
                  <a:gd name="T95" fmla="*/ 91 h 160"/>
                  <a:gd name="T96" fmla="*/ 42 w 123"/>
                  <a:gd name="T97" fmla="*/ 98 h 160"/>
                  <a:gd name="T98" fmla="*/ 30 w 123"/>
                  <a:gd name="T99" fmla="*/ 107 h 160"/>
                  <a:gd name="T100" fmla="*/ 26 w 123"/>
                  <a:gd name="T101" fmla="*/ 118 h 160"/>
                  <a:gd name="T102" fmla="*/ 28 w 123"/>
                  <a:gd name="T103" fmla="*/ 129 h 160"/>
                  <a:gd name="T104" fmla="*/ 34 w 123"/>
                  <a:gd name="T105" fmla="*/ 136 h 160"/>
                  <a:gd name="T106" fmla="*/ 41 w 123"/>
                  <a:gd name="T107" fmla="*/ 140 h 160"/>
                  <a:gd name="T108" fmla="*/ 51 w 123"/>
                  <a:gd name="T109" fmla="*/ 14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3" h="160">
                    <a:moveTo>
                      <a:pt x="110" y="158"/>
                    </a:moveTo>
                    <a:lnTo>
                      <a:pt x="107" y="158"/>
                    </a:lnTo>
                    <a:lnTo>
                      <a:pt x="104" y="157"/>
                    </a:lnTo>
                    <a:lnTo>
                      <a:pt x="103" y="154"/>
                    </a:lnTo>
                    <a:lnTo>
                      <a:pt x="100" y="151"/>
                    </a:lnTo>
                    <a:lnTo>
                      <a:pt x="98" y="137"/>
                    </a:lnTo>
                    <a:lnTo>
                      <a:pt x="91" y="142"/>
                    </a:lnTo>
                    <a:lnTo>
                      <a:pt x="86" y="147"/>
                    </a:lnTo>
                    <a:lnTo>
                      <a:pt x="79" y="151"/>
                    </a:lnTo>
                    <a:lnTo>
                      <a:pt x="74" y="154"/>
                    </a:lnTo>
                    <a:lnTo>
                      <a:pt x="67" y="157"/>
                    </a:lnTo>
                    <a:lnTo>
                      <a:pt x="60" y="159"/>
                    </a:lnTo>
                    <a:lnTo>
                      <a:pt x="52" y="160"/>
                    </a:lnTo>
                    <a:lnTo>
                      <a:pt x="44" y="160"/>
                    </a:lnTo>
                    <a:lnTo>
                      <a:pt x="35" y="160"/>
                    </a:lnTo>
                    <a:lnTo>
                      <a:pt x="27" y="158"/>
                    </a:lnTo>
                    <a:lnTo>
                      <a:pt x="19" y="154"/>
                    </a:lnTo>
                    <a:lnTo>
                      <a:pt x="12" y="150"/>
                    </a:lnTo>
                    <a:lnTo>
                      <a:pt x="8" y="144"/>
                    </a:lnTo>
                    <a:lnTo>
                      <a:pt x="4" y="138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0" y="114"/>
                    </a:lnTo>
                    <a:lnTo>
                      <a:pt x="1" y="110"/>
                    </a:lnTo>
                    <a:lnTo>
                      <a:pt x="2" y="105"/>
                    </a:lnTo>
                    <a:lnTo>
                      <a:pt x="5" y="101"/>
                    </a:lnTo>
                    <a:lnTo>
                      <a:pt x="8" y="98"/>
                    </a:lnTo>
                    <a:lnTo>
                      <a:pt x="11" y="93"/>
                    </a:lnTo>
                    <a:lnTo>
                      <a:pt x="16" y="90"/>
                    </a:lnTo>
                    <a:lnTo>
                      <a:pt x="21" y="87"/>
                    </a:lnTo>
                    <a:lnTo>
                      <a:pt x="28" y="83"/>
                    </a:lnTo>
                    <a:lnTo>
                      <a:pt x="35" y="80"/>
                    </a:lnTo>
                    <a:lnTo>
                      <a:pt x="42" y="78"/>
                    </a:lnTo>
                    <a:lnTo>
                      <a:pt x="51" y="75"/>
                    </a:lnTo>
                    <a:lnTo>
                      <a:pt x="60" y="73"/>
                    </a:lnTo>
                    <a:lnTo>
                      <a:pt x="71" y="72"/>
                    </a:lnTo>
                    <a:lnTo>
                      <a:pt x="82" y="71"/>
                    </a:lnTo>
                    <a:lnTo>
                      <a:pt x="96" y="71"/>
                    </a:lnTo>
                    <a:lnTo>
                      <a:pt x="96" y="59"/>
                    </a:lnTo>
                    <a:lnTo>
                      <a:pt x="95" y="50"/>
                    </a:lnTo>
                    <a:lnTo>
                      <a:pt x="94" y="43"/>
                    </a:lnTo>
                    <a:lnTo>
                      <a:pt x="91" y="37"/>
                    </a:lnTo>
                    <a:lnTo>
                      <a:pt x="88" y="31"/>
                    </a:lnTo>
                    <a:lnTo>
                      <a:pt x="84" y="28"/>
                    </a:lnTo>
                    <a:lnTo>
                      <a:pt x="78" y="24"/>
                    </a:lnTo>
                    <a:lnTo>
                      <a:pt x="72" y="22"/>
                    </a:lnTo>
                    <a:lnTo>
                      <a:pt x="65" y="22"/>
                    </a:lnTo>
                    <a:lnTo>
                      <a:pt x="56" y="22"/>
                    </a:lnTo>
                    <a:lnTo>
                      <a:pt x="48" y="24"/>
                    </a:lnTo>
                    <a:lnTo>
                      <a:pt x="41" y="28"/>
                    </a:lnTo>
                    <a:lnTo>
                      <a:pt x="36" y="30"/>
                    </a:lnTo>
                    <a:lnTo>
                      <a:pt x="31" y="33"/>
                    </a:lnTo>
                    <a:lnTo>
                      <a:pt x="28" y="35"/>
                    </a:lnTo>
                    <a:lnTo>
                      <a:pt x="25" y="38"/>
                    </a:lnTo>
                    <a:lnTo>
                      <a:pt x="20" y="39"/>
                    </a:lnTo>
                    <a:lnTo>
                      <a:pt x="18" y="38"/>
                    </a:lnTo>
                    <a:lnTo>
                      <a:pt x="16" y="37"/>
                    </a:lnTo>
                    <a:lnTo>
                      <a:pt x="14" y="35"/>
                    </a:lnTo>
                    <a:lnTo>
                      <a:pt x="12" y="33"/>
                    </a:lnTo>
                    <a:lnTo>
                      <a:pt x="8" y="24"/>
                    </a:lnTo>
                    <a:lnTo>
                      <a:pt x="15" y="19"/>
                    </a:lnTo>
                    <a:lnTo>
                      <a:pt x="21" y="14"/>
                    </a:lnTo>
                    <a:lnTo>
                      <a:pt x="28" y="10"/>
                    </a:lnTo>
                    <a:lnTo>
                      <a:pt x="36" y="6"/>
                    </a:lnTo>
                    <a:lnTo>
                      <a:pt x="42" y="3"/>
                    </a:lnTo>
                    <a:lnTo>
                      <a:pt x="51" y="1"/>
                    </a:lnTo>
                    <a:lnTo>
                      <a:pt x="59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0" y="1"/>
                    </a:lnTo>
                    <a:lnTo>
                      <a:pt x="86" y="2"/>
                    </a:lnTo>
                    <a:lnTo>
                      <a:pt x="91" y="4"/>
                    </a:lnTo>
                    <a:lnTo>
                      <a:pt x="96" y="6"/>
                    </a:lnTo>
                    <a:lnTo>
                      <a:pt x="100" y="10"/>
                    </a:lnTo>
                    <a:lnTo>
                      <a:pt x="105" y="12"/>
                    </a:lnTo>
                    <a:lnTo>
                      <a:pt x="108" y="16"/>
                    </a:lnTo>
                    <a:lnTo>
                      <a:pt x="111" y="20"/>
                    </a:lnTo>
                    <a:lnTo>
                      <a:pt x="115" y="24"/>
                    </a:lnTo>
                    <a:lnTo>
                      <a:pt x="117" y="30"/>
                    </a:lnTo>
                    <a:lnTo>
                      <a:pt x="119" y="34"/>
                    </a:lnTo>
                    <a:lnTo>
                      <a:pt x="121" y="47"/>
                    </a:lnTo>
                    <a:lnTo>
                      <a:pt x="123" y="59"/>
                    </a:lnTo>
                    <a:lnTo>
                      <a:pt x="123" y="158"/>
                    </a:lnTo>
                    <a:lnTo>
                      <a:pt x="110" y="158"/>
                    </a:lnTo>
                    <a:close/>
                    <a:moveTo>
                      <a:pt x="51" y="141"/>
                    </a:moveTo>
                    <a:lnTo>
                      <a:pt x="59" y="141"/>
                    </a:lnTo>
                    <a:lnTo>
                      <a:pt x="65" y="140"/>
                    </a:lnTo>
                    <a:lnTo>
                      <a:pt x="70" y="138"/>
                    </a:lnTo>
                    <a:lnTo>
                      <a:pt x="76" y="136"/>
                    </a:lnTo>
                    <a:lnTo>
                      <a:pt x="81" y="132"/>
                    </a:lnTo>
                    <a:lnTo>
                      <a:pt x="86" y="129"/>
                    </a:lnTo>
                    <a:lnTo>
                      <a:pt x="91" y="124"/>
                    </a:lnTo>
                    <a:lnTo>
                      <a:pt x="96" y="120"/>
                    </a:lnTo>
                    <a:lnTo>
                      <a:pt x="96" y="88"/>
                    </a:lnTo>
                    <a:lnTo>
                      <a:pt x="78" y="89"/>
                    </a:lnTo>
                    <a:lnTo>
                      <a:pt x="64" y="91"/>
                    </a:lnTo>
                    <a:lnTo>
                      <a:pt x="51" y="93"/>
                    </a:lnTo>
                    <a:lnTo>
                      <a:pt x="42" y="98"/>
                    </a:lnTo>
                    <a:lnTo>
                      <a:pt x="35" y="101"/>
                    </a:lnTo>
                    <a:lnTo>
                      <a:pt x="30" y="107"/>
                    </a:lnTo>
                    <a:lnTo>
                      <a:pt x="27" y="112"/>
                    </a:lnTo>
                    <a:lnTo>
                      <a:pt x="26" y="118"/>
                    </a:lnTo>
                    <a:lnTo>
                      <a:pt x="27" y="123"/>
                    </a:lnTo>
                    <a:lnTo>
                      <a:pt x="28" y="129"/>
                    </a:lnTo>
                    <a:lnTo>
                      <a:pt x="30" y="132"/>
                    </a:lnTo>
                    <a:lnTo>
                      <a:pt x="34" y="136"/>
                    </a:lnTo>
                    <a:lnTo>
                      <a:pt x="37" y="138"/>
                    </a:lnTo>
                    <a:lnTo>
                      <a:pt x="41" y="140"/>
                    </a:lnTo>
                    <a:lnTo>
                      <a:pt x="47" y="141"/>
                    </a:lnTo>
                    <a:lnTo>
                      <a:pt x="51" y="14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247"/>
              <p:cNvSpPr>
                <a:spLocks/>
              </p:cNvSpPr>
              <p:nvPr/>
            </p:nvSpPr>
            <p:spPr bwMode="auto">
              <a:xfrm>
                <a:off x="2452" y="2354"/>
                <a:ext cx="26" cy="26"/>
              </a:xfrm>
              <a:custGeom>
                <a:avLst/>
                <a:gdLst>
                  <a:gd name="T0" fmla="*/ 156 w 156"/>
                  <a:gd name="T1" fmla="*/ 0 h 157"/>
                  <a:gd name="T2" fmla="*/ 156 w 156"/>
                  <a:gd name="T3" fmla="*/ 155 h 157"/>
                  <a:gd name="T4" fmla="*/ 130 w 156"/>
                  <a:gd name="T5" fmla="*/ 155 h 157"/>
                  <a:gd name="T6" fmla="*/ 130 w 156"/>
                  <a:gd name="T7" fmla="*/ 21 h 157"/>
                  <a:gd name="T8" fmla="*/ 81 w 156"/>
                  <a:gd name="T9" fmla="*/ 21 h 157"/>
                  <a:gd name="T10" fmla="*/ 80 w 156"/>
                  <a:gd name="T11" fmla="*/ 36 h 157"/>
                  <a:gd name="T12" fmla="*/ 79 w 156"/>
                  <a:gd name="T13" fmla="*/ 49 h 157"/>
                  <a:gd name="T14" fmla="*/ 76 w 156"/>
                  <a:gd name="T15" fmla="*/ 61 h 157"/>
                  <a:gd name="T16" fmla="*/ 75 w 156"/>
                  <a:gd name="T17" fmla="*/ 72 h 157"/>
                  <a:gd name="T18" fmla="*/ 73 w 156"/>
                  <a:gd name="T19" fmla="*/ 82 h 157"/>
                  <a:gd name="T20" fmla="*/ 71 w 156"/>
                  <a:gd name="T21" fmla="*/ 92 h 157"/>
                  <a:gd name="T22" fmla="*/ 69 w 156"/>
                  <a:gd name="T23" fmla="*/ 101 h 157"/>
                  <a:gd name="T24" fmla="*/ 66 w 156"/>
                  <a:gd name="T25" fmla="*/ 109 h 157"/>
                  <a:gd name="T26" fmla="*/ 61 w 156"/>
                  <a:gd name="T27" fmla="*/ 123 h 157"/>
                  <a:gd name="T28" fmla="*/ 55 w 156"/>
                  <a:gd name="T29" fmla="*/ 134 h 157"/>
                  <a:gd name="T30" fmla="*/ 48 w 156"/>
                  <a:gd name="T31" fmla="*/ 141 h 157"/>
                  <a:gd name="T32" fmla="*/ 42 w 156"/>
                  <a:gd name="T33" fmla="*/ 148 h 157"/>
                  <a:gd name="T34" fmla="*/ 34 w 156"/>
                  <a:gd name="T35" fmla="*/ 153 h 157"/>
                  <a:gd name="T36" fmla="*/ 27 w 156"/>
                  <a:gd name="T37" fmla="*/ 155 h 157"/>
                  <a:gd name="T38" fmla="*/ 20 w 156"/>
                  <a:gd name="T39" fmla="*/ 157 h 157"/>
                  <a:gd name="T40" fmla="*/ 12 w 156"/>
                  <a:gd name="T41" fmla="*/ 157 h 157"/>
                  <a:gd name="T42" fmla="*/ 6 w 156"/>
                  <a:gd name="T43" fmla="*/ 157 h 157"/>
                  <a:gd name="T44" fmla="*/ 3 w 156"/>
                  <a:gd name="T45" fmla="*/ 156 h 157"/>
                  <a:gd name="T46" fmla="*/ 0 w 156"/>
                  <a:gd name="T47" fmla="*/ 155 h 157"/>
                  <a:gd name="T48" fmla="*/ 0 w 156"/>
                  <a:gd name="T49" fmla="*/ 153 h 157"/>
                  <a:gd name="T50" fmla="*/ 0 w 156"/>
                  <a:gd name="T51" fmla="*/ 136 h 157"/>
                  <a:gd name="T52" fmla="*/ 7 w 156"/>
                  <a:gd name="T53" fmla="*/ 136 h 157"/>
                  <a:gd name="T54" fmla="*/ 13 w 156"/>
                  <a:gd name="T55" fmla="*/ 135 h 157"/>
                  <a:gd name="T56" fmla="*/ 17 w 156"/>
                  <a:gd name="T57" fmla="*/ 134 h 157"/>
                  <a:gd name="T58" fmla="*/ 23 w 156"/>
                  <a:gd name="T59" fmla="*/ 131 h 157"/>
                  <a:gd name="T60" fmla="*/ 28 w 156"/>
                  <a:gd name="T61" fmla="*/ 127 h 157"/>
                  <a:gd name="T62" fmla="*/ 33 w 156"/>
                  <a:gd name="T63" fmla="*/ 120 h 157"/>
                  <a:gd name="T64" fmla="*/ 38 w 156"/>
                  <a:gd name="T65" fmla="*/ 111 h 157"/>
                  <a:gd name="T66" fmla="*/ 43 w 156"/>
                  <a:gd name="T67" fmla="*/ 101 h 157"/>
                  <a:gd name="T68" fmla="*/ 47 w 156"/>
                  <a:gd name="T69" fmla="*/ 87 h 157"/>
                  <a:gd name="T70" fmla="*/ 48 w 156"/>
                  <a:gd name="T71" fmla="*/ 79 h 157"/>
                  <a:gd name="T72" fmla="*/ 51 w 156"/>
                  <a:gd name="T73" fmla="*/ 70 h 157"/>
                  <a:gd name="T74" fmla="*/ 52 w 156"/>
                  <a:gd name="T75" fmla="*/ 61 h 157"/>
                  <a:gd name="T76" fmla="*/ 54 w 156"/>
                  <a:gd name="T77" fmla="*/ 50 h 157"/>
                  <a:gd name="T78" fmla="*/ 55 w 156"/>
                  <a:gd name="T79" fmla="*/ 39 h 157"/>
                  <a:gd name="T80" fmla="*/ 56 w 156"/>
                  <a:gd name="T81" fmla="*/ 27 h 157"/>
                  <a:gd name="T82" fmla="*/ 57 w 156"/>
                  <a:gd name="T83" fmla="*/ 13 h 157"/>
                  <a:gd name="T84" fmla="*/ 57 w 156"/>
                  <a:gd name="T85" fmla="*/ 0 h 157"/>
                  <a:gd name="T86" fmla="*/ 156 w 156"/>
                  <a:gd name="T8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6" h="157">
                    <a:moveTo>
                      <a:pt x="156" y="0"/>
                    </a:moveTo>
                    <a:lnTo>
                      <a:pt x="156" y="155"/>
                    </a:lnTo>
                    <a:lnTo>
                      <a:pt x="130" y="155"/>
                    </a:lnTo>
                    <a:lnTo>
                      <a:pt x="130" y="21"/>
                    </a:lnTo>
                    <a:lnTo>
                      <a:pt x="81" y="21"/>
                    </a:lnTo>
                    <a:lnTo>
                      <a:pt x="80" y="36"/>
                    </a:lnTo>
                    <a:lnTo>
                      <a:pt x="79" y="49"/>
                    </a:lnTo>
                    <a:lnTo>
                      <a:pt x="76" y="61"/>
                    </a:lnTo>
                    <a:lnTo>
                      <a:pt x="75" y="72"/>
                    </a:lnTo>
                    <a:lnTo>
                      <a:pt x="73" y="82"/>
                    </a:lnTo>
                    <a:lnTo>
                      <a:pt x="71" y="92"/>
                    </a:lnTo>
                    <a:lnTo>
                      <a:pt x="69" y="101"/>
                    </a:lnTo>
                    <a:lnTo>
                      <a:pt x="66" y="109"/>
                    </a:lnTo>
                    <a:lnTo>
                      <a:pt x="61" y="123"/>
                    </a:lnTo>
                    <a:lnTo>
                      <a:pt x="55" y="134"/>
                    </a:lnTo>
                    <a:lnTo>
                      <a:pt x="48" y="141"/>
                    </a:lnTo>
                    <a:lnTo>
                      <a:pt x="42" y="148"/>
                    </a:lnTo>
                    <a:lnTo>
                      <a:pt x="34" y="153"/>
                    </a:lnTo>
                    <a:lnTo>
                      <a:pt x="27" y="155"/>
                    </a:lnTo>
                    <a:lnTo>
                      <a:pt x="20" y="157"/>
                    </a:lnTo>
                    <a:lnTo>
                      <a:pt x="12" y="157"/>
                    </a:lnTo>
                    <a:lnTo>
                      <a:pt x="6" y="157"/>
                    </a:lnTo>
                    <a:lnTo>
                      <a:pt x="3" y="156"/>
                    </a:lnTo>
                    <a:lnTo>
                      <a:pt x="0" y="155"/>
                    </a:lnTo>
                    <a:lnTo>
                      <a:pt x="0" y="153"/>
                    </a:lnTo>
                    <a:lnTo>
                      <a:pt x="0" y="136"/>
                    </a:lnTo>
                    <a:lnTo>
                      <a:pt x="7" y="136"/>
                    </a:lnTo>
                    <a:lnTo>
                      <a:pt x="13" y="135"/>
                    </a:lnTo>
                    <a:lnTo>
                      <a:pt x="17" y="134"/>
                    </a:lnTo>
                    <a:lnTo>
                      <a:pt x="23" y="131"/>
                    </a:lnTo>
                    <a:lnTo>
                      <a:pt x="28" y="127"/>
                    </a:lnTo>
                    <a:lnTo>
                      <a:pt x="33" y="120"/>
                    </a:lnTo>
                    <a:lnTo>
                      <a:pt x="38" y="111"/>
                    </a:lnTo>
                    <a:lnTo>
                      <a:pt x="43" y="101"/>
                    </a:lnTo>
                    <a:lnTo>
                      <a:pt x="47" y="87"/>
                    </a:lnTo>
                    <a:lnTo>
                      <a:pt x="48" y="79"/>
                    </a:lnTo>
                    <a:lnTo>
                      <a:pt x="51" y="70"/>
                    </a:lnTo>
                    <a:lnTo>
                      <a:pt x="52" y="61"/>
                    </a:lnTo>
                    <a:lnTo>
                      <a:pt x="54" y="50"/>
                    </a:lnTo>
                    <a:lnTo>
                      <a:pt x="55" y="39"/>
                    </a:lnTo>
                    <a:lnTo>
                      <a:pt x="56" y="27"/>
                    </a:lnTo>
                    <a:lnTo>
                      <a:pt x="57" y="13"/>
                    </a:lnTo>
                    <a:lnTo>
                      <a:pt x="5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248"/>
              <p:cNvSpPr>
                <a:spLocks/>
              </p:cNvSpPr>
              <p:nvPr/>
            </p:nvSpPr>
            <p:spPr bwMode="auto">
              <a:xfrm>
                <a:off x="2485" y="2354"/>
                <a:ext cx="22" cy="25"/>
              </a:xfrm>
              <a:custGeom>
                <a:avLst/>
                <a:gdLst>
                  <a:gd name="T0" fmla="*/ 0 w 133"/>
                  <a:gd name="T1" fmla="*/ 155 h 155"/>
                  <a:gd name="T2" fmla="*/ 0 w 133"/>
                  <a:gd name="T3" fmla="*/ 0 h 155"/>
                  <a:gd name="T4" fmla="*/ 28 w 133"/>
                  <a:gd name="T5" fmla="*/ 0 h 155"/>
                  <a:gd name="T6" fmla="*/ 28 w 133"/>
                  <a:gd name="T7" fmla="*/ 105 h 155"/>
                  <a:gd name="T8" fmla="*/ 28 w 133"/>
                  <a:gd name="T9" fmla="*/ 108 h 155"/>
                  <a:gd name="T10" fmla="*/ 28 w 133"/>
                  <a:gd name="T11" fmla="*/ 111 h 155"/>
                  <a:gd name="T12" fmla="*/ 26 w 133"/>
                  <a:gd name="T13" fmla="*/ 115 h 155"/>
                  <a:gd name="T14" fmla="*/ 26 w 133"/>
                  <a:gd name="T15" fmla="*/ 118 h 155"/>
                  <a:gd name="T16" fmla="*/ 28 w 133"/>
                  <a:gd name="T17" fmla="*/ 116 h 155"/>
                  <a:gd name="T18" fmla="*/ 29 w 133"/>
                  <a:gd name="T19" fmla="*/ 114 h 155"/>
                  <a:gd name="T20" fmla="*/ 31 w 133"/>
                  <a:gd name="T21" fmla="*/ 110 h 155"/>
                  <a:gd name="T22" fmla="*/ 32 w 133"/>
                  <a:gd name="T23" fmla="*/ 108 h 155"/>
                  <a:gd name="T24" fmla="*/ 33 w 133"/>
                  <a:gd name="T25" fmla="*/ 107 h 155"/>
                  <a:gd name="T26" fmla="*/ 35 w 133"/>
                  <a:gd name="T27" fmla="*/ 104 h 155"/>
                  <a:gd name="T28" fmla="*/ 40 w 133"/>
                  <a:gd name="T29" fmla="*/ 98 h 155"/>
                  <a:gd name="T30" fmla="*/ 44 w 133"/>
                  <a:gd name="T31" fmla="*/ 91 h 155"/>
                  <a:gd name="T32" fmla="*/ 50 w 133"/>
                  <a:gd name="T33" fmla="*/ 84 h 155"/>
                  <a:gd name="T34" fmla="*/ 56 w 133"/>
                  <a:gd name="T35" fmla="*/ 76 h 155"/>
                  <a:gd name="T36" fmla="*/ 63 w 133"/>
                  <a:gd name="T37" fmla="*/ 66 h 155"/>
                  <a:gd name="T38" fmla="*/ 70 w 133"/>
                  <a:gd name="T39" fmla="*/ 57 h 155"/>
                  <a:gd name="T40" fmla="*/ 79 w 133"/>
                  <a:gd name="T41" fmla="*/ 46 h 155"/>
                  <a:gd name="T42" fmla="*/ 88 w 133"/>
                  <a:gd name="T43" fmla="*/ 34 h 155"/>
                  <a:gd name="T44" fmla="*/ 97 w 133"/>
                  <a:gd name="T45" fmla="*/ 20 h 155"/>
                  <a:gd name="T46" fmla="*/ 107 w 133"/>
                  <a:gd name="T47" fmla="*/ 7 h 155"/>
                  <a:gd name="T48" fmla="*/ 109 w 133"/>
                  <a:gd name="T49" fmla="*/ 5 h 155"/>
                  <a:gd name="T50" fmla="*/ 111 w 133"/>
                  <a:gd name="T51" fmla="*/ 2 h 155"/>
                  <a:gd name="T52" fmla="*/ 114 w 133"/>
                  <a:gd name="T53" fmla="*/ 0 h 155"/>
                  <a:gd name="T54" fmla="*/ 117 w 133"/>
                  <a:gd name="T55" fmla="*/ 0 h 155"/>
                  <a:gd name="T56" fmla="*/ 133 w 133"/>
                  <a:gd name="T57" fmla="*/ 0 h 155"/>
                  <a:gd name="T58" fmla="*/ 133 w 133"/>
                  <a:gd name="T59" fmla="*/ 155 h 155"/>
                  <a:gd name="T60" fmla="*/ 107 w 133"/>
                  <a:gd name="T61" fmla="*/ 155 h 155"/>
                  <a:gd name="T62" fmla="*/ 107 w 133"/>
                  <a:gd name="T63" fmla="*/ 49 h 155"/>
                  <a:gd name="T64" fmla="*/ 107 w 133"/>
                  <a:gd name="T65" fmla="*/ 47 h 155"/>
                  <a:gd name="T66" fmla="*/ 107 w 133"/>
                  <a:gd name="T67" fmla="*/ 44 h 155"/>
                  <a:gd name="T68" fmla="*/ 107 w 133"/>
                  <a:gd name="T69" fmla="*/ 39 h 155"/>
                  <a:gd name="T70" fmla="*/ 108 w 133"/>
                  <a:gd name="T71" fmla="*/ 36 h 155"/>
                  <a:gd name="T72" fmla="*/ 105 w 133"/>
                  <a:gd name="T73" fmla="*/ 39 h 155"/>
                  <a:gd name="T74" fmla="*/ 104 w 133"/>
                  <a:gd name="T75" fmla="*/ 41 h 155"/>
                  <a:gd name="T76" fmla="*/ 103 w 133"/>
                  <a:gd name="T77" fmla="*/ 44 h 155"/>
                  <a:gd name="T78" fmla="*/ 101 w 133"/>
                  <a:gd name="T79" fmla="*/ 46 h 155"/>
                  <a:gd name="T80" fmla="*/ 100 w 133"/>
                  <a:gd name="T81" fmla="*/ 48 h 155"/>
                  <a:gd name="T82" fmla="*/ 98 w 133"/>
                  <a:gd name="T83" fmla="*/ 51 h 155"/>
                  <a:gd name="T84" fmla="*/ 94 w 133"/>
                  <a:gd name="T85" fmla="*/ 57 h 155"/>
                  <a:gd name="T86" fmla="*/ 89 w 133"/>
                  <a:gd name="T87" fmla="*/ 62 h 155"/>
                  <a:gd name="T88" fmla="*/ 83 w 133"/>
                  <a:gd name="T89" fmla="*/ 70 h 155"/>
                  <a:gd name="T90" fmla="*/ 78 w 133"/>
                  <a:gd name="T91" fmla="*/ 79 h 155"/>
                  <a:gd name="T92" fmla="*/ 70 w 133"/>
                  <a:gd name="T93" fmla="*/ 88 h 155"/>
                  <a:gd name="T94" fmla="*/ 63 w 133"/>
                  <a:gd name="T95" fmla="*/ 98 h 155"/>
                  <a:gd name="T96" fmla="*/ 55 w 133"/>
                  <a:gd name="T97" fmla="*/ 109 h 155"/>
                  <a:gd name="T98" fmla="*/ 46 w 133"/>
                  <a:gd name="T99" fmla="*/ 121 h 155"/>
                  <a:gd name="T100" fmla="*/ 36 w 133"/>
                  <a:gd name="T101" fmla="*/ 135 h 155"/>
                  <a:gd name="T102" fmla="*/ 26 w 133"/>
                  <a:gd name="T103" fmla="*/ 148 h 155"/>
                  <a:gd name="T104" fmla="*/ 24 w 133"/>
                  <a:gd name="T105" fmla="*/ 150 h 155"/>
                  <a:gd name="T106" fmla="*/ 22 w 133"/>
                  <a:gd name="T107" fmla="*/ 153 h 155"/>
                  <a:gd name="T108" fmla="*/ 20 w 133"/>
                  <a:gd name="T109" fmla="*/ 155 h 155"/>
                  <a:gd name="T110" fmla="*/ 16 w 133"/>
                  <a:gd name="T111" fmla="*/ 155 h 155"/>
                  <a:gd name="T112" fmla="*/ 0 w 133"/>
                  <a:gd name="T11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155">
                    <a:moveTo>
                      <a:pt x="0" y="155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05"/>
                    </a:lnTo>
                    <a:lnTo>
                      <a:pt x="28" y="108"/>
                    </a:lnTo>
                    <a:lnTo>
                      <a:pt x="28" y="111"/>
                    </a:lnTo>
                    <a:lnTo>
                      <a:pt x="26" y="115"/>
                    </a:lnTo>
                    <a:lnTo>
                      <a:pt x="26" y="118"/>
                    </a:lnTo>
                    <a:lnTo>
                      <a:pt x="28" y="116"/>
                    </a:lnTo>
                    <a:lnTo>
                      <a:pt x="29" y="114"/>
                    </a:lnTo>
                    <a:lnTo>
                      <a:pt x="31" y="110"/>
                    </a:lnTo>
                    <a:lnTo>
                      <a:pt x="32" y="108"/>
                    </a:lnTo>
                    <a:lnTo>
                      <a:pt x="33" y="107"/>
                    </a:lnTo>
                    <a:lnTo>
                      <a:pt x="35" y="104"/>
                    </a:lnTo>
                    <a:lnTo>
                      <a:pt x="40" y="98"/>
                    </a:lnTo>
                    <a:lnTo>
                      <a:pt x="44" y="91"/>
                    </a:lnTo>
                    <a:lnTo>
                      <a:pt x="50" y="84"/>
                    </a:lnTo>
                    <a:lnTo>
                      <a:pt x="56" y="76"/>
                    </a:lnTo>
                    <a:lnTo>
                      <a:pt x="63" y="66"/>
                    </a:lnTo>
                    <a:lnTo>
                      <a:pt x="70" y="57"/>
                    </a:lnTo>
                    <a:lnTo>
                      <a:pt x="79" y="46"/>
                    </a:lnTo>
                    <a:lnTo>
                      <a:pt x="88" y="34"/>
                    </a:lnTo>
                    <a:lnTo>
                      <a:pt x="97" y="20"/>
                    </a:lnTo>
                    <a:lnTo>
                      <a:pt x="107" y="7"/>
                    </a:lnTo>
                    <a:lnTo>
                      <a:pt x="109" y="5"/>
                    </a:lnTo>
                    <a:lnTo>
                      <a:pt x="111" y="2"/>
                    </a:lnTo>
                    <a:lnTo>
                      <a:pt x="114" y="0"/>
                    </a:lnTo>
                    <a:lnTo>
                      <a:pt x="117" y="0"/>
                    </a:lnTo>
                    <a:lnTo>
                      <a:pt x="133" y="0"/>
                    </a:lnTo>
                    <a:lnTo>
                      <a:pt x="133" y="155"/>
                    </a:lnTo>
                    <a:lnTo>
                      <a:pt x="107" y="155"/>
                    </a:lnTo>
                    <a:lnTo>
                      <a:pt x="107" y="49"/>
                    </a:lnTo>
                    <a:lnTo>
                      <a:pt x="107" y="47"/>
                    </a:lnTo>
                    <a:lnTo>
                      <a:pt x="107" y="44"/>
                    </a:lnTo>
                    <a:lnTo>
                      <a:pt x="107" y="39"/>
                    </a:lnTo>
                    <a:lnTo>
                      <a:pt x="108" y="36"/>
                    </a:lnTo>
                    <a:lnTo>
                      <a:pt x="105" y="39"/>
                    </a:lnTo>
                    <a:lnTo>
                      <a:pt x="104" y="41"/>
                    </a:lnTo>
                    <a:lnTo>
                      <a:pt x="103" y="44"/>
                    </a:lnTo>
                    <a:lnTo>
                      <a:pt x="101" y="46"/>
                    </a:lnTo>
                    <a:lnTo>
                      <a:pt x="100" y="48"/>
                    </a:lnTo>
                    <a:lnTo>
                      <a:pt x="98" y="51"/>
                    </a:lnTo>
                    <a:lnTo>
                      <a:pt x="94" y="57"/>
                    </a:lnTo>
                    <a:lnTo>
                      <a:pt x="89" y="62"/>
                    </a:lnTo>
                    <a:lnTo>
                      <a:pt x="83" y="70"/>
                    </a:lnTo>
                    <a:lnTo>
                      <a:pt x="78" y="79"/>
                    </a:lnTo>
                    <a:lnTo>
                      <a:pt x="70" y="88"/>
                    </a:lnTo>
                    <a:lnTo>
                      <a:pt x="63" y="98"/>
                    </a:lnTo>
                    <a:lnTo>
                      <a:pt x="55" y="109"/>
                    </a:lnTo>
                    <a:lnTo>
                      <a:pt x="46" y="121"/>
                    </a:lnTo>
                    <a:lnTo>
                      <a:pt x="36" y="135"/>
                    </a:lnTo>
                    <a:lnTo>
                      <a:pt x="26" y="148"/>
                    </a:lnTo>
                    <a:lnTo>
                      <a:pt x="24" y="150"/>
                    </a:lnTo>
                    <a:lnTo>
                      <a:pt x="22" y="153"/>
                    </a:lnTo>
                    <a:lnTo>
                      <a:pt x="20" y="155"/>
                    </a:lnTo>
                    <a:lnTo>
                      <a:pt x="16" y="155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249"/>
              <p:cNvSpPr>
                <a:spLocks/>
              </p:cNvSpPr>
              <p:nvPr/>
            </p:nvSpPr>
            <p:spPr bwMode="auto">
              <a:xfrm>
                <a:off x="2512" y="2354"/>
                <a:ext cx="24" cy="25"/>
              </a:xfrm>
              <a:custGeom>
                <a:avLst/>
                <a:gdLst>
                  <a:gd name="T0" fmla="*/ 0 w 147"/>
                  <a:gd name="T1" fmla="*/ 0 h 155"/>
                  <a:gd name="T2" fmla="*/ 147 w 147"/>
                  <a:gd name="T3" fmla="*/ 0 h 155"/>
                  <a:gd name="T4" fmla="*/ 147 w 147"/>
                  <a:gd name="T5" fmla="*/ 20 h 155"/>
                  <a:gd name="T6" fmla="*/ 87 w 147"/>
                  <a:gd name="T7" fmla="*/ 20 h 155"/>
                  <a:gd name="T8" fmla="*/ 87 w 147"/>
                  <a:gd name="T9" fmla="*/ 155 h 155"/>
                  <a:gd name="T10" fmla="*/ 60 w 147"/>
                  <a:gd name="T11" fmla="*/ 155 h 155"/>
                  <a:gd name="T12" fmla="*/ 60 w 147"/>
                  <a:gd name="T13" fmla="*/ 20 h 155"/>
                  <a:gd name="T14" fmla="*/ 0 w 147"/>
                  <a:gd name="T15" fmla="*/ 20 h 155"/>
                  <a:gd name="T16" fmla="*/ 0 w 147"/>
                  <a:gd name="T1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155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0"/>
                    </a:lnTo>
                    <a:lnTo>
                      <a:pt x="87" y="20"/>
                    </a:lnTo>
                    <a:lnTo>
                      <a:pt x="87" y="155"/>
                    </a:lnTo>
                    <a:lnTo>
                      <a:pt x="60" y="155"/>
                    </a:lnTo>
                    <a:lnTo>
                      <a:pt x="60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250"/>
              <p:cNvSpPr>
                <a:spLocks/>
              </p:cNvSpPr>
              <p:nvPr/>
            </p:nvSpPr>
            <p:spPr bwMode="auto">
              <a:xfrm>
                <a:off x="2540" y="2354"/>
                <a:ext cx="23" cy="25"/>
              </a:xfrm>
              <a:custGeom>
                <a:avLst/>
                <a:gdLst>
                  <a:gd name="T0" fmla="*/ 0 w 134"/>
                  <a:gd name="T1" fmla="*/ 155 h 155"/>
                  <a:gd name="T2" fmla="*/ 0 w 134"/>
                  <a:gd name="T3" fmla="*/ 0 h 155"/>
                  <a:gd name="T4" fmla="*/ 28 w 134"/>
                  <a:gd name="T5" fmla="*/ 0 h 155"/>
                  <a:gd name="T6" fmla="*/ 28 w 134"/>
                  <a:gd name="T7" fmla="*/ 105 h 155"/>
                  <a:gd name="T8" fmla="*/ 28 w 134"/>
                  <a:gd name="T9" fmla="*/ 108 h 155"/>
                  <a:gd name="T10" fmla="*/ 28 w 134"/>
                  <a:gd name="T11" fmla="*/ 111 h 155"/>
                  <a:gd name="T12" fmla="*/ 27 w 134"/>
                  <a:gd name="T13" fmla="*/ 115 h 155"/>
                  <a:gd name="T14" fmla="*/ 27 w 134"/>
                  <a:gd name="T15" fmla="*/ 118 h 155"/>
                  <a:gd name="T16" fmla="*/ 28 w 134"/>
                  <a:gd name="T17" fmla="*/ 116 h 155"/>
                  <a:gd name="T18" fmla="*/ 29 w 134"/>
                  <a:gd name="T19" fmla="*/ 114 h 155"/>
                  <a:gd name="T20" fmla="*/ 31 w 134"/>
                  <a:gd name="T21" fmla="*/ 110 h 155"/>
                  <a:gd name="T22" fmla="*/ 32 w 134"/>
                  <a:gd name="T23" fmla="*/ 108 h 155"/>
                  <a:gd name="T24" fmla="*/ 34 w 134"/>
                  <a:gd name="T25" fmla="*/ 107 h 155"/>
                  <a:gd name="T26" fmla="*/ 36 w 134"/>
                  <a:gd name="T27" fmla="*/ 104 h 155"/>
                  <a:gd name="T28" fmla="*/ 40 w 134"/>
                  <a:gd name="T29" fmla="*/ 98 h 155"/>
                  <a:gd name="T30" fmla="*/ 45 w 134"/>
                  <a:gd name="T31" fmla="*/ 91 h 155"/>
                  <a:gd name="T32" fmla="*/ 50 w 134"/>
                  <a:gd name="T33" fmla="*/ 84 h 155"/>
                  <a:gd name="T34" fmla="*/ 57 w 134"/>
                  <a:gd name="T35" fmla="*/ 76 h 155"/>
                  <a:gd name="T36" fmla="*/ 64 w 134"/>
                  <a:gd name="T37" fmla="*/ 66 h 155"/>
                  <a:gd name="T38" fmla="*/ 70 w 134"/>
                  <a:gd name="T39" fmla="*/ 57 h 155"/>
                  <a:gd name="T40" fmla="*/ 78 w 134"/>
                  <a:gd name="T41" fmla="*/ 46 h 155"/>
                  <a:gd name="T42" fmla="*/ 88 w 134"/>
                  <a:gd name="T43" fmla="*/ 34 h 155"/>
                  <a:gd name="T44" fmla="*/ 97 w 134"/>
                  <a:gd name="T45" fmla="*/ 20 h 155"/>
                  <a:gd name="T46" fmla="*/ 107 w 134"/>
                  <a:gd name="T47" fmla="*/ 7 h 155"/>
                  <a:gd name="T48" fmla="*/ 109 w 134"/>
                  <a:gd name="T49" fmla="*/ 5 h 155"/>
                  <a:gd name="T50" fmla="*/ 111 w 134"/>
                  <a:gd name="T51" fmla="*/ 2 h 155"/>
                  <a:gd name="T52" fmla="*/ 115 w 134"/>
                  <a:gd name="T53" fmla="*/ 0 h 155"/>
                  <a:gd name="T54" fmla="*/ 117 w 134"/>
                  <a:gd name="T55" fmla="*/ 0 h 155"/>
                  <a:gd name="T56" fmla="*/ 134 w 134"/>
                  <a:gd name="T57" fmla="*/ 0 h 155"/>
                  <a:gd name="T58" fmla="*/ 134 w 134"/>
                  <a:gd name="T59" fmla="*/ 155 h 155"/>
                  <a:gd name="T60" fmla="*/ 106 w 134"/>
                  <a:gd name="T61" fmla="*/ 155 h 155"/>
                  <a:gd name="T62" fmla="*/ 106 w 134"/>
                  <a:gd name="T63" fmla="*/ 49 h 155"/>
                  <a:gd name="T64" fmla="*/ 106 w 134"/>
                  <a:gd name="T65" fmla="*/ 47 h 155"/>
                  <a:gd name="T66" fmla="*/ 107 w 134"/>
                  <a:gd name="T67" fmla="*/ 44 h 155"/>
                  <a:gd name="T68" fmla="*/ 107 w 134"/>
                  <a:gd name="T69" fmla="*/ 39 h 155"/>
                  <a:gd name="T70" fmla="*/ 107 w 134"/>
                  <a:gd name="T71" fmla="*/ 36 h 155"/>
                  <a:gd name="T72" fmla="*/ 106 w 134"/>
                  <a:gd name="T73" fmla="*/ 39 h 155"/>
                  <a:gd name="T74" fmla="*/ 105 w 134"/>
                  <a:gd name="T75" fmla="*/ 41 h 155"/>
                  <a:gd name="T76" fmla="*/ 104 w 134"/>
                  <a:gd name="T77" fmla="*/ 44 h 155"/>
                  <a:gd name="T78" fmla="*/ 101 w 134"/>
                  <a:gd name="T79" fmla="*/ 46 h 155"/>
                  <a:gd name="T80" fmla="*/ 100 w 134"/>
                  <a:gd name="T81" fmla="*/ 48 h 155"/>
                  <a:gd name="T82" fmla="*/ 98 w 134"/>
                  <a:gd name="T83" fmla="*/ 51 h 155"/>
                  <a:gd name="T84" fmla="*/ 95 w 134"/>
                  <a:gd name="T85" fmla="*/ 57 h 155"/>
                  <a:gd name="T86" fmla="*/ 89 w 134"/>
                  <a:gd name="T87" fmla="*/ 62 h 155"/>
                  <a:gd name="T88" fmla="*/ 84 w 134"/>
                  <a:gd name="T89" fmla="*/ 70 h 155"/>
                  <a:gd name="T90" fmla="*/ 77 w 134"/>
                  <a:gd name="T91" fmla="*/ 79 h 155"/>
                  <a:gd name="T92" fmla="*/ 70 w 134"/>
                  <a:gd name="T93" fmla="*/ 88 h 155"/>
                  <a:gd name="T94" fmla="*/ 64 w 134"/>
                  <a:gd name="T95" fmla="*/ 98 h 155"/>
                  <a:gd name="T96" fmla="*/ 56 w 134"/>
                  <a:gd name="T97" fmla="*/ 109 h 155"/>
                  <a:gd name="T98" fmla="*/ 47 w 134"/>
                  <a:gd name="T99" fmla="*/ 121 h 155"/>
                  <a:gd name="T100" fmla="*/ 37 w 134"/>
                  <a:gd name="T101" fmla="*/ 135 h 155"/>
                  <a:gd name="T102" fmla="*/ 27 w 134"/>
                  <a:gd name="T103" fmla="*/ 148 h 155"/>
                  <a:gd name="T104" fmla="*/ 25 w 134"/>
                  <a:gd name="T105" fmla="*/ 150 h 155"/>
                  <a:gd name="T106" fmla="*/ 22 w 134"/>
                  <a:gd name="T107" fmla="*/ 153 h 155"/>
                  <a:gd name="T108" fmla="*/ 20 w 134"/>
                  <a:gd name="T109" fmla="*/ 155 h 155"/>
                  <a:gd name="T110" fmla="*/ 17 w 134"/>
                  <a:gd name="T111" fmla="*/ 155 h 155"/>
                  <a:gd name="T112" fmla="*/ 0 w 134"/>
                  <a:gd name="T11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4" h="155">
                    <a:moveTo>
                      <a:pt x="0" y="155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05"/>
                    </a:lnTo>
                    <a:lnTo>
                      <a:pt x="28" y="108"/>
                    </a:lnTo>
                    <a:lnTo>
                      <a:pt x="28" y="111"/>
                    </a:lnTo>
                    <a:lnTo>
                      <a:pt x="27" y="115"/>
                    </a:lnTo>
                    <a:lnTo>
                      <a:pt x="27" y="118"/>
                    </a:lnTo>
                    <a:lnTo>
                      <a:pt x="28" y="116"/>
                    </a:lnTo>
                    <a:lnTo>
                      <a:pt x="29" y="114"/>
                    </a:lnTo>
                    <a:lnTo>
                      <a:pt x="31" y="110"/>
                    </a:lnTo>
                    <a:lnTo>
                      <a:pt x="32" y="108"/>
                    </a:lnTo>
                    <a:lnTo>
                      <a:pt x="34" y="107"/>
                    </a:lnTo>
                    <a:lnTo>
                      <a:pt x="36" y="104"/>
                    </a:lnTo>
                    <a:lnTo>
                      <a:pt x="40" y="98"/>
                    </a:lnTo>
                    <a:lnTo>
                      <a:pt x="45" y="91"/>
                    </a:lnTo>
                    <a:lnTo>
                      <a:pt x="50" y="84"/>
                    </a:lnTo>
                    <a:lnTo>
                      <a:pt x="57" y="76"/>
                    </a:lnTo>
                    <a:lnTo>
                      <a:pt x="64" y="66"/>
                    </a:lnTo>
                    <a:lnTo>
                      <a:pt x="70" y="57"/>
                    </a:lnTo>
                    <a:lnTo>
                      <a:pt x="78" y="46"/>
                    </a:lnTo>
                    <a:lnTo>
                      <a:pt x="88" y="34"/>
                    </a:lnTo>
                    <a:lnTo>
                      <a:pt x="97" y="20"/>
                    </a:lnTo>
                    <a:lnTo>
                      <a:pt x="107" y="7"/>
                    </a:lnTo>
                    <a:lnTo>
                      <a:pt x="109" y="5"/>
                    </a:lnTo>
                    <a:lnTo>
                      <a:pt x="111" y="2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34" y="0"/>
                    </a:lnTo>
                    <a:lnTo>
                      <a:pt x="134" y="155"/>
                    </a:lnTo>
                    <a:lnTo>
                      <a:pt x="106" y="155"/>
                    </a:lnTo>
                    <a:lnTo>
                      <a:pt x="106" y="49"/>
                    </a:lnTo>
                    <a:lnTo>
                      <a:pt x="106" y="47"/>
                    </a:lnTo>
                    <a:lnTo>
                      <a:pt x="107" y="44"/>
                    </a:lnTo>
                    <a:lnTo>
                      <a:pt x="107" y="39"/>
                    </a:lnTo>
                    <a:lnTo>
                      <a:pt x="107" y="36"/>
                    </a:lnTo>
                    <a:lnTo>
                      <a:pt x="106" y="39"/>
                    </a:lnTo>
                    <a:lnTo>
                      <a:pt x="105" y="41"/>
                    </a:lnTo>
                    <a:lnTo>
                      <a:pt x="104" y="44"/>
                    </a:lnTo>
                    <a:lnTo>
                      <a:pt x="101" y="46"/>
                    </a:lnTo>
                    <a:lnTo>
                      <a:pt x="100" y="48"/>
                    </a:lnTo>
                    <a:lnTo>
                      <a:pt x="98" y="51"/>
                    </a:lnTo>
                    <a:lnTo>
                      <a:pt x="95" y="57"/>
                    </a:lnTo>
                    <a:lnTo>
                      <a:pt x="89" y="62"/>
                    </a:lnTo>
                    <a:lnTo>
                      <a:pt x="84" y="70"/>
                    </a:lnTo>
                    <a:lnTo>
                      <a:pt x="77" y="79"/>
                    </a:lnTo>
                    <a:lnTo>
                      <a:pt x="70" y="88"/>
                    </a:lnTo>
                    <a:lnTo>
                      <a:pt x="64" y="98"/>
                    </a:lnTo>
                    <a:lnTo>
                      <a:pt x="56" y="109"/>
                    </a:lnTo>
                    <a:lnTo>
                      <a:pt x="47" y="121"/>
                    </a:lnTo>
                    <a:lnTo>
                      <a:pt x="37" y="135"/>
                    </a:lnTo>
                    <a:lnTo>
                      <a:pt x="27" y="148"/>
                    </a:lnTo>
                    <a:lnTo>
                      <a:pt x="25" y="150"/>
                    </a:lnTo>
                    <a:lnTo>
                      <a:pt x="22" y="153"/>
                    </a:lnTo>
                    <a:lnTo>
                      <a:pt x="20" y="155"/>
                    </a:lnTo>
                    <a:lnTo>
                      <a:pt x="17" y="155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251"/>
              <p:cNvSpPr>
                <a:spLocks/>
              </p:cNvSpPr>
              <p:nvPr/>
            </p:nvSpPr>
            <p:spPr bwMode="auto">
              <a:xfrm>
                <a:off x="2570" y="2354"/>
                <a:ext cx="22" cy="25"/>
              </a:xfrm>
              <a:custGeom>
                <a:avLst/>
                <a:gdLst>
                  <a:gd name="T0" fmla="*/ 95 w 134"/>
                  <a:gd name="T1" fmla="*/ 7 h 155"/>
                  <a:gd name="T2" fmla="*/ 97 w 134"/>
                  <a:gd name="T3" fmla="*/ 5 h 155"/>
                  <a:gd name="T4" fmla="*/ 100 w 134"/>
                  <a:gd name="T5" fmla="*/ 1 h 155"/>
                  <a:gd name="T6" fmla="*/ 104 w 134"/>
                  <a:gd name="T7" fmla="*/ 0 h 155"/>
                  <a:gd name="T8" fmla="*/ 107 w 134"/>
                  <a:gd name="T9" fmla="*/ 0 h 155"/>
                  <a:gd name="T10" fmla="*/ 129 w 134"/>
                  <a:gd name="T11" fmla="*/ 0 h 155"/>
                  <a:gd name="T12" fmla="*/ 88 w 134"/>
                  <a:gd name="T13" fmla="*/ 59 h 155"/>
                  <a:gd name="T14" fmla="*/ 85 w 134"/>
                  <a:gd name="T15" fmla="*/ 64 h 155"/>
                  <a:gd name="T16" fmla="*/ 80 w 134"/>
                  <a:gd name="T17" fmla="*/ 68 h 155"/>
                  <a:gd name="T18" fmla="*/ 76 w 134"/>
                  <a:gd name="T19" fmla="*/ 71 h 155"/>
                  <a:gd name="T20" fmla="*/ 71 w 134"/>
                  <a:gd name="T21" fmla="*/ 74 h 155"/>
                  <a:gd name="T22" fmla="*/ 78 w 134"/>
                  <a:gd name="T23" fmla="*/ 76 h 155"/>
                  <a:gd name="T24" fmla="*/ 83 w 134"/>
                  <a:gd name="T25" fmla="*/ 80 h 155"/>
                  <a:gd name="T26" fmla="*/ 88 w 134"/>
                  <a:gd name="T27" fmla="*/ 85 h 155"/>
                  <a:gd name="T28" fmla="*/ 92 w 134"/>
                  <a:gd name="T29" fmla="*/ 90 h 155"/>
                  <a:gd name="T30" fmla="*/ 134 w 134"/>
                  <a:gd name="T31" fmla="*/ 155 h 155"/>
                  <a:gd name="T32" fmla="*/ 114 w 134"/>
                  <a:gd name="T33" fmla="*/ 155 h 155"/>
                  <a:gd name="T34" fmla="*/ 108 w 134"/>
                  <a:gd name="T35" fmla="*/ 155 h 155"/>
                  <a:gd name="T36" fmla="*/ 102 w 134"/>
                  <a:gd name="T37" fmla="*/ 153 h 155"/>
                  <a:gd name="T38" fmla="*/ 99 w 134"/>
                  <a:gd name="T39" fmla="*/ 149 h 155"/>
                  <a:gd name="T40" fmla="*/ 96 w 134"/>
                  <a:gd name="T41" fmla="*/ 146 h 155"/>
                  <a:gd name="T42" fmla="*/ 66 w 134"/>
                  <a:gd name="T43" fmla="*/ 97 h 155"/>
                  <a:gd name="T44" fmla="*/ 61 w 134"/>
                  <a:gd name="T45" fmla="*/ 91 h 155"/>
                  <a:gd name="T46" fmla="*/ 57 w 134"/>
                  <a:gd name="T47" fmla="*/ 88 h 155"/>
                  <a:gd name="T48" fmla="*/ 51 w 134"/>
                  <a:gd name="T49" fmla="*/ 86 h 155"/>
                  <a:gd name="T50" fmla="*/ 43 w 134"/>
                  <a:gd name="T51" fmla="*/ 85 h 155"/>
                  <a:gd name="T52" fmla="*/ 27 w 134"/>
                  <a:gd name="T53" fmla="*/ 85 h 155"/>
                  <a:gd name="T54" fmla="*/ 27 w 134"/>
                  <a:gd name="T55" fmla="*/ 155 h 155"/>
                  <a:gd name="T56" fmla="*/ 0 w 134"/>
                  <a:gd name="T57" fmla="*/ 155 h 155"/>
                  <a:gd name="T58" fmla="*/ 0 w 134"/>
                  <a:gd name="T59" fmla="*/ 0 h 155"/>
                  <a:gd name="T60" fmla="*/ 27 w 134"/>
                  <a:gd name="T61" fmla="*/ 0 h 155"/>
                  <a:gd name="T62" fmla="*/ 27 w 134"/>
                  <a:gd name="T63" fmla="*/ 67 h 155"/>
                  <a:gd name="T64" fmla="*/ 42 w 134"/>
                  <a:gd name="T65" fmla="*/ 67 h 155"/>
                  <a:gd name="T66" fmla="*/ 48 w 134"/>
                  <a:gd name="T67" fmla="*/ 66 h 155"/>
                  <a:gd name="T68" fmla="*/ 52 w 134"/>
                  <a:gd name="T69" fmla="*/ 65 h 155"/>
                  <a:gd name="T70" fmla="*/ 57 w 134"/>
                  <a:gd name="T71" fmla="*/ 61 h 155"/>
                  <a:gd name="T72" fmla="*/ 61 w 134"/>
                  <a:gd name="T73" fmla="*/ 57 h 155"/>
                  <a:gd name="T74" fmla="*/ 95 w 134"/>
                  <a:gd name="T75" fmla="*/ 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4" h="155">
                    <a:moveTo>
                      <a:pt x="95" y="7"/>
                    </a:moveTo>
                    <a:lnTo>
                      <a:pt x="97" y="5"/>
                    </a:lnTo>
                    <a:lnTo>
                      <a:pt x="100" y="1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29" y="0"/>
                    </a:lnTo>
                    <a:lnTo>
                      <a:pt x="88" y="59"/>
                    </a:lnTo>
                    <a:lnTo>
                      <a:pt x="85" y="64"/>
                    </a:lnTo>
                    <a:lnTo>
                      <a:pt x="80" y="68"/>
                    </a:lnTo>
                    <a:lnTo>
                      <a:pt x="76" y="71"/>
                    </a:lnTo>
                    <a:lnTo>
                      <a:pt x="71" y="74"/>
                    </a:lnTo>
                    <a:lnTo>
                      <a:pt x="78" y="76"/>
                    </a:lnTo>
                    <a:lnTo>
                      <a:pt x="83" y="80"/>
                    </a:lnTo>
                    <a:lnTo>
                      <a:pt x="88" y="85"/>
                    </a:lnTo>
                    <a:lnTo>
                      <a:pt x="92" y="90"/>
                    </a:lnTo>
                    <a:lnTo>
                      <a:pt x="134" y="155"/>
                    </a:lnTo>
                    <a:lnTo>
                      <a:pt x="114" y="155"/>
                    </a:lnTo>
                    <a:lnTo>
                      <a:pt x="108" y="155"/>
                    </a:lnTo>
                    <a:lnTo>
                      <a:pt x="102" y="153"/>
                    </a:lnTo>
                    <a:lnTo>
                      <a:pt x="99" y="149"/>
                    </a:lnTo>
                    <a:lnTo>
                      <a:pt x="96" y="146"/>
                    </a:lnTo>
                    <a:lnTo>
                      <a:pt x="66" y="97"/>
                    </a:lnTo>
                    <a:lnTo>
                      <a:pt x="61" y="91"/>
                    </a:lnTo>
                    <a:lnTo>
                      <a:pt x="57" y="88"/>
                    </a:lnTo>
                    <a:lnTo>
                      <a:pt x="51" y="86"/>
                    </a:lnTo>
                    <a:lnTo>
                      <a:pt x="43" y="85"/>
                    </a:lnTo>
                    <a:lnTo>
                      <a:pt x="27" y="85"/>
                    </a:lnTo>
                    <a:lnTo>
                      <a:pt x="27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67"/>
                    </a:lnTo>
                    <a:lnTo>
                      <a:pt x="42" y="67"/>
                    </a:lnTo>
                    <a:lnTo>
                      <a:pt x="48" y="66"/>
                    </a:lnTo>
                    <a:lnTo>
                      <a:pt x="52" y="65"/>
                    </a:lnTo>
                    <a:lnTo>
                      <a:pt x="57" y="61"/>
                    </a:lnTo>
                    <a:lnTo>
                      <a:pt x="61" y="57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252"/>
              <p:cNvSpPr>
                <a:spLocks noEditPoints="1"/>
              </p:cNvSpPr>
              <p:nvPr/>
            </p:nvSpPr>
            <p:spPr bwMode="auto">
              <a:xfrm>
                <a:off x="2594" y="2353"/>
                <a:ext cx="21" cy="27"/>
              </a:xfrm>
              <a:custGeom>
                <a:avLst/>
                <a:gdLst>
                  <a:gd name="T0" fmla="*/ 107 w 122"/>
                  <a:gd name="T1" fmla="*/ 158 h 160"/>
                  <a:gd name="T2" fmla="*/ 102 w 122"/>
                  <a:gd name="T3" fmla="*/ 154 h 160"/>
                  <a:gd name="T4" fmla="*/ 98 w 122"/>
                  <a:gd name="T5" fmla="*/ 137 h 160"/>
                  <a:gd name="T6" fmla="*/ 86 w 122"/>
                  <a:gd name="T7" fmla="*/ 147 h 160"/>
                  <a:gd name="T8" fmla="*/ 73 w 122"/>
                  <a:gd name="T9" fmla="*/ 154 h 160"/>
                  <a:gd name="T10" fmla="*/ 60 w 122"/>
                  <a:gd name="T11" fmla="*/ 159 h 160"/>
                  <a:gd name="T12" fmla="*/ 43 w 122"/>
                  <a:gd name="T13" fmla="*/ 160 h 160"/>
                  <a:gd name="T14" fmla="*/ 27 w 122"/>
                  <a:gd name="T15" fmla="*/ 158 h 160"/>
                  <a:gd name="T16" fmla="*/ 12 w 122"/>
                  <a:gd name="T17" fmla="*/ 150 h 160"/>
                  <a:gd name="T18" fmla="*/ 3 w 122"/>
                  <a:gd name="T19" fmla="*/ 138 h 160"/>
                  <a:gd name="T20" fmla="*/ 0 w 122"/>
                  <a:gd name="T21" fmla="*/ 119 h 160"/>
                  <a:gd name="T22" fmla="*/ 1 w 122"/>
                  <a:gd name="T23" fmla="*/ 110 h 160"/>
                  <a:gd name="T24" fmla="*/ 4 w 122"/>
                  <a:gd name="T25" fmla="*/ 101 h 160"/>
                  <a:gd name="T26" fmla="*/ 11 w 122"/>
                  <a:gd name="T27" fmla="*/ 93 h 160"/>
                  <a:gd name="T28" fmla="*/ 21 w 122"/>
                  <a:gd name="T29" fmla="*/ 87 h 160"/>
                  <a:gd name="T30" fmla="*/ 34 w 122"/>
                  <a:gd name="T31" fmla="*/ 80 h 160"/>
                  <a:gd name="T32" fmla="*/ 51 w 122"/>
                  <a:gd name="T33" fmla="*/ 75 h 160"/>
                  <a:gd name="T34" fmla="*/ 71 w 122"/>
                  <a:gd name="T35" fmla="*/ 72 h 160"/>
                  <a:gd name="T36" fmla="*/ 96 w 122"/>
                  <a:gd name="T37" fmla="*/ 71 h 160"/>
                  <a:gd name="T38" fmla="*/ 96 w 122"/>
                  <a:gd name="T39" fmla="*/ 50 h 160"/>
                  <a:gd name="T40" fmla="*/ 91 w 122"/>
                  <a:gd name="T41" fmla="*/ 37 h 160"/>
                  <a:gd name="T42" fmla="*/ 83 w 122"/>
                  <a:gd name="T43" fmla="*/ 28 h 160"/>
                  <a:gd name="T44" fmla="*/ 72 w 122"/>
                  <a:gd name="T45" fmla="*/ 22 h 160"/>
                  <a:gd name="T46" fmla="*/ 55 w 122"/>
                  <a:gd name="T47" fmla="*/ 22 h 160"/>
                  <a:gd name="T48" fmla="*/ 42 w 122"/>
                  <a:gd name="T49" fmla="*/ 28 h 160"/>
                  <a:gd name="T50" fmla="*/ 31 w 122"/>
                  <a:gd name="T51" fmla="*/ 33 h 160"/>
                  <a:gd name="T52" fmla="*/ 24 w 122"/>
                  <a:gd name="T53" fmla="*/ 38 h 160"/>
                  <a:gd name="T54" fmla="*/ 18 w 122"/>
                  <a:gd name="T55" fmla="*/ 38 h 160"/>
                  <a:gd name="T56" fmla="*/ 14 w 122"/>
                  <a:gd name="T57" fmla="*/ 35 h 160"/>
                  <a:gd name="T58" fmla="*/ 8 w 122"/>
                  <a:gd name="T59" fmla="*/ 24 h 160"/>
                  <a:gd name="T60" fmla="*/ 21 w 122"/>
                  <a:gd name="T61" fmla="*/ 14 h 160"/>
                  <a:gd name="T62" fmla="*/ 35 w 122"/>
                  <a:gd name="T63" fmla="*/ 6 h 160"/>
                  <a:gd name="T64" fmla="*/ 51 w 122"/>
                  <a:gd name="T65" fmla="*/ 1 h 160"/>
                  <a:gd name="T66" fmla="*/ 68 w 122"/>
                  <a:gd name="T67" fmla="*/ 0 h 160"/>
                  <a:gd name="T68" fmla="*/ 80 w 122"/>
                  <a:gd name="T69" fmla="*/ 1 h 160"/>
                  <a:gd name="T70" fmla="*/ 91 w 122"/>
                  <a:gd name="T71" fmla="*/ 4 h 160"/>
                  <a:gd name="T72" fmla="*/ 101 w 122"/>
                  <a:gd name="T73" fmla="*/ 10 h 160"/>
                  <a:gd name="T74" fmla="*/ 108 w 122"/>
                  <a:gd name="T75" fmla="*/ 16 h 160"/>
                  <a:gd name="T76" fmla="*/ 114 w 122"/>
                  <a:gd name="T77" fmla="*/ 24 h 160"/>
                  <a:gd name="T78" fmla="*/ 119 w 122"/>
                  <a:gd name="T79" fmla="*/ 34 h 160"/>
                  <a:gd name="T80" fmla="*/ 122 w 122"/>
                  <a:gd name="T81" fmla="*/ 59 h 160"/>
                  <a:gd name="T82" fmla="*/ 110 w 122"/>
                  <a:gd name="T83" fmla="*/ 158 h 160"/>
                  <a:gd name="T84" fmla="*/ 59 w 122"/>
                  <a:gd name="T85" fmla="*/ 141 h 160"/>
                  <a:gd name="T86" fmla="*/ 71 w 122"/>
                  <a:gd name="T87" fmla="*/ 138 h 160"/>
                  <a:gd name="T88" fmla="*/ 81 w 122"/>
                  <a:gd name="T89" fmla="*/ 132 h 160"/>
                  <a:gd name="T90" fmla="*/ 91 w 122"/>
                  <a:gd name="T91" fmla="*/ 124 h 160"/>
                  <a:gd name="T92" fmla="*/ 96 w 122"/>
                  <a:gd name="T93" fmla="*/ 88 h 160"/>
                  <a:gd name="T94" fmla="*/ 63 w 122"/>
                  <a:gd name="T95" fmla="*/ 91 h 160"/>
                  <a:gd name="T96" fmla="*/ 42 w 122"/>
                  <a:gd name="T97" fmla="*/ 98 h 160"/>
                  <a:gd name="T98" fmla="*/ 30 w 122"/>
                  <a:gd name="T99" fmla="*/ 107 h 160"/>
                  <a:gd name="T100" fmla="*/ 25 w 122"/>
                  <a:gd name="T101" fmla="*/ 118 h 160"/>
                  <a:gd name="T102" fmla="*/ 28 w 122"/>
                  <a:gd name="T103" fmla="*/ 129 h 160"/>
                  <a:gd name="T104" fmla="*/ 33 w 122"/>
                  <a:gd name="T105" fmla="*/ 136 h 160"/>
                  <a:gd name="T106" fmla="*/ 41 w 122"/>
                  <a:gd name="T107" fmla="*/ 140 h 160"/>
                  <a:gd name="T108" fmla="*/ 51 w 122"/>
                  <a:gd name="T109" fmla="*/ 14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2" h="160">
                    <a:moveTo>
                      <a:pt x="110" y="158"/>
                    </a:moveTo>
                    <a:lnTo>
                      <a:pt x="107" y="158"/>
                    </a:lnTo>
                    <a:lnTo>
                      <a:pt x="104" y="157"/>
                    </a:lnTo>
                    <a:lnTo>
                      <a:pt x="102" y="154"/>
                    </a:lnTo>
                    <a:lnTo>
                      <a:pt x="101" y="151"/>
                    </a:lnTo>
                    <a:lnTo>
                      <a:pt x="98" y="137"/>
                    </a:lnTo>
                    <a:lnTo>
                      <a:pt x="91" y="142"/>
                    </a:lnTo>
                    <a:lnTo>
                      <a:pt x="86" y="147"/>
                    </a:lnTo>
                    <a:lnTo>
                      <a:pt x="80" y="151"/>
                    </a:lnTo>
                    <a:lnTo>
                      <a:pt x="73" y="154"/>
                    </a:lnTo>
                    <a:lnTo>
                      <a:pt x="67" y="157"/>
                    </a:lnTo>
                    <a:lnTo>
                      <a:pt x="60" y="159"/>
                    </a:lnTo>
                    <a:lnTo>
                      <a:pt x="52" y="160"/>
                    </a:lnTo>
                    <a:lnTo>
                      <a:pt x="43" y="160"/>
                    </a:lnTo>
                    <a:lnTo>
                      <a:pt x="34" y="160"/>
                    </a:lnTo>
                    <a:lnTo>
                      <a:pt x="27" y="158"/>
                    </a:lnTo>
                    <a:lnTo>
                      <a:pt x="19" y="154"/>
                    </a:lnTo>
                    <a:lnTo>
                      <a:pt x="12" y="150"/>
                    </a:lnTo>
                    <a:lnTo>
                      <a:pt x="8" y="144"/>
                    </a:lnTo>
                    <a:lnTo>
                      <a:pt x="3" y="138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0" y="114"/>
                    </a:lnTo>
                    <a:lnTo>
                      <a:pt x="1" y="110"/>
                    </a:lnTo>
                    <a:lnTo>
                      <a:pt x="2" y="105"/>
                    </a:lnTo>
                    <a:lnTo>
                      <a:pt x="4" y="101"/>
                    </a:lnTo>
                    <a:lnTo>
                      <a:pt x="8" y="98"/>
                    </a:lnTo>
                    <a:lnTo>
                      <a:pt x="11" y="93"/>
                    </a:lnTo>
                    <a:lnTo>
                      <a:pt x="15" y="90"/>
                    </a:lnTo>
                    <a:lnTo>
                      <a:pt x="21" y="87"/>
                    </a:lnTo>
                    <a:lnTo>
                      <a:pt x="28" y="83"/>
                    </a:lnTo>
                    <a:lnTo>
                      <a:pt x="34" y="80"/>
                    </a:lnTo>
                    <a:lnTo>
                      <a:pt x="42" y="78"/>
                    </a:lnTo>
                    <a:lnTo>
                      <a:pt x="51" y="75"/>
                    </a:lnTo>
                    <a:lnTo>
                      <a:pt x="60" y="73"/>
                    </a:lnTo>
                    <a:lnTo>
                      <a:pt x="71" y="72"/>
                    </a:lnTo>
                    <a:lnTo>
                      <a:pt x="83" y="71"/>
                    </a:lnTo>
                    <a:lnTo>
                      <a:pt x="96" y="71"/>
                    </a:lnTo>
                    <a:lnTo>
                      <a:pt x="96" y="59"/>
                    </a:lnTo>
                    <a:lnTo>
                      <a:pt x="96" y="50"/>
                    </a:lnTo>
                    <a:lnTo>
                      <a:pt x="93" y="43"/>
                    </a:lnTo>
                    <a:lnTo>
                      <a:pt x="91" y="37"/>
                    </a:lnTo>
                    <a:lnTo>
                      <a:pt x="88" y="31"/>
                    </a:lnTo>
                    <a:lnTo>
                      <a:pt x="83" y="28"/>
                    </a:lnTo>
                    <a:lnTo>
                      <a:pt x="78" y="24"/>
                    </a:lnTo>
                    <a:lnTo>
                      <a:pt x="72" y="22"/>
                    </a:lnTo>
                    <a:lnTo>
                      <a:pt x="64" y="22"/>
                    </a:lnTo>
                    <a:lnTo>
                      <a:pt x="55" y="22"/>
                    </a:lnTo>
                    <a:lnTo>
                      <a:pt x="48" y="24"/>
                    </a:lnTo>
                    <a:lnTo>
                      <a:pt x="42" y="28"/>
                    </a:lnTo>
                    <a:lnTo>
                      <a:pt x="37" y="30"/>
                    </a:lnTo>
                    <a:lnTo>
                      <a:pt x="31" y="33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39"/>
                    </a:lnTo>
                    <a:lnTo>
                      <a:pt x="18" y="38"/>
                    </a:lnTo>
                    <a:lnTo>
                      <a:pt x="15" y="37"/>
                    </a:lnTo>
                    <a:lnTo>
                      <a:pt x="14" y="35"/>
                    </a:lnTo>
                    <a:lnTo>
                      <a:pt x="12" y="33"/>
                    </a:lnTo>
                    <a:lnTo>
                      <a:pt x="8" y="24"/>
                    </a:lnTo>
                    <a:lnTo>
                      <a:pt x="14" y="19"/>
                    </a:lnTo>
                    <a:lnTo>
                      <a:pt x="21" y="14"/>
                    </a:lnTo>
                    <a:lnTo>
                      <a:pt x="28" y="10"/>
                    </a:lnTo>
                    <a:lnTo>
                      <a:pt x="35" y="6"/>
                    </a:lnTo>
                    <a:lnTo>
                      <a:pt x="43" y="3"/>
                    </a:lnTo>
                    <a:lnTo>
                      <a:pt x="51" y="1"/>
                    </a:lnTo>
                    <a:lnTo>
                      <a:pt x="59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80" y="1"/>
                    </a:lnTo>
                    <a:lnTo>
                      <a:pt x="86" y="2"/>
                    </a:lnTo>
                    <a:lnTo>
                      <a:pt x="91" y="4"/>
                    </a:lnTo>
                    <a:lnTo>
                      <a:pt x="97" y="6"/>
                    </a:lnTo>
                    <a:lnTo>
                      <a:pt x="101" y="10"/>
                    </a:lnTo>
                    <a:lnTo>
                      <a:pt x="104" y="12"/>
                    </a:lnTo>
                    <a:lnTo>
                      <a:pt x="108" y="16"/>
                    </a:lnTo>
                    <a:lnTo>
                      <a:pt x="111" y="20"/>
                    </a:lnTo>
                    <a:lnTo>
                      <a:pt x="114" y="24"/>
                    </a:lnTo>
                    <a:lnTo>
                      <a:pt x="117" y="30"/>
                    </a:lnTo>
                    <a:lnTo>
                      <a:pt x="119" y="34"/>
                    </a:lnTo>
                    <a:lnTo>
                      <a:pt x="121" y="47"/>
                    </a:lnTo>
                    <a:lnTo>
                      <a:pt x="122" y="59"/>
                    </a:lnTo>
                    <a:lnTo>
                      <a:pt x="122" y="158"/>
                    </a:lnTo>
                    <a:lnTo>
                      <a:pt x="110" y="158"/>
                    </a:lnTo>
                    <a:close/>
                    <a:moveTo>
                      <a:pt x="51" y="141"/>
                    </a:moveTo>
                    <a:lnTo>
                      <a:pt x="59" y="141"/>
                    </a:lnTo>
                    <a:lnTo>
                      <a:pt x="64" y="140"/>
                    </a:lnTo>
                    <a:lnTo>
                      <a:pt x="71" y="138"/>
                    </a:lnTo>
                    <a:lnTo>
                      <a:pt x="76" y="136"/>
                    </a:lnTo>
                    <a:lnTo>
                      <a:pt x="81" y="132"/>
                    </a:lnTo>
                    <a:lnTo>
                      <a:pt x="87" y="129"/>
                    </a:lnTo>
                    <a:lnTo>
                      <a:pt x="91" y="124"/>
                    </a:lnTo>
                    <a:lnTo>
                      <a:pt x="96" y="120"/>
                    </a:lnTo>
                    <a:lnTo>
                      <a:pt x="96" y="88"/>
                    </a:lnTo>
                    <a:lnTo>
                      <a:pt x="78" y="89"/>
                    </a:lnTo>
                    <a:lnTo>
                      <a:pt x="63" y="91"/>
                    </a:lnTo>
                    <a:lnTo>
                      <a:pt x="51" y="93"/>
                    </a:lnTo>
                    <a:lnTo>
                      <a:pt x="42" y="98"/>
                    </a:lnTo>
                    <a:lnTo>
                      <a:pt x="34" y="101"/>
                    </a:lnTo>
                    <a:lnTo>
                      <a:pt x="30" y="107"/>
                    </a:lnTo>
                    <a:lnTo>
                      <a:pt x="27" y="112"/>
                    </a:lnTo>
                    <a:lnTo>
                      <a:pt x="25" y="118"/>
                    </a:lnTo>
                    <a:lnTo>
                      <a:pt x="27" y="123"/>
                    </a:lnTo>
                    <a:lnTo>
                      <a:pt x="28" y="129"/>
                    </a:lnTo>
                    <a:lnTo>
                      <a:pt x="30" y="132"/>
                    </a:lnTo>
                    <a:lnTo>
                      <a:pt x="33" y="136"/>
                    </a:lnTo>
                    <a:lnTo>
                      <a:pt x="38" y="138"/>
                    </a:lnTo>
                    <a:lnTo>
                      <a:pt x="41" y="140"/>
                    </a:lnTo>
                    <a:lnTo>
                      <a:pt x="47" y="141"/>
                    </a:lnTo>
                    <a:lnTo>
                      <a:pt x="51" y="14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253"/>
              <p:cNvSpPr>
                <a:spLocks/>
              </p:cNvSpPr>
              <p:nvPr/>
            </p:nvSpPr>
            <p:spPr bwMode="auto">
              <a:xfrm>
                <a:off x="2758" y="1634"/>
                <a:ext cx="36" cy="39"/>
              </a:xfrm>
              <a:custGeom>
                <a:avLst/>
                <a:gdLst>
                  <a:gd name="T0" fmla="*/ 57 w 215"/>
                  <a:gd name="T1" fmla="*/ 200 h 236"/>
                  <a:gd name="T2" fmla="*/ 61 w 215"/>
                  <a:gd name="T3" fmla="*/ 200 h 236"/>
                  <a:gd name="T4" fmla="*/ 65 w 215"/>
                  <a:gd name="T5" fmla="*/ 200 h 236"/>
                  <a:gd name="T6" fmla="*/ 68 w 215"/>
                  <a:gd name="T7" fmla="*/ 199 h 236"/>
                  <a:gd name="T8" fmla="*/ 72 w 215"/>
                  <a:gd name="T9" fmla="*/ 197 h 236"/>
                  <a:gd name="T10" fmla="*/ 76 w 215"/>
                  <a:gd name="T11" fmla="*/ 195 h 236"/>
                  <a:gd name="T12" fmla="*/ 79 w 215"/>
                  <a:gd name="T13" fmla="*/ 192 h 236"/>
                  <a:gd name="T14" fmla="*/ 82 w 215"/>
                  <a:gd name="T15" fmla="*/ 188 h 236"/>
                  <a:gd name="T16" fmla="*/ 86 w 215"/>
                  <a:gd name="T17" fmla="*/ 183 h 236"/>
                  <a:gd name="T18" fmla="*/ 95 w 215"/>
                  <a:gd name="T19" fmla="*/ 164 h 236"/>
                  <a:gd name="T20" fmla="*/ 0 w 215"/>
                  <a:gd name="T21" fmla="*/ 0 h 236"/>
                  <a:gd name="T22" fmla="*/ 41 w 215"/>
                  <a:gd name="T23" fmla="*/ 0 h 236"/>
                  <a:gd name="T24" fmla="*/ 47 w 215"/>
                  <a:gd name="T25" fmla="*/ 0 h 236"/>
                  <a:gd name="T26" fmla="*/ 50 w 215"/>
                  <a:gd name="T27" fmla="*/ 2 h 236"/>
                  <a:gd name="T28" fmla="*/ 53 w 215"/>
                  <a:gd name="T29" fmla="*/ 6 h 236"/>
                  <a:gd name="T30" fmla="*/ 56 w 215"/>
                  <a:gd name="T31" fmla="*/ 9 h 236"/>
                  <a:gd name="T32" fmla="*/ 101 w 215"/>
                  <a:gd name="T33" fmla="*/ 95 h 236"/>
                  <a:gd name="T34" fmla="*/ 108 w 215"/>
                  <a:gd name="T35" fmla="*/ 109 h 236"/>
                  <a:gd name="T36" fmla="*/ 113 w 215"/>
                  <a:gd name="T37" fmla="*/ 124 h 236"/>
                  <a:gd name="T38" fmla="*/ 116 w 215"/>
                  <a:gd name="T39" fmla="*/ 116 h 236"/>
                  <a:gd name="T40" fmla="*/ 118 w 215"/>
                  <a:gd name="T41" fmla="*/ 109 h 236"/>
                  <a:gd name="T42" fmla="*/ 121 w 215"/>
                  <a:gd name="T43" fmla="*/ 103 h 236"/>
                  <a:gd name="T44" fmla="*/ 125 w 215"/>
                  <a:gd name="T45" fmla="*/ 95 h 236"/>
                  <a:gd name="T46" fmla="*/ 163 w 215"/>
                  <a:gd name="T47" fmla="*/ 9 h 236"/>
                  <a:gd name="T48" fmla="*/ 166 w 215"/>
                  <a:gd name="T49" fmla="*/ 6 h 236"/>
                  <a:gd name="T50" fmla="*/ 169 w 215"/>
                  <a:gd name="T51" fmla="*/ 2 h 236"/>
                  <a:gd name="T52" fmla="*/ 174 w 215"/>
                  <a:gd name="T53" fmla="*/ 0 h 236"/>
                  <a:gd name="T54" fmla="*/ 178 w 215"/>
                  <a:gd name="T55" fmla="*/ 0 h 236"/>
                  <a:gd name="T56" fmla="*/ 215 w 215"/>
                  <a:gd name="T57" fmla="*/ 0 h 236"/>
                  <a:gd name="T58" fmla="*/ 120 w 215"/>
                  <a:gd name="T59" fmla="*/ 202 h 236"/>
                  <a:gd name="T60" fmla="*/ 115 w 215"/>
                  <a:gd name="T61" fmla="*/ 210 h 236"/>
                  <a:gd name="T62" fmla="*/ 109 w 215"/>
                  <a:gd name="T63" fmla="*/ 218 h 236"/>
                  <a:gd name="T64" fmla="*/ 103 w 215"/>
                  <a:gd name="T65" fmla="*/ 225 h 236"/>
                  <a:gd name="T66" fmla="*/ 97 w 215"/>
                  <a:gd name="T67" fmla="*/ 229 h 236"/>
                  <a:gd name="T68" fmla="*/ 90 w 215"/>
                  <a:gd name="T69" fmla="*/ 233 h 236"/>
                  <a:gd name="T70" fmla="*/ 83 w 215"/>
                  <a:gd name="T71" fmla="*/ 235 h 236"/>
                  <a:gd name="T72" fmla="*/ 76 w 215"/>
                  <a:gd name="T73" fmla="*/ 236 h 236"/>
                  <a:gd name="T74" fmla="*/ 67 w 215"/>
                  <a:gd name="T75" fmla="*/ 236 h 236"/>
                  <a:gd name="T76" fmla="*/ 57 w 215"/>
                  <a:gd name="T77" fmla="*/ 235 h 236"/>
                  <a:gd name="T78" fmla="*/ 50 w 215"/>
                  <a:gd name="T79" fmla="*/ 234 h 236"/>
                  <a:gd name="T80" fmla="*/ 48 w 215"/>
                  <a:gd name="T81" fmla="*/ 233 h 236"/>
                  <a:gd name="T82" fmla="*/ 46 w 215"/>
                  <a:gd name="T83" fmla="*/ 232 h 236"/>
                  <a:gd name="T84" fmla="*/ 44 w 215"/>
                  <a:gd name="T85" fmla="*/ 229 h 236"/>
                  <a:gd name="T86" fmla="*/ 44 w 215"/>
                  <a:gd name="T87" fmla="*/ 228 h 236"/>
                  <a:gd name="T88" fmla="*/ 44 w 215"/>
                  <a:gd name="T89" fmla="*/ 200 h 236"/>
                  <a:gd name="T90" fmla="*/ 57 w 215"/>
                  <a:gd name="T91" fmla="*/ 20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5" h="236">
                    <a:moveTo>
                      <a:pt x="57" y="200"/>
                    </a:moveTo>
                    <a:lnTo>
                      <a:pt x="61" y="200"/>
                    </a:lnTo>
                    <a:lnTo>
                      <a:pt x="65" y="200"/>
                    </a:lnTo>
                    <a:lnTo>
                      <a:pt x="68" y="199"/>
                    </a:lnTo>
                    <a:lnTo>
                      <a:pt x="72" y="197"/>
                    </a:lnTo>
                    <a:lnTo>
                      <a:pt x="76" y="195"/>
                    </a:lnTo>
                    <a:lnTo>
                      <a:pt x="79" y="192"/>
                    </a:lnTo>
                    <a:lnTo>
                      <a:pt x="82" y="188"/>
                    </a:lnTo>
                    <a:lnTo>
                      <a:pt x="86" y="183"/>
                    </a:lnTo>
                    <a:lnTo>
                      <a:pt x="95" y="164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0" y="2"/>
                    </a:lnTo>
                    <a:lnTo>
                      <a:pt x="53" y="6"/>
                    </a:lnTo>
                    <a:lnTo>
                      <a:pt x="56" y="9"/>
                    </a:lnTo>
                    <a:lnTo>
                      <a:pt x="101" y="95"/>
                    </a:lnTo>
                    <a:lnTo>
                      <a:pt x="108" y="109"/>
                    </a:lnTo>
                    <a:lnTo>
                      <a:pt x="113" y="124"/>
                    </a:lnTo>
                    <a:lnTo>
                      <a:pt x="116" y="116"/>
                    </a:lnTo>
                    <a:lnTo>
                      <a:pt x="118" y="109"/>
                    </a:lnTo>
                    <a:lnTo>
                      <a:pt x="121" y="103"/>
                    </a:lnTo>
                    <a:lnTo>
                      <a:pt x="125" y="95"/>
                    </a:lnTo>
                    <a:lnTo>
                      <a:pt x="163" y="9"/>
                    </a:lnTo>
                    <a:lnTo>
                      <a:pt x="166" y="6"/>
                    </a:lnTo>
                    <a:lnTo>
                      <a:pt x="169" y="2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215" y="0"/>
                    </a:lnTo>
                    <a:lnTo>
                      <a:pt x="120" y="202"/>
                    </a:lnTo>
                    <a:lnTo>
                      <a:pt x="115" y="210"/>
                    </a:lnTo>
                    <a:lnTo>
                      <a:pt x="109" y="218"/>
                    </a:lnTo>
                    <a:lnTo>
                      <a:pt x="103" y="225"/>
                    </a:lnTo>
                    <a:lnTo>
                      <a:pt x="97" y="229"/>
                    </a:lnTo>
                    <a:lnTo>
                      <a:pt x="90" y="233"/>
                    </a:lnTo>
                    <a:lnTo>
                      <a:pt x="83" y="235"/>
                    </a:lnTo>
                    <a:lnTo>
                      <a:pt x="76" y="236"/>
                    </a:lnTo>
                    <a:lnTo>
                      <a:pt x="67" y="236"/>
                    </a:lnTo>
                    <a:lnTo>
                      <a:pt x="57" y="235"/>
                    </a:lnTo>
                    <a:lnTo>
                      <a:pt x="50" y="234"/>
                    </a:lnTo>
                    <a:lnTo>
                      <a:pt x="48" y="233"/>
                    </a:lnTo>
                    <a:lnTo>
                      <a:pt x="46" y="232"/>
                    </a:lnTo>
                    <a:lnTo>
                      <a:pt x="44" y="229"/>
                    </a:lnTo>
                    <a:lnTo>
                      <a:pt x="44" y="228"/>
                    </a:lnTo>
                    <a:lnTo>
                      <a:pt x="44" y="200"/>
                    </a:lnTo>
                    <a:lnTo>
                      <a:pt x="57" y="20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254"/>
              <p:cNvSpPr>
                <a:spLocks/>
              </p:cNvSpPr>
              <p:nvPr/>
            </p:nvSpPr>
            <p:spPr bwMode="auto">
              <a:xfrm>
                <a:off x="2793" y="1645"/>
                <a:ext cx="24" cy="28"/>
              </a:xfrm>
              <a:custGeom>
                <a:avLst/>
                <a:gdLst>
                  <a:gd name="T0" fmla="*/ 145 w 145"/>
                  <a:gd name="T1" fmla="*/ 0 h 166"/>
                  <a:gd name="T2" fmla="*/ 145 w 145"/>
                  <a:gd name="T3" fmla="*/ 166 h 166"/>
                  <a:gd name="T4" fmla="*/ 105 w 145"/>
                  <a:gd name="T5" fmla="*/ 166 h 166"/>
                  <a:gd name="T6" fmla="*/ 105 w 145"/>
                  <a:gd name="T7" fmla="*/ 29 h 166"/>
                  <a:gd name="T8" fmla="*/ 40 w 145"/>
                  <a:gd name="T9" fmla="*/ 29 h 166"/>
                  <a:gd name="T10" fmla="*/ 40 w 145"/>
                  <a:gd name="T11" fmla="*/ 166 h 166"/>
                  <a:gd name="T12" fmla="*/ 0 w 145"/>
                  <a:gd name="T13" fmla="*/ 166 h 166"/>
                  <a:gd name="T14" fmla="*/ 0 w 145"/>
                  <a:gd name="T15" fmla="*/ 0 h 166"/>
                  <a:gd name="T16" fmla="*/ 145 w 145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66">
                    <a:moveTo>
                      <a:pt x="145" y="0"/>
                    </a:moveTo>
                    <a:lnTo>
                      <a:pt x="145" y="166"/>
                    </a:lnTo>
                    <a:lnTo>
                      <a:pt x="105" y="166"/>
                    </a:lnTo>
                    <a:lnTo>
                      <a:pt x="105" y="29"/>
                    </a:lnTo>
                    <a:lnTo>
                      <a:pt x="40" y="29"/>
                    </a:lnTo>
                    <a:lnTo>
                      <a:pt x="4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255"/>
              <p:cNvSpPr>
                <a:spLocks noEditPoints="1"/>
              </p:cNvSpPr>
              <p:nvPr/>
            </p:nvSpPr>
            <p:spPr bwMode="auto">
              <a:xfrm>
                <a:off x="2823" y="1645"/>
                <a:ext cx="26" cy="37"/>
              </a:xfrm>
              <a:custGeom>
                <a:avLst/>
                <a:gdLst>
                  <a:gd name="T0" fmla="*/ 0 w 152"/>
                  <a:gd name="T1" fmla="*/ 3 h 222"/>
                  <a:gd name="T2" fmla="*/ 27 w 152"/>
                  <a:gd name="T3" fmla="*/ 3 h 222"/>
                  <a:gd name="T4" fmla="*/ 33 w 152"/>
                  <a:gd name="T5" fmla="*/ 6 h 222"/>
                  <a:gd name="T6" fmla="*/ 37 w 152"/>
                  <a:gd name="T7" fmla="*/ 25 h 222"/>
                  <a:gd name="T8" fmla="*/ 49 w 152"/>
                  <a:gd name="T9" fmla="*/ 15 h 222"/>
                  <a:gd name="T10" fmla="*/ 61 w 152"/>
                  <a:gd name="T11" fmla="*/ 6 h 222"/>
                  <a:gd name="T12" fmla="*/ 74 w 152"/>
                  <a:gd name="T13" fmla="*/ 1 h 222"/>
                  <a:gd name="T14" fmla="*/ 91 w 152"/>
                  <a:gd name="T15" fmla="*/ 0 h 222"/>
                  <a:gd name="T16" fmla="*/ 104 w 152"/>
                  <a:gd name="T17" fmla="*/ 1 h 222"/>
                  <a:gd name="T18" fmla="*/ 115 w 152"/>
                  <a:gd name="T19" fmla="*/ 5 h 222"/>
                  <a:gd name="T20" fmla="*/ 126 w 152"/>
                  <a:gd name="T21" fmla="*/ 12 h 222"/>
                  <a:gd name="T22" fmla="*/ 135 w 152"/>
                  <a:gd name="T23" fmla="*/ 22 h 222"/>
                  <a:gd name="T24" fmla="*/ 142 w 152"/>
                  <a:gd name="T25" fmla="*/ 33 h 222"/>
                  <a:gd name="T26" fmla="*/ 148 w 152"/>
                  <a:gd name="T27" fmla="*/ 48 h 222"/>
                  <a:gd name="T28" fmla="*/ 151 w 152"/>
                  <a:gd name="T29" fmla="*/ 65 h 222"/>
                  <a:gd name="T30" fmla="*/ 152 w 152"/>
                  <a:gd name="T31" fmla="*/ 84 h 222"/>
                  <a:gd name="T32" fmla="*/ 151 w 152"/>
                  <a:gd name="T33" fmla="*/ 102 h 222"/>
                  <a:gd name="T34" fmla="*/ 148 w 152"/>
                  <a:gd name="T35" fmla="*/ 119 h 222"/>
                  <a:gd name="T36" fmla="*/ 141 w 152"/>
                  <a:gd name="T37" fmla="*/ 133 h 222"/>
                  <a:gd name="T38" fmla="*/ 133 w 152"/>
                  <a:gd name="T39" fmla="*/ 147 h 222"/>
                  <a:gd name="T40" fmla="*/ 123 w 152"/>
                  <a:gd name="T41" fmla="*/ 157 h 222"/>
                  <a:gd name="T42" fmla="*/ 111 w 152"/>
                  <a:gd name="T43" fmla="*/ 164 h 222"/>
                  <a:gd name="T44" fmla="*/ 96 w 152"/>
                  <a:gd name="T45" fmla="*/ 169 h 222"/>
                  <a:gd name="T46" fmla="*/ 81 w 152"/>
                  <a:gd name="T47" fmla="*/ 171 h 222"/>
                  <a:gd name="T48" fmla="*/ 67 w 152"/>
                  <a:gd name="T49" fmla="*/ 170 h 222"/>
                  <a:gd name="T50" fmla="*/ 57 w 152"/>
                  <a:gd name="T51" fmla="*/ 167 h 222"/>
                  <a:gd name="T52" fmla="*/ 40 w 152"/>
                  <a:gd name="T53" fmla="*/ 154 h 222"/>
                  <a:gd name="T54" fmla="*/ 0 w 152"/>
                  <a:gd name="T55" fmla="*/ 222 h 222"/>
                  <a:gd name="T56" fmla="*/ 71 w 152"/>
                  <a:gd name="T57" fmla="*/ 31 h 222"/>
                  <a:gd name="T58" fmla="*/ 61 w 152"/>
                  <a:gd name="T59" fmla="*/ 34 h 222"/>
                  <a:gd name="T60" fmla="*/ 47 w 152"/>
                  <a:gd name="T61" fmla="*/ 43 h 222"/>
                  <a:gd name="T62" fmla="*/ 40 w 152"/>
                  <a:gd name="T63" fmla="*/ 125 h 222"/>
                  <a:gd name="T64" fmla="*/ 46 w 152"/>
                  <a:gd name="T65" fmla="*/ 132 h 222"/>
                  <a:gd name="T66" fmla="*/ 54 w 152"/>
                  <a:gd name="T67" fmla="*/ 138 h 222"/>
                  <a:gd name="T68" fmla="*/ 72 w 152"/>
                  <a:gd name="T69" fmla="*/ 141 h 222"/>
                  <a:gd name="T70" fmla="*/ 87 w 152"/>
                  <a:gd name="T71" fmla="*/ 138 h 222"/>
                  <a:gd name="T72" fmla="*/ 101 w 152"/>
                  <a:gd name="T73" fmla="*/ 127 h 222"/>
                  <a:gd name="T74" fmla="*/ 109 w 152"/>
                  <a:gd name="T75" fmla="*/ 109 h 222"/>
                  <a:gd name="T76" fmla="*/ 111 w 152"/>
                  <a:gd name="T77" fmla="*/ 84 h 222"/>
                  <a:gd name="T78" fmla="*/ 109 w 152"/>
                  <a:gd name="T79" fmla="*/ 60 h 222"/>
                  <a:gd name="T80" fmla="*/ 102 w 152"/>
                  <a:gd name="T81" fmla="*/ 43 h 222"/>
                  <a:gd name="T82" fmla="*/ 91 w 152"/>
                  <a:gd name="T83" fmla="*/ 34 h 222"/>
                  <a:gd name="T84" fmla="*/ 77 w 152"/>
                  <a:gd name="T85" fmla="*/ 3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222">
                    <a:moveTo>
                      <a:pt x="0" y="222"/>
                    </a:moveTo>
                    <a:lnTo>
                      <a:pt x="0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4" y="10"/>
                    </a:lnTo>
                    <a:lnTo>
                      <a:pt x="37" y="25"/>
                    </a:lnTo>
                    <a:lnTo>
                      <a:pt x="43" y="20"/>
                    </a:lnTo>
                    <a:lnTo>
                      <a:pt x="49" y="15"/>
                    </a:lnTo>
                    <a:lnTo>
                      <a:pt x="54" y="11"/>
                    </a:lnTo>
                    <a:lnTo>
                      <a:pt x="61" y="6"/>
                    </a:lnTo>
                    <a:lnTo>
                      <a:pt x="67" y="3"/>
                    </a:lnTo>
                    <a:lnTo>
                      <a:pt x="74" y="1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4" y="1"/>
                    </a:lnTo>
                    <a:lnTo>
                      <a:pt x="110" y="3"/>
                    </a:lnTo>
                    <a:lnTo>
                      <a:pt x="115" y="5"/>
                    </a:lnTo>
                    <a:lnTo>
                      <a:pt x="121" y="9"/>
                    </a:lnTo>
                    <a:lnTo>
                      <a:pt x="126" y="12"/>
                    </a:lnTo>
                    <a:lnTo>
                      <a:pt x="131" y="16"/>
                    </a:lnTo>
                    <a:lnTo>
                      <a:pt x="135" y="22"/>
                    </a:lnTo>
                    <a:lnTo>
                      <a:pt x="139" y="28"/>
                    </a:lnTo>
                    <a:lnTo>
                      <a:pt x="142" y="33"/>
                    </a:lnTo>
                    <a:lnTo>
                      <a:pt x="145" y="41"/>
                    </a:lnTo>
                    <a:lnTo>
                      <a:pt x="148" y="48"/>
                    </a:lnTo>
                    <a:lnTo>
                      <a:pt x="150" y="57"/>
                    </a:lnTo>
                    <a:lnTo>
                      <a:pt x="151" y="65"/>
                    </a:lnTo>
                    <a:lnTo>
                      <a:pt x="152" y="74"/>
                    </a:lnTo>
                    <a:lnTo>
                      <a:pt x="152" y="84"/>
                    </a:lnTo>
                    <a:lnTo>
                      <a:pt x="152" y="93"/>
                    </a:lnTo>
                    <a:lnTo>
                      <a:pt x="151" y="102"/>
                    </a:lnTo>
                    <a:lnTo>
                      <a:pt x="150" y="111"/>
                    </a:lnTo>
                    <a:lnTo>
                      <a:pt x="148" y="119"/>
                    </a:lnTo>
                    <a:lnTo>
                      <a:pt x="144" y="127"/>
                    </a:lnTo>
                    <a:lnTo>
                      <a:pt x="141" y="133"/>
                    </a:lnTo>
                    <a:lnTo>
                      <a:pt x="138" y="140"/>
                    </a:lnTo>
                    <a:lnTo>
                      <a:pt x="133" y="147"/>
                    </a:lnTo>
                    <a:lnTo>
                      <a:pt x="128" y="152"/>
                    </a:lnTo>
                    <a:lnTo>
                      <a:pt x="123" y="157"/>
                    </a:lnTo>
                    <a:lnTo>
                      <a:pt x="116" y="161"/>
                    </a:lnTo>
                    <a:lnTo>
                      <a:pt x="111" y="164"/>
                    </a:lnTo>
                    <a:lnTo>
                      <a:pt x="104" y="168"/>
                    </a:lnTo>
                    <a:lnTo>
                      <a:pt x="96" y="169"/>
                    </a:lnTo>
                    <a:lnTo>
                      <a:pt x="89" y="171"/>
                    </a:lnTo>
                    <a:lnTo>
                      <a:pt x="81" y="171"/>
                    </a:lnTo>
                    <a:lnTo>
                      <a:pt x="74" y="171"/>
                    </a:lnTo>
                    <a:lnTo>
                      <a:pt x="67" y="170"/>
                    </a:lnTo>
                    <a:lnTo>
                      <a:pt x="62" y="169"/>
                    </a:lnTo>
                    <a:lnTo>
                      <a:pt x="57" y="167"/>
                    </a:lnTo>
                    <a:lnTo>
                      <a:pt x="47" y="161"/>
                    </a:lnTo>
                    <a:lnTo>
                      <a:pt x="40" y="154"/>
                    </a:lnTo>
                    <a:lnTo>
                      <a:pt x="40" y="222"/>
                    </a:lnTo>
                    <a:lnTo>
                      <a:pt x="0" y="222"/>
                    </a:lnTo>
                    <a:close/>
                    <a:moveTo>
                      <a:pt x="77" y="31"/>
                    </a:moveTo>
                    <a:lnTo>
                      <a:pt x="71" y="31"/>
                    </a:lnTo>
                    <a:lnTo>
                      <a:pt x="65" y="32"/>
                    </a:lnTo>
                    <a:lnTo>
                      <a:pt x="61" y="34"/>
                    </a:lnTo>
                    <a:lnTo>
                      <a:pt x="56" y="36"/>
                    </a:lnTo>
                    <a:lnTo>
                      <a:pt x="47" y="43"/>
                    </a:lnTo>
                    <a:lnTo>
                      <a:pt x="40" y="51"/>
                    </a:lnTo>
                    <a:lnTo>
                      <a:pt x="40" y="125"/>
                    </a:lnTo>
                    <a:lnTo>
                      <a:pt x="43" y="130"/>
                    </a:lnTo>
                    <a:lnTo>
                      <a:pt x="46" y="132"/>
                    </a:lnTo>
                    <a:lnTo>
                      <a:pt x="51" y="135"/>
                    </a:lnTo>
                    <a:lnTo>
                      <a:pt x="54" y="138"/>
                    </a:lnTo>
                    <a:lnTo>
                      <a:pt x="63" y="140"/>
                    </a:lnTo>
                    <a:lnTo>
                      <a:pt x="72" y="141"/>
                    </a:lnTo>
                    <a:lnTo>
                      <a:pt x="81" y="140"/>
                    </a:lnTo>
                    <a:lnTo>
                      <a:pt x="87" y="138"/>
                    </a:lnTo>
                    <a:lnTo>
                      <a:pt x="95" y="133"/>
                    </a:lnTo>
                    <a:lnTo>
                      <a:pt x="101" y="127"/>
                    </a:lnTo>
                    <a:lnTo>
                      <a:pt x="105" y="119"/>
                    </a:lnTo>
                    <a:lnTo>
                      <a:pt x="109" y="109"/>
                    </a:lnTo>
                    <a:lnTo>
                      <a:pt x="110" y="98"/>
                    </a:lnTo>
                    <a:lnTo>
                      <a:pt x="111" y="84"/>
                    </a:lnTo>
                    <a:lnTo>
                      <a:pt x="111" y="71"/>
                    </a:lnTo>
                    <a:lnTo>
                      <a:pt x="109" y="60"/>
                    </a:lnTo>
                    <a:lnTo>
                      <a:pt x="105" y="51"/>
                    </a:lnTo>
                    <a:lnTo>
                      <a:pt x="102" y="43"/>
                    </a:lnTo>
                    <a:lnTo>
                      <a:pt x="97" y="38"/>
                    </a:lnTo>
                    <a:lnTo>
                      <a:pt x="91" y="34"/>
                    </a:lnTo>
                    <a:lnTo>
                      <a:pt x="84" y="32"/>
                    </a:lnTo>
                    <a:lnTo>
                      <a:pt x="77" y="3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256"/>
              <p:cNvSpPr>
                <a:spLocks noEditPoints="1"/>
              </p:cNvSpPr>
              <p:nvPr/>
            </p:nvSpPr>
            <p:spPr bwMode="auto">
              <a:xfrm>
                <a:off x="2852" y="1645"/>
                <a:ext cx="23" cy="28"/>
              </a:xfrm>
              <a:custGeom>
                <a:avLst/>
                <a:gdLst>
                  <a:gd name="T0" fmla="*/ 116 w 139"/>
                  <a:gd name="T1" fmla="*/ 168 h 171"/>
                  <a:gd name="T2" fmla="*/ 109 w 139"/>
                  <a:gd name="T3" fmla="*/ 164 h 171"/>
                  <a:gd name="T4" fmla="*/ 103 w 139"/>
                  <a:gd name="T5" fmla="*/ 148 h 171"/>
                  <a:gd name="T6" fmla="*/ 91 w 139"/>
                  <a:gd name="T7" fmla="*/ 158 h 171"/>
                  <a:gd name="T8" fmla="*/ 79 w 139"/>
                  <a:gd name="T9" fmla="*/ 166 h 171"/>
                  <a:gd name="T10" fmla="*/ 64 w 139"/>
                  <a:gd name="T11" fmla="*/ 170 h 171"/>
                  <a:gd name="T12" fmla="*/ 49 w 139"/>
                  <a:gd name="T13" fmla="*/ 171 h 171"/>
                  <a:gd name="T14" fmla="*/ 29 w 139"/>
                  <a:gd name="T15" fmla="*/ 169 h 171"/>
                  <a:gd name="T16" fmla="*/ 14 w 139"/>
                  <a:gd name="T17" fmla="*/ 160 h 171"/>
                  <a:gd name="T18" fmla="*/ 4 w 139"/>
                  <a:gd name="T19" fmla="*/ 145 h 171"/>
                  <a:gd name="T20" fmla="*/ 0 w 139"/>
                  <a:gd name="T21" fmla="*/ 127 h 171"/>
                  <a:gd name="T22" fmla="*/ 1 w 139"/>
                  <a:gd name="T23" fmla="*/ 117 h 171"/>
                  <a:gd name="T24" fmla="*/ 5 w 139"/>
                  <a:gd name="T25" fmla="*/ 108 h 171"/>
                  <a:gd name="T26" fmla="*/ 12 w 139"/>
                  <a:gd name="T27" fmla="*/ 99 h 171"/>
                  <a:gd name="T28" fmla="*/ 22 w 139"/>
                  <a:gd name="T29" fmla="*/ 91 h 171"/>
                  <a:gd name="T30" fmla="*/ 35 w 139"/>
                  <a:gd name="T31" fmla="*/ 84 h 171"/>
                  <a:gd name="T32" fmla="*/ 52 w 139"/>
                  <a:gd name="T33" fmla="*/ 79 h 171"/>
                  <a:gd name="T34" fmla="*/ 73 w 139"/>
                  <a:gd name="T35" fmla="*/ 75 h 171"/>
                  <a:gd name="T36" fmla="*/ 100 w 139"/>
                  <a:gd name="T37" fmla="*/ 73 h 171"/>
                  <a:gd name="T38" fmla="*/ 99 w 139"/>
                  <a:gd name="T39" fmla="*/ 57 h 171"/>
                  <a:gd name="T40" fmla="*/ 96 w 139"/>
                  <a:gd name="T41" fmla="*/ 43 h 171"/>
                  <a:gd name="T42" fmla="*/ 89 w 139"/>
                  <a:gd name="T43" fmla="*/ 35 h 171"/>
                  <a:gd name="T44" fmla="*/ 79 w 139"/>
                  <a:gd name="T45" fmla="*/ 32 h 171"/>
                  <a:gd name="T46" fmla="*/ 63 w 139"/>
                  <a:gd name="T47" fmla="*/ 32 h 171"/>
                  <a:gd name="T48" fmla="*/ 50 w 139"/>
                  <a:gd name="T49" fmla="*/ 35 h 171"/>
                  <a:gd name="T50" fmla="*/ 40 w 139"/>
                  <a:gd name="T51" fmla="*/ 41 h 171"/>
                  <a:gd name="T52" fmla="*/ 32 w 139"/>
                  <a:gd name="T53" fmla="*/ 45 h 171"/>
                  <a:gd name="T54" fmla="*/ 23 w 139"/>
                  <a:gd name="T55" fmla="*/ 45 h 171"/>
                  <a:gd name="T56" fmla="*/ 18 w 139"/>
                  <a:gd name="T57" fmla="*/ 41 h 171"/>
                  <a:gd name="T58" fmla="*/ 8 w 139"/>
                  <a:gd name="T59" fmla="*/ 25 h 171"/>
                  <a:gd name="T60" fmla="*/ 23 w 139"/>
                  <a:gd name="T61" fmla="*/ 14 h 171"/>
                  <a:gd name="T62" fmla="*/ 40 w 139"/>
                  <a:gd name="T63" fmla="*/ 6 h 171"/>
                  <a:gd name="T64" fmla="*/ 58 w 139"/>
                  <a:gd name="T65" fmla="*/ 1 h 171"/>
                  <a:gd name="T66" fmla="*/ 77 w 139"/>
                  <a:gd name="T67" fmla="*/ 0 h 171"/>
                  <a:gd name="T68" fmla="*/ 91 w 139"/>
                  <a:gd name="T69" fmla="*/ 1 h 171"/>
                  <a:gd name="T70" fmla="*/ 103 w 139"/>
                  <a:gd name="T71" fmla="*/ 4 h 171"/>
                  <a:gd name="T72" fmla="*/ 113 w 139"/>
                  <a:gd name="T73" fmla="*/ 10 h 171"/>
                  <a:gd name="T74" fmla="*/ 122 w 139"/>
                  <a:gd name="T75" fmla="*/ 18 h 171"/>
                  <a:gd name="T76" fmla="*/ 130 w 139"/>
                  <a:gd name="T77" fmla="*/ 26 h 171"/>
                  <a:gd name="T78" fmla="*/ 134 w 139"/>
                  <a:gd name="T79" fmla="*/ 38 h 171"/>
                  <a:gd name="T80" fmla="*/ 139 w 139"/>
                  <a:gd name="T81" fmla="*/ 64 h 171"/>
                  <a:gd name="T82" fmla="*/ 121 w 139"/>
                  <a:gd name="T83" fmla="*/ 169 h 171"/>
                  <a:gd name="T84" fmla="*/ 67 w 139"/>
                  <a:gd name="T85" fmla="*/ 143 h 171"/>
                  <a:gd name="T86" fmla="*/ 78 w 139"/>
                  <a:gd name="T87" fmla="*/ 141 h 171"/>
                  <a:gd name="T88" fmla="*/ 91 w 139"/>
                  <a:gd name="T89" fmla="*/ 133 h 171"/>
                  <a:gd name="T90" fmla="*/ 100 w 139"/>
                  <a:gd name="T91" fmla="*/ 98 h 171"/>
                  <a:gd name="T92" fmla="*/ 71 w 139"/>
                  <a:gd name="T93" fmla="*/ 101 h 171"/>
                  <a:gd name="T94" fmla="*/ 52 w 139"/>
                  <a:gd name="T95" fmla="*/ 107 h 171"/>
                  <a:gd name="T96" fmla="*/ 41 w 139"/>
                  <a:gd name="T97" fmla="*/ 114 h 171"/>
                  <a:gd name="T98" fmla="*/ 39 w 139"/>
                  <a:gd name="T99" fmla="*/ 124 h 171"/>
                  <a:gd name="T100" fmla="*/ 40 w 139"/>
                  <a:gd name="T101" fmla="*/ 133 h 171"/>
                  <a:gd name="T102" fmla="*/ 44 w 139"/>
                  <a:gd name="T103" fmla="*/ 139 h 171"/>
                  <a:gd name="T104" fmla="*/ 52 w 139"/>
                  <a:gd name="T105" fmla="*/ 142 h 171"/>
                  <a:gd name="T106" fmla="*/ 61 w 139"/>
                  <a:gd name="T107" fmla="*/ 14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9" h="171">
                    <a:moveTo>
                      <a:pt x="121" y="169"/>
                    </a:moveTo>
                    <a:lnTo>
                      <a:pt x="116" y="168"/>
                    </a:lnTo>
                    <a:lnTo>
                      <a:pt x="112" y="167"/>
                    </a:lnTo>
                    <a:lnTo>
                      <a:pt x="109" y="164"/>
                    </a:lnTo>
                    <a:lnTo>
                      <a:pt x="107" y="160"/>
                    </a:lnTo>
                    <a:lnTo>
                      <a:pt x="103" y="148"/>
                    </a:lnTo>
                    <a:lnTo>
                      <a:pt x="97" y="153"/>
                    </a:lnTo>
                    <a:lnTo>
                      <a:pt x="91" y="158"/>
                    </a:lnTo>
                    <a:lnTo>
                      <a:pt x="86" y="162"/>
                    </a:lnTo>
                    <a:lnTo>
                      <a:pt x="79" y="166"/>
                    </a:lnTo>
                    <a:lnTo>
                      <a:pt x="72" y="168"/>
                    </a:lnTo>
                    <a:lnTo>
                      <a:pt x="64" y="170"/>
                    </a:lnTo>
                    <a:lnTo>
                      <a:pt x="57" y="171"/>
                    </a:lnTo>
                    <a:lnTo>
                      <a:pt x="49" y="171"/>
                    </a:lnTo>
                    <a:lnTo>
                      <a:pt x="39" y="170"/>
                    </a:lnTo>
                    <a:lnTo>
                      <a:pt x="29" y="169"/>
                    </a:lnTo>
                    <a:lnTo>
                      <a:pt x="21" y="164"/>
                    </a:lnTo>
                    <a:lnTo>
                      <a:pt x="14" y="160"/>
                    </a:lnTo>
                    <a:lnTo>
                      <a:pt x="8" y="153"/>
                    </a:lnTo>
                    <a:lnTo>
                      <a:pt x="4" y="145"/>
                    </a:lnTo>
                    <a:lnTo>
                      <a:pt x="1" y="137"/>
                    </a:lnTo>
                    <a:lnTo>
                      <a:pt x="0" y="127"/>
                    </a:lnTo>
                    <a:lnTo>
                      <a:pt x="1" y="121"/>
                    </a:lnTo>
                    <a:lnTo>
                      <a:pt x="1" y="117"/>
                    </a:lnTo>
                    <a:lnTo>
                      <a:pt x="3" y="112"/>
                    </a:lnTo>
                    <a:lnTo>
                      <a:pt x="5" y="108"/>
                    </a:lnTo>
                    <a:lnTo>
                      <a:pt x="8" y="103"/>
                    </a:lnTo>
                    <a:lnTo>
                      <a:pt x="12" y="99"/>
                    </a:lnTo>
                    <a:lnTo>
                      <a:pt x="17" y="95"/>
                    </a:lnTo>
                    <a:lnTo>
                      <a:pt x="22" y="91"/>
                    </a:lnTo>
                    <a:lnTo>
                      <a:pt x="28" y="88"/>
                    </a:lnTo>
                    <a:lnTo>
                      <a:pt x="35" y="84"/>
                    </a:lnTo>
                    <a:lnTo>
                      <a:pt x="43" y="82"/>
                    </a:lnTo>
                    <a:lnTo>
                      <a:pt x="52" y="79"/>
                    </a:lnTo>
                    <a:lnTo>
                      <a:pt x="62" y="77"/>
                    </a:lnTo>
                    <a:lnTo>
                      <a:pt x="73" y="75"/>
                    </a:lnTo>
                    <a:lnTo>
                      <a:pt x="86" y="74"/>
                    </a:lnTo>
                    <a:lnTo>
                      <a:pt x="100" y="73"/>
                    </a:lnTo>
                    <a:lnTo>
                      <a:pt x="100" y="64"/>
                    </a:lnTo>
                    <a:lnTo>
                      <a:pt x="99" y="57"/>
                    </a:lnTo>
                    <a:lnTo>
                      <a:pt x="98" y="50"/>
                    </a:lnTo>
                    <a:lnTo>
                      <a:pt x="96" y="43"/>
                    </a:lnTo>
                    <a:lnTo>
                      <a:pt x="92" y="39"/>
                    </a:lnTo>
                    <a:lnTo>
                      <a:pt x="89" y="35"/>
                    </a:lnTo>
                    <a:lnTo>
                      <a:pt x="84" y="33"/>
                    </a:lnTo>
                    <a:lnTo>
                      <a:pt x="79" y="32"/>
                    </a:lnTo>
                    <a:lnTo>
                      <a:pt x="72" y="31"/>
                    </a:lnTo>
                    <a:lnTo>
                      <a:pt x="63" y="32"/>
                    </a:lnTo>
                    <a:lnTo>
                      <a:pt x="56" y="33"/>
                    </a:lnTo>
                    <a:lnTo>
                      <a:pt x="50" y="35"/>
                    </a:lnTo>
                    <a:lnTo>
                      <a:pt x="44" y="39"/>
                    </a:lnTo>
                    <a:lnTo>
                      <a:pt x="40" y="41"/>
                    </a:lnTo>
                    <a:lnTo>
                      <a:pt x="35" y="43"/>
                    </a:lnTo>
                    <a:lnTo>
                      <a:pt x="32" y="45"/>
                    </a:lnTo>
                    <a:lnTo>
                      <a:pt x="27" y="45"/>
                    </a:lnTo>
                    <a:lnTo>
                      <a:pt x="23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5" y="39"/>
                    </a:lnTo>
                    <a:lnTo>
                      <a:pt x="8" y="25"/>
                    </a:lnTo>
                    <a:lnTo>
                      <a:pt x="15" y="20"/>
                    </a:lnTo>
                    <a:lnTo>
                      <a:pt x="23" y="14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9" y="3"/>
                    </a:lnTo>
                    <a:lnTo>
                      <a:pt x="58" y="1"/>
                    </a:lnTo>
                    <a:lnTo>
                      <a:pt x="68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1"/>
                    </a:lnTo>
                    <a:lnTo>
                      <a:pt x="97" y="2"/>
                    </a:lnTo>
                    <a:lnTo>
                      <a:pt x="103" y="4"/>
                    </a:lnTo>
                    <a:lnTo>
                      <a:pt x="109" y="6"/>
                    </a:lnTo>
                    <a:lnTo>
                      <a:pt x="113" y="10"/>
                    </a:lnTo>
                    <a:lnTo>
                      <a:pt x="118" y="13"/>
                    </a:lnTo>
                    <a:lnTo>
                      <a:pt x="122" y="18"/>
                    </a:lnTo>
                    <a:lnTo>
                      <a:pt x="127" y="22"/>
                    </a:lnTo>
                    <a:lnTo>
                      <a:pt x="130" y="26"/>
                    </a:lnTo>
                    <a:lnTo>
                      <a:pt x="132" y="32"/>
                    </a:lnTo>
                    <a:lnTo>
                      <a:pt x="134" y="38"/>
                    </a:lnTo>
                    <a:lnTo>
                      <a:pt x="138" y="50"/>
                    </a:lnTo>
                    <a:lnTo>
                      <a:pt x="139" y="64"/>
                    </a:lnTo>
                    <a:lnTo>
                      <a:pt x="139" y="169"/>
                    </a:lnTo>
                    <a:lnTo>
                      <a:pt x="121" y="169"/>
                    </a:lnTo>
                    <a:close/>
                    <a:moveTo>
                      <a:pt x="61" y="143"/>
                    </a:moveTo>
                    <a:lnTo>
                      <a:pt x="67" y="143"/>
                    </a:lnTo>
                    <a:lnTo>
                      <a:pt x="72" y="142"/>
                    </a:lnTo>
                    <a:lnTo>
                      <a:pt x="78" y="141"/>
                    </a:lnTo>
                    <a:lnTo>
                      <a:pt x="82" y="139"/>
                    </a:lnTo>
                    <a:lnTo>
                      <a:pt x="91" y="133"/>
                    </a:lnTo>
                    <a:lnTo>
                      <a:pt x="100" y="125"/>
                    </a:lnTo>
                    <a:lnTo>
                      <a:pt x="100" y="98"/>
                    </a:lnTo>
                    <a:lnTo>
                      <a:pt x="83" y="99"/>
                    </a:lnTo>
                    <a:lnTo>
                      <a:pt x="71" y="101"/>
                    </a:lnTo>
                    <a:lnTo>
                      <a:pt x="60" y="103"/>
                    </a:lnTo>
                    <a:lnTo>
                      <a:pt x="52" y="107"/>
                    </a:lnTo>
                    <a:lnTo>
                      <a:pt x="46" y="110"/>
                    </a:lnTo>
                    <a:lnTo>
                      <a:pt x="41" y="114"/>
                    </a:lnTo>
                    <a:lnTo>
                      <a:pt x="39" y="119"/>
                    </a:lnTo>
                    <a:lnTo>
                      <a:pt x="39" y="124"/>
                    </a:lnTo>
                    <a:lnTo>
                      <a:pt x="39" y="129"/>
                    </a:lnTo>
                    <a:lnTo>
                      <a:pt x="40" y="133"/>
                    </a:lnTo>
                    <a:lnTo>
                      <a:pt x="42" y="137"/>
                    </a:lnTo>
                    <a:lnTo>
                      <a:pt x="44" y="139"/>
                    </a:lnTo>
                    <a:lnTo>
                      <a:pt x="48" y="141"/>
                    </a:lnTo>
                    <a:lnTo>
                      <a:pt x="52" y="142"/>
                    </a:lnTo>
                    <a:lnTo>
                      <a:pt x="57" y="143"/>
                    </a:lnTo>
                    <a:lnTo>
                      <a:pt x="61" y="14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257"/>
              <p:cNvSpPr>
                <a:spLocks noEditPoints="1"/>
              </p:cNvSpPr>
              <p:nvPr/>
            </p:nvSpPr>
            <p:spPr bwMode="auto">
              <a:xfrm>
                <a:off x="2881" y="1645"/>
                <a:ext cx="22" cy="28"/>
              </a:xfrm>
              <a:custGeom>
                <a:avLst/>
                <a:gdLst>
                  <a:gd name="T0" fmla="*/ 64 w 131"/>
                  <a:gd name="T1" fmla="*/ 0 h 166"/>
                  <a:gd name="T2" fmla="*/ 92 w 131"/>
                  <a:gd name="T3" fmla="*/ 2 h 166"/>
                  <a:gd name="T4" fmla="*/ 111 w 131"/>
                  <a:gd name="T5" fmla="*/ 11 h 166"/>
                  <a:gd name="T6" fmla="*/ 121 w 131"/>
                  <a:gd name="T7" fmla="*/ 23 h 166"/>
                  <a:gd name="T8" fmla="*/ 125 w 131"/>
                  <a:gd name="T9" fmla="*/ 40 h 166"/>
                  <a:gd name="T10" fmla="*/ 123 w 131"/>
                  <a:gd name="T11" fmla="*/ 51 h 166"/>
                  <a:gd name="T12" fmla="*/ 119 w 131"/>
                  <a:gd name="T13" fmla="*/ 62 h 166"/>
                  <a:gd name="T14" fmla="*/ 109 w 131"/>
                  <a:gd name="T15" fmla="*/ 71 h 166"/>
                  <a:gd name="T16" fmla="*/ 94 w 131"/>
                  <a:gd name="T17" fmla="*/ 78 h 166"/>
                  <a:gd name="T18" fmla="*/ 109 w 131"/>
                  <a:gd name="T19" fmla="*/ 84 h 166"/>
                  <a:gd name="T20" fmla="*/ 121 w 131"/>
                  <a:gd name="T21" fmla="*/ 91 h 166"/>
                  <a:gd name="T22" fmla="*/ 129 w 131"/>
                  <a:gd name="T23" fmla="*/ 102 h 166"/>
                  <a:gd name="T24" fmla="*/ 131 w 131"/>
                  <a:gd name="T25" fmla="*/ 117 h 166"/>
                  <a:gd name="T26" fmla="*/ 130 w 131"/>
                  <a:gd name="T27" fmla="*/ 128 h 166"/>
                  <a:gd name="T28" fmla="*/ 125 w 131"/>
                  <a:gd name="T29" fmla="*/ 138 h 166"/>
                  <a:gd name="T30" fmla="*/ 120 w 131"/>
                  <a:gd name="T31" fmla="*/ 147 h 166"/>
                  <a:gd name="T32" fmla="*/ 112 w 131"/>
                  <a:gd name="T33" fmla="*/ 154 h 166"/>
                  <a:gd name="T34" fmla="*/ 91 w 131"/>
                  <a:gd name="T35" fmla="*/ 163 h 166"/>
                  <a:gd name="T36" fmla="*/ 68 w 131"/>
                  <a:gd name="T37" fmla="*/ 166 h 166"/>
                  <a:gd name="T38" fmla="*/ 0 w 131"/>
                  <a:gd name="T39" fmla="*/ 0 h 166"/>
                  <a:gd name="T40" fmla="*/ 38 w 131"/>
                  <a:gd name="T41" fmla="*/ 138 h 166"/>
                  <a:gd name="T42" fmla="*/ 73 w 131"/>
                  <a:gd name="T43" fmla="*/ 138 h 166"/>
                  <a:gd name="T44" fmla="*/ 83 w 131"/>
                  <a:gd name="T45" fmla="*/ 135 h 166"/>
                  <a:gd name="T46" fmla="*/ 90 w 131"/>
                  <a:gd name="T47" fmla="*/ 129 h 166"/>
                  <a:gd name="T48" fmla="*/ 94 w 131"/>
                  <a:gd name="T49" fmla="*/ 120 h 166"/>
                  <a:gd name="T50" fmla="*/ 94 w 131"/>
                  <a:gd name="T51" fmla="*/ 111 h 166"/>
                  <a:gd name="T52" fmla="*/ 91 w 131"/>
                  <a:gd name="T53" fmla="*/ 104 h 166"/>
                  <a:gd name="T54" fmla="*/ 85 w 131"/>
                  <a:gd name="T55" fmla="*/ 97 h 166"/>
                  <a:gd name="T56" fmla="*/ 74 w 131"/>
                  <a:gd name="T57" fmla="*/ 95 h 166"/>
                  <a:gd name="T58" fmla="*/ 38 w 131"/>
                  <a:gd name="T59" fmla="*/ 94 h 166"/>
                  <a:gd name="T60" fmla="*/ 63 w 131"/>
                  <a:gd name="T61" fmla="*/ 69 h 166"/>
                  <a:gd name="T62" fmla="*/ 74 w 131"/>
                  <a:gd name="T63" fmla="*/ 68 h 166"/>
                  <a:gd name="T64" fmla="*/ 82 w 131"/>
                  <a:gd name="T65" fmla="*/ 62 h 166"/>
                  <a:gd name="T66" fmla="*/ 88 w 131"/>
                  <a:gd name="T67" fmla="*/ 56 h 166"/>
                  <a:gd name="T68" fmla="*/ 90 w 131"/>
                  <a:gd name="T69" fmla="*/ 46 h 166"/>
                  <a:gd name="T70" fmla="*/ 89 w 131"/>
                  <a:gd name="T71" fmla="*/ 38 h 166"/>
                  <a:gd name="T72" fmla="*/ 84 w 131"/>
                  <a:gd name="T73" fmla="*/ 32 h 166"/>
                  <a:gd name="T74" fmla="*/ 77 w 131"/>
                  <a:gd name="T75" fmla="*/ 28 h 166"/>
                  <a:gd name="T76" fmla="*/ 63 w 131"/>
                  <a:gd name="T77" fmla="*/ 26 h 166"/>
                  <a:gd name="T78" fmla="*/ 38 w 131"/>
                  <a:gd name="T79" fmla="*/ 6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1" h="166">
                    <a:moveTo>
                      <a:pt x="0" y="0"/>
                    </a:moveTo>
                    <a:lnTo>
                      <a:pt x="64" y="0"/>
                    </a:lnTo>
                    <a:lnTo>
                      <a:pt x="79" y="0"/>
                    </a:lnTo>
                    <a:lnTo>
                      <a:pt x="92" y="2"/>
                    </a:lnTo>
                    <a:lnTo>
                      <a:pt x="102" y="7"/>
                    </a:lnTo>
                    <a:lnTo>
                      <a:pt x="111" y="11"/>
                    </a:lnTo>
                    <a:lnTo>
                      <a:pt x="117" y="17"/>
                    </a:lnTo>
                    <a:lnTo>
                      <a:pt x="121" y="23"/>
                    </a:lnTo>
                    <a:lnTo>
                      <a:pt x="124" y="31"/>
                    </a:lnTo>
                    <a:lnTo>
                      <a:pt x="125" y="40"/>
                    </a:lnTo>
                    <a:lnTo>
                      <a:pt x="124" y="46"/>
                    </a:lnTo>
                    <a:lnTo>
                      <a:pt x="123" y="51"/>
                    </a:lnTo>
                    <a:lnTo>
                      <a:pt x="122" y="57"/>
                    </a:lnTo>
                    <a:lnTo>
                      <a:pt x="119" y="62"/>
                    </a:lnTo>
                    <a:lnTo>
                      <a:pt x="114" y="67"/>
                    </a:lnTo>
                    <a:lnTo>
                      <a:pt x="109" y="71"/>
                    </a:lnTo>
                    <a:lnTo>
                      <a:pt x="102" y="76"/>
                    </a:lnTo>
                    <a:lnTo>
                      <a:pt x="94" y="78"/>
                    </a:lnTo>
                    <a:lnTo>
                      <a:pt x="102" y="80"/>
                    </a:lnTo>
                    <a:lnTo>
                      <a:pt x="109" y="84"/>
                    </a:lnTo>
                    <a:lnTo>
                      <a:pt x="115" y="87"/>
                    </a:lnTo>
                    <a:lnTo>
                      <a:pt x="121" y="91"/>
                    </a:lnTo>
                    <a:lnTo>
                      <a:pt x="125" y="97"/>
                    </a:lnTo>
                    <a:lnTo>
                      <a:pt x="129" y="102"/>
                    </a:lnTo>
                    <a:lnTo>
                      <a:pt x="130" y="109"/>
                    </a:lnTo>
                    <a:lnTo>
                      <a:pt x="131" y="117"/>
                    </a:lnTo>
                    <a:lnTo>
                      <a:pt x="131" y="122"/>
                    </a:lnTo>
                    <a:lnTo>
                      <a:pt x="130" y="128"/>
                    </a:lnTo>
                    <a:lnTo>
                      <a:pt x="128" y="134"/>
                    </a:lnTo>
                    <a:lnTo>
                      <a:pt x="125" y="138"/>
                    </a:lnTo>
                    <a:lnTo>
                      <a:pt x="123" y="142"/>
                    </a:lnTo>
                    <a:lnTo>
                      <a:pt x="120" y="147"/>
                    </a:lnTo>
                    <a:lnTo>
                      <a:pt x="115" y="150"/>
                    </a:lnTo>
                    <a:lnTo>
                      <a:pt x="112" y="154"/>
                    </a:lnTo>
                    <a:lnTo>
                      <a:pt x="102" y="159"/>
                    </a:lnTo>
                    <a:lnTo>
                      <a:pt x="91" y="163"/>
                    </a:lnTo>
                    <a:lnTo>
                      <a:pt x="80" y="165"/>
                    </a:lnTo>
                    <a:lnTo>
                      <a:pt x="68" y="166"/>
                    </a:lnTo>
                    <a:lnTo>
                      <a:pt x="0" y="166"/>
                    </a:lnTo>
                    <a:lnTo>
                      <a:pt x="0" y="0"/>
                    </a:lnTo>
                    <a:close/>
                    <a:moveTo>
                      <a:pt x="38" y="94"/>
                    </a:moveTo>
                    <a:lnTo>
                      <a:pt x="38" y="138"/>
                    </a:lnTo>
                    <a:lnTo>
                      <a:pt x="66" y="138"/>
                    </a:lnTo>
                    <a:lnTo>
                      <a:pt x="73" y="138"/>
                    </a:lnTo>
                    <a:lnTo>
                      <a:pt x="79" y="137"/>
                    </a:lnTo>
                    <a:lnTo>
                      <a:pt x="83" y="135"/>
                    </a:lnTo>
                    <a:lnTo>
                      <a:pt x="87" y="132"/>
                    </a:lnTo>
                    <a:lnTo>
                      <a:pt x="90" y="129"/>
                    </a:lnTo>
                    <a:lnTo>
                      <a:pt x="92" y="125"/>
                    </a:lnTo>
                    <a:lnTo>
                      <a:pt x="94" y="120"/>
                    </a:lnTo>
                    <a:lnTo>
                      <a:pt x="94" y="116"/>
                    </a:lnTo>
                    <a:lnTo>
                      <a:pt x="94" y="111"/>
                    </a:lnTo>
                    <a:lnTo>
                      <a:pt x="93" y="107"/>
                    </a:lnTo>
                    <a:lnTo>
                      <a:pt x="91" y="104"/>
                    </a:lnTo>
                    <a:lnTo>
                      <a:pt x="89" y="100"/>
                    </a:lnTo>
                    <a:lnTo>
                      <a:pt x="85" y="97"/>
                    </a:lnTo>
                    <a:lnTo>
                      <a:pt x="81" y="96"/>
                    </a:lnTo>
                    <a:lnTo>
                      <a:pt x="74" y="95"/>
                    </a:lnTo>
                    <a:lnTo>
                      <a:pt x="68" y="94"/>
                    </a:lnTo>
                    <a:lnTo>
                      <a:pt x="38" y="94"/>
                    </a:lnTo>
                    <a:close/>
                    <a:moveTo>
                      <a:pt x="38" y="69"/>
                    </a:moveTo>
                    <a:lnTo>
                      <a:pt x="63" y="69"/>
                    </a:lnTo>
                    <a:lnTo>
                      <a:pt x="69" y="69"/>
                    </a:lnTo>
                    <a:lnTo>
                      <a:pt x="74" y="68"/>
                    </a:lnTo>
                    <a:lnTo>
                      <a:pt x="79" y="66"/>
                    </a:lnTo>
                    <a:lnTo>
                      <a:pt x="82" y="62"/>
                    </a:lnTo>
                    <a:lnTo>
                      <a:pt x="85" y="59"/>
                    </a:lnTo>
                    <a:lnTo>
                      <a:pt x="88" y="56"/>
                    </a:lnTo>
                    <a:lnTo>
                      <a:pt x="90" y="50"/>
                    </a:lnTo>
                    <a:lnTo>
                      <a:pt x="90" y="46"/>
                    </a:lnTo>
                    <a:lnTo>
                      <a:pt x="90" y="42"/>
                    </a:lnTo>
                    <a:lnTo>
                      <a:pt x="89" y="38"/>
                    </a:lnTo>
                    <a:lnTo>
                      <a:pt x="87" y="35"/>
                    </a:lnTo>
                    <a:lnTo>
                      <a:pt x="84" y="32"/>
                    </a:lnTo>
                    <a:lnTo>
                      <a:pt x="81" y="29"/>
                    </a:lnTo>
                    <a:lnTo>
                      <a:pt x="77" y="28"/>
                    </a:lnTo>
                    <a:lnTo>
                      <a:pt x="71" y="26"/>
                    </a:lnTo>
                    <a:lnTo>
                      <a:pt x="63" y="26"/>
                    </a:lnTo>
                    <a:lnTo>
                      <a:pt x="38" y="26"/>
                    </a:lnTo>
                    <a:lnTo>
                      <a:pt x="38" y="6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258"/>
              <p:cNvSpPr>
                <a:spLocks/>
              </p:cNvSpPr>
              <p:nvPr/>
            </p:nvSpPr>
            <p:spPr bwMode="auto">
              <a:xfrm>
                <a:off x="2905" y="1645"/>
                <a:ext cx="29" cy="28"/>
              </a:xfrm>
              <a:custGeom>
                <a:avLst/>
                <a:gdLst>
                  <a:gd name="T0" fmla="*/ 174 w 174"/>
                  <a:gd name="T1" fmla="*/ 0 h 168"/>
                  <a:gd name="T2" fmla="*/ 174 w 174"/>
                  <a:gd name="T3" fmla="*/ 166 h 168"/>
                  <a:gd name="T4" fmla="*/ 134 w 174"/>
                  <a:gd name="T5" fmla="*/ 166 h 168"/>
                  <a:gd name="T6" fmla="*/ 134 w 174"/>
                  <a:gd name="T7" fmla="*/ 30 h 168"/>
                  <a:gd name="T8" fmla="*/ 94 w 174"/>
                  <a:gd name="T9" fmla="*/ 30 h 168"/>
                  <a:gd name="T10" fmla="*/ 92 w 174"/>
                  <a:gd name="T11" fmla="*/ 45 h 168"/>
                  <a:gd name="T12" fmla="*/ 90 w 174"/>
                  <a:gd name="T13" fmla="*/ 59 h 168"/>
                  <a:gd name="T14" fmla="*/ 89 w 174"/>
                  <a:gd name="T15" fmla="*/ 71 h 168"/>
                  <a:gd name="T16" fmla="*/ 87 w 174"/>
                  <a:gd name="T17" fmla="*/ 82 h 168"/>
                  <a:gd name="T18" fmla="*/ 85 w 174"/>
                  <a:gd name="T19" fmla="*/ 94 h 168"/>
                  <a:gd name="T20" fmla="*/ 82 w 174"/>
                  <a:gd name="T21" fmla="*/ 104 h 168"/>
                  <a:gd name="T22" fmla="*/ 80 w 174"/>
                  <a:gd name="T23" fmla="*/ 112 h 168"/>
                  <a:gd name="T24" fmla="*/ 78 w 174"/>
                  <a:gd name="T25" fmla="*/ 120 h 168"/>
                  <a:gd name="T26" fmla="*/ 71 w 174"/>
                  <a:gd name="T27" fmla="*/ 134 h 168"/>
                  <a:gd name="T28" fmla="*/ 65 w 174"/>
                  <a:gd name="T29" fmla="*/ 145 h 168"/>
                  <a:gd name="T30" fmla="*/ 58 w 174"/>
                  <a:gd name="T31" fmla="*/ 154 h 168"/>
                  <a:gd name="T32" fmla="*/ 50 w 174"/>
                  <a:gd name="T33" fmla="*/ 159 h 168"/>
                  <a:gd name="T34" fmla="*/ 42 w 174"/>
                  <a:gd name="T35" fmla="*/ 164 h 168"/>
                  <a:gd name="T36" fmla="*/ 35 w 174"/>
                  <a:gd name="T37" fmla="*/ 166 h 168"/>
                  <a:gd name="T38" fmla="*/ 26 w 174"/>
                  <a:gd name="T39" fmla="*/ 168 h 168"/>
                  <a:gd name="T40" fmla="*/ 18 w 174"/>
                  <a:gd name="T41" fmla="*/ 168 h 168"/>
                  <a:gd name="T42" fmla="*/ 10 w 174"/>
                  <a:gd name="T43" fmla="*/ 168 h 168"/>
                  <a:gd name="T44" fmla="*/ 5 w 174"/>
                  <a:gd name="T45" fmla="*/ 167 h 168"/>
                  <a:gd name="T46" fmla="*/ 1 w 174"/>
                  <a:gd name="T47" fmla="*/ 165 h 168"/>
                  <a:gd name="T48" fmla="*/ 0 w 174"/>
                  <a:gd name="T49" fmla="*/ 163 h 168"/>
                  <a:gd name="T50" fmla="*/ 0 w 174"/>
                  <a:gd name="T51" fmla="*/ 137 h 168"/>
                  <a:gd name="T52" fmla="*/ 10 w 174"/>
                  <a:gd name="T53" fmla="*/ 137 h 168"/>
                  <a:gd name="T54" fmla="*/ 16 w 174"/>
                  <a:gd name="T55" fmla="*/ 137 h 168"/>
                  <a:gd name="T56" fmla="*/ 21 w 174"/>
                  <a:gd name="T57" fmla="*/ 136 h 168"/>
                  <a:gd name="T58" fmla="*/ 26 w 174"/>
                  <a:gd name="T59" fmla="*/ 134 h 168"/>
                  <a:gd name="T60" fmla="*/ 31 w 174"/>
                  <a:gd name="T61" fmla="*/ 129 h 168"/>
                  <a:gd name="T62" fmla="*/ 36 w 174"/>
                  <a:gd name="T63" fmla="*/ 122 h 168"/>
                  <a:gd name="T64" fmla="*/ 40 w 174"/>
                  <a:gd name="T65" fmla="*/ 115 h 168"/>
                  <a:gd name="T66" fmla="*/ 45 w 174"/>
                  <a:gd name="T67" fmla="*/ 104 h 168"/>
                  <a:gd name="T68" fmla="*/ 49 w 174"/>
                  <a:gd name="T69" fmla="*/ 90 h 168"/>
                  <a:gd name="T70" fmla="*/ 51 w 174"/>
                  <a:gd name="T71" fmla="*/ 82 h 168"/>
                  <a:gd name="T72" fmla="*/ 52 w 174"/>
                  <a:gd name="T73" fmla="*/ 74 h 168"/>
                  <a:gd name="T74" fmla="*/ 55 w 174"/>
                  <a:gd name="T75" fmla="*/ 64 h 168"/>
                  <a:gd name="T76" fmla="*/ 56 w 174"/>
                  <a:gd name="T77" fmla="*/ 52 h 168"/>
                  <a:gd name="T78" fmla="*/ 57 w 174"/>
                  <a:gd name="T79" fmla="*/ 41 h 168"/>
                  <a:gd name="T80" fmla="*/ 58 w 174"/>
                  <a:gd name="T81" fmla="*/ 28 h 168"/>
                  <a:gd name="T82" fmla="*/ 59 w 174"/>
                  <a:gd name="T83" fmla="*/ 15 h 168"/>
                  <a:gd name="T84" fmla="*/ 60 w 174"/>
                  <a:gd name="T85" fmla="*/ 0 h 168"/>
                  <a:gd name="T86" fmla="*/ 174 w 174"/>
                  <a:gd name="T8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4" h="168">
                    <a:moveTo>
                      <a:pt x="174" y="0"/>
                    </a:moveTo>
                    <a:lnTo>
                      <a:pt x="174" y="166"/>
                    </a:lnTo>
                    <a:lnTo>
                      <a:pt x="134" y="166"/>
                    </a:lnTo>
                    <a:lnTo>
                      <a:pt x="134" y="30"/>
                    </a:lnTo>
                    <a:lnTo>
                      <a:pt x="94" y="30"/>
                    </a:lnTo>
                    <a:lnTo>
                      <a:pt x="92" y="45"/>
                    </a:lnTo>
                    <a:lnTo>
                      <a:pt x="90" y="59"/>
                    </a:lnTo>
                    <a:lnTo>
                      <a:pt x="89" y="71"/>
                    </a:lnTo>
                    <a:lnTo>
                      <a:pt x="87" y="82"/>
                    </a:lnTo>
                    <a:lnTo>
                      <a:pt x="85" y="94"/>
                    </a:lnTo>
                    <a:lnTo>
                      <a:pt x="82" y="104"/>
                    </a:lnTo>
                    <a:lnTo>
                      <a:pt x="80" y="112"/>
                    </a:lnTo>
                    <a:lnTo>
                      <a:pt x="78" y="120"/>
                    </a:lnTo>
                    <a:lnTo>
                      <a:pt x="71" y="134"/>
                    </a:lnTo>
                    <a:lnTo>
                      <a:pt x="65" y="145"/>
                    </a:lnTo>
                    <a:lnTo>
                      <a:pt x="58" y="154"/>
                    </a:lnTo>
                    <a:lnTo>
                      <a:pt x="50" y="159"/>
                    </a:lnTo>
                    <a:lnTo>
                      <a:pt x="42" y="164"/>
                    </a:lnTo>
                    <a:lnTo>
                      <a:pt x="35" y="166"/>
                    </a:lnTo>
                    <a:lnTo>
                      <a:pt x="26" y="168"/>
                    </a:lnTo>
                    <a:lnTo>
                      <a:pt x="18" y="168"/>
                    </a:lnTo>
                    <a:lnTo>
                      <a:pt x="10" y="168"/>
                    </a:lnTo>
                    <a:lnTo>
                      <a:pt x="5" y="167"/>
                    </a:lnTo>
                    <a:lnTo>
                      <a:pt x="1" y="165"/>
                    </a:lnTo>
                    <a:lnTo>
                      <a:pt x="0" y="163"/>
                    </a:lnTo>
                    <a:lnTo>
                      <a:pt x="0" y="137"/>
                    </a:lnTo>
                    <a:lnTo>
                      <a:pt x="10" y="137"/>
                    </a:lnTo>
                    <a:lnTo>
                      <a:pt x="16" y="137"/>
                    </a:lnTo>
                    <a:lnTo>
                      <a:pt x="21" y="136"/>
                    </a:lnTo>
                    <a:lnTo>
                      <a:pt x="26" y="134"/>
                    </a:lnTo>
                    <a:lnTo>
                      <a:pt x="31" y="129"/>
                    </a:lnTo>
                    <a:lnTo>
                      <a:pt x="36" y="122"/>
                    </a:lnTo>
                    <a:lnTo>
                      <a:pt x="40" y="115"/>
                    </a:lnTo>
                    <a:lnTo>
                      <a:pt x="45" y="104"/>
                    </a:lnTo>
                    <a:lnTo>
                      <a:pt x="49" y="90"/>
                    </a:lnTo>
                    <a:lnTo>
                      <a:pt x="51" y="82"/>
                    </a:lnTo>
                    <a:lnTo>
                      <a:pt x="52" y="74"/>
                    </a:lnTo>
                    <a:lnTo>
                      <a:pt x="55" y="64"/>
                    </a:lnTo>
                    <a:lnTo>
                      <a:pt x="56" y="52"/>
                    </a:lnTo>
                    <a:lnTo>
                      <a:pt x="57" y="41"/>
                    </a:lnTo>
                    <a:lnTo>
                      <a:pt x="58" y="28"/>
                    </a:lnTo>
                    <a:lnTo>
                      <a:pt x="59" y="15"/>
                    </a:lnTo>
                    <a:lnTo>
                      <a:pt x="60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259"/>
              <p:cNvSpPr>
                <a:spLocks noEditPoints="1"/>
              </p:cNvSpPr>
              <p:nvPr/>
            </p:nvSpPr>
            <p:spPr bwMode="auto">
              <a:xfrm>
                <a:off x="2939" y="1645"/>
                <a:ext cx="26" cy="28"/>
              </a:xfrm>
              <a:custGeom>
                <a:avLst/>
                <a:gdLst>
                  <a:gd name="T0" fmla="*/ 88 w 152"/>
                  <a:gd name="T1" fmla="*/ 1 h 171"/>
                  <a:gd name="T2" fmla="*/ 102 w 152"/>
                  <a:gd name="T3" fmla="*/ 3 h 171"/>
                  <a:gd name="T4" fmla="*/ 115 w 152"/>
                  <a:gd name="T5" fmla="*/ 8 h 171"/>
                  <a:gd name="T6" fmla="*/ 126 w 152"/>
                  <a:gd name="T7" fmla="*/ 15 h 171"/>
                  <a:gd name="T8" fmla="*/ 136 w 152"/>
                  <a:gd name="T9" fmla="*/ 24 h 171"/>
                  <a:gd name="T10" fmla="*/ 143 w 152"/>
                  <a:gd name="T11" fmla="*/ 36 h 171"/>
                  <a:gd name="T12" fmla="*/ 149 w 152"/>
                  <a:gd name="T13" fmla="*/ 51 h 171"/>
                  <a:gd name="T14" fmla="*/ 152 w 152"/>
                  <a:gd name="T15" fmla="*/ 67 h 171"/>
                  <a:gd name="T16" fmla="*/ 151 w 152"/>
                  <a:gd name="T17" fmla="*/ 83 h 171"/>
                  <a:gd name="T18" fmla="*/ 148 w 152"/>
                  <a:gd name="T19" fmla="*/ 90 h 171"/>
                  <a:gd name="T20" fmla="*/ 40 w 152"/>
                  <a:gd name="T21" fmla="*/ 91 h 171"/>
                  <a:gd name="T22" fmla="*/ 44 w 152"/>
                  <a:gd name="T23" fmla="*/ 113 h 171"/>
                  <a:gd name="T24" fmla="*/ 54 w 152"/>
                  <a:gd name="T25" fmla="*/ 128 h 171"/>
                  <a:gd name="T26" fmla="*/ 68 w 152"/>
                  <a:gd name="T27" fmla="*/ 137 h 171"/>
                  <a:gd name="T28" fmla="*/ 85 w 152"/>
                  <a:gd name="T29" fmla="*/ 140 h 171"/>
                  <a:gd name="T30" fmla="*/ 102 w 152"/>
                  <a:gd name="T31" fmla="*/ 138 h 171"/>
                  <a:gd name="T32" fmla="*/ 114 w 152"/>
                  <a:gd name="T33" fmla="*/ 133 h 171"/>
                  <a:gd name="T34" fmla="*/ 123 w 152"/>
                  <a:gd name="T35" fmla="*/ 128 h 171"/>
                  <a:gd name="T36" fmla="*/ 131 w 152"/>
                  <a:gd name="T37" fmla="*/ 125 h 171"/>
                  <a:gd name="T38" fmla="*/ 135 w 152"/>
                  <a:gd name="T39" fmla="*/ 127 h 171"/>
                  <a:gd name="T40" fmla="*/ 139 w 152"/>
                  <a:gd name="T41" fmla="*/ 129 h 171"/>
                  <a:gd name="T42" fmla="*/ 143 w 152"/>
                  <a:gd name="T43" fmla="*/ 151 h 171"/>
                  <a:gd name="T44" fmla="*/ 126 w 152"/>
                  <a:gd name="T45" fmla="*/ 161 h 171"/>
                  <a:gd name="T46" fmla="*/ 109 w 152"/>
                  <a:gd name="T47" fmla="*/ 168 h 171"/>
                  <a:gd name="T48" fmla="*/ 91 w 152"/>
                  <a:gd name="T49" fmla="*/ 171 h 171"/>
                  <a:gd name="T50" fmla="*/ 73 w 152"/>
                  <a:gd name="T51" fmla="*/ 171 h 171"/>
                  <a:gd name="T52" fmla="*/ 58 w 152"/>
                  <a:gd name="T53" fmla="*/ 168 h 171"/>
                  <a:gd name="T54" fmla="*/ 42 w 152"/>
                  <a:gd name="T55" fmla="*/ 162 h 171"/>
                  <a:gd name="T56" fmla="*/ 30 w 152"/>
                  <a:gd name="T57" fmla="*/ 153 h 171"/>
                  <a:gd name="T58" fmla="*/ 19 w 152"/>
                  <a:gd name="T59" fmla="*/ 142 h 171"/>
                  <a:gd name="T60" fmla="*/ 10 w 152"/>
                  <a:gd name="T61" fmla="*/ 129 h 171"/>
                  <a:gd name="T62" fmla="*/ 4 w 152"/>
                  <a:gd name="T63" fmla="*/ 112 h 171"/>
                  <a:gd name="T64" fmla="*/ 1 w 152"/>
                  <a:gd name="T65" fmla="*/ 92 h 171"/>
                  <a:gd name="T66" fmla="*/ 1 w 152"/>
                  <a:gd name="T67" fmla="*/ 73 h 171"/>
                  <a:gd name="T68" fmla="*/ 3 w 152"/>
                  <a:gd name="T69" fmla="*/ 58 h 171"/>
                  <a:gd name="T70" fmla="*/ 9 w 152"/>
                  <a:gd name="T71" fmla="*/ 43 h 171"/>
                  <a:gd name="T72" fmla="*/ 16 w 152"/>
                  <a:gd name="T73" fmla="*/ 30 h 171"/>
                  <a:gd name="T74" fmla="*/ 26 w 152"/>
                  <a:gd name="T75" fmla="*/ 19 h 171"/>
                  <a:gd name="T76" fmla="*/ 40 w 152"/>
                  <a:gd name="T77" fmla="*/ 10 h 171"/>
                  <a:gd name="T78" fmla="*/ 54 w 152"/>
                  <a:gd name="T79" fmla="*/ 4 h 171"/>
                  <a:gd name="T80" fmla="*/ 71 w 152"/>
                  <a:gd name="T81" fmla="*/ 1 h 171"/>
                  <a:gd name="T82" fmla="*/ 81 w 152"/>
                  <a:gd name="T83" fmla="*/ 29 h 171"/>
                  <a:gd name="T84" fmla="*/ 65 w 152"/>
                  <a:gd name="T85" fmla="*/ 31 h 171"/>
                  <a:gd name="T86" fmla="*/ 53 w 152"/>
                  <a:gd name="T87" fmla="*/ 39 h 171"/>
                  <a:gd name="T88" fmla="*/ 45 w 152"/>
                  <a:gd name="T89" fmla="*/ 51 h 171"/>
                  <a:gd name="T90" fmla="*/ 41 w 152"/>
                  <a:gd name="T91" fmla="*/ 67 h 171"/>
                  <a:gd name="T92" fmla="*/ 115 w 152"/>
                  <a:gd name="T93" fmla="*/ 59 h 171"/>
                  <a:gd name="T94" fmla="*/ 111 w 152"/>
                  <a:gd name="T95" fmla="*/ 45 h 171"/>
                  <a:gd name="T96" fmla="*/ 102 w 152"/>
                  <a:gd name="T97" fmla="*/ 35 h 171"/>
                  <a:gd name="T98" fmla="*/ 89 w 152"/>
                  <a:gd name="T99" fmla="*/ 3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171">
                    <a:moveTo>
                      <a:pt x="80" y="0"/>
                    </a:moveTo>
                    <a:lnTo>
                      <a:pt x="88" y="1"/>
                    </a:lnTo>
                    <a:lnTo>
                      <a:pt x="95" y="1"/>
                    </a:lnTo>
                    <a:lnTo>
                      <a:pt x="102" y="3"/>
                    </a:lnTo>
                    <a:lnTo>
                      <a:pt x="109" y="5"/>
                    </a:lnTo>
                    <a:lnTo>
                      <a:pt x="115" y="8"/>
                    </a:lnTo>
                    <a:lnTo>
                      <a:pt x="121" y="11"/>
                    </a:lnTo>
                    <a:lnTo>
                      <a:pt x="126" y="15"/>
                    </a:lnTo>
                    <a:lnTo>
                      <a:pt x="132" y="20"/>
                    </a:lnTo>
                    <a:lnTo>
                      <a:pt x="136" y="24"/>
                    </a:lnTo>
                    <a:lnTo>
                      <a:pt x="140" y="31"/>
                    </a:lnTo>
                    <a:lnTo>
                      <a:pt x="143" y="36"/>
                    </a:lnTo>
                    <a:lnTo>
                      <a:pt x="146" y="43"/>
                    </a:lnTo>
                    <a:lnTo>
                      <a:pt x="149" y="51"/>
                    </a:lnTo>
                    <a:lnTo>
                      <a:pt x="151" y="59"/>
                    </a:lnTo>
                    <a:lnTo>
                      <a:pt x="152" y="67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50" y="88"/>
                    </a:lnTo>
                    <a:lnTo>
                      <a:pt x="148" y="90"/>
                    </a:lnTo>
                    <a:lnTo>
                      <a:pt x="142" y="91"/>
                    </a:lnTo>
                    <a:lnTo>
                      <a:pt x="40" y="91"/>
                    </a:lnTo>
                    <a:lnTo>
                      <a:pt x="42" y="102"/>
                    </a:lnTo>
                    <a:lnTo>
                      <a:pt x="44" y="113"/>
                    </a:lnTo>
                    <a:lnTo>
                      <a:pt x="49" y="121"/>
                    </a:lnTo>
                    <a:lnTo>
                      <a:pt x="54" y="128"/>
                    </a:lnTo>
                    <a:lnTo>
                      <a:pt x="60" y="133"/>
                    </a:lnTo>
                    <a:lnTo>
                      <a:pt x="68" y="137"/>
                    </a:lnTo>
                    <a:lnTo>
                      <a:pt x="76" y="139"/>
                    </a:lnTo>
                    <a:lnTo>
                      <a:pt x="85" y="140"/>
                    </a:lnTo>
                    <a:lnTo>
                      <a:pt x="94" y="140"/>
                    </a:lnTo>
                    <a:lnTo>
                      <a:pt x="102" y="138"/>
                    </a:lnTo>
                    <a:lnTo>
                      <a:pt x="109" y="135"/>
                    </a:lnTo>
                    <a:lnTo>
                      <a:pt x="114" y="133"/>
                    </a:lnTo>
                    <a:lnTo>
                      <a:pt x="120" y="130"/>
                    </a:lnTo>
                    <a:lnTo>
                      <a:pt x="123" y="128"/>
                    </a:lnTo>
                    <a:lnTo>
                      <a:pt x="128" y="127"/>
                    </a:lnTo>
                    <a:lnTo>
                      <a:pt x="131" y="125"/>
                    </a:lnTo>
                    <a:lnTo>
                      <a:pt x="133" y="125"/>
                    </a:lnTo>
                    <a:lnTo>
                      <a:pt x="135" y="127"/>
                    </a:lnTo>
                    <a:lnTo>
                      <a:pt x="138" y="128"/>
                    </a:lnTo>
                    <a:lnTo>
                      <a:pt x="139" y="129"/>
                    </a:lnTo>
                    <a:lnTo>
                      <a:pt x="150" y="144"/>
                    </a:lnTo>
                    <a:lnTo>
                      <a:pt x="143" y="151"/>
                    </a:lnTo>
                    <a:lnTo>
                      <a:pt x="135" y="157"/>
                    </a:lnTo>
                    <a:lnTo>
                      <a:pt x="126" y="161"/>
                    </a:lnTo>
                    <a:lnTo>
                      <a:pt x="118" y="166"/>
                    </a:lnTo>
                    <a:lnTo>
                      <a:pt x="109" y="168"/>
                    </a:lnTo>
                    <a:lnTo>
                      <a:pt x="100" y="170"/>
                    </a:lnTo>
                    <a:lnTo>
                      <a:pt x="91" y="171"/>
                    </a:lnTo>
                    <a:lnTo>
                      <a:pt x="82" y="171"/>
                    </a:lnTo>
                    <a:lnTo>
                      <a:pt x="73" y="171"/>
                    </a:lnTo>
                    <a:lnTo>
                      <a:pt x="65" y="170"/>
                    </a:lnTo>
                    <a:lnTo>
                      <a:pt x="58" y="168"/>
                    </a:lnTo>
                    <a:lnTo>
                      <a:pt x="50" y="166"/>
                    </a:lnTo>
                    <a:lnTo>
                      <a:pt x="42" y="162"/>
                    </a:lnTo>
                    <a:lnTo>
                      <a:pt x="35" y="158"/>
                    </a:lnTo>
                    <a:lnTo>
                      <a:pt x="30" y="153"/>
                    </a:lnTo>
                    <a:lnTo>
                      <a:pt x="24" y="149"/>
                    </a:lnTo>
                    <a:lnTo>
                      <a:pt x="19" y="142"/>
                    </a:lnTo>
                    <a:lnTo>
                      <a:pt x="14" y="135"/>
                    </a:lnTo>
                    <a:lnTo>
                      <a:pt x="10" y="129"/>
                    </a:lnTo>
                    <a:lnTo>
                      <a:pt x="6" y="120"/>
                    </a:lnTo>
                    <a:lnTo>
                      <a:pt x="4" y="112"/>
                    </a:lnTo>
                    <a:lnTo>
                      <a:pt x="2" y="102"/>
                    </a:lnTo>
                    <a:lnTo>
                      <a:pt x="1" y="92"/>
                    </a:lnTo>
                    <a:lnTo>
                      <a:pt x="0" y="82"/>
                    </a:lnTo>
                    <a:lnTo>
                      <a:pt x="1" y="73"/>
                    </a:lnTo>
                    <a:lnTo>
                      <a:pt x="2" y="65"/>
                    </a:lnTo>
                    <a:lnTo>
                      <a:pt x="3" y="58"/>
                    </a:lnTo>
                    <a:lnTo>
                      <a:pt x="5" y="50"/>
                    </a:lnTo>
                    <a:lnTo>
                      <a:pt x="9" y="43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2" y="24"/>
                    </a:lnTo>
                    <a:lnTo>
                      <a:pt x="26" y="19"/>
                    </a:lnTo>
                    <a:lnTo>
                      <a:pt x="33" y="14"/>
                    </a:lnTo>
                    <a:lnTo>
                      <a:pt x="40" y="10"/>
                    </a:lnTo>
                    <a:lnTo>
                      <a:pt x="46" y="6"/>
                    </a:lnTo>
                    <a:lnTo>
                      <a:pt x="54" y="4"/>
                    </a:lnTo>
                    <a:lnTo>
                      <a:pt x="62" y="2"/>
                    </a:lnTo>
                    <a:lnTo>
                      <a:pt x="71" y="1"/>
                    </a:lnTo>
                    <a:lnTo>
                      <a:pt x="80" y="0"/>
                    </a:lnTo>
                    <a:close/>
                    <a:moveTo>
                      <a:pt x="81" y="29"/>
                    </a:moveTo>
                    <a:lnTo>
                      <a:pt x="72" y="30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9"/>
                    </a:lnTo>
                    <a:lnTo>
                      <a:pt x="49" y="44"/>
                    </a:lnTo>
                    <a:lnTo>
                      <a:pt x="45" y="51"/>
                    </a:lnTo>
                    <a:lnTo>
                      <a:pt x="43" y="58"/>
                    </a:lnTo>
                    <a:lnTo>
                      <a:pt x="41" y="67"/>
                    </a:lnTo>
                    <a:lnTo>
                      <a:pt x="116" y="67"/>
                    </a:lnTo>
                    <a:lnTo>
                      <a:pt x="115" y="59"/>
                    </a:lnTo>
                    <a:lnTo>
                      <a:pt x="114" y="52"/>
                    </a:lnTo>
                    <a:lnTo>
                      <a:pt x="111" y="45"/>
                    </a:lnTo>
                    <a:lnTo>
                      <a:pt x="108" y="40"/>
                    </a:lnTo>
                    <a:lnTo>
                      <a:pt x="102" y="35"/>
                    </a:lnTo>
                    <a:lnTo>
                      <a:pt x="96" y="32"/>
                    </a:lnTo>
                    <a:lnTo>
                      <a:pt x="89" y="30"/>
                    </a:lnTo>
                    <a:lnTo>
                      <a:pt x="81" y="2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260"/>
              <p:cNvSpPr>
                <a:spLocks/>
              </p:cNvSpPr>
              <p:nvPr/>
            </p:nvSpPr>
            <p:spPr bwMode="auto">
              <a:xfrm>
                <a:off x="2970" y="1645"/>
                <a:ext cx="24" cy="28"/>
              </a:xfrm>
              <a:custGeom>
                <a:avLst/>
                <a:gdLst>
                  <a:gd name="T0" fmla="*/ 145 w 145"/>
                  <a:gd name="T1" fmla="*/ 0 h 166"/>
                  <a:gd name="T2" fmla="*/ 145 w 145"/>
                  <a:gd name="T3" fmla="*/ 166 h 166"/>
                  <a:gd name="T4" fmla="*/ 105 w 145"/>
                  <a:gd name="T5" fmla="*/ 166 h 166"/>
                  <a:gd name="T6" fmla="*/ 105 w 145"/>
                  <a:gd name="T7" fmla="*/ 92 h 166"/>
                  <a:gd name="T8" fmla="*/ 40 w 145"/>
                  <a:gd name="T9" fmla="*/ 92 h 166"/>
                  <a:gd name="T10" fmla="*/ 40 w 145"/>
                  <a:gd name="T11" fmla="*/ 166 h 166"/>
                  <a:gd name="T12" fmla="*/ 0 w 145"/>
                  <a:gd name="T13" fmla="*/ 166 h 166"/>
                  <a:gd name="T14" fmla="*/ 0 w 145"/>
                  <a:gd name="T15" fmla="*/ 0 h 166"/>
                  <a:gd name="T16" fmla="*/ 40 w 145"/>
                  <a:gd name="T17" fmla="*/ 0 h 166"/>
                  <a:gd name="T18" fmla="*/ 40 w 145"/>
                  <a:gd name="T19" fmla="*/ 62 h 166"/>
                  <a:gd name="T20" fmla="*/ 105 w 145"/>
                  <a:gd name="T21" fmla="*/ 62 h 166"/>
                  <a:gd name="T22" fmla="*/ 105 w 145"/>
                  <a:gd name="T23" fmla="*/ 0 h 166"/>
                  <a:gd name="T24" fmla="*/ 145 w 145"/>
                  <a:gd name="T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166">
                    <a:moveTo>
                      <a:pt x="145" y="0"/>
                    </a:moveTo>
                    <a:lnTo>
                      <a:pt x="145" y="166"/>
                    </a:lnTo>
                    <a:lnTo>
                      <a:pt x="105" y="166"/>
                    </a:lnTo>
                    <a:lnTo>
                      <a:pt x="105" y="92"/>
                    </a:lnTo>
                    <a:lnTo>
                      <a:pt x="40" y="92"/>
                    </a:lnTo>
                    <a:lnTo>
                      <a:pt x="4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62"/>
                    </a:lnTo>
                    <a:lnTo>
                      <a:pt x="105" y="62"/>
                    </a:lnTo>
                    <a:lnTo>
                      <a:pt x="105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261"/>
              <p:cNvSpPr>
                <a:spLocks/>
              </p:cNvSpPr>
              <p:nvPr/>
            </p:nvSpPr>
            <p:spPr bwMode="auto">
              <a:xfrm>
                <a:off x="3000" y="1645"/>
                <a:ext cx="25" cy="28"/>
              </a:xfrm>
              <a:custGeom>
                <a:avLst/>
                <a:gdLst>
                  <a:gd name="T0" fmla="*/ 0 w 149"/>
                  <a:gd name="T1" fmla="*/ 166 h 166"/>
                  <a:gd name="T2" fmla="*/ 0 w 149"/>
                  <a:gd name="T3" fmla="*/ 0 h 166"/>
                  <a:gd name="T4" fmla="*/ 40 w 149"/>
                  <a:gd name="T5" fmla="*/ 0 h 166"/>
                  <a:gd name="T6" fmla="*/ 40 w 149"/>
                  <a:gd name="T7" fmla="*/ 97 h 166"/>
                  <a:gd name="T8" fmla="*/ 40 w 149"/>
                  <a:gd name="T9" fmla="*/ 100 h 166"/>
                  <a:gd name="T10" fmla="*/ 40 w 149"/>
                  <a:gd name="T11" fmla="*/ 105 h 166"/>
                  <a:gd name="T12" fmla="*/ 40 w 149"/>
                  <a:gd name="T13" fmla="*/ 109 h 166"/>
                  <a:gd name="T14" fmla="*/ 39 w 149"/>
                  <a:gd name="T15" fmla="*/ 114 h 166"/>
                  <a:gd name="T16" fmla="*/ 42 w 149"/>
                  <a:gd name="T17" fmla="*/ 107 h 166"/>
                  <a:gd name="T18" fmla="*/ 45 w 149"/>
                  <a:gd name="T19" fmla="*/ 100 h 166"/>
                  <a:gd name="T20" fmla="*/ 46 w 149"/>
                  <a:gd name="T21" fmla="*/ 99 h 166"/>
                  <a:gd name="T22" fmla="*/ 49 w 149"/>
                  <a:gd name="T23" fmla="*/ 97 h 166"/>
                  <a:gd name="T24" fmla="*/ 52 w 149"/>
                  <a:gd name="T25" fmla="*/ 91 h 166"/>
                  <a:gd name="T26" fmla="*/ 56 w 149"/>
                  <a:gd name="T27" fmla="*/ 86 h 166"/>
                  <a:gd name="T28" fmla="*/ 61 w 149"/>
                  <a:gd name="T29" fmla="*/ 79 h 166"/>
                  <a:gd name="T30" fmla="*/ 66 w 149"/>
                  <a:gd name="T31" fmla="*/ 71 h 166"/>
                  <a:gd name="T32" fmla="*/ 73 w 149"/>
                  <a:gd name="T33" fmla="*/ 62 h 166"/>
                  <a:gd name="T34" fmla="*/ 79 w 149"/>
                  <a:gd name="T35" fmla="*/ 55 h 166"/>
                  <a:gd name="T36" fmla="*/ 85 w 149"/>
                  <a:gd name="T37" fmla="*/ 45 h 166"/>
                  <a:gd name="T38" fmla="*/ 93 w 149"/>
                  <a:gd name="T39" fmla="*/ 33 h 166"/>
                  <a:gd name="T40" fmla="*/ 102 w 149"/>
                  <a:gd name="T41" fmla="*/ 21 h 166"/>
                  <a:gd name="T42" fmla="*/ 111 w 149"/>
                  <a:gd name="T43" fmla="*/ 9 h 166"/>
                  <a:gd name="T44" fmla="*/ 113 w 149"/>
                  <a:gd name="T45" fmla="*/ 6 h 166"/>
                  <a:gd name="T46" fmla="*/ 116 w 149"/>
                  <a:gd name="T47" fmla="*/ 2 h 166"/>
                  <a:gd name="T48" fmla="*/ 121 w 149"/>
                  <a:gd name="T49" fmla="*/ 0 h 166"/>
                  <a:gd name="T50" fmla="*/ 125 w 149"/>
                  <a:gd name="T51" fmla="*/ 0 h 166"/>
                  <a:gd name="T52" fmla="*/ 149 w 149"/>
                  <a:gd name="T53" fmla="*/ 0 h 166"/>
                  <a:gd name="T54" fmla="*/ 149 w 149"/>
                  <a:gd name="T55" fmla="*/ 166 h 166"/>
                  <a:gd name="T56" fmla="*/ 110 w 149"/>
                  <a:gd name="T57" fmla="*/ 166 h 166"/>
                  <a:gd name="T58" fmla="*/ 110 w 149"/>
                  <a:gd name="T59" fmla="*/ 69 h 166"/>
                  <a:gd name="T60" fmla="*/ 110 w 149"/>
                  <a:gd name="T61" fmla="*/ 65 h 166"/>
                  <a:gd name="T62" fmla="*/ 110 w 149"/>
                  <a:gd name="T63" fmla="*/ 60 h 166"/>
                  <a:gd name="T64" fmla="*/ 110 w 149"/>
                  <a:gd name="T65" fmla="*/ 56 h 166"/>
                  <a:gd name="T66" fmla="*/ 111 w 149"/>
                  <a:gd name="T67" fmla="*/ 51 h 166"/>
                  <a:gd name="T68" fmla="*/ 109 w 149"/>
                  <a:gd name="T69" fmla="*/ 56 h 166"/>
                  <a:gd name="T70" fmla="*/ 107 w 149"/>
                  <a:gd name="T71" fmla="*/ 59 h 166"/>
                  <a:gd name="T72" fmla="*/ 105 w 149"/>
                  <a:gd name="T73" fmla="*/ 62 h 166"/>
                  <a:gd name="T74" fmla="*/ 103 w 149"/>
                  <a:gd name="T75" fmla="*/ 65 h 166"/>
                  <a:gd name="T76" fmla="*/ 103 w 149"/>
                  <a:gd name="T77" fmla="*/ 66 h 166"/>
                  <a:gd name="T78" fmla="*/ 101 w 149"/>
                  <a:gd name="T79" fmla="*/ 69 h 166"/>
                  <a:gd name="T80" fmla="*/ 97 w 149"/>
                  <a:gd name="T81" fmla="*/ 74 h 166"/>
                  <a:gd name="T82" fmla="*/ 93 w 149"/>
                  <a:gd name="T83" fmla="*/ 80 h 166"/>
                  <a:gd name="T84" fmla="*/ 87 w 149"/>
                  <a:gd name="T85" fmla="*/ 87 h 166"/>
                  <a:gd name="T86" fmla="*/ 82 w 149"/>
                  <a:gd name="T87" fmla="*/ 95 h 166"/>
                  <a:gd name="T88" fmla="*/ 76 w 149"/>
                  <a:gd name="T89" fmla="*/ 102 h 166"/>
                  <a:gd name="T90" fmla="*/ 71 w 149"/>
                  <a:gd name="T91" fmla="*/ 111 h 166"/>
                  <a:gd name="T92" fmla="*/ 63 w 149"/>
                  <a:gd name="T93" fmla="*/ 121 h 166"/>
                  <a:gd name="T94" fmla="*/ 55 w 149"/>
                  <a:gd name="T95" fmla="*/ 132 h 166"/>
                  <a:gd name="T96" fmla="*/ 47 w 149"/>
                  <a:gd name="T97" fmla="*/ 144 h 166"/>
                  <a:gd name="T98" fmla="*/ 39 w 149"/>
                  <a:gd name="T99" fmla="*/ 156 h 166"/>
                  <a:gd name="T100" fmla="*/ 36 w 149"/>
                  <a:gd name="T101" fmla="*/ 159 h 166"/>
                  <a:gd name="T102" fmla="*/ 33 w 149"/>
                  <a:gd name="T103" fmla="*/ 163 h 166"/>
                  <a:gd name="T104" fmla="*/ 29 w 149"/>
                  <a:gd name="T105" fmla="*/ 165 h 166"/>
                  <a:gd name="T106" fmla="*/ 24 w 149"/>
                  <a:gd name="T107" fmla="*/ 166 h 166"/>
                  <a:gd name="T108" fmla="*/ 0 w 149"/>
                  <a:gd name="T10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9" h="166">
                    <a:moveTo>
                      <a:pt x="0" y="166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97"/>
                    </a:lnTo>
                    <a:lnTo>
                      <a:pt x="40" y="100"/>
                    </a:lnTo>
                    <a:lnTo>
                      <a:pt x="40" y="105"/>
                    </a:lnTo>
                    <a:lnTo>
                      <a:pt x="40" y="109"/>
                    </a:lnTo>
                    <a:lnTo>
                      <a:pt x="39" y="114"/>
                    </a:lnTo>
                    <a:lnTo>
                      <a:pt x="42" y="107"/>
                    </a:lnTo>
                    <a:lnTo>
                      <a:pt x="45" y="100"/>
                    </a:lnTo>
                    <a:lnTo>
                      <a:pt x="46" y="99"/>
                    </a:lnTo>
                    <a:lnTo>
                      <a:pt x="49" y="97"/>
                    </a:lnTo>
                    <a:lnTo>
                      <a:pt x="52" y="91"/>
                    </a:lnTo>
                    <a:lnTo>
                      <a:pt x="56" y="86"/>
                    </a:lnTo>
                    <a:lnTo>
                      <a:pt x="61" y="79"/>
                    </a:lnTo>
                    <a:lnTo>
                      <a:pt x="66" y="71"/>
                    </a:lnTo>
                    <a:lnTo>
                      <a:pt x="73" y="62"/>
                    </a:lnTo>
                    <a:lnTo>
                      <a:pt x="79" y="55"/>
                    </a:lnTo>
                    <a:lnTo>
                      <a:pt x="85" y="45"/>
                    </a:lnTo>
                    <a:lnTo>
                      <a:pt x="93" y="33"/>
                    </a:lnTo>
                    <a:lnTo>
                      <a:pt x="102" y="21"/>
                    </a:lnTo>
                    <a:lnTo>
                      <a:pt x="111" y="9"/>
                    </a:lnTo>
                    <a:lnTo>
                      <a:pt x="113" y="6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49" y="0"/>
                    </a:lnTo>
                    <a:lnTo>
                      <a:pt x="149" y="166"/>
                    </a:lnTo>
                    <a:lnTo>
                      <a:pt x="110" y="166"/>
                    </a:lnTo>
                    <a:lnTo>
                      <a:pt x="110" y="69"/>
                    </a:lnTo>
                    <a:lnTo>
                      <a:pt x="110" y="65"/>
                    </a:lnTo>
                    <a:lnTo>
                      <a:pt x="110" y="60"/>
                    </a:lnTo>
                    <a:lnTo>
                      <a:pt x="110" y="56"/>
                    </a:lnTo>
                    <a:lnTo>
                      <a:pt x="111" y="51"/>
                    </a:lnTo>
                    <a:lnTo>
                      <a:pt x="109" y="56"/>
                    </a:lnTo>
                    <a:lnTo>
                      <a:pt x="107" y="59"/>
                    </a:lnTo>
                    <a:lnTo>
                      <a:pt x="105" y="62"/>
                    </a:lnTo>
                    <a:lnTo>
                      <a:pt x="103" y="65"/>
                    </a:lnTo>
                    <a:lnTo>
                      <a:pt x="103" y="66"/>
                    </a:lnTo>
                    <a:lnTo>
                      <a:pt x="101" y="69"/>
                    </a:lnTo>
                    <a:lnTo>
                      <a:pt x="97" y="74"/>
                    </a:lnTo>
                    <a:lnTo>
                      <a:pt x="93" y="80"/>
                    </a:lnTo>
                    <a:lnTo>
                      <a:pt x="87" y="87"/>
                    </a:lnTo>
                    <a:lnTo>
                      <a:pt x="82" y="95"/>
                    </a:lnTo>
                    <a:lnTo>
                      <a:pt x="76" y="102"/>
                    </a:lnTo>
                    <a:lnTo>
                      <a:pt x="71" y="111"/>
                    </a:lnTo>
                    <a:lnTo>
                      <a:pt x="63" y="121"/>
                    </a:lnTo>
                    <a:lnTo>
                      <a:pt x="55" y="132"/>
                    </a:lnTo>
                    <a:lnTo>
                      <a:pt x="47" y="144"/>
                    </a:lnTo>
                    <a:lnTo>
                      <a:pt x="39" y="156"/>
                    </a:lnTo>
                    <a:lnTo>
                      <a:pt x="36" y="159"/>
                    </a:lnTo>
                    <a:lnTo>
                      <a:pt x="33" y="163"/>
                    </a:lnTo>
                    <a:lnTo>
                      <a:pt x="29" y="165"/>
                    </a:lnTo>
                    <a:lnTo>
                      <a:pt x="24" y="16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262"/>
              <p:cNvSpPr>
                <a:spLocks noEditPoints="1"/>
              </p:cNvSpPr>
              <p:nvPr/>
            </p:nvSpPr>
            <p:spPr bwMode="auto">
              <a:xfrm>
                <a:off x="3030" y="1645"/>
                <a:ext cx="25" cy="28"/>
              </a:xfrm>
              <a:custGeom>
                <a:avLst/>
                <a:gdLst>
                  <a:gd name="T0" fmla="*/ 87 w 151"/>
                  <a:gd name="T1" fmla="*/ 1 h 171"/>
                  <a:gd name="T2" fmla="*/ 101 w 151"/>
                  <a:gd name="T3" fmla="*/ 3 h 171"/>
                  <a:gd name="T4" fmla="*/ 114 w 151"/>
                  <a:gd name="T5" fmla="*/ 8 h 171"/>
                  <a:gd name="T6" fmla="*/ 127 w 151"/>
                  <a:gd name="T7" fmla="*/ 15 h 171"/>
                  <a:gd name="T8" fmla="*/ 135 w 151"/>
                  <a:gd name="T9" fmla="*/ 24 h 171"/>
                  <a:gd name="T10" fmla="*/ 143 w 151"/>
                  <a:gd name="T11" fmla="*/ 36 h 171"/>
                  <a:gd name="T12" fmla="*/ 149 w 151"/>
                  <a:gd name="T13" fmla="*/ 51 h 171"/>
                  <a:gd name="T14" fmla="*/ 151 w 151"/>
                  <a:gd name="T15" fmla="*/ 67 h 171"/>
                  <a:gd name="T16" fmla="*/ 151 w 151"/>
                  <a:gd name="T17" fmla="*/ 83 h 171"/>
                  <a:gd name="T18" fmla="*/ 147 w 151"/>
                  <a:gd name="T19" fmla="*/ 90 h 171"/>
                  <a:gd name="T20" fmla="*/ 40 w 151"/>
                  <a:gd name="T21" fmla="*/ 91 h 171"/>
                  <a:gd name="T22" fmla="*/ 44 w 151"/>
                  <a:gd name="T23" fmla="*/ 113 h 171"/>
                  <a:gd name="T24" fmla="*/ 53 w 151"/>
                  <a:gd name="T25" fmla="*/ 128 h 171"/>
                  <a:gd name="T26" fmla="*/ 68 w 151"/>
                  <a:gd name="T27" fmla="*/ 137 h 171"/>
                  <a:gd name="T28" fmla="*/ 84 w 151"/>
                  <a:gd name="T29" fmla="*/ 140 h 171"/>
                  <a:gd name="T30" fmla="*/ 102 w 151"/>
                  <a:gd name="T31" fmla="*/ 138 h 171"/>
                  <a:gd name="T32" fmla="*/ 114 w 151"/>
                  <a:gd name="T33" fmla="*/ 133 h 171"/>
                  <a:gd name="T34" fmla="*/ 123 w 151"/>
                  <a:gd name="T35" fmla="*/ 128 h 171"/>
                  <a:gd name="T36" fmla="*/ 131 w 151"/>
                  <a:gd name="T37" fmla="*/ 125 h 171"/>
                  <a:gd name="T38" fmla="*/ 135 w 151"/>
                  <a:gd name="T39" fmla="*/ 127 h 171"/>
                  <a:gd name="T40" fmla="*/ 138 w 151"/>
                  <a:gd name="T41" fmla="*/ 129 h 171"/>
                  <a:gd name="T42" fmla="*/ 142 w 151"/>
                  <a:gd name="T43" fmla="*/ 151 h 171"/>
                  <a:gd name="T44" fmla="*/ 127 w 151"/>
                  <a:gd name="T45" fmla="*/ 161 h 171"/>
                  <a:gd name="T46" fmla="*/ 109 w 151"/>
                  <a:gd name="T47" fmla="*/ 168 h 171"/>
                  <a:gd name="T48" fmla="*/ 90 w 151"/>
                  <a:gd name="T49" fmla="*/ 171 h 171"/>
                  <a:gd name="T50" fmla="*/ 73 w 151"/>
                  <a:gd name="T51" fmla="*/ 171 h 171"/>
                  <a:gd name="T52" fmla="*/ 57 w 151"/>
                  <a:gd name="T53" fmla="*/ 168 h 171"/>
                  <a:gd name="T54" fmla="*/ 42 w 151"/>
                  <a:gd name="T55" fmla="*/ 162 h 171"/>
                  <a:gd name="T56" fmla="*/ 29 w 151"/>
                  <a:gd name="T57" fmla="*/ 153 h 171"/>
                  <a:gd name="T58" fmla="*/ 18 w 151"/>
                  <a:gd name="T59" fmla="*/ 142 h 171"/>
                  <a:gd name="T60" fmla="*/ 10 w 151"/>
                  <a:gd name="T61" fmla="*/ 129 h 171"/>
                  <a:gd name="T62" fmla="*/ 3 w 151"/>
                  <a:gd name="T63" fmla="*/ 112 h 171"/>
                  <a:gd name="T64" fmla="*/ 0 w 151"/>
                  <a:gd name="T65" fmla="*/ 92 h 171"/>
                  <a:gd name="T66" fmla="*/ 0 w 151"/>
                  <a:gd name="T67" fmla="*/ 73 h 171"/>
                  <a:gd name="T68" fmla="*/ 3 w 151"/>
                  <a:gd name="T69" fmla="*/ 58 h 171"/>
                  <a:gd name="T70" fmla="*/ 8 w 151"/>
                  <a:gd name="T71" fmla="*/ 43 h 171"/>
                  <a:gd name="T72" fmla="*/ 16 w 151"/>
                  <a:gd name="T73" fmla="*/ 30 h 171"/>
                  <a:gd name="T74" fmla="*/ 26 w 151"/>
                  <a:gd name="T75" fmla="*/ 19 h 171"/>
                  <a:gd name="T76" fmla="*/ 39 w 151"/>
                  <a:gd name="T77" fmla="*/ 10 h 171"/>
                  <a:gd name="T78" fmla="*/ 53 w 151"/>
                  <a:gd name="T79" fmla="*/ 4 h 171"/>
                  <a:gd name="T80" fmla="*/ 70 w 151"/>
                  <a:gd name="T81" fmla="*/ 1 h 171"/>
                  <a:gd name="T82" fmla="*/ 80 w 151"/>
                  <a:gd name="T83" fmla="*/ 29 h 171"/>
                  <a:gd name="T84" fmla="*/ 64 w 151"/>
                  <a:gd name="T85" fmla="*/ 31 h 171"/>
                  <a:gd name="T86" fmla="*/ 53 w 151"/>
                  <a:gd name="T87" fmla="*/ 39 h 171"/>
                  <a:gd name="T88" fmla="*/ 44 w 151"/>
                  <a:gd name="T89" fmla="*/ 51 h 171"/>
                  <a:gd name="T90" fmla="*/ 40 w 151"/>
                  <a:gd name="T91" fmla="*/ 67 h 171"/>
                  <a:gd name="T92" fmla="*/ 115 w 151"/>
                  <a:gd name="T93" fmla="*/ 59 h 171"/>
                  <a:gd name="T94" fmla="*/ 111 w 151"/>
                  <a:gd name="T95" fmla="*/ 45 h 171"/>
                  <a:gd name="T96" fmla="*/ 102 w 151"/>
                  <a:gd name="T97" fmla="*/ 35 h 171"/>
                  <a:gd name="T98" fmla="*/ 89 w 151"/>
                  <a:gd name="T99" fmla="*/ 3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1" h="171">
                    <a:moveTo>
                      <a:pt x="79" y="0"/>
                    </a:moveTo>
                    <a:lnTo>
                      <a:pt x="87" y="1"/>
                    </a:lnTo>
                    <a:lnTo>
                      <a:pt x="94" y="1"/>
                    </a:lnTo>
                    <a:lnTo>
                      <a:pt x="101" y="3"/>
                    </a:lnTo>
                    <a:lnTo>
                      <a:pt x="109" y="5"/>
                    </a:lnTo>
                    <a:lnTo>
                      <a:pt x="114" y="8"/>
                    </a:lnTo>
                    <a:lnTo>
                      <a:pt x="121" y="11"/>
                    </a:lnTo>
                    <a:lnTo>
                      <a:pt x="127" y="15"/>
                    </a:lnTo>
                    <a:lnTo>
                      <a:pt x="131" y="20"/>
                    </a:lnTo>
                    <a:lnTo>
                      <a:pt x="135" y="24"/>
                    </a:lnTo>
                    <a:lnTo>
                      <a:pt x="140" y="31"/>
                    </a:lnTo>
                    <a:lnTo>
                      <a:pt x="143" y="36"/>
                    </a:lnTo>
                    <a:lnTo>
                      <a:pt x="145" y="43"/>
                    </a:lnTo>
                    <a:lnTo>
                      <a:pt x="149" y="51"/>
                    </a:lnTo>
                    <a:lnTo>
                      <a:pt x="150" y="59"/>
                    </a:lnTo>
                    <a:lnTo>
                      <a:pt x="151" y="67"/>
                    </a:lnTo>
                    <a:lnTo>
                      <a:pt x="151" y="75"/>
                    </a:lnTo>
                    <a:lnTo>
                      <a:pt x="151" y="83"/>
                    </a:lnTo>
                    <a:lnTo>
                      <a:pt x="150" y="88"/>
                    </a:lnTo>
                    <a:lnTo>
                      <a:pt x="147" y="90"/>
                    </a:lnTo>
                    <a:lnTo>
                      <a:pt x="142" y="91"/>
                    </a:lnTo>
                    <a:lnTo>
                      <a:pt x="40" y="91"/>
                    </a:lnTo>
                    <a:lnTo>
                      <a:pt x="41" y="102"/>
                    </a:lnTo>
                    <a:lnTo>
                      <a:pt x="44" y="113"/>
                    </a:lnTo>
                    <a:lnTo>
                      <a:pt x="48" y="121"/>
                    </a:lnTo>
                    <a:lnTo>
                      <a:pt x="53" y="128"/>
                    </a:lnTo>
                    <a:lnTo>
                      <a:pt x="60" y="133"/>
                    </a:lnTo>
                    <a:lnTo>
                      <a:pt x="68" y="137"/>
                    </a:lnTo>
                    <a:lnTo>
                      <a:pt x="75" y="139"/>
                    </a:lnTo>
                    <a:lnTo>
                      <a:pt x="84" y="140"/>
                    </a:lnTo>
                    <a:lnTo>
                      <a:pt x="94" y="140"/>
                    </a:lnTo>
                    <a:lnTo>
                      <a:pt x="102" y="138"/>
                    </a:lnTo>
                    <a:lnTo>
                      <a:pt x="108" y="135"/>
                    </a:lnTo>
                    <a:lnTo>
                      <a:pt x="114" y="133"/>
                    </a:lnTo>
                    <a:lnTo>
                      <a:pt x="119" y="130"/>
                    </a:lnTo>
                    <a:lnTo>
                      <a:pt x="123" y="128"/>
                    </a:lnTo>
                    <a:lnTo>
                      <a:pt x="127" y="127"/>
                    </a:lnTo>
                    <a:lnTo>
                      <a:pt x="131" y="125"/>
                    </a:lnTo>
                    <a:lnTo>
                      <a:pt x="133" y="125"/>
                    </a:lnTo>
                    <a:lnTo>
                      <a:pt x="135" y="127"/>
                    </a:lnTo>
                    <a:lnTo>
                      <a:pt x="137" y="128"/>
                    </a:lnTo>
                    <a:lnTo>
                      <a:pt x="138" y="129"/>
                    </a:lnTo>
                    <a:lnTo>
                      <a:pt x="150" y="144"/>
                    </a:lnTo>
                    <a:lnTo>
                      <a:pt x="142" y="151"/>
                    </a:lnTo>
                    <a:lnTo>
                      <a:pt x="134" y="157"/>
                    </a:lnTo>
                    <a:lnTo>
                      <a:pt x="127" y="161"/>
                    </a:lnTo>
                    <a:lnTo>
                      <a:pt x="118" y="166"/>
                    </a:lnTo>
                    <a:lnTo>
                      <a:pt x="109" y="168"/>
                    </a:lnTo>
                    <a:lnTo>
                      <a:pt x="99" y="170"/>
                    </a:lnTo>
                    <a:lnTo>
                      <a:pt x="90" y="171"/>
                    </a:lnTo>
                    <a:lnTo>
                      <a:pt x="81" y="171"/>
                    </a:lnTo>
                    <a:lnTo>
                      <a:pt x="73" y="171"/>
                    </a:lnTo>
                    <a:lnTo>
                      <a:pt x="64" y="170"/>
                    </a:lnTo>
                    <a:lnTo>
                      <a:pt x="57" y="168"/>
                    </a:lnTo>
                    <a:lnTo>
                      <a:pt x="49" y="166"/>
                    </a:lnTo>
                    <a:lnTo>
                      <a:pt x="42" y="162"/>
                    </a:lnTo>
                    <a:lnTo>
                      <a:pt x="35" y="158"/>
                    </a:lnTo>
                    <a:lnTo>
                      <a:pt x="29" y="153"/>
                    </a:lnTo>
                    <a:lnTo>
                      <a:pt x="23" y="149"/>
                    </a:lnTo>
                    <a:lnTo>
                      <a:pt x="18" y="142"/>
                    </a:lnTo>
                    <a:lnTo>
                      <a:pt x="13" y="135"/>
                    </a:lnTo>
                    <a:lnTo>
                      <a:pt x="10" y="129"/>
                    </a:lnTo>
                    <a:lnTo>
                      <a:pt x="5" y="120"/>
                    </a:lnTo>
                    <a:lnTo>
                      <a:pt x="3" y="112"/>
                    </a:lnTo>
                    <a:lnTo>
                      <a:pt x="1" y="102"/>
                    </a:lnTo>
                    <a:lnTo>
                      <a:pt x="0" y="92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5"/>
                    </a:lnTo>
                    <a:lnTo>
                      <a:pt x="3" y="58"/>
                    </a:lnTo>
                    <a:lnTo>
                      <a:pt x="5" y="50"/>
                    </a:lnTo>
                    <a:lnTo>
                      <a:pt x="8" y="43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6" y="19"/>
                    </a:lnTo>
                    <a:lnTo>
                      <a:pt x="32" y="14"/>
                    </a:lnTo>
                    <a:lnTo>
                      <a:pt x="39" y="10"/>
                    </a:lnTo>
                    <a:lnTo>
                      <a:pt x="45" y="6"/>
                    </a:lnTo>
                    <a:lnTo>
                      <a:pt x="53" y="4"/>
                    </a:lnTo>
                    <a:lnTo>
                      <a:pt x="62" y="2"/>
                    </a:lnTo>
                    <a:lnTo>
                      <a:pt x="70" y="1"/>
                    </a:lnTo>
                    <a:lnTo>
                      <a:pt x="79" y="0"/>
                    </a:lnTo>
                    <a:close/>
                    <a:moveTo>
                      <a:pt x="80" y="29"/>
                    </a:moveTo>
                    <a:lnTo>
                      <a:pt x="72" y="30"/>
                    </a:lnTo>
                    <a:lnTo>
                      <a:pt x="64" y="31"/>
                    </a:lnTo>
                    <a:lnTo>
                      <a:pt x="59" y="34"/>
                    </a:lnTo>
                    <a:lnTo>
                      <a:pt x="53" y="39"/>
                    </a:lnTo>
                    <a:lnTo>
                      <a:pt x="49" y="44"/>
                    </a:lnTo>
                    <a:lnTo>
                      <a:pt x="44" y="51"/>
                    </a:lnTo>
                    <a:lnTo>
                      <a:pt x="42" y="58"/>
                    </a:lnTo>
                    <a:lnTo>
                      <a:pt x="40" y="67"/>
                    </a:lnTo>
                    <a:lnTo>
                      <a:pt x="115" y="67"/>
                    </a:lnTo>
                    <a:lnTo>
                      <a:pt x="115" y="59"/>
                    </a:lnTo>
                    <a:lnTo>
                      <a:pt x="113" y="52"/>
                    </a:lnTo>
                    <a:lnTo>
                      <a:pt x="111" y="45"/>
                    </a:lnTo>
                    <a:lnTo>
                      <a:pt x="107" y="40"/>
                    </a:lnTo>
                    <a:lnTo>
                      <a:pt x="102" y="35"/>
                    </a:lnTo>
                    <a:lnTo>
                      <a:pt x="95" y="32"/>
                    </a:lnTo>
                    <a:lnTo>
                      <a:pt x="89" y="30"/>
                    </a:lnTo>
                    <a:lnTo>
                      <a:pt x="80" y="2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263"/>
              <p:cNvSpPr>
                <a:spLocks/>
              </p:cNvSpPr>
              <p:nvPr/>
            </p:nvSpPr>
            <p:spPr bwMode="auto">
              <a:xfrm>
                <a:off x="3074" y="1645"/>
                <a:ext cx="24" cy="28"/>
              </a:xfrm>
              <a:custGeom>
                <a:avLst/>
                <a:gdLst>
                  <a:gd name="T0" fmla="*/ 145 w 145"/>
                  <a:gd name="T1" fmla="*/ 0 h 166"/>
                  <a:gd name="T2" fmla="*/ 145 w 145"/>
                  <a:gd name="T3" fmla="*/ 166 h 166"/>
                  <a:gd name="T4" fmla="*/ 105 w 145"/>
                  <a:gd name="T5" fmla="*/ 166 h 166"/>
                  <a:gd name="T6" fmla="*/ 105 w 145"/>
                  <a:gd name="T7" fmla="*/ 29 h 166"/>
                  <a:gd name="T8" fmla="*/ 40 w 145"/>
                  <a:gd name="T9" fmla="*/ 29 h 166"/>
                  <a:gd name="T10" fmla="*/ 40 w 145"/>
                  <a:gd name="T11" fmla="*/ 166 h 166"/>
                  <a:gd name="T12" fmla="*/ 0 w 145"/>
                  <a:gd name="T13" fmla="*/ 166 h 166"/>
                  <a:gd name="T14" fmla="*/ 0 w 145"/>
                  <a:gd name="T15" fmla="*/ 0 h 166"/>
                  <a:gd name="T16" fmla="*/ 145 w 145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66">
                    <a:moveTo>
                      <a:pt x="145" y="0"/>
                    </a:moveTo>
                    <a:lnTo>
                      <a:pt x="145" y="166"/>
                    </a:lnTo>
                    <a:lnTo>
                      <a:pt x="105" y="166"/>
                    </a:lnTo>
                    <a:lnTo>
                      <a:pt x="105" y="29"/>
                    </a:lnTo>
                    <a:lnTo>
                      <a:pt x="40" y="29"/>
                    </a:lnTo>
                    <a:lnTo>
                      <a:pt x="4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264"/>
              <p:cNvSpPr>
                <a:spLocks/>
              </p:cNvSpPr>
              <p:nvPr/>
            </p:nvSpPr>
            <p:spPr bwMode="auto">
              <a:xfrm>
                <a:off x="3101" y="1645"/>
                <a:ext cx="29" cy="28"/>
              </a:xfrm>
              <a:custGeom>
                <a:avLst/>
                <a:gdLst>
                  <a:gd name="T0" fmla="*/ 173 w 173"/>
                  <a:gd name="T1" fmla="*/ 0 h 168"/>
                  <a:gd name="T2" fmla="*/ 173 w 173"/>
                  <a:gd name="T3" fmla="*/ 166 h 168"/>
                  <a:gd name="T4" fmla="*/ 133 w 173"/>
                  <a:gd name="T5" fmla="*/ 166 h 168"/>
                  <a:gd name="T6" fmla="*/ 133 w 173"/>
                  <a:gd name="T7" fmla="*/ 30 h 168"/>
                  <a:gd name="T8" fmla="*/ 92 w 173"/>
                  <a:gd name="T9" fmla="*/ 30 h 168"/>
                  <a:gd name="T10" fmla="*/ 91 w 173"/>
                  <a:gd name="T11" fmla="*/ 45 h 168"/>
                  <a:gd name="T12" fmla="*/ 90 w 173"/>
                  <a:gd name="T13" fmla="*/ 59 h 168"/>
                  <a:gd name="T14" fmla="*/ 89 w 173"/>
                  <a:gd name="T15" fmla="*/ 71 h 168"/>
                  <a:gd name="T16" fmla="*/ 86 w 173"/>
                  <a:gd name="T17" fmla="*/ 82 h 168"/>
                  <a:gd name="T18" fmla="*/ 84 w 173"/>
                  <a:gd name="T19" fmla="*/ 94 h 168"/>
                  <a:gd name="T20" fmla="*/ 82 w 173"/>
                  <a:gd name="T21" fmla="*/ 104 h 168"/>
                  <a:gd name="T22" fmla="*/ 80 w 173"/>
                  <a:gd name="T23" fmla="*/ 112 h 168"/>
                  <a:gd name="T24" fmla="*/ 76 w 173"/>
                  <a:gd name="T25" fmla="*/ 120 h 168"/>
                  <a:gd name="T26" fmla="*/ 71 w 173"/>
                  <a:gd name="T27" fmla="*/ 134 h 168"/>
                  <a:gd name="T28" fmla="*/ 64 w 173"/>
                  <a:gd name="T29" fmla="*/ 145 h 168"/>
                  <a:gd name="T30" fmla="*/ 57 w 173"/>
                  <a:gd name="T31" fmla="*/ 154 h 168"/>
                  <a:gd name="T32" fmla="*/ 50 w 173"/>
                  <a:gd name="T33" fmla="*/ 159 h 168"/>
                  <a:gd name="T34" fmla="*/ 42 w 173"/>
                  <a:gd name="T35" fmla="*/ 164 h 168"/>
                  <a:gd name="T36" fmla="*/ 34 w 173"/>
                  <a:gd name="T37" fmla="*/ 166 h 168"/>
                  <a:gd name="T38" fmla="*/ 25 w 173"/>
                  <a:gd name="T39" fmla="*/ 168 h 168"/>
                  <a:gd name="T40" fmla="*/ 17 w 173"/>
                  <a:gd name="T41" fmla="*/ 168 h 168"/>
                  <a:gd name="T42" fmla="*/ 10 w 173"/>
                  <a:gd name="T43" fmla="*/ 168 h 168"/>
                  <a:gd name="T44" fmla="*/ 4 w 173"/>
                  <a:gd name="T45" fmla="*/ 167 h 168"/>
                  <a:gd name="T46" fmla="*/ 1 w 173"/>
                  <a:gd name="T47" fmla="*/ 165 h 168"/>
                  <a:gd name="T48" fmla="*/ 0 w 173"/>
                  <a:gd name="T49" fmla="*/ 163 h 168"/>
                  <a:gd name="T50" fmla="*/ 0 w 173"/>
                  <a:gd name="T51" fmla="*/ 137 h 168"/>
                  <a:gd name="T52" fmla="*/ 10 w 173"/>
                  <a:gd name="T53" fmla="*/ 137 h 168"/>
                  <a:gd name="T54" fmla="*/ 15 w 173"/>
                  <a:gd name="T55" fmla="*/ 137 h 168"/>
                  <a:gd name="T56" fmla="*/ 20 w 173"/>
                  <a:gd name="T57" fmla="*/ 136 h 168"/>
                  <a:gd name="T58" fmla="*/ 25 w 173"/>
                  <a:gd name="T59" fmla="*/ 134 h 168"/>
                  <a:gd name="T60" fmla="*/ 31 w 173"/>
                  <a:gd name="T61" fmla="*/ 129 h 168"/>
                  <a:gd name="T62" fmla="*/ 35 w 173"/>
                  <a:gd name="T63" fmla="*/ 122 h 168"/>
                  <a:gd name="T64" fmla="*/ 40 w 173"/>
                  <a:gd name="T65" fmla="*/ 115 h 168"/>
                  <a:gd name="T66" fmla="*/ 44 w 173"/>
                  <a:gd name="T67" fmla="*/ 104 h 168"/>
                  <a:gd name="T68" fmla="*/ 49 w 173"/>
                  <a:gd name="T69" fmla="*/ 90 h 168"/>
                  <a:gd name="T70" fmla="*/ 50 w 173"/>
                  <a:gd name="T71" fmla="*/ 82 h 168"/>
                  <a:gd name="T72" fmla="*/ 52 w 173"/>
                  <a:gd name="T73" fmla="*/ 74 h 168"/>
                  <a:gd name="T74" fmla="*/ 53 w 173"/>
                  <a:gd name="T75" fmla="*/ 64 h 168"/>
                  <a:gd name="T76" fmla="*/ 55 w 173"/>
                  <a:gd name="T77" fmla="*/ 52 h 168"/>
                  <a:gd name="T78" fmla="*/ 56 w 173"/>
                  <a:gd name="T79" fmla="*/ 41 h 168"/>
                  <a:gd name="T80" fmla="*/ 57 w 173"/>
                  <a:gd name="T81" fmla="*/ 28 h 168"/>
                  <a:gd name="T82" fmla="*/ 59 w 173"/>
                  <a:gd name="T83" fmla="*/ 15 h 168"/>
                  <a:gd name="T84" fmla="*/ 60 w 173"/>
                  <a:gd name="T85" fmla="*/ 0 h 168"/>
                  <a:gd name="T86" fmla="*/ 173 w 173"/>
                  <a:gd name="T8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3" h="168">
                    <a:moveTo>
                      <a:pt x="173" y="0"/>
                    </a:moveTo>
                    <a:lnTo>
                      <a:pt x="173" y="166"/>
                    </a:lnTo>
                    <a:lnTo>
                      <a:pt x="133" y="166"/>
                    </a:lnTo>
                    <a:lnTo>
                      <a:pt x="133" y="30"/>
                    </a:lnTo>
                    <a:lnTo>
                      <a:pt x="92" y="30"/>
                    </a:lnTo>
                    <a:lnTo>
                      <a:pt x="91" y="45"/>
                    </a:lnTo>
                    <a:lnTo>
                      <a:pt x="90" y="59"/>
                    </a:lnTo>
                    <a:lnTo>
                      <a:pt x="89" y="71"/>
                    </a:lnTo>
                    <a:lnTo>
                      <a:pt x="86" y="82"/>
                    </a:lnTo>
                    <a:lnTo>
                      <a:pt x="84" y="94"/>
                    </a:lnTo>
                    <a:lnTo>
                      <a:pt x="82" y="104"/>
                    </a:lnTo>
                    <a:lnTo>
                      <a:pt x="80" y="112"/>
                    </a:lnTo>
                    <a:lnTo>
                      <a:pt x="76" y="120"/>
                    </a:lnTo>
                    <a:lnTo>
                      <a:pt x="71" y="134"/>
                    </a:lnTo>
                    <a:lnTo>
                      <a:pt x="64" y="145"/>
                    </a:lnTo>
                    <a:lnTo>
                      <a:pt x="57" y="154"/>
                    </a:lnTo>
                    <a:lnTo>
                      <a:pt x="50" y="159"/>
                    </a:lnTo>
                    <a:lnTo>
                      <a:pt x="42" y="164"/>
                    </a:lnTo>
                    <a:lnTo>
                      <a:pt x="34" y="166"/>
                    </a:lnTo>
                    <a:lnTo>
                      <a:pt x="25" y="168"/>
                    </a:lnTo>
                    <a:lnTo>
                      <a:pt x="17" y="168"/>
                    </a:lnTo>
                    <a:lnTo>
                      <a:pt x="10" y="168"/>
                    </a:lnTo>
                    <a:lnTo>
                      <a:pt x="4" y="167"/>
                    </a:lnTo>
                    <a:lnTo>
                      <a:pt x="1" y="165"/>
                    </a:lnTo>
                    <a:lnTo>
                      <a:pt x="0" y="163"/>
                    </a:lnTo>
                    <a:lnTo>
                      <a:pt x="0" y="137"/>
                    </a:lnTo>
                    <a:lnTo>
                      <a:pt x="10" y="137"/>
                    </a:lnTo>
                    <a:lnTo>
                      <a:pt x="15" y="137"/>
                    </a:lnTo>
                    <a:lnTo>
                      <a:pt x="20" y="136"/>
                    </a:lnTo>
                    <a:lnTo>
                      <a:pt x="25" y="134"/>
                    </a:lnTo>
                    <a:lnTo>
                      <a:pt x="31" y="129"/>
                    </a:lnTo>
                    <a:lnTo>
                      <a:pt x="35" y="122"/>
                    </a:lnTo>
                    <a:lnTo>
                      <a:pt x="40" y="115"/>
                    </a:lnTo>
                    <a:lnTo>
                      <a:pt x="44" y="104"/>
                    </a:lnTo>
                    <a:lnTo>
                      <a:pt x="49" y="90"/>
                    </a:lnTo>
                    <a:lnTo>
                      <a:pt x="50" y="82"/>
                    </a:lnTo>
                    <a:lnTo>
                      <a:pt x="52" y="74"/>
                    </a:lnTo>
                    <a:lnTo>
                      <a:pt x="53" y="64"/>
                    </a:lnTo>
                    <a:lnTo>
                      <a:pt x="55" y="52"/>
                    </a:lnTo>
                    <a:lnTo>
                      <a:pt x="56" y="41"/>
                    </a:lnTo>
                    <a:lnTo>
                      <a:pt x="57" y="28"/>
                    </a:lnTo>
                    <a:lnTo>
                      <a:pt x="59" y="15"/>
                    </a:lnTo>
                    <a:lnTo>
                      <a:pt x="60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265"/>
              <p:cNvSpPr>
                <a:spLocks noEditPoints="1"/>
              </p:cNvSpPr>
              <p:nvPr/>
            </p:nvSpPr>
            <p:spPr bwMode="auto">
              <a:xfrm>
                <a:off x="3134" y="1645"/>
                <a:ext cx="23" cy="28"/>
              </a:xfrm>
              <a:custGeom>
                <a:avLst/>
                <a:gdLst>
                  <a:gd name="T0" fmla="*/ 115 w 138"/>
                  <a:gd name="T1" fmla="*/ 168 h 171"/>
                  <a:gd name="T2" fmla="*/ 109 w 138"/>
                  <a:gd name="T3" fmla="*/ 164 h 171"/>
                  <a:gd name="T4" fmla="*/ 103 w 138"/>
                  <a:gd name="T5" fmla="*/ 148 h 171"/>
                  <a:gd name="T6" fmla="*/ 90 w 138"/>
                  <a:gd name="T7" fmla="*/ 158 h 171"/>
                  <a:gd name="T8" fmla="*/ 78 w 138"/>
                  <a:gd name="T9" fmla="*/ 166 h 171"/>
                  <a:gd name="T10" fmla="*/ 64 w 138"/>
                  <a:gd name="T11" fmla="*/ 170 h 171"/>
                  <a:gd name="T12" fmla="*/ 48 w 138"/>
                  <a:gd name="T13" fmla="*/ 171 h 171"/>
                  <a:gd name="T14" fmla="*/ 29 w 138"/>
                  <a:gd name="T15" fmla="*/ 169 h 171"/>
                  <a:gd name="T16" fmla="*/ 13 w 138"/>
                  <a:gd name="T17" fmla="*/ 160 h 171"/>
                  <a:gd name="T18" fmla="*/ 3 w 138"/>
                  <a:gd name="T19" fmla="*/ 145 h 171"/>
                  <a:gd name="T20" fmla="*/ 0 w 138"/>
                  <a:gd name="T21" fmla="*/ 127 h 171"/>
                  <a:gd name="T22" fmla="*/ 1 w 138"/>
                  <a:gd name="T23" fmla="*/ 117 h 171"/>
                  <a:gd name="T24" fmla="*/ 4 w 138"/>
                  <a:gd name="T25" fmla="*/ 108 h 171"/>
                  <a:gd name="T26" fmla="*/ 11 w 138"/>
                  <a:gd name="T27" fmla="*/ 99 h 171"/>
                  <a:gd name="T28" fmla="*/ 21 w 138"/>
                  <a:gd name="T29" fmla="*/ 91 h 171"/>
                  <a:gd name="T30" fmla="*/ 34 w 138"/>
                  <a:gd name="T31" fmla="*/ 84 h 171"/>
                  <a:gd name="T32" fmla="*/ 51 w 138"/>
                  <a:gd name="T33" fmla="*/ 79 h 171"/>
                  <a:gd name="T34" fmla="*/ 73 w 138"/>
                  <a:gd name="T35" fmla="*/ 75 h 171"/>
                  <a:gd name="T36" fmla="*/ 99 w 138"/>
                  <a:gd name="T37" fmla="*/ 73 h 171"/>
                  <a:gd name="T38" fmla="*/ 99 w 138"/>
                  <a:gd name="T39" fmla="*/ 57 h 171"/>
                  <a:gd name="T40" fmla="*/ 96 w 138"/>
                  <a:gd name="T41" fmla="*/ 43 h 171"/>
                  <a:gd name="T42" fmla="*/ 88 w 138"/>
                  <a:gd name="T43" fmla="*/ 35 h 171"/>
                  <a:gd name="T44" fmla="*/ 78 w 138"/>
                  <a:gd name="T45" fmla="*/ 32 h 171"/>
                  <a:gd name="T46" fmla="*/ 62 w 138"/>
                  <a:gd name="T47" fmla="*/ 32 h 171"/>
                  <a:gd name="T48" fmla="*/ 49 w 138"/>
                  <a:gd name="T49" fmla="*/ 35 h 171"/>
                  <a:gd name="T50" fmla="*/ 40 w 138"/>
                  <a:gd name="T51" fmla="*/ 41 h 171"/>
                  <a:gd name="T52" fmla="*/ 31 w 138"/>
                  <a:gd name="T53" fmla="*/ 45 h 171"/>
                  <a:gd name="T54" fmla="*/ 22 w 138"/>
                  <a:gd name="T55" fmla="*/ 45 h 171"/>
                  <a:gd name="T56" fmla="*/ 17 w 138"/>
                  <a:gd name="T57" fmla="*/ 41 h 171"/>
                  <a:gd name="T58" fmla="*/ 8 w 138"/>
                  <a:gd name="T59" fmla="*/ 25 h 171"/>
                  <a:gd name="T60" fmla="*/ 22 w 138"/>
                  <a:gd name="T61" fmla="*/ 14 h 171"/>
                  <a:gd name="T62" fmla="*/ 39 w 138"/>
                  <a:gd name="T63" fmla="*/ 6 h 171"/>
                  <a:gd name="T64" fmla="*/ 57 w 138"/>
                  <a:gd name="T65" fmla="*/ 1 h 171"/>
                  <a:gd name="T66" fmla="*/ 77 w 138"/>
                  <a:gd name="T67" fmla="*/ 0 h 171"/>
                  <a:gd name="T68" fmla="*/ 90 w 138"/>
                  <a:gd name="T69" fmla="*/ 1 h 171"/>
                  <a:gd name="T70" fmla="*/ 102 w 138"/>
                  <a:gd name="T71" fmla="*/ 4 h 171"/>
                  <a:gd name="T72" fmla="*/ 113 w 138"/>
                  <a:gd name="T73" fmla="*/ 10 h 171"/>
                  <a:gd name="T74" fmla="*/ 122 w 138"/>
                  <a:gd name="T75" fmla="*/ 18 h 171"/>
                  <a:gd name="T76" fmla="*/ 129 w 138"/>
                  <a:gd name="T77" fmla="*/ 26 h 171"/>
                  <a:gd name="T78" fmla="*/ 135 w 138"/>
                  <a:gd name="T79" fmla="*/ 38 h 171"/>
                  <a:gd name="T80" fmla="*/ 138 w 138"/>
                  <a:gd name="T81" fmla="*/ 64 h 171"/>
                  <a:gd name="T82" fmla="*/ 120 w 138"/>
                  <a:gd name="T83" fmla="*/ 169 h 171"/>
                  <a:gd name="T84" fmla="*/ 67 w 138"/>
                  <a:gd name="T85" fmla="*/ 143 h 171"/>
                  <a:gd name="T86" fmla="*/ 77 w 138"/>
                  <a:gd name="T87" fmla="*/ 141 h 171"/>
                  <a:gd name="T88" fmla="*/ 90 w 138"/>
                  <a:gd name="T89" fmla="*/ 133 h 171"/>
                  <a:gd name="T90" fmla="*/ 99 w 138"/>
                  <a:gd name="T91" fmla="*/ 98 h 171"/>
                  <a:gd name="T92" fmla="*/ 70 w 138"/>
                  <a:gd name="T93" fmla="*/ 101 h 171"/>
                  <a:gd name="T94" fmla="*/ 51 w 138"/>
                  <a:gd name="T95" fmla="*/ 107 h 171"/>
                  <a:gd name="T96" fmla="*/ 41 w 138"/>
                  <a:gd name="T97" fmla="*/ 114 h 171"/>
                  <a:gd name="T98" fmla="*/ 38 w 138"/>
                  <a:gd name="T99" fmla="*/ 124 h 171"/>
                  <a:gd name="T100" fmla="*/ 39 w 138"/>
                  <a:gd name="T101" fmla="*/ 133 h 171"/>
                  <a:gd name="T102" fmla="*/ 44 w 138"/>
                  <a:gd name="T103" fmla="*/ 139 h 171"/>
                  <a:gd name="T104" fmla="*/ 51 w 138"/>
                  <a:gd name="T105" fmla="*/ 142 h 171"/>
                  <a:gd name="T106" fmla="*/ 60 w 138"/>
                  <a:gd name="T107" fmla="*/ 14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" h="171">
                    <a:moveTo>
                      <a:pt x="120" y="169"/>
                    </a:moveTo>
                    <a:lnTo>
                      <a:pt x="115" y="168"/>
                    </a:lnTo>
                    <a:lnTo>
                      <a:pt x="111" y="167"/>
                    </a:lnTo>
                    <a:lnTo>
                      <a:pt x="109" y="164"/>
                    </a:lnTo>
                    <a:lnTo>
                      <a:pt x="107" y="160"/>
                    </a:lnTo>
                    <a:lnTo>
                      <a:pt x="103" y="148"/>
                    </a:lnTo>
                    <a:lnTo>
                      <a:pt x="97" y="153"/>
                    </a:lnTo>
                    <a:lnTo>
                      <a:pt x="90" y="158"/>
                    </a:lnTo>
                    <a:lnTo>
                      <a:pt x="85" y="162"/>
                    </a:lnTo>
                    <a:lnTo>
                      <a:pt x="78" y="166"/>
                    </a:lnTo>
                    <a:lnTo>
                      <a:pt x="71" y="168"/>
                    </a:lnTo>
                    <a:lnTo>
                      <a:pt x="64" y="170"/>
                    </a:lnTo>
                    <a:lnTo>
                      <a:pt x="57" y="171"/>
                    </a:lnTo>
                    <a:lnTo>
                      <a:pt x="48" y="171"/>
                    </a:lnTo>
                    <a:lnTo>
                      <a:pt x="38" y="170"/>
                    </a:lnTo>
                    <a:lnTo>
                      <a:pt x="29" y="169"/>
                    </a:lnTo>
                    <a:lnTo>
                      <a:pt x="20" y="164"/>
                    </a:lnTo>
                    <a:lnTo>
                      <a:pt x="13" y="160"/>
                    </a:lnTo>
                    <a:lnTo>
                      <a:pt x="8" y="153"/>
                    </a:lnTo>
                    <a:lnTo>
                      <a:pt x="3" y="145"/>
                    </a:lnTo>
                    <a:lnTo>
                      <a:pt x="1" y="137"/>
                    </a:lnTo>
                    <a:lnTo>
                      <a:pt x="0" y="127"/>
                    </a:lnTo>
                    <a:lnTo>
                      <a:pt x="0" y="121"/>
                    </a:lnTo>
                    <a:lnTo>
                      <a:pt x="1" y="117"/>
                    </a:lnTo>
                    <a:lnTo>
                      <a:pt x="2" y="112"/>
                    </a:lnTo>
                    <a:lnTo>
                      <a:pt x="4" y="108"/>
                    </a:lnTo>
                    <a:lnTo>
                      <a:pt x="8" y="103"/>
                    </a:lnTo>
                    <a:lnTo>
                      <a:pt x="11" y="99"/>
                    </a:lnTo>
                    <a:lnTo>
                      <a:pt x="16" y="95"/>
                    </a:lnTo>
                    <a:lnTo>
                      <a:pt x="21" y="91"/>
                    </a:lnTo>
                    <a:lnTo>
                      <a:pt x="28" y="88"/>
                    </a:lnTo>
                    <a:lnTo>
                      <a:pt x="34" y="84"/>
                    </a:lnTo>
                    <a:lnTo>
                      <a:pt x="42" y="82"/>
                    </a:lnTo>
                    <a:lnTo>
                      <a:pt x="51" y="79"/>
                    </a:lnTo>
                    <a:lnTo>
                      <a:pt x="62" y="77"/>
                    </a:lnTo>
                    <a:lnTo>
                      <a:pt x="73" y="75"/>
                    </a:lnTo>
                    <a:lnTo>
                      <a:pt x="86" y="74"/>
                    </a:lnTo>
                    <a:lnTo>
                      <a:pt x="99" y="73"/>
                    </a:lnTo>
                    <a:lnTo>
                      <a:pt x="99" y="64"/>
                    </a:lnTo>
                    <a:lnTo>
                      <a:pt x="99" y="57"/>
                    </a:lnTo>
                    <a:lnTo>
                      <a:pt x="98" y="50"/>
                    </a:lnTo>
                    <a:lnTo>
                      <a:pt x="96" y="43"/>
                    </a:lnTo>
                    <a:lnTo>
                      <a:pt x="92" y="39"/>
                    </a:lnTo>
                    <a:lnTo>
                      <a:pt x="88" y="35"/>
                    </a:lnTo>
                    <a:lnTo>
                      <a:pt x="83" y="33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2" y="32"/>
                    </a:lnTo>
                    <a:lnTo>
                      <a:pt x="56" y="33"/>
                    </a:lnTo>
                    <a:lnTo>
                      <a:pt x="49" y="35"/>
                    </a:lnTo>
                    <a:lnTo>
                      <a:pt x="44" y="39"/>
                    </a:lnTo>
                    <a:lnTo>
                      <a:pt x="40" y="41"/>
                    </a:lnTo>
                    <a:lnTo>
                      <a:pt x="36" y="43"/>
                    </a:lnTo>
                    <a:lnTo>
                      <a:pt x="31" y="45"/>
                    </a:lnTo>
                    <a:lnTo>
                      <a:pt x="27" y="45"/>
                    </a:lnTo>
                    <a:lnTo>
                      <a:pt x="22" y="45"/>
                    </a:lnTo>
                    <a:lnTo>
                      <a:pt x="20" y="43"/>
                    </a:lnTo>
                    <a:lnTo>
                      <a:pt x="17" y="41"/>
                    </a:lnTo>
                    <a:lnTo>
                      <a:pt x="14" y="39"/>
                    </a:lnTo>
                    <a:lnTo>
                      <a:pt x="8" y="25"/>
                    </a:lnTo>
                    <a:lnTo>
                      <a:pt x="16" y="20"/>
                    </a:lnTo>
                    <a:lnTo>
                      <a:pt x="22" y="14"/>
                    </a:lnTo>
                    <a:lnTo>
                      <a:pt x="31" y="10"/>
                    </a:lnTo>
                    <a:lnTo>
                      <a:pt x="39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7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8" y="6"/>
                    </a:lnTo>
                    <a:lnTo>
                      <a:pt x="113" y="10"/>
                    </a:lnTo>
                    <a:lnTo>
                      <a:pt x="118" y="13"/>
                    </a:lnTo>
                    <a:lnTo>
                      <a:pt x="122" y="18"/>
                    </a:lnTo>
                    <a:lnTo>
                      <a:pt x="126" y="22"/>
                    </a:lnTo>
                    <a:lnTo>
                      <a:pt x="129" y="26"/>
                    </a:lnTo>
                    <a:lnTo>
                      <a:pt x="131" y="32"/>
                    </a:lnTo>
                    <a:lnTo>
                      <a:pt x="135" y="38"/>
                    </a:lnTo>
                    <a:lnTo>
                      <a:pt x="137" y="50"/>
                    </a:lnTo>
                    <a:lnTo>
                      <a:pt x="138" y="64"/>
                    </a:lnTo>
                    <a:lnTo>
                      <a:pt x="138" y="169"/>
                    </a:lnTo>
                    <a:lnTo>
                      <a:pt x="120" y="169"/>
                    </a:lnTo>
                    <a:close/>
                    <a:moveTo>
                      <a:pt x="60" y="143"/>
                    </a:moveTo>
                    <a:lnTo>
                      <a:pt x="67" y="143"/>
                    </a:lnTo>
                    <a:lnTo>
                      <a:pt x="72" y="142"/>
                    </a:lnTo>
                    <a:lnTo>
                      <a:pt x="77" y="141"/>
                    </a:lnTo>
                    <a:lnTo>
                      <a:pt x="81" y="139"/>
                    </a:lnTo>
                    <a:lnTo>
                      <a:pt x="90" y="133"/>
                    </a:lnTo>
                    <a:lnTo>
                      <a:pt x="99" y="125"/>
                    </a:lnTo>
                    <a:lnTo>
                      <a:pt x="99" y="98"/>
                    </a:lnTo>
                    <a:lnTo>
                      <a:pt x="83" y="99"/>
                    </a:lnTo>
                    <a:lnTo>
                      <a:pt x="70" y="101"/>
                    </a:lnTo>
                    <a:lnTo>
                      <a:pt x="59" y="103"/>
                    </a:lnTo>
                    <a:lnTo>
                      <a:pt x="51" y="107"/>
                    </a:lnTo>
                    <a:lnTo>
                      <a:pt x="46" y="110"/>
                    </a:lnTo>
                    <a:lnTo>
                      <a:pt x="41" y="114"/>
                    </a:lnTo>
                    <a:lnTo>
                      <a:pt x="39" y="119"/>
                    </a:lnTo>
                    <a:lnTo>
                      <a:pt x="38" y="124"/>
                    </a:lnTo>
                    <a:lnTo>
                      <a:pt x="38" y="129"/>
                    </a:lnTo>
                    <a:lnTo>
                      <a:pt x="39" y="133"/>
                    </a:lnTo>
                    <a:lnTo>
                      <a:pt x="41" y="137"/>
                    </a:lnTo>
                    <a:lnTo>
                      <a:pt x="44" y="139"/>
                    </a:lnTo>
                    <a:lnTo>
                      <a:pt x="48" y="141"/>
                    </a:lnTo>
                    <a:lnTo>
                      <a:pt x="51" y="142"/>
                    </a:lnTo>
                    <a:lnTo>
                      <a:pt x="56" y="143"/>
                    </a:lnTo>
                    <a:lnTo>
                      <a:pt x="60" y="14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266"/>
              <p:cNvSpPr>
                <a:spLocks/>
              </p:cNvSpPr>
              <p:nvPr/>
            </p:nvSpPr>
            <p:spPr bwMode="auto">
              <a:xfrm>
                <a:off x="3161" y="1645"/>
                <a:ext cx="26" cy="28"/>
              </a:xfrm>
              <a:custGeom>
                <a:avLst/>
                <a:gdLst>
                  <a:gd name="T0" fmla="*/ 0 w 158"/>
                  <a:gd name="T1" fmla="*/ 0 h 166"/>
                  <a:gd name="T2" fmla="*/ 158 w 158"/>
                  <a:gd name="T3" fmla="*/ 0 h 166"/>
                  <a:gd name="T4" fmla="*/ 158 w 158"/>
                  <a:gd name="T5" fmla="*/ 29 h 166"/>
                  <a:gd name="T6" fmla="*/ 99 w 158"/>
                  <a:gd name="T7" fmla="*/ 29 h 166"/>
                  <a:gd name="T8" fmla="*/ 99 w 158"/>
                  <a:gd name="T9" fmla="*/ 166 h 166"/>
                  <a:gd name="T10" fmla="*/ 59 w 158"/>
                  <a:gd name="T11" fmla="*/ 166 h 166"/>
                  <a:gd name="T12" fmla="*/ 59 w 158"/>
                  <a:gd name="T13" fmla="*/ 29 h 166"/>
                  <a:gd name="T14" fmla="*/ 0 w 158"/>
                  <a:gd name="T15" fmla="*/ 29 h 166"/>
                  <a:gd name="T16" fmla="*/ 0 w 158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166">
                    <a:moveTo>
                      <a:pt x="0" y="0"/>
                    </a:moveTo>
                    <a:lnTo>
                      <a:pt x="158" y="0"/>
                    </a:lnTo>
                    <a:lnTo>
                      <a:pt x="158" y="29"/>
                    </a:lnTo>
                    <a:lnTo>
                      <a:pt x="99" y="29"/>
                    </a:lnTo>
                    <a:lnTo>
                      <a:pt x="99" y="166"/>
                    </a:lnTo>
                    <a:lnTo>
                      <a:pt x="59" y="166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267"/>
              <p:cNvSpPr>
                <a:spLocks noEditPoints="1"/>
              </p:cNvSpPr>
              <p:nvPr/>
            </p:nvSpPr>
            <p:spPr bwMode="auto">
              <a:xfrm>
                <a:off x="3189" y="1645"/>
                <a:ext cx="25" cy="28"/>
              </a:xfrm>
              <a:custGeom>
                <a:avLst/>
                <a:gdLst>
                  <a:gd name="T0" fmla="*/ 88 w 152"/>
                  <a:gd name="T1" fmla="*/ 1 h 171"/>
                  <a:gd name="T2" fmla="*/ 102 w 152"/>
                  <a:gd name="T3" fmla="*/ 3 h 171"/>
                  <a:gd name="T4" fmla="*/ 115 w 152"/>
                  <a:gd name="T5" fmla="*/ 8 h 171"/>
                  <a:gd name="T6" fmla="*/ 127 w 152"/>
                  <a:gd name="T7" fmla="*/ 15 h 171"/>
                  <a:gd name="T8" fmla="*/ 135 w 152"/>
                  <a:gd name="T9" fmla="*/ 24 h 171"/>
                  <a:gd name="T10" fmla="*/ 143 w 152"/>
                  <a:gd name="T11" fmla="*/ 36 h 171"/>
                  <a:gd name="T12" fmla="*/ 149 w 152"/>
                  <a:gd name="T13" fmla="*/ 51 h 171"/>
                  <a:gd name="T14" fmla="*/ 151 w 152"/>
                  <a:gd name="T15" fmla="*/ 67 h 171"/>
                  <a:gd name="T16" fmla="*/ 151 w 152"/>
                  <a:gd name="T17" fmla="*/ 83 h 171"/>
                  <a:gd name="T18" fmla="*/ 147 w 152"/>
                  <a:gd name="T19" fmla="*/ 90 h 171"/>
                  <a:gd name="T20" fmla="*/ 40 w 152"/>
                  <a:gd name="T21" fmla="*/ 91 h 171"/>
                  <a:gd name="T22" fmla="*/ 44 w 152"/>
                  <a:gd name="T23" fmla="*/ 113 h 171"/>
                  <a:gd name="T24" fmla="*/ 53 w 152"/>
                  <a:gd name="T25" fmla="*/ 128 h 171"/>
                  <a:gd name="T26" fmla="*/ 68 w 152"/>
                  <a:gd name="T27" fmla="*/ 137 h 171"/>
                  <a:gd name="T28" fmla="*/ 85 w 152"/>
                  <a:gd name="T29" fmla="*/ 140 h 171"/>
                  <a:gd name="T30" fmla="*/ 102 w 152"/>
                  <a:gd name="T31" fmla="*/ 138 h 171"/>
                  <a:gd name="T32" fmla="*/ 114 w 152"/>
                  <a:gd name="T33" fmla="*/ 133 h 171"/>
                  <a:gd name="T34" fmla="*/ 123 w 152"/>
                  <a:gd name="T35" fmla="*/ 128 h 171"/>
                  <a:gd name="T36" fmla="*/ 131 w 152"/>
                  <a:gd name="T37" fmla="*/ 125 h 171"/>
                  <a:gd name="T38" fmla="*/ 135 w 152"/>
                  <a:gd name="T39" fmla="*/ 127 h 171"/>
                  <a:gd name="T40" fmla="*/ 139 w 152"/>
                  <a:gd name="T41" fmla="*/ 129 h 171"/>
                  <a:gd name="T42" fmla="*/ 143 w 152"/>
                  <a:gd name="T43" fmla="*/ 151 h 171"/>
                  <a:gd name="T44" fmla="*/ 127 w 152"/>
                  <a:gd name="T45" fmla="*/ 161 h 171"/>
                  <a:gd name="T46" fmla="*/ 109 w 152"/>
                  <a:gd name="T47" fmla="*/ 168 h 171"/>
                  <a:gd name="T48" fmla="*/ 91 w 152"/>
                  <a:gd name="T49" fmla="*/ 171 h 171"/>
                  <a:gd name="T50" fmla="*/ 73 w 152"/>
                  <a:gd name="T51" fmla="*/ 171 h 171"/>
                  <a:gd name="T52" fmla="*/ 56 w 152"/>
                  <a:gd name="T53" fmla="*/ 168 h 171"/>
                  <a:gd name="T54" fmla="*/ 42 w 152"/>
                  <a:gd name="T55" fmla="*/ 162 h 171"/>
                  <a:gd name="T56" fmla="*/ 30 w 152"/>
                  <a:gd name="T57" fmla="*/ 153 h 171"/>
                  <a:gd name="T58" fmla="*/ 19 w 152"/>
                  <a:gd name="T59" fmla="*/ 142 h 171"/>
                  <a:gd name="T60" fmla="*/ 10 w 152"/>
                  <a:gd name="T61" fmla="*/ 129 h 171"/>
                  <a:gd name="T62" fmla="*/ 3 w 152"/>
                  <a:gd name="T63" fmla="*/ 112 h 171"/>
                  <a:gd name="T64" fmla="*/ 1 w 152"/>
                  <a:gd name="T65" fmla="*/ 92 h 171"/>
                  <a:gd name="T66" fmla="*/ 0 w 152"/>
                  <a:gd name="T67" fmla="*/ 73 h 171"/>
                  <a:gd name="T68" fmla="*/ 3 w 152"/>
                  <a:gd name="T69" fmla="*/ 58 h 171"/>
                  <a:gd name="T70" fmla="*/ 9 w 152"/>
                  <a:gd name="T71" fmla="*/ 43 h 171"/>
                  <a:gd name="T72" fmla="*/ 16 w 152"/>
                  <a:gd name="T73" fmla="*/ 30 h 171"/>
                  <a:gd name="T74" fmla="*/ 26 w 152"/>
                  <a:gd name="T75" fmla="*/ 19 h 171"/>
                  <a:gd name="T76" fmla="*/ 39 w 152"/>
                  <a:gd name="T77" fmla="*/ 10 h 171"/>
                  <a:gd name="T78" fmla="*/ 54 w 152"/>
                  <a:gd name="T79" fmla="*/ 4 h 171"/>
                  <a:gd name="T80" fmla="*/ 71 w 152"/>
                  <a:gd name="T81" fmla="*/ 1 h 171"/>
                  <a:gd name="T82" fmla="*/ 81 w 152"/>
                  <a:gd name="T83" fmla="*/ 29 h 171"/>
                  <a:gd name="T84" fmla="*/ 65 w 152"/>
                  <a:gd name="T85" fmla="*/ 31 h 171"/>
                  <a:gd name="T86" fmla="*/ 53 w 152"/>
                  <a:gd name="T87" fmla="*/ 39 h 171"/>
                  <a:gd name="T88" fmla="*/ 45 w 152"/>
                  <a:gd name="T89" fmla="*/ 51 h 171"/>
                  <a:gd name="T90" fmla="*/ 41 w 152"/>
                  <a:gd name="T91" fmla="*/ 67 h 171"/>
                  <a:gd name="T92" fmla="*/ 115 w 152"/>
                  <a:gd name="T93" fmla="*/ 59 h 171"/>
                  <a:gd name="T94" fmla="*/ 111 w 152"/>
                  <a:gd name="T95" fmla="*/ 45 h 171"/>
                  <a:gd name="T96" fmla="*/ 102 w 152"/>
                  <a:gd name="T97" fmla="*/ 35 h 171"/>
                  <a:gd name="T98" fmla="*/ 89 w 152"/>
                  <a:gd name="T99" fmla="*/ 3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171">
                    <a:moveTo>
                      <a:pt x="80" y="0"/>
                    </a:moveTo>
                    <a:lnTo>
                      <a:pt x="88" y="1"/>
                    </a:lnTo>
                    <a:lnTo>
                      <a:pt x="94" y="1"/>
                    </a:lnTo>
                    <a:lnTo>
                      <a:pt x="102" y="3"/>
                    </a:lnTo>
                    <a:lnTo>
                      <a:pt x="109" y="5"/>
                    </a:lnTo>
                    <a:lnTo>
                      <a:pt x="115" y="8"/>
                    </a:lnTo>
                    <a:lnTo>
                      <a:pt x="121" y="11"/>
                    </a:lnTo>
                    <a:lnTo>
                      <a:pt x="127" y="15"/>
                    </a:lnTo>
                    <a:lnTo>
                      <a:pt x="131" y="20"/>
                    </a:lnTo>
                    <a:lnTo>
                      <a:pt x="135" y="24"/>
                    </a:lnTo>
                    <a:lnTo>
                      <a:pt x="140" y="31"/>
                    </a:lnTo>
                    <a:lnTo>
                      <a:pt x="143" y="36"/>
                    </a:lnTo>
                    <a:lnTo>
                      <a:pt x="147" y="43"/>
                    </a:lnTo>
                    <a:lnTo>
                      <a:pt x="149" y="51"/>
                    </a:lnTo>
                    <a:lnTo>
                      <a:pt x="151" y="59"/>
                    </a:lnTo>
                    <a:lnTo>
                      <a:pt x="151" y="67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50" y="88"/>
                    </a:lnTo>
                    <a:lnTo>
                      <a:pt x="147" y="90"/>
                    </a:lnTo>
                    <a:lnTo>
                      <a:pt x="142" y="91"/>
                    </a:lnTo>
                    <a:lnTo>
                      <a:pt x="40" y="91"/>
                    </a:lnTo>
                    <a:lnTo>
                      <a:pt x="41" y="102"/>
                    </a:lnTo>
                    <a:lnTo>
                      <a:pt x="44" y="113"/>
                    </a:lnTo>
                    <a:lnTo>
                      <a:pt x="49" y="121"/>
                    </a:lnTo>
                    <a:lnTo>
                      <a:pt x="53" y="128"/>
                    </a:lnTo>
                    <a:lnTo>
                      <a:pt x="60" y="133"/>
                    </a:lnTo>
                    <a:lnTo>
                      <a:pt x="68" y="137"/>
                    </a:lnTo>
                    <a:lnTo>
                      <a:pt x="75" y="139"/>
                    </a:lnTo>
                    <a:lnTo>
                      <a:pt x="85" y="140"/>
                    </a:lnTo>
                    <a:lnTo>
                      <a:pt x="94" y="140"/>
                    </a:lnTo>
                    <a:lnTo>
                      <a:pt x="102" y="138"/>
                    </a:lnTo>
                    <a:lnTo>
                      <a:pt x="109" y="135"/>
                    </a:lnTo>
                    <a:lnTo>
                      <a:pt x="114" y="133"/>
                    </a:lnTo>
                    <a:lnTo>
                      <a:pt x="119" y="130"/>
                    </a:lnTo>
                    <a:lnTo>
                      <a:pt x="123" y="128"/>
                    </a:lnTo>
                    <a:lnTo>
                      <a:pt x="128" y="127"/>
                    </a:lnTo>
                    <a:lnTo>
                      <a:pt x="131" y="125"/>
                    </a:lnTo>
                    <a:lnTo>
                      <a:pt x="133" y="125"/>
                    </a:lnTo>
                    <a:lnTo>
                      <a:pt x="135" y="127"/>
                    </a:lnTo>
                    <a:lnTo>
                      <a:pt x="138" y="128"/>
                    </a:lnTo>
                    <a:lnTo>
                      <a:pt x="139" y="129"/>
                    </a:lnTo>
                    <a:lnTo>
                      <a:pt x="150" y="144"/>
                    </a:lnTo>
                    <a:lnTo>
                      <a:pt x="143" y="151"/>
                    </a:lnTo>
                    <a:lnTo>
                      <a:pt x="135" y="157"/>
                    </a:lnTo>
                    <a:lnTo>
                      <a:pt x="127" y="161"/>
                    </a:lnTo>
                    <a:lnTo>
                      <a:pt x="118" y="166"/>
                    </a:lnTo>
                    <a:lnTo>
                      <a:pt x="109" y="168"/>
                    </a:lnTo>
                    <a:lnTo>
                      <a:pt x="100" y="170"/>
                    </a:lnTo>
                    <a:lnTo>
                      <a:pt x="91" y="171"/>
                    </a:lnTo>
                    <a:lnTo>
                      <a:pt x="82" y="171"/>
                    </a:lnTo>
                    <a:lnTo>
                      <a:pt x="73" y="171"/>
                    </a:lnTo>
                    <a:lnTo>
                      <a:pt x="65" y="170"/>
                    </a:lnTo>
                    <a:lnTo>
                      <a:pt x="56" y="168"/>
                    </a:lnTo>
                    <a:lnTo>
                      <a:pt x="50" y="166"/>
                    </a:lnTo>
                    <a:lnTo>
                      <a:pt x="42" y="162"/>
                    </a:lnTo>
                    <a:lnTo>
                      <a:pt x="35" y="158"/>
                    </a:lnTo>
                    <a:lnTo>
                      <a:pt x="30" y="153"/>
                    </a:lnTo>
                    <a:lnTo>
                      <a:pt x="23" y="149"/>
                    </a:lnTo>
                    <a:lnTo>
                      <a:pt x="19" y="142"/>
                    </a:lnTo>
                    <a:lnTo>
                      <a:pt x="14" y="135"/>
                    </a:lnTo>
                    <a:lnTo>
                      <a:pt x="10" y="129"/>
                    </a:lnTo>
                    <a:lnTo>
                      <a:pt x="6" y="120"/>
                    </a:lnTo>
                    <a:lnTo>
                      <a:pt x="3" y="112"/>
                    </a:lnTo>
                    <a:lnTo>
                      <a:pt x="2" y="102"/>
                    </a:lnTo>
                    <a:lnTo>
                      <a:pt x="1" y="92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5"/>
                    </a:lnTo>
                    <a:lnTo>
                      <a:pt x="3" y="58"/>
                    </a:lnTo>
                    <a:lnTo>
                      <a:pt x="5" y="50"/>
                    </a:lnTo>
                    <a:lnTo>
                      <a:pt x="9" y="43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6" y="19"/>
                    </a:lnTo>
                    <a:lnTo>
                      <a:pt x="33" y="14"/>
                    </a:lnTo>
                    <a:lnTo>
                      <a:pt x="39" y="10"/>
                    </a:lnTo>
                    <a:lnTo>
                      <a:pt x="46" y="6"/>
                    </a:lnTo>
                    <a:lnTo>
                      <a:pt x="54" y="4"/>
                    </a:lnTo>
                    <a:lnTo>
                      <a:pt x="62" y="2"/>
                    </a:lnTo>
                    <a:lnTo>
                      <a:pt x="71" y="1"/>
                    </a:lnTo>
                    <a:lnTo>
                      <a:pt x="80" y="0"/>
                    </a:lnTo>
                    <a:close/>
                    <a:moveTo>
                      <a:pt x="81" y="29"/>
                    </a:moveTo>
                    <a:lnTo>
                      <a:pt x="72" y="30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9"/>
                    </a:lnTo>
                    <a:lnTo>
                      <a:pt x="49" y="44"/>
                    </a:lnTo>
                    <a:lnTo>
                      <a:pt x="45" y="51"/>
                    </a:lnTo>
                    <a:lnTo>
                      <a:pt x="42" y="58"/>
                    </a:lnTo>
                    <a:lnTo>
                      <a:pt x="41" y="67"/>
                    </a:lnTo>
                    <a:lnTo>
                      <a:pt x="115" y="67"/>
                    </a:lnTo>
                    <a:lnTo>
                      <a:pt x="115" y="59"/>
                    </a:lnTo>
                    <a:lnTo>
                      <a:pt x="113" y="52"/>
                    </a:lnTo>
                    <a:lnTo>
                      <a:pt x="111" y="45"/>
                    </a:lnTo>
                    <a:lnTo>
                      <a:pt x="108" y="40"/>
                    </a:lnTo>
                    <a:lnTo>
                      <a:pt x="102" y="35"/>
                    </a:lnTo>
                    <a:lnTo>
                      <a:pt x="97" y="32"/>
                    </a:lnTo>
                    <a:lnTo>
                      <a:pt x="89" y="30"/>
                    </a:lnTo>
                    <a:lnTo>
                      <a:pt x="81" y="2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268"/>
              <p:cNvSpPr>
                <a:spLocks/>
              </p:cNvSpPr>
              <p:nvPr/>
            </p:nvSpPr>
            <p:spPr bwMode="auto">
              <a:xfrm>
                <a:off x="3216" y="1645"/>
                <a:ext cx="43" cy="28"/>
              </a:xfrm>
              <a:custGeom>
                <a:avLst/>
                <a:gdLst>
                  <a:gd name="T0" fmla="*/ 85 w 259"/>
                  <a:gd name="T1" fmla="*/ 62 h 166"/>
                  <a:gd name="T2" fmla="*/ 93 w 259"/>
                  <a:gd name="T3" fmla="*/ 68 h 166"/>
                  <a:gd name="T4" fmla="*/ 110 w 259"/>
                  <a:gd name="T5" fmla="*/ 68 h 166"/>
                  <a:gd name="T6" fmla="*/ 149 w 259"/>
                  <a:gd name="T7" fmla="*/ 0 h 166"/>
                  <a:gd name="T8" fmla="*/ 159 w 259"/>
                  <a:gd name="T9" fmla="*/ 68 h 166"/>
                  <a:gd name="T10" fmla="*/ 170 w 259"/>
                  <a:gd name="T11" fmla="*/ 66 h 166"/>
                  <a:gd name="T12" fmla="*/ 178 w 259"/>
                  <a:gd name="T13" fmla="*/ 58 h 166"/>
                  <a:gd name="T14" fmla="*/ 209 w 259"/>
                  <a:gd name="T15" fmla="*/ 6 h 166"/>
                  <a:gd name="T16" fmla="*/ 218 w 259"/>
                  <a:gd name="T17" fmla="*/ 0 h 166"/>
                  <a:gd name="T18" fmla="*/ 255 w 259"/>
                  <a:gd name="T19" fmla="*/ 0 h 166"/>
                  <a:gd name="T20" fmla="*/ 212 w 259"/>
                  <a:gd name="T21" fmla="*/ 67 h 166"/>
                  <a:gd name="T22" fmla="*/ 203 w 259"/>
                  <a:gd name="T23" fmla="*/ 76 h 166"/>
                  <a:gd name="T24" fmla="*/ 205 w 259"/>
                  <a:gd name="T25" fmla="*/ 81 h 166"/>
                  <a:gd name="T26" fmla="*/ 216 w 259"/>
                  <a:gd name="T27" fmla="*/ 90 h 166"/>
                  <a:gd name="T28" fmla="*/ 259 w 259"/>
                  <a:gd name="T29" fmla="*/ 166 h 166"/>
                  <a:gd name="T30" fmla="*/ 222 w 259"/>
                  <a:gd name="T31" fmla="*/ 165 h 166"/>
                  <a:gd name="T32" fmla="*/ 210 w 259"/>
                  <a:gd name="T33" fmla="*/ 158 h 166"/>
                  <a:gd name="T34" fmla="*/ 182 w 259"/>
                  <a:gd name="T35" fmla="*/ 106 h 166"/>
                  <a:gd name="T36" fmla="*/ 174 w 259"/>
                  <a:gd name="T37" fmla="*/ 97 h 166"/>
                  <a:gd name="T38" fmla="*/ 162 w 259"/>
                  <a:gd name="T39" fmla="*/ 95 h 166"/>
                  <a:gd name="T40" fmla="*/ 149 w 259"/>
                  <a:gd name="T41" fmla="*/ 166 h 166"/>
                  <a:gd name="T42" fmla="*/ 110 w 259"/>
                  <a:gd name="T43" fmla="*/ 95 h 166"/>
                  <a:gd name="T44" fmla="*/ 90 w 259"/>
                  <a:gd name="T45" fmla="*/ 95 h 166"/>
                  <a:gd name="T46" fmla="*/ 80 w 259"/>
                  <a:gd name="T47" fmla="*/ 100 h 166"/>
                  <a:gd name="T48" fmla="*/ 53 w 259"/>
                  <a:gd name="T49" fmla="*/ 151 h 166"/>
                  <a:gd name="T50" fmla="*/ 44 w 259"/>
                  <a:gd name="T51" fmla="*/ 163 h 166"/>
                  <a:gd name="T52" fmla="*/ 27 w 259"/>
                  <a:gd name="T53" fmla="*/ 166 h 166"/>
                  <a:gd name="T54" fmla="*/ 38 w 259"/>
                  <a:gd name="T55" fmla="*/ 97 h 166"/>
                  <a:gd name="T56" fmla="*/ 48 w 259"/>
                  <a:gd name="T57" fmla="*/ 85 h 166"/>
                  <a:gd name="T58" fmla="*/ 61 w 259"/>
                  <a:gd name="T59" fmla="*/ 78 h 166"/>
                  <a:gd name="T60" fmla="*/ 51 w 259"/>
                  <a:gd name="T61" fmla="*/ 71 h 166"/>
                  <a:gd name="T62" fmla="*/ 43 w 259"/>
                  <a:gd name="T63" fmla="*/ 61 h 166"/>
                  <a:gd name="T64" fmla="*/ 36 w 259"/>
                  <a:gd name="T65" fmla="*/ 0 h 166"/>
                  <a:gd name="T66" fmla="*/ 46 w 259"/>
                  <a:gd name="T67" fmla="*/ 2 h 166"/>
                  <a:gd name="T68" fmla="*/ 53 w 259"/>
                  <a:gd name="T69" fmla="*/ 1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9" h="166">
                    <a:moveTo>
                      <a:pt x="81" y="58"/>
                    </a:moveTo>
                    <a:lnTo>
                      <a:pt x="85" y="62"/>
                    </a:lnTo>
                    <a:lnTo>
                      <a:pt x="88" y="66"/>
                    </a:lnTo>
                    <a:lnTo>
                      <a:pt x="93" y="68"/>
                    </a:lnTo>
                    <a:lnTo>
                      <a:pt x="99" y="68"/>
                    </a:lnTo>
                    <a:lnTo>
                      <a:pt x="110" y="68"/>
                    </a:lnTo>
                    <a:lnTo>
                      <a:pt x="110" y="0"/>
                    </a:lnTo>
                    <a:lnTo>
                      <a:pt x="149" y="0"/>
                    </a:lnTo>
                    <a:lnTo>
                      <a:pt x="149" y="68"/>
                    </a:lnTo>
                    <a:lnTo>
                      <a:pt x="159" y="68"/>
                    </a:lnTo>
                    <a:lnTo>
                      <a:pt x="165" y="68"/>
                    </a:lnTo>
                    <a:lnTo>
                      <a:pt x="170" y="66"/>
                    </a:lnTo>
                    <a:lnTo>
                      <a:pt x="174" y="62"/>
                    </a:lnTo>
                    <a:lnTo>
                      <a:pt x="178" y="58"/>
                    </a:lnTo>
                    <a:lnTo>
                      <a:pt x="206" y="10"/>
                    </a:lnTo>
                    <a:lnTo>
                      <a:pt x="209" y="6"/>
                    </a:lnTo>
                    <a:lnTo>
                      <a:pt x="213" y="2"/>
                    </a:lnTo>
                    <a:lnTo>
                      <a:pt x="218" y="0"/>
                    </a:lnTo>
                    <a:lnTo>
                      <a:pt x="224" y="0"/>
                    </a:lnTo>
                    <a:lnTo>
                      <a:pt x="255" y="0"/>
                    </a:lnTo>
                    <a:lnTo>
                      <a:pt x="216" y="61"/>
                    </a:lnTo>
                    <a:lnTo>
                      <a:pt x="212" y="67"/>
                    </a:lnTo>
                    <a:lnTo>
                      <a:pt x="208" y="71"/>
                    </a:lnTo>
                    <a:lnTo>
                      <a:pt x="203" y="76"/>
                    </a:lnTo>
                    <a:lnTo>
                      <a:pt x="197" y="78"/>
                    </a:lnTo>
                    <a:lnTo>
                      <a:pt x="205" y="81"/>
                    </a:lnTo>
                    <a:lnTo>
                      <a:pt x="210" y="85"/>
                    </a:lnTo>
                    <a:lnTo>
                      <a:pt x="216" y="90"/>
                    </a:lnTo>
                    <a:lnTo>
                      <a:pt x="220" y="97"/>
                    </a:lnTo>
                    <a:lnTo>
                      <a:pt x="259" y="166"/>
                    </a:lnTo>
                    <a:lnTo>
                      <a:pt x="232" y="166"/>
                    </a:lnTo>
                    <a:lnTo>
                      <a:pt x="222" y="165"/>
                    </a:lnTo>
                    <a:lnTo>
                      <a:pt x="215" y="163"/>
                    </a:lnTo>
                    <a:lnTo>
                      <a:pt x="210" y="158"/>
                    </a:lnTo>
                    <a:lnTo>
                      <a:pt x="206" y="151"/>
                    </a:lnTo>
                    <a:lnTo>
                      <a:pt x="182" y="106"/>
                    </a:lnTo>
                    <a:lnTo>
                      <a:pt x="178" y="100"/>
                    </a:lnTo>
                    <a:lnTo>
                      <a:pt x="174" y="97"/>
                    </a:lnTo>
                    <a:lnTo>
                      <a:pt x="168" y="95"/>
                    </a:lnTo>
                    <a:lnTo>
                      <a:pt x="162" y="95"/>
                    </a:lnTo>
                    <a:lnTo>
                      <a:pt x="149" y="95"/>
                    </a:lnTo>
                    <a:lnTo>
                      <a:pt x="149" y="166"/>
                    </a:lnTo>
                    <a:lnTo>
                      <a:pt x="110" y="166"/>
                    </a:lnTo>
                    <a:lnTo>
                      <a:pt x="110" y="95"/>
                    </a:lnTo>
                    <a:lnTo>
                      <a:pt x="97" y="95"/>
                    </a:lnTo>
                    <a:lnTo>
                      <a:pt x="90" y="95"/>
                    </a:lnTo>
                    <a:lnTo>
                      <a:pt x="85" y="97"/>
                    </a:lnTo>
                    <a:lnTo>
                      <a:pt x="80" y="100"/>
                    </a:lnTo>
                    <a:lnTo>
                      <a:pt x="77" y="106"/>
                    </a:lnTo>
                    <a:lnTo>
                      <a:pt x="53" y="151"/>
                    </a:lnTo>
                    <a:lnTo>
                      <a:pt x="48" y="158"/>
                    </a:lnTo>
                    <a:lnTo>
                      <a:pt x="44" y="163"/>
                    </a:lnTo>
                    <a:lnTo>
                      <a:pt x="37" y="165"/>
                    </a:lnTo>
                    <a:lnTo>
                      <a:pt x="27" y="166"/>
                    </a:lnTo>
                    <a:lnTo>
                      <a:pt x="0" y="166"/>
                    </a:lnTo>
                    <a:lnTo>
                      <a:pt x="38" y="97"/>
                    </a:lnTo>
                    <a:lnTo>
                      <a:pt x="43" y="90"/>
                    </a:lnTo>
                    <a:lnTo>
                      <a:pt x="48" y="85"/>
                    </a:lnTo>
                    <a:lnTo>
                      <a:pt x="54" y="81"/>
                    </a:lnTo>
                    <a:lnTo>
                      <a:pt x="61" y="78"/>
                    </a:lnTo>
                    <a:lnTo>
                      <a:pt x="56" y="76"/>
                    </a:lnTo>
                    <a:lnTo>
                      <a:pt x="51" y="71"/>
                    </a:lnTo>
                    <a:lnTo>
                      <a:pt x="47" y="67"/>
                    </a:lnTo>
                    <a:lnTo>
                      <a:pt x="43" y="61"/>
                    </a:lnTo>
                    <a:lnTo>
                      <a:pt x="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53" y="10"/>
                    </a:lnTo>
                    <a:lnTo>
                      <a:pt x="81" y="5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269"/>
              <p:cNvSpPr>
                <a:spLocks noEditPoints="1"/>
              </p:cNvSpPr>
              <p:nvPr/>
            </p:nvSpPr>
            <p:spPr bwMode="auto">
              <a:xfrm>
                <a:off x="3261" y="1645"/>
                <a:ext cx="23" cy="28"/>
              </a:xfrm>
              <a:custGeom>
                <a:avLst/>
                <a:gdLst>
                  <a:gd name="T0" fmla="*/ 116 w 138"/>
                  <a:gd name="T1" fmla="*/ 168 h 171"/>
                  <a:gd name="T2" fmla="*/ 109 w 138"/>
                  <a:gd name="T3" fmla="*/ 164 h 171"/>
                  <a:gd name="T4" fmla="*/ 104 w 138"/>
                  <a:gd name="T5" fmla="*/ 148 h 171"/>
                  <a:gd name="T6" fmla="*/ 92 w 138"/>
                  <a:gd name="T7" fmla="*/ 158 h 171"/>
                  <a:gd name="T8" fmla="*/ 78 w 138"/>
                  <a:gd name="T9" fmla="*/ 166 h 171"/>
                  <a:gd name="T10" fmla="*/ 65 w 138"/>
                  <a:gd name="T11" fmla="*/ 170 h 171"/>
                  <a:gd name="T12" fmla="*/ 48 w 138"/>
                  <a:gd name="T13" fmla="*/ 171 h 171"/>
                  <a:gd name="T14" fmla="*/ 29 w 138"/>
                  <a:gd name="T15" fmla="*/ 169 h 171"/>
                  <a:gd name="T16" fmla="*/ 14 w 138"/>
                  <a:gd name="T17" fmla="*/ 160 h 171"/>
                  <a:gd name="T18" fmla="*/ 4 w 138"/>
                  <a:gd name="T19" fmla="*/ 145 h 171"/>
                  <a:gd name="T20" fmla="*/ 0 w 138"/>
                  <a:gd name="T21" fmla="*/ 127 h 171"/>
                  <a:gd name="T22" fmla="*/ 2 w 138"/>
                  <a:gd name="T23" fmla="*/ 117 h 171"/>
                  <a:gd name="T24" fmla="*/ 5 w 138"/>
                  <a:gd name="T25" fmla="*/ 108 h 171"/>
                  <a:gd name="T26" fmla="*/ 12 w 138"/>
                  <a:gd name="T27" fmla="*/ 99 h 171"/>
                  <a:gd name="T28" fmla="*/ 22 w 138"/>
                  <a:gd name="T29" fmla="*/ 91 h 171"/>
                  <a:gd name="T30" fmla="*/ 35 w 138"/>
                  <a:gd name="T31" fmla="*/ 84 h 171"/>
                  <a:gd name="T32" fmla="*/ 53 w 138"/>
                  <a:gd name="T33" fmla="*/ 79 h 171"/>
                  <a:gd name="T34" fmla="*/ 74 w 138"/>
                  <a:gd name="T35" fmla="*/ 75 h 171"/>
                  <a:gd name="T36" fmla="*/ 99 w 138"/>
                  <a:gd name="T37" fmla="*/ 73 h 171"/>
                  <a:gd name="T38" fmla="*/ 99 w 138"/>
                  <a:gd name="T39" fmla="*/ 57 h 171"/>
                  <a:gd name="T40" fmla="*/ 96 w 138"/>
                  <a:gd name="T41" fmla="*/ 43 h 171"/>
                  <a:gd name="T42" fmla="*/ 88 w 138"/>
                  <a:gd name="T43" fmla="*/ 35 h 171"/>
                  <a:gd name="T44" fmla="*/ 78 w 138"/>
                  <a:gd name="T45" fmla="*/ 32 h 171"/>
                  <a:gd name="T46" fmla="*/ 64 w 138"/>
                  <a:gd name="T47" fmla="*/ 32 h 171"/>
                  <a:gd name="T48" fmla="*/ 50 w 138"/>
                  <a:gd name="T49" fmla="*/ 35 h 171"/>
                  <a:gd name="T50" fmla="*/ 40 w 138"/>
                  <a:gd name="T51" fmla="*/ 41 h 171"/>
                  <a:gd name="T52" fmla="*/ 32 w 138"/>
                  <a:gd name="T53" fmla="*/ 45 h 171"/>
                  <a:gd name="T54" fmla="*/ 24 w 138"/>
                  <a:gd name="T55" fmla="*/ 45 h 171"/>
                  <a:gd name="T56" fmla="*/ 17 w 138"/>
                  <a:gd name="T57" fmla="*/ 41 h 171"/>
                  <a:gd name="T58" fmla="*/ 8 w 138"/>
                  <a:gd name="T59" fmla="*/ 25 h 171"/>
                  <a:gd name="T60" fmla="*/ 24 w 138"/>
                  <a:gd name="T61" fmla="*/ 14 h 171"/>
                  <a:gd name="T62" fmla="*/ 39 w 138"/>
                  <a:gd name="T63" fmla="*/ 6 h 171"/>
                  <a:gd name="T64" fmla="*/ 58 w 138"/>
                  <a:gd name="T65" fmla="*/ 1 h 171"/>
                  <a:gd name="T66" fmla="*/ 77 w 138"/>
                  <a:gd name="T67" fmla="*/ 0 h 171"/>
                  <a:gd name="T68" fmla="*/ 91 w 138"/>
                  <a:gd name="T69" fmla="*/ 1 h 171"/>
                  <a:gd name="T70" fmla="*/ 103 w 138"/>
                  <a:gd name="T71" fmla="*/ 4 h 171"/>
                  <a:gd name="T72" fmla="*/ 114 w 138"/>
                  <a:gd name="T73" fmla="*/ 10 h 171"/>
                  <a:gd name="T74" fmla="*/ 123 w 138"/>
                  <a:gd name="T75" fmla="*/ 18 h 171"/>
                  <a:gd name="T76" fmla="*/ 129 w 138"/>
                  <a:gd name="T77" fmla="*/ 26 h 171"/>
                  <a:gd name="T78" fmla="*/ 135 w 138"/>
                  <a:gd name="T79" fmla="*/ 38 h 171"/>
                  <a:gd name="T80" fmla="*/ 138 w 138"/>
                  <a:gd name="T81" fmla="*/ 64 h 171"/>
                  <a:gd name="T82" fmla="*/ 121 w 138"/>
                  <a:gd name="T83" fmla="*/ 169 h 171"/>
                  <a:gd name="T84" fmla="*/ 67 w 138"/>
                  <a:gd name="T85" fmla="*/ 143 h 171"/>
                  <a:gd name="T86" fmla="*/ 77 w 138"/>
                  <a:gd name="T87" fmla="*/ 141 h 171"/>
                  <a:gd name="T88" fmla="*/ 92 w 138"/>
                  <a:gd name="T89" fmla="*/ 133 h 171"/>
                  <a:gd name="T90" fmla="*/ 99 w 138"/>
                  <a:gd name="T91" fmla="*/ 98 h 171"/>
                  <a:gd name="T92" fmla="*/ 70 w 138"/>
                  <a:gd name="T93" fmla="*/ 101 h 171"/>
                  <a:gd name="T94" fmla="*/ 52 w 138"/>
                  <a:gd name="T95" fmla="*/ 107 h 171"/>
                  <a:gd name="T96" fmla="*/ 42 w 138"/>
                  <a:gd name="T97" fmla="*/ 114 h 171"/>
                  <a:gd name="T98" fmla="*/ 38 w 138"/>
                  <a:gd name="T99" fmla="*/ 124 h 171"/>
                  <a:gd name="T100" fmla="*/ 40 w 138"/>
                  <a:gd name="T101" fmla="*/ 133 h 171"/>
                  <a:gd name="T102" fmla="*/ 45 w 138"/>
                  <a:gd name="T103" fmla="*/ 139 h 171"/>
                  <a:gd name="T104" fmla="*/ 52 w 138"/>
                  <a:gd name="T105" fmla="*/ 142 h 171"/>
                  <a:gd name="T106" fmla="*/ 60 w 138"/>
                  <a:gd name="T107" fmla="*/ 14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" h="171">
                    <a:moveTo>
                      <a:pt x="121" y="169"/>
                    </a:moveTo>
                    <a:lnTo>
                      <a:pt x="116" y="168"/>
                    </a:lnTo>
                    <a:lnTo>
                      <a:pt x="112" y="167"/>
                    </a:lnTo>
                    <a:lnTo>
                      <a:pt x="109" y="164"/>
                    </a:lnTo>
                    <a:lnTo>
                      <a:pt x="107" y="160"/>
                    </a:lnTo>
                    <a:lnTo>
                      <a:pt x="104" y="148"/>
                    </a:lnTo>
                    <a:lnTo>
                      <a:pt x="97" y="153"/>
                    </a:lnTo>
                    <a:lnTo>
                      <a:pt x="92" y="158"/>
                    </a:lnTo>
                    <a:lnTo>
                      <a:pt x="85" y="162"/>
                    </a:lnTo>
                    <a:lnTo>
                      <a:pt x="78" y="166"/>
                    </a:lnTo>
                    <a:lnTo>
                      <a:pt x="72" y="168"/>
                    </a:lnTo>
                    <a:lnTo>
                      <a:pt x="65" y="170"/>
                    </a:lnTo>
                    <a:lnTo>
                      <a:pt x="57" y="171"/>
                    </a:lnTo>
                    <a:lnTo>
                      <a:pt x="48" y="171"/>
                    </a:lnTo>
                    <a:lnTo>
                      <a:pt x="38" y="170"/>
                    </a:lnTo>
                    <a:lnTo>
                      <a:pt x="29" y="169"/>
                    </a:lnTo>
                    <a:lnTo>
                      <a:pt x="22" y="164"/>
                    </a:lnTo>
                    <a:lnTo>
                      <a:pt x="14" y="160"/>
                    </a:lnTo>
                    <a:lnTo>
                      <a:pt x="8" y="153"/>
                    </a:lnTo>
                    <a:lnTo>
                      <a:pt x="4" y="145"/>
                    </a:lnTo>
                    <a:lnTo>
                      <a:pt x="2" y="137"/>
                    </a:lnTo>
                    <a:lnTo>
                      <a:pt x="0" y="127"/>
                    </a:lnTo>
                    <a:lnTo>
                      <a:pt x="0" y="121"/>
                    </a:lnTo>
                    <a:lnTo>
                      <a:pt x="2" y="117"/>
                    </a:lnTo>
                    <a:lnTo>
                      <a:pt x="3" y="112"/>
                    </a:lnTo>
                    <a:lnTo>
                      <a:pt x="5" y="108"/>
                    </a:lnTo>
                    <a:lnTo>
                      <a:pt x="8" y="103"/>
                    </a:lnTo>
                    <a:lnTo>
                      <a:pt x="12" y="99"/>
                    </a:lnTo>
                    <a:lnTo>
                      <a:pt x="16" y="95"/>
                    </a:lnTo>
                    <a:lnTo>
                      <a:pt x="22" y="91"/>
                    </a:lnTo>
                    <a:lnTo>
                      <a:pt x="28" y="88"/>
                    </a:lnTo>
                    <a:lnTo>
                      <a:pt x="35" y="84"/>
                    </a:lnTo>
                    <a:lnTo>
                      <a:pt x="43" y="82"/>
                    </a:lnTo>
                    <a:lnTo>
                      <a:pt x="53" y="79"/>
                    </a:lnTo>
                    <a:lnTo>
                      <a:pt x="63" y="77"/>
                    </a:lnTo>
                    <a:lnTo>
                      <a:pt x="74" y="75"/>
                    </a:lnTo>
                    <a:lnTo>
                      <a:pt x="86" y="74"/>
                    </a:lnTo>
                    <a:lnTo>
                      <a:pt x="99" y="73"/>
                    </a:lnTo>
                    <a:lnTo>
                      <a:pt x="99" y="64"/>
                    </a:lnTo>
                    <a:lnTo>
                      <a:pt x="99" y="57"/>
                    </a:lnTo>
                    <a:lnTo>
                      <a:pt x="98" y="50"/>
                    </a:lnTo>
                    <a:lnTo>
                      <a:pt x="96" y="43"/>
                    </a:lnTo>
                    <a:lnTo>
                      <a:pt x="93" y="39"/>
                    </a:lnTo>
                    <a:lnTo>
                      <a:pt x="88" y="35"/>
                    </a:lnTo>
                    <a:lnTo>
                      <a:pt x="84" y="33"/>
                    </a:lnTo>
                    <a:lnTo>
                      <a:pt x="78" y="32"/>
                    </a:lnTo>
                    <a:lnTo>
                      <a:pt x="73" y="31"/>
                    </a:lnTo>
                    <a:lnTo>
                      <a:pt x="64" y="32"/>
                    </a:lnTo>
                    <a:lnTo>
                      <a:pt x="56" y="33"/>
                    </a:lnTo>
                    <a:lnTo>
                      <a:pt x="50" y="35"/>
                    </a:lnTo>
                    <a:lnTo>
                      <a:pt x="45" y="39"/>
                    </a:lnTo>
                    <a:lnTo>
                      <a:pt x="40" y="41"/>
                    </a:lnTo>
                    <a:lnTo>
                      <a:pt x="36" y="43"/>
                    </a:lnTo>
                    <a:lnTo>
                      <a:pt x="32" y="45"/>
                    </a:lnTo>
                    <a:lnTo>
                      <a:pt x="27" y="45"/>
                    </a:lnTo>
                    <a:lnTo>
                      <a:pt x="24" y="45"/>
                    </a:lnTo>
                    <a:lnTo>
                      <a:pt x="20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8" y="25"/>
                    </a:lnTo>
                    <a:lnTo>
                      <a:pt x="16" y="20"/>
                    </a:lnTo>
                    <a:lnTo>
                      <a:pt x="24" y="14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8" y="3"/>
                    </a:lnTo>
                    <a:lnTo>
                      <a:pt x="58" y="1"/>
                    </a:lnTo>
                    <a:lnTo>
                      <a:pt x="67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1"/>
                    </a:lnTo>
                    <a:lnTo>
                      <a:pt x="97" y="2"/>
                    </a:lnTo>
                    <a:lnTo>
                      <a:pt x="103" y="4"/>
                    </a:lnTo>
                    <a:lnTo>
                      <a:pt x="108" y="6"/>
                    </a:lnTo>
                    <a:lnTo>
                      <a:pt x="114" y="10"/>
                    </a:lnTo>
                    <a:lnTo>
                      <a:pt x="118" y="13"/>
                    </a:lnTo>
                    <a:lnTo>
                      <a:pt x="123" y="18"/>
                    </a:lnTo>
                    <a:lnTo>
                      <a:pt x="126" y="22"/>
                    </a:lnTo>
                    <a:lnTo>
                      <a:pt x="129" y="26"/>
                    </a:lnTo>
                    <a:lnTo>
                      <a:pt x="133" y="32"/>
                    </a:lnTo>
                    <a:lnTo>
                      <a:pt x="135" y="38"/>
                    </a:lnTo>
                    <a:lnTo>
                      <a:pt x="138" y="50"/>
                    </a:lnTo>
                    <a:lnTo>
                      <a:pt x="138" y="64"/>
                    </a:lnTo>
                    <a:lnTo>
                      <a:pt x="138" y="169"/>
                    </a:lnTo>
                    <a:lnTo>
                      <a:pt x="121" y="169"/>
                    </a:lnTo>
                    <a:close/>
                    <a:moveTo>
                      <a:pt x="60" y="143"/>
                    </a:moveTo>
                    <a:lnTo>
                      <a:pt x="67" y="143"/>
                    </a:lnTo>
                    <a:lnTo>
                      <a:pt x="73" y="142"/>
                    </a:lnTo>
                    <a:lnTo>
                      <a:pt x="77" y="141"/>
                    </a:lnTo>
                    <a:lnTo>
                      <a:pt x="83" y="139"/>
                    </a:lnTo>
                    <a:lnTo>
                      <a:pt x="92" y="133"/>
                    </a:lnTo>
                    <a:lnTo>
                      <a:pt x="99" y="125"/>
                    </a:lnTo>
                    <a:lnTo>
                      <a:pt x="99" y="98"/>
                    </a:lnTo>
                    <a:lnTo>
                      <a:pt x="84" y="99"/>
                    </a:lnTo>
                    <a:lnTo>
                      <a:pt x="70" y="101"/>
                    </a:lnTo>
                    <a:lnTo>
                      <a:pt x="60" y="103"/>
                    </a:lnTo>
                    <a:lnTo>
                      <a:pt x="52" y="107"/>
                    </a:lnTo>
                    <a:lnTo>
                      <a:pt x="46" y="110"/>
                    </a:lnTo>
                    <a:lnTo>
                      <a:pt x="42" y="114"/>
                    </a:lnTo>
                    <a:lnTo>
                      <a:pt x="39" y="119"/>
                    </a:lnTo>
                    <a:lnTo>
                      <a:pt x="38" y="124"/>
                    </a:lnTo>
                    <a:lnTo>
                      <a:pt x="39" y="129"/>
                    </a:lnTo>
                    <a:lnTo>
                      <a:pt x="40" y="133"/>
                    </a:lnTo>
                    <a:lnTo>
                      <a:pt x="42" y="137"/>
                    </a:lnTo>
                    <a:lnTo>
                      <a:pt x="45" y="139"/>
                    </a:lnTo>
                    <a:lnTo>
                      <a:pt x="48" y="141"/>
                    </a:lnTo>
                    <a:lnTo>
                      <a:pt x="52" y="142"/>
                    </a:lnTo>
                    <a:lnTo>
                      <a:pt x="56" y="143"/>
                    </a:lnTo>
                    <a:lnTo>
                      <a:pt x="60" y="14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270"/>
              <p:cNvSpPr>
                <a:spLocks/>
              </p:cNvSpPr>
              <p:nvPr/>
            </p:nvSpPr>
            <p:spPr bwMode="auto">
              <a:xfrm>
                <a:off x="3290" y="1645"/>
                <a:ext cx="32" cy="28"/>
              </a:xfrm>
              <a:custGeom>
                <a:avLst/>
                <a:gdLst>
                  <a:gd name="T0" fmla="*/ 88 w 193"/>
                  <a:gd name="T1" fmla="*/ 79 h 167"/>
                  <a:gd name="T2" fmla="*/ 90 w 193"/>
                  <a:gd name="T3" fmla="*/ 85 h 167"/>
                  <a:gd name="T4" fmla="*/ 92 w 193"/>
                  <a:gd name="T5" fmla="*/ 89 h 167"/>
                  <a:gd name="T6" fmla="*/ 95 w 193"/>
                  <a:gd name="T7" fmla="*/ 95 h 167"/>
                  <a:gd name="T8" fmla="*/ 97 w 193"/>
                  <a:gd name="T9" fmla="*/ 100 h 167"/>
                  <a:gd name="T10" fmla="*/ 99 w 193"/>
                  <a:gd name="T11" fmla="*/ 95 h 167"/>
                  <a:gd name="T12" fmla="*/ 101 w 193"/>
                  <a:gd name="T13" fmla="*/ 89 h 167"/>
                  <a:gd name="T14" fmla="*/ 104 w 193"/>
                  <a:gd name="T15" fmla="*/ 85 h 167"/>
                  <a:gd name="T16" fmla="*/ 106 w 193"/>
                  <a:gd name="T17" fmla="*/ 79 h 167"/>
                  <a:gd name="T18" fmla="*/ 145 w 193"/>
                  <a:gd name="T19" fmla="*/ 9 h 167"/>
                  <a:gd name="T20" fmla="*/ 148 w 193"/>
                  <a:gd name="T21" fmla="*/ 4 h 167"/>
                  <a:gd name="T22" fmla="*/ 151 w 193"/>
                  <a:gd name="T23" fmla="*/ 2 h 167"/>
                  <a:gd name="T24" fmla="*/ 156 w 193"/>
                  <a:gd name="T25" fmla="*/ 1 h 167"/>
                  <a:gd name="T26" fmla="*/ 159 w 193"/>
                  <a:gd name="T27" fmla="*/ 0 h 167"/>
                  <a:gd name="T28" fmla="*/ 193 w 193"/>
                  <a:gd name="T29" fmla="*/ 0 h 167"/>
                  <a:gd name="T30" fmla="*/ 193 w 193"/>
                  <a:gd name="T31" fmla="*/ 167 h 167"/>
                  <a:gd name="T32" fmla="*/ 157 w 193"/>
                  <a:gd name="T33" fmla="*/ 167 h 167"/>
                  <a:gd name="T34" fmla="*/ 157 w 193"/>
                  <a:gd name="T35" fmla="*/ 75 h 167"/>
                  <a:gd name="T36" fmla="*/ 157 w 193"/>
                  <a:gd name="T37" fmla="*/ 68 h 167"/>
                  <a:gd name="T38" fmla="*/ 157 w 193"/>
                  <a:gd name="T39" fmla="*/ 61 h 167"/>
                  <a:gd name="T40" fmla="*/ 158 w 193"/>
                  <a:gd name="T41" fmla="*/ 55 h 167"/>
                  <a:gd name="T42" fmla="*/ 159 w 193"/>
                  <a:gd name="T43" fmla="*/ 48 h 167"/>
                  <a:gd name="T44" fmla="*/ 110 w 193"/>
                  <a:gd name="T45" fmla="*/ 138 h 167"/>
                  <a:gd name="T46" fmla="*/ 108 w 193"/>
                  <a:gd name="T47" fmla="*/ 140 h 167"/>
                  <a:gd name="T48" fmla="*/ 106 w 193"/>
                  <a:gd name="T49" fmla="*/ 142 h 167"/>
                  <a:gd name="T50" fmla="*/ 102 w 193"/>
                  <a:gd name="T51" fmla="*/ 145 h 167"/>
                  <a:gd name="T52" fmla="*/ 99 w 193"/>
                  <a:gd name="T53" fmla="*/ 145 h 167"/>
                  <a:gd name="T54" fmla="*/ 95 w 193"/>
                  <a:gd name="T55" fmla="*/ 145 h 167"/>
                  <a:gd name="T56" fmla="*/ 91 w 193"/>
                  <a:gd name="T57" fmla="*/ 145 h 167"/>
                  <a:gd name="T58" fmla="*/ 88 w 193"/>
                  <a:gd name="T59" fmla="*/ 142 h 167"/>
                  <a:gd name="T60" fmla="*/ 86 w 193"/>
                  <a:gd name="T61" fmla="*/ 140 h 167"/>
                  <a:gd name="T62" fmla="*/ 84 w 193"/>
                  <a:gd name="T63" fmla="*/ 138 h 167"/>
                  <a:gd name="T64" fmla="*/ 34 w 193"/>
                  <a:gd name="T65" fmla="*/ 48 h 167"/>
                  <a:gd name="T66" fmla="*/ 35 w 193"/>
                  <a:gd name="T67" fmla="*/ 55 h 167"/>
                  <a:gd name="T68" fmla="*/ 36 w 193"/>
                  <a:gd name="T69" fmla="*/ 61 h 167"/>
                  <a:gd name="T70" fmla="*/ 36 w 193"/>
                  <a:gd name="T71" fmla="*/ 68 h 167"/>
                  <a:gd name="T72" fmla="*/ 37 w 193"/>
                  <a:gd name="T73" fmla="*/ 75 h 167"/>
                  <a:gd name="T74" fmla="*/ 37 w 193"/>
                  <a:gd name="T75" fmla="*/ 167 h 167"/>
                  <a:gd name="T76" fmla="*/ 0 w 193"/>
                  <a:gd name="T77" fmla="*/ 167 h 167"/>
                  <a:gd name="T78" fmla="*/ 0 w 193"/>
                  <a:gd name="T79" fmla="*/ 0 h 167"/>
                  <a:gd name="T80" fmla="*/ 34 w 193"/>
                  <a:gd name="T81" fmla="*/ 0 h 167"/>
                  <a:gd name="T82" fmla="*/ 38 w 193"/>
                  <a:gd name="T83" fmla="*/ 1 h 167"/>
                  <a:gd name="T84" fmla="*/ 41 w 193"/>
                  <a:gd name="T85" fmla="*/ 2 h 167"/>
                  <a:gd name="T86" fmla="*/ 46 w 193"/>
                  <a:gd name="T87" fmla="*/ 4 h 167"/>
                  <a:gd name="T88" fmla="*/ 48 w 193"/>
                  <a:gd name="T89" fmla="*/ 9 h 167"/>
                  <a:gd name="T90" fmla="*/ 88 w 193"/>
                  <a:gd name="T91" fmla="*/ 7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" h="167">
                    <a:moveTo>
                      <a:pt x="88" y="79"/>
                    </a:moveTo>
                    <a:lnTo>
                      <a:pt x="90" y="85"/>
                    </a:lnTo>
                    <a:lnTo>
                      <a:pt x="92" y="89"/>
                    </a:lnTo>
                    <a:lnTo>
                      <a:pt x="95" y="95"/>
                    </a:lnTo>
                    <a:lnTo>
                      <a:pt x="97" y="100"/>
                    </a:lnTo>
                    <a:lnTo>
                      <a:pt x="99" y="95"/>
                    </a:lnTo>
                    <a:lnTo>
                      <a:pt x="101" y="89"/>
                    </a:lnTo>
                    <a:lnTo>
                      <a:pt x="104" y="85"/>
                    </a:lnTo>
                    <a:lnTo>
                      <a:pt x="106" y="79"/>
                    </a:lnTo>
                    <a:lnTo>
                      <a:pt x="145" y="9"/>
                    </a:lnTo>
                    <a:lnTo>
                      <a:pt x="148" y="4"/>
                    </a:lnTo>
                    <a:lnTo>
                      <a:pt x="151" y="2"/>
                    </a:lnTo>
                    <a:lnTo>
                      <a:pt x="156" y="1"/>
                    </a:lnTo>
                    <a:lnTo>
                      <a:pt x="159" y="0"/>
                    </a:lnTo>
                    <a:lnTo>
                      <a:pt x="193" y="0"/>
                    </a:lnTo>
                    <a:lnTo>
                      <a:pt x="193" y="167"/>
                    </a:lnTo>
                    <a:lnTo>
                      <a:pt x="157" y="167"/>
                    </a:lnTo>
                    <a:lnTo>
                      <a:pt x="157" y="75"/>
                    </a:lnTo>
                    <a:lnTo>
                      <a:pt x="157" y="68"/>
                    </a:lnTo>
                    <a:lnTo>
                      <a:pt x="157" y="61"/>
                    </a:lnTo>
                    <a:lnTo>
                      <a:pt x="158" y="55"/>
                    </a:lnTo>
                    <a:lnTo>
                      <a:pt x="159" y="48"/>
                    </a:lnTo>
                    <a:lnTo>
                      <a:pt x="110" y="138"/>
                    </a:lnTo>
                    <a:lnTo>
                      <a:pt x="108" y="140"/>
                    </a:lnTo>
                    <a:lnTo>
                      <a:pt x="106" y="142"/>
                    </a:lnTo>
                    <a:lnTo>
                      <a:pt x="102" y="145"/>
                    </a:lnTo>
                    <a:lnTo>
                      <a:pt x="99" y="145"/>
                    </a:lnTo>
                    <a:lnTo>
                      <a:pt x="95" y="145"/>
                    </a:lnTo>
                    <a:lnTo>
                      <a:pt x="91" y="145"/>
                    </a:lnTo>
                    <a:lnTo>
                      <a:pt x="88" y="142"/>
                    </a:lnTo>
                    <a:lnTo>
                      <a:pt x="86" y="140"/>
                    </a:lnTo>
                    <a:lnTo>
                      <a:pt x="84" y="138"/>
                    </a:lnTo>
                    <a:lnTo>
                      <a:pt x="34" y="48"/>
                    </a:lnTo>
                    <a:lnTo>
                      <a:pt x="35" y="55"/>
                    </a:lnTo>
                    <a:lnTo>
                      <a:pt x="36" y="61"/>
                    </a:lnTo>
                    <a:lnTo>
                      <a:pt x="36" y="68"/>
                    </a:lnTo>
                    <a:lnTo>
                      <a:pt x="37" y="75"/>
                    </a:lnTo>
                    <a:lnTo>
                      <a:pt x="37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41" y="2"/>
                    </a:lnTo>
                    <a:lnTo>
                      <a:pt x="46" y="4"/>
                    </a:lnTo>
                    <a:lnTo>
                      <a:pt x="48" y="9"/>
                    </a:lnTo>
                    <a:lnTo>
                      <a:pt x="88" y="7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271"/>
              <p:cNvSpPr>
                <a:spLocks/>
              </p:cNvSpPr>
              <p:nvPr/>
            </p:nvSpPr>
            <p:spPr bwMode="auto">
              <a:xfrm>
                <a:off x="3329" y="1645"/>
                <a:ext cx="25" cy="28"/>
              </a:xfrm>
              <a:custGeom>
                <a:avLst/>
                <a:gdLst>
                  <a:gd name="T0" fmla="*/ 0 w 149"/>
                  <a:gd name="T1" fmla="*/ 166 h 166"/>
                  <a:gd name="T2" fmla="*/ 0 w 149"/>
                  <a:gd name="T3" fmla="*/ 0 h 166"/>
                  <a:gd name="T4" fmla="*/ 39 w 149"/>
                  <a:gd name="T5" fmla="*/ 0 h 166"/>
                  <a:gd name="T6" fmla="*/ 39 w 149"/>
                  <a:gd name="T7" fmla="*/ 97 h 166"/>
                  <a:gd name="T8" fmla="*/ 39 w 149"/>
                  <a:gd name="T9" fmla="*/ 100 h 166"/>
                  <a:gd name="T10" fmla="*/ 39 w 149"/>
                  <a:gd name="T11" fmla="*/ 105 h 166"/>
                  <a:gd name="T12" fmla="*/ 39 w 149"/>
                  <a:gd name="T13" fmla="*/ 109 h 166"/>
                  <a:gd name="T14" fmla="*/ 37 w 149"/>
                  <a:gd name="T15" fmla="*/ 114 h 166"/>
                  <a:gd name="T16" fmla="*/ 41 w 149"/>
                  <a:gd name="T17" fmla="*/ 107 h 166"/>
                  <a:gd name="T18" fmla="*/ 45 w 149"/>
                  <a:gd name="T19" fmla="*/ 100 h 166"/>
                  <a:gd name="T20" fmla="*/ 45 w 149"/>
                  <a:gd name="T21" fmla="*/ 99 h 166"/>
                  <a:gd name="T22" fmla="*/ 47 w 149"/>
                  <a:gd name="T23" fmla="*/ 97 h 166"/>
                  <a:gd name="T24" fmla="*/ 51 w 149"/>
                  <a:gd name="T25" fmla="*/ 91 h 166"/>
                  <a:gd name="T26" fmla="*/ 55 w 149"/>
                  <a:gd name="T27" fmla="*/ 86 h 166"/>
                  <a:gd name="T28" fmla="*/ 60 w 149"/>
                  <a:gd name="T29" fmla="*/ 79 h 166"/>
                  <a:gd name="T30" fmla="*/ 65 w 149"/>
                  <a:gd name="T31" fmla="*/ 71 h 166"/>
                  <a:gd name="T32" fmla="*/ 72 w 149"/>
                  <a:gd name="T33" fmla="*/ 62 h 166"/>
                  <a:gd name="T34" fmla="*/ 77 w 149"/>
                  <a:gd name="T35" fmla="*/ 55 h 166"/>
                  <a:gd name="T36" fmla="*/ 85 w 149"/>
                  <a:gd name="T37" fmla="*/ 45 h 166"/>
                  <a:gd name="T38" fmla="*/ 93 w 149"/>
                  <a:gd name="T39" fmla="*/ 33 h 166"/>
                  <a:gd name="T40" fmla="*/ 101 w 149"/>
                  <a:gd name="T41" fmla="*/ 21 h 166"/>
                  <a:gd name="T42" fmla="*/ 110 w 149"/>
                  <a:gd name="T43" fmla="*/ 9 h 166"/>
                  <a:gd name="T44" fmla="*/ 112 w 149"/>
                  <a:gd name="T45" fmla="*/ 6 h 166"/>
                  <a:gd name="T46" fmla="*/ 115 w 149"/>
                  <a:gd name="T47" fmla="*/ 2 h 166"/>
                  <a:gd name="T48" fmla="*/ 120 w 149"/>
                  <a:gd name="T49" fmla="*/ 0 h 166"/>
                  <a:gd name="T50" fmla="*/ 124 w 149"/>
                  <a:gd name="T51" fmla="*/ 0 h 166"/>
                  <a:gd name="T52" fmla="*/ 149 w 149"/>
                  <a:gd name="T53" fmla="*/ 0 h 166"/>
                  <a:gd name="T54" fmla="*/ 149 w 149"/>
                  <a:gd name="T55" fmla="*/ 166 h 166"/>
                  <a:gd name="T56" fmla="*/ 109 w 149"/>
                  <a:gd name="T57" fmla="*/ 166 h 166"/>
                  <a:gd name="T58" fmla="*/ 109 w 149"/>
                  <a:gd name="T59" fmla="*/ 69 h 166"/>
                  <a:gd name="T60" fmla="*/ 109 w 149"/>
                  <a:gd name="T61" fmla="*/ 65 h 166"/>
                  <a:gd name="T62" fmla="*/ 109 w 149"/>
                  <a:gd name="T63" fmla="*/ 60 h 166"/>
                  <a:gd name="T64" fmla="*/ 109 w 149"/>
                  <a:gd name="T65" fmla="*/ 56 h 166"/>
                  <a:gd name="T66" fmla="*/ 110 w 149"/>
                  <a:gd name="T67" fmla="*/ 51 h 166"/>
                  <a:gd name="T68" fmla="*/ 108 w 149"/>
                  <a:gd name="T69" fmla="*/ 56 h 166"/>
                  <a:gd name="T70" fmla="*/ 106 w 149"/>
                  <a:gd name="T71" fmla="*/ 59 h 166"/>
                  <a:gd name="T72" fmla="*/ 104 w 149"/>
                  <a:gd name="T73" fmla="*/ 62 h 166"/>
                  <a:gd name="T74" fmla="*/ 103 w 149"/>
                  <a:gd name="T75" fmla="*/ 65 h 166"/>
                  <a:gd name="T76" fmla="*/ 102 w 149"/>
                  <a:gd name="T77" fmla="*/ 66 h 166"/>
                  <a:gd name="T78" fmla="*/ 100 w 149"/>
                  <a:gd name="T79" fmla="*/ 69 h 166"/>
                  <a:gd name="T80" fmla="*/ 96 w 149"/>
                  <a:gd name="T81" fmla="*/ 74 h 166"/>
                  <a:gd name="T82" fmla="*/ 92 w 149"/>
                  <a:gd name="T83" fmla="*/ 80 h 166"/>
                  <a:gd name="T84" fmla="*/ 87 w 149"/>
                  <a:gd name="T85" fmla="*/ 87 h 166"/>
                  <a:gd name="T86" fmla="*/ 82 w 149"/>
                  <a:gd name="T87" fmla="*/ 95 h 166"/>
                  <a:gd name="T88" fmla="*/ 75 w 149"/>
                  <a:gd name="T89" fmla="*/ 102 h 166"/>
                  <a:gd name="T90" fmla="*/ 70 w 149"/>
                  <a:gd name="T91" fmla="*/ 111 h 166"/>
                  <a:gd name="T92" fmla="*/ 62 w 149"/>
                  <a:gd name="T93" fmla="*/ 121 h 166"/>
                  <a:gd name="T94" fmla="*/ 54 w 149"/>
                  <a:gd name="T95" fmla="*/ 132 h 166"/>
                  <a:gd name="T96" fmla="*/ 46 w 149"/>
                  <a:gd name="T97" fmla="*/ 144 h 166"/>
                  <a:gd name="T98" fmla="*/ 37 w 149"/>
                  <a:gd name="T99" fmla="*/ 156 h 166"/>
                  <a:gd name="T100" fmla="*/ 35 w 149"/>
                  <a:gd name="T101" fmla="*/ 159 h 166"/>
                  <a:gd name="T102" fmla="*/ 32 w 149"/>
                  <a:gd name="T103" fmla="*/ 163 h 166"/>
                  <a:gd name="T104" fmla="*/ 27 w 149"/>
                  <a:gd name="T105" fmla="*/ 165 h 166"/>
                  <a:gd name="T106" fmla="*/ 23 w 149"/>
                  <a:gd name="T107" fmla="*/ 166 h 166"/>
                  <a:gd name="T108" fmla="*/ 0 w 149"/>
                  <a:gd name="T10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9" h="166">
                    <a:moveTo>
                      <a:pt x="0" y="166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39" y="97"/>
                    </a:lnTo>
                    <a:lnTo>
                      <a:pt x="39" y="100"/>
                    </a:lnTo>
                    <a:lnTo>
                      <a:pt x="39" y="105"/>
                    </a:lnTo>
                    <a:lnTo>
                      <a:pt x="39" y="109"/>
                    </a:lnTo>
                    <a:lnTo>
                      <a:pt x="37" y="114"/>
                    </a:lnTo>
                    <a:lnTo>
                      <a:pt x="41" y="107"/>
                    </a:lnTo>
                    <a:lnTo>
                      <a:pt x="45" y="100"/>
                    </a:lnTo>
                    <a:lnTo>
                      <a:pt x="45" y="99"/>
                    </a:lnTo>
                    <a:lnTo>
                      <a:pt x="47" y="97"/>
                    </a:lnTo>
                    <a:lnTo>
                      <a:pt x="51" y="91"/>
                    </a:lnTo>
                    <a:lnTo>
                      <a:pt x="55" y="86"/>
                    </a:lnTo>
                    <a:lnTo>
                      <a:pt x="60" y="79"/>
                    </a:lnTo>
                    <a:lnTo>
                      <a:pt x="65" y="71"/>
                    </a:lnTo>
                    <a:lnTo>
                      <a:pt x="72" y="62"/>
                    </a:lnTo>
                    <a:lnTo>
                      <a:pt x="77" y="55"/>
                    </a:lnTo>
                    <a:lnTo>
                      <a:pt x="85" y="45"/>
                    </a:lnTo>
                    <a:lnTo>
                      <a:pt x="93" y="33"/>
                    </a:lnTo>
                    <a:lnTo>
                      <a:pt x="101" y="21"/>
                    </a:lnTo>
                    <a:lnTo>
                      <a:pt x="110" y="9"/>
                    </a:lnTo>
                    <a:lnTo>
                      <a:pt x="112" y="6"/>
                    </a:lnTo>
                    <a:lnTo>
                      <a:pt x="115" y="2"/>
                    </a:lnTo>
                    <a:lnTo>
                      <a:pt x="120" y="0"/>
                    </a:lnTo>
                    <a:lnTo>
                      <a:pt x="124" y="0"/>
                    </a:lnTo>
                    <a:lnTo>
                      <a:pt x="149" y="0"/>
                    </a:lnTo>
                    <a:lnTo>
                      <a:pt x="149" y="166"/>
                    </a:lnTo>
                    <a:lnTo>
                      <a:pt x="109" y="166"/>
                    </a:lnTo>
                    <a:lnTo>
                      <a:pt x="109" y="69"/>
                    </a:lnTo>
                    <a:lnTo>
                      <a:pt x="109" y="65"/>
                    </a:lnTo>
                    <a:lnTo>
                      <a:pt x="109" y="60"/>
                    </a:lnTo>
                    <a:lnTo>
                      <a:pt x="109" y="56"/>
                    </a:lnTo>
                    <a:lnTo>
                      <a:pt x="110" y="51"/>
                    </a:lnTo>
                    <a:lnTo>
                      <a:pt x="108" y="56"/>
                    </a:lnTo>
                    <a:lnTo>
                      <a:pt x="106" y="59"/>
                    </a:lnTo>
                    <a:lnTo>
                      <a:pt x="104" y="62"/>
                    </a:lnTo>
                    <a:lnTo>
                      <a:pt x="103" y="65"/>
                    </a:lnTo>
                    <a:lnTo>
                      <a:pt x="102" y="66"/>
                    </a:lnTo>
                    <a:lnTo>
                      <a:pt x="100" y="69"/>
                    </a:lnTo>
                    <a:lnTo>
                      <a:pt x="96" y="74"/>
                    </a:lnTo>
                    <a:lnTo>
                      <a:pt x="92" y="80"/>
                    </a:lnTo>
                    <a:lnTo>
                      <a:pt x="87" y="87"/>
                    </a:lnTo>
                    <a:lnTo>
                      <a:pt x="82" y="95"/>
                    </a:lnTo>
                    <a:lnTo>
                      <a:pt x="75" y="102"/>
                    </a:lnTo>
                    <a:lnTo>
                      <a:pt x="70" y="111"/>
                    </a:lnTo>
                    <a:lnTo>
                      <a:pt x="62" y="121"/>
                    </a:lnTo>
                    <a:lnTo>
                      <a:pt x="54" y="132"/>
                    </a:lnTo>
                    <a:lnTo>
                      <a:pt x="46" y="144"/>
                    </a:lnTo>
                    <a:lnTo>
                      <a:pt x="37" y="156"/>
                    </a:lnTo>
                    <a:lnTo>
                      <a:pt x="35" y="159"/>
                    </a:lnTo>
                    <a:lnTo>
                      <a:pt x="32" y="163"/>
                    </a:lnTo>
                    <a:lnTo>
                      <a:pt x="27" y="165"/>
                    </a:lnTo>
                    <a:lnTo>
                      <a:pt x="23" y="16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272"/>
              <p:cNvSpPr>
                <a:spLocks/>
              </p:cNvSpPr>
              <p:nvPr/>
            </p:nvSpPr>
            <p:spPr bwMode="auto">
              <a:xfrm>
                <a:off x="3358" y="1633"/>
                <a:ext cx="22" cy="42"/>
              </a:xfrm>
              <a:custGeom>
                <a:avLst/>
                <a:gdLst>
                  <a:gd name="T0" fmla="*/ 37 w 131"/>
                  <a:gd name="T1" fmla="*/ 240 h 255"/>
                  <a:gd name="T2" fmla="*/ 36 w 131"/>
                  <a:gd name="T3" fmla="*/ 243 h 255"/>
                  <a:gd name="T4" fmla="*/ 34 w 131"/>
                  <a:gd name="T5" fmla="*/ 247 h 255"/>
                  <a:gd name="T6" fmla="*/ 32 w 131"/>
                  <a:gd name="T7" fmla="*/ 249 h 255"/>
                  <a:gd name="T8" fmla="*/ 28 w 131"/>
                  <a:gd name="T9" fmla="*/ 251 h 255"/>
                  <a:gd name="T10" fmla="*/ 23 w 131"/>
                  <a:gd name="T11" fmla="*/ 254 h 255"/>
                  <a:gd name="T12" fmla="*/ 16 w 131"/>
                  <a:gd name="T13" fmla="*/ 255 h 255"/>
                  <a:gd name="T14" fmla="*/ 0 w 131"/>
                  <a:gd name="T15" fmla="*/ 255 h 255"/>
                  <a:gd name="T16" fmla="*/ 94 w 131"/>
                  <a:gd name="T17" fmla="*/ 13 h 255"/>
                  <a:gd name="T18" fmla="*/ 97 w 131"/>
                  <a:gd name="T19" fmla="*/ 7 h 255"/>
                  <a:gd name="T20" fmla="*/ 102 w 131"/>
                  <a:gd name="T21" fmla="*/ 3 h 255"/>
                  <a:gd name="T22" fmla="*/ 107 w 131"/>
                  <a:gd name="T23" fmla="*/ 1 h 255"/>
                  <a:gd name="T24" fmla="*/ 114 w 131"/>
                  <a:gd name="T25" fmla="*/ 0 h 255"/>
                  <a:gd name="T26" fmla="*/ 131 w 131"/>
                  <a:gd name="T27" fmla="*/ 0 h 255"/>
                  <a:gd name="T28" fmla="*/ 37 w 131"/>
                  <a:gd name="T29" fmla="*/ 24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1" h="255">
                    <a:moveTo>
                      <a:pt x="37" y="240"/>
                    </a:moveTo>
                    <a:lnTo>
                      <a:pt x="36" y="243"/>
                    </a:lnTo>
                    <a:lnTo>
                      <a:pt x="34" y="247"/>
                    </a:lnTo>
                    <a:lnTo>
                      <a:pt x="32" y="249"/>
                    </a:lnTo>
                    <a:lnTo>
                      <a:pt x="28" y="251"/>
                    </a:lnTo>
                    <a:lnTo>
                      <a:pt x="23" y="254"/>
                    </a:lnTo>
                    <a:lnTo>
                      <a:pt x="16" y="255"/>
                    </a:lnTo>
                    <a:lnTo>
                      <a:pt x="0" y="255"/>
                    </a:lnTo>
                    <a:lnTo>
                      <a:pt x="94" y="13"/>
                    </a:lnTo>
                    <a:lnTo>
                      <a:pt x="97" y="7"/>
                    </a:lnTo>
                    <a:lnTo>
                      <a:pt x="102" y="3"/>
                    </a:lnTo>
                    <a:lnTo>
                      <a:pt x="107" y="1"/>
                    </a:lnTo>
                    <a:lnTo>
                      <a:pt x="114" y="0"/>
                    </a:lnTo>
                    <a:lnTo>
                      <a:pt x="131" y="0"/>
                    </a:lnTo>
                    <a:lnTo>
                      <a:pt x="37" y="2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273"/>
              <p:cNvSpPr>
                <a:spLocks/>
              </p:cNvSpPr>
              <p:nvPr/>
            </p:nvSpPr>
            <p:spPr bwMode="auto">
              <a:xfrm>
                <a:off x="2878" y="1710"/>
                <a:ext cx="24" cy="28"/>
              </a:xfrm>
              <a:custGeom>
                <a:avLst/>
                <a:gdLst>
                  <a:gd name="T0" fmla="*/ 145 w 145"/>
                  <a:gd name="T1" fmla="*/ 0 h 166"/>
                  <a:gd name="T2" fmla="*/ 145 w 145"/>
                  <a:gd name="T3" fmla="*/ 166 h 166"/>
                  <a:gd name="T4" fmla="*/ 105 w 145"/>
                  <a:gd name="T5" fmla="*/ 166 h 166"/>
                  <a:gd name="T6" fmla="*/ 105 w 145"/>
                  <a:gd name="T7" fmla="*/ 29 h 166"/>
                  <a:gd name="T8" fmla="*/ 40 w 145"/>
                  <a:gd name="T9" fmla="*/ 29 h 166"/>
                  <a:gd name="T10" fmla="*/ 40 w 145"/>
                  <a:gd name="T11" fmla="*/ 166 h 166"/>
                  <a:gd name="T12" fmla="*/ 0 w 145"/>
                  <a:gd name="T13" fmla="*/ 166 h 166"/>
                  <a:gd name="T14" fmla="*/ 0 w 145"/>
                  <a:gd name="T15" fmla="*/ 0 h 166"/>
                  <a:gd name="T16" fmla="*/ 145 w 145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66">
                    <a:moveTo>
                      <a:pt x="145" y="0"/>
                    </a:moveTo>
                    <a:lnTo>
                      <a:pt x="145" y="166"/>
                    </a:lnTo>
                    <a:lnTo>
                      <a:pt x="105" y="166"/>
                    </a:lnTo>
                    <a:lnTo>
                      <a:pt x="105" y="29"/>
                    </a:lnTo>
                    <a:lnTo>
                      <a:pt x="40" y="29"/>
                    </a:lnTo>
                    <a:lnTo>
                      <a:pt x="4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274"/>
              <p:cNvSpPr>
                <a:spLocks/>
              </p:cNvSpPr>
              <p:nvPr/>
            </p:nvSpPr>
            <p:spPr bwMode="auto">
              <a:xfrm>
                <a:off x="2905" y="1710"/>
                <a:ext cx="29" cy="28"/>
              </a:xfrm>
              <a:custGeom>
                <a:avLst/>
                <a:gdLst>
                  <a:gd name="T0" fmla="*/ 173 w 173"/>
                  <a:gd name="T1" fmla="*/ 0 h 168"/>
                  <a:gd name="T2" fmla="*/ 173 w 173"/>
                  <a:gd name="T3" fmla="*/ 166 h 168"/>
                  <a:gd name="T4" fmla="*/ 132 w 173"/>
                  <a:gd name="T5" fmla="*/ 166 h 168"/>
                  <a:gd name="T6" fmla="*/ 132 w 173"/>
                  <a:gd name="T7" fmla="*/ 30 h 168"/>
                  <a:gd name="T8" fmla="*/ 92 w 173"/>
                  <a:gd name="T9" fmla="*/ 30 h 168"/>
                  <a:gd name="T10" fmla="*/ 91 w 173"/>
                  <a:gd name="T11" fmla="*/ 45 h 168"/>
                  <a:gd name="T12" fmla="*/ 89 w 173"/>
                  <a:gd name="T13" fmla="*/ 59 h 168"/>
                  <a:gd name="T14" fmla="*/ 88 w 173"/>
                  <a:gd name="T15" fmla="*/ 71 h 168"/>
                  <a:gd name="T16" fmla="*/ 86 w 173"/>
                  <a:gd name="T17" fmla="*/ 83 h 168"/>
                  <a:gd name="T18" fmla="*/ 84 w 173"/>
                  <a:gd name="T19" fmla="*/ 94 h 168"/>
                  <a:gd name="T20" fmla="*/ 81 w 173"/>
                  <a:gd name="T21" fmla="*/ 104 h 168"/>
                  <a:gd name="T22" fmla="*/ 79 w 173"/>
                  <a:gd name="T23" fmla="*/ 113 h 168"/>
                  <a:gd name="T24" fmla="*/ 77 w 173"/>
                  <a:gd name="T25" fmla="*/ 120 h 168"/>
                  <a:gd name="T26" fmla="*/ 70 w 173"/>
                  <a:gd name="T27" fmla="*/ 134 h 168"/>
                  <a:gd name="T28" fmla="*/ 65 w 173"/>
                  <a:gd name="T29" fmla="*/ 145 h 168"/>
                  <a:gd name="T30" fmla="*/ 57 w 173"/>
                  <a:gd name="T31" fmla="*/ 154 h 168"/>
                  <a:gd name="T32" fmla="*/ 49 w 173"/>
                  <a:gd name="T33" fmla="*/ 159 h 168"/>
                  <a:gd name="T34" fmla="*/ 41 w 173"/>
                  <a:gd name="T35" fmla="*/ 164 h 168"/>
                  <a:gd name="T36" fmla="*/ 33 w 173"/>
                  <a:gd name="T37" fmla="*/ 166 h 168"/>
                  <a:gd name="T38" fmla="*/ 25 w 173"/>
                  <a:gd name="T39" fmla="*/ 168 h 168"/>
                  <a:gd name="T40" fmla="*/ 17 w 173"/>
                  <a:gd name="T41" fmla="*/ 168 h 168"/>
                  <a:gd name="T42" fmla="*/ 9 w 173"/>
                  <a:gd name="T43" fmla="*/ 168 h 168"/>
                  <a:gd name="T44" fmla="*/ 3 w 173"/>
                  <a:gd name="T45" fmla="*/ 166 h 168"/>
                  <a:gd name="T46" fmla="*/ 0 w 173"/>
                  <a:gd name="T47" fmla="*/ 165 h 168"/>
                  <a:gd name="T48" fmla="*/ 0 w 173"/>
                  <a:gd name="T49" fmla="*/ 163 h 168"/>
                  <a:gd name="T50" fmla="*/ 0 w 173"/>
                  <a:gd name="T51" fmla="*/ 137 h 168"/>
                  <a:gd name="T52" fmla="*/ 9 w 173"/>
                  <a:gd name="T53" fmla="*/ 137 h 168"/>
                  <a:gd name="T54" fmla="*/ 15 w 173"/>
                  <a:gd name="T55" fmla="*/ 137 h 168"/>
                  <a:gd name="T56" fmla="*/ 20 w 173"/>
                  <a:gd name="T57" fmla="*/ 136 h 168"/>
                  <a:gd name="T58" fmla="*/ 25 w 173"/>
                  <a:gd name="T59" fmla="*/ 134 h 168"/>
                  <a:gd name="T60" fmla="*/ 30 w 173"/>
                  <a:gd name="T61" fmla="*/ 129 h 168"/>
                  <a:gd name="T62" fmla="*/ 35 w 173"/>
                  <a:gd name="T63" fmla="*/ 123 h 168"/>
                  <a:gd name="T64" fmla="*/ 40 w 173"/>
                  <a:gd name="T65" fmla="*/ 115 h 168"/>
                  <a:gd name="T66" fmla="*/ 45 w 173"/>
                  <a:gd name="T67" fmla="*/ 104 h 168"/>
                  <a:gd name="T68" fmla="*/ 48 w 173"/>
                  <a:gd name="T69" fmla="*/ 90 h 168"/>
                  <a:gd name="T70" fmla="*/ 50 w 173"/>
                  <a:gd name="T71" fmla="*/ 83 h 168"/>
                  <a:gd name="T72" fmla="*/ 51 w 173"/>
                  <a:gd name="T73" fmla="*/ 74 h 168"/>
                  <a:gd name="T74" fmla="*/ 54 w 173"/>
                  <a:gd name="T75" fmla="*/ 64 h 168"/>
                  <a:gd name="T76" fmla="*/ 55 w 173"/>
                  <a:gd name="T77" fmla="*/ 53 h 168"/>
                  <a:gd name="T78" fmla="*/ 56 w 173"/>
                  <a:gd name="T79" fmla="*/ 41 h 168"/>
                  <a:gd name="T80" fmla="*/ 57 w 173"/>
                  <a:gd name="T81" fmla="*/ 28 h 168"/>
                  <a:gd name="T82" fmla="*/ 58 w 173"/>
                  <a:gd name="T83" fmla="*/ 15 h 168"/>
                  <a:gd name="T84" fmla="*/ 59 w 173"/>
                  <a:gd name="T85" fmla="*/ 0 h 168"/>
                  <a:gd name="T86" fmla="*/ 173 w 173"/>
                  <a:gd name="T8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3" h="168">
                    <a:moveTo>
                      <a:pt x="173" y="0"/>
                    </a:moveTo>
                    <a:lnTo>
                      <a:pt x="173" y="166"/>
                    </a:lnTo>
                    <a:lnTo>
                      <a:pt x="132" y="166"/>
                    </a:lnTo>
                    <a:lnTo>
                      <a:pt x="132" y="30"/>
                    </a:lnTo>
                    <a:lnTo>
                      <a:pt x="92" y="30"/>
                    </a:lnTo>
                    <a:lnTo>
                      <a:pt x="91" y="45"/>
                    </a:lnTo>
                    <a:lnTo>
                      <a:pt x="89" y="59"/>
                    </a:lnTo>
                    <a:lnTo>
                      <a:pt x="88" y="71"/>
                    </a:lnTo>
                    <a:lnTo>
                      <a:pt x="86" y="83"/>
                    </a:lnTo>
                    <a:lnTo>
                      <a:pt x="84" y="94"/>
                    </a:lnTo>
                    <a:lnTo>
                      <a:pt x="81" y="104"/>
                    </a:lnTo>
                    <a:lnTo>
                      <a:pt x="79" y="113"/>
                    </a:lnTo>
                    <a:lnTo>
                      <a:pt x="77" y="120"/>
                    </a:lnTo>
                    <a:lnTo>
                      <a:pt x="70" y="134"/>
                    </a:lnTo>
                    <a:lnTo>
                      <a:pt x="65" y="145"/>
                    </a:lnTo>
                    <a:lnTo>
                      <a:pt x="57" y="154"/>
                    </a:lnTo>
                    <a:lnTo>
                      <a:pt x="49" y="159"/>
                    </a:lnTo>
                    <a:lnTo>
                      <a:pt x="41" y="164"/>
                    </a:lnTo>
                    <a:lnTo>
                      <a:pt x="33" y="166"/>
                    </a:lnTo>
                    <a:lnTo>
                      <a:pt x="25" y="168"/>
                    </a:lnTo>
                    <a:lnTo>
                      <a:pt x="17" y="168"/>
                    </a:lnTo>
                    <a:lnTo>
                      <a:pt x="9" y="168"/>
                    </a:lnTo>
                    <a:lnTo>
                      <a:pt x="3" y="166"/>
                    </a:lnTo>
                    <a:lnTo>
                      <a:pt x="0" y="165"/>
                    </a:lnTo>
                    <a:lnTo>
                      <a:pt x="0" y="163"/>
                    </a:lnTo>
                    <a:lnTo>
                      <a:pt x="0" y="137"/>
                    </a:lnTo>
                    <a:lnTo>
                      <a:pt x="9" y="137"/>
                    </a:lnTo>
                    <a:lnTo>
                      <a:pt x="15" y="137"/>
                    </a:lnTo>
                    <a:lnTo>
                      <a:pt x="20" y="136"/>
                    </a:lnTo>
                    <a:lnTo>
                      <a:pt x="25" y="134"/>
                    </a:lnTo>
                    <a:lnTo>
                      <a:pt x="30" y="129"/>
                    </a:lnTo>
                    <a:lnTo>
                      <a:pt x="35" y="123"/>
                    </a:lnTo>
                    <a:lnTo>
                      <a:pt x="40" y="115"/>
                    </a:lnTo>
                    <a:lnTo>
                      <a:pt x="45" y="104"/>
                    </a:lnTo>
                    <a:lnTo>
                      <a:pt x="48" y="90"/>
                    </a:lnTo>
                    <a:lnTo>
                      <a:pt x="50" y="83"/>
                    </a:lnTo>
                    <a:lnTo>
                      <a:pt x="51" y="74"/>
                    </a:lnTo>
                    <a:lnTo>
                      <a:pt x="54" y="64"/>
                    </a:lnTo>
                    <a:lnTo>
                      <a:pt x="55" y="53"/>
                    </a:lnTo>
                    <a:lnTo>
                      <a:pt x="56" y="41"/>
                    </a:lnTo>
                    <a:lnTo>
                      <a:pt x="57" y="28"/>
                    </a:lnTo>
                    <a:lnTo>
                      <a:pt x="58" y="15"/>
                    </a:lnTo>
                    <a:lnTo>
                      <a:pt x="59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275"/>
              <p:cNvSpPr>
                <a:spLocks noEditPoints="1"/>
              </p:cNvSpPr>
              <p:nvPr/>
            </p:nvSpPr>
            <p:spPr bwMode="auto">
              <a:xfrm>
                <a:off x="2939" y="1709"/>
                <a:ext cx="23" cy="29"/>
              </a:xfrm>
              <a:custGeom>
                <a:avLst/>
                <a:gdLst>
                  <a:gd name="T0" fmla="*/ 116 w 139"/>
                  <a:gd name="T1" fmla="*/ 168 h 171"/>
                  <a:gd name="T2" fmla="*/ 109 w 139"/>
                  <a:gd name="T3" fmla="*/ 165 h 171"/>
                  <a:gd name="T4" fmla="*/ 104 w 139"/>
                  <a:gd name="T5" fmla="*/ 148 h 171"/>
                  <a:gd name="T6" fmla="*/ 92 w 139"/>
                  <a:gd name="T7" fmla="*/ 158 h 171"/>
                  <a:gd name="T8" fmla="*/ 79 w 139"/>
                  <a:gd name="T9" fmla="*/ 166 h 171"/>
                  <a:gd name="T10" fmla="*/ 65 w 139"/>
                  <a:gd name="T11" fmla="*/ 170 h 171"/>
                  <a:gd name="T12" fmla="*/ 49 w 139"/>
                  <a:gd name="T13" fmla="*/ 171 h 171"/>
                  <a:gd name="T14" fmla="*/ 29 w 139"/>
                  <a:gd name="T15" fmla="*/ 168 h 171"/>
                  <a:gd name="T16" fmla="*/ 14 w 139"/>
                  <a:gd name="T17" fmla="*/ 160 h 171"/>
                  <a:gd name="T18" fmla="*/ 4 w 139"/>
                  <a:gd name="T19" fmla="*/ 146 h 171"/>
                  <a:gd name="T20" fmla="*/ 0 w 139"/>
                  <a:gd name="T21" fmla="*/ 127 h 171"/>
                  <a:gd name="T22" fmla="*/ 1 w 139"/>
                  <a:gd name="T23" fmla="*/ 117 h 171"/>
                  <a:gd name="T24" fmla="*/ 6 w 139"/>
                  <a:gd name="T25" fmla="*/ 108 h 171"/>
                  <a:gd name="T26" fmla="*/ 11 w 139"/>
                  <a:gd name="T27" fmla="*/ 99 h 171"/>
                  <a:gd name="T28" fmla="*/ 21 w 139"/>
                  <a:gd name="T29" fmla="*/ 91 h 171"/>
                  <a:gd name="T30" fmla="*/ 35 w 139"/>
                  <a:gd name="T31" fmla="*/ 84 h 171"/>
                  <a:gd name="T32" fmla="*/ 53 w 139"/>
                  <a:gd name="T33" fmla="*/ 79 h 171"/>
                  <a:gd name="T34" fmla="*/ 74 w 139"/>
                  <a:gd name="T35" fmla="*/ 76 h 171"/>
                  <a:gd name="T36" fmla="*/ 100 w 139"/>
                  <a:gd name="T37" fmla="*/ 73 h 171"/>
                  <a:gd name="T38" fmla="*/ 99 w 139"/>
                  <a:gd name="T39" fmla="*/ 56 h 171"/>
                  <a:gd name="T40" fmla="*/ 96 w 139"/>
                  <a:gd name="T41" fmla="*/ 43 h 171"/>
                  <a:gd name="T42" fmla="*/ 89 w 139"/>
                  <a:gd name="T43" fmla="*/ 36 h 171"/>
                  <a:gd name="T44" fmla="*/ 78 w 139"/>
                  <a:gd name="T45" fmla="*/ 32 h 171"/>
                  <a:gd name="T46" fmla="*/ 64 w 139"/>
                  <a:gd name="T47" fmla="*/ 32 h 171"/>
                  <a:gd name="T48" fmla="*/ 50 w 139"/>
                  <a:gd name="T49" fmla="*/ 36 h 171"/>
                  <a:gd name="T50" fmla="*/ 40 w 139"/>
                  <a:gd name="T51" fmla="*/ 41 h 171"/>
                  <a:gd name="T52" fmla="*/ 31 w 139"/>
                  <a:gd name="T53" fmla="*/ 46 h 171"/>
                  <a:gd name="T54" fmla="*/ 24 w 139"/>
                  <a:gd name="T55" fmla="*/ 46 h 171"/>
                  <a:gd name="T56" fmla="*/ 17 w 139"/>
                  <a:gd name="T57" fmla="*/ 41 h 171"/>
                  <a:gd name="T58" fmla="*/ 8 w 139"/>
                  <a:gd name="T59" fmla="*/ 26 h 171"/>
                  <a:gd name="T60" fmla="*/ 24 w 139"/>
                  <a:gd name="T61" fmla="*/ 14 h 171"/>
                  <a:gd name="T62" fmla="*/ 40 w 139"/>
                  <a:gd name="T63" fmla="*/ 7 h 171"/>
                  <a:gd name="T64" fmla="*/ 58 w 139"/>
                  <a:gd name="T65" fmla="*/ 1 h 171"/>
                  <a:gd name="T66" fmla="*/ 77 w 139"/>
                  <a:gd name="T67" fmla="*/ 0 h 171"/>
                  <a:gd name="T68" fmla="*/ 92 w 139"/>
                  <a:gd name="T69" fmla="*/ 1 h 171"/>
                  <a:gd name="T70" fmla="*/ 104 w 139"/>
                  <a:gd name="T71" fmla="*/ 4 h 171"/>
                  <a:gd name="T72" fmla="*/ 114 w 139"/>
                  <a:gd name="T73" fmla="*/ 10 h 171"/>
                  <a:gd name="T74" fmla="*/ 123 w 139"/>
                  <a:gd name="T75" fmla="*/ 18 h 171"/>
                  <a:gd name="T76" fmla="*/ 129 w 139"/>
                  <a:gd name="T77" fmla="*/ 27 h 171"/>
                  <a:gd name="T78" fmla="*/ 135 w 139"/>
                  <a:gd name="T79" fmla="*/ 38 h 171"/>
                  <a:gd name="T80" fmla="*/ 139 w 139"/>
                  <a:gd name="T81" fmla="*/ 63 h 171"/>
                  <a:gd name="T82" fmla="*/ 120 w 139"/>
                  <a:gd name="T83" fmla="*/ 169 h 171"/>
                  <a:gd name="T84" fmla="*/ 67 w 139"/>
                  <a:gd name="T85" fmla="*/ 143 h 171"/>
                  <a:gd name="T86" fmla="*/ 78 w 139"/>
                  <a:gd name="T87" fmla="*/ 141 h 171"/>
                  <a:gd name="T88" fmla="*/ 92 w 139"/>
                  <a:gd name="T89" fmla="*/ 133 h 171"/>
                  <a:gd name="T90" fmla="*/ 100 w 139"/>
                  <a:gd name="T91" fmla="*/ 98 h 171"/>
                  <a:gd name="T92" fmla="*/ 70 w 139"/>
                  <a:gd name="T93" fmla="*/ 101 h 171"/>
                  <a:gd name="T94" fmla="*/ 51 w 139"/>
                  <a:gd name="T95" fmla="*/ 107 h 171"/>
                  <a:gd name="T96" fmla="*/ 41 w 139"/>
                  <a:gd name="T97" fmla="*/ 115 h 171"/>
                  <a:gd name="T98" fmla="*/ 38 w 139"/>
                  <a:gd name="T99" fmla="*/ 125 h 171"/>
                  <a:gd name="T100" fmla="*/ 40 w 139"/>
                  <a:gd name="T101" fmla="*/ 133 h 171"/>
                  <a:gd name="T102" fmla="*/ 45 w 139"/>
                  <a:gd name="T103" fmla="*/ 139 h 171"/>
                  <a:gd name="T104" fmla="*/ 51 w 139"/>
                  <a:gd name="T105" fmla="*/ 142 h 171"/>
                  <a:gd name="T106" fmla="*/ 62 w 139"/>
                  <a:gd name="T107" fmla="*/ 14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9" h="171">
                    <a:moveTo>
                      <a:pt x="120" y="169"/>
                    </a:moveTo>
                    <a:lnTo>
                      <a:pt x="116" y="168"/>
                    </a:lnTo>
                    <a:lnTo>
                      <a:pt x="112" y="167"/>
                    </a:lnTo>
                    <a:lnTo>
                      <a:pt x="109" y="165"/>
                    </a:lnTo>
                    <a:lnTo>
                      <a:pt x="107" y="160"/>
                    </a:lnTo>
                    <a:lnTo>
                      <a:pt x="104" y="148"/>
                    </a:lnTo>
                    <a:lnTo>
                      <a:pt x="97" y="153"/>
                    </a:lnTo>
                    <a:lnTo>
                      <a:pt x="92" y="158"/>
                    </a:lnTo>
                    <a:lnTo>
                      <a:pt x="85" y="162"/>
                    </a:lnTo>
                    <a:lnTo>
                      <a:pt x="79" y="166"/>
                    </a:lnTo>
                    <a:lnTo>
                      <a:pt x="73" y="168"/>
                    </a:lnTo>
                    <a:lnTo>
                      <a:pt x="65" y="170"/>
                    </a:lnTo>
                    <a:lnTo>
                      <a:pt x="57" y="171"/>
                    </a:lnTo>
                    <a:lnTo>
                      <a:pt x="49" y="171"/>
                    </a:lnTo>
                    <a:lnTo>
                      <a:pt x="39" y="170"/>
                    </a:lnTo>
                    <a:lnTo>
                      <a:pt x="29" y="168"/>
                    </a:lnTo>
                    <a:lnTo>
                      <a:pt x="21" y="165"/>
                    </a:lnTo>
                    <a:lnTo>
                      <a:pt x="14" y="160"/>
                    </a:lnTo>
                    <a:lnTo>
                      <a:pt x="8" y="153"/>
                    </a:lnTo>
                    <a:lnTo>
                      <a:pt x="4" y="146"/>
                    </a:lnTo>
                    <a:lnTo>
                      <a:pt x="1" y="137"/>
                    </a:lnTo>
                    <a:lnTo>
                      <a:pt x="0" y="127"/>
                    </a:lnTo>
                    <a:lnTo>
                      <a:pt x="0" y="121"/>
                    </a:lnTo>
                    <a:lnTo>
                      <a:pt x="1" y="117"/>
                    </a:lnTo>
                    <a:lnTo>
                      <a:pt x="4" y="112"/>
                    </a:lnTo>
                    <a:lnTo>
                      <a:pt x="6" y="108"/>
                    </a:lnTo>
                    <a:lnTo>
                      <a:pt x="8" y="103"/>
                    </a:lnTo>
                    <a:lnTo>
                      <a:pt x="11" y="99"/>
                    </a:lnTo>
                    <a:lnTo>
                      <a:pt x="17" y="96"/>
                    </a:lnTo>
                    <a:lnTo>
                      <a:pt x="21" y="91"/>
                    </a:lnTo>
                    <a:lnTo>
                      <a:pt x="28" y="88"/>
                    </a:lnTo>
                    <a:lnTo>
                      <a:pt x="35" y="84"/>
                    </a:lnTo>
                    <a:lnTo>
                      <a:pt x="44" y="81"/>
                    </a:lnTo>
                    <a:lnTo>
                      <a:pt x="53" y="79"/>
                    </a:lnTo>
                    <a:lnTo>
                      <a:pt x="63" y="77"/>
                    </a:lnTo>
                    <a:lnTo>
                      <a:pt x="74" y="76"/>
                    </a:lnTo>
                    <a:lnTo>
                      <a:pt x="86" y="74"/>
                    </a:lnTo>
                    <a:lnTo>
                      <a:pt x="100" y="73"/>
                    </a:lnTo>
                    <a:lnTo>
                      <a:pt x="100" y="63"/>
                    </a:lnTo>
                    <a:lnTo>
                      <a:pt x="99" y="56"/>
                    </a:lnTo>
                    <a:lnTo>
                      <a:pt x="98" y="49"/>
                    </a:lnTo>
                    <a:lnTo>
                      <a:pt x="96" y="43"/>
                    </a:lnTo>
                    <a:lnTo>
                      <a:pt x="93" y="39"/>
                    </a:lnTo>
                    <a:lnTo>
                      <a:pt x="89" y="36"/>
                    </a:lnTo>
                    <a:lnTo>
                      <a:pt x="84" y="33"/>
                    </a:lnTo>
                    <a:lnTo>
                      <a:pt x="78" y="32"/>
                    </a:lnTo>
                    <a:lnTo>
                      <a:pt x="73" y="31"/>
                    </a:lnTo>
                    <a:lnTo>
                      <a:pt x="64" y="32"/>
                    </a:lnTo>
                    <a:lnTo>
                      <a:pt x="56" y="33"/>
                    </a:lnTo>
                    <a:lnTo>
                      <a:pt x="50" y="36"/>
                    </a:lnTo>
                    <a:lnTo>
                      <a:pt x="45" y="39"/>
                    </a:lnTo>
                    <a:lnTo>
                      <a:pt x="40" y="41"/>
                    </a:lnTo>
                    <a:lnTo>
                      <a:pt x="36" y="43"/>
                    </a:lnTo>
                    <a:lnTo>
                      <a:pt x="31" y="46"/>
                    </a:lnTo>
                    <a:lnTo>
                      <a:pt x="27" y="46"/>
                    </a:lnTo>
                    <a:lnTo>
                      <a:pt x="24" y="46"/>
                    </a:lnTo>
                    <a:lnTo>
                      <a:pt x="20" y="43"/>
                    </a:lnTo>
                    <a:lnTo>
                      <a:pt x="17" y="41"/>
                    </a:lnTo>
                    <a:lnTo>
                      <a:pt x="16" y="39"/>
                    </a:lnTo>
                    <a:lnTo>
                      <a:pt x="8" y="26"/>
                    </a:lnTo>
                    <a:lnTo>
                      <a:pt x="16" y="20"/>
                    </a:lnTo>
                    <a:lnTo>
                      <a:pt x="24" y="14"/>
                    </a:lnTo>
                    <a:lnTo>
                      <a:pt x="31" y="10"/>
                    </a:lnTo>
                    <a:lnTo>
                      <a:pt x="40" y="7"/>
                    </a:lnTo>
                    <a:lnTo>
                      <a:pt x="49" y="3"/>
                    </a:lnTo>
                    <a:lnTo>
                      <a:pt x="58" y="1"/>
                    </a:lnTo>
                    <a:lnTo>
                      <a:pt x="67" y="0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2" y="1"/>
                    </a:lnTo>
                    <a:lnTo>
                      <a:pt x="97" y="2"/>
                    </a:lnTo>
                    <a:lnTo>
                      <a:pt x="104" y="4"/>
                    </a:lnTo>
                    <a:lnTo>
                      <a:pt x="109" y="7"/>
                    </a:lnTo>
                    <a:lnTo>
                      <a:pt x="114" y="10"/>
                    </a:lnTo>
                    <a:lnTo>
                      <a:pt x="118" y="13"/>
                    </a:lnTo>
                    <a:lnTo>
                      <a:pt x="123" y="18"/>
                    </a:lnTo>
                    <a:lnTo>
                      <a:pt x="126" y="22"/>
                    </a:lnTo>
                    <a:lnTo>
                      <a:pt x="129" y="27"/>
                    </a:lnTo>
                    <a:lnTo>
                      <a:pt x="133" y="32"/>
                    </a:lnTo>
                    <a:lnTo>
                      <a:pt x="135" y="38"/>
                    </a:lnTo>
                    <a:lnTo>
                      <a:pt x="138" y="50"/>
                    </a:lnTo>
                    <a:lnTo>
                      <a:pt x="139" y="63"/>
                    </a:lnTo>
                    <a:lnTo>
                      <a:pt x="139" y="169"/>
                    </a:lnTo>
                    <a:lnTo>
                      <a:pt x="120" y="169"/>
                    </a:lnTo>
                    <a:close/>
                    <a:moveTo>
                      <a:pt x="62" y="143"/>
                    </a:moveTo>
                    <a:lnTo>
                      <a:pt x="67" y="143"/>
                    </a:lnTo>
                    <a:lnTo>
                      <a:pt x="73" y="142"/>
                    </a:lnTo>
                    <a:lnTo>
                      <a:pt x="78" y="141"/>
                    </a:lnTo>
                    <a:lnTo>
                      <a:pt x="83" y="139"/>
                    </a:lnTo>
                    <a:lnTo>
                      <a:pt x="92" y="133"/>
                    </a:lnTo>
                    <a:lnTo>
                      <a:pt x="100" y="126"/>
                    </a:lnTo>
                    <a:lnTo>
                      <a:pt x="100" y="98"/>
                    </a:lnTo>
                    <a:lnTo>
                      <a:pt x="84" y="99"/>
                    </a:lnTo>
                    <a:lnTo>
                      <a:pt x="70" y="101"/>
                    </a:lnTo>
                    <a:lnTo>
                      <a:pt x="60" y="103"/>
                    </a:lnTo>
                    <a:lnTo>
                      <a:pt x="51" y="107"/>
                    </a:lnTo>
                    <a:lnTo>
                      <a:pt x="46" y="110"/>
                    </a:lnTo>
                    <a:lnTo>
                      <a:pt x="41" y="115"/>
                    </a:lnTo>
                    <a:lnTo>
                      <a:pt x="39" y="119"/>
                    </a:lnTo>
                    <a:lnTo>
                      <a:pt x="38" y="125"/>
                    </a:lnTo>
                    <a:lnTo>
                      <a:pt x="39" y="129"/>
                    </a:lnTo>
                    <a:lnTo>
                      <a:pt x="40" y="133"/>
                    </a:lnTo>
                    <a:lnTo>
                      <a:pt x="43" y="137"/>
                    </a:lnTo>
                    <a:lnTo>
                      <a:pt x="45" y="139"/>
                    </a:lnTo>
                    <a:lnTo>
                      <a:pt x="48" y="141"/>
                    </a:lnTo>
                    <a:lnTo>
                      <a:pt x="51" y="142"/>
                    </a:lnTo>
                    <a:lnTo>
                      <a:pt x="56" y="143"/>
                    </a:lnTo>
                    <a:lnTo>
                      <a:pt x="62" y="14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276"/>
              <p:cNvSpPr>
                <a:spLocks/>
              </p:cNvSpPr>
              <p:nvPr/>
            </p:nvSpPr>
            <p:spPr bwMode="auto">
              <a:xfrm>
                <a:off x="2965" y="1710"/>
                <a:ext cx="26" cy="28"/>
              </a:xfrm>
              <a:custGeom>
                <a:avLst/>
                <a:gdLst>
                  <a:gd name="T0" fmla="*/ 0 w 159"/>
                  <a:gd name="T1" fmla="*/ 0 h 166"/>
                  <a:gd name="T2" fmla="*/ 159 w 159"/>
                  <a:gd name="T3" fmla="*/ 0 h 166"/>
                  <a:gd name="T4" fmla="*/ 159 w 159"/>
                  <a:gd name="T5" fmla="*/ 29 h 166"/>
                  <a:gd name="T6" fmla="*/ 99 w 159"/>
                  <a:gd name="T7" fmla="*/ 29 h 166"/>
                  <a:gd name="T8" fmla="*/ 99 w 159"/>
                  <a:gd name="T9" fmla="*/ 166 h 166"/>
                  <a:gd name="T10" fmla="*/ 60 w 159"/>
                  <a:gd name="T11" fmla="*/ 166 h 166"/>
                  <a:gd name="T12" fmla="*/ 60 w 159"/>
                  <a:gd name="T13" fmla="*/ 29 h 166"/>
                  <a:gd name="T14" fmla="*/ 0 w 159"/>
                  <a:gd name="T15" fmla="*/ 29 h 166"/>
                  <a:gd name="T16" fmla="*/ 0 w 159"/>
                  <a:gd name="T1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166">
                    <a:moveTo>
                      <a:pt x="0" y="0"/>
                    </a:moveTo>
                    <a:lnTo>
                      <a:pt x="159" y="0"/>
                    </a:lnTo>
                    <a:lnTo>
                      <a:pt x="159" y="29"/>
                    </a:lnTo>
                    <a:lnTo>
                      <a:pt x="99" y="29"/>
                    </a:lnTo>
                    <a:lnTo>
                      <a:pt x="99" y="166"/>
                    </a:lnTo>
                    <a:lnTo>
                      <a:pt x="60" y="166"/>
                    </a:lnTo>
                    <a:lnTo>
                      <a:pt x="60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77"/>
              <p:cNvSpPr>
                <a:spLocks noEditPoints="1"/>
              </p:cNvSpPr>
              <p:nvPr/>
            </p:nvSpPr>
            <p:spPr bwMode="auto">
              <a:xfrm>
                <a:off x="2993" y="1709"/>
                <a:ext cx="25" cy="29"/>
              </a:xfrm>
              <a:custGeom>
                <a:avLst/>
                <a:gdLst>
                  <a:gd name="T0" fmla="*/ 87 w 151"/>
                  <a:gd name="T1" fmla="*/ 1 h 171"/>
                  <a:gd name="T2" fmla="*/ 101 w 151"/>
                  <a:gd name="T3" fmla="*/ 3 h 171"/>
                  <a:gd name="T4" fmla="*/ 115 w 151"/>
                  <a:gd name="T5" fmla="*/ 8 h 171"/>
                  <a:gd name="T6" fmla="*/ 126 w 151"/>
                  <a:gd name="T7" fmla="*/ 16 h 171"/>
                  <a:gd name="T8" fmla="*/ 136 w 151"/>
                  <a:gd name="T9" fmla="*/ 24 h 171"/>
                  <a:gd name="T10" fmla="*/ 144 w 151"/>
                  <a:gd name="T11" fmla="*/ 37 h 171"/>
                  <a:gd name="T12" fmla="*/ 148 w 151"/>
                  <a:gd name="T13" fmla="*/ 51 h 171"/>
                  <a:gd name="T14" fmla="*/ 151 w 151"/>
                  <a:gd name="T15" fmla="*/ 67 h 171"/>
                  <a:gd name="T16" fmla="*/ 151 w 151"/>
                  <a:gd name="T17" fmla="*/ 83 h 171"/>
                  <a:gd name="T18" fmla="*/ 147 w 151"/>
                  <a:gd name="T19" fmla="*/ 90 h 171"/>
                  <a:gd name="T20" fmla="*/ 39 w 151"/>
                  <a:gd name="T21" fmla="*/ 91 h 171"/>
                  <a:gd name="T22" fmla="*/ 44 w 151"/>
                  <a:gd name="T23" fmla="*/ 112 h 171"/>
                  <a:gd name="T24" fmla="*/ 54 w 151"/>
                  <a:gd name="T25" fmla="*/ 128 h 171"/>
                  <a:gd name="T26" fmla="*/ 67 w 151"/>
                  <a:gd name="T27" fmla="*/ 137 h 171"/>
                  <a:gd name="T28" fmla="*/ 85 w 151"/>
                  <a:gd name="T29" fmla="*/ 140 h 171"/>
                  <a:gd name="T30" fmla="*/ 101 w 151"/>
                  <a:gd name="T31" fmla="*/ 138 h 171"/>
                  <a:gd name="T32" fmla="*/ 114 w 151"/>
                  <a:gd name="T33" fmla="*/ 133 h 171"/>
                  <a:gd name="T34" fmla="*/ 124 w 151"/>
                  <a:gd name="T35" fmla="*/ 128 h 171"/>
                  <a:gd name="T36" fmla="*/ 130 w 151"/>
                  <a:gd name="T37" fmla="*/ 126 h 171"/>
                  <a:gd name="T38" fmla="*/ 135 w 151"/>
                  <a:gd name="T39" fmla="*/ 127 h 171"/>
                  <a:gd name="T40" fmla="*/ 138 w 151"/>
                  <a:gd name="T41" fmla="*/ 129 h 171"/>
                  <a:gd name="T42" fmla="*/ 143 w 151"/>
                  <a:gd name="T43" fmla="*/ 151 h 171"/>
                  <a:gd name="T44" fmla="*/ 127 w 151"/>
                  <a:gd name="T45" fmla="*/ 161 h 171"/>
                  <a:gd name="T46" fmla="*/ 108 w 151"/>
                  <a:gd name="T47" fmla="*/ 168 h 171"/>
                  <a:gd name="T48" fmla="*/ 90 w 151"/>
                  <a:gd name="T49" fmla="*/ 171 h 171"/>
                  <a:gd name="T50" fmla="*/ 73 w 151"/>
                  <a:gd name="T51" fmla="*/ 171 h 171"/>
                  <a:gd name="T52" fmla="*/ 57 w 151"/>
                  <a:gd name="T53" fmla="*/ 168 h 171"/>
                  <a:gd name="T54" fmla="*/ 42 w 151"/>
                  <a:gd name="T55" fmla="*/ 162 h 171"/>
                  <a:gd name="T56" fmla="*/ 29 w 151"/>
                  <a:gd name="T57" fmla="*/ 153 h 171"/>
                  <a:gd name="T58" fmla="*/ 18 w 151"/>
                  <a:gd name="T59" fmla="*/ 142 h 171"/>
                  <a:gd name="T60" fmla="*/ 9 w 151"/>
                  <a:gd name="T61" fmla="*/ 129 h 171"/>
                  <a:gd name="T62" fmla="*/ 4 w 151"/>
                  <a:gd name="T63" fmla="*/ 112 h 171"/>
                  <a:gd name="T64" fmla="*/ 0 w 151"/>
                  <a:gd name="T65" fmla="*/ 92 h 171"/>
                  <a:gd name="T66" fmla="*/ 0 w 151"/>
                  <a:gd name="T67" fmla="*/ 73 h 171"/>
                  <a:gd name="T68" fmla="*/ 2 w 151"/>
                  <a:gd name="T69" fmla="*/ 58 h 171"/>
                  <a:gd name="T70" fmla="*/ 8 w 151"/>
                  <a:gd name="T71" fmla="*/ 43 h 171"/>
                  <a:gd name="T72" fmla="*/ 16 w 151"/>
                  <a:gd name="T73" fmla="*/ 30 h 171"/>
                  <a:gd name="T74" fmla="*/ 27 w 151"/>
                  <a:gd name="T75" fmla="*/ 19 h 171"/>
                  <a:gd name="T76" fmla="*/ 39 w 151"/>
                  <a:gd name="T77" fmla="*/ 10 h 171"/>
                  <a:gd name="T78" fmla="*/ 54 w 151"/>
                  <a:gd name="T79" fmla="*/ 3 h 171"/>
                  <a:gd name="T80" fmla="*/ 70 w 151"/>
                  <a:gd name="T81" fmla="*/ 1 h 171"/>
                  <a:gd name="T82" fmla="*/ 80 w 151"/>
                  <a:gd name="T83" fmla="*/ 29 h 171"/>
                  <a:gd name="T84" fmla="*/ 65 w 151"/>
                  <a:gd name="T85" fmla="*/ 31 h 171"/>
                  <a:gd name="T86" fmla="*/ 52 w 151"/>
                  <a:gd name="T87" fmla="*/ 39 h 171"/>
                  <a:gd name="T88" fmla="*/ 45 w 151"/>
                  <a:gd name="T89" fmla="*/ 51 h 171"/>
                  <a:gd name="T90" fmla="*/ 40 w 151"/>
                  <a:gd name="T91" fmla="*/ 67 h 171"/>
                  <a:gd name="T92" fmla="*/ 115 w 151"/>
                  <a:gd name="T93" fmla="*/ 59 h 171"/>
                  <a:gd name="T94" fmla="*/ 110 w 151"/>
                  <a:gd name="T95" fmla="*/ 46 h 171"/>
                  <a:gd name="T96" fmla="*/ 101 w 151"/>
                  <a:gd name="T97" fmla="*/ 36 h 171"/>
                  <a:gd name="T98" fmla="*/ 88 w 151"/>
                  <a:gd name="T99" fmla="*/ 3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1" h="171">
                    <a:moveTo>
                      <a:pt x="79" y="0"/>
                    </a:moveTo>
                    <a:lnTo>
                      <a:pt x="87" y="1"/>
                    </a:lnTo>
                    <a:lnTo>
                      <a:pt x="95" y="1"/>
                    </a:lnTo>
                    <a:lnTo>
                      <a:pt x="101" y="3"/>
                    </a:lnTo>
                    <a:lnTo>
                      <a:pt x="108" y="6"/>
                    </a:lnTo>
                    <a:lnTo>
                      <a:pt x="115" y="8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1" y="20"/>
                    </a:lnTo>
                    <a:lnTo>
                      <a:pt x="136" y="24"/>
                    </a:lnTo>
                    <a:lnTo>
                      <a:pt x="139" y="30"/>
                    </a:lnTo>
                    <a:lnTo>
                      <a:pt x="144" y="37"/>
                    </a:lnTo>
                    <a:lnTo>
                      <a:pt x="146" y="43"/>
                    </a:lnTo>
                    <a:lnTo>
                      <a:pt x="148" y="51"/>
                    </a:lnTo>
                    <a:lnTo>
                      <a:pt x="150" y="59"/>
                    </a:lnTo>
                    <a:lnTo>
                      <a:pt x="151" y="67"/>
                    </a:lnTo>
                    <a:lnTo>
                      <a:pt x="151" y="76"/>
                    </a:lnTo>
                    <a:lnTo>
                      <a:pt x="151" y="83"/>
                    </a:lnTo>
                    <a:lnTo>
                      <a:pt x="149" y="88"/>
                    </a:lnTo>
                    <a:lnTo>
                      <a:pt x="147" y="90"/>
                    </a:lnTo>
                    <a:lnTo>
                      <a:pt x="143" y="91"/>
                    </a:lnTo>
                    <a:lnTo>
                      <a:pt x="39" y="91"/>
                    </a:lnTo>
                    <a:lnTo>
                      <a:pt x="41" y="102"/>
                    </a:lnTo>
                    <a:lnTo>
                      <a:pt x="44" y="112"/>
                    </a:lnTo>
                    <a:lnTo>
                      <a:pt x="48" y="121"/>
                    </a:lnTo>
                    <a:lnTo>
                      <a:pt x="54" y="128"/>
                    </a:lnTo>
                    <a:lnTo>
                      <a:pt x="60" y="133"/>
                    </a:lnTo>
                    <a:lnTo>
                      <a:pt x="67" y="137"/>
                    </a:lnTo>
                    <a:lnTo>
                      <a:pt x="76" y="139"/>
                    </a:lnTo>
                    <a:lnTo>
                      <a:pt x="85" y="140"/>
                    </a:lnTo>
                    <a:lnTo>
                      <a:pt x="94" y="140"/>
                    </a:lnTo>
                    <a:lnTo>
                      <a:pt x="101" y="138"/>
                    </a:lnTo>
                    <a:lnTo>
                      <a:pt x="108" y="136"/>
                    </a:lnTo>
                    <a:lnTo>
                      <a:pt x="114" y="133"/>
                    </a:lnTo>
                    <a:lnTo>
                      <a:pt x="119" y="130"/>
                    </a:lnTo>
                    <a:lnTo>
                      <a:pt x="124" y="128"/>
                    </a:lnTo>
                    <a:lnTo>
                      <a:pt x="127" y="127"/>
                    </a:lnTo>
                    <a:lnTo>
                      <a:pt x="130" y="126"/>
                    </a:lnTo>
                    <a:lnTo>
                      <a:pt x="134" y="126"/>
                    </a:lnTo>
                    <a:lnTo>
                      <a:pt x="135" y="127"/>
                    </a:lnTo>
                    <a:lnTo>
                      <a:pt x="137" y="128"/>
                    </a:lnTo>
                    <a:lnTo>
                      <a:pt x="138" y="129"/>
                    </a:lnTo>
                    <a:lnTo>
                      <a:pt x="149" y="143"/>
                    </a:lnTo>
                    <a:lnTo>
                      <a:pt x="143" y="151"/>
                    </a:lnTo>
                    <a:lnTo>
                      <a:pt x="135" y="157"/>
                    </a:lnTo>
                    <a:lnTo>
                      <a:pt x="127" y="161"/>
                    </a:lnTo>
                    <a:lnTo>
                      <a:pt x="118" y="166"/>
                    </a:lnTo>
                    <a:lnTo>
                      <a:pt x="108" y="168"/>
                    </a:lnTo>
                    <a:lnTo>
                      <a:pt x="99" y="170"/>
                    </a:lnTo>
                    <a:lnTo>
                      <a:pt x="90" y="171"/>
                    </a:lnTo>
                    <a:lnTo>
                      <a:pt x="81" y="171"/>
                    </a:lnTo>
                    <a:lnTo>
                      <a:pt x="73" y="171"/>
                    </a:lnTo>
                    <a:lnTo>
                      <a:pt x="65" y="170"/>
                    </a:lnTo>
                    <a:lnTo>
                      <a:pt x="57" y="168"/>
                    </a:lnTo>
                    <a:lnTo>
                      <a:pt x="49" y="166"/>
                    </a:lnTo>
                    <a:lnTo>
                      <a:pt x="42" y="162"/>
                    </a:lnTo>
                    <a:lnTo>
                      <a:pt x="36" y="158"/>
                    </a:lnTo>
                    <a:lnTo>
                      <a:pt x="29" y="153"/>
                    </a:lnTo>
                    <a:lnTo>
                      <a:pt x="24" y="148"/>
                    </a:lnTo>
                    <a:lnTo>
                      <a:pt x="18" y="142"/>
                    </a:lnTo>
                    <a:lnTo>
                      <a:pt x="14" y="136"/>
                    </a:lnTo>
                    <a:lnTo>
                      <a:pt x="9" y="129"/>
                    </a:lnTo>
                    <a:lnTo>
                      <a:pt x="6" y="120"/>
                    </a:lnTo>
                    <a:lnTo>
                      <a:pt x="4" y="112"/>
                    </a:lnTo>
                    <a:lnTo>
                      <a:pt x="1" y="102"/>
                    </a:lnTo>
                    <a:lnTo>
                      <a:pt x="0" y="92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6"/>
                    </a:lnTo>
                    <a:lnTo>
                      <a:pt x="2" y="58"/>
                    </a:lnTo>
                    <a:lnTo>
                      <a:pt x="5" y="50"/>
                    </a:lnTo>
                    <a:lnTo>
                      <a:pt x="8" y="43"/>
                    </a:lnTo>
                    <a:lnTo>
                      <a:pt x="11" y="37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7" y="19"/>
                    </a:lnTo>
                    <a:lnTo>
                      <a:pt x="32" y="14"/>
                    </a:lnTo>
                    <a:lnTo>
                      <a:pt x="39" y="10"/>
                    </a:lnTo>
                    <a:lnTo>
                      <a:pt x="46" y="7"/>
                    </a:lnTo>
                    <a:lnTo>
                      <a:pt x="54" y="3"/>
                    </a:lnTo>
                    <a:lnTo>
                      <a:pt x="61" y="2"/>
                    </a:lnTo>
                    <a:lnTo>
                      <a:pt x="70" y="1"/>
                    </a:lnTo>
                    <a:lnTo>
                      <a:pt x="79" y="0"/>
                    </a:lnTo>
                    <a:close/>
                    <a:moveTo>
                      <a:pt x="80" y="29"/>
                    </a:moveTo>
                    <a:lnTo>
                      <a:pt x="73" y="30"/>
                    </a:lnTo>
                    <a:lnTo>
                      <a:pt x="65" y="31"/>
                    </a:lnTo>
                    <a:lnTo>
                      <a:pt x="58" y="34"/>
                    </a:lnTo>
                    <a:lnTo>
                      <a:pt x="52" y="39"/>
                    </a:lnTo>
                    <a:lnTo>
                      <a:pt x="48" y="44"/>
                    </a:lnTo>
                    <a:lnTo>
                      <a:pt x="45" y="51"/>
                    </a:lnTo>
                    <a:lnTo>
                      <a:pt x="42" y="58"/>
                    </a:lnTo>
                    <a:lnTo>
                      <a:pt x="40" y="67"/>
                    </a:lnTo>
                    <a:lnTo>
                      <a:pt x="116" y="67"/>
                    </a:lnTo>
                    <a:lnTo>
                      <a:pt x="115" y="59"/>
                    </a:lnTo>
                    <a:lnTo>
                      <a:pt x="114" y="52"/>
                    </a:lnTo>
                    <a:lnTo>
                      <a:pt x="110" y="46"/>
                    </a:lnTo>
                    <a:lnTo>
                      <a:pt x="107" y="40"/>
                    </a:lnTo>
                    <a:lnTo>
                      <a:pt x="101" y="36"/>
                    </a:lnTo>
                    <a:lnTo>
                      <a:pt x="96" y="32"/>
                    </a:lnTo>
                    <a:lnTo>
                      <a:pt x="88" y="30"/>
                    </a:lnTo>
                    <a:lnTo>
                      <a:pt x="80" y="2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278"/>
              <p:cNvSpPr>
                <a:spLocks/>
              </p:cNvSpPr>
              <p:nvPr/>
            </p:nvSpPr>
            <p:spPr bwMode="auto">
              <a:xfrm>
                <a:off x="3020" y="1710"/>
                <a:ext cx="43" cy="28"/>
              </a:xfrm>
              <a:custGeom>
                <a:avLst/>
                <a:gdLst>
                  <a:gd name="T0" fmla="*/ 84 w 259"/>
                  <a:gd name="T1" fmla="*/ 63 h 166"/>
                  <a:gd name="T2" fmla="*/ 93 w 259"/>
                  <a:gd name="T3" fmla="*/ 67 h 166"/>
                  <a:gd name="T4" fmla="*/ 110 w 259"/>
                  <a:gd name="T5" fmla="*/ 68 h 166"/>
                  <a:gd name="T6" fmla="*/ 149 w 259"/>
                  <a:gd name="T7" fmla="*/ 0 h 166"/>
                  <a:gd name="T8" fmla="*/ 159 w 259"/>
                  <a:gd name="T9" fmla="*/ 68 h 166"/>
                  <a:gd name="T10" fmla="*/ 170 w 259"/>
                  <a:gd name="T11" fmla="*/ 66 h 166"/>
                  <a:gd name="T12" fmla="*/ 178 w 259"/>
                  <a:gd name="T13" fmla="*/ 58 h 166"/>
                  <a:gd name="T14" fmla="*/ 209 w 259"/>
                  <a:gd name="T15" fmla="*/ 6 h 166"/>
                  <a:gd name="T16" fmla="*/ 218 w 259"/>
                  <a:gd name="T17" fmla="*/ 0 h 166"/>
                  <a:gd name="T18" fmla="*/ 254 w 259"/>
                  <a:gd name="T19" fmla="*/ 0 h 166"/>
                  <a:gd name="T20" fmla="*/ 212 w 259"/>
                  <a:gd name="T21" fmla="*/ 67 h 166"/>
                  <a:gd name="T22" fmla="*/ 203 w 259"/>
                  <a:gd name="T23" fmla="*/ 75 h 166"/>
                  <a:gd name="T24" fmla="*/ 204 w 259"/>
                  <a:gd name="T25" fmla="*/ 81 h 166"/>
                  <a:gd name="T26" fmla="*/ 215 w 259"/>
                  <a:gd name="T27" fmla="*/ 90 h 166"/>
                  <a:gd name="T28" fmla="*/ 259 w 259"/>
                  <a:gd name="T29" fmla="*/ 166 h 166"/>
                  <a:gd name="T30" fmla="*/ 222 w 259"/>
                  <a:gd name="T31" fmla="*/ 165 h 166"/>
                  <a:gd name="T32" fmla="*/ 210 w 259"/>
                  <a:gd name="T33" fmla="*/ 158 h 166"/>
                  <a:gd name="T34" fmla="*/ 182 w 259"/>
                  <a:gd name="T35" fmla="*/ 106 h 166"/>
                  <a:gd name="T36" fmla="*/ 173 w 259"/>
                  <a:gd name="T37" fmla="*/ 97 h 166"/>
                  <a:gd name="T38" fmla="*/ 162 w 259"/>
                  <a:gd name="T39" fmla="*/ 94 h 166"/>
                  <a:gd name="T40" fmla="*/ 149 w 259"/>
                  <a:gd name="T41" fmla="*/ 166 h 166"/>
                  <a:gd name="T42" fmla="*/ 110 w 259"/>
                  <a:gd name="T43" fmla="*/ 94 h 166"/>
                  <a:gd name="T44" fmla="*/ 91 w 259"/>
                  <a:gd name="T45" fmla="*/ 95 h 166"/>
                  <a:gd name="T46" fmla="*/ 80 w 259"/>
                  <a:gd name="T47" fmla="*/ 100 h 166"/>
                  <a:gd name="T48" fmla="*/ 52 w 259"/>
                  <a:gd name="T49" fmla="*/ 152 h 166"/>
                  <a:gd name="T50" fmla="*/ 43 w 259"/>
                  <a:gd name="T51" fmla="*/ 163 h 166"/>
                  <a:gd name="T52" fmla="*/ 27 w 259"/>
                  <a:gd name="T53" fmla="*/ 166 h 166"/>
                  <a:gd name="T54" fmla="*/ 39 w 259"/>
                  <a:gd name="T55" fmla="*/ 97 h 166"/>
                  <a:gd name="T56" fmla="*/ 47 w 259"/>
                  <a:gd name="T57" fmla="*/ 85 h 166"/>
                  <a:gd name="T58" fmla="*/ 61 w 259"/>
                  <a:gd name="T59" fmla="*/ 78 h 166"/>
                  <a:gd name="T60" fmla="*/ 51 w 259"/>
                  <a:gd name="T61" fmla="*/ 71 h 166"/>
                  <a:gd name="T62" fmla="*/ 43 w 259"/>
                  <a:gd name="T63" fmla="*/ 61 h 166"/>
                  <a:gd name="T64" fmla="*/ 35 w 259"/>
                  <a:gd name="T65" fmla="*/ 0 h 166"/>
                  <a:gd name="T66" fmla="*/ 45 w 259"/>
                  <a:gd name="T67" fmla="*/ 3 h 166"/>
                  <a:gd name="T68" fmla="*/ 53 w 259"/>
                  <a:gd name="T69" fmla="*/ 1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9" h="166">
                    <a:moveTo>
                      <a:pt x="81" y="58"/>
                    </a:moveTo>
                    <a:lnTo>
                      <a:pt x="84" y="63"/>
                    </a:lnTo>
                    <a:lnTo>
                      <a:pt x="87" y="66"/>
                    </a:lnTo>
                    <a:lnTo>
                      <a:pt x="93" y="67"/>
                    </a:lnTo>
                    <a:lnTo>
                      <a:pt x="99" y="68"/>
                    </a:lnTo>
                    <a:lnTo>
                      <a:pt x="110" y="68"/>
                    </a:lnTo>
                    <a:lnTo>
                      <a:pt x="110" y="0"/>
                    </a:lnTo>
                    <a:lnTo>
                      <a:pt x="149" y="0"/>
                    </a:lnTo>
                    <a:lnTo>
                      <a:pt x="149" y="68"/>
                    </a:lnTo>
                    <a:lnTo>
                      <a:pt x="159" y="68"/>
                    </a:lnTo>
                    <a:lnTo>
                      <a:pt x="165" y="67"/>
                    </a:lnTo>
                    <a:lnTo>
                      <a:pt x="170" y="66"/>
                    </a:lnTo>
                    <a:lnTo>
                      <a:pt x="174" y="63"/>
                    </a:lnTo>
                    <a:lnTo>
                      <a:pt x="178" y="58"/>
                    </a:lnTo>
                    <a:lnTo>
                      <a:pt x="205" y="10"/>
                    </a:lnTo>
                    <a:lnTo>
                      <a:pt x="209" y="6"/>
                    </a:lnTo>
                    <a:lnTo>
                      <a:pt x="213" y="3"/>
                    </a:lnTo>
                    <a:lnTo>
                      <a:pt x="218" y="0"/>
                    </a:lnTo>
                    <a:lnTo>
                      <a:pt x="223" y="0"/>
                    </a:lnTo>
                    <a:lnTo>
                      <a:pt x="254" y="0"/>
                    </a:lnTo>
                    <a:lnTo>
                      <a:pt x="215" y="61"/>
                    </a:lnTo>
                    <a:lnTo>
                      <a:pt x="212" y="67"/>
                    </a:lnTo>
                    <a:lnTo>
                      <a:pt x="208" y="71"/>
                    </a:lnTo>
                    <a:lnTo>
                      <a:pt x="203" y="75"/>
                    </a:lnTo>
                    <a:lnTo>
                      <a:pt x="198" y="78"/>
                    </a:lnTo>
                    <a:lnTo>
                      <a:pt x="204" y="81"/>
                    </a:lnTo>
                    <a:lnTo>
                      <a:pt x="211" y="85"/>
                    </a:lnTo>
                    <a:lnTo>
                      <a:pt x="215" y="90"/>
                    </a:lnTo>
                    <a:lnTo>
                      <a:pt x="220" y="97"/>
                    </a:lnTo>
                    <a:lnTo>
                      <a:pt x="259" y="166"/>
                    </a:lnTo>
                    <a:lnTo>
                      <a:pt x="231" y="166"/>
                    </a:lnTo>
                    <a:lnTo>
                      <a:pt x="222" y="165"/>
                    </a:lnTo>
                    <a:lnTo>
                      <a:pt x="215" y="163"/>
                    </a:lnTo>
                    <a:lnTo>
                      <a:pt x="210" y="158"/>
                    </a:lnTo>
                    <a:lnTo>
                      <a:pt x="206" y="152"/>
                    </a:lnTo>
                    <a:lnTo>
                      <a:pt x="182" y="106"/>
                    </a:lnTo>
                    <a:lnTo>
                      <a:pt x="178" y="100"/>
                    </a:lnTo>
                    <a:lnTo>
                      <a:pt x="173" y="97"/>
                    </a:lnTo>
                    <a:lnTo>
                      <a:pt x="168" y="95"/>
                    </a:lnTo>
                    <a:lnTo>
                      <a:pt x="162" y="94"/>
                    </a:lnTo>
                    <a:lnTo>
                      <a:pt x="149" y="94"/>
                    </a:lnTo>
                    <a:lnTo>
                      <a:pt x="149" y="166"/>
                    </a:lnTo>
                    <a:lnTo>
                      <a:pt x="110" y="166"/>
                    </a:lnTo>
                    <a:lnTo>
                      <a:pt x="110" y="94"/>
                    </a:lnTo>
                    <a:lnTo>
                      <a:pt x="96" y="94"/>
                    </a:lnTo>
                    <a:lnTo>
                      <a:pt x="91" y="95"/>
                    </a:lnTo>
                    <a:lnTo>
                      <a:pt x="85" y="97"/>
                    </a:lnTo>
                    <a:lnTo>
                      <a:pt x="80" y="100"/>
                    </a:lnTo>
                    <a:lnTo>
                      <a:pt x="76" y="106"/>
                    </a:lnTo>
                    <a:lnTo>
                      <a:pt x="52" y="152"/>
                    </a:lnTo>
                    <a:lnTo>
                      <a:pt x="49" y="158"/>
                    </a:lnTo>
                    <a:lnTo>
                      <a:pt x="43" y="163"/>
                    </a:lnTo>
                    <a:lnTo>
                      <a:pt x="36" y="165"/>
                    </a:lnTo>
                    <a:lnTo>
                      <a:pt x="27" y="166"/>
                    </a:lnTo>
                    <a:lnTo>
                      <a:pt x="0" y="166"/>
                    </a:lnTo>
                    <a:lnTo>
                      <a:pt x="39" y="97"/>
                    </a:lnTo>
                    <a:lnTo>
                      <a:pt x="43" y="90"/>
                    </a:lnTo>
                    <a:lnTo>
                      <a:pt x="47" y="85"/>
                    </a:lnTo>
                    <a:lnTo>
                      <a:pt x="53" y="81"/>
                    </a:lnTo>
                    <a:lnTo>
                      <a:pt x="61" y="78"/>
                    </a:lnTo>
                    <a:lnTo>
                      <a:pt x="55" y="75"/>
                    </a:lnTo>
                    <a:lnTo>
                      <a:pt x="51" y="71"/>
                    </a:lnTo>
                    <a:lnTo>
                      <a:pt x="46" y="67"/>
                    </a:lnTo>
                    <a:lnTo>
                      <a:pt x="43" y="61"/>
                    </a:lnTo>
                    <a:lnTo>
                      <a:pt x="4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3"/>
                    </a:lnTo>
                    <a:lnTo>
                      <a:pt x="50" y="6"/>
                    </a:lnTo>
                    <a:lnTo>
                      <a:pt x="53" y="10"/>
                    </a:lnTo>
                    <a:lnTo>
                      <a:pt x="81" y="5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279"/>
              <p:cNvSpPr>
                <a:spLocks/>
              </p:cNvSpPr>
              <p:nvPr/>
            </p:nvSpPr>
            <p:spPr bwMode="auto">
              <a:xfrm>
                <a:off x="3067" y="1710"/>
                <a:ext cx="24" cy="28"/>
              </a:xfrm>
              <a:custGeom>
                <a:avLst/>
                <a:gdLst>
                  <a:gd name="T0" fmla="*/ 145 w 145"/>
                  <a:gd name="T1" fmla="*/ 0 h 166"/>
                  <a:gd name="T2" fmla="*/ 145 w 145"/>
                  <a:gd name="T3" fmla="*/ 166 h 166"/>
                  <a:gd name="T4" fmla="*/ 105 w 145"/>
                  <a:gd name="T5" fmla="*/ 166 h 166"/>
                  <a:gd name="T6" fmla="*/ 105 w 145"/>
                  <a:gd name="T7" fmla="*/ 93 h 166"/>
                  <a:gd name="T8" fmla="*/ 40 w 145"/>
                  <a:gd name="T9" fmla="*/ 93 h 166"/>
                  <a:gd name="T10" fmla="*/ 40 w 145"/>
                  <a:gd name="T11" fmla="*/ 166 h 166"/>
                  <a:gd name="T12" fmla="*/ 0 w 145"/>
                  <a:gd name="T13" fmla="*/ 166 h 166"/>
                  <a:gd name="T14" fmla="*/ 0 w 145"/>
                  <a:gd name="T15" fmla="*/ 0 h 166"/>
                  <a:gd name="T16" fmla="*/ 40 w 145"/>
                  <a:gd name="T17" fmla="*/ 0 h 166"/>
                  <a:gd name="T18" fmla="*/ 40 w 145"/>
                  <a:gd name="T19" fmla="*/ 63 h 166"/>
                  <a:gd name="T20" fmla="*/ 105 w 145"/>
                  <a:gd name="T21" fmla="*/ 63 h 166"/>
                  <a:gd name="T22" fmla="*/ 105 w 145"/>
                  <a:gd name="T23" fmla="*/ 0 h 166"/>
                  <a:gd name="T24" fmla="*/ 145 w 145"/>
                  <a:gd name="T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166">
                    <a:moveTo>
                      <a:pt x="145" y="0"/>
                    </a:moveTo>
                    <a:lnTo>
                      <a:pt x="145" y="166"/>
                    </a:lnTo>
                    <a:lnTo>
                      <a:pt x="105" y="166"/>
                    </a:lnTo>
                    <a:lnTo>
                      <a:pt x="105" y="93"/>
                    </a:lnTo>
                    <a:lnTo>
                      <a:pt x="40" y="93"/>
                    </a:lnTo>
                    <a:lnTo>
                      <a:pt x="4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63"/>
                    </a:lnTo>
                    <a:lnTo>
                      <a:pt x="105" y="63"/>
                    </a:lnTo>
                    <a:lnTo>
                      <a:pt x="105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280"/>
              <p:cNvSpPr>
                <a:spLocks noEditPoints="1"/>
              </p:cNvSpPr>
              <p:nvPr/>
            </p:nvSpPr>
            <p:spPr bwMode="auto">
              <a:xfrm>
                <a:off x="3098" y="1710"/>
                <a:ext cx="33" cy="28"/>
              </a:xfrm>
              <a:custGeom>
                <a:avLst/>
                <a:gdLst>
                  <a:gd name="T0" fmla="*/ 37 w 200"/>
                  <a:gd name="T1" fmla="*/ 0 h 166"/>
                  <a:gd name="T2" fmla="*/ 37 w 200"/>
                  <a:gd name="T3" fmla="*/ 61 h 166"/>
                  <a:gd name="T4" fmla="*/ 66 w 200"/>
                  <a:gd name="T5" fmla="*/ 61 h 166"/>
                  <a:gd name="T6" fmla="*/ 75 w 200"/>
                  <a:gd name="T7" fmla="*/ 61 h 166"/>
                  <a:gd name="T8" fmla="*/ 83 w 200"/>
                  <a:gd name="T9" fmla="*/ 63 h 166"/>
                  <a:gd name="T10" fmla="*/ 90 w 200"/>
                  <a:gd name="T11" fmla="*/ 64 h 166"/>
                  <a:gd name="T12" fmla="*/ 95 w 200"/>
                  <a:gd name="T13" fmla="*/ 66 h 166"/>
                  <a:gd name="T14" fmla="*/ 102 w 200"/>
                  <a:gd name="T15" fmla="*/ 68 h 166"/>
                  <a:gd name="T16" fmla="*/ 106 w 200"/>
                  <a:gd name="T17" fmla="*/ 70 h 166"/>
                  <a:gd name="T18" fmla="*/ 111 w 200"/>
                  <a:gd name="T19" fmla="*/ 74 h 166"/>
                  <a:gd name="T20" fmla="*/ 115 w 200"/>
                  <a:gd name="T21" fmla="*/ 77 h 166"/>
                  <a:gd name="T22" fmla="*/ 119 w 200"/>
                  <a:gd name="T23" fmla="*/ 80 h 166"/>
                  <a:gd name="T24" fmla="*/ 122 w 200"/>
                  <a:gd name="T25" fmla="*/ 85 h 166"/>
                  <a:gd name="T26" fmla="*/ 124 w 200"/>
                  <a:gd name="T27" fmla="*/ 88 h 166"/>
                  <a:gd name="T28" fmla="*/ 126 w 200"/>
                  <a:gd name="T29" fmla="*/ 93 h 166"/>
                  <a:gd name="T30" fmla="*/ 129 w 200"/>
                  <a:gd name="T31" fmla="*/ 103 h 166"/>
                  <a:gd name="T32" fmla="*/ 130 w 200"/>
                  <a:gd name="T33" fmla="*/ 113 h 166"/>
                  <a:gd name="T34" fmla="*/ 129 w 200"/>
                  <a:gd name="T35" fmla="*/ 124 h 166"/>
                  <a:gd name="T36" fmla="*/ 125 w 200"/>
                  <a:gd name="T37" fmla="*/ 134 h 166"/>
                  <a:gd name="T38" fmla="*/ 123 w 200"/>
                  <a:gd name="T39" fmla="*/ 139 h 166"/>
                  <a:gd name="T40" fmla="*/ 120 w 200"/>
                  <a:gd name="T41" fmla="*/ 143 h 166"/>
                  <a:gd name="T42" fmla="*/ 116 w 200"/>
                  <a:gd name="T43" fmla="*/ 147 h 166"/>
                  <a:gd name="T44" fmla="*/ 113 w 200"/>
                  <a:gd name="T45" fmla="*/ 150 h 166"/>
                  <a:gd name="T46" fmla="*/ 109 w 200"/>
                  <a:gd name="T47" fmla="*/ 154 h 166"/>
                  <a:gd name="T48" fmla="*/ 104 w 200"/>
                  <a:gd name="T49" fmla="*/ 157 h 166"/>
                  <a:gd name="T50" fmla="*/ 99 w 200"/>
                  <a:gd name="T51" fmla="*/ 159 h 166"/>
                  <a:gd name="T52" fmla="*/ 93 w 200"/>
                  <a:gd name="T53" fmla="*/ 162 h 166"/>
                  <a:gd name="T54" fmla="*/ 81 w 200"/>
                  <a:gd name="T55" fmla="*/ 165 h 166"/>
                  <a:gd name="T56" fmla="*/ 67 w 200"/>
                  <a:gd name="T57" fmla="*/ 166 h 166"/>
                  <a:gd name="T58" fmla="*/ 0 w 200"/>
                  <a:gd name="T59" fmla="*/ 166 h 166"/>
                  <a:gd name="T60" fmla="*/ 0 w 200"/>
                  <a:gd name="T61" fmla="*/ 0 h 166"/>
                  <a:gd name="T62" fmla="*/ 37 w 200"/>
                  <a:gd name="T63" fmla="*/ 0 h 166"/>
                  <a:gd name="T64" fmla="*/ 200 w 200"/>
                  <a:gd name="T65" fmla="*/ 0 h 166"/>
                  <a:gd name="T66" fmla="*/ 200 w 200"/>
                  <a:gd name="T67" fmla="*/ 166 h 166"/>
                  <a:gd name="T68" fmla="*/ 160 w 200"/>
                  <a:gd name="T69" fmla="*/ 166 h 166"/>
                  <a:gd name="T70" fmla="*/ 160 w 200"/>
                  <a:gd name="T71" fmla="*/ 0 h 166"/>
                  <a:gd name="T72" fmla="*/ 200 w 200"/>
                  <a:gd name="T73" fmla="*/ 0 h 166"/>
                  <a:gd name="T74" fmla="*/ 37 w 200"/>
                  <a:gd name="T75" fmla="*/ 89 h 166"/>
                  <a:gd name="T76" fmla="*/ 37 w 200"/>
                  <a:gd name="T77" fmla="*/ 137 h 166"/>
                  <a:gd name="T78" fmla="*/ 66 w 200"/>
                  <a:gd name="T79" fmla="*/ 137 h 166"/>
                  <a:gd name="T80" fmla="*/ 73 w 200"/>
                  <a:gd name="T81" fmla="*/ 137 h 166"/>
                  <a:gd name="T82" fmla="*/ 79 w 200"/>
                  <a:gd name="T83" fmla="*/ 135 h 166"/>
                  <a:gd name="T84" fmla="*/ 83 w 200"/>
                  <a:gd name="T85" fmla="*/ 134 h 166"/>
                  <a:gd name="T86" fmla="*/ 88 w 200"/>
                  <a:gd name="T87" fmla="*/ 130 h 166"/>
                  <a:gd name="T88" fmla="*/ 90 w 200"/>
                  <a:gd name="T89" fmla="*/ 127 h 166"/>
                  <a:gd name="T90" fmla="*/ 92 w 200"/>
                  <a:gd name="T91" fmla="*/ 123 h 166"/>
                  <a:gd name="T92" fmla="*/ 93 w 200"/>
                  <a:gd name="T93" fmla="*/ 118 h 166"/>
                  <a:gd name="T94" fmla="*/ 94 w 200"/>
                  <a:gd name="T95" fmla="*/ 113 h 166"/>
                  <a:gd name="T96" fmla="*/ 93 w 200"/>
                  <a:gd name="T97" fmla="*/ 108 h 166"/>
                  <a:gd name="T98" fmla="*/ 92 w 200"/>
                  <a:gd name="T99" fmla="*/ 104 h 166"/>
                  <a:gd name="T100" fmla="*/ 91 w 200"/>
                  <a:gd name="T101" fmla="*/ 100 h 166"/>
                  <a:gd name="T102" fmla="*/ 88 w 200"/>
                  <a:gd name="T103" fmla="*/ 97 h 166"/>
                  <a:gd name="T104" fmla="*/ 84 w 200"/>
                  <a:gd name="T105" fmla="*/ 94 h 166"/>
                  <a:gd name="T106" fmla="*/ 80 w 200"/>
                  <a:gd name="T107" fmla="*/ 91 h 166"/>
                  <a:gd name="T108" fmla="*/ 73 w 200"/>
                  <a:gd name="T109" fmla="*/ 90 h 166"/>
                  <a:gd name="T110" fmla="*/ 66 w 200"/>
                  <a:gd name="T111" fmla="*/ 89 h 166"/>
                  <a:gd name="T112" fmla="*/ 37 w 200"/>
                  <a:gd name="T113" fmla="*/ 8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" h="166">
                    <a:moveTo>
                      <a:pt x="37" y="0"/>
                    </a:moveTo>
                    <a:lnTo>
                      <a:pt x="37" y="61"/>
                    </a:lnTo>
                    <a:lnTo>
                      <a:pt x="66" y="61"/>
                    </a:lnTo>
                    <a:lnTo>
                      <a:pt x="75" y="61"/>
                    </a:lnTo>
                    <a:lnTo>
                      <a:pt x="83" y="63"/>
                    </a:lnTo>
                    <a:lnTo>
                      <a:pt x="90" y="64"/>
                    </a:lnTo>
                    <a:lnTo>
                      <a:pt x="95" y="66"/>
                    </a:lnTo>
                    <a:lnTo>
                      <a:pt x="102" y="68"/>
                    </a:lnTo>
                    <a:lnTo>
                      <a:pt x="106" y="70"/>
                    </a:lnTo>
                    <a:lnTo>
                      <a:pt x="111" y="74"/>
                    </a:lnTo>
                    <a:lnTo>
                      <a:pt x="115" y="77"/>
                    </a:lnTo>
                    <a:lnTo>
                      <a:pt x="119" y="80"/>
                    </a:lnTo>
                    <a:lnTo>
                      <a:pt x="122" y="85"/>
                    </a:lnTo>
                    <a:lnTo>
                      <a:pt x="124" y="88"/>
                    </a:lnTo>
                    <a:lnTo>
                      <a:pt x="126" y="93"/>
                    </a:lnTo>
                    <a:lnTo>
                      <a:pt x="129" y="103"/>
                    </a:lnTo>
                    <a:lnTo>
                      <a:pt x="130" y="113"/>
                    </a:lnTo>
                    <a:lnTo>
                      <a:pt x="129" y="124"/>
                    </a:lnTo>
                    <a:lnTo>
                      <a:pt x="125" y="134"/>
                    </a:lnTo>
                    <a:lnTo>
                      <a:pt x="123" y="139"/>
                    </a:lnTo>
                    <a:lnTo>
                      <a:pt x="120" y="143"/>
                    </a:lnTo>
                    <a:lnTo>
                      <a:pt x="116" y="147"/>
                    </a:lnTo>
                    <a:lnTo>
                      <a:pt x="113" y="150"/>
                    </a:lnTo>
                    <a:lnTo>
                      <a:pt x="109" y="154"/>
                    </a:lnTo>
                    <a:lnTo>
                      <a:pt x="104" y="157"/>
                    </a:lnTo>
                    <a:lnTo>
                      <a:pt x="99" y="159"/>
                    </a:lnTo>
                    <a:lnTo>
                      <a:pt x="93" y="162"/>
                    </a:lnTo>
                    <a:lnTo>
                      <a:pt x="81" y="165"/>
                    </a:lnTo>
                    <a:lnTo>
                      <a:pt x="67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37" y="0"/>
                    </a:lnTo>
                    <a:close/>
                    <a:moveTo>
                      <a:pt x="200" y="0"/>
                    </a:moveTo>
                    <a:lnTo>
                      <a:pt x="200" y="166"/>
                    </a:lnTo>
                    <a:lnTo>
                      <a:pt x="160" y="166"/>
                    </a:lnTo>
                    <a:lnTo>
                      <a:pt x="160" y="0"/>
                    </a:lnTo>
                    <a:lnTo>
                      <a:pt x="200" y="0"/>
                    </a:lnTo>
                    <a:close/>
                    <a:moveTo>
                      <a:pt x="37" y="89"/>
                    </a:moveTo>
                    <a:lnTo>
                      <a:pt x="37" y="137"/>
                    </a:lnTo>
                    <a:lnTo>
                      <a:pt x="66" y="137"/>
                    </a:lnTo>
                    <a:lnTo>
                      <a:pt x="73" y="137"/>
                    </a:lnTo>
                    <a:lnTo>
                      <a:pt x="79" y="135"/>
                    </a:lnTo>
                    <a:lnTo>
                      <a:pt x="83" y="134"/>
                    </a:lnTo>
                    <a:lnTo>
                      <a:pt x="88" y="130"/>
                    </a:lnTo>
                    <a:lnTo>
                      <a:pt x="90" y="127"/>
                    </a:lnTo>
                    <a:lnTo>
                      <a:pt x="92" y="123"/>
                    </a:lnTo>
                    <a:lnTo>
                      <a:pt x="93" y="118"/>
                    </a:lnTo>
                    <a:lnTo>
                      <a:pt x="94" y="113"/>
                    </a:lnTo>
                    <a:lnTo>
                      <a:pt x="93" y="108"/>
                    </a:lnTo>
                    <a:lnTo>
                      <a:pt x="92" y="104"/>
                    </a:lnTo>
                    <a:lnTo>
                      <a:pt x="91" y="100"/>
                    </a:lnTo>
                    <a:lnTo>
                      <a:pt x="88" y="97"/>
                    </a:lnTo>
                    <a:lnTo>
                      <a:pt x="84" y="94"/>
                    </a:lnTo>
                    <a:lnTo>
                      <a:pt x="80" y="91"/>
                    </a:lnTo>
                    <a:lnTo>
                      <a:pt x="73" y="90"/>
                    </a:lnTo>
                    <a:lnTo>
                      <a:pt x="66" y="89"/>
                    </a:lnTo>
                    <a:lnTo>
                      <a:pt x="37" y="8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281"/>
              <p:cNvSpPr>
                <a:spLocks noEditPoints="1"/>
              </p:cNvSpPr>
              <p:nvPr/>
            </p:nvSpPr>
            <p:spPr bwMode="auto">
              <a:xfrm>
                <a:off x="3137" y="1698"/>
                <a:ext cx="25" cy="40"/>
              </a:xfrm>
              <a:custGeom>
                <a:avLst/>
                <a:gdLst>
                  <a:gd name="T0" fmla="*/ 0 w 149"/>
                  <a:gd name="T1" fmla="*/ 69 h 235"/>
                  <a:gd name="T2" fmla="*/ 40 w 149"/>
                  <a:gd name="T3" fmla="*/ 166 h 235"/>
                  <a:gd name="T4" fmla="*/ 40 w 149"/>
                  <a:gd name="T5" fmla="*/ 174 h 235"/>
                  <a:gd name="T6" fmla="*/ 39 w 149"/>
                  <a:gd name="T7" fmla="*/ 183 h 235"/>
                  <a:gd name="T8" fmla="*/ 45 w 149"/>
                  <a:gd name="T9" fmla="*/ 169 h 235"/>
                  <a:gd name="T10" fmla="*/ 49 w 149"/>
                  <a:gd name="T11" fmla="*/ 165 h 235"/>
                  <a:gd name="T12" fmla="*/ 56 w 149"/>
                  <a:gd name="T13" fmla="*/ 155 h 235"/>
                  <a:gd name="T14" fmla="*/ 67 w 149"/>
                  <a:gd name="T15" fmla="*/ 140 h 235"/>
                  <a:gd name="T16" fmla="*/ 79 w 149"/>
                  <a:gd name="T17" fmla="*/ 124 h 235"/>
                  <a:gd name="T18" fmla="*/ 93 w 149"/>
                  <a:gd name="T19" fmla="*/ 103 h 235"/>
                  <a:gd name="T20" fmla="*/ 110 w 149"/>
                  <a:gd name="T21" fmla="*/ 78 h 235"/>
                  <a:gd name="T22" fmla="*/ 117 w 149"/>
                  <a:gd name="T23" fmla="*/ 72 h 235"/>
                  <a:gd name="T24" fmla="*/ 124 w 149"/>
                  <a:gd name="T25" fmla="*/ 69 h 235"/>
                  <a:gd name="T26" fmla="*/ 149 w 149"/>
                  <a:gd name="T27" fmla="*/ 235 h 235"/>
                  <a:gd name="T28" fmla="*/ 109 w 149"/>
                  <a:gd name="T29" fmla="*/ 138 h 235"/>
                  <a:gd name="T30" fmla="*/ 110 w 149"/>
                  <a:gd name="T31" fmla="*/ 129 h 235"/>
                  <a:gd name="T32" fmla="*/ 111 w 149"/>
                  <a:gd name="T33" fmla="*/ 120 h 235"/>
                  <a:gd name="T34" fmla="*/ 107 w 149"/>
                  <a:gd name="T35" fmla="*/ 128 h 235"/>
                  <a:gd name="T36" fmla="*/ 103 w 149"/>
                  <a:gd name="T37" fmla="*/ 134 h 235"/>
                  <a:gd name="T38" fmla="*/ 100 w 149"/>
                  <a:gd name="T39" fmla="*/ 138 h 235"/>
                  <a:gd name="T40" fmla="*/ 93 w 149"/>
                  <a:gd name="T41" fmla="*/ 149 h 235"/>
                  <a:gd name="T42" fmla="*/ 82 w 149"/>
                  <a:gd name="T43" fmla="*/ 164 h 235"/>
                  <a:gd name="T44" fmla="*/ 71 w 149"/>
                  <a:gd name="T45" fmla="*/ 181 h 235"/>
                  <a:gd name="T46" fmla="*/ 55 w 149"/>
                  <a:gd name="T47" fmla="*/ 202 h 235"/>
                  <a:gd name="T48" fmla="*/ 39 w 149"/>
                  <a:gd name="T49" fmla="*/ 225 h 235"/>
                  <a:gd name="T50" fmla="*/ 33 w 149"/>
                  <a:gd name="T51" fmla="*/ 232 h 235"/>
                  <a:gd name="T52" fmla="*/ 24 w 149"/>
                  <a:gd name="T53" fmla="*/ 235 h 235"/>
                  <a:gd name="T54" fmla="*/ 77 w 149"/>
                  <a:gd name="T55" fmla="*/ 27 h 235"/>
                  <a:gd name="T56" fmla="*/ 87 w 149"/>
                  <a:gd name="T57" fmla="*/ 26 h 235"/>
                  <a:gd name="T58" fmla="*/ 93 w 149"/>
                  <a:gd name="T59" fmla="*/ 21 h 235"/>
                  <a:gd name="T60" fmla="*/ 97 w 149"/>
                  <a:gd name="T61" fmla="*/ 14 h 235"/>
                  <a:gd name="T62" fmla="*/ 98 w 149"/>
                  <a:gd name="T63" fmla="*/ 0 h 235"/>
                  <a:gd name="T64" fmla="*/ 125 w 149"/>
                  <a:gd name="T65" fmla="*/ 1 h 235"/>
                  <a:gd name="T66" fmla="*/ 129 w 149"/>
                  <a:gd name="T67" fmla="*/ 8 h 235"/>
                  <a:gd name="T68" fmla="*/ 129 w 149"/>
                  <a:gd name="T69" fmla="*/ 20 h 235"/>
                  <a:gd name="T70" fmla="*/ 121 w 149"/>
                  <a:gd name="T71" fmla="*/ 33 h 235"/>
                  <a:gd name="T72" fmla="*/ 108 w 149"/>
                  <a:gd name="T73" fmla="*/ 43 h 235"/>
                  <a:gd name="T74" fmla="*/ 88 w 149"/>
                  <a:gd name="T75" fmla="*/ 47 h 235"/>
                  <a:gd name="T76" fmla="*/ 65 w 149"/>
                  <a:gd name="T77" fmla="*/ 47 h 235"/>
                  <a:gd name="T78" fmla="*/ 46 w 149"/>
                  <a:gd name="T79" fmla="*/ 43 h 235"/>
                  <a:gd name="T80" fmla="*/ 32 w 149"/>
                  <a:gd name="T81" fmla="*/ 33 h 235"/>
                  <a:gd name="T82" fmla="*/ 25 w 149"/>
                  <a:gd name="T83" fmla="*/ 20 h 235"/>
                  <a:gd name="T84" fmla="*/ 24 w 149"/>
                  <a:gd name="T85" fmla="*/ 8 h 235"/>
                  <a:gd name="T86" fmla="*/ 29 w 149"/>
                  <a:gd name="T87" fmla="*/ 1 h 235"/>
                  <a:gd name="T88" fmla="*/ 55 w 149"/>
                  <a:gd name="T89" fmla="*/ 0 h 235"/>
                  <a:gd name="T90" fmla="*/ 56 w 149"/>
                  <a:gd name="T91" fmla="*/ 14 h 235"/>
                  <a:gd name="T92" fmla="*/ 60 w 149"/>
                  <a:gd name="T93" fmla="*/ 21 h 235"/>
                  <a:gd name="T94" fmla="*/ 67 w 149"/>
                  <a:gd name="T95" fmla="*/ 26 h 235"/>
                  <a:gd name="T96" fmla="*/ 77 w 149"/>
                  <a:gd name="T97" fmla="*/ 2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9" h="235">
                    <a:moveTo>
                      <a:pt x="0" y="235"/>
                    </a:moveTo>
                    <a:lnTo>
                      <a:pt x="0" y="69"/>
                    </a:lnTo>
                    <a:lnTo>
                      <a:pt x="40" y="69"/>
                    </a:lnTo>
                    <a:lnTo>
                      <a:pt x="40" y="166"/>
                    </a:lnTo>
                    <a:lnTo>
                      <a:pt x="40" y="169"/>
                    </a:lnTo>
                    <a:lnTo>
                      <a:pt x="40" y="174"/>
                    </a:lnTo>
                    <a:lnTo>
                      <a:pt x="39" y="178"/>
                    </a:lnTo>
                    <a:lnTo>
                      <a:pt x="39" y="183"/>
                    </a:lnTo>
                    <a:lnTo>
                      <a:pt x="42" y="176"/>
                    </a:lnTo>
                    <a:lnTo>
                      <a:pt x="45" y="169"/>
                    </a:lnTo>
                    <a:lnTo>
                      <a:pt x="46" y="168"/>
                    </a:lnTo>
                    <a:lnTo>
                      <a:pt x="49" y="165"/>
                    </a:lnTo>
                    <a:lnTo>
                      <a:pt x="52" y="160"/>
                    </a:lnTo>
                    <a:lnTo>
                      <a:pt x="56" y="155"/>
                    </a:lnTo>
                    <a:lnTo>
                      <a:pt x="61" y="148"/>
                    </a:lnTo>
                    <a:lnTo>
                      <a:pt x="67" y="140"/>
                    </a:lnTo>
                    <a:lnTo>
                      <a:pt x="72" y="132"/>
                    </a:lnTo>
                    <a:lnTo>
                      <a:pt x="79" y="124"/>
                    </a:lnTo>
                    <a:lnTo>
                      <a:pt x="85" y="114"/>
                    </a:lnTo>
                    <a:lnTo>
                      <a:pt x="93" y="103"/>
                    </a:lnTo>
                    <a:lnTo>
                      <a:pt x="102" y="90"/>
                    </a:lnTo>
                    <a:lnTo>
                      <a:pt x="110" y="78"/>
                    </a:lnTo>
                    <a:lnTo>
                      <a:pt x="113" y="75"/>
                    </a:lnTo>
                    <a:lnTo>
                      <a:pt x="117" y="72"/>
                    </a:lnTo>
                    <a:lnTo>
                      <a:pt x="120" y="69"/>
                    </a:lnTo>
                    <a:lnTo>
                      <a:pt x="124" y="69"/>
                    </a:lnTo>
                    <a:lnTo>
                      <a:pt x="149" y="69"/>
                    </a:lnTo>
                    <a:lnTo>
                      <a:pt x="149" y="235"/>
                    </a:lnTo>
                    <a:lnTo>
                      <a:pt x="109" y="235"/>
                    </a:lnTo>
                    <a:lnTo>
                      <a:pt x="109" y="138"/>
                    </a:lnTo>
                    <a:lnTo>
                      <a:pt x="109" y="134"/>
                    </a:lnTo>
                    <a:lnTo>
                      <a:pt x="110" y="129"/>
                    </a:lnTo>
                    <a:lnTo>
                      <a:pt x="110" y="125"/>
                    </a:lnTo>
                    <a:lnTo>
                      <a:pt x="111" y="120"/>
                    </a:lnTo>
                    <a:lnTo>
                      <a:pt x="109" y="125"/>
                    </a:lnTo>
                    <a:lnTo>
                      <a:pt x="107" y="128"/>
                    </a:lnTo>
                    <a:lnTo>
                      <a:pt x="105" y="130"/>
                    </a:lnTo>
                    <a:lnTo>
                      <a:pt x="103" y="134"/>
                    </a:lnTo>
                    <a:lnTo>
                      <a:pt x="102" y="135"/>
                    </a:lnTo>
                    <a:lnTo>
                      <a:pt x="100" y="138"/>
                    </a:lnTo>
                    <a:lnTo>
                      <a:pt x="97" y="143"/>
                    </a:lnTo>
                    <a:lnTo>
                      <a:pt x="93" y="149"/>
                    </a:lnTo>
                    <a:lnTo>
                      <a:pt x="88" y="156"/>
                    </a:lnTo>
                    <a:lnTo>
                      <a:pt x="82" y="164"/>
                    </a:lnTo>
                    <a:lnTo>
                      <a:pt x="77" y="172"/>
                    </a:lnTo>
                    <a:lnTo>
                      <a:pt x="71" y="181"/>
                    </a:lnTo>
                    <a:lnTo>
                      <a:pt x="63" y="191"/>
                    </a:lnTo>
                    <a:lnTo>
                      <a:pt x="55" y="202"/>
                    </a:lnTo>
                    <a:lnTo>
                      <a:pt x="48" y="213"/>
                    </a:lnTo>
                    <a:lnTo>
                      <a:pt x="39" y="225"/>
                    </a:lnTo>
                    <a:lnTo>
                      <a:pt x="36" y="228"/>
                    </a:lnTo>
                    <a:lnTo>
                      <a:pt x="33" y="232"/>
                    </a:lnTo>
                    <a:lnTo>
                      <a:pt x="29" y="234"/>
                    </a:lnTo>
                    <a:lnTo>
                      <a:pt x="24" y="235"/>
                    </a:lnTo>
                    <a:lnTo>
                      <a:pt x="0" y="235"/>
                    </a:lnTo>
                    <a:close/>
                    <a:moveTo>
                      <a:pt x="77" y="27"/>
                    </a:moveTo>
                    <a:lnTo>
                      <a:pt x="82" y="26"/>
                    </a:lnTo>
                    <a:lnTo>
                      <a:pt x="87" y="26"/>
                    </a:lnTo>
                    <a:lnTo>
                      <a:pt x="91" y="24"/>
                    </a:lnTo>
                    <a:lnTo>
                      <a:pt x="93" y="21"/>
                    </a:lnTo>
                    <a:lnTo>
                      <a:pt x="95" y="18"/>
                    </a:lnTo>
                    <a:lnTo>
                      <a:pt x="97" y="14"/>
                    </a:lnTo>
                    <a:lnTo>
                      <a:pt x="98" y="8"/>
                    </a:lnTo>
                    <a:lnTo>
                      <a:pt x="98" y="0"/>
                    </a:lnTo>
                    <a:lnTo>
                      <a:pt x="121" y="0"/>
                    </a:lnTo>
                    <a:lnTo>
                      <a:pt x="125" y="1"/>
                    </a:lnTo>
                    <a:lnTo>
                      <a:pt x="128" y="5"/>
                    </a:lnTo>
                    <a:lnTo>
                      <a:pt x="129" y="8"/>
                    </a:lnTo>
                    <a:lnTo>
                      <a:pt x="130" y="13"/>
                    </a:lnTo>
                    <a:lnTo>
                      <a:pt x="129" y="20"/>
                    </a:lnTo>
                    <a:lnTo>
                      <a:pt x="125" y="27"/>
                    </a:lnTo>
                    <a:lnTo>
                      <a:pt x="121" y="33"/>
                    </a:lnTo>
                    <a:lnTo>
                      <a:pt x="115" y="38"/>
                    </a:lnTo>
                    <a:lnTo>
                      <a:pt x="108" y="43"/>
                    </a:lnTo>
                    <a:lnTo>
                      <a:pt x="99" y="46"/>
                    </a:lnTo>
                    <a:lnTo>
                      <a:pt x="88" y="47"/>
                    </a:lnTo>
                    <a:lnTo>
                      <a:pt x="77" y="48"/>
                    </a:lnTo>
                    <a:lnTo>
                      <a:pt x="65" y="47"/>
                    </a:lnTo>
                    <a:lnTo>
                      <a:pt x="55" y="46"/>
                    </a:lnTo>
                    <a:lnTo>
                      <a:pt x="46" y="43"/>
                    </a:lnTo>
                    <a:lnTo>
                      <a:pt x="39" y="38"/>
                    </a:lnTo>
                    <a:lnTo>
                      <a:pt x="32" y="33"/>
                    </a:lnTo>
                    <a:lnTo>
                      <a:pt x="28" y="27"/>
                    </a:lnTo>
                    <a:lnTo>
                      <a:pt x="25" y="20"/>
                    </a:lnTo>
                    <a:lnTo>
                      <a:pt x="24" y="13"/>
                    </a:lnTo>
                    <a:lnTo>
                      <a:pt x="24" y="8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55" y="0"/>
                    </a:lnTo>
                    <a:lnTo>
                      <a:pt x="56" y="8"/>
                    </a:lnTo>
                    <a:lnTo>
                      <a:pt x="56" y="14"/>
                    </a:lnTo>
                    <a:lnTo>
                      <a:pt x="59" y="18"/>
                    </a:lnTo>
                    <a:lnTo>
                      <a:pt x="60" y="21"/>
                    </a:lnTo>
                    <a:lnTo>
                      <a:pt x="63" y="24"/>
                    </a:lnTo>
                    <a:lnTo>
                      <a:pt x="67" y="26"/>
                    </a:lnTo>
                    <a:lnTo>
                      <a:pt x="71" y="26"/>
                    </a:lnTo>
                    <a:lnTo>
                      <a:pt x="77" y="2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282"/>
              <p:cNvSpPr>
                <a:spLocks/>
              </p:cNvSpPr>
              <p:nvPr/>
            </p:nvSpPr>
            <p:spPr bwMode="auto">
              <a:xfrm>
                <a:off x="3179" y="1710"/>
                <a:ext cx="28" cy="28"/>
              </a:xfrm>
              <a:custGeom>
                <a:avLst/>
                <a:gdLst>
                  <a:gd name="T0" fmla="*/ 58 w 168"/>
                  <a:gd name="T1" fmla="*/ 80 h 166"/>
                  <a:gd name="T2" fmla="*/ 3 w 168"/>
                  <a:gd name="T3" fmla="*/ 0 h 166"/>
                  <a:gd name="T4" fmla="*/ 41 w 168"/>
                  <a:gd name="T5" fmla="*/ 0 h 166"/>
                  <a:gd name="T6" fmla="*/ 45 w 168"/>
                  <a:gd name="T7" fmla="*/ 0 h 166"/>
                  <a:gd name="T8" fmla="*/ 48 w 168"/>
                  <a:gd name="T9" fmla="*/ 1 h 166"/>
                  <a:gd name="T10" fmla="*/ 50 w 168"/>
                  <a:gd name="T11" fmla="*/ 3 h 166"/>
                  <a:gd name="T12" fmla="*/ 51 w 168"/>
                  <a:gd name="T13" fmla="*/ 5 h 166"/>
                  <a:gd name="T14" fmla="*/ 87 w 168"/>
                  <a:gd name="T15" fmla="*/ 60 h 166"/>
                  <a:gd name="T16" fmla="*/ 87 w 168"/>
                  <a:gd name="T17" fmla="*/ 58 h 166"/>
                  <a:gd name="T18" fmla="*/ 88 w 168"/>
                  <a:gd name="T19" fmla="*/ 55 h 166"/>
                  <a:gd name="T20" fmla="*/ 90 w 168"/>
                  <a:gd name="T21" fmla="*/ 53 h 166"/>
                  <a:gd name="T22" fmla="*/ 91 w 168"/>
                  <a:gd name="T23" fmla="*/ 49 h 166"/>
                  <a:gd name="T24" fmla="*/ 119 w 168"/>
                  <a:gd name="T25" fmla="*/ 6 h 166"/>
                  <a:gd name="T26" fmla="*/ 121 w 168"/>
                  <a:gd name="T27" fmla="*/ 4 h 166"/>
                  <a:gd name="T28" fmla="*/ 123 w 168"/>
                  <a:gd name="T29" fmla="*/ 1 h 166"/>
                  <a:gd name="T30" fmla="*/ 125 w 168"/>
                  <a:gd name="T31" fmla="*/ 0 h 166"/>
                  <a:gd name="T32" fmla="*/ 128 w 168"/>
                  <a:gd name="T33" fmla="*/ 0 h 166"/>
                  <a:gd name="T34" fmla="*/ 164 w 168"/>
                  <a:gd name="T35" fmla="*/ 0 h 166"/>
                  <a:gd name="T36" fmla="*/ 110 w 168"/>
                  <a:gd name="T37" fmla="*/ 78 h 166"/>
                  <a:gd name="T38" fmla="*/ 168 w 168"/>
                  <a:gd name="T39" fmla="*/ 166 h 166"/>
                  <a:gd name="T40" fmla="*/ 129 w 168"/>
                  <a:gd name="T41" fmla="*/ 166 h 166"/>
                  <a:gd name="T42" fmla="*/ 124 w 168"/>
                  <a:gd name="T43" fmla="*/ 165 h 166"/>
                  <a:gd name="T44" fmla="*/ 122 w 168"/>
                  <a:gd name="T45" fmla="*/ 164 h 166"/>
                  <a:gd name="T46" fmla="*/ 119 w 168"/>
                  <a:gd name="T47" fmla="*/ 160 h 166"/>
                  <a:gd name="T48" fmla="*/ 118 w 168"/>
                  <a:gd name="T49" fmla="*/ 158 h 166"/>
                  <a:gd name="T50" fmla="*/ 82 w 168"/>
                  <a:gd name="T51" fmla="*/ 100 h 166"/>
                  <a:gd name="T52" fmla="*/ 80 w 168"/>
                  <a:gd name="T53" fmla="*/ 106 h 166"/>
                  <a:gd name="T54" fmla="*/ 78 w 168"/>
                  <a:gd name="T55" fmla="*/ 110 h 166"/>
                  <a:gd name="T56" fmla="*/ 47 w 168"/>
                  <a:gd name="T57" fmla="*/ 158 h 166"/>
                  <a:gd name="T58" fmla="*/ 45 w 168"/>
                  <a:gd name="T59" fmla="*/ 160 h 166"/>
                  <a:gd name="T60" fmla="*/ 42 w 168"/>
                  <a:gd name="T61" fmla="*/ 164 h 166"/>
                  <a:gd name="T62" fmla="*/ 40 w 168"/>
                  <a:gd name="T63" fmla="*/ 165 h 166"/>
                  <a:gd name="T64" fmla="*/ 37 w 168"/>
                  <a:gd name="T65" fmla="*/ 166 h 166"/>
                  <a:gd name="T66" fmla="*/ 0 w 168"/>
                  <a:gd name="T67" fmla="*/ 166 h 166"/>
                  <a:gd name="T68" fmla="*/ 58 w 168"/>
                  <a:gd name="T69" fmla="*/ 8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166">
                    <a:moveTo>
                      <a:pt x="58" y="80"/>
                    </a:moveTo>
                    <a:lnTo>
                      <a:pt x="3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50" y="3"/>
                    </a:lnTo>
                    <a:lnTo>
                      <a:pt x="51" y="5"/>
                    </a:lnTo>
                    <a:lnTo>
                      <a:pt x="87" y="60"/>
                    </a:lnTo>
                    <a:lnTo>
                      <a:pt x="87" y="58"/>
                    </a:lnTo>
                    <a:lnTo>
                      <a:pt x="88" y="55"/>
                    </a:lnTo>
                    <a:lnTo>
                      <a:pt x="90" y="53"/>
                    </a:lnTo>
                    <a:lnTo>
                      <a:pt x="91" y="49"/>
                    </a:lnTo>
                    <a:lnTo>
                      <a:pt x="119" y="6"/>
                    </a:lnTo>
                    <a:lnTo>
                      <a:pt x="121" y="4"/>
                    </a:lnTo>
                    <a:lnTo>
                      <a:pt x="123" y="1"/>
                    </a:lnTo>
                    <a:lnTo>
                      <a:pt x="125" y="0"/>
                    </a:lnTo>
                    <a:lnTo>
                      <a:pt x="128" y="0"/>
                    </a:lnTo>
                    <a:lnTo>
                      <a:pt x="164" y="0"/>
                    </a:lnTo>
                    <a:lnTo>
                      <a:pt x="110" y="78"/>
                    </a:lnTo>
                    <a:lnTo>
                      <a:pt x="168" y="166"/>
                    </a:lnTo>
                    <a:lnTo>
                      <a:pt x="129" y="166"/>
                    </a:lnTo>
                    <a:lnTo>
                      <a:pt x="124" y="165"/>
                    </a:lnTo>
                    <a:lnTo>
                      <a:pt x="122" y="164"/>
                    </a:lnTo>
                    <a:lnTo>
                      <a:pt x="119" y="160"/>
                    </a:lnTo>
                    <a:lnTo>
                      <a:pt x="118" y="158"/>
                    </a:lnTo>
                    <a:lnTo>
                      <a:pt x="82" y="100"/>
                    </a:lnTo>
                    <a:lnTo>
                      <a:pt x="80" y="106"/>
                    </a:lnTo>
                    <a:lnTo>
                      <a:pt x="78" y="110"/>
                    </a:lnTo>
                    <a:lnTo>
                      <a:pt x="47" y="158"/>
                    </a:lnTo>
                    <a:lnTo>
                      <a:pt x="45" y="160"/>
                    </a:lnTo>
                    <a:lnTo>
                      <a:pt x="42" y="164"/>
                    </a:lnTo>
                    <a:lnTo>
                      <a:pt x="40" y="165"/>
                    </a:lnTo>
                    <a:lnTo>
                      <a:pt x="37" y="166"/>
                    </a:lnTo>
                    <a:lnTo>
                      <a:pt x="0" y="166"/>
                    </a:lnTo>
                    <a:lnTo>
                      <a:pt x="58" y="8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283"/>
              <p:cNvSpPr>
                <a:spLocks noEditPoints="1"/>
              </p:cNvSpPr>
              <p:nvPr/>
            </p:nvSpPr>
            <p:spPr bwMode="auto">
              <a:xfrm>
                <a:off x="3208" y="1709"/>
                <a:ext cx="23" cy="29"/>
              </a:xfrm>
              <a:custGeom>
                <a:avLst/>
                <a:gdLst>
                  <a:gd name="T0" fmla="*/ 114 w 138"/>
                  <a:gd name="T1" fmla="*/ 168 h 171"/>
                  <a:gd name="T2" fmla="*/ 108 w 138"/>
                  <a:gd name="T3" fmla="*/ 165 h 171"/>
                  <a:gd name="T4" fmla="*/ 102 w 138"/>
                  <a:gd name="T5" fmla="*/ 148 h 171"/>
                  <a:gd name="T6" fmla="*/ 90 w 138"/>
                  <a:gd name="T7" fmla="*/ 158 h 171"/>
                  <a:gd name="T8" fmla="*/ 78 w 138"/>
                  <a:gd name="T9" fmla="*/ 166 h 171"/>
                  <a:gd name="T10" fmla="*/ 64 w 138"/>
                  <a:gd name="T11" fmla="*/ 170 h 171"/>
                  <a:gd name="T12" fmla="*/ 47 w 138"/>
                  <a:gd name="T13" fmla="*/ 171 h 171"/>
                  <a:gd name="T14" fmla="*/ 29 w 138"/>
                  <a:gd name="T15" fmla="*/ 168 h 171"/>
                  <a:gd name="T16" fmla="*/ 13 w 138"/>
                  <a:gd name="T17" fmla="*/ 160 h 171"/>
                  <a:gd name="T18" fmla="*/ 3 w 138"/>
                  <a:gd name="T19" fmla="*/ 146 h 171"/>
                  <a:gd name="T20" fmla="*/ 0 w 138"/>
                  <a:gd name="T21" fmla="*/ 127 h 171"/>
                  <a:gd name="T22" fmla="*/ 1 w 138"/>
                  <a:gd name="T23" fmla="*/ 117 h 171"/>
                  <a:gd name="T24" fmla="*/ 4 w 138"/>
                  <a:gd name="T25" fmla="*/ 108 h 171"/>
                  <a:gd name="T26" fmla="*/ 11 w 138"/>
                  <a:gd name="T27" fmla="*/ 99 h 171"/>
                  <a:gd name="T28" fmla="*/ 21 w 138"/>
                  <a:gd name="T29" fmla="*/ 91 h 171"/>
                  <a:gd name="T30" fmla="*/ 34 w 138"/>
                  <a:gd name="T31" fmla="*/ 84 h 171"/>
                  <a:gd name="T32" fmla="*/ 51 w 138"/>
                  <a:gd name="T33" fmla="*/ 79 h 171"/>
                  <a:gd name="T34" fmla="*/ 72 w 138"/>
                  <a:gd name="T35" fmla="*/ 76 h 171"/>
                  <a:gd name="T36" fmla="*/ 99 w 138"/>
                  <a:gd name="T37" fmla="*/ 73 h 171"/>
                  <a:gd name="T38" fmla="*/ 99 w 138"/>
                  <a:gd name="T39" fmla="*/ 56 h 171"/>
                  <a:gd name="T40" fmla="*/ 94 w 138"/>
                  <a:gd name="T41" fmla="*/ 43 h 171"/>
                  <a:gd name="T42" fmla="*/ 88 w 138"/>
                  <a:gd name="T43" fmla="*/ 36 h 171"/>
                  <a:gd name="T44" fmla="*/ 78 w 138"/>
                  <a:gd name="T45" fmla="*/ 32 h 171"/>
                  <a:gd name="T46" fmla="*/ 62 w 138"/>
                  <a:gd name="T47" fmla="*/ 32 h 171"/>
                  <a:gd name="T48" fmla="*/ 49 w 138"/>
                  <a:gd name="T49" fmla="*/ 36 h 171"/>
                  <a:gd name="T50" fmla="*/ 39 w 138"/>
                  <a:gd name="T51" fmla="*/ 41 h 171"/>
                  <a:gd name="T52" fmla="*/ 31 w 138"/>
                  <a:gd name="T53" fmla="*/ 46 h 171"/>
                  <a:gd name="T54" fmla="*/ 22 w 138"/>
                  <a:gd name="T55" fmla="*/ 46 h 171"/>
                  <a:gd name="T56" fmla="*/ 16 w 138"/>
                  <a:gd name="T57" fmla="*/ 41 h 171"/>
                  <a:gd name="T58" fmla="*/ 7 w 138"/>
                  <a:gd name="T59" fmla="*/ 26 h 171"/>
                  <a:gd name="T60" fmla="*/ 22 w 138"/>
                  <a:gd name="T61" fmla="*/ 14 h 171"/>
                  <a:gd name="T62" fmla="*/ 39 w 138"/>
                  <a:gd name="T63" fmla="*/ 7 h 171"/>
                  <a:gd name="T64" fmla="*/ 56 w 138"/>
                  <a:gd name="T65" fmla="*/ 1 h 171"/>
                  <a:gd name="T66" fmla="*/ 76 w 138"/>
                  <a:gd name="T67" fmla="*/ 0 h 171"/>
                  <a:gd name="T68" fmla="*/ 90 w 138"/>
                  <a:gd name="T69" fmla="*/ 1 h 171"/>
                  <a:gd name="T70" fmla="*/ 102 w 138"/>
                  <a:gd name="T71" fmla="*/ 4 h 171"/>
                  <a:gd name="T72" fmla="*/ 113 w 138"/>
                  <a:gd name="T73" fmla="*/ 10 h 171"/>
                  <a:gd name="T74" fmla="*/ 121 w 138"/>
                  <a:gd name="T75" fmla="*/ 18 h 171"/>
                  <a:gd name="T76" fmla="*/ 129 w 138"/>
                  <a:gd name="T77" fmla="*/ 27 h 171"/>
                  <a:gd name="T78" fmla="*/ 133 w 138"/>
                  <a:gd name="T79" fmla="*/ 38 h 171"/>
                  <a:gd name="T80" fmla="*/ 138 w 138"/>
                  <a:gd name="T81" fmla="*/ 63 h 171"/>
                  <a:gd name="T82" fmla="*/ 120 w 138"/>
                  <a:gd name="T83" fmla="*/ 169 h 171"/>
                  <a:gd name="T84" fmla="*/ 65 w 138"/>
                  <a:gd name="T85" fmla="*/ 143 h 171"/>
                  <a:gd name="T86" fmla="*/ 76 w 138"/>
                  <a:gd name="T87" fmla="*/ 141 h 171"/>
                  <a:gd name="T88" fmla="*/ 90 w 138"/>
                  <a:gd name="T89" fmla="*/ 133 h 171"/>
                  <a:gd name="T90" fmla="*/ 99 w 138"/>
                  <a:gd name="T91" fmla="*/ 98 h 171"/>
                  <a:gd name="T92" fmla="*/ 70 w 138"/>
                  <a:gd name="T93" fmla="*/ 101 h 171"/>
                  <a:gd name="T94" fmla="*/ 51 w 138"/>
                  <a:gd name="T95" fmla="*/ 107 h 171"/>
                  <a:gd name="T96" fmla="*/ 41 w 138"/>
                  <a:gd name="T97" fmla="*/ 115 h 171"/>
                  <a:gd name="T98" fmla="*/ 37 w 138"/>
                  <a:gd name="T99" fmla="*/ 125 h 171"/>
                  <a:gd name="T100" fmla="*/ 39 w 138"/>
                  <a:gd name="T101" fmla="*/ 133 h 171"/>
                  <a:gd name="T102" fmla="*/ 43 w 138"/>
                  <a:gd name="T103" fmla="*/ 139 h 171"/>
                  <a:gd name="T104" fmla="*/ 51 w 138"/>
                  <a:gd name="T105" fmla="*/ 142 h 171"/>
                  <a:gd name="T106" fmla="*/ 60 w 138"/>
                  <a:gd name="T107" fmla="*/ 14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" h="171">
                    <a:moveTo>
                      <a:pt x="120" y="169"/>
                    </a:moveTo>
                    <a:lnTo>
                      <a:pt x="114" y="168"/>
                    </a:lnTo>
                    <a:lnTo>
                      <a:pt x="111" y="167"/>
                    </a:lnTo>
                    <a:lnTo>
                      <a:pt x="108" y="165"/>
                    </a:lnTo>
                    <a:lnTo>
                      <a:pt x="105" y="160"/>
                    </a:lnTo>
                    <a:lnTo>
                      <a:pt x="102" y="148"/>
                    </a:lnTo>
                    <a:lnTo>
                      <a:pt x="96" y="153"/>
                    </a:lnTo>
                    <a:lnTo>
                      <a:pt x="90" y="158"/>
                    </a:lnTo>
                    <a:lnTo>
                      <a:pt x="84" y="162"/>
                    </a:lnTo>
                    <a:lnTo>
                      <a:pt x="78" y="166"/>
                    </a:lnTo>
                    <a:lnTo>
                      <a:pt x="71" y="168"/>
                    </a:lnTo>
                    <a:lnTo>
                      <a:pt x="64" y="170"/>
                    </a:lnTo>
                    <a:lnTo>
                      <a:pt x="56" y="171"/>
                    </a:lnTo>
                    <a:lnTo>
                      <a:pt x="47" y="171"/>
                    </a:lnTo>
                    <a:lnTo>
                      <a:pt x="37" y="170"/>
                    </a:lnTo>
                    <a:lnTo>
                      <a:pt x="29" y="168"/>
                    </a:lnTo>
                    <a:lnTo>
                      <a:pt x="20" y="165"/>
                    </a:lnTo>
                    <a:lnTo>
                      <a:pt x="13" y="160"/>
                    </a:lnTo>
                    <a:lnTo>
                      <a:pt x="7" y="153"/>
                    </a:lnTo>
                    <a:lnTo>
                      <a:pt x="3" y="146"/>
                    </a:lnTo>
                    <a:lnTo>
                      <a:pt x="0" y="137"/>
                    </a:lnTo>
                    <a:lnTo>
                      <a:pt x="0" y="127"/>
                    </a:lnTo>
                    <a:lnTo>
                      <a:pt x="0" y="121"/>
                    </a:lnTo>
                    <a:lnTo>
                      <a:pt x="1" y="117"/>
                    </a:lnTo>
                    <a:lnTo>
                      <a:pt x="2" y="112"/>
                    </a:lnTo>
                    <a:lnTo>
                      <a:pt x="4" y="108"/>
                    </a:lnTo>
                    <a:lnTo>
                      <a:pt x="7" y="103"/>
                    </a:lnTo>
                    <a:lnTo>
                      <a:pt x="11" y="99"/>
                    </a:lnTo>
                    <a:lnTo>
                      <a:pt x="15" y="96"/>
                    </a:lnTo>
                    <a:lnTo>
                      <a:pt x="21" y="91"/>
                    </a:lnTo>
                    <a:lnTo>
                      <a:pt x="26" y="88"/>
                    </a:lnTo>
                    <a:lnTo>
                      <a:pt x="34" y="84"/>
                    </a:lnTo>
                    <a:lnTo>
                      <a:pt x="42" y="81"/>
                    </a:lnTo>
                    <a:lnTo>
                      <a:pt x="51" y="79"/>
                    </a:lnTo>
                    <a:lnTo>
                      <a:pt x="61" y="77"/>
                    </a:lnTo>
                    <a:lnTo>
                      <a:pt x="72" y="76"/>
                    </a:lnTo>
                    <a:lnTo>
                      <a:pt x="85" y="74"/>
                    </a:lnTo>
                    <a:lnTo>
                      <a:pt x="99" y="73"/>
                    </a:lnTo>
                    <a:lnTo>
                      <a:pt x="99" y="63"/>
                    </a:lnTo>
                    <a:lnTo>
                      <a:pt x="99" y="56"/>
                    </a:lnTo>
                    <a:lnTo>
                      <a:pt x="96" y="49"/>
                    </a:lnTo>
                    <a:lnTo>
                      <a:pt x="94" y="43"/>
                    </a:lnTo>
                    <a:lnTo>
                      <a:pt x="92" y="39"/>
                    </a:lnTo>
                    <a:lnTo>
                      <a:pt x="88" y="36"/>
                    </a:lnTo>
                    <a:lnTo>
                      <a:pt x="83" y="33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2" y="32"/>
                    </a:lnTo>
                    <a:lnTo>
                      <a:pt x="55" y="33"/>
                    </a:lnTo>
                    <a:lnTo>
                      <a:pt x="49" y="36"/>
                    </a:lnTo>
                    <a:lnTo>
                      <a:pt x="44" y="39"/>
                    </a:lnTo>
                    <a:lnTo>
                      <a:pt x="39" y="41"/>
                    </a:lnTo>
                    <a:lnTo>
                      <a:pt x="35" y="43"/>
                    </a:lnTo>
                    <a:lnTo>
                      <a:pt x="31" y="46"/>
                    </a:lnTo>
                    <a:lnTo>
                      <a:pt x="26" y="46"/>
                    </a:lnTo>
                    <a:lnTo>
                      <a:pt x="22" y="46"/>
                    </a:lnTo>
                    <a:lnTo>
                      <a:pt x="19" y="43"/>
                    </a:lnTo>
                    <a:lnTo>
                      <a:pt x="16" y="41"/>
                    </a:lnTo>
                    <a:lnTo>
                      <a:pt x="14" y="39"/>
                    </a:lnTo>
                    <a:lnTo>
                      <a:pt x="7" y="26"/>
                    </a:lnTo>
                    <a:lnTo>
                      <a:pt x="14" y="20"/>
                    </a:lnTo>
                    <a:lnTo>
                      <a:pt x="22" y="14"/>
                    </a:lnTo>
                    <a:lnTo>
                      <a:pt x="30" y="10"/>
                    </a:lnTo>
                    <a:lnTo>
                      <a:pt x="39" y="7"/>
                    </a:lnTo>
                    <a:lnTo>
                      <a:pt x="47" y="3"/>
                    </a:lnTo>
                    <a:lnTo>
                      <a:pt x="56" y="1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08" y="7"/>
                    </a:lnTo>
                    <a:lnTo>
                      <a:pt x="113" y="10"/>
                    </a:lnTo>
                    <a:lnTo>
                      <a:pt x="118" y="13"/>
                    </a:lnTo>
                    <a:lnTo>
                      <a:pt x="121" y="18"/>
                    </a:lnTo>
                    <a:lnTo>
                      <a:pt x="125" y="22"/>
                    </a:lnTo>
                    <a:lnTo>
                      <a:pt x="129" y="27"/>
                    </a:lnTo>
                    <a:lnTo>
                      <a:pt x="131" y="32"/>
                    </a:lnTo>
                    <a:lnTo>
                      <a:pt x="133" y="38"/>
                    </a:lnTo>
                    <a:lnTo>
                      <a:pt x="136" y="50"/>
                    </a:lnTo>
                    <a:lnTo>
                      <a:pt x="138" y="63"/>
                    </a:lnTo>
                    <a:lnTo>
                      <a:pt x="138" y="169"/>
                    </a:lnTo>
                    <a:lnTo>
                      <a:pt x="120" y="169"/>
                    </a:lnTo>
                    <a:close/>
                    <a:moveTo>
                      <a:pt x="60" y="143"/>
                    </a:moveTo>
                    <a:lnTo>
                      <a:pt x="65" y="143"/>
                    </a:lnTo>
                    <a:lnTo>
                      <a:pt x="71" y="142"/>
                    </a:lnTo>
                    <a:lnTo>
                      <a:pt x="76" y="141"/>
                    </a:lnTo>
                    <a:lnTo>
                      <a:pt x="81" y="139"/>
                    </a:lnTo>
                    <a:lnTo>
                      <a:pt x="90" y="133"/>
                    </a:lnTo>
                    <a:lnTo>
                      <a:pt x="99" y="126"/>
                    </a:lnTo>
                    <a:lnTo>
                      <a:pt x="99" y="98"/>
                    </a:lnTo>
                    <a:lnTo>
                      <a:pt x="83" y="99"/>
                    </a:lnTo>
                    <a:lnTo>
                      <a:pt x="70" y="101"/>
                    </a:lnTo>
                    <a:lnTo>
                      <a:pt x="59" y="103"/>
                    </a:lnTo>
                    <a:lnTo>
                      <a:pt x="51" y="107"/>
                    </a:lnTo>
                    <a:lnTo>
                      <a:pt x="44" y="110"/>
                    </a:lnTo>
                    <a:lnTo>
                      <a:pt x="41" y="115"/>
                    </a:lnTo>
                    <a:lnTo>
                      <a:pt x="39" y="119"/>
                    </a:lnTo>
                    <a:lnTo>
                      <a:pt x="37" y="125"/>
                    </a:lnTo>
                    <a:lnTo>
                      <a:pt x="37" y="129"/>
                    </a:lnTo>
                    <a:lnTo>
                      <a:pt x="39" y="133"/>
                    </a:lnTo>
                    <a:lnTo>
                      <a:pt x="41" y="137"/>
                    </a:lnTo>
                    <a:lnTo>
                      <a:pt x="43" y="139"/>
                    </a:lnTo>
                    <a:lnTo>
                      <a:pt x="46" y="141"/>
                    </a:lnTo>
                    <a:lnTo>
                      <a:pt x="51" y="142"/>
                    </a:lnTo>
                    <a:lnTo>
                      <a:pt x="55" y="143"/>
                    </a:lnTo>
                    <a:lnTo>
                      <a:pt x="60" y="14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284"/>
              <p:cNvSpPr>
                <a:spLocks noEditPoints="1"/>
              </p:cNvSpPr>
              <p:nvPr/>
            </p:nvSpPr>
            <p:spPr bwMode="auto">
              <a:xfrm>
                <a:off x="3237" y="1698"/>
                <a:ext cx="27" cy="40"/>
              </a:xfrm>
              <a:custGeom>
                <a:avLst/>
                <a:gdLst>
                  <a:gd name="T0" fmla="*/ 80 w 165"/>
                  <a:gd name="T1" fmla="*/ 41 h 238"/>
                  <a:gd name="T2" fmla="*/ 62 w 165"/>
                  <a:gd name="T3" fmla="*/ 48 h 238"/>
                  <a:gd name="T4" fmla="*/ 50 w 165"/>
                  <a:gd name="T5" fmla="*/ 59 h 238"/>
                  <a:gd name="T6" fmla="*/ 41 w 165"/>
                  <a:gd name="T7" fmla="*/ 74 h 238"/>
                  <a:gd name="T8" fmla="*/ 34 w 165"/>
                  <a:gd name="T9" fmla="*/ 105 h 238"/>
                  <a:gd name="T10" fmla="*/ 51 w 165"/>
                  <a:gd name="T11" fmla="*/ 88 h 238"/>
                  <a:gd name="T12" fmla="*/ 74 w 165"/>
                  <a:gd name="T13" fmla="*/ 78 h 238"/>
                  <a:gd name="T14" fmla="*/ 101 w 165"/>
                  <a:gd name="T15" fmla="*/ 76 h 238"/>
                  <a:gd name="T16" fmla="*/ 122 w 165"/>
                  <a:gd name="T17" fmla="*/ 81 h 238"/>
                  <a:gd name="T18" fmla="*/ 140 w 165"/>
                  <a:gd name="T19" fmla="*/ 93 h 238"/>
                  <a:gd name="T20" fmla="*/ 153 w 165"/>
                  <a:gd name="T21" fmla="*/ 110 h 238"/>
                  <a:gd name="T22" fmla="*/ 161 w 165"/>
                  <a:gd name="T23" fmla="*/ 131 h 238"/>
                  <a:gd name="T24" fmla="*/ 165 w 165"/>
                  <a:gd name="T25" fmla="*/ 157 h 238"/>
                  <a:gd name="T26" fmla="*/ 161 w 165"/>
                  <a:gd name="T27" fmla="*/ 183 h 238"/>
                  <a:gd name="T28" fmla="*/ 151 w 165"/>
                  <a:gd name="T29" fmla="*/ 205 h 238"/>
                  <a:gd name="T30" fmla="*/ 136 w 165"/>
                  <a:gd name="T31" fmla="*/ 222 h 238"/>
                  <a:gd name="T32" fmla="*/ 116 w 165"/>
                  <a:gd name="T33" fmla="*/ 233 h 238"/>
                  <a:gd name="T34" fmla="*/ 91 w 165"/>
                  <a:gd name="T35" fmla="*/ 238 h 238"/>
                  <a:gd name="T36" fmla="*/ 64 w 165"/>
                  <a:gd name="T37" fmla="*/ 237 h 238"/>
                  <a:gd name="T38" fmla="*/ 42 w 165"/>
                  <a:gd name="T39" fmla="*/ 229 h 238"/>
                  <a:gd name="T40" fmla="*/ 23 w 165"/>
                  <a:gd name="T41" fmla="*/ 214 h 238"/>
                  <a:gd name="T42" fmla="*/ 9 w 165"/>
                  <a:gd name="T43" fmla="*/ 189 h 238"/>
                  <a:gd name="T44" fmla="*/ 1 w 165"/>
                  <a:gd name="T45" fmla="*/ 156 h 238"/>
                  <a:gd name="T46" fmla="*/ 0 w 165"/>
                  <a:gd name="T47" fmla="*/ 116 h 238"/>
                  <a:gd name="T48" fmla="*/ 4 w 165"/>
                  <a:gd name="T49" fmla="*/ 81 h 238"/>
                  <a:gd name="T50" fmla="*/ 14 w 165"/>
                  <a:gd name="T51" fmla="*/ 51 h 238"/>
                  <a:gd name="T52" fmla="*/ 32 w 165"/>
                  <a:gd name="T53" fmla="*/ 28 h 238"/>
                  <a:gd name="T54" fmla="*/ 57 w 165"/>
                  <a:gd name="T55" fmla="*/ 11 h 238"/>
                  <a:gd name="T56" fmla="*/ 90 w 165"/>
                  <a:gd name="T57" fmla="*/ 5 h 238"/>
                  <a:gd name="T58" fmla="*/ 151 w 165"/>
                  <a:gd name="T59" fmla="*/ 27 h 238"/>
                  <a:gd name="T60" fmla="*/ 146 w 165"/>
                  <a:gd name="T61" fmla="*/ 35 h 238"/>
                  <a:gd name="T62" fmla="*/ 93 w 165"/>
                  <a:gd name="T63" fmla="*/ 40 h 238"/>
                  <a:gd name="T64" fmla="*/ 100 w 165"/>
                  <a:gd name="T65" fmla="*/ 206 h 238"/>
                  <a:gd name="T66" fmla="*/ 118 w 165"/>
                  <a:gd name="T67" fmla="*/ 188 h 238"/>
                  <a:gd name="T68" fmla="*/ 123 w 165"/>
                  <a:gd name="T69" fmla="*/ 157 h 238"/>
                  <a:gd name="T70" fmla="*/ 118 w 165"/>
                  <a:gd name="T71" fmla="*/ 126 h 238"/>
                  <a:gd name="T72" fmla="*/ 101 w 165"/>
                  <a:gd name="T73" fmla="*/ 108 h 238"/>
                  <a:gd name="T74" fmla="*/ 73 w 165"/>
                  <a:gd name="T75" fmla="*/ 106 h 238"/>
                  <a:gd name="T76" fmla="*/ 52 w 165"/>
                  <a:gd name="T77" fmla="*/ 117 h 238"/>
                  <a:gd name="T78" fmla="*/ 42 w 165"/>
                  <a:gd name="T79" fmla="*/ 144 h 238"/>
                  <a:gd name="T80" fmla="*/ 43 w 165"/>
                  <a:gd name="T81" fmla="*/ 178 h 238"/>
                  <a:gd name="T82" fmla="*/ 57 w 165"/>
                  <a:gd name="T83" fmla="*/ 202 h 238"/>
                  <a:gd name="T84" fmla="*/ 82 w 165"/>
                  <a:gd name="T85" fmla="*/ 20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5" h="238">
                    <a:moveTo>
                      <a:pt x="93" y="40"/>
                    </a:moveTo>
                    <a:lnTo>
                      <a:pt x="87" y="40"/>
                    </a:lnTo>
                    <a:lnTo>
                      <a:pt x="80" y="41"/>
                    </a:lnTo>
                    <a:lnTo>
                      <a:pt x="73" y="44"/>
                    </a:lnTo>
                    <a:lnTo>
                      <a:pt x="68" y="46"/>
                    </a:lnTo>
                    <a:lnTo>
                      <a:pt x="62" y="48"/>
                    </a:lnTo>
                    <a:lnTo>
                      <a:pt x="58" y="51"/>
                    </a:lnTo>
                    <a:lnTo>
                      <a:pt x="53" y="55"/>
                    </a:lnTo>
                    <a:lnTo>
                      <a:pt x="50" y="59"/>
                    </a:lnTo>
                    <a:lnTo>
                      <a:pt x="47" y="64"/>
                    </a:lnTo>
                    <a:lnTo>
                      <a:pt x="43" y="68"/>
                    </a:lnTo>
                    <a:lnTo>
                      <a:pt x="41" y="74"/>
                    </a:lnTo>
                    <a:lnTo>
                      <a:pt x="39" y="79"/>
                    </a:lnTo>
                    <a:lnTo>
                      <a:pt x="37" y="91"/>
                    </a:lnTo>
                    <a:lnTo>
                      <a:pt x="34" y="105"/>
                    </a:lnTo>
                    <a:lnTo>
                      <a:pt x="40" y="98"/>
                    </a:lnTo>
                    <a:lnTo>
                      <a:pt x="44" y="93"/>
                    </a:lnTo>
                    <a:lnTo>
                      <a:pt x="51" y="88"/>
                    </a:lnTo>
                    <a:lnTo>
                      <a:pt x="58" y="84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83" y="76"/>
                    </a:lnTo>
                    <a:lnTo>
                      <a:pt x="92" y="76"/>
                    </a:lnTo>
                    <a:lnTo>
                      <a:pt x="101" y="76"/>
                    </a:lnTo>
                    <a:lnTo>
                      <a:pt x="109" y="77"/>
                    </a:lnTo>
                    <a:lnTo>
                      <a:pt x="116" y="79"/>
                    </a:lnTo>
                    <a:lnTo>
                      <a:pt x="122" y="81"/>
                    </a:lnTo>
                    <a:lnTo>
                      <a:pt x="129" y="85"/>
                    </a:lnTo>
                    <a:lnTo>
                      <a:pt x="135" y="88"/>
                    </a:lnTo>
                    <a:lnTo>
                      <a:pt x="140" y="93"/>
                    </a:lnTo>
                    <a:lnTo>
                      <a:pt x="145" y="98"/>
                    </a:lnTo>
                    <a:lnTo>
                      <a:pt x="149" y="104"/>
                    </a:lnTo>
                    <a:lnTo>
                      <a:pt x="153" y="110"/>
                    </a:lnTo>
                    <a:lnTo>
                      <a:pt x="157" y="117"/>
                    </a:lnTo>
                    <a:lnTo>
                      <a:pt x="159" y="124"/>
                    </a:lnTo>
                    <a:lnTo>
                      <a:pt x="161" y="131"/>
                    </a:lnTo>
                    <a:lnTo>
                      <a:pt x="163" y="139"/>
                    </a:lnTo>
                    <a:lnTo>
                      <a:pt x="163" y="148"/>
                    </a:lnTo>
                    <a:lnTo>
                      <a:pt x="165" y="157"/>
                    </a:lnTo>
                    <a:lnTo>
                      <a:pt x="163" y="166"/>
                    </a:lnTo>
                    <a:lnTo>
                      <a:pt x="162" y="175"/>
                    </a:lnTo>
                    <a:lnTo>
                      <a:pt x="161" y="183"/>
                    </a:lnTo>
                    <a:lnTo>
                      <a:pt x="158" y="190"/>
                    </a:lnTo>
                    <a:lnTo>
                      <a:pt x="155" y="198"/>
                    </a:lnTo>
                    <a:lnTo>
                      <a:pt x="151" y="205"/>
                    </a:lnTo>
                    <a:lnTo>
                      <a:pt x="147" y="210"/>
                    </a:lnTo>
                    <a:lnTo>
                      <a:pt x="141" y="216"/>
                    </a:lnTo>
                    <a:lnTo>
                      <a:pt x="136" y="222"/>
                    </a:lnTo>
                    <a:lnTo>
                      <a:pt x="130" y="226"/>
                    </a:lnTo>
                    <a:lnTo>
                      <a:pt x="123" y="229"/>
                    </a:lnTo>
                    <a:lnTo>
                      <a:pt x="116" y="233"/>
                    </a:lnTo>
                    <a:lnTo>
                      <a:pt x="108" y="235"/>
                    </a:lnTo>
                    <a:lnTo>
                      <a:pt x="100" y="237"/>
                    </a:lnTo>
                    <a:lnTo>
                      <a:pt x="91" y="238"/>
                    </a:lnTo>
                    <a:lnTo>
                      <a:pt x="82" y="238"/>
                    </a:lnTo>
                    <a:lnTo>
                      <a:pt x="73" y="238"/>
                    </a:lnTo>
                    <a:lnTo>
                      <a:pt x="64" y="237"/>
                    </a:lnTo>
                    <a:lnTo>
                      <a:pt x="57" y="235"/>
                    </a:lnTo>
                    <a:lnTo>
                      <a:pt x="49" y="233"/>
                    </a:lnTo>
                    <a:lnTo>
                      <a:pt x="42" y="229"/>
                    </a:lnTo>
                    <a:lnTo>
                      <a:pt x="34" y="225"/>
                    </a:lnTo>
                    <a:lnTo>
                      <a:pt x="29" y="219"/>
                    </a:lnTo>
                    <a:lnTo>
                      <a:pt x="23" y="214"/>
                    </a:lnTo>
                    <a:lnTo>
                      <a:pt x="18" y="206"/>
                    </a:lnTo>
                    <a:lnTo>
                      <a:pt x="13" y="198"/>
                    </a:lnTo>
                    <a:lnTo>
                      <a:pt x="9" y="189"/>
                    </a:lnTo>
                    <a:lnTo>
                      <a:pt x="6" y="179"/>
                    </a:lnTo>
                    <a:lnTo>
                      <a:pt x="3" y="168"/>
                    </a:lnTo>
                    <a:lnTo>
                      <a:pt x="1" y="156"/>
                    </a:lnTo>
                    <a:lnTo>
                      <a:pt x="0" y="143"/>
                    </a:lnTo>
                    <a:lnTo>
                      <a:pt x="0" y="128"/>
                    </a:lnTo>
                    <a:lnTo>
                      <a:pt x="0" y="116"/>
                    </a:lnTo>
                    <a:lnTo>
                      <a:pt x="1" y="104"/>
                    </a:lnTo>
                    <a:lnTo>
                      <a:pt x="2" y="93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0" y="60"/>
                    </a:lnTo>
                    <a:lnTo>
                      <a:pt x="14" y="51"/>
                    </a:lnTo>
                    <a:lnTo>
                      <a:pt x="20" y="42"/>
                    </a:lnTo>
                    <a:lnTo>
                      <a:pt x="26" y="35"/>
                    </a:lnTo>
                    <a:lnTo>
                      <a:pt x="32" y="28"/>
                    </a:lnTo>
                    <a:lnTo>
                      <a:pt x="39" y="21"/>
                    </a:lnTo>
                    <a:lnTo>
                      <a:pt x="48" y="16"/>
                    </a:lnTo>
                    <a:lnTo>
                      <a:pt x="57" y="11"/>
                    </a:lnTo>
                    <a:lnTo>
                      <a:pt x="67" y="8"/>
                    </a:lnTo>
                    <a:lnTo>
                      <a:pt x="78" y="6"/>
                    </a:lnTo>
                    <a:lnTo>
                      <a:pt x="90" y="5"/>
                    </a:lnTo>
                    <a:lnTo>
                      <a:pt x="149" y="0"/>
                    </a:lnTo>
                    <a:lnTo>
                      <a:pt x="151" y="20"/>
                    </a:lnTo>
                    <a:lnTo>
                      <a:pt x="151" y="27"/>
                    </a:lnTo>
                    <a:lnTo>
                      <a:pt x="149" y="31"/>
                    </a:lnTo>
                    <a:lnTo>
                      <a:pt x="148" y="34"/>
                    </a:lnTo>
                    <a:lnTo>
                      <a:pt x="146" y="35"/>
                    </a:lnTo>
                    <a:lnTo>
                      <a:pt x="143" y="36"/>
                    </a:lnTo>
                    <a:lnTo>
                      <a:pt x="140" y="37"/>
                    </a:lnTo>
                    <a:lnTo>
                      <a:pt x="93" y="40"/>
                    </a:lnTo>
                    <a:close/>
                    <a:moveTo>
                      <a:pt x="82" y="209"/>
                    </a:moveTo>
                    <a:lnTo>
                      <a:pt x="92" y="208"/>
                    </a:lnTo>
                    <a:lnTo>
                      <a:pt x="100" y="206"/>
                    </a:lnTo>
                    <a:lnTo>
                      <a:pt x="107" y="202"/>
                    </a:lnTo>
                    <a:lnTo>
                      <a:pt x="113" y="196"/>
                    </a:lnTo>
                    <a:lnTo>
                      <a:pt x="118" y="188"/>
                    </a:lnTo>
                    <a:lnTo>
                      <a:pt x="120" y="179"/>
                    </a:lnTo>
                    <a:lnTo>
                      <a:pt x="122" y="169"/>
                    </a:lnTo>
                    <a:lnTo>
                      <a:pt x="123" y="157"/>
                    </a:lnTo>
                    <a:lnTo>
                      <a:pt x="122" y="145"/>
                    </a:lnTo>
                    <a:lnTo>
                      <a:pt x="121" y="135"/>
                    </a:lnTo>
                    <a:lnTo>
                      <a:pt x="118" y="126"/>
                    </a:lnTo>
                    <a:lnTo>
                      <a:pt x="113" y="118"/>
                    </a:lnTo>
                    <a:lnTo>
                      <a:pt x="108" y="113"/>
                    </a:lnTo>
                    <a:lnTo>
                      <a:pt x="101" y="108"/>
                    </a:lnTo>
                    <a:lnTo>
                      <a:pt x="92" y="106"/>
                    </a:lnTo>
                    <a:lnTo>
                      <a:pt x="83" y="105"/>
                    </a:lnTo>
                    <a:lnTo>
                      <a:pt x="73" y="106"/>
                    </a:lnTo>
                    <a:lnTo>
                      <a:pt x="64" y="108"/>
                    </a:lnTo>
                    <a:lnTo>
                      <a:pt x="58" y="113"/>
                    </a:lnTo>
                    <a:lnTo>
                      <a:pt x="52" y="117"/>
                    </a:lnTo>
                    <a:lnTo>
                      <a:pt x="47" y="125"/>
                    </a:lnTo>
                    <a:lnTo>
                      <a:pt x="43" y="134"/>
                    </a:lnTo>
                    <a:lnTo>
                      <a:pt x="42" y="144"/>
                    </a:lnTo>
                    <a:lnTo>
                      <a:pt x="41" y="155"/>
                    </a:lnTo>
                    <a:lnTo>
                      <a:pt x="42" y="167"/>
                    </a:lnTo>
                    <a:lnTo>
                      <a:pt x="43" y="178"/>
                    </a:lnTo>
                    <a:lnTo>
                      <a:pt x="47" y="187"/>
                    </a:lnTo>
                    <a:lnTo>
                      <a:pt x="51" y="195"/>
                    </a:lnTo>
                    <a:lnTo>
                      <a:pt x="57" y="202"/>
                    </a:lnTo>
                    <a:lnTo>
                      <a:pt x="64" y="206"/>
                    </a:lnTo>
                    <a:lnTo>
                      <a:pt x="72" y="208"/>
                    </a:lnTo>
                    <a:lnTo>
                      <a:pt x="82" y="20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285"/>
              <p:cNvSpPr>
                <a:spLocks/>
              </p:cNvSpPr>
              <p:nvPr/>
            </p:nvSpPr>
            <p:spPr bwMode="auto">
              <a:xfrm>
                <a:off x="3653" y="1623"/>
                <a:ext cx="31" cy="38"/>
              </a:xfrm>
              <a:custGeom>
                <a:avLst/>
                <a:gdLst>
                  <a:gd name="T0" fmla="*/ 172 w 187"/>
                  <a:gd name="T1" fmla="*/ 181 h 230"/>
                  <a:gd name="T2" fmla="*/ 187 w 187"/>
                  <a:gd name="T3" fmla="*/ 195 h 230"/>
                  <a:gd name="T4" fmla="*/ 171 w 187"/>
                  <a:gd name="T5" fmla="*/ 210 h 230"/>
                  <a:gd name="T6" fmla="*/ 153 w 187"/>
                  <a:gd name="T7" fmla="*/ 221 h 230"/>
                  <a:gd name="T8" fmla="*/ 132 w 187"/>
                  <a:gd name="T9" fmla="*/ 227 h 230"/>
                  <a:gd name="T10" fmla="*/ 105 w 187"/>
                  <a:gd name="T11" fmla="*/ 230 h 230"/>
                  <a:gd name="T12" fmla="*/ 83 w 187"/>
                  <a:gd name="T13" fmla="*/ 227 h 230"/>
                  <a:gd name="T14" fmla="*/ 62 w 187"/>
                  <a:gd name="T15" fmla="*/ 221 h 230"/>
                  <a:gd name="T16" fmla="*/ 44 w 187"/>
                  <a:gd name="T17" fmla="*/ 211 h 230"/>
                  <a:gd name="T18" fmla="*/ 29 w 187"/>
                  <a:gd name="T19" fmla="*/ 197 h 230"/>
                  <a:gd name="T20" fmla="*/ 17 w 187"/>
                  <a:gd name="T21" fmla="*/ 181 h 230"/>
                  <a:gd name="T22" fmla="*/ 8 w 187"/>
                  <a:gd name="T23" fmla="*/ 162 h 230"/>
                  <a:gd name="T24" fmla="*/ 1 w 187"/>
                  <a:gd name="T25" fmla="*/ 139 h 230"/>
                  <a:gd name="T26" fmla="*/ 0 w 187"/>
                  <a:gd name="T27" fmla="*/ 115 h 230"/>
                  <a:gd name="T28" fmla="*/ 1 w 187"/>
                  <a:gd name="T29" fmla="*/ 91 h 230"/>
                  <a:gd name="T30" fmla="*/ 8 w 187"/>
                  <a:gd name="T31" fmla="*/ 68 h 230"/>
                  <a:gd name="T32" fmla="*/ 17 w 187"/>
                  <a:gd name="T33" fmla="*/ 49 h 230"/>
                  <a:gd name="T34" fmla="*/ 30 w 187"/>
                  <a:gd name="T35" fmla="*/ 33 h 230"/>
                  <a:gd name="T36" fmla="*/ 45 w 187"/>
                  <a:gd name="T37" fmla="*/ 18 h 230"/>
                  <a:gd name="T38" fmla="*/ 64 w 187"/>
                  <a:gd name="T39" fmla="*/ 8 h 230"/>
                  <a:gd name="T40" fmla="*/ 85 w 187"/>
                  <a:gd name="T41" fmla="*/ 3 h 230"/>
                  <a:gd name="T42" fmla="*/ 109 w 187"/>
                  <a:gd name="T43" fmla="*/ 0 h 230"/>
                  <a:gd name="T44" fmla="*/ 131 w 187"/>
                  <a:gd name="T45" fmla="*/ 3 h 230"/>
                  <a:gd name="T46" fmla="*/ 151 w 187"/>
                  <a:gd name="T47" fmla="*/ 8 h 230"/>
                  <a:gd name="T48" fmla="*/ 169 w 187"/>
                  <a:gd name="T49" fmla="*/ 17 h 230"/>
                  <a:gd name="T50" fmla="*/ 183 w 187"/>
                  <a:gd name="T51" fmla="*/ 28 h 230"/>
                  <a:gd name="T52" fmla="*/ 172 w 187"/>
                  <a:gd name="T53" fmla="*/ 44 h 230"/>
                  <a:gd name="T54" fmla="*/ 169 w 187"/>
                  <a:gd name="T55" fmla="*/ 46 h 230"/>
                  <a:gd name="T56" fmla="*/ 163 w 187"/>
                  <a:gd name="T57" fmla="*/ 46 h 230"/>
                  <a:gd name="T58" fmla="*/ 156 w 187"/>
                  <a:gd name="T59" fmla="*/ 40 h 230"/>
                  <a:gd name="T60" fmla="*/ 142 w 187"/>
                  <a:gd name="T61" fmla="*/ 33 h 230"/>
                  <a:gd name="T62" fmla="*/ 122 w 187"/>
                  <a:gd name="T63" fmla="*/ 27 h 230"/>
                  <a:gd name="T64" fmla="*/ 100 w 187"/>
                  <a:gd name="T65" fmla="*/ 27 h 230"/>
                  <a:gd name="T66" fmla="*/ 84 w 187"/>
                  <a:gd name="T67" fmla="*/ 30 h 230"/>
                  <a:gd name="T68" fmla="*/ 70 w 187"/>
                  <a:gd name="T69" fmla="*/ 36 h 230"/>
                  <a:gd name="T70" fmla="*/ 58 w 187"/>
                  <a:gd name="T71" fmla="*/ 45 h 230"/>
                  <a:gd name="T72" fmla="*/ 48 w 187"/>
                  <a:gd name="T73" fmla="*/ 56 h 230"/>
                  <a:gd name="T74" fmla="*/ 40 w 187"/>
                  <a:gd name="T75" fmla="*/ 69 h 230"/>
                  <a:gd name="T76" fmla="*/ 33 w 187"/>
                  <a:gd name="T77" fmla="*/ 86 h 230"/>
                  <a:gd name="T78" fmla="*/ 31 w 187"/>
                  <a:gd name="T79" fmla="*/ 105 h 230"/>
                  <a:gd name="T80" fmla="*/ 31 w 187"/>
                  <a:gd name="T81" fmla="*/ 125 h 230"/>
                  <a:gd name="T82" fmla="*/ 34 w 187"/>
                  <a:gd name="T83" fmla="*/ 144 h 230"/>
                  <a:gd name="T84" fmla="*/ 40 w 187"/>
                  <a:gd name="T85" fmla="*/ 161 h 230"/>
                  <a:gd name="T86" fmla="*/ 48 w 187"/>
                  <a:gd name="T87" fmla="*/ 174 h 230"/>
                  <a:gd name="T88" fmla="*/ 59 w 187"/>
                  <a:gd name="T89" fmla="*/ 185 h 230"/>
                  <a:gd name="T90" fmla="*/ 71 w 187"/>
                  <a:gd name="T91" fmla="*/ 194 h 230"/>
                  <a:gd name="T92" fmla="*/ 84 w 187"/>
                  <a:gd name="T93" fmla="*/ 200 h 230"/>
                  <a:gd name="T94" fmla="*/ 100 w 187"/>
                  <a:gd name="T95" fmla="*/ 203 h 230"/>
                  <a:gd name="T96" fmla="*/ 118 w 187"/>
                  <a:gd name="T97" fmla="*/ 203 h 230"/>
                  <a:gd name="T98" fmla="*/ 133 w 187"/>
                  <a:gd name="T99" fmla="*/ 201 h 230"/>
                  <a:gd name="T100" fmla="*/ 148 w 187"/>
                  <a:gd name="T101" fmla="*/ 195 h 230"/>
                  <a:gd name="T102" fmla="*/ 159 w 187"/>
                  <a:gd name="T103" fmla="*/ 187 h 230"/>
                  <a:gd name="T104" fmla="*/ 168 w 187"/>
                  <a:gd name="T105" fmla="*/ 18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7" h="230">
                    <a:moveTo>
                      <a:pt x="170" y="181"/>
                    </a:moveTo>
                    <a:lnTo>
                      <a:pt x="172" y="181"/>
                    </a:lnTo>
                    <a:lnTo>
                      <a:pt x="174" y="183"/>
                    </a:lnTo>
                    <a:lnTo>
                      <a:pt x="187" y="195"/>
                    </a:lnTo>
                    <a:lnTo>
                      <a:pt x="180" y="203"/>
                    </a:lnTo>
                    <a:lnTo>
                      <a:pt x="171" y="210"/>
                    </a:lnTo>
                    <a:lnTo>
                      <a:pt x="163" y="215"/>
                    </a:lnTo>
                    <a:lnTo>
                      <a:pt x="153" y="221"/>
                    </a:lnTo>
                    <a:lnTo>
                      <a:pt x="143" y="224"/>
                    </a:lnTo>
                    <a:lnTo>
                      <a:pt x="132" y="227"/>
                    </a:lnTo>
                    <a:lnTo>
                      <a:pt x="120" y="228"/>
                    </a:lnTo>
                    <a:lnTo>
                      <a:pt x="105" y="230"/>
                    </a:lnTo>
                    <a:lnTo>
                      <a:pt x="94" y="228"/>
                    </a:lnTo>
                    <a:lnTo>
                      <a:pt x="83" y="227"/>
                    </a:lnTo>
                    <a:lnTo>
                      <a:pt x="72" y="224"/>
                    </a:lnTo>
                    <a:lnTo>
                      <a:pt x="62" y="221"/>
                    </a:lnTo>
                    <a:lnTo>
                      <a:pt x="53" y="216"/>
                    </a:lnTo>
                    <a:lnTo>
                      <a:pt x="44" y="211"/>
                    </a:lnTo>
                    <a:lnTo>
                      <a:pt x="37" y="204"/>
                    </a:lnTo>
                    <a:lnTo>
                      <a:pt x="29" y="197"/>
                    </a:lnTo>
                    <a:lnTo>
                      <a:pt x="22" y="190"/>
                    </a:lnTo>
                    <a:lnTo>
                      <a:pt x="17" y="181"/>
                    </a:lnTo>
                    <a:lnTo>
                      <a:pt x="11" y="172"/>
                    </a:lnTo>
                    <a:lnTo>
                      <a:pt x="8" y="162"/>
                    </a:lnTo>
                    <a:lnTo>
                      <a:pt x="4" y="151"/>
                    </a:lnTo>
                    <a:lnTo>
                      <a:pt x="1" y="139"/>
                    </a:lnTo>
                    <a:lnTo>
                      <a:pt x="0" y="127"/>
                    </a:lnTo>
                    <a:lnTo>
                      <a:pt x="0" y="115"/>
                    </a:lnTo>
                    <a:lnTo>
                      <a:pt x="0" y="103"/>
                    </a:lnTo>
                    <a:lnTo>
                      <a:pt x="1" y="91"/>
                    </a:lnTo>
                    <a:lnTo>
                      <a:pt x="4" y="79"/>
                    </a:lnTo>
                    <a:lnTo>
                      <a:pt x="8" y="68"/>
                    </a:lnTo>
                    <a:lnTo>
                      <a:pt x="12" y="58"/>
                    </a:lnTo>
                    <a:lnTo>
                      <a:pt x="17" y="49"/>
                    </a:lnTo>
                    <a:lnTo>
                      <a:pt x="23" y="40"/>
                    </a:lnTo>
                    <a:lnTo>
                      <a:pt x="30" y="33"/>
                    </a:lnTo>
                    <a:lnTo>
                      <a:pt x="38" y="25"/>
                    </a:lnTo>
                    <a:lnTo>
                      <a:pt x="45" y="18"/>
                    </a:lnTo>
                    <a:lnTo>
                      <a:pt x="54" y="14"/>
                    </a:lnTo>
                    <a:lnTo>
                      <a:pt x="64" y="8"/>
                    </a:lnTo>
                    <a:lnTo>
                      <a:pt x="74" y="5"/>
                    </a:lnTo>
                    <a:lnTo>
                      <a:pt x="85" y="3"/>
                    </a:lnTo>
                    <a:lnTo>
                      <a:pt x="97" y="0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1" y="3"/>
                    </a:lnTo>
                    <a:lnTo>
                      <a:pt x="142" y="5"/>
                    </a:lnTo>
                    <a:lnTo>
                      <a:pt x="151" y="8"/>
                    </a:lnTo>
                    <a:lnTo>
                      <a:pt x="160" y="13"/>
                    </a:lnTo>
                    <a:lnTo>
                      <a:pt x="169" y="17"/>
                    </a:lnTo>
                    <a:lnTo>
                      <a:pt x="177" y="23"/>
                    </a:lnTo>
                    <a:lnTo>
                      <a:pt x="183" y="28"/>
                    </a:lnTo>
                    <a:lnTo>
                      <a:pt x="173" y="43"/>
                    </a:lnTo>
                    <a:lnTo>
                      <a:pt x="172" y="44"/>
                    </a:lnTo>
                    <a:lnTo>
                      <a:pt x="171" y="45"/>
                    </a:lnTo>
                    <a:lnTo>
                      <a:pt x="169" y="46"/>
                    </a:lnTo>
                    <a:lnTo>
                      <a:pt x="167" y="46"/>
                    </a:lnTo>
                    <a:lnTo>
                      <a:pt x="163" y="46"/>
                    </a:lnTo>
                    <a:lnTo>
                      <a:pt x="160" y="43"/>
                    </a:lnTo>
                    <a:lnTo>
                      <a:pt x="156" y="40"/>
                    </a:lnTo>
                    <a:lnTo>
                      <a:pt x="150" y="36"/>
                    </a:lnTo>
                    <a:lnTo>
                      <a:pt x="142" y="33"/>
                    </a:lnTo>
                    <a:lnTo>
                      <a:pt x="133" y="29"/>
                    </a:lnTo>
                    <a:lnTo>
                      <a:pt x="122" y="27"/>
                    </a:lnTo>
                    <a:lnTo>
                      <a:pt x="109" y="27"/>
                    </a:lnTo>
                    <a:lnTo>
                      <a:pt x="100" y="27"/>
                    </a:lnTo>
                    <a:lnTo>
                      <a:pt x="92" y="28"/>
                    </a:lnTo>
                    <a:lnTo>
                      <a:pt x="84" y="30"/>
                    </a:lnTo>
                    <a:lnTo>
                      <a:pt x="77" y="33"/>
                    </a:lnTo>
                    <a:lnTo>
                      <a:pt x="70" y="36"/>
                    </a:lnTo>
                    <a:lnTo>
                      <a:pt x="63" y="40"/>
                    </a:lnTo>
                    <a:lnTo>
                      <a:pt x="58" y="45"/>
                    </a:lnTo>
                    <a:lnTo>
                      <a:pt x="52" y="50"/>
                    </a:lnTo>
                    <a:lnTo>
                      <a:pt x="48" y="56"/>
                    </a:lnTo>
                    <a:lnTo>
                      <a:pt x="43" y="63"/>
                    </a:lnTo>
                    <a:lnTo>
                      <a:pt x="40" y="69"/>
                    </a:lnTo>
                    <a:lnTo>
                      <a:pt x="37" y="78"/>
                    </a:lnTo>
                    <a:lnTo>
                      <a:pt x="33" y="86"/>
                    </a:lnTo>
                    <a:lnTo>
                      <a:pt x="32" y="95"/>
                    </a:lnTo>
                    <a:lnTo>
                      <a:pt x="31" y="105"/>
                    </a:lnTo>
                    <a:lnTo>
                      <a:pt x="31" y="115"/>
                    </a:lnTo>
                    <a:lnTo>
                      <a:pt x="31" y="125"/>
                    </a:lnTo>
                    <a:lnTo>
                      <a:pt x="32" y="135"/>
                    </a:lnTo>
                    <a:lnTo>
                      <a:pt x="34" y="144"/>
                    </a:lnTo>
                    <a:lnTo>
                      <a:pt x="37" y="152"/>
                    </a:lnTo>
                    <a:lnTo>
                      <a:pt x="40" y="161"/>
                    </a:lnTo>
                    <a:lnTo>
                      <a:pt x="43" y="167"/>
                    </a:lnTo>
                    <a:lnTo>
                      <a:pt x="48" y="174"/>
                    </a:lnTo>
                    <a:lnTo>
                      <a:pt x="53" y="179"/>
                    </a:lnTo>
                    <a:lnTo>
                      <a:pt x="59" y="185"/>
                    </a:lnTo>
                    <a:lnTo>
                      <a:pt x="64" y="190"/>
                    </a:lnTo>
                    <a:lnTo>
                      <a:pt x="71" y="194"/>
                    </a:lnTo>
                    <a:lnTo>
                      <a:pt x="78" y="197"/>
                    </a:lnTo>
                    <a:lnTo>
                      <a:pt x="84" y="200"/>
                    </a:lnTo>
                    <a:lnTo>
                      <a:pt x="92" y="202"/>
                    </a:lnTo>
                    <a:lnTo>
                      <a:pt x="100" y="203"/>
                    </a:lnTo>
                    <a:lnTo>
                      <a:pt x="108" y="203"/>
                    </a:lnTo>
                    <a:lnTo>
                      <a:pt x="118" y="203"/>
                    </a:lnTo>
                    <a:lnTo>
                      <a:pt x="126" y="202"/>
                    </a:lnTo>
                    <a:lnTo>
                      <a:pt x="133" y="201"/>
                    </a:lnTo>
                    <a:lnTo>
                      <a:pt x="141" y="198"/>
                    </a:lnTo>
                    <a:lnTo>
                      <a:pt x="148" y="195"/>
                    </a:lnTo>
                    <a:lnTo>
                      <a:pt x="153" y="192"/>
                    </a:lnTo>
                    <a:lnTo>
                      <a:pt x="159" y="187"/>
                    </a:lnTo>
                    <a:lnTo>
                      <a:pt x="166" y="183"/>
                    </a:lnTo>
                    <a:lnTo>
                      <a:pt x="168" y="181"/>
                    </a:lnTo>
                    <a:lnTo>
                      <a:pt x="170" y="18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286"/>
              <p:cNvSpPr>
                <a:spLocks noEditPoints="1"/>
              </p:cNvSpPr>
              <p:nvPr/>
            </p:nvSpPr>
            <p:spPr bwMode="auto">
              <a:xfrm>
                <a:off x="3687" y="1634"/>
                <a:ext cx="20" cy="27"/>
              </a:xfrm>
              <a:custGeom>
                <a:avLst/>
                <a:gdLst>
                  <a:gd name="T0" fmla="*/ 109 w 125"/>
                  <a:gd name="T1" fmla="*/ 160 h 164"/>
                  <a:gd name="T2" fmla="*/ 105 w 125"/>
                  <a:gd name="T3" fmla="*/ 157 h 164"/>
                  <a:gd name="T4" fmla="*/ 100 w 125"/>
                  <a:gd name="T5" fmla="*/ 139 h 164"/>
                  <a:gd name="T6" fmla="*/ 88 w 125"/>
                  <a:gd name="T7" fmla="*/ 149 h 164"/>
                  <a:gd name="T8" fmla="*/ 75 w 125"/>
                  <a:gd name="T9" fmla="*/ 157 h 164"/>
                  <a:gd name="T10" fmla="*/ 62 w 125"/>
                  <a:gd name="T11" fmla="*/ 161 h 164"/>
                  <a:gd name="T12" fmla="*/ 45 w 125"/>
                  <a:gd name="T13" fmla="*/ 164 h 164"/>
                  <a:gd name="T14" fmla="*/ 28 w 125"/>
                  <a:gd name="T15" fmla="*/ 160 h 164"/>
                  <a:gd name="T16" fmla="*/ 14 w 125"/>
                  <a:gd name="T17" fmla="*/ 152 h 164"/>
                  <a:gd name="T18" fmla="*/ 4 w 125"/>
                  <a:gd name="T19" fmla="*/ 140 h 164"/>
                  <a:gd name="T20" fmla="*/ 0 w 125"/>
                  <a:gd name="T21" fmla="*/ 121 h 164"/>
                  <a:gd name="T22" fmla="*/ 1 w 125"/>
                  <a:gd name="T23" fmla="*/ 112 h 164"/>
                  <a:gd name="T24" fmla="*/ 6 w 125"/>
                  <a:gd name="T25" fmla="*/ 103 h 164"/>
                  <a:gd name="T26" fmla="*/ 13 w 125"/>
                  <a:gd name="T27" fmla="*/ 95 h 164"/>
                  <a:gd name="T28" fmla="*/ 23 w 125"/>
                  <a:gd name="T29" fmla="*/ 88 h 164"/>
                  <a:gd name="T30" fmla="*/ 36 w 125"/>
                  <a:gd name="T31" fmla="*/ 81 h 164"/>
                  <a:gd name="T32" fmla="*/ 53 w 125"/>
                  <a:gd name="T33" fmla="*/ 77 h 164"/>
                  <a:gd name="T34" fmla="*/ 74 w 125"/>
                  <a:gd name="T35" fmla="*/ 73 h 164"/>
                  <a:gd name="T36" fmla="*/ 98 w 125"/>
                  <a:gd name="T37" fmla="*/ 72 h 164"/>
                  <a:gd name="T38" fmla="*/ 97 w 125"/>
                  <a:gd name="T39" fmla="*/ 51 h 164"/>
                  <a:gd name="T40" fmla="*/ 94 w 125"/>
                  <a:gd name="T41" fmla="*/ 37 h 164"/>
                  <a:gd name="T42" fmla="*/ 86 w 125"/>
                  <a:gd name="T43" fmla="*/ 28 h 164"/>
                  <a:gd name="T44" fmla="*/ 74 w 125"/>
                  <a:gd name="T45" fmla="*/ 22 h 164"/>
                  <a:gd name="T46" fmla="*/ 57 w 125"/>
                  <a:gd name="T47" fmla="*/ 22 h 164"/>
                  <a:gd name="T48" fmla="*/ 43 w 125"/>
                  <a:gd name="T49" fmla="*/ 28 h 164"/>
                  <a:gd name="T50" fmla="*/ 33 w 125"/>
                  <a:gd name="T51" fmla="*/ 33 h 164"/>
                  <a:gd name="T52" fmla="*/ 25 w 125"/>
                  <a:gd name="T53" fmla="*/ 38 h 164"/>
                  <a:gd name="T54" fmla="*/ 19 w 125"/>
                  <a:gd name="T55" fmla="*/ 39 h 164"/>
                  <a:gd name="T56" fmla="*/ 15 w 125"/>
                  <a:gd name="T57" fmla="*/ 36 h 164"/>
                  <a:gd name="T58" fmla="*/ 8 w 125"/>
                  <a:gd name="T59" fmla="*/ 25 h 164"/>
                  <a:gd name="T60" fmla="*/ 22 w 125"/>
                  <a:gd name="T61" fmla="*/ 13 h 164"/>
                  <a:gd name="T62" fmla="*/ 37 w 125"/>
                  <a:gd name="T63" fmla="*/ 6 h 164"/>
                  <a:gd name="T64" fmla="*/ 53 w 125"/>
                  <a:gd name="T65" fmla="*/ 1 h 164"/>
                  <a:gd name="T66" fmla="*/ 70 w 125"/>
                  <a:gd name="T67" fmla="*/ 0 h 164"/>
                  <a:gd name="T68" fmla="*/ 83 w 125"/>
                  <a:gd name="T69" fmla="*/ 1 h 164"/>
                  <a:gd name="T70" fmla="*/ 94 w 125"/>
                  <a:gd name="T71" fmla="*/ 4 h 164"/>
                  <a:gd name="T72" fmla="*/ 104 w 125"/>
                  <a:gd name="T73" fmla="*/ 9 h 164"/>
                  <a:gd name="T74" fmla="*/ 112 w 125"/>
                  <a:gd name="T75" fmla="*/ 17 h 164"/>
                  <a:gd name="T76" fmla="*/ 117 w 125"/>
                  <a:gd name="T77" fmla="*/ 25 h 164"/>
                  <a:gd name="T78" fmla="*/ 122 w 125"/>
                  <a:gd name="T79" fmla="*/ 35 h 164"/>
                  <a:gd name="T80" fmla="*/ 125 w 125"/>
                  <a:gd name="T81" fmla="*/ 59 h 164"/>
                  <a:gd name="T82" fmla="*/ 113 w 125"/>
                  <a:gd name="T83" fmla="*/ 160 h 164"/>
                  <a:gd name="T84" fmla="*/ 60 w 125"/>
                  <a:gd name="T85" fmla="*/ 144 h 164"/>
                  <a:gd name="T86" fmla="*/ 73 w 125"/>
                  <a:gd name="T87" fmla="*/ 140 h 164"/>
                  <a:gd name="T88" fmla="*/ 84 w 125"/>
                  <a:gd name="T89" fmla="*/ 135 h 164"/>
                  <a:gd name="T90" fmla="*/ 94 w 125"/>
                  <a:gd name="T91" fmla="*/ 127 h 164"/>
                  <a:gd name="T92" fmla="*/ 98 w 125"/>
                  <a:gd name="T93" fmla="*/ 89 h 164"/>
                  <a:gd name="T94" fmla="*/ 66 w 125"/>
                  <a:gd name="T95" fmla="*/ 92 h 164"/>
                  <a:gd name="T96" fmla="*/ 44 w 125"/>
                  <a:gd name="T97" fmla="*/ 99 h 164"/>
                  <a:gd name="T98" fmla="*/ 32 w 125"/>
                  <a:gd name="T99" fmla="*/ 108 h 164"/>
                  <a:gd name="T100" fmla="*/ 27 w 125"/>
                  <a:gd name="T101" fmla="*/ 120 h 164"/>
                  <a:gd name="T102" fmla="*/ 29 w 125"/>
                  <a:gd name="T103" fmla="*/ 130 h 164"/>
                  <a:gd name="T104" fmla="*/ 35 w 125"/>
                  <a:gd name="T105" fmla="*/ 138 h 164"/>
                  <a:gd name="T106" fmla="*/ 43 w 125"/>
                  <a:gd name="T107" fmla="*/ 142 h 164"/>
                  <a:gd name="T108" fmla="*/ 54 w 125"/>
                  <a:gd name="T109" fmla="*/ 14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164">
                    <a:moveTo>
                      <a:pt x="113" y="160"/>
                    </a:moveTo>
                    <a:lnTo>
                      <a:pt x="109" y="160"/>
                    </a:lnTo>
                    <a:lnTo>
                      <a:pt x="107" y="159"/>
                    </a:lnTo>
                    <a:lnTo>
                      <a:pt x="105" y="157"/>
                    </a:lnTo>
                    <a:lnTo>
                      <a:pt x="104" y="155"/>
                    </a:lnTo>
                    <a:lnTo>
                      <a:pt x="100" y="139"/>
                    </a:lnTo>
                    <a:lnTo>
                      <a:pt x="94" y="145"/>
                    </a:lnTo>
                    <a:lnTo>
                      <a:pt x="88" y="149"/>
                    </a:lnTo>
                    <a:lnTo>
                      <a:pt x="82" y="154"/>
                    </a:lnTo>
                    <a:lnTo>
                      <a:pt x="75" y="157"/>
                    </a:lnTo>
                    <a:lnTo>
                      <a:pt x="68" y="159"/>
                    </a:lnTo>
                    <a:lnTo>
                      <a:pt x="62" y="161"/>
                    </a:lnTo>
                    <a:lnTo>
                      <a:pt x="54" y="162"/>
                    </a:lnTo>
                    <a:lnTo>
                      <a:pt x="45" y="164"/>
                    </a:lnTo>
                    <a:lnTo>
                      <a:pt x="36" y="162"/>
                    </a:lnTo>
                    <a:lnTo>
                      <a:pt x="28" y="160"/>
                    </a:lnTo>
                    <a:lnTo>
                      <a:pt x="20" y="157"/>
                    </a:lnTo>
                    <a:lnTo>
                      <a:pt x="14" y="152"/>
                    </a:lnTo>
                    <a:lnTo>
                      <a:pt x="8" y="147"/>
                    </a:lnTo>
                    <a:lnTo>
                      <a:pt x="4" y="140"/>
                    </a:lnTo>
                    <a:lnTo>
                      <a:pt x="1" y="13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1" y="112"/>
                    </a:lnTo>
                    <a:lnTo>
                      <a:pt x="4" y="108"/>
                    </a:lnTo>
                    <a:lnTo>
                      <a:pt x="6" y="103"/>
                    </a:lnTo>
                    <a:lnTo>
                      <a:pt x="8" y="99"/>
                    </a:lnTo>
                    <a:lnTo>
                      <a:pt x="13" y="95"/>
                    </a:lnTo>
                    <a:lnTo>
                      <a:pt x="17" y="91"/>
                    </a:lnTo>
                    <a:lnTo>
                      <a:pt x="23" y="88"/>
                    </a:lnTo>
                    <a:lnTo>
                      <a:pt x="28" y="85"/>
                    </a:lnTo>
                    <a:lnTo>
                      <a:pt x="36" y="81"/>
                    </a:lnTo>
                    <a:lnTo>
                      <a:pt x="44" y="79"/>
                    </a:lnTo>
                    <a:lnTo>
                      <a:pt x="53" y="77"/>
                    </a:lnTo>
                    <a:lnTo>
                      <a:pt x="63" y="75"/>
                    </a:lnTo>
                    <a:lnTo>
                      <a:pt x="74" y="73"/>
                    </a:lnTo>
                    <a:lnTo>
                      <a:pt x="85" y="72"/>
                    </a:lnTo>
                    <a:lnTo>
                      <a:pt x="98" y="72"/>
                    </a:lnTo>
                    <a:lnTo>
                      <a:pt x="98" y="59"/>
                    </a:lnTo>
                    <a:lnTo>
                      <a:pt x="97" y="51"/>
                    </a:lnTo>
                    <a:lnTo>
                      <a:pt x="96" y="43"/>
                    </a:lnTo>
                    <a:lnTo>
                      <a:pt x="94" y="37"/>
                    </a:lnTo>
                    <a:lnTo>
                      <a:pt x="90" y="31"/>
                    </a:lnTo>
                    <a:lnTo>
                      <a:pt x="86" y="28"/>
                    </a:lnTo>
                    <a:lnTo>
                      <a:pt x="80" y="25"/>
                    </a:lnTo>
                    <a:lnTo>
                      <a:pt x="74" y="22"/>
                    </a:lnTo>
                    <a:lnTo>
                      <a:pt x="67" y="22"/>
                    </a:lnTo>
                    <a:lnTo>
                      <a:pt x="57" y="22"/>
                    </a:lnTo>
                    <a:lnTo>
                      <a:pt x="49" y="25"/>
                    </a:lnTo>
                    <a:lnTo>
                      <a:pt x="43" y="28"/>
                    </a:lnTo>
                    <a:lnTo>
                      <a:pt x="38" y="30"/>
                    </a:lnTo>
                    <a:lnTo>
                      <a:pt x="33" y="33"/>
                    </a:lnTo>
                    <a:lnTo>
                      <a:pt x="29" y="37"/>
                    </a:lnTo>
                    <a:lnTo>
                      <a:pt x="25" y="38"/>
                    </a:lnTo>
                    <a:lnTo>
                      <a:pt x="22" y="39"/>
                    </a:lnTo>
                    <a:lnTo>
                      <a:pt x="19" y="39"/>
                    </a:lnTo>
                    <a:lnTo>
                      <a:pt x="17" y="38"/>
                    </a:lnTo>
                    <a:lnTo>
                      <a:pt x="15" y="36"/>
                    </a:lnTo>
                    <a:lnTo>
                      <a:pt x="14" y="33"/>
                    </a:lnTo>
                    <a:lnTo>
                      <a:pt x="8" y="25"/>
                    </a:lnTo>
                    <a:lnTo>
                      <a:pt x="15" y="19"/>
                    </a:lnTo>
                    <a:lnTo>
                      <a:pt x="22" y="13"/>
                    </a:lnTo>
                    <a:lnTo>
                      <a:pt x="29" y="9"/>
                    </a:lnTo>
                    <a:lnTo>
                      <a:pt x="37" y="6"/>
                    </a:lnTo>
                    <a:lnTo>
                      <a:pt x="45" y="3"/>
                    </a:lnTo>
                    <a:lnTo>
                      <a:pt x="53" y="1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2"/>
                    </a:lnTo>
                    <a:lnTo>
                      <a:pt x="94" y="4"/>
                    </a:lnTo>
                    <a:lnTo>
                      <a:pt x="98" y="7"/>
                    </a:lnTo>
                    <a:lnTo>
                      <a:pt x="104" y="9"/>
                    </a:lnTo>
                    <a:lnTo>
                      <a:pt x="107" y="12"/>
                    </a:lnTo>
                    <a:lnTo>
                      <a:pt x="112" y="17"/>
                    </a:lnTo>
                    <a:lnTo>
                      <a:pt x="115" y="20"/>
                    </a:lnTo>
                    <a:lnTo>
                      <a:pt x="117" y="25"/>
                    </a:lnTo>
                    <a:lnTo>
                      <a:pt x="119" y="30"/>
                    </a:lnTo>
                    <a:lnTo>
                      <a:pt x="122" y="35"/>
                    </a:lnTo>
                    <a:lnTo>
                      <a:pt x="125" y="47"/>
                    </a:lnTo>
                    <a:lnTo>
                      <a:pt x="125" y="59"/>
                    </a:lnTo>
                    <a:lnTo>
                      <a:pt x="125" y="160"/>
                    </a:lnTo>
                    <a:lnTo>
                      <a:pt x="113" y="160"/>
                    </a:lnTo>
                    <a:close/>
                    <a:moveTo>
                      <a:pt x="54" y="144"/>
                    </a:moveTo>
                    <a:lnTo>
                      <a:pt x="60" y="144"/>
                    </a:lnTo>
                    <a:lnTo>
                      <a:pt x="67" y="142"/>
                    </a:lnTo>
                    <a:lnTo>
                      <a:pt x="73" y="140"/>
                    </a:lnTo>
                    <a:lnTo>
                      <a:pt x="78" y="138"/>
                    </a:lnTo>
                    <a:lnTo>
                      <a:pt x="84" y="135"/>
                    </a:lnTo>
                    <a:lnTo>
                      <a:pt x="88" y="131"/>
                    </a:lnTo>
                    <a:lnTo>
                      <a:pt x="94" y="127"/>
                    </a:lnTo>
                    <a:lnTo>
                      <a:pt x="98" y="122"/>
                    </a:lnTo>
                    <a:lnTo>
                      <a:pt x="98" y="89"/>
                    </a:lnTo>
                    <a:lnTo>
                      <a:pt x="80" y="90"/>
                    </a:lnTo>
                    <a:lnTo>
                      <a:pt x="66" y="92"/>
                    </a:lnTo>
                    <a:lnTo>
                      <a:pt x="53" y="96"/>
                    </a:lnTo>
                    <a:lnTo>
                      <a:pt x="44" y="99"/>
                    </a:lnTo>
                    <a:lnTo>
                      <a:pt x="36" y="103"/>
                    </a:lnTo>
                    <a:lnTo>
                      <a:pt x="32" y="108"/>
                    </a:lnTo>
                    <a:lnTo>
                      <a:pt x="28" y="113"/>
                    </a:lnTo>
                    <a:lnTo>
                      <a:pt x="27" y="120"/>
                    </a:lnTo>
                    <a:lnTo>
                      <a:pt x="28" y="126"/>
                    </a:lnTo>
                    <a:lnTo>
                      <a:pt x="29" y="130"/>
                    </a:lnTo>
                    <a:lnTo>
                      <a:pt x="32" y="135"/>
                    </a:lnTo>
                    <a:lnTo>
                      <a:pt x="35" y="138"/>
                    </a:lnTo>
                    <a:lnTo>
                      <a:pt x="38" y="140"/>
                    </a:lnTo>
                    <a:lnTo>
                      <a:pt x="43" y="142"/>
                    </a:lnTo>
                    <a:lnTo>
                      <a:pt x="48" y="144"/>
                    </a:lnTo>
                    <a:lnTo>
                      <a:pt x="54" y="14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287"/>
              <p:cNvSpPr>
                <a:spLocks/>
              </p:cNvSpPr>
              <p:nvPr/>
            </p:nvSpPr>
            <p:spPr bwMode="auto">
              <a:xfrm>
                <a:off x="3715" y="1634"/>
                <a:ext cx="29" cy="26"/>
              </a:xfrm>
              <a:custGeom>
                <a:avLst/>
                <a:gdLst>
                  <a:gd name="T0" fmla="*/ 83 w 177"/>
                  <a:gd name="T1" fmla="*/ 88 h 158"/>
                  <a:gd name="T2" fmla="*/ 85 w 177"/>
                  <a:gd name="T3" fmla="*/ 93 h 158"/>
                  <a:gd name="T4" fmla="*/ 86 w 177"/>
                  <a:gd name="T5" fmla="*/ 96 h 158"/>
                  <a:gd name="T6" fmla="*/ 88 w 177"/>
                  <a:gd name="T7" fmla="*/ 100 h 158"/>
                  <a:gd name="T8" fmla="*/ 89 w 177"/>
                  <a:gd name="T9" fmla="*/ 104 h 158"/>
                  <a:gd name="T10" fmla="*/ 93 w 177"/>
                  <a:gd name="T11" fmla="*/ 96 h 158"/>
                  <a:gd name="T12" fmla="*/ 96 w 177"/>
                  <a:gd name="T13" fmla="*/ 88 h 158"/>
                  <a:gd name="T14" fmla="*/ 144 w 177"/>
                  <a:gd name="T15" fmla="*/ 6 h 158"/>
                  <a:gd name="T16" fmla="*/ 146 w 177"/>
                  <a:gd name="T17" fmla="*/ 4 h 158"/>
                  <a:gd name="T18" fmla="*/ 149 w 177"/>
                  <a:gd name="T19" fmla="*/ 1 h 158"/>
                  <a:gd name="T20" fmla="*/ 151 w 177"/>
                  <a:gd name="T21" fmla="*/ 0 h 158"/>
                  <a:gd name="T22" fmla="*/ 155 w 177"/>
                  <a:gd name="T23" fmla="*/ 0 h 158"/>
                  <a:gd name="T24" fmla="*/ 177 w 177"/>
                  <a:gd name="T25" fmla="*/ 0 h 158"/>
                  <a:gd name="T26" fmla="*/ 177 w 177"/>
                  <a:gd name="T27" fmla="*/ 158 h 158"/>
                  <a:gd name="T28" fmla="*/ 151 w 177"/>
                  <a:gd name="T29" fmla="*/ 158 h 158"/>
                  <a:gd name="T30" fmla="*/ 151 w 177"/>
                  <a:gd name="T31" fmla="*/ 54 h 158"/>
                  <a:gd name="T32" fmla="*/ 153 w 177"/>
                  <a:gd name="T33" fmla="*/ 49 h 158"/>
                  <a:gd name="T34" fmla="*/ 153 w 177"/>
                  <a:gd name="T35" fmla="*/ 44 h 158"/>
                  <a:gd name="T36" fmla="*/ 153 w 177"/>
                  <a:gd name="T37" fmla="*/ 38 h 158"/>
                  <a:gd name="T38" fmla="*/ 154 w 177"/>
                  <a:gd name="T39" fmla="*/ 34 h 158"/>
                  <a:gd name="T40" fmla="*/ 99 w 177"/>
                  <a:gd name="T41" fmla="*/ 130 h 158"/>
                  <a:gd name="T42" fmla="*/ 97 w 177"/>
                  <a:gd name="T43" fmla="*/ 133 h 158"/>
                  <a:gd name="T44" fmla="*/ 96 w 177"/>
                  <a:gd name="T45" fmla="*/ 134 h 158"/>
                  <a:gd name="T46" fmla="*/ 94 w 177"/>
                  <a:gd name="T47" fmla="*/ 135 h 158"/>
                  <a:gd name="T48" fmla="*/ 91 w 177"/>
                  <a:gd name="T49" fmla="*/ 135 h 158"/>
                  <a:gd name="T50" fmla="*/ 88 w 177"/>
                  <a:gd name="T51" fmla="*/ 135 h 158"/>
                  <a:gd name="T52" fmla="*/ 86 w 177"/>
                  <a:gd name="T53" fmla="*/ 135 h 158"/>
                  <a:gd name="T54" fmla="*/ 84 w 177"/>
                  <a:gd name="T55" fmla="*/ 134 h 158"/>
                  <a:gd name="T56" fmla="*/ 81 w 177"/>
                  <a:gd name="T57" fmla="*/ 133 h 158"/>
                  <a:gd name="T58" fmla="*/ 79 w 177"/>
                  <a:gd name="T59" fmla="*/ 130 h 158"/>
                  <a:gd name="T60" fmla="*/ 24 w 177"/>
                  <a:gd name="T61" fmla="*/ 34 h 158"/>
                  <a:gd name="T62" fmla="*/ 25 w 177"/>
                  <a:gd name="T63" fmla="*/ 38 h 158"/>
                  <a:gd name="T64" fmla="*/ 25 w 177"/>
                  <a:gd name="T65" fmla="*/ 44 h 158"/>
                  <a:gd name="T66" fmla="*/ 26 w 177"/>
                  <a:gd name="T67" fmla="*/ 49 h 158"/>
                  <a:gd name="T68" fmla="*/ 26 w 177"/>
                  <a:gd name="T69" fmla="*/ 54 h 158"/>
                  <a:gd name="T70" fmla="*/ 26 w 177"/>
                  <a:gd name="T71" fmla="*/ 158 h 158"/>
                  <a:gd name="T72" fmla="*/ 0 w 177"/>
                  <a:gd name="T73" fmla="*/ 158 h 158"/>
                  <a:gd name="T74" fmla="*/ 0 w 177"/>
                  <a:gd name="T75" fmla="*/ 0 h 158"/>
                  <a:gd name="T76" fmla="*/ 22 w 177"/>
                  <a:gd name="T77" fmla="*/ 0 h 158"/>
                  <a:gd name="T78" fmla="*/ 26 w 177"/>
                  <a:gd name="T79" fmla="*/ 0 h 158"/>
                  <a:gd name="T80" fmla="*/ 29 w 177"/>
                  <a:gd name="T81" fmla="*/ 1 h 158"/>
                  <a:gd name="T82" fmla="*/ 31 w 177"/>
                  <a:gd name="T83" fmla="*/ 4 h 158"/>
                  <a:gd name="T84" fmla="*/ 34 w 177"/>
                  <a:gd name="T85" fmla="*/ 6 h 158"/>
                  <a:gd name="T86" fmla="*/ 83 w 177"/>
                  <a:gd name="T87" fmla="*/ 8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7" h="158">
                    <a:moveTo>
                      <a:pt x="83" y="88"/>
                    </a:moveTo>
                    <a:lnTo>
                      <a:pt x="85" y="93"/>
                    </a:lnTo>
                    <a:lnTo>
                      <a:pt x="86" y="96"/>
                    </a:lnTo>
                    <a:lnTo>
                      <a:pt x="88" y="100"/>
                    </a:lnTo>
                    <a:lnTo>
                      <a:pt x="89" y="104"/>
                    </a:lnTo>
                    <a:lnTo>
                      <a:pt x="93" y="96"/>
                    </a:lnTo>
                    <a:lnTo>
                      <a:pt x="96" y="88"/>
                    </a:lnTo>
                    <a:lnTo>
                      <a:pt x="144" y="6"/>
                    </a:lnTo>
                    <a:lnTo>
                      <a:pt x="146" y="4"/>
                    </a:lnTo>
                    <a:lnTo>
                      <a:pt x="149" y="1"/>
                    </a:lnTo>
                    <a:lnTo>
                      <a:pt x="151" y="0"/>
                    </a:lnTo>
                    <a:lnTo>
                      <a:pt x="155" y="0"/>
                    </a:lnTo>
                    <a:lnTo>
                      <a:pt x="177" y="0"/>
                    </a:lnTo>
                    <a:lnTo>
                      <a:pt x="177" y="158"/>
                    </a:lnTo>
                    <a:lnTo>
                      <a:pt x="151" y="158"/>
                    </a:lnTo>
                    <a:lnTo>
                      <a:pt x="151" y="54"/>
                    </a:lnTo>
                    <a:lnTo>
                      <a:pt x="153" y="49"/>
                    </a:lnTo>
                    <a:lnTo>
                      <a:pt x="153" y="44"/>
                    </a:lnTo>
                    <a:lnTo>
                      <a:pt x="153" y="38"/>
                    </a:lnTo>
                    <a:lnTo>
                      <a:pt x="154" y="34"/>
                    </a:lnTo>
                    <a:lnTo>
                      <a:pt x="99" y="130"/>
                    </a:lnTo>
                    <a:lnTo>
                      <a:pt x="97" y="133"/>
                    </a:lnTo>
                    <a:lnTo>
                      <a:pt x="96" y="134"/>
                    </a:lnTo>
                    <a:lnTo>
                      <a:pt x="94" y="135"/>
                    </a:lnTo>
                    <a:lnTo>
                      <a:pt x="91" y="135"/>
                    </a:lnTo>
                    <a:lnTo>
                      <a:pt x="88" y="135"/>
                    </a:lnTo>
                    <a:lnTo>
                      <a:pt x="86" y="135"/>
                    </a:lnTo>
                    <a:lnTo>
                      <a:pt x="84" y="134"/>
                    </a:lnTo>
                    <a:lnTo>
                      <a:pt x="81" y="133"/>
                    </a:lnTo>
                    <a:lnTo>
                      <a:pt x="79" y="130"/>
                    </a:lnTo>
                    <a:lnTo>
                      <a:pt x="24" y="34"/>
                    </a:lnTo>
                    <a:lnTo>
                      <a:pt x="25" y="38"/>
                    </a:lnTo>
                    <a:lnTo>
                      <a:pt x="25" y="44"/>
                    </a:lnTo>
                    <a:lnTo>
                      <a:pt x="26" y="49"/>
                    </a:lnTo>
                    <a:lnTo>
                      <a:pt x="26" y="54"/>
                    </a:lnTo>
                    <a:lnTo>
                      <a:pt x="26" y="158"/>
                    </a:lnTo>
                    <a:lnTo>
                      <a:pt x="0" y="158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1" y="4"/>
                    </a:lnTo>
                    <a:lnTo>
                      <a:pt x="34" y="6"/>
                    </a:lnTo>
                    <a:lnTo>
                      <a:pt x="83" y="8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288"/>
              <p:cNvSpPr>
                <a:spLocks noEditPoints="1"/>
              </p:cNvSpPr>
              <p:nvPr/>
            </p:nvSpPr>
            <p:spPr bwMode="auto">
              <a:xfrm>
                <a:off x="3750" y="1634"/>
                <a:ext cx="25" cy="27"/>
              </a:xfrm>
              <a:custGeom>
                <a:avLst/>
                <a:gdLst>
                  <a:gd name="T0" fmla="*/ 83 w 150"/>
                  <a:gd name="T1" fmla="*/ 0 h 162"/>
                  <a:gd name="T2" fmla="*/ 99 w 150"/>
                  <a:gd name="T3" fmla="*/ 3 h 162"/>
                  <a:gd name="T4" fmla="*/ 113 w 150"/>
                  <a:gd name="T5" fmla="*/ 9 h 162"/>
                  <a:gd name="T6" fmla="*/ 124 w 150"/>
                  <a:gd name="T7" fmla="*/ 17 h 162"/>
                  <a:gd name="T8" fmla="*/ 134 w 150"/>
                  <a:gd name="T9" fmla="*/ 28 h 162"/>
                  <a:gd name="T10" fmla="*/ 142 w 150"/>
                  <a:gd name="T11" fmla="*/ 40 h 162"/>
                  <a:gd name="T12" fmla="*/ 148 w 150"/>
                  <a:gd name="T13" fmla="*/ 56 h 162"/>
                  <a:gd name="T14" fmla="*/ 150 w 150"/>
                  <a:gd name="T15" fmla="*/ 72 h 162"/>
                  <a:gd name="T16" fmla="*/ 150 w 150"/>
                  <a:gd name="T17" fmla="*/ 90 h 162"/>
                  <a:gd name="T18" fmla="*/ 148 w 150"/>
                  <a:gd name="T19" fmla="*/ 108 h 162"/>
                  <a:gd name="T20" fmla="*/ 142 w 150"/>
                  <a:gd name="T21" fmla="*/ 122 h 162"/>
                  <a:gd name="T22" fmla="*/ 134 w 150"/>
                  <a:gd name="T23" fmla="*/ 136 h 162"/>
                  <a:gd name="T24" fmla="*/ 124 w 150"/>
                  <a:gd name="T25" fmla="*/ 146 h 162"/>
                  <a:gd name="T26" fmla="*/ 113 w 150"/>
                  <a:gd name="T27" fmla="*/ 154 h 162"/>
                  <a:gd name="T28" fmla="*/ 99 w 150"/>
                  <a:gd name="T29" fmla="*/ 159 h 162"/>
                  <a:gd name="T30" fmla="*/ 83 w 150"/>
                  <a:gd name="T31" fmla="*/ 162 h 162"/>
                  <a:gd name="T32" fmla="*/ 66 w 150"/>
                  <a:gd name="T33" fmla="*/ 162 h 162"/>
                  <a:gd name="T34" fmla="*/ 51 w 150"/>
                  <a:gd name="T35" fmla="*/ 159 h 162"/>
                  <a:gd name="T36" fmla="*/ 36 w 150"/>
                  <a:gd name="T37" fmla="*/ 154 h 162"/>
                  <a:gd name="T38" fmla="*/ 24 w 150"/>
                  <a:gd name="T39" fmla="*/ 146 h 162"/>
                  <a:gd name="T40" fmla="*/ 15 w 150"/>
                  <a:gd name="T41" fmla="*/ 136 h 162"/>
                  <a:gd name="T42" fmla="*/ 7 w 150"/>
                  <a:gd name="T43" fmla="*/ 122 h 162"/>
                  <a:gd name="T44" fmla="*/ 2 w 150"/>
                  <a:gd name="T45" fmla="*/ 108 h 162"/>
                  <a:gd name="T46" fmla="*/ 0 w 150"/>
                  <a:gd name="T47" fmla="*/ 90 h 162"/>
                  <a:gd name="T48" fmla="*/ 0 w 150"/>
                  <a:gd name="T49" fmla="*/ 72 h 162"/>
                  <a:gd name="T50" fmla="*/ 2 w 150"/>
                  <a:gd name="T51" fmla="*/ 56 h 162"/>
                  <a:gd name="T52" fmla="*/ 7 w 150"/>
                  <a:gd name="T53" fmla="*/ 40 h 162"/>
                  <a:gd name="T54" fmla="*/ 15 w 150"/>
                  <a:gd name="T55" fmla="*/ 28 h 162"/>
                  <a:gd name="T56" fmla="*/ 24 w 150"/>
                  <a:gd name="T57" fmla="*/ 17 h 162"/>
                  <a:gd name="T58" fmla="*/ 36 w 150"/>
                  <a:gd name="T59" fmla="*/ 9 h 162"/>
                  <a:gd name="T60" fmla="*/ 51 w 150"/>
                  <a:gd name="T61" fmla="*/ 3 h 162"/>
                  <a:gd name="T62" fmla="*/ 66 w 150"/>
                  <a:gd name="T63" fmla="*/ 0 h 162"/>
                  <a:gd name="T64" fmla="*/ 75 w 150"/>
                  <a:gd name="T65" fmla="*/ 141 h 162"/>
                  <a:gd name="T66" fmla="*/ 95 w 150"/>
                  <a:gd name="T67" fmla="*/ 137 h 162"/>
                  <a:gd name="T68" fmla="*/ 103 w 150"/>
                  <a:gd name="T69" fmla="*/ 132 h 162"/>
                  <a:gd name="T70" fmla="*/ 110 w 150"/>
                  <a:gd name="T71" fmla="*/ 126 h 162"/>
                  <a:gd name="T72" fmla="*/ 119 w 150"/>
                  <a:gd name="T73" fmla="*/ 107 h 162"/>
                  <a:gd name="T74" fmla="*/ 121 w 150"/>
                  <a:gd name="T75" fmla="*/ 81 h 162"/>
                  <a:gd name="T76" fmla="*/ 119 w 150"/>
                  <a:gd name="T77" fmla="*/ 57 h 162"/>
                  <a:gd name="T78" fmla="*/ 110 w 150"/>
                  <a:gd name="T79" fmla="*/ 38 h 162"/>
                  <a:gd name="T80" fmla="*/ 103 w 150"/>
                  <a:gd name="T81" fmla="*/ 31 h 162"/>
                  <a:gd name="T82" fmla="*/ 95 w 150"/>
                  <a:gd name="T83" fmla="*/ 26 h 162"/>
                  <a:gd name="T84" fmla="*/ 75 w 150"/>
                  <a:gd name="T85" fmla="*/ 22 h 162"/>
                  <a:gd name="T86" fmla="*/ 64 w 150"/>
                  <a:gd name="T87" fmla="*/ 22 h 162"/>
                  <a:gd name="T88" fmla="*/ 54 w 150"/>
                  <a:gd name="T89" fmla="*/ 26 h 162"/>
                  <a:gd name="T90" fmla="*/ 46 w 150"/>
                  <a:gd name="T91" fmla="*/ 31 h 162"/>
                  <a:gd name="T92" fmla="*/ 40 w 150"/>
                  <a:gd name="T93" fmla="*/ 38 h 162"/>
                  <a:gd name="T94" fmla="*/ 31 w 150"/>
                  <a:gd name="T95" fmla="*/ 57 h 162"/>
                  <a:gd name="T96" fmla="*/ 27 w 150"/>
                  <a:gd name="T97" fmla="*/ 81 h 162"/>
                  <a:gd name="T98" fmla="*/ 31 w 150"/>
                  <a:gd name="T99" fmla="*/ 107 h 162"/>
                  <a:gd name="T100" fmla="*/ 40 w 150"/>
                  <a:gd name="T101" fmla="*/ 126 h 162"/>
                  <a:gd name="T102" fmla="*/ 46 w 150"/>
                  <a:gd name="T103" fmla="*/ 132 h 162"/>
                  <a:gd name="T104" fmla="*/ 54 w 150"/>
                  <a:gd name="T105" fmla="*/ 137 h 162"/>
                  <a:gd name="T106" fmla="*/ 75 w 150"/>
                  <a:gd name="T107" fmla="*/ 14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" h="162">
                    <a:moveTo>
                      <a:pt x="75" y="0"/>
                    </a:moveTo>
                    <a:lnTo>
                      <a:pt x="83" y="0"/>
                    </a:lnTo>
                    <a:lnTo>
                      <a:pt x="91" y="1"/>
                    </a:lnTo>
                    <a:lnTo>
                      <a:pt x="99" y="3"/>
                    </a:lnTo>
                    <a:lnTo>
                      <a:pt x="106" y="6"/>
                    </a:lnTo>
                    <a:lnTo>
                      <a:pt x="113" y="9"/>
                    </a:lnTo>
                    <a:lnTo>
                      <a:pt x="119" y="12"/>
                    </a:lnTo>
                    <a:lnTo>
                      <a:pt x="124" y="17"/>
                    </a:lnTo>
                    <a:lnTo>
                      <a:pt x="130" y="22"/>
                    </a:lnTo>
                    <a:lnTo>
                      <a:pt x="134" y="28"/>
                    </a:lnTo>
                    <a:lnTo>
                      <a:pt x="139" y="33"/>
                    </a:lnTo>
                    <a:lnTo>
                      <a:pt x="142" y="40"/>
                    </a:lnTo>
                    <a:lnTo>
                      <a:pt x="145" y="48"/>
                    </a:lnTo>
                    <a:lnTo>
                      <a:pt x="148" y="56"/>
                    </a:lnTo>
                    <a:lnTo>
                      <a:pt x="149" y="63"/>
                    </a:lnTo>
                    <a:lnTo>
                      <a:pt x="150" y="72"/>
                    </a:lnTo>
                    <a:lnTo>
                      <a:pt x="150" y="81"/>
                    </a:lnTo>
                    <a:lnTo>
                      <a:pt x="150" y="90"/>
                    </a:lnTo>
                    <a:lnTo>
                      <a:pt x="149" y="99"/>
                    </a:lnTo>
                    <a:lnTo>
                      <a:pt x="148" y="108"/>
                    </a:lnTo>
                    <a:lnTo>
                      <a:pt x="145" y="116"/>
                    </a:lnTo>
                    <a:lnTo>
                      <a:pt x="142" y="122"/>
                    </a:lnTo>
                    <a:lnTo>
                      <a:pt x="139" y="129"/>
                    </a:lnTo>
                    <a:lnTo>
                      <a:pt x="134" y="136"/>
                    </a:lnTo>
                    <a:lnTo>
                      <a:pt x="130" y="141"/>
                    </a:lnTo>
                    <a:lnTo>
                      <a:pt x="124" y="146"/>
                    </a:lnTo>
                    <a:lnTo>
                      <a:pt x="119" y="150"/>
                    </a:lnTo>
                    <a:lnTo>
                      <a:pt x="113" y="154"/>
                    </a:lnTo>
                    <a:lnTo>
                      <a:pt x="106" y="157"/>
                    </a:lnTo>
                    <a:lnTo>
                      <a:pt x="99" y="159"/>
                    </a:lnTo>
                    <a:lnTo>
                      <a:pt x="91" y="161"/>
                    </a:lnTo>
                    <a:lnTo>
                      <a:pt x="83" y="162"/>
                    </a:lnTo>
                    <a:lnTo>
                      <a:pt x="75" y="162"/>
                    </a:lnTo>
                    <a:lnTo>
                      <a:pt x="66" y="162"/>
                    </a:lnTo>
                    <a:lnTo>
                      <a:pt x="59" y="161"/>
                    </a:lnTo>
                    <a:lnTo>
                      <a:pt x="51" y="159"/>
                    </a:lnTo>
                    <a:lnTo>
                      <a:pt x="43" y="157"/>
                    </a:lnTo>
                    <a:lnTo>
                      <a:pt x="36" y="154"/>
                    </a:lnTo>
                    <a:lnTo>
                      <a:pt x="31" y="150"/>
                    </a:lnTo>
                    <a:lnTo>
                      <a:pt x="24" y="146"/>
                    </a:lnTo>
                    <a:lnTo>
                      <a:pt x="20" y="141"/>
                    </a:lnTo>
                    <a:lnTo>
                      <a:pt x="15" y="136"/>
                    </a:lnTo>
                    <a:lnTo>
                      <a:pt x="11" y="129"/>
                    </a:lnTo>
                    <a:lnTo>
                      <a:pt x="7" y="122"/>
                    </a:lnTo>
                    <a:lnTo>
                      <a:pt x="4" y="116"/>
                    </a:lnTo>
                    <a:lnTo>
                      <a:pt x="2" y="108"/>
                    </a:lnTo>
                    <a:lnTo>
                      <a:pt x="1" y="99"/>
                    </a:lnTo>
                    <a:lnTo>
                      <a:pt x="0" y="90"/>
                    </a:lnTo>
                    <a:lnTo>
                      <a:pt x="0" y="81"/>
                    </a:lnTo>
                    <a:lnTo>
                      <a:pt x="0" y="72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4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5" y="28"/>
                    </a:lnTo>
                    <a:lnTo>
                      <a:pt x="20" y="22"/>
                    </a:lnTo>
                    <a:lnTo>
                      <a:pt x="24" y="17"/>
                    </a:lnTo>
                    <a:lnTo>
                      <a:pt x="31" y="12"/>
                    </a:lnTo>
                    <a:lnTo>
                      <a:pt x="36" y="9"/>
                    </a:lnTo>
                    <a:lnTo>
                      <a:pt x="43" y="6"/>
                    </a:lnTo>
                    <a:lnTo>
                      <a:pt x="51" y="3"/>
                    </a:lnTo>
                    <a:lnTo>
                      <a:pt x="59" y="1"/>
                    </a:lnTo>
                    <a:lnTo>
                      <a:pt x="66" y="0"/>
                    </a:lnTo>
                    <a:lnTo>
                      <a:pt x="75" y="0"/>
                    </a:lnTo>
                    <a:close/>
                    <a:moveTo>
                      <a:pt x="75" y="141"/>
                    </a:moveTo>
                    <a:lnTo>
                      <a:pt x="85" y="140"/>
                    </a:lnTo>
                    <a:lnTo>
                      <a:pt x="95" y="137"/>
                    </a:lnTo>
                    <a:lnTo>
                      <a:pt x="100" y="135"/>
                    </a:lnTo>
                    <a:lnTo>
                      <a:pt x="103" y="132"/>
                    </a:lnTo>
                    <a:lnTo>
                      <a:pt x="106" y="129"/>
                    </a:lnTo>
                    <a:lnTo>
                      <a:pt x="110" y="126"/>
                    </a:lnTo>
                    <a:lnTo>
                      <a:pt x="115" y="117"/>
                    </a:lnTo>
                    <a:lnTo>
                      <a:pt x="119" y="107"/>
                    </a:lnTo>
                    <a:lnTo>
                      <a:pt x="121" y="95"/>
                    </a:lnTo>
                    <a:lnTo>
                      <a:pt x="121" y="81"/>
                    </a:lnTo>
                    <a:lnTo>
                      <a:pt x="121" y="68"/>
                    </a:lnTo>
                    <a:lnTo>
                      <a:pt x="119" y="57"/>
                    </a:lnTo>
                    <a:lnTo>
                      <a:pt x="115" y="47"/>
                    </a:lnTo>
                    <a:lnTo>
                      <a:pt x="110" y="38"/>
                    </a:lnTo>
                    <a:lnTo>
                      <a:pt x="106" y="33"/>
                    </a:lnTo>
                    <a:lnTo>
                      <a:pt x="103" y="31"/>
                    </a:lnTo>
                    <a:lnTo>
                      <a:pt x="100" y="28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5" y="22"/>
                    </a:lnTo>
                    <a:lnTo>
                      <a:pt x="69" y="22"/>
                    </a:lnTo>
                    <a:lnTo>
                      <a:pt x="64" y="22"/>
                    </a:lnTo>
                    <a:lnTo>
                      <a:pt x="59" y="25"/>
                    </a:lnTo>
                    <a:lnTo>
                      <a:pt x="54" y="26"/>
                    </a:lnTo>
                    <a:lnTo>
                      <a:pt x="50" y="28"/>
                    </a:lnTo>
                    <a:lnTo>
                      <a:pt x="46" y="31"/>
                    </a:lnTo>
                    <a:lnTo>
                      <a:pt x="43" y="35"/>
                    </a:lnTo>
                    <a:lnTo>
                      <a:pt x="40" y="38"/>
                    </a:lnTo>
                    <a:lnTo>
                      <a:pt x="34" y="46"/>
                    </a:lnTo>
                    <a:lnTo>
                      <a:pt x="31" y="57"/>
                    </a:lnTo>
                    <a:lnTo>
                      <a:pt x="29" y="68"/>
                    </a:lnTo>
                    <a:lnTo>
                      <a:pt x="27" y="81"/>
                    </a:lnTo>
                    <a:lnTo>
                      <a:pt x="29" y="95"/>
                    </a:lnTo>
                    <a:lnTo>
                      <a:pt x="31" y="107"/>
                    </a:lnTo>
                    <a:lnTo>
                      <a:pt x="34" y="117"/>
                    </a:lnTo>
                    <a:lnTo>
                      <a:pt x="40" y="126"/>
                    </a:lnTo>
                    <a:lnTo>
                      <a:pt x="43" y="129"/>
                    </a:lnTo>
                    <a:lnTo>
                      <a:pt x="46" y="132"/>
                    </a:lnTo>
                    <a:lnTo>
                      <a:pt x="50" y="135"/>
                    </a:lnTo>
                    <a:lnTo>
                      <a:pt x="54" y="137"/>
                    </a:lnTo>
                    <a:lnTo>
                      <a:pt x="64" y="140"/>
                    </a:lnTo>
                    <a:lnTo>
                      <a:pt x="75" y="14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289"/>
              <p:cNvSpPr>
                <a:spLocks/>
              </p:cNvSpPr>
              <p:nvPr/>
            </p:nvSpPr>
            <p:spPr bwMode="auto">
              <a:xfrm>
                <a:off x="3781" y="1634"/>
                <a:ext cx="23" cy="26"/>
              </a:xfrm>
              <a:custGeom>
                <a:avLst/>
                <a:gdLst>
                  <a:gd name="T0" fmla="*/ 0 w 136"/>
                  <a:gd name="T1" fmla="*/ 159 h 159"/>
                  <a:gd name="T2" fmla="*/ 0 w 136"/>
                  <a:gd name="T3" fmla="*/ 0 h 159"/>
                  <a:gd name="T4" fmla="*/ 28 w 136"/>
                  <a:gd name="T5" fmla="*/ 0 h 159"/>
                  <a:gd name="T6" fmla="*/ 28 w 136"/>
                  <a:gd name="T7" fmla="*/ 108 h 159"/>
                  <a:gd name="T8" fmla="*/ 28 w 136"/>
                  <a:gd name="T9" fmla="*/ 111 h 159"/>
                  <a:gd name="T10" fmla="*/ 28 w 136"/>
                  <a:gd name="T11" fmla="*/ 115 h 159"/>
                  <a:gd name="T12" fmla="*/ 27 w 136"/>
                  <a:gd name="T13" fmla="*/ 118 h 159"/>
                  <a:gd name="T14" fmla="*/ 27 w 136"/>
                  <a:gd name="T15" fmla="*/ 122 h 159"/>
                  <a:gd name="T16" fmla="*/ 28 w 136"/>
                  <a:gd name="T17" fmla="*/ 118 h 159"/>
                  <a:gd name="T18" fmla="*/ 29 w 136"/>
                  <a:gd name="T19" fmla="*/ 116 h 159"/>
                  <a:gd name="T20" fmla="*/ 32 w 136"/>
                  <a:gd name="T21" fmla="*/ 114 h 159"/>
                  <a:gd name="T22" fmla="*/ 33 w 136"/>
                  <a:gd name="T23" fmla="*/ 111 h 159"/>
                  <a:gd name="T24" fmla="*/ 34 w 136"/>
                  <a:gd name="T25" fmla="*/ 110 h 159"/>
                  <a:gd name="T26" fmla="*/ 36 w 136"/>
                  <a:gd name="T27" fmla="*/ 106 h 159"/>
                  <a:gd name="T28" fmla="*/ 40 w 136"/>
                  <a:gd name="T29" fmla="*/ 101 h 159"/>
                  <a:gd name="T30" fmla="*/ 45 w 136"/>
                  <a:gd name="T31" fmla="*/ 95 h 159"/>
                  <a:gd name="T32" fmla="*/ 50 w 136"/>
                  <a:gd name="T33" fmla="*/ 87 h 159"/>
                  <a:gd name="T34" fmla="*/ 57 w 136"/>
                  <a:gd name="T35" fmla="*/ 78 h 159"/>
                  <a:gd name="T36" fmla="*/ 64 w 136"/>
                  <a:gd name="T37" fmla="*/ 68 h 159"/>
                  <a:gd name="T38" fmla="*/ 72 w 136"/>
                  <a:gd name="T39" fmla="*/ 59 h 159"/>
                  <a:gd name="T40" fmla="*/ 79 w 136"/>
                  <a:gd name="T41" fmla="*/ 47 h 159"/>
                  <a:gd name="T42" fmla="*/ 89 w 136"/>
                  <a:gd name="T43" fmla="*/ 35 h 159"/>
                  <a:gd name="T44" fmla="*/ 98 w 136"/>
                  <a:gd name="T45" fmla="*/ 21 h 159"/>
                  <a:gd name="T46" fmla="*/ 109 w 136"/>
                  <a:gd name="T47" fmla="*/ 7 h 159"/>
                  <a:gd name="T48" fmla="*/ 112 w 136"/>
                  <a:gd name="T49" fmla="*/ 5 h 159"/>
                  <a:gd name="T50" fmla="*/ 114 w 136"/>
                  <a:gd name="T51" fmla="*/ 2 h 159"/>
                  <a:gd name="T52" fmla="*/ 116 w 136"/>
                  <a:gd name="T53" fmla="*/ 1 h 159"/>
                  <a:gd name="T54" fmla="*/ 119 w 136"/>
                  <a:gd name="T55" fmla="*/ 0 h 159"/>
                  <a:gd name="T56" fmla="*/ 136 w 136"/>
                  <a:gd name="T57" fmla="*/ 0 h 159"/>
                  <a:gd name="T58" fmla="*/ 136 w 136"/>
                  <a:gd name="T59" fmla="*/ 158 h 159"/>
                  <a:gd name="T60" fmla="*/ 108 w 136"/>
                  <a:gd name="T61" fmla="*/ 158 h 159"/>
                  <a:gd name="T62" fmla="*/ 108 w 136"/>
                  <a:gd name="T63" fmla="*/ 51 h 159"/>
                  <a:gd name="T64" fmla="*/ 108 w 136"/>
                  <a:gd name="T65" fmla="*/ 48 h 159"/>
                  <a:gd name="T66" fmla="*/ 108 w 136"/>
                  <a:gd name="T67" fmla="*/ 45 h 159"/>
                  <a:gd name="T68" fmla="*/ 109 w 136"/>
                  <a:gd name="T69" fmla="*/ 41 h 159"/>
                  <a:gd name="T70" fmla="*/ 109 w 136"/>
                  <a:gd name="T71" fmla="*/ 37 h 159"/>
                  <a:gd name="T72" fmla="*/ 108 w 136"/>
                  <a:gd name="T73" fmla="*/ 40 h 159"/>
                  <a:gd name="T74" fmla="*/ 106 w 136"/>
                  <a:gd name="T75" fmla="*/ 44 h 159"/>
                  <a:gd name="T76" fmla="*/ 105 w 136"/>
                  <a:gd name="T77" fmla="*/ 46 h 159"/>
                  <a:gd name="T78" fmla="*/ 104 w 136"/>
                  <a:gd name="T79" fmla="*/ 48 h 159"/>
                  <a:gd name="T80" fmla="*/ 103 w 136"/>
                  <a:gd name="T81" fmla="*/ 49 h 159"/>
                  <a:gd name="T82" fmla="*/ 99 w 136"/>
                  <a:gd name="T83" fmla="*/ 53 h 159"/>
                  <a:gd name="T84" fmla="*/ 96 w 136"/>
                  <a:gd name="T85" fmla="*/ 58 h 159"/>
                  <a:gd name="T86" fmla="*/ 90 w 136"/>
                  <a:gd name="T87" fmla="*/ 65 h 159"/>
                  <a:gd name="T88" fmla="*/ 85 w 136"/>
                  <a:gd name="T89" fmla="*/ 73 h 159"/>
                  <a:gd name="T90" fmla="*/ 78 w 136"/>
                  <a:gd name="T91" fmla="*/ 81 h 159"/>
                  <a:gd name="T92" fmla="*/ 72 w 136"/>
                  <a:gd name="T93" fmla="*/ 91 h 159"/>
                  <a:gd name="T94" fmla="*/ 65 w 136"/>
                  <a:gd name="T95" fmla="*/ 100 h 159"/>
                  <a:gd name="T96" fmla="*/ 56 w 136"/>
                  <a:gd name="T97" fmla="*/ 113 h 159"/>
                  <a:gd name="T98" fmla="*/ 47 w 136"/>
                  <a:gd name="T99" fmla="*/ 125 h 159"/>
                  <a:gd name="T100" fmla="*/ 37 w 136"/>
                  <a:gd name="T101" fmla="*/ 138 h 159"/>
                  <a:gd name="T102" fmla="*/ 27 w 136"/>
                  <a:gd name="T103" fmla="*/ 152 h 159"/>
                  <a:gd name="T104" fmla="*/ 25 w 136"/>
                  <a:gd name="T105" fmla="*/ 154 h 159"/>
                  <a:gd name="T106" fmla="*/ 23 w 136"/>
                  <a:gd name="T107" fmla="*/ 156 h 159"/>
                  <a:gd name="T108" fmla="*/ 20 w 136"/>
                  <a:gd name="T109" fmla="*/ 158 h 159"/>
                  <a:gd name="T110" fmla="*/ 17 w 136"/>
                  <a:gd name="T111" fmla="*/ 159 h 159"/>
                  <a:gd name="T112" fmla="*/ 0 w 136"/>
                  <a:gd name="T11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08"/>
                    </a:lnTo>
                    <a:lnTo>
                      <a:pt x="28" y="111"/>
                    </a:lnTo>
                    <a:lnTo>
                      <a:pt x="28" y="115"/>
                    </a:lnTo>
                    <a:lnTo>
                      <a:pt x="27" y="118"/>
                    </a:lnTo>
                    <a:lnTo>
                      <a:pt x="27" y="122"/>
                    </a:lnTo>
                    <a:lnTo>
                      <a:pt x="28" y="118"/>
                    </a:lnTo>
                    <a:lnTo>
                      <a:pt x="29" y="116"/>
                    </a:lnTo>
                    <a:lnTo>
                      <a:pt x="32" y="114"/>
                    </a:lnTo>
                    <a:lnTo>
                      <a:pt x="33" y="111"/>
                    </a:lnTo>
                    <a:lnTo>
                      <a:pt x="34" y="110"/>
                    </a:lnTo>
                    <a:lnTo>
                      <a:pt x="36" y="106"/>
                    </a:lnTo>
                    <a:lnTo>
                      <a:pt x="40" y="101"/>
                    </a:lnTo>
                    <a:lnTo>
                      <a:pt x="45" y="95"/>
                    </a:lnTo>
                    <a:lnTo>
                      <a:pt x="50" y="87"/>
                    </a:lnTo>
                    <a:lnTo>
                      <a:pt x="57" y="78"/>
                    </a:lnTo>
                    <a:lnTo>
                      <a:pt x="64" y="68"/>
                    </a:lnTo>
                    <a:lnTo>
                      <a:pt x="72" y="59"/>
                    </a:lnTo>
                    <a:lnTo>
                      <a:pt x="79" y="47"/>
                    </a:lnTo>
                    <a:lnTo>
                      <a:pt x="89" y="35"/>
                    </a:lnTo>
                    <a:lnTo>
                      <a:pt x="98" y="21"/>
                    </a:lnTo>
                    <a:lnTo>
                      <a:pt x="109" y="7"/>
                    </a:lnTo>
                    <a:lnTo>
                      <a:pt x="112" y="5"/>
                    </a:lnTo>
                    <a:lnTo>
                      <a:pt x="114" y="2"/>
                    </a:lnTo>
                    <a:lnTo>
                      <a:pt x="116" y="1"/>
                    </a:lnTo>
                    <a:lnTo>
                      <a:pt x="119" y="0"/>
                    </a:lnTo>
                    <a:lnTo>
                      <a:pt x="136" y="0"/>
                    </a:lnTo>
                    <a:lnTo>
                      <a:pt x="136" y="158"/>
                    </a:lnTo>
                    <a:lnTo>
                      <a:pt x="108" y="158"/>
                    </a:lnTo>
                    <a:lnTo>
                      <a:pt x="108" y="51"/>
                    </a:lnTo>
                    <a:lnTo>
                      <a:pt x="108" y="48"/>
                    </a:lnTo>
                    <a:lnTo>
                      <a:pt x="108" y="45"/>
                    </a:lnTo>
                    <a:lnTo>
                      <a:pt x="109" y="41"/>
                    </a:lnTo>
                    <a:lnTo>
                      <a:pt x="109" y="37"/>
                    </a:lnTo>
                    <a:lnTo>
                      <a:pt x="108" y="40"/>
                    </a:lnTo>
                    <a:lnTo>
                      <a:pt x="106" y="44"/>
                    </a:lnTo>
                    <a:lnTo>
                      <a:pt x="105" y="46"/>
                    </a:lnTo>
                    <a:lnTo>
                      <a:pt x="104" y="48"/>
                    </a:lnTo>
                    <a:lnTo>
                      <a:pt x="103" y="49"/>
                    </a:lnTo>
                    <a:lnTo>
                      <a:pt x="99" y="53"/>
                    </a:lnTo>
                    <a:lnTo>
                      <a:pt x="96" y="58"/>
                    </a:lnTo>
                    <a:lnTo>
                      <a:pt x="90" y="65"/>
                    </a:lnTo>
                    <a:lnTo>
                      <a:pt x="85" y="73"/>
                    </a:lnTo>
                    <a:lnTo>
                      <a:pt x="78" y="81"/>
                    </a:lnTo>
                    <a:lnTo>
                      <a:pt x="72" y="91"/>
                    </a:lnTo>
                    <a:lnTo>
                      <a:pt x="65" y="100"/>
                    </a:lnTo>
                    <a:lnTo>
                      <a:pt x="56" y="113"/>
                    </a:lnTo>
                    <a:lnTo>
                      <a:pt x="47" y="125"/>
                    </a:lnTo>
                    <a:lnTo>
                      <a:pt x="37" y="138"/>
                    </a:lnTo>
                    <a:lnTo>
                      <a:pt x="27" y="152"/>
                    </a:lnTo>
                    <a:lnTo>
                      <a:pt x="25" y="154"/>
                    </a:lnTo>
                    <a:lnTo>
                      <a:pt x="23" y="156"/>
                    </a:lnTo>
                    <a:lnTo>
                      <a:pt x="20" y="158"/>
                    </a:lnTo>
                    <a:lnTo>
                      <a:pt x="17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290"/>
              <p:cNvSpPr>
                <a:spLocks/>
              </p:cNvSpPr>
              <p:nvPr/>
            </p:nvSpPr>
            <p:spPr bwMode="auto">
              <a:xfrm>
                <a:off x="3811" y="1634"/>
                <a:ext cx="22" cy="26"/>
              </a:xfrm>
              <a:custGeom>
                <a:avLst/>
                <a:gdLst>
                  <a:gd name="T0" fmla="*/ 131 w 131"/>
                  <a:gd name="T1" fmla="*/ 0 h 158"/>
                  <a:gd name="T2" fmla="*/ 131 w 131"/>
                  <a:gd name="T3" fmla="*/ 158 h 158"/>
                  <a:gd name="T4" fmla="*/ 103 w 131"/>
                  <a:gd name="T5" fmla="*/ 158 h 158"/>
                  <a:gd name="T6" fmla="*/ 103 w 131"/>
                  <a:gd name="T7" fmla="*/ 85 h 158"/>
                  <a:gd name="T8" fmla="*/ 27 w 131"/>
                  <a:gd name="T9" fmla="*/ 85 h 158"/>
                  <a:gd name="T10" fmla="*/ 27 w 131"/>
                  <a:gd name="T11" fmla="*/ 158 h 158"/>
                  <a:gd name="T12" fmla="*/ 0 w 131"/>
                  <a:gd name="T13" fmla="*/ 158 h 158"/>
                  <a:gd name="T14" fmla="*/ 0 w 131"/>
                  <a:gd name="T15" fmla="*/ 0 h 158"/>
                  <a:gd name="T16" fmla="*/ 27 w 131"/>
                  <a:gd name="T17" fmla="*/ 0 h 158"/>
                  <a:gd name="T18" fmla="*/ 27 w 131"/>
                  <a:gd name="T19" fmla="*/ 64 h 158"/>
                  <a:gd name="T20" fmla="*/ 103 w 131"/>
                  <a:gd name="T21" fmla="*/ 64 h 158"/>
                  <a:gd name="T22" fmla="*/ 103 w 131"/>
                  <a:gd name="T23" fmla="*/ 0 h 158"/>
                  <a:gd name="T24" fmla="*/ 131 w 131"/>
                  <a:gd name="T2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58">
                    <a:moveTo>
                      <a:pt x="131" y="0"/>
                    </a:moveTo>
                    <a:lnTo>
                      <a:pt x="131" y="158"/>
                    </a:lnTo>
                    <a:lnTo>
                      <a:pt x="103" y="158"/>
                    </a:lnTo>
                    <a:lnTo>
                      <a:pt x="103" y="85"/>
                    </a:lnTo>
                    <a:lnTo>
                      <a:pt x="27" y="85"/>
                    </a:lnTo>
                    <a:lnTo>
                      <a:pt x="27" y="158"/>
                    </a:lnTo>
                    <a:lnTo>
                      <a:pt x="0" y="158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64"/>
                    </a:lnTo>
                    <a:lnTo>
                      <a:pt x="103" y="64"/>
                    </a:lnTo>
                    <a:lnTo>
                      <a:pt x="103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291"/>
              <p:cNvSpPr>
                <a:spLocks/>
              </p:cNvSpPr>
              <p:nvPr/>
            </p:nvSpPr>
            <p:spPr bwMode="auto">
              <a:xfrm>
                <a:off x="3840" y="1634"/>
                <a:ext cx="23" cy="26"/>
              </a:xfrm>
              <a:custGeom>
                <a:avLst/>
                <a:gdLst>
                  <a:gd name="T0" fmla="*/ 96 w 136"/>
                  <a:gd name="T1" fmla="*/ 8 h 159"/>
                  <a:gd name="T2" fmla="*/ 98 w 136"/>
                  <a:gd name="T3" fmla="*/ 5 h 159"/>
                  <a:gd name="T4" fmla="*/ 102 w 136"/>
                  <a:gd name="T5" fmla="*/ 2 h 159"/>
                  <a:gd name="T6" fmla="*/ 106 w 136"/>
                  <a:gd name="T7" fmla="*/ 1 h 159"/>
                  <a:gd name="T8" fmla="*/ 109 w 136"/>
                  <a:gd name="T9" fmla="*/ 0 h 159"/>
                  <a:gd name="T10" fmla="*/ 132 w 136"/>
                  <a:gd name="T11" fmla="*/ 0 h 159"/>
                  <a:gd name="T12" fmla="*/ 90 w 136"/>
                  <a:gd name="T13" fmla="*/ 60 h 159"/>
                  <a:gd name="T14" fmla="*/ 86 w 136"/>
                  <a:gd name="T15" fmla="*/ 66 h 159"/>
                  <a:gd name="T16" fmla="*/ 83 w 136"/>
                  <a:gd name="T17" fmla="*/ 70 h 159"/>
                  <a:gd name="T18" fmla="*/ 78 w 136"/>
                  <a:gd name="T19" fmla="*/ 74 h 159"/>
                  <a:gd name="T20" fmla="*/ 73 w 136"/>
                  <a:gd name="T21" fmla="*/ 76 h 159"/>
                  <a:gd name="T22" fmla="*/ 79 w 136"/>
                  <a:gd name="T23" fmla="*/ 78 h 159"/>
                  <a:gd name="T24" fmla="*/ 85 w 136"/>
                  <a:gd name="T25" fmla="*/ 83 h 159"/>
                  <a:gd name="T26" fmla="*/ 89 w 136"/>
                  <a:gd name="T27" fmla="*/ 87 h 159"/>
                  <a:gd name="T28" fmla="*/ 94 w 136"/>
                  <a:gd name="T29" fmla="*/ 94 h 159"/>
                  <a:gd name="T30" fmla="*/ 136 w 136"/>
                  <a:gd name="T31" fmla="*/ 158 h 159"/>
                  <a:gd name="T32" fmla="*/ 116 w 136"/>
                  <a:gd name="T33" fmla="*/ 158 h 159"/>
                  <a:gd name="T34" fmla="*/ 109 w 136"/>
                  <a:gd name="T35" fmla="*/ 158 h 159"/>
                  <a:gd name="T36" fmla="*/ 105 w 136"/>
                  <a:gd name="T37" fmla="*/ 156 h 159"/>
                  <a:gd name="T38" fmla="*/ 102 w 136"/>
                  <a:gd name="T39" fmla="*/ 153 h 159"/>
                  <a:gd name="T40" fmla="*/ 98 w 136"/>
                  <a:gd name="T41" fmla="*/ 149 h 159"/>
                  <a:gd name="T42" fmla="*/ 67 w 136"/>
                  <a:gd name="T43" fmla="*/ 99 h 159"/>
                  <a:gd name="T44" fmla="*/ 63 w 136"/>
                  <a:gd name="T45" fmla="*/ 95 h 159"/>
                  <a:gd name="T46" fmla="*/ 58 w 136"/>
                  <a:gd name="T47" fmla="*/ 90 h 159"/>
                  <a:gd name="T48" fmla="*/ 51 w 136"/>
                  <a:gd name="T49" fmla="*/ 88 h 159"/>
                  <a:gd name="T50" fmla="*/ 45 w 136"/>
                  <a:gd name="T51" fmla="*/ 88 h 159"/>
                  <a:gd name="T52" fmla="*/ 28 w 136"/>
                  <a:gd name="T53" fmla="*/ 88 h 159"/>
                  <a:gd name="T54" fmla="*/ 28 w 136"/>
                  <a:gd name="T55" fmla="*/ 159 h 159"/>
                  <a:gd name="T56" fmla="*/ 0 w 136"/>
                  <a:gd name="T57" fmla="*/ 159 h 159"/>
                  <a:gd name="T58" fmla="*/ 0 w 136"/>
                  <a:gd name="T59" fmla="*/ 0 h 159"/>
                  <a:gd name="T60" fmla="*/ 28 w 136"/>
                  <a:gd name="T61" fmla="*/ 0 h 159"/>
                  <a:gd name="T62" fmla="*/ 28 w 136"/>
                  <a:gd name="T63" fmla="*/ 69 h 159"/>
                  <a:gd name="T64" fmla="*/ 43 w 136"/>
                  <a:gd name="T65" fmla="*/ 69 h 159"/>
                  <a:gd name="T66" fmla="*/ 49 w 136"/>
                  <a:gd name="T67" fmla="*/ 68 h 159"/>
                  <a:gd name="T68" fmla="*/ 54 w 136"/>
                  <a:gd name="T69" fmla="*/ 66 h 159"/>
                  <a:gd name="T70" fmla="*/ 58 w 136"/>
                  <a:gd name="T71" fmla="*/ 63 h 159"/>
                  <a:gd name="T72" fmla="*/ 63 w 136"/>
                  <a:gd name="T73" fmla="*/ 58 h 159"/>
                  <a:gd name="T74" fmla="*/ 96 w 136"/>
                  <a:gd name="T75" fmla="*/ 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59">
                    <a:moveTo>
                      <a:pt x="96" y="8"/>
                    </a:moveTo>
                    <a:lnTo>
                      <a:pt x="98" y="5"/>
                    </a:lnTo>
                    <a:lnTo>
                      <a:pt x="102" y="2"/>
                    </a:lnTo>
                    <a:lnTo>
                      <a:pt x="106" y="1"/>
                    </a:lnTo>
                    <a:lnTo>
                      <a:pt x="109" y="0"/>
                    </a:lnTo>
                    <a:lnTo>
                      <a:pt x="132" y="0"/>
                    </a:lnTo>
                    <a:lnTo>
                      <a:pt x="90" y="60"/>
                    </a:lnTo>
                    <a:lnTo>
                      <a:pt x="86" y="66"/>
                    </a:lnTo>
                    <a:lnTo>
                      <a:pt x="83" y="70"/>
                    </a:lnTo>
                    <a:lnTo>
                      <a:pt x="78" y="74"/>
                    </a:lnTo>
                    <a:lnTo>
                      <a:pt x="73" y="76"/>
                    </a:lnTo>
                    <a:lnTo>
                      <a:pt x="79" y="78"/>
                    </a:lnTo>
                    <a:lnTo>
                      <a:pt x="85" y="83"/>
                    </a:lnTo>
                    <a:lnTo>
                      <a:pt x="89" y="87"/>
                    </a:lnTo>
                    <a:lnTo>
                      <a:pt x="94" y="94"/>
                    </a:lnTo>
                    <a:lnTo>
                      <a:pt x="136" y="158"/>
                    </a:lnTo>
                    <a:lnTo>
                      <a:pt x="116" y="158"/>
                    </a:lnTo>
                    <a:lnTo>
                      <a:pt x="109" y="158"/>
                    </a:lnTo>
                    <a:lnTo>
                      <a:pt x="105" y="156"/>
                    </a:lnTo>
                    <a:lnTo>
                      <a:pt x="102" y="153"/>
                    </a:lnTo>
                    <a:lnTo>
                      <a:pt x="98" y="149"/>
                    </a:lnTo>
                    <a:lnTo>
                      <a:pt x="67" y="99"/>
                    </a:lnTo>
                    <a:lnTo>
                      <a:pt x="63" y="95"/>
                    </a:lnTo>
                    <a:lnTo>
                      <a:pt x="58" y="90"/>
                    </a:lnTo>
                    <a:lnTo>
                      <a:pt x="51" y="88"/>
                    </a:lnTo>
                    <a:lnTo>
                      <a:pt x="45" y="88"/>
                    </a:lnTo>
                    <a:lnTo>
                      <a:pt x="28" y="88"/>
                    </a:lnTo>
                    <a:lnTo>
                      <a:pt x="28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69"/>
                    </a:lnTo>
                    <a:lnTo>
                      <a:pt x="43" y="69"/>
                    </a:lnTo>
                    <a:lnTo>
                      <a:pt x="49" y="68"/>
                    </a:lnTo>
                    <a:lnTo>
                      <a:pt x="54" y="66"/>
                    </a:lnTo>
                    <a:lnTo>
                      <a:pt x="58" y="63"/>
                    </a:lnTo>
                    <a:lnTo>
                      <a:pt x="63" y="58"/>
                    </a:lnTo>
                    <a:lnTo>
                      <a:pt x="96" y="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292"/>
              <p:cNvSpPr>
                <a:spLocks noEditPoints="1"/>
              </p:cNvSpPr>
              <p:nvPr/>
            </p:nvSpPr>
            <p:spPr bwMode="auto">
              <a:xfrm>
                <a:off x="3865" y="1634"/>
                <a:ext cx="21" cy="27"/>
              </a:xfrm>
              <a:custGeom>
                <a:avLst/>
                <a:gdLst>
                  <a:gd name="T0" fmla="*/ 109 w 126"/>
                  <a:gd name="T1" fmla="*/ 160 h 164"/>
                  <a:gd name="T2" fmla="*/ 105 w 126"/>
                  <a:gd name="T3" fmla="*/ 157 h 164"/>
                  <a:gd name="T4" fmla="*/ 100 w 126"/>
                  <a:gd name="T5" fmla="*/ 139 h 164"/>
                  <a:gd name="T6" fmla="*/ 88 w 126"/>
                  <a:gd name="T7" fmla="*/ 149 h 164"/>
                  <a:gd name="T8" fmla="*/ 76 w 126"/>
                  <a:gd name="T9" fmla="*/ 157 h 164"/>
                  <a:gd name="T10" fmla="*/ 62 w 126"/>
                  <a:gd name="T11" fmla="*/ 161 h 164"/>
                  <a:gd name="T12" fmla="*/ 45 w 126"/>
                  <a:gd name="T13" fmla="*/ 164 h 164"/>
                  <a:gd name="T14" fmla="*/ 28 w 126"/>
                  <a:gd name="T15" fmla="*/ 160 h 164"/>
                  <a:gd name="T16" fmla="*/ 14 w 126"/>
                  <a:gd name="T17" fmla="*/ 152 h 164"/>
                  <a:gd name="T18" fmla="*/ 5 w 126"/>
                  <a:gd name="T19" fmla="*/ 140 h 164"/>
                  <a:gd name="T20" fmla="*/ 0 w 126"/>
                  <a:gd name="T21" fmla="*/ 121 h 164"/>
                  <a:gd name="T22" fmla="*/ 3 w 126"/>
                  <a:gd name="T23" fmla="*/ 112 h 164"/>
                  <a:gd name="T24" fmla="*/ 6 w 126"/>
                  <a:gd name="T25" fmla="*/ 103 h 164"/>
                  <a:gd name="T26" fmla="*/ 13 w 126"/>
                  <a:gd name="T27" fmla="*/ 95 h 164"/>
                  <a:gd name="T28" fmla="*/ 23 w 126"/>
                  <a:gd name="T29" fmla="*/ 88 h 164"/>
                  <a:gd name="T30" fmla="*/ 36 w 126"/>
                  <a:gd name="T31" fmla="*/ 81 h 164"/>
                  <a:gd name="T32" fmla="*/ 53 w 126"/>
                  <a:gd name="T33" fmla="*/ 77 h 164"/>
                  <a:gd name="T34" fmla="*/ 74 w 126"/>
                  <a:gd name="T35" fmla="*/ 73 h 164"/>
                  <a:gd name="T36" fmla="*/ 98 w 126"/>
                  <a:gd name="T37" fmla="*/ 72 h 164"/>
                  <a:gd name="T38" fmla="*/ 98 w 126"/>
                  <a:gd name="T39" fmla="*/ 51 h 164"/>
                  <a:gd name="T40" fmla="*/ 94 w 126"/>
                  <a:gd name="T41" fmla="*/ 37 h 164"/>
                  <a:gd name="T42" fmla="*/ 86 w 126"/>
                  <a:gd name="T43" fmla="*/ 28 h 164"/>
                  <a:gd name="T44" fmla="*/ 75 w 126"/>
                  <a:gd name="T45" fmla="*/ 22 h 164"/>
                  <a:gd name="T46" fmla="*/ 58 w 126"/>
                  <a:gd name="T47" fmla="*/ 22 h 164"/>
                  <a:gd name="T48" fmla="*/ 44 w 126"/>
                  <a:gd name="T49" fmla="*/ 28 h 164"/>
                  <a:gd name="T50" fmla="*/ 33 w 126"/>
                  <a:gd name="T51" fmla="*/ 33 h 164"/>
                  <a:gd name="T52" fmla="*/ 26 w 126"/>
                  <a:gd name="T53" fmla="*/ 38 h 164"/>
                  <a:gd name="T54" fmla="*/ 19 w 126"/>
                  <a:gd name="T55" fmla="*/ 39 h 164"/>
                  <a:gd name="T56" fmla="*/ 15 w 126"/>
                  <a:gd name="T57" fmla="*/ 36 h 164"/>
                  <a:gd name="T58" fmla="*/ 8 w 126"/>
                  <a:gd name="T59" fmla="*/ 25 h 164"/>
                  <a:gd name="T60" fmla="*/ 23 w 126"/>
                  <a:gd name="T61" fmla="*/ 13 h 164"/>
                  <a:gd name="T62" fmla="*/ 37 w 126"/>
                  <a:gd name="T63" fmla="*/ 6 h 164"/>
                  <a:gd name="T64" fmla="*/ 53 w 126"/>
                  <a:gd name="T65" fmla="*/ 1 h 164"/>
                  <a:gd name="T66" fmla="*/ 70 w 126"/>
                  <a:gd name="T67" fmla="*/ 0 h 164"/>
                  <a:gd name="T68" fmla="*/ 83 w 126"/>
                  <a:gd name="T69" fmla="*/ 1 h 164"/>
                  <a:gd name="T70" fmla="*/ 94 w 126"/>
                  <a:gd name="T71" fmla="*/ 4 h 164"/>
                  <a:gd name="T72" fmla="*/ 104 w 126"/>
                  <a:gd name="T73" fmla="*/ 9 h 164"/>
                  <a:gd name="T74" fmla="*/ 112 w 126"/>
                  <a:gd name="T75" fmla="*/ 17 h 164"/>
                  <a:gd name="T76" fmla="*/ 117 w 126"/>
                  <a:gd name="T77" fmla="*/ 25 h 164"/>
                  <a:gd name="T78" fmla="*/ 122 w 126"/>
                  <a:gd name="T79" fmla="*/ 35 h 164"/>
                  <a:gd name="T80" fmla="*/ 126 w 126"/>
                  <a:gd name="T81" fmla="*/ 59 h 164"/>
                  <a:gd name="T82" fmla="*/ 113 w 126"/>
                  <a:gd name="T83" fmla="*/ 160 h 164"/>
                  <a:gd name="T84" fmla="*/ 60 w 126"/>
                  <a:gd name="T85" fmla="*/ 144 h 164"/>
                  <a:gd name="T86" fmla="*/ 73 w 126"/>
                  <a:gd name="T87" fmla="*/ 140 h 164"/>
                  <a:gd name="T88" fmla="*/ 84 w 126"/>
                  <a:gd name="T89" fmla="*/ 135 h 164"/>
                  <a:gd name="T90" fmla="*/ 94 w 126"/>
                  <a:gd name="T91" fmla="*/ 127 h 164"/>
                  <a:gd name="T92" fmla="*/ 98 w 126"/>
                  <a:gd name="T93" fmla="*/ 89 h 164"/>
                  <a:gd name="T94" fmla="*/ 66 w 126"/>
                  <a:gd name="T95" fmla="*/ 92 h 164"/>
                  <a:gd name="T96" fmla="*/ 44 w 126"/>
                  <a:gd name="T97" fmla="*/ 99 h 164"/>
                  <a:gd name="T98" fmla="*/ 31 w 126"/>
                  <a:gd name="T99" fmla="*/ 108 h 164"/>
                  <a:gd name="T100" fmla="*/ 27 w 126"/>
                  <a:gd name="T101" fmla="*/ 120 h 164"/>
                  <a:gd name="T102" fmla="*/ 29 w 126"/>
                  <a:gd name="T103" fmla="*/ 130 h 164"/>
                  <a:gd name="T104" fmla="*/ 35 w 126"/>
                  <a:gd name="T105" fmla="*/ 138 h 164"/>
                  <a:gd name="T106" fmla="*/ 44 w 126"/>
                  <a:gd name="T107" fmla="*/ 142 h 164"/>
                  <a:gd name="T108" fmla="*/ 54 w 126"/>
                  <a:gd name="T109" fmla="*/ 14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" h="164">
                    <a:moveTo>
                      <a:pt x="113" y="160"/>
                    </a:moveTo>
                    <a:lnTo>
                      <a:pt x="109" y="160"/>
                    </a:lnTo>
                    <a:lnTo>
                      <a:pt x="107" y="159"/>
                    </a:lnTo>
                    <a:lnTo>
                      <a:pt x="105" y="157"/>
                    </a:lnTo>
                    <a:lnTo>
                      <a:pt x="104" y="155"/>
                    </a:lnTo>
                    <a:lnTo>
                      <a:pt x="100" y="139"/>
                    </a:lnTo>
                    <a:lnTo>
                      <a:pt x="94" y="145"/>
                    </a:lnTo>
                    <a:lnTo>
                      <a:pt x="88" y="149"/>
                    </a:lnTo>
                    <a:lnTo>
                      <a:pt x="82" y="154"/>
                    </a:lnTo>
                    <a:lnTo>
                      <a:pt x="76" y="157"/>
                    </a:lnTo>
                    <a:lnTo>
                      <a:pt x="69" y="159"/>
                    </a:lnTo>
                    <a:lnTo>
                      <a:pt x="62" y="161"/>
                    </a:lnTo>
                    <a:lnTo>
                      <a:pt x="54" y="162"/>
                    </a:lnTo>
                    <a:lnTo>
                      <a:pt x="45" y="164"/>
                    </a:lnTo>
                    <a:lnTo>
                      <a:pt x="36" y="162"/>
                    </a:lnTo>
                    <a:lnTo>
                      <a:pt x="28" y="160"/>
                    </a:lnTo>
                    <a:lnTo>
                      <a:pt x="20" y="157"/>
                    </a:lnTo>
                    <a:lnTo>
                      <a:pt x="14" y="152"/>
                    </a:lnTo>
                    <a:lnTo>
                      <a:pt x="8" y="147"/>
                    </a:lnTo>
                    <a:lnTo>
                      <a:pt x="5" y="140"/>
                    </a:lnTo>
                    <a:lnTo>
                      <a:pt x="1" y="131"/>
                    </a:lnTo>
                    <a:lnTo>
                      <a:pt x="0" y="121"/>
                    </a:lnTo>
                    <a:lnTo>
                      <a:pt x="1" y="117"/>
                    </a:lnTo>
                    <a:lnTo>
                      <a:pt x="3" y="112"/>
                    </a:lnTo>
                    <a:lnTo>
                      <a:pt x="4" y="108"/>
                    </a:lnTo>
                    <a:lnTo>
                      <a:pt x="6" y="103"/>
                    </a:lnTo>
                    <a:lnTo>
                      <a:pt x="9" y="99"/>
                    </a:lnTo>
                    <a:lnTo>
                      <a:pt x="13" y="95"/>
                    </a:lnTo>
                    <a:lnTo>
                      <a:pt x="17" y="91"/>
                    </a:lnTo>
                    <a:lnTo>
                      <a:pt x="23" y="88"/>
                    </a:lnTo>
                    <a:lnTo>
                      <a:pt x="29" y="85"/>
                    </a:lnTo>
                    <a:lnTo>
                      <a:pt x="36" y="81"/>
                    </a:lnTo>
                    <a:lnTo>
                      <a:pt x="44" y="79"/>
                    </a:lnTo>
                    <a:lnTo>
                      <a:pt x="53" y="77"/>
                    </a:lnTo>
                    <a:lnTo>
                      <a:pt x="63" y="75"/>
                    </a:lnTo>
                    <a:lnTo>
                      <a:pt x="74" y="73"/>
                    </a:lnTo>
                    <a:lnTo>
                      <a:pt x="85" y="72"/>
                    </a:lnTo>
                    <a:lnTo>
                      <a:pt x="98" y="72"/>
                    </a:lnTo>
                    <a:lnTo>
                      <a:pt x="98" y="59"/>
                    </a:lnTo>
                    <a:lnTo>
                      <a:pt x="98" y="51"/>
                    </a:lnTo>
                    <a:lnTo>
                      <a:pt x="96" y="43"/>
                    </a:lnTo>
                    <a:lnTo>
                      <a:pt x="94" y="37"/>
                    </a:lnTo>
                    <a:lnTo>
                      <a:pt x="90" y="31"/>
                    </a:lnTo>
                    <a:lnTo>
                      <a:pt x="86" y="28"/>
                    </a:lnTo>
                    <a:lnTo>
                      <a:pt x="80" y="25"/>
                    </a:lnTo>
                    <a:lnTo>
                      <a:pt x="75" y="22"/>
                    </a:lnTo>
                    <a:lnTo>
                      <a:pt x="67" y="22"/>
                    </a:lnTo>
                    <a:lnTo>
                      <a:pt x="58" y="22"/>
                    </a:lnTo>
                    <a:lnTo>
                      <a:pt x="50" y="25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3" y="33"/>
                    </a:lnTo>
                    <a:lnTo>
                      <a:pt x="29" y="37"/>
                    </a:lnTo>
                    <a:lnTo>
                      <a:pt x="26" y="38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17" y="38"/>
                    </a:lnTo>
                    <a:lnTo>
                      <a:pt x="15" y="36"/>
                    </a:lnTo>
                    <a:lnTo>
                      <a:pt x="14" y="33"/>
                    </a:lnTo>
                    <a:lnTo>
                      <a:pt x="8" y="25"/>
                    </a:lnTo>
                    <a:lnTo>
                      <a:pt x="15" y="19"/>
                    </a:lnTo>
                    <a:lnTo>
                      <a:pt x="23" y="13"/>
                    </a:lnTo>
                    <a:lnTo>
                      <a:pt x="29" y="9"/>
                    </a:lnTo>
                    <a:lnTo>
                      <a:pt x="37" y="6"/>
                    </a:lnTo>
                    <a:lnTo>
                      <a:pt x="45" y="3"/>
                    </a:lnTo>
                    <a:lnTo>
                      <a:pt x="53" y="1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2"/>
                    </a:lnTo>
                    <a:lnTo>
                      <a:pt x="94" y="4"/>
                    </a:lnTo>
                    <a:lnTo>
                      <a:pt x="99" y="7"/>
                    </a:lnTo>
                    <a:lnTo>
                      <a:pt x="104" y="9"/>
                    </a:lnTo>
                    <a:lnTo>
                      <a:pt x="107" y="12"/>
                    </a:lnTo>
                    <a:lnTo>
                      <a:pt x="112" y="17"/>
                    </a:lnTo>
                    <a:lnTo>
                      <a:pt x="115" y="20"/>
                    </a:lnTo>
                    <a:lnTo>
                      <a:pt x="117" y="25"/>
                    </a:lnTo>
                    <a:lnTo>
                      <a:pt x="120" y="30"/>
                    </a:lnTo>
                    <a:lnTo>
                      <a:pt x="122" y="35"/>
                    </a:lnTo>
                    <a:lnTo>
                      <a:pt x="125" y="47"/>
                    </a:lnTo>
                    <a:lnTo>
                      <a:pt x="126" y="59"/>
                    </a:lnTo>
                    <a:lnTo>
                      <a:pt x="126" y="160"/>
                    </a:lnTo>
                    <a:lnTo>
                      <a:pt x="113" y="160"/>
                    </a:lnTo>
                    <a:close/>
                    <a:moveTo>
                      <a:pt x="54" y="144"/>
                    </a:moveTo>
                    <a:lnTo>
                      <a:pt x="60" y="144"/>
                    </a:lnTo>
                    <a:lnTo>
                      <a:pt x="67" y="142"/>
                    </a:lnTo>
                    <a:lnTo>
                      <a:pt x="73" y="140"/>
                    </a:lnTo>
                    <a:lnTo>
                      <a:pt x="78" y="138"/>
                    </a:lnTo>
                    <a:lnTo>
                      <a:pt x="84" y="135"/>
                    </a:lnTo>
                    <a:lnTo>
                      <a:pt x="89" y="131"/>
                    </a:lnTo>
                    <a:lnTo>
                      <a:pt x="94" y="127"/>
                    </a:lnTo>
                    <a:lnTo>
                      <a:pt x="98" y="122"/>
                    </a:lnTo>
                    <a:lnTo>
                      <a:pt x="98" y="89"/>
                    </a:lnTo>
                    <a:lnTo>
                      <a:pt x="80" y="90"/>
                    </a:lnTo>
                    <a:lnTo>
                      <a:pt x="66" y="92"/>
                    </a:lnTo>
                    <a:lnTo>
                      <a:pt x="54" y="96"/>
                    </a:lnTo>
                    <a:lnTo>
                      <a:pt x="44" y="99"/>
                    </a:lnTo>
                    <a:lnTo>
                      <a:pt x="36" y="103"/>
                    </a:lnTo>
                    <a:lnTo>
                      <a:pt x="31" y="108"/>
                    </a:lnTo>
                    <a:lnTo>
                      <a:pt x="28" y="113"/>
                    </a:lnTo>
                    <a:lnTo>
                      <a:pt x="27" y="120"/>
                    </a:lnTo>
                    <a:lnTo>
                      <a:pt x="28" y="126"/>
                    </a:lnTo>
                    <a:lnTo>
                      <a:pt x="29" y="130"/>
                    </a:lnTo>
                    <a:lnTo>
                      <a:pt x="31" y="135"/>
                    </a:lnTo>
                    <a:lnTo>
                      <a:pt x="35" y="138"/>
                    </a:lnTo>
                    <a:lnTo>
                      <a:pt x="39" y="140"/>
                    </a:lnTo>
                    <a:lnTo>
                      <a:pt x="44" y="142"/>
                    </a:lnTo>
                    <a:lnTo>
                      <a:pt x="48" y="144"/>
                    </a:lnTo>
                    <a:lnTo>
                      <a:pt x="54" y="14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293"/>
              <p:cNvSpPr>
                <a:spLocks/>
              </p:cNvSpPr>
              <p:nvPr/>
            </p:nvSpPr>
            <p:spPr bwMode="auto">
              <a:xfrm>
                <a:off x="3892" y="1634"/>
                <a:ext cx="21" cy="27"/>
              </a:xfrm>
              <a:custGeom>
                <a:avLst/>
                <a:gdLst>
                  <a:gd name="T0" fmla="*/ 118 w 128"/>
                  <a:gd name="T1" fmla="*/ 32 h 162"/>
                  <a:gd name="T2" fmla="*/ 115 w 128"/>
                  <a:gd name="T3" fmla="*/ 33 h 162"/>
                  <a:gd name="T4" fmla="*/ 111 w 128"/>
                  <a:gd name="T5" fmla="*/ 33 h 162"/>
                  <a:gd name="T6" fmla="*/ 105 w 128"/>
                  <a:gd name="T7" fmla="*/ 30 h 162"/>
                  <a:gd name="T8" fmla="*/ 96 w 128"/>
                  <a:gd name="T9" fmla="*/ 26 h 162"/>
                  <a:gd name="T10" fmla="*/ 84 w 128"/>
                  <a:gd name="T11" fmla="*/ 22 h 162"/>
                  <a:gd name="T12" fmla="*/ 70 w 128"/>
                  <a:gd name="T13" fmla="*/ 22 h 162"/>
                  <a:gd name="T14" fmla="*/ 60 w 128"/>
                  <a:gd name="T15" fmla="*/ 23 h 162"/>
                  <a:gd name="T16" fmla="*/ 52 w 128"/>
                  <a:gd name="T17" fmla="*/ 28 h 162"/>
                  <a:gd name="T18" fmla="*/ 44 w 128"/>
                  <a:gd name="T19" fmla="*/ 35 h 162"/>
                  <a:gd name="T20" fmla="*/ 35 w 128"/>
                  <a:gd name="T21" fmla="*/ 47 h 162"/>
                  <a:gd name="T22" fmla="*/ 29 w 128"/>
                  <a:gd name="T23" fmla="*/ 68 h 162"/>
                  <a:gd name="T24" fmla="*/ 29 w 128"/>
                  <a:gd name="T25" fmla="*/ 95 h 162"/>
                  <a:gd name="T26" fmla="*/ 36 w 128"/>
                  <a:gd name="T27" fmla="*/ 117 h 162"/>
                  <a:gd name="T28" fmla="*/ 48 w 128"/>
                  <a:gd name="T29" fmla="*/ 132 h 162"/>
                  <a:gd name="T30" fmla="*/ 65 w 128"/>
                  <a:gd name="T31" fmla="*/ 140 h 162"/>
                  <a:gd name="T32" fmla="*/ 84 w 128"/>
                  <a:gd name="T33" fmla="*/ 140 h 162"/>
                  <a:gd name="T34" fmla="*/ 97 w 128"/>
                  <a:gd name="T35" fmla="*/ 137 h 162"/>
                  <a:gd name="T36" fmla="*/ 106 w 128"/>
                  <a:gd name="T37" fmla="*/ 130 h 162"/>
                  <a:gd name="T38" fmla="*/ 113 w 128"/>
                  <a:gd name="T39" fmla="*/ 126 h 162"/>
                  <a:gd name="T40" fmla="*/ 118 w 128"/>
                  <a:gd name="T41" fmla="*/ 127 h 162"/>
                  <a:gd name="T42" fmla="*/ 128 w 128"/>
                  <a:gd name="T43" fmla="*/ 138 h 162"/>
                  <a:gd name="T44" fmla="*/ 116 w 128"/>
                  <a:gd name="T45" fmla="*/ 149 h 162"/>
                  <a:gd name="T46" fmla="*/ 103 w 128"/>
                  <a:gd name="T47" fmla="*/ 157 h 162"/>
                  <a:gd name="T48" fmla="*/ 86 w 128"/>
                  <a:gd name="T49" fmla="*/ 161 h 162"/>
                  <a:gd name="T50" fmla="*/ 69 w 128"/>
                  <a:gd name="T51" fmla="*/ 162 h 162"/>
                  <a:gd name="T52" fmla="*/ 55 w 128"/>
                  <a:gd name="T53" fmla="*/ 161 h 162"/>
                  <a:gd name="T54" fmla="*/ 43 w 128"/>
                  <a:gd name="T55" fmla="*/ 157 h 162"/>
                  <a:gd name="T56" fmla="*/ 30 w 128"/>
                  <a:gd name="T57" fmla="*/ 150 h 162"/>
                  <a:gd name="T58" fmla="*/ 20 w 128"/>
                  <a:gd name="T59" fmla="*/ 141 h 162"/>
                  <a:gd name="T60" fmla="*/ 12 w 128"/>
                  <a:gd name="T61" fmla="*/ 130 h 162"/>
                  <a:gd name="T62" fmla="*/ 5 w 128"/>
                  <a:gd name="T63" fmla="*/ 116 h 162"/>
                  <a:gd name="T64" fmla="*/ 2 w 128"/>
                  <a:gd name="T65" fmla="*/ 100 h 162"/>
                  <a:gd name="T66" fmla="*/ 0 w 128"/>
                  <a:gd name="T67" fmla="*/ 81 h 162"/>
                  <a:gd name="T68" fmla="*/ 2 w 128"/>
                  <a:gd name="T69" fmla="*/ 65 h 162"/>
                  <a:gd name="T70" fmla="*/ 5 w 128"/>
                  <a:gd name="T71" fmla="*/ 49 h 162"/>
                  <a:gd name="T72" fmla="*/ 12 w 128"/>
                  <a:gd name="T73" fmla="*/ 35 h 162"/>
                  <a:gd name="T74" fmla="*/ 19 w 128"/>
                  <a:gd name="T75" fmla="*/ 23 h 162"/>
                  <a:gd name="T76" fmla="*/ 29 w 128"/>
                  <a:gd name="T77" fmla="*/ 13 h 162"/>
                  <a:gd name="T78" fmla="*/ 43 w 128"/>
                  <a:gd name="T79" fmla="*/ 6 h 162"/>
                  <a:gd name="T80" fmla="*/ 57 w 128"/>
                  <a:gd name="T81" fmla="*/ 1 h 162"/>
                  <a:gd name="T82" fmla="*/ 74 w 128"/>
                  <a:gd name="T83" fmla="*/ 0 h 162"/>
                  <a:gd name="T84" fmla="*/ 90 w 128"/>
                  <a:gd name="T85" fmla="*/ 1 h 162"/>
                  <a:gd name="T86" fmla="*/ 104 w 128"/>
                  <a:gd name="T87" fmla="*/ 6 h 162"/>
                  <a:gd name="T88" fmla="*/ 116 w 128"/>
                  <a:gd name="T89" fmla="*/ 12 h 162"/>
                  <a:gd name="T90" fmla="*/ 126 w 128"/>
                  <a:gd name="T91" fmla="*/ 2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8" h="162">
                    <a:moveTo>
                      <a:pt x="119" y="30"/>
                    </a:moveTo>
                    <a:lnTo>
                      <a:pt x="118" y="32"/>
                    </a:lnTo>
                    <a:lnTo>
                      <a:pt x="116" y="33"/>
                    </a:lnTo>
                    <a:lnTo>
                      <a:pt x="115" y="33"/>
                    </a:lnTo>
                    <a:lnTo>
                      <a:pt x="113" y="35"/>
                    </a:lnTo>
                    <a:lnTo>
                      <a:pt x="111" y="33"/>
                    </a:lnTo>
                    <a:lnTo>
                      <a:pt x="108" y="32"/>
                    </a:lnTo>
                    <a:lnTo>
                      <a:pt x="105" y="30"/>
                    </a:lnTo>
                    <a:lnTo>
                      <a:pt x="101" y="28"/>
                    </a:lnTo>
                    <a:lnTo>
                      <a:pt x="96" y="26"/>
                    </a:lnTo>
                    <a:lnTo>
                      <a:pt x="90" y="23"/>
                    </a:lnTo>
                    <a:lnTo>
                      <a:pt x="84" y="22"/>
                    </a:lnTo>
                    <a:lnTo>
                      <a:pt x="76" y="21"/>
                    </a:lnTo>
                    <a:lnTo>
                      <a:pt x="70" y="22"/>
                    </a:lnTo>
                    <a:lnTo>
                      <a:pt x="65" y="22"/>
                    </a:lnTo>
                    <a:lnTo>
                      <a:pt x="60" y="23"/>
                    </a:lnTo>
                    <a:lnTo>
                      <a:pt x="56" y="26"/>
                    </a:lnTo>
                    <a:lnTo>
                      <a:pt x="52" y="28"/>
                    </a:lnTo>
                    <a:lnTo>
                      <a:pt x="47" y="31"/>
                    </a:lnTo>
                    <a:lnTo>
                      <a:pt x="44" y="35"/>
                    </a:lnTo>
                    <a:lnTo>
                      <a:pt x="40" y="38"/>
                    </a:lnTo>
                    <a:lnTo>
                      <a:pt x="35" y="47"/>
                    </a:lnTo>
                    <a:lnTo>
                      <a:pt x="32" y="57"/>
                    </a:lnTo>
                    <a:lnTo>
                      <a:pt x="29" y="68"/>
                    </a:lnTo>
                    <a:lnTo>
                      <a:pt x="28" y="81"/>
                    </a:lnTo>
                    <a:lnTo>
                      <a:pt x="29" y="95"/>
                    </a:lnTo>
                    <a:lnTo>
                      <a:pt x="32" y="107"/>
                    </a:lnTo>
                    <a:lnTo>
                      <a:pt x="36" y="117"/>
                    </a:lnTo>
                    <a:lnTo>
                      <a:pt x="42" y="126"/>
                    </a:lnTo>
                    <a:lnTo>
                      <a:pt x="48" y="132"/>
                    </a:lnTo>
                    <a:lnTo>
                      <a:pt x="56" y="137"/>
                    </a:lnTo>
                    <a:lnTo>
                      <a:pt x="65" y="140"/>
                    </a:lnTo>
                    <a:lnTo>
                      <a:pt x="75" y="141"/>
                    </a:lnTo>
                    <a:lnTo>
                      <a:pt x="84" y="140"/>
                    </a:lnTo>
                    <a:lnTo>
                      <a:pt x="92" y="139"/>
                    </a:lnTo>
                    <a:lnTo>
                      <a:pt x="97" y="137"/>
                    </a:lnTo>
                    <a:lnTo>
                      <a:pt x="103" y="134"/>
                    </a:lnTo>
                    <a:lnTo>
                      <a:pt x="106" y="130"/>
                    </a:lnTo>
                    <a:lnTo>
                      <a:pt x="109" y="128"/>
                    </a:lnTo>
                    <a:lnTo>
                      <a:pt x="113" y="126"/>
                    </a:lnTo>
                    <a:lnTo>
                      <a:pt x="115" y="126"/>
                    </a:lnTo>
                    <a:lnTo>
                      <a:pt x="118" y="127"/>
                    </a:lnTo>
                    <a:lnTo>
                      <a:pt x="121" y="128"/>
                    </a:lnTo>
                    <a:lnTo>
                      <a:pt x="128" y="138"/>
                    </a:lnTo>
                    <a:lnTo>
                      <a:pt x="123" y="145"/>
                    </a:lnTo>
                    <a:lnTo>
                      <a:pt x="116" y="149"/>
                    </a:lnTo>
                    <a:lnTo>
                      <a:pt x="109" y="154"/>
                    </a:lnTo>
                    <a:lnTo>
                      <a:pt x="103" y="157"/>
                    </a:lnTo>
                    <a:lnTo>
                      <a:pt x="95" y="159"/>
                    </a:lnTo>
                    <a:lnTo>
                      <a:pt x="86" y="161"/>
                    </a:lnTo>
                    <a:lnTo>
                      <a:pt x="78" y="162"/>
                    </a:lnTo>
                    <a:lnTo>
                      <a:pt x="69" y="162"/>
                    </a:lnTo>
                    <a:lnTo>
                      <a:pt x="63" y="162"/>
                    </a:lnTo>
                    <a:lnTo>
                      <a:pt x="55" y="161"/>
                    </a:lnTo>
                    <a:lnTo>
                      <a:pt x="48" y="160"/>
                    </a:lnTo>
                    <a:lnTo>
                      <a:pt x="43" y="157"/>
                    </a:lnTo>
                    <a:lnTo>
                      <a:pt x="36" y="155"/>
                    </a:lnTo>
                    <a:lnTo>
                      <a:pt x="30" y="150"/>
                    </a:lnTo>
                    <a:lnTo>
                      <a:pt x="25" y="147"/>
                    </a:lnTo>
                    <a:lnTo>
                      <a:pt x="20" y="141"/>
                    </a:lnTo>
                    <a:lnTo>
                      <a:pt x="16" y="136"/>
                    </a:lnTo>
                    <a:lnTo>
                      <a:pt x="12" y="130"/>
                    </a:lnTo>
                    <a:lnTo>
                      <a:pt x="8" y="124"/>
                    </a:lnTo>
                    <a:lnTo>
                      <a:pt x="5" y="116"/>
                    </a:lnTo>
                    <a:lnTo>
                      <a:pt x="3" y="108"/>
                    </a:lnTo>
                    <a:lnTo>
                      <a:pt x="2" y="100"/>
                    </a:lnTo>
                    <a:lnTo>
                      <a:pt x="0" y="91"/>
                    </a:lnTo>
                    <a:lnTo>
                      <a:pt x="0" y="81"/>
                    </a:lnTo>
                    <a:lnTo>
                      <a:pt x="0" y="72"/>
                    </a:lnTo>
                    <a:lnTo>
                      <a:pt x="2" y="65"/>
                    </a:lnTo>
                    <a:lnTo>
                      <a:pt x="3" y="57"/>
                    </a:lnTo>
                    <a:lnTo>
                      <a:pt x="5" y="49"/>
                    </a:lnTo>
                    <a:lnTo>
                      <a:pt x="8" y="41"/>
                    </a:lnTo>
                    <a:lnTo>
                      <a:pt x="12" y="35"/>
                    </a:lnTo>
                    <a:lnTo>
                      <a:pt x="15" y="29"/>
                    </a:lnTo>
                    <a:lnTo>
                      <a:pt x="19" y="23"/>
                    </a:lnTo>
                    <a:lnTo>
                      <a:pt x="25" y="18"/>
                    </a:lnTo>
                    <a:lnTo>
                      <a:pt x="29" y="13"/>
                    </a:lnTo>
                    <a:lnTo>
                      <a:pt x="36" y="9"/>
                    </a:lnTo>
                    <a:lnTo>
                      <a:pt x="43" y="6"/>
                    </a:lnTo>
                    <a:lnTo>
                      <a:pt x="49" y="3"/>
                    </a:lnTo>
                    <a:lnTo>
                      <a:pt x="57" y="1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90" y="1"/>
                    </a:lnTo>
                    <a:lnTo>
                      <a:pt x="97" y="3"/>
                    </a:lnTo>
                    <a:lnTo>
                      <a:pt x="104" y="6"/>
                    </a:lnTo>
                    <a:lnTo>
                      <a:pt x="111" y="8"/>
                    </a:lnTo>
                    <a:lnTo>
                      <a:pt x="116" y="12"/>
                    </a:lnTo>
                    <a:lnTo>
                      <a:pt x="122" y="16"/>
                    </a:lnTo>
                    <a:lnTo>
                      <a:pt x="126" y="20"/>
                    </a:lnTo>
                    <a:lnTo>
                      <a:pt x="119" y="3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294"/>
              <p:cNvSpPr>
                <a:spLocks/>
              </p:cNvSpPr>
              <p:nvPr/>
            </p:nvSpPr>
            <p:spPr bwMode="auto">
              <a:xfrm>
                <a:off x="3916" y="1634"/>
                <a:ext cx="21" cy="27"/>
              </a:xfrm>
              <a:custGeom>
                <a:avLst/>
                <a:gdLst>
                  <a:gd name="T0" fmla="*/ 118 w 129"/>
                  <a:gd name="T1" fmla="*/ 32 h 162"/>
                  <a:gd name="T2" fmla="*/ 116 w 129"/>
                  <a:gd name="T3" fmla="*/ 33 h 162"/>
                  <a:gd name="T4" fmla="*/ 111 w 129"/>
                  <a:gd name="T5" fmla="*/ 33 h 162"/>
                  <a:gd name="T6" fmla="*/ 105 w 129"/>
                  <a:gd name="T7" fmla="*/ 30 h 162"/>
                  <a:gd name="T8" fmla="*/ 97 w 129"/>
                  <a:gd name="T9" fmla="*/ 26 h 162"/>
                  <a:gd name="T10" fmla="*/ 85 w 129"/>
                  <a:gd name="T11" fmla="*/ 22 h 162"/>
                  <a:gd name="T12" fmla="*/ 71 w 129"/>
                  <a:gd name="T13" fmla="*/ 22 h 162"/>
                  <a:gd name="T14" fmla="*/ 60 w 129"/>
                  <a:gd name="T15" fmla="*/ 23 h 162"/>
                  <a:gd name="T16" fmla="*/ 51 w 129"/>
                  <a:gd name="T17" fmla="*/ 28 h 162"/>
                  <a:gd name="T18" fmla="*/ 45 w 129"/>
                  <a:gd name="T19" fmla="*/ 35 h 162"/>
                  <a:gd name="T20" fmla="*/ 36 w 129"/>
                  <a:gd name="T21" fmla="*/ 47 h 162"/>
                  <a:gd name="T22" fmla="*/ 30 w 129"/>
                  <a:gd name="T23" fmla="*/ 68 h 162"/>
                  <a:gd name="T24" fmla="*/ 30 w 129"/>
                  <a:gd name="T25" fmla="*/ 95 h 162"/>
                  <a:gd name="T26" fmla="*/ 36 w 129"/>
                  <a:gd name="T27" fmla="*/ 117 h 162"/>
                  <a:gd name="T28" fmla="*/ 48 w 129"/>
                  <a:gd name="T29" fmla="*/ 132 h 162"/>
                  <a:gd name="T30" fmla="*/ 65 w 129"/>
                  <a:gd name="T31" fmla="*/ 140 h 162"/>
                  <a:gd name="T32" fmla="*/ 85 w 129"/>
                  <a:gd name="T33" fmla="*/ 140 h 162"/>
                  <a:gd name="T34" fmla="*/ 98 w 129"/>
                  <a:gd name="T35" fmla="*/ 137 h 162"/>
                  <a:gd name="T36" fmla="*/ 107 w 129"/>
                  <a:gd name="T37" fmla="*/ 130 h 162"/>
                  <a:gd name="T38" fmla="*/ 112 w 129"/>
                  <a:gd name="T39" fmla="*/ 126 h 162"/>
                  <a:gd name="T40" fmla="*/ 118 w 129"/>
                  <a:gd name="T41" fmla="*/ 127 h 162"/>
                  <a:gd name="T42" fmla="*/ 129 w 129"/>
                  <a:gd name="T43" fmla="*/ 138 h 162"/>
                  <a:gd name="T44" fmla="*/ 117 w 129"/>
                  <a:gd name="T45" fmla="*/ 149 h 162"/>
                  <a:gd name="T46" fmla="*/ 102 w 129"/>
                  <a:gd name="T47" fmla="*/ 157 h 162"/>
                  <a:gd name="T48" fmla="*/ 87 w 129"/>
                  <a:gd name="T49" fmla="*/ 161 h 162"/>
                  <a:gd name="T50" fmla="*/ 70 w 129"/>
                  <a:gd name="T51" fmla="*/ 162 h 162"/>
                  <a:gd name="T52" fmla="*/ 56 w 129"/>
                  <a:gd name="T53" fmla="*/ 161 h 162"/>
                  <a:gd name="T54" fmla="*/ 42 w 129"/>
                  <a:gd name="T55" fmla="*/ 157 h 162"/>
                  <a:gd name="T56" fmla="*/ 30 w 129"/>
                  <a:gd name="T57" fmla="*/ 150 h 162"/>
                  <a:gd name="T58" fmla="*/ 20 w 129"/>
                  <a:gd name="T59" fmla="*/ 141 h 162"/>
                  <a:gd name="T60" fmla="*/ 12 w 129"/>
                  <a:gd name="T61" fmla="*/ 130 h 162"/>
                  <a:gd name="T62" fmla="*/ 6 w 129"/>
                  <a:gd name="T63" fmla="*/ 116 h 162"/>
                  <a:gd name="T64" fmla="*/ 1 w 129"/>
                  <a:gd name="T65" fmla="*/ 100 h 162"/>
                  <a:gd name="T66" fmla="*/ 0 w 129"/>
                  <a:gd name="T67" fmla="*/ 81 h 162"/>
                  <a:gd name="T68" fmla="*/ 1 w 129"/>
                  <a:gd name="T69" fmla="*/ 65 h 162"/>
                  <a:gd name="T70" fmla="*/ 6 w 129"/>
                  <a:gd name="T71" fmla="*/ 49 h 162"/>
                  <a:gd name="T72" fmla="*/ 11 w 129"/>
                  <a:gd name="T73" fmla="*/ 35 h 162"/>
                  <a:gd name="T74" fmla="*/ 20 w 129"/>
                  <a:gd name="T75" fmla="*/ 23 h 162"/>
                  <a:gd name="T76" fmla="*/ 30 w 129"/>
                  <a:gd name="T77" fmla="*/ 13 h 162"/>
                  <a:gd name="T78" fmla="*/ 43 w 129"/>
                  <a:gd name="T79" fmla="*/ 6 h 162"/>
                  <a:gd name="T80" fmla="*/ 58 w 129"/>
                  <a:gd name="T81" fmla="*/ 1 h 162"/>
                  <a:gd name="T82" fmla="*/ 75 w 129"/>
                  <a:gd name="T83" fmla="*/ 0 h 162"/>
                  <a:gd name="T84" fmla="*/ 90 w 129"/>
                  <a:gd name="T85" fmla="*/ 1 h 162"/>
                  <a:gd name="T86" fmla="*/ 105 w 129"/>
                  <a:gd name="T87" fmla="*/ 6 h 162"/>
                  <a:gd name="T88" fmla="*/ 116 w 129"/>
                  <a:gd name="T89" fmla="*/ 12 h 162"/>
                  <a:gd name="T90" fmla="*/ 127 w 129"/>
                  <a:gd name="T91" fmla="*/ 2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9" h="162">
                    <a:moveTo>
                      <a:pt x="119" y="30"/>
                    </a:moveTo>
                    <a:lnTo>
                      <a:pt x="118" y="32"/>
                    </a:lnTo>
                    <a:lnTo>
                      <a:pt x="117" y="33"/>
                    </a:lnTo>
                    <a:lnTo>
                      <a:pt x="116" y="33"/>
                    </a:lnTo>
                    <a:lnTo>
                      <a:pt x="114" y="35"/>
                    </a:lnTo>
                    <a:lnTo>
                      <a:pt x="111" y="33"/>
                    </a:lnTo>
                    <a:lnTo>
                      <a:pt x="108" y="32"/>
                    </a:lnTo>
                    <a:lnTo>
                      <a:pt x="105" y="30"/>
                    </a:lnTo>
                    <a:lnTo>
                      <a:pt x="101" y="28"/>
                    </a:lnTo>
                    <a:lnTo>
                      <a:pt x="97" y="26"/>
                    </a:lnTo>
                    <a:lnTo>
                      <a:pt x="91" y="23"/>
                    </a:lnTo>
                    <a:lnTo>
                      <a:pt x="85" y="22"/>
                    </a:lnTo>
                    <a:lnTo>
                      <a:pt x="77" y="21"/>
                    </a:lnTo>
                    <a:lnTo>
                      <a:pt x="71" y="22"/>
                    </a:lnTo>
                    <a:lnTo>
                      <a:pt x="66" y="22"/>
                    </a:lnTo>
                    <a:lnTo>
                      <a:pt x="60" y="23"/>
                    </a:lnTo>
                    <a:lnTo>
                      <a:pt x="56" y="26"/>
                    </a:lnTo>
                    <a:lnTo>
                      <a:pt x="51" y="28"/>
                    </a:lnTo>
                    <a:lnTo>
                      <a:pt x="48" y="31"/>
                    </a:lnTo>
                    <a:lnTo>
                      <a:pt x="45" y="35"/>
                    </a:lnTo>
                    <a:lnTo>
                      <a:pt x="41" y="38"/>
                    </a:lnTo>
                    <a:lnTo>
                      <a:pt x="36" y="47"/>
                    </a:lnTo>
                    <a:lnTo>
                      <a:pt x="32" y="57"/>
                    </a:lnTo>
                    <a:lnTo>
                      <a:pt x="30" y="68"/>
                    </a:lnTo>
                    <a:lnTo>
                      <a:pt x="29" y="81"/>
                    </a:lnTo>
                    <a:lnTo>
                      <a:pt x="30" y="95"/>
                    </a:lnTo>
                    <a:lnTo>
                      <a:pt x="32" y="107"/>
                    </a:lnTo>
                    <a:lnTo>
                      <a:pt x="36" y="117"/>
                    </a:lnTo>
                    <a:lnTo>
                      <a:pt x="41" y="126"/>
                    </a:lnTo>
                    <a:lnTo>
                      <a:pt x="48" y="132"/>
                    </a:lnTo>
                    <a:lnTo>
                      <a:pt x="56" y="137"/>
                    </a:lnTo>
                    <a:lnTo>
                      <a:pt x="65" y="140"/>
                    </a:lnTo>
                    <a:lnTo>
                      <a:pt x="75" y="141"/>
                    </a:lnTo>
                    <a:lnTo>
                      <a:pt x="85" y="140"/>
                    </a:lnTo>
                    <a:lnTo>
                      <a:pt x="91" y="139"/>
                    </a:lnTo>
                    <a:lnTo>
                      <a:pt x="98" y="137"/>
                    </a:lnTo>
                    <a:lnTo>
                      <a:pt x="102" y="134"/>
                    </a:lnTo>
                    <a:lnTo>
                      <a:pt x="107" y="130"/>
                    </a:lnTo>
                    <a:lnTo>
                      <a:pt x="110" y="128"/>
                    </a:lnTo>
                    <a:lnTo>
                      <a:pt x="112" y="126"/>
                    </a:lnTo>
                    <a:lnTo>
                      <a:pt x="116" y="126"/>
                    </a:lnTo>
                    <a:lnTo>
                      <a:pt x="118" y="127"/>
                    </a:lnTo>
                    <a:lnTo>
                      <a:pt x="121" y="128"/>
                    </a:lnTo>
                    <a:lnTo>
                      <a:pt x="129" y="138"/>
                    </a:lnTo>
                    <a:lnTo>
                      <a:pt x="124" y="145"/>
                    </a:lnTo>
                    <a:lnTo>
                      <a:pt x="117" y="149"/>
                    </a:lnTo>
                    <a:lnTo>
                      <a:pt x="110" y="154"/>
                    </a:lnTo>
                    <a:lnTo>
                      <a:pt x="102" y="157"/>
                    </a:lnTo>
                    <a:lnTo>
                      <a:pt x="95" y="159"/>
                    </a:lnTo>
                    <a:lnTo>
                      <a:pt x="87" y="161"/>
                    </a:lnTo>
                    <a:lnTo>
                      <a:pt x="79" y="162"/>
                    </a:lnTo>
                    <a:lnTo>
                      <a:pt x="70" y="162"/>
                    </a:lnTo>
                    <a:lnTo>
                      <a:pt x="62" y="162"/>
                    </a:lnTo>
                    <a:lnTo>
                      <a:pt x="56" y="161"/>
                    </a:lnTo>
                    <a:lnTo>
                      <a:pt x="49" y="160"/>
                    </a:lnTo>
                    <a:lnTo>
                      <a:pt x="42" y="157"/>
                    </a:lnTo>
                    <a:lnTo>
                      <a:pt x="37" y="155"/>
                    </a:lnTo>
                    <a:lnTo>
                      <a:pt x="30" y="150"/>
                    </a:lnTo>
                    <a:lnTo>
                      <a:pt x="26" y="147"/>
                    </a:lnTo>
                    <a:lnTo>
                      <a:pt x="20" y="141"/>
                    </a:lnTo>
                    <a:lnTo>
                      <a:pt x="16" y="136"/>
                    </a:lnTo>
                    <a:lnTo>
                      <a:pt x="12" y="130"/>
                    </a:lnTo>
                    <a:lnTo>
                      <a:pt x="9" y="124"/>
                    </a:lnTo>
                    <a:lnTo>
                      <a:pt x="6" y="116"/>
                    </a:lnTo>
                    <a:lnTo>
                      <a:pt x="3" y="108"/>
                    </a:lnTo>
                    <a:lnTo>
                      <a:pt x="1" y="100"/>
                    </a:lnTo>
                    <a:lnTo>
                      <a:pt x="1" y="91"/>
                    </a:lnTo>
                    <a:lnTo>
                      <a:pt x="0" y="81"/>
                    </a:lnTo>
                    <a:lnTo>
                      <a:pt x="1" y="72"/>
                    </a:lnTo>
                    <a:lnTo>
                      <a:pt x="1" y="65"/>
                    </a:lnTo>
                    <a:lnTo>
                      <a:pt x="3" y="57"/>
                    </a:lnTo>
                    <a:lnTo>
                      <a:pt x="6" y="49"/>
                    </a:lnTo>
                    <a:lnTo>
                      <a:pt x="8" y="41"/>
                    </a:lnTo>
                    <a:lnTo>
                      <a:pt x="11" y="35"/>
                    </a:lnTo>
                    <a:lnTo>
                      <a:pt x="16" y="29"/>
                    </a:lnTo>
                    <a:lnTo>
                      <a:pt x="20" y="23"/>
                    </a:lnTo>
                    <a:lnTo>
                      <a:pt x="25" y="18"/>
                    </a:lnTo>
                    <a:lnTo>
                      <a:pt x="30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8" y="1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1"/>
                    </a:lnTo>
                    <a:lnTo>
                      <a:pt x="98" y="3"/>
                    </a:lnTo>
                    <a:lnTo>
                      <a:pt x="105" y="6"/>
                    </a:lnTo>
                    <a:lnTo>
                      <a:pt x="110" y="8"/>
                    </a:lnTo>
                    <a:lnTo>
                      <a:pt x="116" y="12"/>
                    </a:lnTo>
                    <a:lnTo>
                      <a:pt x="121" y="16"/>
                    </a:lnTo>
                    <a:lnTo>
                      <a:pt x="127" y="20"/>
                    </a:lnTo>
                    <a:lnTo>
                      <a:pt x="119" y="3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295"/>
              <p:cNvSpPr>
                <a:spLocks noEditPoints="1"/>
              </p:cNvSpPr>
              <p:nvPr/>
            </p:nvSpPr>
            <p:spPr bwMode="auto">
              <a:xfrm>
                <a:off x="3940" y="1634"/>
                <a:ext cx="21" cy="27"/>
              </a:xfrm>
              <a:custGeom>
                <a:avLst/>
                <a:gdLst>
                  <a:gd name="T0" fmla="*/ 109 w 124"/>
                  <a:gd name="T1" fmla="*/ 160 h 164"/>
                  <a:gd name="T2" fmla="*/ 103 w 124"/>
                  <a:gd name="T3" fmla="*/ 157 h 164"/>
                  <a:gd name="T4" fmla="*/ 99 w 124"/>
                  <a:gd name="T5" fmla="*/ 139 h 164"/>
                  <a:gd name="T6" fmla="*/ 87 w 124"/>
                  <a:gd name="T7" fmla="*/ 149 h 164"/>
                  <a:gd name="T8" fmla="*/ 74 w 124"/>
                  <a:gd name="T9" fmla="*/ 157 h 164"/>
                  <a:gd name="T10" fmla="*/ 61 w 124"/>
                  <a:gd name="T11" fmla="*/ 161 h 164"/>
                  <a:gd name="T12" fmla="*/ 44 w 124"/>
                  <a:gd name="T13" fmla="*/ 164 h 164"/>
                  <a:gd name="T14" fmla="*/ 27 w 124"/>
                  <a:gd name="T15" fmla="*/ 160 h 164"/>
                  <a:gd name="T16" fmla="*/ 12 w 124"/>
                  <a:gd name="T17" fmla="*/ 152 h 164"/>
                  <a:gd name="T18" fmla="*/ 3 w 124"/>
                  <a:gd name="T19" fmla="*/ 140 h 164"/>
                  <a:gd name="T20" fmla="*/ 0 w 124"/>
                  <a:gd name="T21" fmla="*/ 121 h 164"/>
                  <a:gd name="T22" fmla="*/ 1 w 124"/>
                  <a:gd name="T23" fmla="*/ 112 h 164"/>
                  <a:gd name="T24" fmla="*/ 4 w 124"/>
                  <a:gd name="T25" fmla="*/ 103 h 164"/>
                  <a:gd name="T26" fmla="*/ 11 w 124"/>
                  <a:gd name="T27" fmla="*/ 95 h 164"/>
                  <a:gd name="T28" fmla="*/ 21 w 124"/>
                  <a:gd name="T29" fmla="*/ 88 h 164"/>
                  <a:gd name="T30" fmla="*/ 34 w 124"/>
                  <a:gd name="T31" fmla="*/ 81 h 164"/>
                  <a:gd name="T32" fmla="*/ 51 w 124"/>
                  <a:gd name="T33" fmla="*/ 77 h 164"/>
                  <a:gd name="T34" fmla="*/ 72 w 124"/>
                  <a:gd name="T35" fmla="*/ 73 h 164"/>
                  <a:gd name="T36" fmla="*/ 97 w 124"/>
                  <a:gd name="T37" fmla="*/ 72 h 164"/>
                  <a:gd name="T38" fmla="*/ 97 w 124"/>
                  <a:gd name="T39" fmla="*/ 51 h 164"/>
                  <a:gd name="T40" fmla="*/ 92 w 124"/>
                  <a:gd name="T41" fmla="*/ 37 h 164"/>
                  <a:gd name="T42" fmla="*/ 84 w 124"/>
                  <a:gd name="T43" fmla="*/ 28 h 164"/>
                  <a:gd name="T44" fmla="*/ 73 w 124"/>
                  <a:gd name="T45" fmla="*/ 22 h 164"/>
                  <a:gd name="T46" fmla="*/ 57 w 124"/>
                  <a:gd name="T47" fmla="*/ 22 h 164"/>
                  <a:gd name="T48" fmla="*/ 42 w 124"/>
                  <a:gd name="T49" fmla="*/ 28 h 164"/>
                  <a:gd name="T50" fmla="*/ 32 w 124"/>
                  <a:gd name="T51" fmla="*/ 33 h 164"/>
                  <a:gd name="T52" fmla="*/ 24 w 124"/>
                  <a:gd name="T53" fmla="*/ 38 h 164"/>
                  <a:gd name="T54" fmla="*/ 18 w 124"/>
                  <a:gd name="T55" fmla="*/ 39 h 164"/>
                  <a:gd name="T56" fmla="*/ 14 w 124"/>
                  <a:gd name="T57" fmla="*/ 36 h 164"/>
                  <a:gd name="T58" fmla="*/ 8 w 124"/>
                  <a:gd name="T59" fmla="*/ 25 h 164"/>
                  <a:gd name="T60" fmla="*/ 21 w 124"/>
                  <a:gd name="T61" fmla="*/ 13 h 164"/>
                  <a:gd name="T62" fmla="*/ 36 w 124"/>
                  <a:gd name="T63" fmla="*/ 6 h 164"/>
                  <a:gd name="T64" fmla="*/ 52 w 124"/>
                  <a:gd name="T65" fmla="*/ 1 h 164"/>
                  <a:gd name="T66" fmla="*/ 69 w 124"/>
                  <a:gd name="T67" fmla="*/ 0 h 164"/>
                  <a:gd name="T68" fmla="*/ 82 w 124"/>
                  <a:gd name="T69" fmla="*/ 1 h 164"/>
                  <a:gd name="T70" fmla="*/ 93 w 124"/>
                  <a:gd name="T71" fmla="*/ 4 h 164"/>
                  <a:gd name="T72" fmla="*/ 102 w 124"/>
                  <a:gd name="T73" fmla="*/ 9 h 164"/>
                  <a:gd name="T74" fmla="*/ 110 w 124"/>
                  <a:gd name="T75" fmla="*/ 17 h 164"/>
                  <a:gd name="T76" fmla="*/ 117 w 124"/>
                  <a:gd name="T77" fmla="*/ 25 h 164"/>
                  <a:gd name="T78" fmla="*/ 121 w 124"/>
                  <a:gd name="T79" fmla="*/ 35 h 164"/>
                  <a:gd name="T80" fmla="*/ 124 w 124"/>
                  <a:gd name="T81" fmla="*/ 59 h 164"/>
                  <a:gd name="T82" fmla="*/ 112 w 124"/>
                  <a:gd name="T83" fmla="*/ 160 h 164"/>
                  <a:gd name="T84" fmla="*/ 60 w 124"/>
                  <a:gd name="T85" fmla="*/ 144 h 164"/>
                  <a:gd name="T86" fmla="*/ 72 w 124"/>
                  <a:gd name="T87" fmla="*/ 140 h 164"/>
                  <a:gd name="T88" fmla="*/ 82 w 124"/>
                  <a:gd name="T89" fmla="*/ 135 h 164"/>
                  <a:gd name="T90" fmla="*/ 92 w 124"/>
                  <a:gd name="T91" fmla="*/ 127 h 164"/>
                  <a:gd name="T92" fmla="*/ 97 w 124"/>
                  <a:gd name="T93" fmla="*/ 89 h 164"/>
                  <a:gd name="T94" fmla="*/ 64 w 124"/>
                  <a:gd name="T95" fmla="*/ 92 h 164"/>
                  <a:gd name="T96" fmla="*/ 42 w 124"/>
                  <a:gd name="T97" fmla="*/ 99 h 164"/>
                  <a:gd name="T98" fmla="*/ 30 w 124"/>
                  <a:gd name="T99" fmla="*/ 108 h 164"/>
                  <a:gd name="T100" fmla="*/ 27 w 124"/>
                  <a:gd name="T101" fmla="*/ 120 h 164"/>
                  <a:gd name="T102" fmla="*/ 29 w 124"/>
                  <a:gd name="T103" fmla="*/ 130 h 164"/>
                  <a:gd name="T104" fmla="*/ 34 w 124"/>
                  <a:gd name="T105" fmla="*/ 138 h 164"/>
                  <a:gd name="T106" fmla="*/ 42 w 124"/>
                  <a:gd name="T107" fmla="*/ 142 h 164"/>
                  <a:gd name="T108" fmla="*/ 52 w 124"/>
                  <a:gd name="T109" fmla="*/ 14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64">
                    <a:moveTo>
                      <a:pt x="112" y="160"/>
                    </a:moveTo>
                    <a:lnTo>
                      <a:pt x="109" y="160"/>
                    </a:lnTo>
                    <a:lnTo>
                      <a:pt x="106" y="159"/>
                    </a:lnTo>
                    <a:lnTo>
                      <a:pt x="103" y="157"/>
                    </a:lnTo>
                    <a:lnTo>
                      <a:pt x="102" y="155"/>
                    </a:lnTo>
                    <a:lnTo>
                      <a:pt x="99" y="139"/>
                    </a:lnTo>
                    <a:lnTo>
                      <a:pt x="93" y="145"/>
                    </a:lnTo>
                    <a:lnTo>
                      <a:pt x="87" y="149"/>
                    </a:lnTo>
                    <a:lnTo>
                      <a:pt x="81" y="154"/>
                    </a:lnTo>
                    <a:lnTo>
                      <a:pt x="74" y="157"/>
                    </a:lnTo>
                    <a:lnTo>
                      <a:pt x="68" y="159"/>
                    </a:lnTo>
                    <a:lnTo>
                      <a:pt x="61" y="161"/>
                    </a:lnTo>
                    <a:lnTo>
                      <a:pt x="53" y="162"/>
                    </a:lnTo>
                    <a:lnTo>
                      <a:pt x="44" y="164"/>
                    </a:lnTo>
                    <a:lnTo>
                      <a:pt x="36" y="162"/>
                    </a:lnTo>
                    <a:lnTo>
                      <a:pt x="27" y="160"/>
                    </a:lnTo>
                    <a:lnTo>
                      <a:pt x="19" y="157"/>
                    </a:lnTo>
                    <a:lnTo>
                      <a:pt x="12" y="152"/>
                    </a:lnTo>
                    <a:lnTo>
                      <a:pt x="8" y="147"/>
                    </a:lnTo>
                    <a:lnTo>
                      <a:pt x="3" y="140"/>
                    </a:lnTo>
                    <a:lnTo>
                      <a:pt x="1" y="13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1" y="112"/>
                    </a:lnTo>
                    <a:lnTo>
                      <a:pt x="2" y="108"/>
                    </a:lnTo>
                    <a:lnTo>
                      <a:pt x="4" y="103"/>
                    </a:lnTo>
                    <a:lnTo>
                      <a:pt x="8" y="99"/>
                    </a:lnTo>
                    <a:lnTo>
                      <a:pt x="11" y="95"/>
                    </a:lnTo>
                    <a:lnTo>
                      <a:pt x="17" y="91"/>
                    </a:lnTo>
                    <a:lnTo>
                      <a:pt x="21" y="88"/>
                    </a:lnTo>
                    <a:lnTo>
                      <a:pt x="28" y="85"/>
                    </a:lnTo>
                    <a:lnTo>
                      <a:pt x="34" y="81"/>
                    </a:lnTo>
                    <a:lnTo>
                      <a:pt x="43" y="79"/>
                    </a:lnTo>
                    <a:lnTo>
                      <a:pt x="51" y="77"/>
                    </a:lnTo>
                    <a:lnTo>
                      <a:pt x="61" y="75"/>
                    </a:lnTo>
                    <a:lnTo>
                      <a:pt x="72" y="73"/>
                    </a:lnTo>
                    <a:lnTo>
                      <a:pt x="84" y="72"/>
                    </a:lnTo>
                    <a:lnTo>
                      <a:pt x="97" y="72"/>
                    </a:lnTo>
                    <a:lnTo>
                      <a:pt x="97" y="59"/>
                    </a:lnTo>
                    <a:lnTo>
                      <a:pt x="97" y="51"/>
                    </a:lnTo>
                    <a:lnTo>
                      <a:pt x="96" y="43"/>
                    </a:lnTo>
                    <a:lnTo>
                      <a:pt x="92" y="37"/>
                    </a:lnTo>
                    <a:lnTo>
                      <a:pt x="89" y="31"/>
                    </a:lnTo>
                    <a:lnTo>
                      <a:pt x="84" y="28"/>
                    </a:lnTo>
                    <a:lnTo>
                      <a:pt x="80" y="25"/>
                    </a:lnTo>
                    <a:lnTo>
                      <a:pt x="73" y="22"/>
                    </a:lnTo>
                    <a:lnTo>
                      <a:pt x="66" y="22"/>
                    </a:lnTo>
                    <a:lnTo>
                      <a:pt x="57" y="22"/>
                    </a:lnTo>
                    <a:lnTo>
                      <a:pt x="49" y="25"/>
                    </a:lnTo>
                    <a:lnTo>
                      <a:pt x="42" y="28"/>
                    </a:lnTo>
                    <a:lnTo>
                      <a:pt x="37" y="30"/>
                    </a:lnTo>
                    <a:lnTo>
                      <a:pt x="32" y="33"/>
                    </a:lnTo>
                    <a:lnTo>
                      <a:pt x="28" y="37"/>
                    </a:lnTo>
                    <a:lnTo>
                      <a:pt x="24" y="38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5" y="38"/>
                    </a:lnTo>
                    <a:lnTo>
                      <a:pt x="14" y="36"/>
                    </a:lnTo>
                    <a:lnTo>
                      <a:pt x="12" y="33"/>
                    </a:lnTo>
                    <a:lnTo>
                      <a:pt x="8" y="25"/>
                    </a:lnTo>
                    <a:lnTo>
                      <a:pt x="14" y="19"/>
                    </a:lnTo>
                    <a:lnTo>
                      <a:pt x="21" y="13"/>
                    </a:lnTo>
                    <a:lnTo>
                      <a:pt x="28" y="9"/>
                    </a:lnTo>
                    <a:lnTo>
                      <a:pt x="36" y="6"/>
                    </a:lnTo>
                    <a:lnTo>
                      <a:pt x="43" y="3"/>
                    </a:lnTo>
                    <a:lnTo>
                      <a:pt x="52" y="1"/>
                    </a:lnTo>
                    <a:lnTo>
                      <a:pt x="60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2" y="1"/>
                    </a:lnTo>
                    <a:lnTo>
                      <a:pt x="88" y="2"/>
                    </a:lnTo>
                    <a:lnTo>
                      <a:pt x="93" y="4"/>
                    </a:lnTo>
                    <a:lnTo>
                      <a:pt x="98" y="7"/>
                    </a:lnTo>
                    <a:lnTo>
                      <a:pt x="102" y="9"/>
                    </a:lnTo>
                    <a:lnTo>
                      <a:pt x="107" y="12"/>
                    </a:lnTo>
                    <a:lnTo>
                      <a:pt x="110" y="17"/>
                    </a:lnTo>
                    <a:lnTo>
                      <a:pt x="113" y="20"/>
                    </a:lnTo>
                    <a:lnTo>
                      <a:pt x="117" y="25"/>
                    </a:lnTo>
                    <a:lnTo>
                      <a:pt x="119" y="30"/>
                    </a:lnTo>
                    <a:lnTo>
                      <a:pt x="121" y="35"/>
                    </a:lnTo>
                    <a:lnTo>
                      <a:pt x="123" y="47"/>
                    </a:lnTo>
                    <a:lnTo>
                      <a:pt x="124" y="59"/>
                    </a:lnTo>
                    <a:lnTo>
                      <a:pt x="124" y="160"/>
                    </a:lnTo>
                    <a:lnTo>
                      <a:pt x="112" y="160"/>
                    </a:lnTo>
                    <a:close/>
                    <a:moveTo>
                      <a:pt x="52" y="144"/>
                    </a:moveTo>
                    <a:lnTo>
                      <a:pt x="60" y="144"/>
                    </a:lnTo>
                    <a:lnTo>
                      <a:pt x="66" y="142"/>
                    </a:lnTo>
                    <a:lnTo>
                      <a:pt x="72" y="140"/>
                    </a:lnTo>
                    <a:lnTo>
                      <a:pt x="78" y="138"/>
                    </a:lnTo>
                    <a:lnTo>
                      <a:pt x="82" y="135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7" y="122"/>
                    </a:lnTo>
                    <a:lnTo>
                      <a:pt x="97" y="89"/>
                    </a:lnTo>
                    <a:lnTo>
                      <a:pt x="80" y="90"/>
                    </a:lnTo>
                    <a:lnTo>
                      <a:pt x="64" y="92"/>
                    </a:lnTo>
                    <a:lnTo>
                      <a:pt x="52" y="96"/>
                    </a:lnTo>
                    <a:lnTo>
                      <a:pt x="42" y="99"/>
                    </a:lnTo>
                    <a:lnTo>
                      <a:pt x="36" y="103"/>
                    </a:lnTo>
                    <a:lnTo>
                      <a:pt x="30" y="108"/>
                    </a:lnTo>
                    <a:lnTo>
                      <a:pt x="28" y="113"/>
                    </a:lnTo>
                    <a:lnTo>
                      <a:pt x="27" y="120"/>
                    </a:lnTo>
                    <a:lnTo>
                      <a:pt x="27" y="126"/>
                    </a:lnTo>
                    <a:lnTo>
                      <a:pt x="29" y="130"/>
                    </a:lnTo>
                    <a:lnTo>
                      <a:pt x="31" y="135"/>
                    </a:lnTo>
                    <a:lnTo>
                      <a:pt x="34" y="138"/>
                    </a:lnTo>
                    <a:lnTo>
                      <a:pt x="38" y="140"/>
                    </a:lnTo>
                    <a:lnTo>
                      <a:pt x="42" y="142"/>
                    </a:lnTo>
                    <a:lnTo>
                      <a:pt x="47" y="144"/>
                    </a:lnTo>
                    <a:lnTo>
                      <a:pt x="52" y="14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296"/>
              <p:cNvSpPr>
                <a:spLocks/>
              </p:cNvSpPr>
              <p:nvPr/>
            </p:nvSpPr>
            <p:spPr bwMode="auto">
              <a:xfrm>
                <a:off x="3968" y="1634"/>
                <a:ext cx="27" cy="35"/>
              </a:xfrm>
              <a:custGeom>
                <a:avLst/>
                <a:gdLst>
                  <a:gd name="T0" fmla="*/ 0 w 161"/>
                  <a:gd name="T1" fmla="*/ 0 h 213"/>
                  <a:gd name="T2" fmla="*/ 28 w 161"/>
                  <a:gd name="T3" fmla="*/ 0 h 213"/>
                  <a:gd name="T4" fmla="*/ 28 w 161"/>
                  <a:gd name="T5" fmla="*/ 137 h 213"/>
                  <a:gd name="T6" fmla="*/ 103 w 161"/>
                  <a:gd name="T7" fmla="*/ 137 h 213"/>
                  <a:gd name="T8" fmla="*/ 103 w 161"/>
                  <a:gd name="T9" fmla="*/ 0 h 213"/>
                  <a:gd name="T10" fmla="*/ 132 w 161"/>
                  <a:gd name="T11" fmla="*/ 0 h 213"/>
                  <a:gd name="T12" fmla="*/ 132 w 161"/>
                  <a:gd name="T13" fmla="*/ 137 h 213"/>
                  <a:gd name="T14" fmla="*/ 161 w 161"/>
                  <a:gd name="T15" fmla="*/ 137 h 213"/>
                  <a:gd name="T16" fmla="*/ 161 w 161"/>
                  <a:gd name="T17" fmla="*/ 205 h 213"/>
                  <a:gd name="T18" fmla="*/ 160 w 161"/>
                  <a:gd name="T19" fmla="*/ 208 h 213"/>
                  <a:gd name="T20" fmla="*/ 159 w 161"/>
                  <a:gd name="T21" fmla="*/ 210 h 213"/>
                  <a:gd name="T22" fmla="*/ 155 w 161"/>
                  <a:gd name="T23" fmla="*/ 213 h 213"/>
                  <a:gd name="T24" fmla="*/ 152 w 161"/>
                  <a:gd name="T25" fmla="*/ 213 h 213"/>
                  <a:gd name="T26" fmla="*/ 135 w 161"/>
                  <a:gd name="T27" fmla="*/ 213 h 213"/>
                  <a:gd name="T28" fmla="*/ 135 w 161"/>
                  <a:gd name="T29" fmla="*/ 158 h 213"/>
                  <a:gd name="T30" fmla="*/ 0 w 161"/>
                  <a:gd name="T31" fmla="*/ 158 h 213"/>
                  <a:gd name="T32" fmla="*/ 0 w 161"/>
                  <a:gd name="T3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213">
                    <a:moveTo>
                      <a:pt x="0" y="0"/>
                    </a:moveTo>
                    <a:lnTo>
                      <a:pt x="28" y="0"/>
                    </a:lnTo>
                    <a:lnTo>
                      <a:pt x="28" y="137"/>
                    </a:lnTo>
                    <a:lnTo>
                      <a:pt x="103" y="137"/>
                    </a:lnTo>
                    <a:lnTo>
                      <a:pt x="103" y="0"/>
                    </a:lnTo>
                    <a:lnTo>
                      <a:pt x="132" y="0"/>
                    </a:lnTo>
                    <a:lnTo>
                      <a:pt x="132" y="137"/>
                    </a:lnTo>
                    <a:lnTo>
                      <a:pt x="161" y="137"/>
                    </a:lnTo>
                    <a:lnTo>
                      <a:pt x="161" y="205"/>
                    </a:lnTo>
                    <a:lnTo>
                      <a:pt x="160" y="208"/>
                    </a:lnTo>
                    <a:lnTo>
                      <a:pt x="159" y="210"/>
                    </a:lnTo>
                    <a:lnTo>
                      <a:pt x="155" y="213"/>
                    </a:lnTo>
                    <a:lnTo>
                      <a:pt x="152" y="213"/>
                    </a:lnTo>
                    <a:lnTo>
                      <a:pt x="135" y="213"/>
                    </a:lnTo>
                    <a:lnTo>
                      <a:pt x="135" y="158"/>
                    </a:lnTo>
                    <a:lnTo>
                      <a:pt x="0" y="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297"/>
              <p:cNvSpPr>
                <a:spLocks/>
              </p:cNvSpPr>
              <p:nvPr/>
            </p:nvSpPr>
            <p:spPr bwMode="auto">
              <a:xfrm>
                <a:off x="4000" y="1634"/>
                <a:ext cx="22" cy="26"/>
              </a:xfrm>
              <a:custGeom>
                <a:avLst/>
                <a:gdLst>
                  <a:gd name="T0" fmla="*/ 0 w 136"/>
                  <a:gd name="T1" fmla="*/ 159 h 159"/>
                  <a:gd name="T2" fmla="*/ 0 w 136"/>
                  <a:gd name="T3" fmla="*/ 0 h 159"/>
                  <a:gd name="T4" fmla="*/ 28 w 136"/>
                  <a:gd name="T5" fmla="*/ 0 h 159"/>
                  <a:gd name="T6" fmla="*/ 28 w 136"/>
                  <a:gd name="T7" fmla="*/ 108 h 159"/>
                  <a:gd name="T8" fmla="*/ 28 w 136"/>
                  <a:gd name="T9" fmla="*/ 111 h 159"/>
                  <a:gd name="T10" fmla="*/ 28 w 136"/>
                  <a:gd name="T11" fmla="*/ 115 h 159"/>
                  <a:gd name="T12" fmla="*/ 27 w 136"/>
                  <a:gd name="T13" fmla="*/ 118 h 159"/>
                  <a:gd name="T14" fmla="*/ 27 w 136"/>
                  <a:gd name="T15" fmla="*/ 122 h 159"/>
                  <a:gd name="T16" fmla="*/ 28 w 136"/>
                  <a:gd name="T17" fmla="*/ 118 h 159"/>
                  <a:gd name="T18" fmla="*/ 29 w 136"/>
                  <a:gd name="T19" fmla="*/ 116 h 159"/>
                  <a:gd name="T20" fmla="*/ 31 w 136"/>
                  <a:gd name="T21" fmla="*/ 114 h 159"/>
                  <a:gd name="T22" fmla="*/ 32 w 136"/>
                  <a:gd name="T23" fmla="*/ 111 h 159"/>
                  <a:gd name="T24" fmla="*/ 33 w 136"/>
                  <a:gd name="T25" fmla="*/ 110 h 159"/>
                  <a:gd name="T26" fmla="*/ 35 w 136"/>
                  <a:gd name="T27" fmla="*/ 106 h 159"/>
                  <a:gd name="T28" fmla="*/ 40 w 136"/>
                  <a:gd name="T29" fmla="*/ 101 h 159"/>
                  <a:gd name="T30" fmla="*/ 44 w 136"/>
                  <a:gd name="T31" fmla="*/ 95 h 159"/>
                  <a:gd name="T32" fmla="*/ 50 w 136"/>
                  <a:gd name="T33" fmla="*/ 87 h 159"/>
                  <a:gd name="T34" fmla="*/ 57 w 136"/>
                  <a:gd name="T35" fmla="*/ 78 h 159"/>
                  <a:gd name="T36" fmla="*/ 63 w 136"/>
                  <a:gd name="T37" fmla="*/ 68 h 159"/>
                  <a:gd name="T38" fmla="*/ 71 w 136"/>
                  <a:gd name="T39" fmla="*/ 59 h 159"/>
                  <a:gd name="T40" fmla="*/ 79 w 136"/>
                  <a:gd name="T41" fmla="*/ 47 h 159"/>
                  <a:gd name="T42" fmla="*/ 89 w 136"/>
                  <a:gd name="T43" fmla="*/ 35 h 159"/>
                  <a:gd name="T44" fmla="*/ 98 w 136"/>
                  <a:gd name="T45" fmla="*/ 21 h 159"/>
                  <a:gd name="T46" fmla="*/ 109 w 136"/>
                  <a:gd name="T47" fmla="*/ 7 h 159"/>
                  <a:gd name="T48" fmla="*/ 110 w 136"/>
                  <a:gd name="T49" fmla="*/ 5 h 159"/>
                  <a:gd name="T50" fmla="*/ 113 w 136"/>
                  <a:gd name="T51" fmla="*/ 2 h 159"/>
                  <a:gd name="T52" fmla="*/ 116 w 136"/>
                  <a:gd name="T53" fmla="*/ 1 h 159"/>
                  <a:gd name="T54" fmla="*/ 119 w 136"/>
                  <a:gd name="T55" fmla="*/ 0 h 159"/>
                  <a:gd name="T56" fmla="*/ 136 w 136"/>
                  <a:gd name="T57" fmla="*/ 0 h 159"/>
                  <a:gd name="T58" fmla="*/ 136 w 136"/>
                  <a:gd name="T59" fmla="*/ 158 h 159"/>
                  <a:gd name="T60" fmla="*/ 108 w 136"/>
                  <a:gd name="T61" fmla="*/ 158 h 159"/>
                  <a:gd name="T62" fmla="*/ 108 w 136"/>
                  <a:gd name="T63" fmla="*/ 51 h 159"/>
                  <a:gd name="T64" fmla="*/ 108 w 136"/>
                  <a:gd name="T65" fmla="*/ 48 h 159"/>
                  <a:gd name="T66" fmla="*/ 108 w 136"/>
                  <a:gd name="T67" fmla="*/ 45 h 159"/>
                  <a:gd name="T68" fmla="*/ 108 w 136"/>
                  <a:gd name="T69" fmla="*/ 41 h 159"/>
                  <a:gd name="T70" fmla="*/ 109 w 136"/>
                  <a:gd name="T71" fmla="*/ 37 h 159"/>
                  <a:gd name="T72" fmla="*/ 108 w 136"/>
                  <a:gd name="T73" fmla="*/ 40 h 159"/>
                  <a:gd name="T74" fmla="*/ 106 w 136"/>
                  <a:gd name="T75" fmla="*/ 44 h 159"/>
                  <a:gd name="T76" fmla="*/ 104 w 136"/>
                  <a:gd name="T77" fmla="*/ 46 h 159"/>
                  <a:gd name="T78" fmla="*/ 103 w 136"/>
                  <a:gd name="T79" fmla="*/ 48 h 159"/>
                  <a:gd name="T80" fmla="*/ 102 w 136"/>
                  <a:gd name="T81" fmla="*/ 49 h 159"/>
                  <a:gd name="T82" fmla="*/ 99 w 136"/>
                  <a:gd name="T83" fmla="*/ 53 h 159"/>
                  <a:gd name="T84" fmla="*/ 96 w 136"/>
                  <a:gd name="T85" fmla="*/ 58 h 159"/>
                  <a:gd name="T86" fmla="*/ 90 w 136"/>
                  <a:gd name="T87" fmla="*/ 65 h 159"/>
                  <a:gd name="T88" fmla="*/ 84 w 136"/>
                  <a:gd name="T89" fmla="*/ 73 h 159"/>
                  <a:gd name="T90" fmla="*/ 78 w 136"/>
                  <a:gd name="T91" fmla="*/ 81 h 159"/>
                  <a:gd name="T92" fmla="*/ 71 w 136"/>
                  <a:gd name="T93" fmla="*/ 91 h 159"/>
                  <a:gd name="T94" fmla="*/ 64 w 136"/>
                  <a:gd name="T95" fmla="*/ 100 h 159"/>
                  <a:gd name="T96" fmla="*/ 55 w 136"/>
                  <a:gd name="T97" fmla="*/ 113 h 159"/>
                  <a:gd name="T98" fmla="*/ 47 w 136"/>
                  <a:gd name="T99" fmla="*/ 125 h 159"/>
                  <a:gd name="T100" fmla="*/ 37 w 136"/>
                  <a:gd name="T101" fmla="*/ 138 h 159"/>
                  <a:gd name="T102" fmla="*/ 27 w 136"/>
                  <a:gd name="T103" fmla="*/ 152 h 159"/>
                  <a:gd name="T104" fmla="*/ 24 w 136"/>
                  <a:gd name="T105" fmla="*/ 154 h 159"/>
                  <a:gd name="T106" fmla="*/ 22 w 136"/>
                  <a:gd name="T107" fmla="*/ 156 h 159"/>
                  <a:gd name="T108" fmla="*/ 20 w 136"/>
                  <a:gd name="T109" fmla="*/ 158 h 159"/>
                  <a:gd name="T110" fmla="*/ 17 w 136"/>
                  <a:gd name="T111" fmla="*/ 159 h 159"/>
                  <a:gd name="T112" fmla="*/ 0 w 136"/>
                  <a:gd name="T11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08"/>
                    </a:lnTo>
                    <a:lnTo>
                      <a:pt x="28" y="111"/>
                    </a:lnTo>
                    <a:lnTo>
                      <a:pt x="28" y="115"/>
                    </a:lnTo>
                    <a:lnTo>
                      <a:pt x="27" y="118"/>
                    </a:lnTo>
                    <a:lnTo>
                      <a:pt x="27" y="122"/>
                    </a:lnTo>
                    <a:lnTo>
                      <a:pt x="28" y="118"/>
                    </a:lnTo>
                    <a:lnTo>
                      <a:pt x="29" y="116"/>
                    </a:lnTo>
                    <a:lnTo>
                      <a:pt x="31" y="114"/>
                    </a:lnTo>
                    <a:lnTo>
                      <a:pt x="32" y="111"/>
                    </a:lnTo>
                    <a:lnTo>
                      <a:pt x="33" y="110"/>
                    </a:lnTo>
                    <a:lnTo>
                      <a:pt x="35" y="106"/>
                    </a:lnTo>
                    <a:lnTo>
                      <a:pt x="40" y="101"/>
                    </a:lnTo>
                    <a:lnTo>
                      <a:pt x="44" y="95"/>
                    </a:lnTo>
                    <a:lnTo>
                      <a:pt x="50" y="87"/>
                    </a:lnTo>
                    <a:lnTo>
                      <a:pt x="57" y="78"/>
                    </a:lnTo>
                    <a:lnTo>
                      <a:pt x="63" y="68"/>
                    </a:lnTo>
                    <a:lnTo>
                      <a:pt x="71" y="59"/>
                    </a:lnTo>
                    <a:lnTo>
                      <a:pt x="79" y="47"/>
                    </a:lnTo>
                    <a:lnTo>
                      <a:pt x="89" y="35"/>
                    </a:lnTo>
                    <a:lnTo>
                      <a:pt x="98" y="21"/>
                    </a:lnTo>
                    <a:lnTo>
                      <a:pt x="109" y="7"/>
                    </a:lnTo>
                    <a:lnTo>
                      <a:pt x="110" y="5"/>
                    </a:lnTo>
                    <a:lnTo>
                      <a:pt x="113" y="2"/>
                    </a:lnTo>
                    <a:lnTo>
                      <a:pt x="116" y="1"/>
                    </a:lnTo>
                    <a:lnTo>
                      <a:pt x="119" y="0"/>
                    </a:lnTo>
                    <a:lnTo>
                      <a:pt x="136" y="0"/>
                    </a:lnTo>
                    <a:lnTo>
                      <a:pt x="136" y="158"/>
                    </a:lnTo>
                    <a:lnTo>
                      <a:pt x="108" y="158"/>
                    </a:lnTo>
                    <a:lnTo>
                      <a:pt x="108" y="51"/>
                    </a:lnTo>
                    <a:lnTo>
                      <a:pt x="108" y="48"/>
                    </a:lnTo>
                    <a:lnTo>
                      <a:pt x="108" y="45"/>
                    </a:lnTo>
                    <a:lnTo>
                      <a:pt x="108" y="41"/>
                    </a:lnTo>
                    <a:lnTo>
                      <a:pt x="109" y="37"/>
                    </a:lnTo>
                    <a:lnTo>
                      <a:pt x="108" y="40"/>
                    </a:lnTo>
                    <a:lnTo>
                      <a:pt x="106" y="44"/>
                    </a:lnTo>
                    <a:lnTo>
                      <a:pt x="104" y="46"/>
                    </a:lnTo>
                    <a:lnTo>
                      <a:pt x="103" y="48"/>
                    </a:lnTo>
                    <a:lnTo>
                      <a:pt x="102" y="49"/>
                    </a:lnTo>
                    <a:lnTo>
                      <a:pt x="99" y="53"/>
                    </a:lnTo>
                    <a:lnTo>
                      <a:pt x="96" y="58"/>
                    </a:lnTo>
                    <a:lnTo>
                      <a:pt x="90" y="65"/>
                    </a:lnTo>
                    <a:lnTo>
                      <a:pt x="84" y="73"/>
                    </a:lnTo>
                    <a:lnTo>
                      <a:pt x="78" y="81"/>
                    </a:lnTo>
                    <a:lnTo>
                      <a:pt x="71" y="91"/>
                    </a:lnTo>
                    <a:lnTo>
                      <a:pt x="64" y="100"/>
                    </a:lnTo>
                    <a:lnTo>
                      <a:pt x="55" y="113"/>
                    </a:lnTo>
                    <a:lnTo>
                      <a:pt x="47" y="125"/>
                    </a:lnTo>
                    <a:lnTo>
                      <a:pt x="37" y="138"/>
                    </a:lnTo>
                    <a:lnTo>
                      <a:pt x="27" y="152"/>
                    </a:lnTo>
                    <a:lnTo>
                      <a:pt x="24" y="154"/>
                    </a:lnTo>
                    <a:lnTo>
                      <a:pt x="22" y="156"/>
                    </a:lnTo>
                    <a:lnTo>
                      <a:pt x="20" y="158"/>
                    </a:lnTo>
                    <a:lnTo>
                      <a:pt x="17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298"/>
              <p:cNvSpPr>
                <a:spLocks noEditPoints="1"/>
              </p:cNvSpPr>
              <p:nvPr/>
            </p:nvSpPr>
            <p:spPr bwMode="auto">
              <a:xfrm>
                <a:off x="4026" y="1634"/>
                <a:ext cx="22" cy="26"/>
              </a:xfrm>
              <a:custGeom>
                <a:avLst/>
                <a:gdLst>
                  <a:gd name="T0" fmla="*/ 129 w 129"/>
                  <a:gd name="T1" fmla="*/ 158 h 158"/>
                  <a:gd name="T2" fmla="*/ 102 w 129"/>
                  <a:gd name="T3" fmla="*/ 158 h 158"/>
                  <a:gd name="T4" fmla="*/ 102 w 129"/>
                  <a:gd name="T5" fmla="*/ 91 h 158"/>
                  <a:gd name="T6" fmla="*/ 90 w 129"/>
                  <a:gd name="T7" fmla="*/ 91 h 158"/>
                  <a:gd name="T8" fmla="*/ 87 w 129"/>
                  <a:gd name="T9" fmla="*/ 93 h 158"/>
                  <a:gd name="T10" fmla="*/ 83 w 129"/>
                  <a:gd name="T11" fmla="*/ 93 h 158"/>
                  <a:gd name="T12" fmla="*/ 80 w 129"/>
                  <a:gd name="T13" fmla="*/ 94 h 158"/>
                  <a:gd name="T14" fmla="*/ 78 w 129"/>
                  <a:gd name="T15" fmla="*/ 95 h 158"/>
                  <a:gd name="T16" fmla="*/ 77 w 129"/>
                  <a:gd name="T17" fmla="*/ 96 h 158"/>
                  <a:gd name="T18" fmla="*/ 75 w 129"/>
                  <a:gd name="T19" fmla="*/ 98 h 158"/>
                  <a:gd name="T20" fmla="*/ 73 w 129"/>
                  <a:gd name="T21" fmla="*/ 100 h 158"/>
                  <a:gd name="T22" fmla="*/ 71 w 129"/>
                  <a:gd name="T23" fmla="*/ 103 h 158"/>
                  <a:gd name="T24" fmla="*/ 37 w 129"/>
                  <a:gd name="T25" fmla="*/ 149 h 158"/>
                  <a:gd name="T26" fmla="*/ 33 w 129"/>
                  <a:gd name="T27" fmla="*/ 154 h 158"/>
                  <a:gd name="T28" fmla="*/ 30 w 129"/>
                  <a:gd name="T29" fmla="*/ 156 h 158"/>
                  <a:gd name="T30" fmla="*/ 26 w 129"/>
                  <a:gd name="T31" fmla="*/ 158 h 158"/>
                  <a:gd name="T32" fmla="*/ 19 w 129"/>
                  <a:gd name="T33" fmla="*/ 158 h 158"/>
                  <a:gd name="T34" fmla="*/ 0 w 129"/>
                  <a:gd name="T35" fmla="*/ 158 h 158"/>
                  <a:gd name="T36" fmla="*/ 46 w 129"/>
                  <a:gd name="T37" fmla="*/ 99 h 158"/>
                  <a:gd name="T38" fmla="*/ 49 w 129"/>
                  <a:gd name="T39" fmla="*/ 95 h 158"/>
                  <a:gd name="T40" fmla="*/ 52 w 129"/>
                  <a:gd name="T41" fmla="*/ 91 h 158"/>
                  <a:gd name="T42" fmla="*/ 56 w 129"/>
                  <a:gd name="T43" fmla="*/ 88 h 158"/>
                  <a:gd name="T44" fmla="*/ 60 w 129"/>
                  <a:gd name="T45" fmla="*/ 87 h 158"/>
                  <a:gd name="T46" fmla="*/ 49 w 129"/>
                  <a:gd name="T47" fmla="*/ 85 h 158"/>
                  <a:gd name="T48" fmla="*/ 40 w 129"/>
                  <a:gd name="T49" fmla="*/ 81 h 158"/>
                  <a:gd name="T50" fmla="*/ 32 w 129"/>
                  <a:gd name="T51" fmla="*/ 77 h 158"/>
                  <a:gd name="T52" fmla="*/ 27 w 129"/>
                  <a:gd name="T53" fmla="*/ 71 h 158"/>
                  <a:gd name="T54" fmla="*/ 22 w 129"/>
                  <a:gd name="T55" fmla="*/ 66 h 158"/>
                  <a:gd name="T56" fmla="*/ 19 w 129"/>
                  <a:gd name="T57" fmla="*/ 59 h 158"/>
                  <a:gd name="T58" fmla="*/ 17 w 129"/>
                  <a:gd name="T59" fmla="*/ 53 h 158"/>
                  <a:gd name="T60" fmla="*/ 17 w 129"/>
                  <a:gd name="T61" fmla="*/ 46 h 158"/>
                  <a:gd name="T62" fmla="*/ 18 w 129"/>
                  <a:gd name="T63" fmla="*/ 37 h 158"/>
                  <a:gd name="T64" fmla="*/ 20 w 129"/>
                  <a:gd name="T65" fmla="*/ 29 h 158"/>
                  <a:gd name="T66" fmla="*/ 24 w 129"/>
                  <a:gd name="T67" fmla="*/ 21 h 158"/>
                  <a:gd name="T68" fmla="*/ 30 w 129"/>
                  <a:gd name="T69" fmla="*/ 15 h 158"/>
                  <a:gd name="T70" fmla="*/ 38 w 129"/>
                  <a:gd name="T71" fmla="*/ 9 h 158"/>
                  <a:gd name="T72" fmla="*/ 48 w 129"/>
                  <a:gd name="T73" fmla="*/ 5 h 158"/>
                  <a:gd name="T74" fmla="*/ 55 w 129"/>
                  <a:gd name="T75" fmla="*/ 2 h 158"/>
                  <a:gd name="T76" fmla="*/ 61 w 129"/>
                  <a:gd name="T77" fmla="*/ 1 h 158"/>
                  <a:gd name="T78" fmla="*/ 68 w 129"/>
                  <a:gd name="T79" fmla="*/ 0 h 158"/>
                  <a:gd name="T80" fmla="*/ 76 w 129"/>
                  <a:gd name="T81" fmla="*/ 0 h 158"/>
                  <a:gd name="T82" fmla="*/ 129 w 129"/>
                  <a:gd name="T83" fmla="*/ 0 h 158"/>
                  <a:gd name="T84" fmla="*/ 129 w 129"/>
                  <a:gd name="T85" fmla="*/ 158 h 158"/>
                  <a:gd name="T86" fmla="*/ 45 w 129"/>
                  <a:gd name="T87" fmla="*/ 47 h 158"/>
                  <a:gd name="T88" fmla="*/ 46 w 129"/>
                  <a:gd name="T89" fmla="*/ 53 h 158"/>
                  <a:gd name="T90" fmla="*/ 47 w 129"/>
                  <a:gd name="T91" fmla="*/ 58 h 158"/>
                  <a:gd name="T92" fmla="*/ 50 w 129"/>
                  <a:gd name="T93" fmla="*/ 63 h 158"/>
                  <a:gd name="T94" fmla="*/ 53 w 129"/>
                  <a:gd name="T95" fmla="*/ 67 h 158"/>
                  <a:gd name="T96" fmla="*/ 59 w 129"/>
                  <a:gd name="T97" fmla="*/ 70 h 158"/>
                  <a:gd name="T98" fmla="*/ 65 w 129"/>
                  <a:gd name="T99" fmla="*/ 73 h 158"/>
                  <a:gd name="T100" fmla="*/ 72 w 129"/>
                  <a:gd name="T101" fmla="*/ 74 h 158"/>
                  <a:gd name="T102" fmla="*/ 80 w 129"/>
                  <a:gd name="T103" fmla="*/ 75 h 158"/>
                  <a:gd name="T104" fmla="*/ 102 w 129"/>
                  <a:gd name="T105" fmla="*/ 75 h 158"/>
                  <a:gd name="T106" fmla="*/ 102 w 129"/>
                  <a:gd name="T107" fmla="*/ 19 h 158"/>
                  <a:gd name="T108" fmla="*/ 76 w 129"/>
                  <a:gd name="T109" fmla="*/ 19 h 158"/>
                  <a:gd name="T110" fmla="*/ 68 w 129"/>
                  <a:gd name="T111" fmla="*/ 20 h 158"/>
                  <a:gd name="T112" fmla="*/ 61 w 129"/>
                  <a:gd name="T113" fmla="*/ 21 h 158"/>
                  <a:gd name="T114" fmla="*/ 56 w 129"/>
                  <a:gd name="T115" fmla="*/ 25 h 158"/>
                  <a:gd name="T116" fmla="*/ 51 w 129"/>
                  <a:gd name="T117" fmla="*/ 28 h 158"/>
                  <a:gd name="T118" fmla="*/ 48 w 129"/>
                  <a:gd name="T119" fmla="*/ 33 h 158"/>
                  <a:gd name="T120" fmla="*/ 46 w 129"/>
                  <a:gd name="T121" fmla="*/ 37 h 158"/>
                  <a:gd name="T122" fmla="*/ 45 w 129"/>
                  <a:gd name="T123" fmla="*/ 43 h 158"/>
                  <a:gd name="T124" fmla="*/ 45 w 129"/>
                  <a:gd name="T125" fmla="*/ 4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9" h="158">
                    <a:moveTo>
                      <a:pt x="129" y="158"/>
                    </a:moveTo>
                    <a:lnTo>
                      <a:pt x="102" y="158"/>
                    </a:lnTo>
                    <a:lnTo>
                      <a:pt x="102" y="91"/>
                    </a:lnTo>
                    <a:lnTo>
                      <a:pt x="90" y="91"/>
                    </a:lnTo>
                    <a:lnTo>
                      <a:pt x="87" y="93"/>
                    </a:lnTo>
                    <a:lnTo>
                      <a:pt x="83" y="93"/>
                    </a:lnTo>
                    <a:lnTo>
                      <a:pt x="80" y="94"/>
                    </a:lnTo>
                    <a:lnTo>
                      <a:pt x="78" y="95"/>
                    </a:lnTo>
                    <a:lnTo>
                      <a:pt x="77" y="96"/>
                    </a:lnTo>
                    <a:lnTo>
                      <a:pt x="75" y="98"/>
                    </a:lnTo>
                    <a:lnTo>
                      <a:pt x="73" y="100"/>
                    </a:lnTo>
                    <a:lnTo>
                      <a:pt x="71" y="103"/>
                    </a:lnTo>
                    <a:lnTo>
                      <a:pt x="37" y="149"/>
                    </a:lnTo>
                    <a:lnTo>
                      <a:pt x="33" y="154"/>
                    </a:lnTo>
                    <a:lnTo>
                      <a:pt x="30" y="156"/>
                    </a:lnTo>
                    <a:lnTo>
                      <a:pt x="26" y="158"/>
                    </a:lnTo>
                    <a:lnTo>
                      <a:pt x="19" y="158"/>
                    </a:lnTo>
                    <a:lnTo>
                      <a:pt x="0" y="158"/>
                    </a:lnTo>
                    <a:lnTo>
                      <a:pt x="46" y="99"/>
                    </a:lnTo>
                    <a:lnTo>
                      <a:pt x="49" y="95"/>
                    </a:lnTo>
                    <a:lnTo>
                      <a:pt x="52" y="91"/>
                    </a:lnTo>
                    <a:lnTo>
                      <a:pt x="56" y="88"/>
                    </a:lnTo>
                    <a:lnTo>
                      <a:pt x="60" y="87"/>
                    </a:lnTo>
                    <a:lnTo>
                      <a:pt x="49" y="85"/>
                    </a:lnTo>
                    <a:lnTo>
                      <a:pt x="40" y="81"/>
                    </a:lnTo>
                    <a:lnTo>
                      <a:pt x="32" y="77"/>
                    </a:lnTo>
                    <a:lnTo>
                      <a:pt x="27" y="71"/>
                    </a:lnTo>
                    <a:lnTo>
                      <a:pt x="22" y="66"/>
                    </a:lnTo>
                    <a:lnTo>
                      <a:pt x="19" y="59"/>
                    </a:lnTo>
                    <a:lnTo>
                      <a:pt x="17" y="53"/>
                    </a:lnTo>
                    <a:lnTo>
                      <a:pt x="17" y="46"/>
                    </a:lnTo>
                    <a:lnTo>
                      <a:pt x="18" y="37"/>
                    </a:lnTo>
                    <a:lnTo>
                      <a:pt x="20" y="29"/>
                    </a:lnTo>
                    <a:lnTo>
                      <a:pt x="24" y="21"/>
                    </a:lnTo>
                    <a:lnTo>
                      <a:pt x="30" y="15"/>
                    </a:lnTo>
                    <a:lnTo>
                      <a:pt x="38" y="9"/>
                    </a:lnTo>
                    <a:lnTo>
                      <a:pt x="48" y="5"/>
                    </a:lnTo>
                    <a:lnTo>
                      <a:pt x="55" y="2"/>
                    </a:lnTo>
                    <a:lnTo>
                      <a:pt x="61" y="1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129" y="0"/>
                    </a:lnTo>
                    <a:lnTo>
                      <a:pt x="129" y="158"/>
                    </a:lnTo>
                    <a:close/>
                    <a:moveTo>
                      <a:pt x="45" y="47"/>
                    </a:moveTo>
                    <a:lnTo>
                      <a:pt x="46" y="53"/>
                    </a:lnTo>
                    <a:lnTo>
                      <a:pt x="47" y="58"/>
                    </a:lnTo>
                    <a:lnTo>
                      <a:pt x="50" y="63"/>
                    </a:lnTo>
                    <a:lnTo>
                      <a:pt x="53" y="67"/>
                    </a:lnTo>
                    <a:lnTo>
                      <a:pt x="59" y="70"/>
                    </a:lnTo>
                    <a:lnTo>
                      <a:pt x="65" y="73"/>
                    </a:lnTo>
                    <a:lnTo>
                      <a:pt x="72" y="74"/>
                    </a:lnTo>
                    <a:lnTo>
                      <a:pt x="80" y="75"/>
                    </a:lnTo>
                    <a:lnTo>
                      <a:pt x="102" y="75"/>
                    </a:lnTo>
                    <a:lnTo>
                      <a:pt x="102" y="19"/>
                    </a:lnTo>
                    <a:lnTo>
                      <a:pt x="76" y="19"/>
                    </a:lnTo>
                    <a:lnTo>
                      <a:pt x="68" y="20"/>
                    </a:lnTo>
                    <a:lnTo>
                      <a:pt x="61" y="21"/>
                    </a:lnTo>
                    <a:lnTo>
                      <a:pt x="56" y="25"/>
                    </a:lnTo>
                    <a:lnTo>
                      <a:pt x="51" y="28"/>
                    </a:lnTo>
                    <a:lnTo>
                      <a:pt x="48" y="33"/>
                    </a:lnTo>
                    <a:lnTo>
                      <a:pt x="46" y="37"/>
                    </a:lnTo>
                    <a:lnTo>
                      <a:pt x="45" y="43"/>
                    </a:lnTo>
                    <a:lnTo>
                      <a:pt x="45" y="4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299"/>
              <p:cNvSpPr>
                <a:spLocks noEditPoints="1"/>
              </p:cNvSpPr>
              <p:nvPr/>
            </p:nvSpPr>
            <p:spPr bwMode="auto">
              <a:xfrm>
                <a:off x="3640" y="1696"/>
                <a:ext cx="35" cy="27"/>
              </a:xfrm>
              <a:custGeom>
                <a:avLst/>
                <a:gdLst>
                  <a:gd name="T0" fmla="*/ 28 w 209"/>
                  <a:gd name="T1" fmla="*/ 71 h 162"/>
                  <a:gd name="T2" fmla="*/ 67 w 209"/>
                  <a:gd name="T3" fmla="*/ 62 h 162"/>
                  <a:gd name="T4" fmla="*/ 70 w 209"/>
                  <a:gd name="T5" fmla="*/ 48 h 162"/>
                  <a:gd name="T6" fmla="*/ 76 w 209"/>
                  <a:gd name="T7" fmla="*/ 35 h 162"/>
                  <a:gd name="T8" fmla="*/ 84 w 209"/>
                  <a:gd name="T9" fmla="*/ 23 h 162"/>
                  <a:gd name="T10" fmla="*/ 92 w 209"/>
                  <a:gd name="T11" fmla="*/ 14 h 162"/>
                  <a:gd name="T12" fmla="*/ 104 w 209"/>
                  <a:gd name="T13" fmla="*/ 8 h 162"/>
                  <a:gd name="T14" fmla="*/ 116 w 209"/>
                  <a:gd name="T15" fmla="*/ 2 h 162"/>
                  <a:gd name="T16" fmla="*/ 129 w 209"/>
                  <a:gd name="T17" fmla="*/ 0 h 162"/>
                  <a:gd name="T18" fmla="*/ 145 w 209"/>
                  <a:gd name="T19" fmla="*/ 0 h 162"/>
                  <a:gd name="T20" fmla="*/ 160 w 209"/>
                  <a:gd name="T21" fmla="*/ 3 h 162"/>
                  <a:gd name="T22" fmla="*/ 174 w 209"/>
                  <a:gd name="T23" fmla="*/ 9 h 162"/>
                  <a:gd name="T24" fmla="*/ 185 w 209"/>
                  <a:gd name="T25" fmla="*/ 17 h 162"/>
                  <a:gd name="T26" fmla="*/ 194 w 209"/>
                  <a:gd name="T27" fmla="*/ 28 h 162"/>
                  <a:gd name="T28" fmla="*/ 201 w 209"/>
                  <a:gd name="T29" fmla="*/ 40 h 162"/>
                  <a:gd name="T30" fmla="*/ 206 w 209"/>
                  <a:gd name="T31" fmla="*/ 55 h 162"/>
                  <a:gd name="T32" fmla="*/ 209 w 209"/>
                  <a:gd name="T33" fmla="*/ 72 h 162"/>
                  <a:gd name="T34" fmla="*/ 209 w 209"/>
                  <a:gd name="T35" fmla="*/ 91 h 162"/>
                  <a:gd name="T36" fmla="*/ 206 w 209"/>
                  <a:gd name="T37" fmla="*/ 108 h 162"/>
                  <a:gd name="T38" fmla="*/ 201 w 209"/>
                  <a:gd name="T39" fmla="*/ 122 h 162"/>
                  <a:gd name="T40" fmla="*/ 194 w 209"/>
                  <a:gd name="T41" fmla="*/ 136 h 162"/>
                  <a:gd name="T42" fmla="*/ 185 w 209"/>
                  <a:gd name="T43" fmla="*/ 146 h 162"/>
                  <a:gd name="T44" fmla="*/ 172 w 209"/>
                  <a:gd name="T45" fmla="*/ 153 h 162"/>
                  <a:gd name="T46" fmla="*/ 159 w 209"/>
                  <a:gd name="T47" fmla="*/ 160 h 162"/>
                  <a:gd name="T48" fmla="*/ 145 w 209"/>
                  <a:gd name="T49" fmla="*/ 162 h 162"/>
                  <a:gd name="T50" fmla="*/ 129 w 209"/>
                  <a:gd name="T51" fmla="*/ 162 h 162"/>
                  <a:gd name="T52" fmla="*/ 115 w 209"/>
                  <a:gd name="T53" fmla="*/ 160 h 162"/>
                  <a:gd name="T54" fmla="*/ 102 w 209"/>
                  <a:gd name="T55" fmla="*/ 154 h 162"/>
                  <a:gd name="T56" fmla="*/ 91 w 209"/>
                  <a:gd name="T57" fmla="*/ 148 h 162"/>
                  <a:gd name="T58" fmla="*/ 82 w 209"/>
                  <a:gd name="T59" fmla="*/ 139 h 162"/>
                  <a:gd name="T60" fmla="*/ 76 w 209"/>
                  <a:gd name="T61" fmla="*/ 128 h 162"/>
                  <a:gd name="T62" fmla="*/ 70 w 209"/>
                  <a:gd name="T63" fmla="*/ 114 h 162"/>
                  <a:gd name="T64" fmla="*/ 67 w 209"/>
                  <a:gd name="T65" fmla="*/ 99 h 162"/>
                  <a:gd name="T66" fmla="*/ 28 w 209"/>
                  <a:gd name="T67" fmla="*/ 91 h 162"/>
                  <a:gd name="T68" fmla="*/ 0 w 209"/>
                  <a:gd name="T69" fmla="*/ 160 h 162"/>
                  <a:gd name="T70" fmla="*/ 28 w 209"/>
                  <a:gd name="T71" fmla="*/ 2 h 162"/>
                  <a:gd name="T72" fmla="*/ 147 w 209"/>
                  <a:gd name="T73" fmla="*/ 140 h 162"/>
                  <a:gd name="T74" fmla="*/ 160 w 209"/>
                  <a:gd name="T75" fmla="*/ 134 h 162"/>
                  <a:gd name="T76" fmla="*/ 167 w 209"/>
                  <a:gd name="T77" fmla="*/ 129 h 162"/>
                  <a:gd name="T78" fmla="*/ 175 w 209"/>
                  <a:gd name="T79" fmla="*/ 117 h 162"/>
                  <a:gd name="T80" fmla="*/ 179 w 209"/>
                  <a:gd name="T81" fmla="*/ 94 h 162"/>
                  <a:gd name="T82" fmla="*/ 179 w 209"/>
                  <a:gd name="T83" fmla="*/ 68 h 162"/>
                  <a:gd name="T84" fmla="*/ 175 w 209"/>
                  <a:gd name="T85" fmla="*/ 47 h 162"/>
                  <a:gd name="T86" fmla="*/ 167 w 209"/>
                  <a:gd name="T87" fmla="*/ 33 h 162"/>
                  <a:gd name="T88" fmla="*/ 160 w 209"/>
                  <a:gd name="T89" fmla="*/ 28 h 162"/>
                  <a:gd name="T90" fmla="*/ 147 w 209"/>
                  <a:gd name="T91" fmla="*/ 23 h 162"/>
                  <a:gd name="T92" fmla="*/ 127 w 209"/>
                  <a:gd name="T93" fmla="*/ 23 h 162"/>
                  <a:gd name="T94" fmla="*/ 114 w 209"/>
                  <a:gd name="T95" fmla="*/ 28 h 162"/>
                  <a:gd name="T96" fmla="*/ 107 w 209"/>
                  <a:gd name="T97" fmla="*/ 33 h 162"/>
                  <a:gd name="T98" fmla="*/ 99 w 209"/>
                  <a:gd name="T99" fmla="*/ 47 h 162"/>
                  <a:gd name="T100" fmla="*/ 95 w 209"/>
                  <a:gd name="T101" fmla="*/ 68 h 162"/>
                  <a:gd name="T102" fmla="*/ 95 w 209"/>
                  <a:gd name="T103" fmla="*/ 94 h 162"/>
                  <a:gd name="T104" fmla="*/ 99 w 209"/>
                  <a:gd name="T105" fmla="*/ 117 h 162"/>
                  <a:gd name="T106" fmla="*/ 107 w 209"/>
                  <a:gd name="T107" fmla="*/ 129 h 162"/>
                  <a:gd name="T108" fmla="*/ 114 w 209"/>
                  <a:gd name="T109" fmla="*/ 134 h 162"/>
                  <a:gd name="T110" fmla="*/ 127 w 209"/>
                  <a:gd name="T111" fmla="*/ 14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9" h="162">
                    <a:moveTo>
                      <a:pt x="28" y="2"/>
                    </a:moveTo>
                    <a:lnTo>
                      <a:pt x="28" y="71"/>
                    </a:lnTo>
                    <a:lnTo>
                      <a:pt x="66" y="71"/>
                    </a:lnTo>
                    <a:lnTo>
                      <a:pt x="67" y="62"/>
                    </a:lnTo>
                    <a:lnTo>
                      <a:pt x="69" y="55"/>
                    </a:lnTo>
                    <a:lnTo>
                      <a:pt x="70" y="48"/>
                    </a:lnTo>
                    <a:lnTo>
                      <a:pt x="72" y="41"/>
                    </a:lnTo>
                    <a:lnTo>
                      <a:pt x="76" y="35"/>
                    </a:lnTo>
                    <a:lnTo>
                      <a:pt x="79" y="29"/>
                    </a:lnTo>
                    <a:lnTo>
                      <a:pt x="84" y="23"/>
                    </a:lnTo>
                    <a:lnTo>
                      <a:pt x="88" y="19"/>
                    </a:lnTo>
                    <a:lnTo>
                      <a:pt x="92" y="14"/>
                    </a:lnTo>
                    <a:lnTo>
                      <a:pt x="98" y="11"/>
                    </a:lnTo>
                    <a:lnTo>
                      <a:pt x="104" y="8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2" y="1"/>
                    </a:lnTo>
                    <a:lnTo>
                      <a:pt x="129" y="0"/>
                    </a:lnTo>
                    <a:lnTo>
                      <a:pt x="137" y="0"/>
                    </a:lnTo>
                    <a:lnTo>
                      <a:pt x="145" y="0"/>
                    </a:lnTo>
                    <a:lnTo>
                      <a:pt x="152" y="1"/>
                    </a:lnTo>
                    <a:lnTo>
                      <a:pt x="160" y="3"/>
                    </a:lnTo>
                    <a:lnTo>
                      <a:pt x="167" y="5"/>
                    </a:lnTo>
                    <a:lnTo>
                      <a:pt x="174" y="9"/>
                    </a:lnTo>
                    <a:lnTo>
                      <a:pt x="179" y="12"/>
                    </a:lnTo>
                    <a:lnTo>
                      <a:pt x="185" y="17"/>
                    </a:lnTo>
                    <a:lnTo>
                      <a:pt x="189" y="22"/>
                    </a:lnTo>
                    <a:lnTo>
                      <a:pt x="194" y="28"/>
                    </a:lnTo>
                    <a:lnTo>
                      <a:pt x="198" y="33"/>
                    </a:lnTo>
                    <a:lnTo>
                      <a:pt x="201" y="40"/>
                    </a:lnTo>
                    <a:lnTo>
                      <a:pt x="204" y="48"/>
                    </a:lnTo>
                    <a:lnTo>
                      <a:pt x="206" y="55"/>
                    </a:lnTo>
                    <a:lnTo>
                      <a:pt x="208" y="63"/>
                    </a:lnTo>
                    <a:lnTo>
                      <a:pt x="209" y="72"/>
                    </a:lnTo>
                    <a:lnTo>
                      <a:pt x="209" y="81"/>
                    </a:lnTo>
                    <a:lnTo>
                      <a:pt x="209" y="91"/>
                    </a:lnTo>
                    <a:lnTo>
                      <a:pt x="208" y="99"/>
                    </a:lnTo>
                    <a:lnTo>
                      <a:pt x="206" y="108"/>
                    </a:lnTo>
                    <a:lnTo>
                      <a:pt x="204" y="116"/>
                    </a:lnTo>
                    <a:lnTo>
                      <a:pt x="201" y="122"/>
                    </a:lnTo>
                    <a:lnTo>
                      <a:pt x="198" y="129"/>
                    </a:lnTo>
                    <a:lnTo>
                      <a:pt x="194" y="136"/>
                    </a:lnTo>
                    <a:lnTo>
                      <a:pt x="189" y="141"/>
                    </a:lnTo>
                    <a:lnTo>
                      <a:pt x="185" y="146"/>
                    </a:lnTo>
                    <a:lnTo>
                      <a:pt x="179" y="150"/>
                    </a:lnTo>
                    <a:lnTo>
                      <a:pt x="172" y="153"/>
                    </a:lnTo>
                    <a:lnTo>
                      <a:pt x="167" y="157"/>
                    </a:lnTo>
                    <a:lnTo>
                      <a:pt x="159" y="160"/>
                    </a:lnTo>
                    <a:lnTo>
                      <a:pt x="152" y="161"/>
                    </a:lnTo>
                    <a:lnTo>
                      <a:pt x="145" y="162"/>
                    </a:lnTo>
                    <a:lnTo>
                      <a:pt x="137" y="162"/>
                    </a:lnTo>
                    <a:lnTo>
                      <a:pt x="129" y="162"/>
                    </a:lnTo>
                    <a:lnTo>
                      <a:pt x="122" y="161"/>
                    </a:lnTo>
                    <a:lnTo>
                      <a:pt x="115" y="160"/>
                    </a:lnTo>
                    <a:lnTo>
                      <a:pt x="109" y="158"/>
                    </a:lnTo>
                    <a:lnTo>
                      <a:pt x="102" y="154"/>
                    </a:lnTo>
                    <a:lnTo>
                      <a:pt x="97" y="151"/>
                    </a:lnTo>
                    <a:lnTo>
                      <a:pt x="91" y="148"/>
                    </a:lnTo>
                    <a:lnTo>
                      <a:pt x="87" y="143"/>
                    </a:lnTo>
                    <a:lnTo>
                      <a:pt x="82" y="139"/>
                    </a:lnTo>
                    <a:lnTo>
                      <a:pt x="79" y="133"/>
                    </a:lnTo>
                    <a:lnTo>
                      <a:pt x="76" y="128"/>
                    </a:lnTo>
                    <a:lnTo>
                      <a:pt x="72" y="121"/>
                    </a:lnTo>
                    <a:lnTo>
                      <a:pt x="70" y="114"/>
                    </a:lnTo>
                    <a:lnTo>
                      <a:pt x="68" y="107"/>
                    </a:lnTo>
                    <a:lnTo>
                      <a:pt x="67" y="99"/>
                    </a:lnTo>
                    <a:lnTo>
                      <a:pt x="66" y="91"/>
                    </a:lnTo>
                    <a:lnTo>
                      <a:pt x="28" y="91"/>
                    </a:lnTo>
                    <a:lnTo>
                      <a:pt x="28" y="160"/>
                    </a:lnTo>
                    <a:lnTo>
                      <a:pt x="0" y="160"/>
                    </a:lnTo>
                    <a:lnTo>
                      <a:pt x="0" y="2"/>
                    </a:lnTo>
                    <a:lnTo>
                      <a:pt x="28" y="2"/>
                    </a:lnTo>
                    <a:close/>
                    <a:moveTo>
                      <a:pt x="137" y="141"/>
                    </a:moveTo>
                    <a:lnTo>
                      <a:pt x="147" y="140"/>
                    </a:lnTo>
                    <a:lnTo>
                      <a:pt x="156" y="137"/>
                    </a:lnTo>
                    <a:lnTo>
                      <a:pt x="160" y="134"/>
                    </a:lnTo>
                    <a:lnTo>
                      <a:pt x="164" y="132"/>
                    </a:lnTo>
                    <a:lnTo>
                      <a:pt x="167" y="129"/>
                    </a:lnTo>
                    <a:lnTo>
                      <a:pt x="169" y="126"/>
                    </a:lnTo>
                    <a:lnTo>
                      <a:pt x="175" y="117"/>
                    </a:lnTo>
                    <a:lnTo>
                      <a:pt x="178" y="107"/>
                    </a:lnTo>
                    <a:lnTo>
                      <a:pt x="179" y="94"/>
                    </a:lnTo>
                    <a:lnTo>
                      <a:pt x="180" y="81"/>
                    </a:lnTo>
                    <a:lnTo>
                      <a:pt x="179" y="68"/>
                    </a:lnTo>
                    <a:lnTo>
                      <a:pt x="178" y="57"/>
                    </a:lnTo>
                    <a:lnTo>
                      <a:pt x="175" y="47"/>
                    </a:lnTo>
                    <a:lnTo>
                      <a:pt x="169" y="38"/>
                    </a:lnTo>
                    <a:lnTo>
                      <a:pt x="167" y="33"/>
                    </a:lnTo>
                    <a:lnTo>
                      <a:pt x="164" y="31"/>
                    </a:lnTo>
                    <a:lnTo>
                      <a:pt x="160" y="28"/>
                    </a:lnTo>
                    <a:lnTo>
                      <a:pt x="156" y="25"/>
                    </a:lnTo>
                    <a:lnTo>
                      <a:pt x="147" y="23"/>
                    </a:lnTo>
                    <a:lnTo>
                      <a:pt x="137" y="22"/>
                    </a:lnTo>
                    <a:lnTo>
                      <a:pt x="127" y="23"/>
                    </a:lnTo>
                    <a:lnTo>
                      <a:pt x="118" y="25"/>
                    </a:lnTo>
                    <a:lnTo>
                      <a:pt x="114" y="28"/>
                    </a:lnTo>
                    <a:lnTo>
                      <a:pt x="110" y="31"/>
                    </a:lnTo>
                    <a:lnTo>
                      <a:pt x="107" y="33"/>
                    </a:lnTo>
                    <a:lnTo>
                      <a:pt x="105" y="38"/>
                    </a:lnTo>
                    <a:lnTo>
                      <a:pt x="99" y="47"/>
                    </a:lnTo>
                    <a:lnTo>
                      <a:pt x="96" y="57"/>
                    </a:lnTo>
                    <a:lnTo>
                      <a:pt x="95" y="68"/>
                    </a:lnTo>
                    <a:lnTo>
                      <a:pt x="94" y="81"/>
                    </a:lnTo>
                    <a:lnTo>
                      <a:pt x="95" y="94"/>
                    </a:lnTo>
                    <a:lnTo>
                      <a:pt x="96" y="107"/>
                    </a:lnTo>
                    <a:lnTo>
                      <a:pt x="99" y="117"/>
                    </a:lnTo>
                    <a:lnTo>
                      <a:pt x="105" y="126"/>
                    </a:lnTo>
                    <a:lnTo>
                      <a:pt x="107" y="129"/>
                    </a:lnTo>
                    <a:lnTo>
                      <a:pt x="110" y="132"/>
                    </a:lnTo>
                    <a:lnTo>
                      <a:pt x="114" y="134"/>
                    </a:lnTo>
                    <a:lnTo>
                      <a:pt x="118" y="137"/>
                    </a:lnTo>
                    <a:lnTo>
                      <a:pt x="127" y="140"/>
                    </a:lnTo>
                    <a:lnTo>
                      <a:pt x="137" y="14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300"/>
              <p:cNvSpPr>
                <a:spLocks noEditPoints="1"/>
              </p:cNvSpPr>
              <p:nvPr/>
            </p:nvSpPr>
            <p:spPr bwMode="auto">
              <a:xfrm>
                <a:off x="3681" y="1696"/>
                <a:ext cx="23" cy="36"/>
              </a:xfrm>
              <a:custGeom>
                <a:avLst/>
                <a:gdLst>
                  <a:gd name="T0" fmla="*/ 0 w 140"/>
                  <a:gd name="T1" fmla="*/ 2 h 215"/>
                  <a:gd name="T2" fmla="*/ 20 w 140"/>
                  <a:gd name="T3" fmla="*/ 3 h 215"/>
                  <a:gd name="T4" fmla="*/ 23 w 140"/>
                  <a:gd name="T5" fmla="*/ 5 h 215"/>
                  <a:gd name="T6" fmla="*/ 26 w 140"/>
                  <a:gd name="T7" fmla="*/ 27 h 215"/>
                  <a:gd name="T8" fmla="*/ 37 w 140"/>
                  <a:gd name="T9" fmla="*/ 15 h 215"/>
                  <a:gd name="T10" fmla="*/ 50 w 140"/>
                  <a:gd name="T11" fmla="*/ 7 h 215"/>
                  <a:gd name="T12" fmla="*/ 64 w 140"/>
                  <a:gd name="T13" fmla="*/ 1 h 215"/>
                  <a:gd name="T14" fmla="*/ 80 w 140"/>
                  <a:gd name="T15" fmla="*/ 0 h 215"/>
                  <a:gd name="T16" fmla="*/ 93 w 140"/>
                  <a:gd name="T17" fmla="*/ 1 h 215"/>
                  <a:gd name="T18" fmla="*/ 104 w 140"/>
                  <a:gd name="T19" fmla="*/ 4 h 215"/>
                  <a:gd name="T20" fmla="*/ 115 w 140"/>
                  <a:gd name="T21" fmla="*/ 11 h 215"/>
                  <a:gd name="T22" fmla="*/ 123 w 140"/>
                  <a:gd name="T23" fmla="*/ 20 h 215"/>
                  <a:gd name="T24" fmla="*/ 131 w 140"/>
                  <a:gd name="T25" fmla="*/ 32 h 215"/>
                  <a:gd name="T26" fmla="*/ 135 w 140"/>
                  <a:gd name="T27" fmla="*/ 45 h 215"/>
                  <a:gd name="T28" fmla="*/ 139 w 140"/>
                  <a:gd name="T29" fmla="*/ 62 h 215"/>
                  <a:gd name="T30" fmla="*/ 140 w 140"/>
                  <a:gd name="T31" fmla="*/ 80 h 215"/>
                  <a:gd name="T32" fmla="*/ 139 w 140"/>
                  <a:gd name="T33" fmla="*/ 98 h 215"/>
                  <a:gd name="T34" fmla="*/ 135 w 140"/>
                  <a:gd name="T35" fmla="*/ 113 h 215"/>
                  <a:gd name="T36" fmla="*/ 130 w 140"/>
                  <a:gd name="T37" fmla="*/ 127 h 215"/>
                  <a:gd name="T38" fmla="*/ 122 w 140"/>
                  <a:gd name="T39" fmla="*/ 139 h 215"/>
                  <a:gd name="T40" fmla="*/ 112 w 140"/>
                  <a:gd name="T41" fmla="*/ 149 h 215"/>
                  <a:gd name="T42" fmla="*/ 100 w 140"/>
                  <a:gd name="T43" fmla="*/ 157 h 215"/>
                  <a:gd name="T44" fmla="*/ 86 w 140"/>
                  <a:gd name="T45" fmla="*/ 161 h 215"/>
                  <a:gd name="T46" fmla="*/ 72 w 140"/>
                  <a:gd name="T47" fmla="*/ 162 h 215"/>
                  <a:gd name="T48" fmla="*/ 58 w 140"/>
                  <a:gd name="T49" fmla="*/ 161 h 215"/>
                  <a:gd name="T50" fmla="*/ 46 w 140"/>
                  <a:gd name="T51" fmla="*/ 158 h 215"/>
                  <a:gd name="T52" fmla="*/ 36 w 140"/>
                  <a:gd name="T53" fmla="*/ 152 h 215"/>
                  <a:gd name="T54" fmla="*/ 29 w 140"/>
                  <a:gd name="T55" fmla="*/ 144 h 215"/>
                  <a:gd name="T56" fmla="*/ 0 w 140"/>
                  <a:gd name="T57" fmla="*/ 215 h 215"/>
                  <a:gd name="T58" fmla="*/ 64 w 140"/>
                  <a:gd name="T59" fmla="*/ 22 h 215"/>
                  <a:gd name="T60" fmla="*/ 52 w 140"/>
                  <a:gd name="T61" fmla="*/ 25 h 215"/>
                  <a:gd name="T62" fmla="*/ 42 w 140"/>
                  <a:gd name="T63" fmla="*/ 32 h 215"/>
                  <a:gd name="T64" fmla="*/ 33 w 140"/>
                  <a:gd name="T65" fmla="*/ 41 h 215"/>
                  <a:gd name="T66" fmla="*/ 29 w 140"/>
                  <a:gd name="T67" fmla="*/ 122 h 215"/>
                  <a:gd name="T68" fmla="*/ 36 w 140"/>
                  <a:gd name="T69" fmla="*/ 131 h 215"/>
                  <a:gd name="T70" fmla="*/ 45 w 140"/>
                  <a:gd name="T71" fmla="*/ 137 h 215"/>
                  <a:gd name="T72" fmla="*/ 54 w 140"/>
                  <a:gd name="T73" fmla="*/ 140 h 215"/>
                  <a:gd name="T74" fmla="*/ 65 w 140"/>
                  <a:gd name="T75" fmla="*/ 141 h 215"/>
                  <a:gd name="T76" fmla="*/ 85 w 140"/>
                  <a:gd name="T77" fmla="*/ 138 h 215"/>
                  <a:gd name="T78" fmla="*/ 93 w 140"/>
                  <a:gd name="T79" fmla="*/ 132 h 215"/>
                  <a:gd name="T80" fmla="*/ 100 w 140"/>
                  <a:gd name="T81" fmla="*/ 126 h 215"/>
                  <a:gd name="T82" fmla="*/ 109 w 140"/>
                  <a:gd name="T83" fmla="*/ 107 h 215"/>
                  <a:gd name="T84" fmla="*/ 111 w 140"/>
                  <a:gd name="T85" fmla="*/ 80 h 215"/>
                  <a:gd name="T86" fmla="*/ 109 w 140"/>
                  <a:gd name="T87" fmla="*/ 54 h 215"/>
                  <a:gd name="T88" fmla="*/ 101 w 140"/>
                  <a:gd name="T89" fmla="*/ 35 h 215"/>
                  <a:gd name="T90" fmla="*/ 88 w 140"/>
                  <a:gd name="T91" fmla="*/ 25 h 215"/>
                  <a:gd name="T92" fmla="*/ 71 w 140"/>
                  <a:gd name="T93" fmla="*/ 2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0" h="215">
                    <a:moveTo>
                      <a:pt x="0" y="215"/>
                    </a:moveTo>
                    <a:lnTo>
                      <a:pt x="0" y="2"/>
                    </a:lnTo>
                    <a:lnTo>
                      <a:pt x="16" y="2"/>
                    </a:lnTo>
                    <a:lnTo>
                      <a:pt x="20" y="3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8"/>
                    </a:lnTo>
                    <a:lnTo>
                      <a:pt x="26" y="27"/>
                    </a:lnTo>
                    <a:lnTo>
                      <a:pt x="32" y="21"/>
                    </a:lnTo>
                    <a:lnTo>
                      <a:pt x="37" y="15"/>
                    </a:lnTo>
                    <a:lnTo>
                      <a:pt x="43" y="11"/>
                    </a:lnTo>
                    <a:lnTo>
                      <a:pt x="50" y="7"/>
                    </a:lnTo>
                    <a:lnTo>
                      <a:pt x="56" y="3"/>
                    </a:lnTo>
                    <a:lnTo>
                      <a:pt x="64" y="1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3" y="1"/>
                    </a:lnTo>
                    <a:lnTo>
                      <a:pt x="99" y="2"/>
                    </a:lnTo>
                    <a:lnTo>
                      <a:pt x="104" y="4"/>
                    </a:lnTo>
                    <a:lnTo>
                      <a:pt x="110" y="8"/>
                    </a:lnTo>
                    <a:lnTo>
                      <a:pt x="115" y="11"/>
                    </a:lnTo>
                    <a:lnTo>
                      <a:pt x="120" y="15"/>
                    </a:lnTo>
                    <a:lnTo>
                      <a:pt x="123" y="20"/>
                    </a:lnTo>
                    <a:lnTo>
                      <a:pt x="128" y="25"/>
                    </a:lnTo>
                    <a:lnTo>
                      <a:pt x="131" y="32"/>
                    </a:lnTo>
                    <a:lnTo>
                      <a:pt x="133" y="39"/>
                    </a:lnTo>
                    <a:lnTo>
                      <a:pt x="135" y="45"/>
                    </a:lnTo>
                    <a:lnTo>
                      <a:pt x="138" y="53"/>
                    </a:lnTo>
                    <a:lnTo>
                      <a:pt x="139" y="62"/>
                    </a:lnTo>
                    <a:lnTo>
                      <a:pt x="140" y="71"/>
                    </a:lnTo>
                    <a:lnTo>
                      <a:pt x="140" y="80"/>
                    </a:lnTo>
                    <a:lnTo>
                      <a:pt x="140" y="89"/>
                    </a:lnTo>
                    <a:lnTo>
                      <a:pt x="139" y="98"/>
                    </a:lnTo>
                    <a:lnTo>
                      <a:pt x="138" y="106"/>
                    </a:lnTo>
                    <a:lnTo>
                      <a:pt x="135" y="113"/>
                    </a:lnTo>
                    <a:lnTo>
                      <a:pt x="132" y="120"/>
                    </a:lnTo>
                    <a:lnTo>
                      <a:pt x="130" y="127"/>
                    </a:lnTo>
                    <a:lnTo>
                      <a:pt x="125" y="133"/>
                    </a:lnTo>
                    <a:lnTo>
                      <a:pt x="122" y="139"/>
                    </a:lnTo>
                    <a:lnTo>
                      <a:pt x="118" y="144"/>
                    </a:lnTo>
                    <a:lnTo>
                      <a:pt x="112" y="149"/>
                    </a:lnTo>
                    <a:lnTo>
                      <a:pt x="106" y="153"/>
                    </a:lnTo>
                    <a:lnTo>
                      <a:pt x="100" y="157"/>
                    </a:lnTo>
                    <a:lnTo>
                      <a:pt x="93" y="159"/>
                    </a:lnTo>
                    <a:lnTo>
                      <a:pt x="86" y="161"/>
                    </a:lnTo>
                    <a:lnTo>
                      <a:pt x="79" y="162"/>
                    </a:lnTo>
                    <a:lnTo>
                      <a:pt x="72" y="162"/>
                    </a:lnTo>
                    <a:lnTo>
                      <a:pt x="64" y="162"/>
                    </a:lnTo>
                    <a:lnTo>
                      <a:pt x="58" y="161"/>
                    </a:lnTo>
                    <a:lnTo>
                      <a:pt x="52" y="160"/>
                    </a:lnTo>
                    <a:lnTo>
                      <a:pt x="46" y="158"/>
                    </a:lnTo>
                    <a:lnTo>
                      <a:pt x="42" y="156"/>
                    </a:lnTo>
                    <a:lnTo>
                      <a:pt x="36" y="152"/>
                    </a:lnTo>
                    <a:lnTo>
                      <a:pt x="32" y="149"/>
                    </a:lnTo>
                    <a:lnTo>
                      <a:pt x="29" y="144"/>
                    </a:lnTo>
                    <a:lnTo>
                      <a:pt x="29" y="215"/>
                    </a:lnTo>
                    <a:lnTo>
                      <a:pt x="0" y="215"/>
                    </a:lnTo>
                    <a:close/>
                    <a:moveTo>
                      <a:pt x="71" y="22"/>
                    </a:moveTo>
                    <a:lnTo>
                      <a:pt x="64" y="22"/>
                    </a:lnTo>
                    <a:lnTo>
                      <a:pt x="59" y="23"/>
                    </a:lnTo>
                    <a:lnTo>
                      <a:pt x="52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7" y="35"/>
                    </a:lnTo>
                    <a:lnTo>
                      <a:pt x="33" y="41"/>
                    </a:lnTo>
                    <a:lnTo>
                      <a:pt x="29" y="45"/>
                    </a:lnTo>
                    <a:lnTo>
                      <a:pt x="29" y="122"/>
                    </a:lnTo>
                    <a:lnTo>
                      <a:pt x="32" y="128"/>
                    </a:lnTo>
                    <a:lnTo>
                      <a:pt x="36" y="131"/>
                    </a:lnTo>
                    <a:lnTo>
                      <a:pt x="41" y="134"/>
                    </a:lnTo>
                    <a:lnTo>
                      <a:pt x="45" y="137"/>
                    </a:lnTo>
                    <a:lnTo>
                      <a:pt x="50" y="139"/>
                    </a:lnTo>
                    <a:lnTo>
                      <a:pt x="54" y="140"/>
                    </a:lnTo>
                    <a:lnTo>
                      <a:pt x="60" y="141"/>
                    </a:lnTo>
                    <a:lnTo>
                      <a:pt x="65" y="141"/>
                    </a:lnTo>
                    <a:lnTo>
                      <a:pt x="75" y="140"/>
                    </a:lnTo>
                    <a:lnTo>
                      <a:pt x="85" y="138"/>
                    </a:lnTo>
                    <a:lnTo>
                      <a:pt x="89" y="136"/>
                    </a:lnTo>
                    <a:lnTo>
                      <a:pt x="93" y="132"/>
                    </a:lnTo>
                    <a:lnTo>
                      <a:pt x="96" y="129"/>
                    </a:lnTo>
                    <a:lnTo>
                      <a:pt x="100" y="126"/>
                    </a:lnTo>
                    <a:lnTo>
                      <a:pt x="104" y="117"/>
                    </a:lnTo>
                    <a:lnTo>
                      <a:pt x="109" y="107"/>
                    </a:lnTo>
                    <a:lnTo>
                      <a:pt x="111" y="94"/>
                    </a:lnTo>
                    <a:lnTo>
                      <a:pt x="111" y="80"/>
                    </a:lnTo>
                    <a:lnTo>
                      <a:pt x="111" y="67"/>
                    </a:lnTo>
                    <a:lnTo>
                      <a:pt x="109" y="54"/>
                    </a:lnTo>
                    <a:lnTo>
                      <a:pt x="105" y="43"/>
                    </a:lnTo>
                    <a:lnTo>
                      <a:pt x="101" y="35"/>
                    </a:lnTo>
                    <a:lnTo>
                      <a:pt x="94" y="30"/>
                    </a:lnTo>
                    <a:lnTo>
                      <a:pt x="88" y="25"/>
                    </a:lnTo>
                    <a:lnTo>
                      <a:pt x="80" y="23"/>
                    </a:lnTo>
                    <a:lnTo>
                      <a:pt x="71" y="2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301"/>
              <p:cNvSpPr>
                <a:spLocks/>
              </p:cNvSpPr>
              <p:nvPr/>
            </p:nvSpPr>
            <p:spPr bwMode="auto">
              <a:xfrm>
                <a:off x="3710" y="1696"/>
                <a:ext cx="23" cy="27"/>
              </a:xfrm>
              <a:custGeom>
                <a:avLst/>
                <a:gdLst>
                  <a:gd name="T0" fmla="*/ 0 w 136"/>
                  <a:gd name="T1" fmla="*/ 159 h 159"/>
                  <a:gd name="T2" fmla="*/ 0 w 136"/>
                  <a:gd name="T3" fmla="*/ 0 h 159"/>
                  <a:gd name="T4" fmla="*/ 28 w 136"/>
                  <a:gd name="T5" fmla="*/ 0 h 159"/>
                  <a:gd name="T6" fmla="*/ 28 w 136"/>
                  <a:gd name="T7" fmla="*/ 108 h 159"/>
                  <a:gd name="T8" fmla="*/ 28 w 136"/>
                  <a:gd name="T9" fmla="*/ 111 h 159"/>
                  <a:gd name="T10" fmla="*/ 28 w 136"/>
                  <a:gd name="T11" fmla="*/ 115 h 159"/>
                  <a:gd name="T12" fmla="*/ 27 w 136"/>
                  <a:gd name="T13" fmla="*/ 118 h 159"/>
                  <a:gd name="T14" fmla="*/ 27 w 136"/>
                  <a:gd name="T15" fmla="*/ 121 h 159"/>
                  <a:gd name="T16" fmla="*/ 28 w 136"/>
                  <a:gd name="T17" fmla="*/ 119 h 159"/>
                  <a:gd name="T18" fmla="*/ 29 w 136"/>
                  <a:gd name="T19" fmla="*/ 116 h 159"/>
                  <a:gd name="T20" fmla="*/ 32 w 136"/>
                  <a:gd name="T21" fmla="*/ 114 h 159"/>
                  <a:gd name="T22" fmla="*/ 33 w 136"/>
                  <a:gd name="T23" fmla="*/ 111 h 159"/>
                  <a:gd name="T24" fmla="*/ 34 w 136"/>
                  <a:gd name="T25" fmla="*/ 110 h 159"/>
                  <a:gd name="T26" fmla="*/ 36 w 136"/>
                  <a:gd name="T27" fmla="*/ 106 h 159"/>
                  <a:gd name="T28" fmla="*/ 40 w 136"/>
                  <a:gd name="T29" fmla="*/ 101 h 159"/>
                  <a:gd name="T30" fmla="*/ 45 w 136"/>
                  <a:gd name="T31" fmla="*/ 95 h 159"/>
                  <a:gd name="T32" fmla="*/ 50 w 136"/>
                  <a:gd name="T33" fmla="*/ 87 h 159"/>
                  <a:gd name="T34" fmla="*/ 57 w 136"/>
                  <a:gd name="T35" fmla="*/ 78 h 159"/>
                  <a:gd name="T36" fmla="*/ 64 w 136"/>
                  <a:gd name="T37" fmla="*/ 68 h 159"/>
                  <a:gd name="T38" fmla="*/ 72 w 136"/>
                  <a:gd name="T39" fmla="*/ 59 h 159"/>
                  <a:gd name="T40" fmla="*/ 79 w 136"/>
                  <a:gd name="T41" fmla="*/ 47 h 159"/>
                  <a:gd name="T42" fmla="*/ 89 w 136"/>
                  <a:gd name="T43" fmla="*/ 35 h 159"/>
                  <a:gd name="T44" fmla="*/ 98 w 136"/>
                  <a:gd name="T45" fmla="*/ 21 h 159"/>
                  <a:gd name="T46" fmla="*/ 109 w 136"/>
                  <a:gd name="T47" fmla="*/ 8 h 159"/>
                  <a:gd name="T48" fmla="*/ 111 w 136"/>
                  <a:gd name="T49" fmla="*/ 5 h 159"/>
                  <a:gd name="T50" fmla="*/ 114 w 136"/>
                  <a:gd name="T51" fmla="*/ 2 h 159"/>
                  <a:gd name="T52" fmla="*/ 116 w 136"/>
                  <a:gd name="T53" fmla="*/ 1 h 159"/>
                  <a:gd name="T54" fmla="*/ 119 w 136"/>
                  <a:gd name="T55" fmla="*/ 0 h 159"/>
                  <a:gd name="T56" fmla="*/ 136 w 136"/>
                  <a:gd name="T57" fmla="*/ 0 h 159"/>
                  <a:gd name="T58" fmla="*/ 136 w 136"/>
                  <a:gd name="T59" fmla="*/ 158 h 159"/>
                  <a:gd name="T60" fmla="*/ 108 w 136"/>
                  <a:gd name="T61" fmla="*/ 158 h 159"/>
                  <a:gd name="T62" fmla="*/ 108 w 136"/>
                  <a:gd name="T63" fmla="*/ 51 h 159"/>
                  <a:gd name="T64" fmla="*/ 108 w 136"/>
                  <a:gd name="T65" fmla="*/ 48 h 159"/>
                  <a:gd name="T66" fmla="*/ 108 w 136"/>
                  <a:gd name="T67" fmla="*/ 45 h 159"/>
                  <a:gd name="T68" fmla="*/ 108 w 136"/>
                  <a:gd name="T69" fmla="*/ 41 h 159"/>
                  <a:gd name="T70" fmla="*/ 109 w 136"/>
                  <a:gd name="T71" fmla="*/ 37 h 159"/>
                  <a:gd name="T72" fmla="*/ 108 w 136"/>
                  <a:gd name="T73" fmla="*/ 40 h 159"/>
                  <a:gd name="T74" fmla="*/ 106 w 136"/>
                  <a:gd name="T75" fmla="*/ 43 h 159"/>
                  <a:gd name="T76" fmla="*/ 105 w 136"/>
                  <a:gd name="T77" fmla="*/ 46 h 159"/>
                  <a:gd name="T78" fmla="*/ 104 w 136"/>
                  <a:gd name="T79" fmla="*/ 48 h 159"/>
                  <a:gd name="T80" fmla="*/ 103 w 136"/>
                  <a:gd name="T81" fmla="*/ 49 h 159"/>
                  <a:gd name="T82" fmla="*/ 99 w 136"/>
                  <a:gd name="T83" fmla="*/ 52 h 159"/>
                  <a:gd name="T84" fmla="*/ 96 w 136"/>
                  <a:gd name="T85" fmla="*/ 58 h 159"/>
                  <a:gd name="T86" fmla="*/ 90 w 136"/>
                  <a:gd name="T87" fmla="*/ 65 h 159"/>
                  <a:gd name="T88" fmla="*/ 85 w 136"/>
                  <a:gd name="T89" fmla="*/ 72 h 159"/>
                  <a:gd name="T90" fmla="*/ 78 w 136"/>
                  <a:gd name="T91" fmla="*/ 81 h 159"/>
                  <a:gd name="T92" fmla="*/ 72 w 136"/>
                  <a:gd name="T93" fmla="*/ 91 h 159"/>
                  <a:gd name="T94" fmla="*/ 65 w 136"/>
                  <a:gd name="T95" fmla="*/ 100 h 159"/>
                  <a:gd name="T96" fmla="*/ 56 w 136"/>
                  <a:gd name="T97" fmla="*/ 112 h 159"/>
                  <a:gd name="T98" fmla="*/ 47 w 136"/>
                  <a:gd name="T99" fmla="*/ 125 h 159"/>
                  <a:gd name="T100" fmla="*/ 37 w 136"/>
                  <a:gd name="T101" fmla="*/ 138 h 159"/>
                  <a:gd name="T102" fmla="*/ 27 w 136"/>
                  <a:gd name="T103" fmla="*/ 151 h 159"/>
                  <a:gd name="T104" fmla="*/ 25 w 136"/>
                  <a:gd name="T105" fmla="*/ 154 h 159"/>
                  <a:gd name="T106" fmla="*/ 23 w 136"/>
                  <a:gd name="T107" fmla="*/ 157 h 159"/>
                  <a:gd name="T108" fmla="*/ 20 w 136"/>
                  <a:gd name="T109" fmla="*/ 158 h 159"/>
                  <a:gd name="T110" fmla="*/ 17 w 136"/>
                  <a:gd name="T111" fmla="*/ 159 h 159"/>
                  <a:gd name="T112" fmla="*/ 0 w 136"/>
                  <a:gd name="T11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08"/>
                    </a:lnTo>
                    <a:lnTo>
                      <a:pt x="28" y="111"/>
                    </a:lnTo>
                    <a:lnTo>
                      <a:pt x="28" y="115"/>
                    </a:lnTo>
                    <a:lnTo>
                      <a:pt x="27" y="118"/>
                    </a:lnTo>
                    <a:lnTo>
                      <a:pt x="27" y="121"/>
                    </a:lnTo>
                    <a:lnTo>
                      <a:pt x="28" y="119"/>
                    </a:lnTo>
                    <a:lnTo>
                      <a:pt x="29" y="116"/>
                    </a:lnTo>
                    <a:lnTo>
                      <a:pt x="32" y="114"/>
                    </a:lnTo>
                    <a:lnTo>
                      <a:pt x="33" y="111"/>
                    </a:lnTo>
                    <a:lnTo>
                      <a:pt x="34" y="110"/>
                    </a:lnTo>
                    <a:lnTo>
                      <a:pt x="36" y="106"/>
                    </a:lnTo>
                    <a:lnTo>
                      <a:pt x="40" y="101"/>
                    </a:lnTo>
                    <a:lnTo>
                      <a:pt x="45" y="95"/>
                    </a:lnTo>
                    <a:lnTo>
                      <a:pt x="50" y="87"/>
                    </a:lnTo>
                    <a:lnTo>
                      <a:pt x="57" y="78"/>
                    </a:lnTo>
                    <a:lnTo>
                      <a:pt x="64" y="68"/>
                    </a:lnTo>
                    <a:lnTo>
                      <a:pt x="72" y="59"/>
                    </a:lnTo>
                    <a:lnTo>
                      <a:pt x="79" y="47"/>
                    </a:lnTo>
                    <a:lnTo>
                      <a:pt x="89" y="35"/>
                    </a:lnTo>
                    <a:lnTo>
                      <a:pt x="98" y="21"/>
                    </a:lnTo>
                    <a:lnTo>
                      <a:pt x="109" y="8"/>
                    </a:lnTo>
                    <a:lnTo>
                      <a:pt x="111" y="5"/>
                    </a:lnTo>
                    <a:lnTo>
                      <a:pt x="114" y="2"/>
                    </a:lnTo>
                    <a:lnTo>
                      <a:pt x="116" y="1"/>
                    </a:lnTo>
                    <a:lnTo>
                      <a:pt x="119" y="0"/>
                    </a:lnTo>
                    <a:lnTo>
                      <a:pt x="136" y="0"/>
                    </a:lnTo>
                    <a:lnTo>
                      <a:pt x="136" y="158"/>
                    </a:lnTo>
                    <a:lnTo>
                      <a:pt x="108" y="158"/>
                    </a:lnTo>
                    <a:lnTo>
                      <a:pt x="108" y="51"/>
                    </a:lnTo>
                    <a:lnTo>
                      <a:pt x="108" y="48"/>
                    </a:lnTo>
                    <a:lnTo>
                      <a:pt x="108" y="45"/>
                    </a:lnTo>
                    <a:lnTo>
                      <a:pt x="108" y="41"/>
                    </a:lnTo>
                    <a:lnTo>
                      <a:pt x="109" y="37"/>
                    </a:lnTo>
                    <a:lnTo>
                      <a:pt x="108" y="40"/>
                    </a:lnTo>
                    <a:lnTo>
                      <a:pt x="106" y="43"/>
                    </a:lnTo>
                    <a:lnTo>
                      <a:pt x="105" y="46"/>
                    </a:lnTo>
                    <a:lnTo>
                      <a:pt x="104" y="48"/>
                    </a:lnTo>
                    <a:lnTo>
                      <a:pt x="103" y="49"/>
                    </a:lnTo>
                    <a:lnTo>
                      <a:pt x="99" y="52"/>
                    </a:lnTo>
                    <a:lnTo>
                      <a:pt x="96" y="58"/>
                    </a:lnTo>
                    <a:lnTo>
                      <a:pt x="90" y="65"/>
                    </a:lnTo>
                    <a:lnTo>
                      <a:pt x="85" y="72"/>
                    </a:lnTo>
                    <a:lnTo>
                      <a:pt x="78" y="81"/>
                    </a:lnTo>
                    <a:lnTo>
                      <a:pt x="72" y="91"/>
                    </a:lnTo>
                    <a:lnTo>
                      <a:pt x="65" y="100"/>
                    </a:lnTo>
                    <a:lnTo>
                      <a:pt x="56" y="112"/>
                    </a:lnTo>
                    <a:lnTo>
                      <a:pt x="47" y="125"/>
                    </a:lnTo>
                    <a:lnTo>
                      <a:pt x="37" y="138"/>
                    </a:lnTo>
                    <a:lnTo>
                      <a:pt x="27" y="151"/>
                    </a:lnTo>
                    <a:lnTo>
                      <a:pt x="25" y="154"/>
                    </a:lnTo>
                    <a:lnTo>
                      <a:pt x="23" y="157"/>
                    </a:lnTo>
                    <a:lnTo>
                      <a:pt x="20" y="158"/>
                    </a:lnTo>
                    <a:lnTo>
                      <a:pt x="17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302"/>
              <p:cNvSpPr>
                <a:spLocks noEditPoints="1"/>
              </p:cNvSpPr>
              <p:nvPr/>
            </p:nvSpPr>
            <p:spPr bwMode="auto">
              <a:xfrm>
                <a:off x="3737" y="1696"/>
                <a:ext cx="30" cy="36"/>
              </a:xfrm>
              <a:custGeom>
                <a:avLst/>
                <a:gdLst>
                  <a:gd name="T0" fmla="*/ 154 w 183"/>
                  <a:gd name="T1" fmla="*/ 0 h 214"/>
                  <a:gd name="T2" fmla="*/ 154 w 183"/>
                  <a:gd name="T3" fmla="*/ 138 h 214"/>
                  <a:gd name="T4" fmla="*/ 183 w 183"/>
                  <a:gd name="T5" fmla="*/ 138 h 214"/>
                  <a:gd name="T6" fmla="*/ 183 w 183"/>
                  <a:gd name="T7" fmla="*/ 205 h 214"/>
                  <a:gd name="T8" fmla="*/ 182 w 183"/>
                  <a:gd name="T9" fmla="*/ 208 h 214"/>
                  <a:gd name="T10" fmla="*/ 181 w 183"/>
                  <a:gd name="T11" fmla="*/ 210 h 214"/>
                  <a:gd name="T12" fmla="*/ 178 w 183"/>
                  <a:gd name="T13" fmla="*/ 213 h 214"/>
                  <a:gd name="T14" fmla="*/ 174 w 183"/>
                  <a:gd name="T15" fmla="*/ 214 h 214"/>
                  <a:gd name="T16" fmla="*/ 158 w 183"/>
                  <a:gd name="T17" fmla="*/ 214 h 214"/>
                  <a:gd name="T18" fmla="*/ 158 w 183"/>
                  <a:gd name="T19" fmla="*/ 158 h 214"/>
                  <a:gd name="T20" fmla="*/ 24 w 183"/>
                  <a:gd name="T21" fmla="*/ 158 h 214"/>
                  <a:gd name="T22" fmla="*/ 24 w 183"/>
                  <a:gd name="T23" fmla="*/ 205 h 214"/>
                  <a:gd name="T24" fmla="*/ 24 w 183"/>
                  <a:gd name="T25" fmla="*/ 208 h 214"/>
                  <a:gd name="T26" fmla="*/ 23 w 183"/>
                  <a:gd name="T27" fmla="*/ 210 h 214"/>
                  <a:gd name="T28" fmla="*/ 21 w 183"/>
                  <a:gd name="T29" fmla="*/ 213 h 214"/>
                  <a:gd name="T30" fmla="*/ 17 w 183"/>
                  <a:gd name="T31" fmla="*/ 214 h 214"/>
                  <a:gd name="T32" fmla="*/ 0 w 183"/>
                  <a:gd name="T33" fmla="*/ 214 h 214"/>
                  <a:gd name="T34" fmla="*/ 0 w 183"/>
                  <a:gd name="T35" fmla="*/ 138 h 214"/>
                  <a:gd name="T36" fmla="*/ 6 w 183"/>
                  <a:gd name="T37" fmla="*/ 138 h 214"/>
                  <a:gd name="T38" fmla="*/ 12 w 183"/>
                  <a:gd name="T39" fmla="*/ 138 h 214"/>
                  <a:gd name="T40" fmla="*/ 16 w 183"/>
                  <a:gd name="T41" fmla="*/ 136 h 214"/>
                  <a:gd name="T42" fmla="*/ 22 w 183"/>
                  <a:gd name="T43" fmla="*/ 134 h 214"/>
                  <a:gd name="T44" fmla="*/ 26 w 183"/>
                  <a:gd name="T45" fmla="*/ 128 h 214"/>
                  <a:gd name="T46" fmla="*/ 32 w 183"/>
                  <a:gd name="T47" fmla="*/ 121 h 214"/>
                  <a:gd name="T48" fmla="*/ 36 w 183"/>
                  <a:gd name="T49" fmla="*/ 114 h 214"/>
                  <a:gd name="T50" fmla="*/ 40 w 183"/>
                  <a:gd name="T51" fmla="*/ 102 h 214"/>
                  <a:gd name="T52" fmla="*/ 44 w 183"/>
                  <a:gd name="T53" fmla="*/ 88 h 214"/>
                  <a:gd name="T54" fmla="*/ 45 w 183"/>
                  <a:gd name="T55" fmla="*/ 80 h 214"/>
                  <a:gd name="T56" fmla="*/ 48 w 183"/>
                  <a:gd name="T57" fmla="*/ 71 h 214"/>
                  <a:gd name="T58" fmla="*/ 49 w 183"/>
                  <a:gd name="T59" fmla="*/ 61 h 214"/>
                  <a:gd name="T60" fmla="*/ 50 w 183"/>
                  <a:gd name="T61" fmla="*/ 51 h 214"/>
                  <a:gd name="T62" fmla="*/ 51 w 183"/>
                  <a:gd name="T63" fmla="*/ 40 h 214"/>
                  <a:gd name="T64" fmla="*/ 52 w 183"/>
                  <a:gd name="T65" fmla="*/ 28 h 214"/>
                  <a:gd name="T66" fmla="*/ 53 w 183"/>
                  <a:gd name="T67" fmla="*/ 15 h 214"/>
                  <a:gd name="T68" fmla="*/ 54 w 183"/>
                  <a:gd name="T69" fmla="*/ 0 h 214"/>
                  <a:gd name="T70" fmla="*/ 154 w 183"/>
                  <a:gd name="T71" fmla="*/ 0 h 214"/>
                  <a:gd name="T72" fmla="*/ 76 w 183"/>
                  <a:gd name="T73" fmla="*/ 22 h 214"/>
                  <a:gd name="T74" fmla="*/ 76 w 183"/>
                  <a:gd name="T75" fmla="*/ 35 h 214"/>
                  <a:gd name="T76" fmla="*/ 75 w 183"/>
                  <a:gd name="T77" fmla="*/ 46 h 214"/>
                  <a:gd name="T78" fmla="*/ 74 w 183"/>
                  <a:gd name="T79" fmla="*/ 56 h 214"/>
                  <a:gd name="T80" fmla="*/ 72 w 183"/>
                  <a:gd name="T81" fmla="*/ 66 h 214"/>
                  <a:gd name="T82" fmla="*/ 70 w 183"/>
                  <a:gd name="T83" fmla="*/ 82 h 214"/>
                  <a:gd name="T84" fmla="*/ 66 w 183"/>
                  <a:gd name="T85" fmla="*/ 98 h 214"/>
                  <a:gd name="T86" fmla="*/ 62 w 183"/>
                  <a:gd name="T87" fmla="*/ 111 h 214"/>
                  <a:gd name="T88" fmla="*/ 58 w 183"/>
                  <a:gd name="T89" fmla="*/ 122 h 214"/>
                  <a:gd name="T90" fmla="*/ 53 w 183"/>
                  <a:gd name="T91" fmla="*/ 131 h 214"/>
                  <a:gd name="T92" fmla="*/ 49 w 183"/>
                  <a:gd name="T93" fmla="*/ 138 h 214"/>
                  <a:gd name="T94" fmla="*/ 126 w 183"/>
                  <a:gd name="T95" fmla="*/ 138 h 214"/>
                  <a:gd name="T96" fmla="*/ 126 w 183"/>
                  <a:gd name="T97" fmla="*/ 22 h 214"/>
                  <a:gd name="T98" fmla="*/ 76 w 183"/>
                  <a:gd name="T99" fmla="*/ 2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3" h="214">
                    <a:moveTo>
                      <a:pt x="154" y="0"/>
                    </a:moveTo>
                    <a:lnTo>
                      <a:pt x="154" y="138"/>
                    </a:lnTo>
                    <a:lnTo>
                      <a:pt x="183" y="138"/>
                    </a:lnTo>
                    <a:lnTo>
                      <a:pt x="183" y="205"/>
                    </a:lnTo>
                    <a:lnTo>
                      <a:pt x="182" y="208"/>
                    </a:lnTo>
                    <a:lnTo>
                      <a:pt x="181" y="210"/>
                    </a:lnTo>
                    <a:lnTo>
                      <a:pt x="178" y="213"/>
                    </a:lnTo>
                    <a:lnTo>
                      <a:pt x="174" y="214"/>
                    </a:lnTo>
                    <a:lnTo>
                      <a:pt x="158" y="214"/>
                    </a:lnTo>
                    <a:lnTo>
                      <a:pt x="158" y="158"/>
                    </a:lnTo>
                    <a:lnTo>
                      <a:pt x="24" y="158"/>
                    </a:lnTo>
                    <a:lnTo>
                      <a:pt x="24" y="205"/>
                    </a:lnTo>
                    <a:lnTo>
                      <a:pt x="24" y="208"/>
                    </a:lnTo>
                    <a:lnTo>
                      <a:pt x="23" y="210"/>
                    </a:lnTo>
                    <a:lnTo>
                      <a:pt x="21" y="213"/>
                    </a:lnTo>
                    <a:lnTo>
                      <a:pt x="17" y="214"/>
                    </a:lnTo>
                    <a:lnTo>
                      <a:pt x="0" y="214"/>
                    </a:lnTo>
                    <a:lnTo>
                      <a:pt x="0" y="138"/>
                    </a:lnTo>
                    <a:lnTo>
                      <a:pt x="6" y="138"/>
                    </a:lnTo>
                    <a:lnTo>
                      <a:pt x="12" y="138"/>
                    </a:lnTo>
                    <a:lnTo>
                      <a:pt x="16" y="136"/>
                    </a:lnTo>
                    <a:lnTo>
                      <a:pt x="22" y="134"/>
                    </a:lnTo>
                    <a:lnTo>
                      <a:pt x="26" y="128"/>
                    </a:lnTo>
                    <a:lnTo>
                      <a:pt x="32" y="121"/>
                    </a:lnTo>
                    <a:lnTo>
                      <a:pt x="36" y="114"/>
                    </a:lnTo>
                    <a:lnTo>
                      <a:pt x="40" y="102"/>
                    </a:lnTo>
                    <a:lnTo>
                      <a:pt x="44" y="88"/>
                    </a:lnTo>
                    <a:lnTo>
                      <a:pt x="45" y="80"/>
                    </a:lnTo>
                    <a:lnTo>
                      <a:pt x="48" y="71"/>
                    </a:lnTo>
                    <a:lnTo>
                      <a:pt x="49" y="61"/>
                    </a:lnTo>
                    <a:lnTo>
                      <a:pt x="50" y="51"/>
                    </a:lnTo>
                    <a:lnTo>
                      <a:pt x="51" y="40"/>
                    </a:lnTo>
                    <a:lnTo>
                      <a:pt x="52" y="28"/>
                    </a:lnTo>
                    <a:lnTo>
                      <a:pt x="53" y="15"/>
                    </a:lnTo>
                    <a:lnTo>
                      <a:pt x="54" y="0"/>
                    </a:lnTo>
                    <a:lnTo>
                      <a:pt x="154" y="0"/>
                    </a:lnTo>
                    <a:close/>
                    <a:moveTo>
                      <a:pt x="76" y="22"/>
                    </a:moveTo>
                    <a:lnTo>
                      <a:pt x="76" y="35"/>
                    </a:lnTo>
                    <a:lnTo>
                      <a:pt x="75" y="46"/>
                    </a:lnTo>
                    <a:lnTo>
                      <a:pt x="74" y="56"/>
                    </a:lnTo>
                    <a:lnTo>
                      <a:pt x="72" y="66"/>
                    </a:lnTo>
                    <a:lnTo>
                      <a:pt x="70" y="82"/>
                    </a:lnTo>
                    <a:lnTo>
                      <a:pt x="66" y="98"/>
                    </a:lnTo>
                    <a:lnTo>
                      <a:pt x="62" y="111"/>
                    </a:lnTo>
                    <a:lnTo>
                      <a:pt x="58" y="122"/>
                    </a:lnTo>
                    <a:lnTo>
                      <a:pt x="53" y="131"/>
                    </a:lnTo>
                    <a:lnTo>
                      <a:pt x="49" y="138"/>
                    </a:lnTo>
                    <a:lnTo>
                      <a:pt x="126" y="138"/>
                    </a:lnTo>
                    <a:lnTo>
                      <a:pt x="126" y="22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303"/>
              <p:cNvSpPr>
                <a:spLocks/>
              </p:cNvSpPr>
              <p:nvPr/>
            </p:nvSpPr>
            <p:spPr bwMode="auto">
              <a:xfrm>
                <a:off x="3772" y="1696"/>
                <a:ext cx="23" cy="27"/>
              </a:xfrm>
              <a:custGeom>
                <a:avLst/>
                <a:gdLst>
                  <a:gd name="T0" fmla="*/ 0 w 136"/>
                  <a:gd name="T1" fmla="*/ 159 h 159"/>
                  <a:gd name="T2" fmla="*/ 0 w 136"/>
                  <a:gd name="T3" fmla="*/ 0 h 159"/>
                  <a:gd name="T4" fmla="*/ 28 w 136"/>
                  <a:gd name="T5" fmla="*/ 0 h 159"/>
                  <a:gd name="T6" fmla="*/ 28 w 136"/>
                  <a:gd name="T7" fmla="*/ 108 h 159"/>
                  <a:gd name="T8" fmla="*/ 28 w 136"/>
                  <a:gd name="T9" fmla="*/ 111 h 159"/>
                  <a:gd name="T10" fmla="*/ 28 w 136"/>
                  <a:gd name="T11" fmla="*/ 115 h 159"/>
                  <a:gd name="T12" fmla="*/ 28 w 136"/>
                  <a:gd name="T13" fmla="*/ 118 h 159"/>
                  <a:gd name="T14" fmla="*/ 27 w 136"/>
                  <a:gd name="T15" fmla="*/ 121 h 159"/>
                  <a:gd name="T16" fmla="*/ 28 w 136"/>
                  <a:gd name="T17" fmla="*/ 119 h 159"/>
                  <a:gd name="T18" fmla="*/ 30 w 136"/>
                  <a:gd name="T19" fmla="*/ 116 h 159"/>
                  <a:gd name="T20" fmla="*/ 31 w 136"/>
                  <a:gd name="T21" fmla="*/ 114 h 159"/>
                  <a:gd name="T22" fmla="*/ 32 w 136"/>
                  <a:gd name="T23" fmla="*/ 111 h 159"/>
                  <a:gd name="T24" fmla="*/ 33 w 136"/>
                  <a:gd name="T25" fmla="*/ 110 h 159"/>
                  <a:gd name="T26" fmla="*/ 36 w 136"/>
                  <a:gd name="T27" fmla="*/ 106 h 159"/>
                  <a:gd name="T28" fmla="*/ 40 w 136"/>
                  <a:gd name="T29" fmla="*/ 101 h 159"/>
                  <a:gd name="T30" fmla="*/ 44 w 136"/>
                  <a:gd name="T31" fmla="*/ 95 h 159"/>
                  <a:gd name="T32" fmla="*/ 51 w 136"/>
                  <a:gd name="T33" fmla="*/ 87 h 159"/>
                  <a:gd name="T34" fmla="*/ 57 w 136"/>
                  <a:gd name="T35" fmla="*/ 78 h 159"/>
                  <a:gd name="T36" fmla="*/ 65 w 136"/>
                  <a:gd name="T37" fmla="*/ 68 h 159"/>
                  <a:gd name="T38" fmla="*/ 71 w 136"/>
                  <a:gd name="T39" fmla="*/ 59 h 159"/>
                  <a:gd name="T40" fmla="*/ 80 w 136"/>
                  <a:gd name="T41" fmla="*/ 47 h 159"/>
                  <a:gd name="T42" fmla="*/ 89 w 136"/>
                  <a:gd name="T43" fmla="*/ 35 h 159"/>
                  <a:gd name="T44" fmla="*/ 99 w 136"/>
                  <a:gd name="T45" fmla="*/ 21 h 159"/>
                  <a:gd name="T46" fmla="*/ 109 w 136"/>
                  <a:gd name="T47" fmla="*/ 8 h 159"/>
                  <a:gd name="T48" fmla="*/ 111 w 136"/>
                  <a:gd name="T49" fmla="*/ 5 h 159"/>
                  <a:gd name="T50" fmla="*/ 113 w 136"/>
                  <a:gd name="T51" fmla="*/ 2 h 159"/>
                  <a:gd name="T52" fmla="*/ 116 w 136"/>
                  <a:gd name="T53" fmla="*/ 1 h 159"/>
                  <a:gd name="T54" fmla="*/ 119 w 136"/>
                  <a:gd name="T55" fmla="*/ 0 h 159"/>
                  <a:gd name="T56" fmla="*/ 136 w 136"/>
                  <a:gd name="T57" fmla="*/ 0 h 159"/>
                  <a:gd name="T58" fmla="*/ 136 w 136"/>
                  <a:gd name="T59" fmla="*/ 158 h 159"/>
                  <a:gd name="T60" fmla="*/ 108 w 136"/>
                  <a:gd name="T61" fmla="*/ 158 h 159"/>
                  <a:gd name="T62" fmla="*/ 108 w 136"/>
                  <a:gd name="T63" fmla="*/ 51 h 159"/>
                  <a:gd name="T64" fmla="*/ 108 w 136"/>
                  <a:gd name="T65" fmla="*/ 48 h 159"/>
                  <a:gd name="T66" fmla="*/ 108 w 136"/>
                  <a:gd name="T67" fmla="*/ 45 h 159"/>
                  <a:gd name="T68" fmla="*/ 109 w 136"/>
                  <a:gd name="T69" fmla="*/ 41 h 159"/>
                  <a:gd name="T70" fmla="*/ 109 w 136"/>
                  <a:gd name="T71" fmla="*/ 37 h 159"/>
                  <a:gd name="T72" fmla="*/ 108 w 136"/>
                  <a:gd name="T73" fmla="*/ 40 h 159"/>
                  <a:gd name="T74" fmla="*/ 106 w 136"/>
                  <a:gd name="T75" fmla="*/ 43 h 159"/>
                  <a:gd name="T76" fmla="*/ 105 w 136"/>
                  <a:gd name="T77" fmla="*/ 46 h 159"/>
                  <a:gd name="T78" fmla="*/ 103 w 136"/>
                  <a:gd name="T79" fmla="*/ 48 h 159"/>
                  <a:gd name="T80" fmla="*/ 102 w 136"/>
                  <a:gd name="T81" fmla="*/ 49 h 159"/>
                  <a:gd name="T82" fmla="*/ 100 w 136"/>
                  <a:gd name="T83" fmla="*/ 52 h 159"/>
                  <a:gd name="T84" fmla="*/ 96 w 136"/>
                  <a:gd name="T85" fmla="*/ 58 h 159"/>
                  <a:gd name="T86" fmla="*/ 91 w 136"/>
                  <a:gd name="T87" fmla="*/ 65 h 159"/>
                  <a:gd name="T88" fmla="*/ 85 w 136"/>
                  <a:gd name="T89" fmla="*/ 72 h 159"/>
                  <a:gd name="T90" fmla="*/ 79 w 136"/>
                  <a:gd name="T91" fmla="*/ 81 h 159"/>
                  <a:gd name="T92" fmla="*/ 71 w 136"/>
                  <a:gd name="T93" fmla="*/ 91 h 159"/>
                  <a:gd name="T94" fmla="*/ 65 w 136"/>
                  <a:gd name="T95" fmla="*/ 100 h 159"/>
                  <a:gd name="T96" fmla="*/ 56 w 136"/>
                  <a:gd name="T97" fmla="*/ 112 h 159"/>
                  <a:gd name="T98" fmla="*/ 47 w 136"/>
                  <a:gd name="T99" fmla="*/ 125 h 159"/>
                  <a:gd name="T100" fmla="*/ 37 w 136"/>
                  <a:gd name="T101" fmla="*/ 138 h 159"/>
                  <a:gd name="T102" fmla="*/ 27 w 136"/>
                  <a:gd name="T103" fmla="*/ 151 h 159"/>
                  <a:gd name="T104" fmla="*/ 24 w 136"/>
                  <a:gd name="T105" fmla="*/ 154 h 159"/>
                  <a:gd name="T106" fmla="*/ 22 w 136"/>
                  <a:gd name="T107" fmla="*/ 157 h 159"/>
                  <a:gd name="T108" fmla="*/ 20 w 136"/>
                  <a:gd name="T109" fmla="*/ 158 h 159"/>
                  <a:gd name="T110" fmla="*/ 17 w 136"/>
                  <a:gd name="T111" fmla="*/ 159 h 159"/>
                  <a:gd name="T112" fmla="*/ 0 w 136"/>
                  <a:gd name="T11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08"/>
                    </a:lnTo>
                    <a:lnTo>
                      <a:pt x="28" y="111"/>
                    </a:lnTo>
                    <a:lnTo>
                      <a:pt x="28" y="115"/>
                    </a:lnTo>
                    <a:lnTo>
                      <a:pt x="28" y="118"/>
                    </a:lnTo>
                    <a:lnTo>
                      <a:pt x="27" y="121"/>
                    </a:lnTo>
                    <a:lnTo>
                      <a:pt x="28" y="119"/>
                    </a:lnTo>
                    <a:lnTo>
                      <a:pt x="30" y="116"/>
                    </a:lnTo>
                    <a:lnTo>
                      <a:pt x="31" y="114"/>
                    </a:lnTo>
                    <a:lnTo>
                      <a:pt x="32" y="111"/>
                    </a:lnTo>
                    <a:lnTo>
                      <a:pt x="33" y="110"/>
                    </a:lnTo>
                    <a:lnTo>
                      <a:pt x="36" y="106"/>
                    </a:lnTo>
                    <a:lnTo>
                      <a:pt x="40" y="101"/>
                    </a:lnTo>
                    <a:lnTo>
                      <a:pt x="44" y="95"/>
                    </a:lnTo>
                    <a:lnTo>
                      <a:pt x="51" y="87"/>
                    </a:lnTo>
                    <a:lnTo>
                      <a:pt x="57" y="78"/>
                    </a:lnTo>
                    <a:lnTo>
                      <a:pt x="65" y="68"/>
                    </a:lnTo>
                    <a:lnTo>
                      <a:pt x="71" y="59"/>
                    </a:lnTo>
                    <a:lnTo>
                      <a:pt x="80" y="47"/>
                    </a:lnTo>
                    <a:lnTo>
                      <a:pt x="89" y="35"/>
                    </a:lnTo>
                    <a:lnTo>
                      <a:pt x="99" y="21"/>
                    </a:lnTo>
                    <a:lnTo>
                      <a:pt x="109" y="8"/>
                    </a:lnTo>
                    <a:lnTo>
                      <a:pt x="111" y="5"/>
                    </a:lnTo>
                    <a:lnTo>
                      <a:pt x="113" y="2"/>
                    </a:lnTo>
                    <a:lnTo>
                      <a:pt x="116" y="1"/>
                    </a:lnTo>
                    <a:lnTo>
                      <a:pt x="119" y="0"/>
                    </a:lnTo>
                    <a:lnTo>
                      <a:pt x="136" y="0"/>
                    </a:lnTo>
                    <a:lnTo>
                      <a:pt x="136" y="158"/>
                    </a:lnTo>
                    <a:lnTo>
                      <a:pt x="108" y="158"/>
                    </a:lnTo>
                    <a:lnTo>
                      <a:pt x="108" y="51"/>
                    </a:lnTo>
                    <a:lnTo>
                      <a:pt x="108" y="48"/>
                    </a:lnTo>
                    <a:lnTo>
                      <a:pt x="108" y="45"/>
                    </a:lnTo>
                    <a:lnTo>
                      <a:pt x="109" y="41"/>
                    </a:lnTo>
                    <a:lnTo>
                      <a:pt x="109" y="37"/>
                    </a:lnTo>
                    <a:lnTo>
                      <a:pt x="108" y="40"/>
                    </a:lnTo>
                    <a:lnTo>
                      <a:pt x="106" y="43"/>
                    </a:lnTo>
                    <a:lnTo>
                      <a:pt x="105" y="46"/>
                    </a:lnTo>
                    <a:lnTo>
                      <a:pt x="103" y="48"/>
                    </a:lnTo>
                    <a:lnTo>
                      <a:pt x="102" y="49"/>
                    </a:lnTo>
                    <a:lnTo>
                      <a:pt x="100" y="52"/>
                    </a:lnTo>
                    <a:lnTo>
                      <a:pt x="96" y="58"/>
                    </a:lnTo>
                    <a:lnTo>
                      <a:pt x="91" y="65"/>
                    </a:lnTo>
                    <a:lnTo>
                      <a:pt x="85" y="72"/>
                    </a:lnTo>
                    <a:lnTo>
                      <a:pt x="79" y="81"/>
                    </a:lnTo>
                    <a:lnTo>
                      <a:pt x="71" y="91"/>
                    </a:lnTo>
                    <a:lnTo>
                      <a:pt x="65" y="100"/>
                    </a:lnTo>
                    <a:lnTo>
                      <a:pt x="56" y="112"/>
                    </a:lnTo>
                    <a:lnTo>
                      <a:pt x="47" y="125"/>
                    </a:lnTo>
                    <a:lnTo>
                      <a:pt x="37" y="138"/>
                    </a:lnTo>
                    <a:lnTo>
                      <a:pt x="27" y="151"/>
                    </a:lnTo>
                    <a:lnTo>
                      <a:pt x="24" y="154"/>
                    </a:lnTo>
                    <a:lnTo>
                      <a:pt x="22" y="157"/>
                    </a:lnTo>
                    <a:lnTo>
                      <a:pt x="20" y="158"/>
                    </a:lnTo>
                    <a:lnTo>
                      <a:pt x="17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304"/>
              <p:cNvSpPr>
                <a:spLocks/>
              </p:cNvSpPr>
              <p:nvPr/>
            </p:nvSpPr>
            <p:spPr bwMode="auto">
              <a:xfrm>
                <a:off x="3800" y="1696"/>
                <a:ext cx="21" cy="27"/>
              </a:xfrm>
              <a:custGeom>
                <a:avLst/>
                <a:gdLst>
                  <a:gd name="T0" fmla="*/ 127 w 127"/>
                  <a:gd name="T1" fmla="*/ 158 h 158"/>
                  <a:gd name="T2" fmla="*/ 99 w 127"/>
                  <a:gd name="T3" fmla="*/ 158 h 158"/>
                  <a:gd name="T4" fmla="*/ 99 w 127"/>
                  <a:gd name="T5" fmla="*/ 91 h 158"/>
                  <a:gd name="T6" fmla="*/ 89 w 127"/>
                  <a:gd name="T7" fmla="*/ 94 h 158"/>
                  <a:gd name="T8" fmla="*/ 79 w 127"/>
                  <a:gd name="T9" fmla="*/ 96 h 158"/>
                  <a:gd name="T10" fmla="*/ 69 w 127"/>
                  <a:gd name="T11" fmla="*/ 97 h 158"/>
                  <a:gd name="T12" fmla="*/ 60 w 127"/>
                  <a:gd name="T13" fmla="*/ 98 h 158"/>
                  <a:gd name="T14" fmla="*/ 51 w 127"/>
                  <a:gd name="T15" fmla="*/ 98 h 158"/>
                  <a:gd name="T16" fmla="*/ 44 w 127"/>
                  <a:gd name="T17" fmla="*/ 98 h 158"/>
                  <a:gd name="T18" fmla="*/ 36 w 127"/>
                  <a:gd name="T19" fmla="*/ 97 h 158"/>
                  <a:gd name="T20" fmla="*/ 29 w 127"/>
                  <a:gd name="T21" fmla="*/ 96 h 158"/>
                  <a:gd name="T22" fmla="*/ 22 w 127"/>
                  <a:gd name="T23" fmla="*/ 92 h 158"/>
                  <a:gd name="T24" fmla="*/ 17 w 127"/>
                  <a:gd name="T25" fmla="*/ 90 h 158"/>
                  <a:gd name="T26" fmla="*/ 12 w 127"/>
                  <a:gd name="T27" fmla="*/ 86 h 158"/>
                  <a:gd name="T28" fmla="*/ 8 w 127"/>
                  <a:gd name="T29" fmla="*/ 81 h 158"/>
                  <a:gd name="T30" fmla="*/ 5 w 127"/>
                  <a:gd name="T31" fmla="*/ 76 h 158"/>
                  <a:gd name="T32" fmla="*/ 2 w 127"/>
                  <a:gd name="T33" fmla="*/ 69 h 158"/>
                  <a:gd name="T34" fmla="*/ 1 w 127"/>
                  <a:gd name="T35" fmla="*/ 61 h 158"/>
                  <a:gd name="T36" fmla="*/ 0 w 127"/>
                  <a:gd name="T37" fmla="*/ 52 h 158"/>
                  <a:gd name="T38" fmla="*/ 0 w 127"/>
                  <a:gd name="T39" fmla="*/ 0 h 158"/>
                  <a:gd name="T40" fmla="*/ 28 w 127"/>
                  <a:gd name="T41" fmla="*/ 0 h 158"/>
                  <a:gd name="T42" fmla="*/ 28 w 127"/>
                  <a:gd name="T43" fmla="*/ 48 h 158"/>
                  <a:gd name="T44" fmla="*/ 29 w 127"/>
                  <a:gd name="T45" fmla="*/ 53 h 158"/>
                  <a:gd name="T46" fmla="*/ 29 w 127"/>
                  <a:gd name="T47" fmla="*/ 59 h 158"/>
                  <a:gd name="T48" fmla="*/ 31 w 127"/>
                  <a:gd name="T49" fmla="*/ 62 h 158"/>
                  <a:gd name="T50" fmla="*/ 34 w 127"/>
                  <a:gd name="T51" fmla="*/ 67 h 158"/>
                  <a:gd name="T52" fmla="*/ 36 w 127"/>
                  <a:gd name="T53" fmla="*/ 69 h 158"/>
                  <a:gd name="T54" fmla="*/ 39 w 127"/>
                  <a:gd name="T55" fmla="*/ 72 h 158"/>
                  <a:gd name="T56" fmla="*/ 42 w 127"/>
                  <a:gd name="T57" fmla="*/ 74 h 158"/>
                  <a:gd name="T58" fmla="*/ 47 w 127"/>
                  <a:gd name="T59" fmla="*/ 76 h 158"/>
                  <a:gd name="T60" fmla="*/ 57 w 127"/>
                  <a:gd name="T61" fmla="*/ 77 h 158"/>
                  <a:gd name="T62" fmla="*/ 69 w 127"/>
                  <a:gd name="T63" fmla="*/ 77 h 158"/>
                  <a:gd name="T64" fmla="*/ 82 w 127"/>
                  <a:gd name="T65" fmla="*/ 76 h 158"/>
                  <a:gd name="T66" fmla="*/ 99 w 127"/>
                  <a:gd name="T67" fmla="*/ 72 h 158"/>
                  <a:gd name="T68" fmla="*/ 99 w 127"/>
                  <a:gd name="T69" fmla="*/ 0 h 158"/>
                  <a:gd name="T70" fmla="*/ 127 w 127"/>
                  <a:gd name="T71" fmla="*/ 0 h 158"/>
                  <a:gd name="T72" fmla="*/ 127 w 127"/>
                  <a:gd name="T7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158">
                    <a:moveTo>
                      <a:pt x="127" y="158"/>
                    </a:moveTo>
                    <a:lnTo>
                      <a:pt x="99" y="158"/>
                    </a:lnTo>
                    <a:lnTo>
                      <a:pt x="99" y="91"/>
                    </a:lnTo>
                    <a:lnTo>
                      <a:pt x="89" y="94"/>
                    </a:lnTo>
                    <a:lnTo>
                      <a:pt x="79" y="96"/>
                    </a:lnTo>
                    <a:lnTo>
                      <a:pt x="69" y="97"/>
                    </a:lnTo>
                    <a:lnTo>
                      <a:pt x="60" y="98"/>
                    </a:lnTo>
                    <a:lnTo>
                      <a:pt x="51" y="98"/>
                    </a:lnTo>
                    <a:lnTo>
                      <a:pt x="44" y="98"/>
                    </a:lnTo>
                    <a:lnTo>
                      <a:pt x="36" y="97"/>
                    </a:lnTo>
                    <a:lnTo>
                      <a:pt x="29" y="96"/>
                    </a:lnTo>
                    <a:lnTo>
                      <a:pt x="22" y="92"/>
                    </a:lnTo>
                    <a:lnTo>
                      <a:pt x="17" y="90"/>
                    </a:lnTo>
                    <a:lnTo>
                      <a:pt x="12" y="86"/>
                    </a:lnTo>
                    <a:lnTo>
                      <a:pt x="8" y="81"/>
                    </a:lnTo>
                    <a:lnTo>
                      <a:pt x="5" y="76"/>
                    </a:lnTo>
                    <a:lnTo>
                      <a:pt x="2" y="69"/>
                    </a:lnTo>
                    <a:lnTo>
                      <a:pt x="1" y="61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8"/>
                    </a:lnTo>
                    <a:lnTo>
                      <a:pt x="29" y="53"/>
                    </a:lnTo>
                    <a:lnTo>
                      <a:pt x="29" y="59"/>
                    </a:lnTo>
                    <a:lnTo>
                      <a:pt x="31" y="62"/>
                    </a:lnTo>
                    <a:lnTo>
                      <a:pt x="34" y="67"/>
                    </a:lnTo>
                    <a:lnTo>
                      <a:pt x="36" y="69"/>
                    </a:lnTo>
                    <a:lnTo>
                      <a:pt x="39" y="72"/>
                    </a:lnTo>
                    <a:lnTo>
                      <a:pt x="42" y="74"/>
                    </a:lnTo>
                    <a:lnTo>
                      <a:pt x="47" y="76"/>
                    </a:lnTo>
                    <a:lnTo>
                      <a:pt x="57" y="77"/>
                    </a:lnTo>
                    <a:lnTo>
                      <a:pt x="69" y="77"/>
                    </a:lnTo>
                    <a:lnTo>
                      <a:pt x="82" y="76"/>
                    </a:lnTo>
                    <a:lnTo>
                      <a:pt x="99" y="72"/>
                    </a:lnTo>
                    <a:lnTo>
                      <a:pt x="99" y="0"/>
                    </a:lnTo>
                    <a:lnTo>
                      <a:pt x="127" y="0"/>
                    </a:lnTo>
                    <a:lnTo>
                      <a:pt x="127" y="15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305"/>
              <p:cNvSpPr>
                <a:spLocks noEditPoints="1"/>
              </p:cNvSpPr>
              <p:nvPr/>
            </p:nvSpPr>
            <p:spPr bwMode="auto">
              <a:xfrm>
                <a:off x="3827" y="1696"/>
                <a:ext cx="24" cy="27"/>
              </a:xfrm>
              <a:custGeom>
                <a:avLst/>
                <a:gdLst>
                  <a:gd name="T0" fmla="*/ 82 w 141"/>
                  <a:gd name="T1" fmla="*/ 0 h 162"/>
                  <a:gd name="T2" fmla="*/ 95 w 141"/>
                  <a:gd name="T3" fmla="*/ 2 h 162"/>
                  <a:gd name="T4" fmla="*/ 107 w 141"/>
                  <a:gd name="T5" fmla="*/ 8 h 162"/>
                  <a:gd name="T6" fmla="*/ 117 w 141"/>
                  <a:gd name="T7" fmla="*/ 14 h 162"/>
                  <a:gd name="T8" fmla="*/ 126 w 141"/>
                  <a:gd name="T9" fmla="*/ 23 h 162"/>
                  <a:gd name="T10" fmla="*/ 133 w 141"/>
                  <a:gd name="T11" fmla="*/ 34 h 162"/>
                  <a:gd name="T12" fmla="*/ 138 w 141"/>
                  <a:gd name="T13" fmla="*/ 48 h 162"/>
                  <a:gd name="T14" fmla="*/ 141 w 141"/>
                  <a:gd name="T15" fmla="*/ 62 h 162"/>
                  <a:gd name="T16" fmla="*/ 141 w 141"/>
                  <a:gd name="T17" fmla="*/ 77 h 162"/>
                  <a:gd name="T18" fmla="*/ 137 w 141"/>
                  <a:gd name="T19" fmla="*/ 81 h 162"/>
                  <a:gd name="T20" fmla="*/ 28 w 141"/>
                  <a:gd name="T21" fmla="*/ 81 h 162"/>
                  <a:gd name="T22" fmla="*/ 33 w 141"/>
                  <a:gd name="T23" fmla="*/ 108 h 162"/>
                  <a:gd name="T24" fmla="*/ 43 w 141"/>
                  <a:gd name="T25" fmla="*/ 127 h 162"/>
                  <a:gd name="T26" fmla="*/ 49 w 141"/>
                  <a:gd name="T27" fmla="*/ 132 h 162"/>
                  <a:gd name="T28" fmla="*/ 58 w 141"/>
                  <a:gd name="T29" fmla="*/ 137 h 162"/>
                  <a:gd name="T30" fmla="*/ 78 w 141"/>
                  <a:gd name="T31" fmla="*/ 141 h 162"/>
                  <a:gd name="T32" fmla="*/ 96 w 141"/>
                  <a:gd name="T33" fmla="*/ 139 h 162"/>
                  <a:gd name="T34" fmla="*/ 109 w 141"/>
                  <a:gd name="T35" fmla="*/ 133 h 162"/>
                  <a:gd name="T36" fmla="*/ 118 w 141"/>
                  <a:gd name="T37" fmla="*/ 128 h 162"/>
                  <a:gd name="T38" fmla="*/ 125 w 141"/>
                  <a:gd name="T39" fmla="*/ 126 h 162"/>
                  <a:gd name="T40" fmla="*/ 131 w 141"/>
                  <a:gd name="T41" fmla="*/ 128 h 162"/>
                  <a:gd name="T42" fmla="*/ 133 w 141"/>
                  <a:gd name="T43" fmla="*/ 144 h 162"/>
                  <a:gd name="T44" fmla="*/ 118 w 141"/>
                  <a:gd name="T45" fmla="*/ 153 h 162"/>
                  <a:gd name="T46" fmla="*/ 102 w 141"/>
                  <a:gd name="T47" fmla="*/ 159 h 162"/>
                  <a:gd name="T48" fmla="*/ 85 w 141"/>
                  <a:gd name="T49" fmla="*/ 162 h 162"/>
                  <a:gd name="T50" fmla="*/ 68 w 141"/>
                  <a:gd name="T51" fmla="*/ 162 h 162"/>
                  <a:gd name="T52" fmla="*/ 53 w 141"/>
                  <a:gd name="T53" fmla="*/ 160 h 162"/>
                  <a:gd name="T54" fmla="*/ 39 w 141"/>
                  <a:gd name="T55" fmla="*/ 154 h 162"/>
                  <a:gd name="T56" fmla="*/ 27 w 141"/>
                  <a:gd name="T57" fmla="*/ 146 h 162"/>
                  <a:gd name="T58" fmla="*/ 17 w 141"/>
                  <a:gd name="T59" fmla="*/ 136 h 162"/>
                  <a:gd name="T60" fmla="*/ 9 w 141"/>
                  <a:gd name="T61" fmla="*/ 122 h 162"/>
                  <a:gd name="T62" fmla="*/ 4 w 141"/>
                  <a:gd name="T63" fmla="*/ 107 h 162"/>
                  <a:gd name="T64" fmla="*/ 2 w 141"/>
                  <a:gd name="T65" fmla="*/ 88 h 162"/>
                  <a:gd name="T66" fmla="*/ 2 w 141"/>
                  <a:gd name="T67" fmla="*/ 70 h 162"/>
                  <a:gd name="T68" fmla="*/ 4 w 141"/>
                  <a:gd name="T69" fmla="*/ 54 h 162"/>
                  <a:gd name="T70" fmla="*/ 8 w 141"/>
                  <a:gd name="T71" fmla="*/ 40 h 162"/>
                  <a:gd name="T72" fmla="*/ 16 w 141"/>
                  <a:gd name="T73" fmla="*/ 28 h 162"/>
                  <a:gd name="T74" fmla="*/ 25 w 141"/>
                  <a:gd name="T75" fmla="*/ 18 h 162"/>
                  <a:gd name="T76" fmla="*/ 37 w 141"/>
                  <a:gd name="T77" fmla="*/ 9 h 162"/>
                  <a:gd name="T78" fmla="*/ 51 w 141"/>
                  <a:gd name="T79" fmla="*/ 3 h 162"/>
                  <a:gd name="T80" fmla="*/ 66 w 141"/>
                  <a:gd name="T81" fmla="*/ 0 h 162"/>
                  <a:gd name="T82" fmla="*/ 75 w 141"/>
                  <a:gd name="T83" fmla="*/ 20 h 162"/>
                  <a:gd name="T84" fmla="*/ 57 w 141"/>
                  <a:gd name="T85" fmla="*/ 23 h 162"/>
                  <a:gd name="T86" fmla="*/ 44 w 141"/>
                  <a:gd name="T87" fmla="*/ 32 h 162"/>
                  <a:gd name="T88" fmla="*/ 34 w 141"/>
                  <a:gd name="T89" fmla="*/ 45 h 162"/>
                  <a:gd name="T90" fmla="*/ 29 w 141"/>
                  <a:gd name="T91" fmla="*/ 64 h 162"/>
                  <a:gd name="T92" fmla="*/ 115 w 141"/>
                  <a:gd name="T93" fmla="*/ 54 h 162"/>
                  <a:gd name="T94" fmla="*/ 109 w 141"/>
                  <a:gd name="T95" fmla="*/ 39 h 162"/>
                  <a:gd name="T96" fmla="*/ 99 w 141"/>
                  <a:gd name="T97" fmla="*/ 28 h 162"/>
                  <a:gd name="T98" fmla="*/ 84 w 141"/>
                  <a:gd name="T99" fmla="*/ 2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1" h="162">
                    <a:moveTo>
                      <a:pt x="75" y="0"/>
                    </a:moveTo>
                    <a:lnTo>
                      <a:pt x="82" y="0"/>
                    </a:lnTo>
                    <a:lnTo>
                      <a:pt x="88" y="1"/>
                    </a:lnTo>
                    <a:lnTo>
                      <a:pt x="95" y="2"/>
                    </a:lnTo>
                    <a:lnTo>
                      <a:pt x="101" y="4"/>
                    </a:lnTo>
                    <a:lnTo>
                      <a:pt x="107" y="8"/>
                    </a:lnTo>
                    <a:lnTo>
                      <a:pt x="113" y="10"/>
                    </a:lnTo>
                    <a:lnTo>
                      <a:pt x="117" y="14"/>
                    </a:lnTo>
                    <a:lnTo>
                      <a:pt x="122" y="19"/>
                    </a:lnTo>
                    <a:lnTo>
                      <a:pt x="126" y="23"/>
                    </a:lnTo>
                    <a:lnTo>
                      <a:pt x="129" y="29"/>
                    </a:lnTo>
                    <a:lnTo>
                      <a:pt x="133" y="34"/>
                    </a:lnTo>
                    <a:lnTo>
                      <a:pt x="136" y="41"/>
                    </a:lnTo>
                    <a:lnTo>
                      <a:pt x="138" y="48"/>
                    </a:lnTo>
                    <a:lnTo>
                      <a:pt x="139" y="54"/>
                    </a:lnTo>
                    <a:lnTo>
                      <a:pt x="141" y="62"/>
                    </a:lnTo>
                    <a:lnTo>
                      <a:pt x="141" y="71"/>
                    </a:lnTo>
                    <a:lnTo>
                      <a:pt x="141" y="77"/>
                    </a:lnTo>
                    <a:lnTo>
                      <a:pt x="139" y="79"/>
                    </a:lnTo>
                    <a:lnTo>
                      <a:pt x="137" y="81"/>
                    </a:lnTo>
                    <a:lnTo>
                      <a:pt x="134" y="81"/>
                    </a:lnTo>
                    <a:lnTo>
                      <a:pt x="28" y="81"/>
                    </a:lnTo>
                    <a:lnTo>
                      <a:pt x="29" y="96"/>
                    </a:lnTo>
                    <a:lnTo>
                      <a:pt x="33" y="108"/>
                    </a:lnTo>
                    <a:lnTo>
                      <a:pt x="37" y="118"/>
                    </a:lnTo>
                    <a:lnTo>
                      <a:pt x="43" y="127"/>
                    </a:lnTo>
                    <a:lnTo>
                      <a:pt x="46" y="130"/>
                    </a:lnTo>
                    <a:lnTo>
                      <a:pt x="49" y="132"/>
                    </a:lnTo>
                    <a:lnTo>
                      <a:pt x="54" y="136"/>
                    </a:lnTo>
                    <a:lnTo>
                      <a:pt x="58" y="137"/>
                    </a:lnTo>
                    <a:lnTo>
                      <a:pt x="68" y="140"/>
                    </a:lnTo>
                    <a:lnTo>
                      <a:pt x="78" y="141"/>
                    </a:lnTo>
                    <a:lnTo>
                      <a:pt x="88" y="140"/>
                    </a:lnTo>
                    <a:lnTo>
                      <a:pt x="96" y="139"/>
                    </a:lnTo>
                    <a:lnTo>
                      <a:pt x="104" y="136"/>
                    </a:lnTo>
                    <a:lnTo>
                      <a:pt x="109" y="133"/>
                    </a:lnTo>
                    <a:lnTo>
                      <a:pt x="115" y="130"/>
                    </a:lnTo>
                    <a:lnTo>
                      <a:pt x="118" y="128"/>
                    </a:lnTo>
                    <a:lnTo>
                      <a:pt x="122" y="127"/>
                    </a:lnTo>
                    <a:lnTo>
                      <a:pt x="125" y="126"/>
                    </a:lnTo>
                    <a:lnTo>
                      <a:pt x="128" y="127"/>
                    </a:lnTo>
                    <a:lnTo>
                      <a:pt x="131" y="128"/>
                    </a:lnTo>
                    <a:lnTo>
                      <a:pt x="138" y="139"/>
                    </a:lnTo>
                    <a:lnTo>
                      <a:pt x="133" y="144"/>
                    </a:lnTo>
                    <a:lnTo>
                      <a:pt x="126" y="149"/>
                    </a:lnTo>
                    <a:lnTo>
                      <a:pt x="118" y="153"/>
                    </a:lnTo>
                    <a:lnTo>
                      <a:pt x="111" y="157"/>
                    </a:lnTo>
                    <a:lnTo>
                      <a:pt x="102" y="159"/>
                    </a:lnTo>
                    <a:lnTo>
                      <a:pt x="94" y="161"/>
                    </a:lnTo>
                    <a:lnTo>
                      <a:pt x="85" y="162"/>
                    </a:lnTo>
                    <a:lnTo>
                      <a:pt x="76" y="162"/>
                    </a:lnTo>
                    <a:lnTo>
                      <a:pt x="68" y="162"/>
                    </a:lnTo>
                    <a:lnTo>
                      <a:pt x="61" y="161"/>
                    </a:lnTo>
                    <a:lnTo>
                      <a:pt x="53" y="160"/>
                    </a:lnTo>
                    <a:lnTo>
                      <a:pt x="46" y="157"/>
                    </a:lnTo>
                    <a:lnTo>
                      <a:pt x="39" y="154"/>
                    </a:lnTo>
                    <a:lnTo>
                      <a:pt x="33" y="150"/>
                    </a:lnTo>
                    <a:lnTo>
                      <a:pt x="27" y="146"/>
                    </a:lnTo>
                    <a:lnTo>
                      <a:pt x="22" y="141"/>
                    </a:lnTo>
                    <a:lnTo>
                      <a:pt x="17" y="136"/>
                    </a:lnTo>
                    <a:lnTo>
                      <a:pt x="13" y="129"/>
                    </a:lnTo>
                    <a:lnTo>
                      <a:pt x="9" y="122"/>
                    </a:lnTo>
                    <a:lnTo>
                      <a:pt x="6" y="114"/>
                    </a:lnTo>
                    <a:lnTo>
                      <a:pt x="4" y="107"/>
                    </a:lnTo>
                    <a:lnTo>
                      <a:pt x="2" y="98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2" y="70"/>
                    </a:lnTo>
                    <a:lnTo>
                      <a:pt x="2" y="62"/>
                    </a:lnTo>
                    <a:lnTo>
                      <a:pt x="4" y="54"/>
                    </a:lnTo>
                    <a:lnTo>
                      <a:pt x="6" y="48"/>
                    </a:lnTo>
                    <a:lnTo>
                      <a:pt x="8" y="40"/>
                    </a:lnTo>
                    <a:lnTo>
                      <a:pt x="12" y="34"/>
                    </a:lnTo>
                    <a:lnTo>
                      <a:pt x="16" y="28"/>
                    </a:lnTo>
                    <a:lnTo>
                      <a:pt x="20" y="22"/>
                    </a:lnTo>
                    <a:lnTo>
                      <a:pt x="25" y="18"/>
                    </a:lnTo>
                    <a:lnTo>
                      <a:pt x="30" y="13"/>
                    </a:lnTo>
                    <a:lnTo>
                      <a:pt x="37" y="9"/>
                    </a:lnTo>
                    <a:lnTo>
                      <a:pt x="44" y="5"/>
                    </a:lnTo>
                    <a:lnTo>
                      <a:pt x="51" y="3"/>
                    </a:lnTo>
                    <a:lnTo>
                      <a:pt x="58" y="1"/>
                    </a:lnTo>
                    <a:lnTo>
                      <a:pt x="66" y="0"/>
                    </a:lnTo>
                    <a:lnTo>
                      <a:pt x="75" y="0"/>
                    </a:lnTo>
                    <a:close/>
                    <a:moveTo>
                      <a:pt x="75" y="20"/>
                    </a:moveTo>
                    <a:lnTo>
                      <a:pt x="66" y="21"/>
                    </a:lnTo>
                    <a:lnTo>
                      <a:pt x="57" y="23"/>
                    </a:lnTo>
                    <a:lnTo>
                      <a:pt x="49" y="27"/>
                    </a:lnTo>
                    <a:lnTo>
                      <a:pt x="44" y="32"/>
                    </a:lnTo>
                    <a:lnTo>
                      <a:pt x="38" y="39"/>
                    </a:lnTo>
                    <a:lnTo>
                      <a:pt x="34" y="45"/>
                    </a:lnTo>
                    <a:lnTo>
                      <a:pt x="32" y="54"/>
                    </a:lnTo>
                    <a:lnTo>
                      <a:pt x="29" y="64"/>
                    </a:lnTo>
                    <a:lnTo>
                      <a:pt x="116" y="64"/>
                    </a:lnTo>
                    <a:lnTo>
                      <a:pt x="115" y="54"/>
                    </a:lnTo>
                    <a:lnTo>
                      <a:pt x="113" y="47"/>
                    </a:lnTo>
                    <a:lnTo>
                      <a:pt x="109" y="39"/>
                    </a:lnTo>
                    <a:lnTo>
                      <a:pt x="105" y="32"/>
                    </a:lnTo>
                    <a:lnTo>
                      <a:pt x="99" y="28"/>
                    </a:lnTo>
                    <a:lnTo>
                      <a:pt x="93" y="23"/>
                    </a:lnTo>
                    <a:lnTo>
                      <a:pt x="84" y="21"/>
                    </a:lnTo>
                    <a:lnTo>
                      <a:pt x="75" y="2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306"/>
              <p:cNvSpPr>
                <a:spLocks/>
              </p:cNvSpPr>
              <p:nvPr/>
            </p:nvSpPr>
            <p:spPr bwMode="auto">
              <a:xfrm>
                <a:off x="3855" y="1696"/>
                <a:ext cx="21" cy="27"/>
              </a:xfrm>
              <a:custGeom>
                <a:avLst/>
                <a:gdLst>
                  <a:gd name="T0" fmla="*/ 118 w 128"/>
                  <a:gd name="T1" fmla="*/ 32 h 162"/>
                  <a:gd name="T2" fmla="*/ 115 w 128"/>
                  <a:gd name="T3" fmla="*/ 34 h 162"/>
                  <a:gd name="T4" fmla="*/ 110 w 128"/>
                  <a:gd name="T5" fmla="*/ 33 h 162"/>
                  <a:gd name="T6" fmla="*/ 105 w 128"/>
                  <a:gd name="T7" fmla="*/ 30 h 162"/>
                  <a:gd name="T8" fmla="*/ 96 w 128"/>
                  <a:gd name="T9" fmla="*/ 25 h 162"/>
                  <a:gd name="T10" fmla="*/ 84 w 128"/>
                  <a:gd name="T11" fmla="*/ 22 h 162"/>
                  <a:gd name="T12" fmla="*/ 70 w 128"/>
                  <a:gd name="T13" fmla="*/ 22 h 162"/>
                  <a:gd name="T14" fmla="*/ 60 w 128"/>
                  <a:gd name="T15" fmla="*/ 24 h 162"/>
                  <a:gd name="T16" fmla="*/ 51 w 128"/>
                  <a:gd name="T17" fmla="*/ 28 h 162"/>
                  <a:gd name="T18" fmla="*/ 44 w 128"/>
                  <a:gd name="T19" fmla="*/ 34 h 162"/>
                  <a:gd name="T20" fmla="*/ 35 w 128"/>
                  <a:gd name="T21" fmla="*/ 47 h 162"/>
                  <a:gd name="T22" fmla="*/ 29 w 128"/>
                  <a:gd name="T23" fmla="*/ 69 h 162"/>
                  <a:gd name="T24" fmla="*/ 29 w 128"/>
                  <a:gd name="T25" fmla="*/ 94 h 162"/>
                  <a:gd name="T26" fmla="*/ 36 w 128"/>
                  <a:gd name="T27" fmla="*/ 117 h 162"/>
                  <a:gd name="T28" fmla="*/ 48 w 128"/>
                  <a:gd name="T29" fmla="*/ 132 h 162"/>
                  <a:gd name="T30" fmla="*/ 65 w 128"/>
                  <a:gd name="T31" fmla="*/ 140 h 162"/>
                  <a:gd name="T32" fmla="*/ 84 w 128"/>
                  <a:gd name="T33" fmla="*/ 141 h 162"/>
                  <a:gd name="T34" fmla="*/ 97 w 128"/>
                  <a:gd name="T35" fmla="*/ 137 h 162"/>
                  <a:gd name="T36" fmla="*/ 106 w 128"/>
                  <a:gd name="T37" fmla="*/ 130 h 162"/>
                  <a:gd name="T38" fmla="*/ 113 w 128"/>
                  <a:gd name="T39" fmla="*/ 127 h 162"/>
                  <a:gd name="T40" fmla="*/ 118 w 128"/>
                  <a:gd name="T41" fmla="*/ 127 h 162"/>
                  <a:gd name="T42" fmla="*/ 128 w 128"/>
                  <a:gd name="T43" fmla="*/ 139 h 162"/>
                  <a:gd name="T44" fmla="*/ 116 w 128"/>
                  <a:gd name="T45" fmla="*/ 149 h 162"/>
                  <a:gd name="T46" fmla="*/ 103 w 128"/>
                  <a:gd name="T47" fmla="*/ 157 h 162"/>
                  <a:gd name="T48" fmla="*/ 86 w 128"/>
                  <a:gd name="T49" fmla="*/ 161 h 162"/>
                  <a:gd name="T50" fmla="*/ 69 w 128"/>
                  <a:gd name="T51" fmla="*/ 162 h 162"/>
                  <a:gd name="T52" fmla="*/ 55 w 128"/>
                  <a:gd name="T53" fmla="*/ 161 h 162"/>
                  <a:gd name="T54" fmla="*/ 42 w 128"/>
                  <a:gd name="T55" fmla="*/ 158 h 162"/>
                  <a:gd name="T56" fmla="*/ 30 w 128"/>
                  <a:gd name="T57" fmla="*/ 151 h 162"/>
                  <a:gd name="T58" fmla="*/ 20 w 128"/>
                  <a:gd name="T59" fmla="*/ 141 h 162"/>
                  <a:gd name="T60" fmla="*/ 11 w 128"/>
                  <a:gd name="T61" fmla="*/ 130 h 162"/>
                  <a:gd name="T62" fmla="*/ 5 w 128"/>
                  <a:gd name="T63" fmla="*/ 116 h 162"/>
                  <a:gd name="T64" fmla="*/ 1 w 128"/>
                  <a:gd name="T65" fmla="*/ 100 h 162"/>
                  <a:gd name="T66" fmla="*/ 0 w 128"/>
                  <a:gd name="T67" fmla="*/ 81 h 162"/>
                  <a:gd name="T68" fmla="*/ 1 w 128"/>
                  <a:gd name="T69" fmla="*/ 64 h 162"/>
                  <a:gd name="T70" fmla="*/ 5 w 128"/>
                  <a:gd name="T71" fmla="*/ 49 h 162"/>
                  <a:gd name="T72" fmla="*/ 11 w 128"/>
                  <a:gd name="T73" fmla="*/ 34 h 162"/>
                  <a:gd name="T74" fmla="*/ 19 w 128"/>
                  <a:gd name="T75" fmla="*/ 23 h 162"/>
                  <a:gd name="T76" fmla="*/ 30 w 128"/>
                  <a:gd name="T77" fmla="*/ 13 h 162"/>
                  <a:gd name="T78" fmla="*/ 42 w 128"/>
                  <a:gd name="T79" fmla="*/ 5 h 162"/>
                  <a:gd name="T80" fmla="*/ 57 w 128"/>
                  <a:gd name="T81" fmla="*/ 1 h 162"/>
                  <a:gd name="T82" fmla="*/ 75 w 128"/>
                  <a:gd name="T83" fmla="*/ 0 h 162"/>
                  <a:gd name="T84" fmla="*/ 90 w 128"/>
                  <a:gd name="T85" fmla="*/ 1 h 162"/>
                  <a:gd name="T86" fmla="*/ 104 w 128"/>
                  <a:gd name="T87" fmla="*/ 5 h 162"/>
                  <a:gd name="T88" fmla="*/ 116 w 128"/>
                  <a:gd name="T89" fmla="*/ 12 h 162"/>
                  <a:gd name="T90" fmla="*/ 126 w 128"/>
                  <a:gd name="T91" fmla="*/ 2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8" h="162">
                    <a:moveTo>
                      <a:pt x="119" y="31"/>
                    </a:moveTo>
                    <a:lnTo>
                      <a:pt x="118" y="32"/>
                    </a:lnTo>
                    <a:lnTo>
                      <a:pt x="116" y="33"/>
                    </a:lnTo>
                    <a:lnTo>
                      <a:pt x="115" y="34"/>
                    </a:lnTo>
                    <a:lnTo>
                      <a:pt x="113" y="34"/>
                    </a:lnTo>
                    <a:lnTo>
                      <a:pt x="110" y="33"/>
                    </a:lnTo>
                    <a:lnTo>
                      <a:pt x="108" y="32"/>
                    </a:lnTo>
                    <a:lnTo>
                      <a:pt x="105" y="30"/>
                    </a:lnTo>
                    <a:lnTo>
                      <a:pt x="101" y="28"/>
                    </a:lnTo>
                    <a:lnTo>
                      <a:pt x="96" y="25"/>
                    </a:lnTo>
                    <a:lnTo>
                      <a:pt x="90" y="23"/>
                    </a:lnTo>
                    <a:lnTo>
                      <a:pt x="84" y="22"/>
                    </a:lnTo>
                    <a:lnTo>
                      <a:pt x="76" y="21"/>
                    </a:lnTo>
                    <a:lnTo>
                      <a:pt x="70" y="22"/>
                    </a:lnTo>
                    <a:lnTo>
                      <a:pt x="65" y="22"/>
                    </a:lnTo>
                    <a:lnTo>
                      <a:pt x="60" y="24"/>
                    </a:lnTo>
                    <a:lnTo>
                      <a:pt x="56" y="25"/>
                    </a:lnTo>
                    <a:lnTo>
                      <a:pt x="51" y="28"/>
                    </a:lnTo>
                    <a:lnTo>
                      <a:pt x="47" y="31"/>
                    </a:lnTo>
                    <a:lnTo>
                      <a:pt x="44" y="34"/>
                    </a:lnTo>
                    <a:lnTo>
                      <a:pt x="40" y="38"/>
                    </a:lnTo>
                    <a:lnTo>
                      <a:pt x="35" y="47"/>
                    </a:lnTo>
                    <a:lnTo>
                      <a:pt x="31" y="57"/>
                    </a:lnTo>
                    <a:lnTo>
                      <a:pt x="29" y="69"/>
                    </a:lnTo>
                    <a:lnTo>
                      <a:pt x="28" y="81"/>
                    </a:lnTo>
                    <a:lnTo>
                      <a:pt x="29" y="94"/>
                    </a:lnTo>
                    <a:lnTo>
                      <a:pt x="31" y="107"/>
                    </a:lnTo>
                    <a:lnTo>
                      <a:pt x="36" y="117"/>
                    </a:lnTo>
                    <a:lnTo>
                      <a:pt x="41" y="126"/>
                    </a:lnTo>
                    <a:lnTo>
                      <a:pt x="48" y="132"/>
                    </a:lnTo>
                    <a:lnTo>
                      <a:pt x="56" y="137"/>
                    </a:lnTo>
                    <a:lnTo>
                      <a:pt x="65" y="140"/>
                    </a:lnTo>
                    <a:lnTo>
                      <a:pt x="75" y="141"/>
                    </a:lnTo>
                    <a:lnTo>
                      <a:pt x="84" y="141"/>
                    </a:lnTo>
                    <a:lnTo>
                      <a:pt x="91" y="139"/>
                    </a:lnTo>
                    <a:lnTo>
                      <a:pt x="97" y="137"/>
                    </a:lnTo>
                    <a:lnTo>
                      <a:pt x="103" y="133"/>
                    </a:lnTo>
                    <a:lnTo>
                      <a:pt x="106" y="130"/>
                    </a:lnTo>
                    <a:lnTo>
                      <a:pt x="109" y="128"/>
                    </a:lnTo>
                    <a:lnTo>
                      <a:pt x="113" y="127"/>
                    </a:lnTo>
                    <a:lnTo>
                      <a:pt x="115" y="126"/>
                    </a:lnTo>
                    <a:lnTo>
                      <a:pt x="118" y="127"/>
                    </a:lnTo>
                    <a:lnTo>
                      <a:pt x="120" y="128"/>
                    </a:lnTo>
                    <a:lnTo>
                      <a:pt x="128" y="139"/>
                    </a:lnTo>
                    <a:lnTo>
                      <a:pt x="123" y="144"/>
                    </a:lnTo>
                    <a:lnTo>
                      <a:pt x="116" y="149"/>
                    </a:lnTo>
                    <a:lnTo>
                      <a:pt x="109" y="153"/>
                    </a:lnTo>
                    <a:lnTo>
                      <a:pt x="103" y="157"/>
                    </a:lnTo>
                    <a:lnTo>
                      <a:pt x="95" y="160"/>
                    </a:lnTo>
                    <a:lnTo>
                      <a:pt x="86" y="161"/>
                    </a:lnTo>
                    <a:lnTo>
                      <a:pt x="78" y="162"/>
                    </a:lnTo>
                    <a:lnTo>
                      <a:pt x="69" y="162"/>
                    </a:lnTo>
                    <a:lnTo>
                      <a:pt x="62" y="162"/>
                    </a:lnTo>
                    <a:lnTo>
                      <a:pt x="55" y="161"/>
                    </a:lnTo>
                    <a:lnTo>
                      <a:pt x="48" y="160"/>
                    </a:lnTo>
                    <a:lnTo>
                      <a:pt x="42" y="158"/>
                    </a:lnTo>
                    <a:lnTo>
                      <a:pt x="36" y="154"/>
                    </a:lnTo>
                    <a:lnTo>
                      <a:pt x="30" y="151"/>
                    </a:lnTo>
                    <a:lnTo>
                      <a:pt x="25" y="147"/>
                    </a:lnTo>
                    <a:lnTo>
                      <a:pt x="20" y="141"/>
                    </a:lnTo>
                    <a:lnTo>
                      <a:pt x="16" y="136"/>
                    </a:lnTo>
                    <a:lnTo>
                      <a:pt x="11" y="130"/>
                    </a:lnTo>
                    <a:lnTo>
                      <a:pt x="8" y="123"/>
                    </a:lnTo>
                    <a:lnTo>
                      <a:pt x="5" y="116"/>
                    </a:lnTo>
                    <a:lnTo>
                      <a:pt x="2" y="108"/>
                    </a:lnTo>
                    <a:lnTo>
                      <a:pt x="1" y="100"/>
                    </a:lnTo>
                    <a:lnTo>
                      <a:pt x="0" y="91"/>
                    </a:lnTo>
                    <a:lnTo>
                      <a:pt x="0" y="81"/>
                    </a:lnTo>
                    <a:lnTo>
                      <a:pt x="0" y="72"/>
                    </a:lnTo>
                    <a:lnTo>
                      <a:pt x="1" y="64"/>
                    </a:lnTo>
                    <a:lnTo>
                      <a:pt x="2" y="57"/>
                    </a:lnTo>
                    <a:lnTo>
                      <a:pt x="5" y="49"/>
                    </a:lnTo>
                    <a:lnTo>
                      <a:pt x="8" y="41"/>
                    </a:lnTo>
                    <a:lnTo>
                      <a:pt x="11" y="34"/>
                    </a:lnTo>
                    <a:lnTo>
                      <a:pt x="15" y="29"/>
                    </a:lnTo>
                    <a:lnTo>
                      <a:pt x="19" y="23"/>
                    </a:lnTo>
                    <a:lnTo>
                      <a:pt x="25" y="18"/>
                    </a:lnTo>
                    <a:lnTo>
                      <a:pt x="30" y="13"/>
                    </a:lnTo>
                    <a:lnTo>
                      <a:pt x="36" y="9"/>
                    </a:lnTo>
                    <a:lnTo>
                      <a:pt x="42" y="5"/>
                    </a:lnTo>
                    <a:lnTo>
                      <a:pt x="49" y="3"/>
                    </a:lnTo>
                    <a:lnTo>
                      <a:pt x="57" y="1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1"/>
                    </a:lnTo>
                    <a:lnTo>
                      <a:pt x="97" y="3"/>
                    </a:lnTo>
                    <a:lnTo>
                      <a:pt x="104" y="5"/>
                    </a:lnTo>
                    <a:lnTo>
                      <a:pt x="110" y="8"/>
                    </a:lnTo>
                    <a:lnTo>
                      <a:pt x="116" y="12"/>
                    </a:lnTo>
                    <a:lnTo>
                      <a:pt x="121" y="15"/>
                    </a:lnTo>
                    <a:lnTo>
                      <a:pt x="126" y="21"/>
                    </a:lnTo>
                    <a:lnTo>
                      <a:pt x="119" y="3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307"/>
              <p:cNvSpPr>
                <a:spLocks/>
              </p:cNvSpPr>
              <p:nvPr/>
            </p:nvSpPr>
            <p:spPr bwMode="auto">
              <a:xfrm>
                <a:off x="3881" y="1696"/>
                <a:ext cx="23" cy="27"/>
              </a:xfrm>
              <a:custGeom>
                <a:avLst/>
                <a:gdLst>
                  <a:gd name="T0" fmla="*/ 96 w 136"/>
                  <a:gd name="T1" fmla="*/ 8 h 159"/>
                  <a:gd name="T2" fmla="*/ 98 w 136"/>
                  <a:gd name="T3" fmla="*/ 5 h 159"/>
                  <a:gd name="T4" fmla="*/ 101 w 136"/>
                  <a:gd name="T5" fmla="*/ 2 h 159"/>
                  <a:gd name="T6" fmla="*/ 106 w 136"/>
                  <a:gd name="T7" fmla="*/ 1 h 159"/>
                  <a:gd name="T8" fmla="*/ 109 w 136"/>
                  <a:gd name="T9" fmla="*/ 0 h 159"/>
                  <a:gd name="T10" fmla="*/ 131 w 136"/>
                  <a:gd name="T11" fmla="*/ 0 h 159"/>
                  <a:gd name="T12" fmla="*/ 90 w 136"/>
                  <a:gd name="T13" fmla="*/ 60 h 159"/>
                  <a:gd name="T14" fmla="*/ 86 w 136"/>
                  <a:gd name="T15" fmla="*/ 66 h 159"/>
                  <a:gd name="T16" fmla="*/ 82 w 136"/>
                  <a:gd name="T17" fmla="*/ 70 h 159"/>
                  <a:gd name="T18" fmla="*/ 78 w 136"/>
                  <a:gd name="T19" fmla="*/ 74 h 159"/>
                  <a:gd name="T20" fmla="*/ 72 w 136"/>
                  <a:gd name="T21" fmla="*/ 76 h 159"/>
                  <a:gd name="T22" fmla="*/ 79 w 136"/>
                  <a:gd name="T23" fmla="*/ 78 h 159"/>
                  <a:gd name="T24" fmla="*/ 85 w 136"/>
                  <a:gd name="T25" fmla="*/ 82 h 159"/>
                  <a:gd name="T26" fmla="*/ 90 w 136"/>
                  <a:gd name="T27" fmla="*/ 87 h 159"/>
                  <a:gd name="T28" fmla="*/ 95 w 136"/>
                  <a:gd name="T29" fmla="*/ 94 h 159"/>
                  <a:gd name="T30" fmla="*/ 136 w 136"/>
                  <a:gd name="T31" fmla="*/ 158 h 159"/>
                  <a:gd name="T32" fmla="*/ 116 w 136"/>
                  <a:gd name="T33" fmla="*/ 158 h 159"/>
                  <a:gd name="T34" fmla="*/ 109 w 136"/>
                  <a:gd name="T35" fmla="*/ 158 h 159"/>
                  <a:gd name="T36" fmla="*/ 105 w 136"/>
                  <a:gd name="T37" fmla="*/ 156 h 159"/>
                  <a:gd name="T38" fmla="*/ 101 w 136"/>
                  <a:gd name="T39" fmla="*/ 154 h 159"/>
                  <a:gd name="T40" fmla="*/ 98 w 136"/>
                  <a:gd name="T41" fmla="*/ 149 h 159"/>
                  <a:gd name="T42" fmla="*/ 67 w 136"/>
                  <a:gd name="T43" fmla="*/ 100 h 159"/>
                  <a:gd name="T44" fmla="*/ 62 w 136"/>
                  <a:gd name="T45" fmla="*/ 95 h 159"/>
                  <a:gd name="T46" fmla="*/ 58 w 136"/>
                  <a:gd name="T47" fmla="*/ 90 h 159"/>
                  <a:gd name="T48" fmla="*/ 51 w 136"/>
                  <a:gd name="T49" fmla="*/ 88 h 159"/>
                  <a:gd name="T50" fmla="*/ 45 w 136"/>
                  <a:gd name="T51" fmla="*/ 88 h 159"/>
                  <a:gd name="T52" fmla="*/ 28 w 136"/>
                  <a:gd name="T53" fmla="*/ 88 h 159"/>
                  <a:gd name="T54" fmla="*/ 28 w 136"/>
                  <a:gd name="T55" fmla="*/ 159 h 159"/>
                  <a:gd name="T56" fmla="*/ 0 w 136"/>
                  <a:gd name="T57" fmla="*/ 159 h 159"/>
                  <a:gd name="T58" fmla="*/ 0 w 136"/>
                  <a:gd name="T59" fmla="*/ 0 h 159"/>
                  <a:gd name="T60" fmla="*/ 28 w 136"/>
                  <a:gd name="T61" fmla="*/ 0 h 159"/>
                  <a:gd name="T62" fmla="*/ 28 w 136"/>
                  <a:gd name="T63" fmla="*/ 69 h 159"/>
                  <a:gd name="T64" fmla="*/ 42 w 136"/>
                  <a:gd name="T65" fmla="*/ 69 h 159"/>
                  <a:gd name="T66" fmla="*/ 49 w 136"/>
                  <a:gd name="T67" fmla="*/ 68 h 159"/>
                  <a:gd name="T68" fmla="*/ 54 w 136"/>
                  <a:gd name="T69" fmla="*/ 66 h 159"/>
                  <a:gd name="T70" fmla="*/ 59 w 136"/>
                  <a:gd name="T71" fmla="*/ 62 h 159"/>
                  <a:gd name="T72" fmla="*/ 62 w 136"/>
                  <a:gd name="T73" fmla="*/ 58 h 159"/>
                  <a:gd name="T74" fmla="*/ 96 w 136"/>
                  <a:gd name="T75" fmla="*/ 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59">
                    <a:moveTo>
                      <a:pt x="96" y="8"/>
                    </a:moveTo>
                    <a:lnTo>
                      <a:pt x="98" y="5"/>
                    </a:lnTo>
                    <a:lnTo>
                      <a:pt x="101" y="2"/>
                    </a:lnTo>
                    <a:lnTo>
                      <a:pt x="106" y="1"/>
                    </a:lnTo>
                    <a:lnTo>
                      <a:pt x="109" y="0"/>
                    </a:lnTo>
                    <a:lnTo>
                      <a:pt x="131" y="0"/>
                    </a:lnTo>
                    <a:lnTo>
                      <a:pt x="90" y="60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78" y="74"/>
                    </a:lnTo>
                    <a:lnTo>
                      <a:pt x="72" y="76"/>
                    </a:lnTo>
                    <a:lnTo>
                      <a:pt x="79" y="78"/>
                    </a:lnTo>
                    <a:lnTo>
                      <a:pt x="85" y="82"/>
                    </a:lnTo>
                    <a:lnTo>
                      <a:pt x="90" y="87"/>
                    </a:lnTo>
                    <a:lnTo>
                      <a:pt x="95" y="94"/>
                    </a:lnTo>
                    <a:lnTo>
                      <a:pt x="136" y="158"/>
                    </a:lnTo>
                    <a:lnTo>
                      <a:pt x="116" y="158"/>
                    </a:lnTo>
                    <a:lnTo>
                      <a:pt x="109" y="158"/>
                    </a:lnTo>
                    <a:lnTo>
                      <a:pt x="105" y="156"/>
                    </a:lnTo>
                    <a:lnTo>
                      <a:pt x="101" y="154"/>
                    </a:lnTo>
                    <a:lnTo>
                      <a:pt x="98" y="149"/>
                    </a:lnTo>
                    <a:lnTo>
                      <a:pt x="67" y="100"/>
                    </a:lnTo>
                    <a:lnTo>
                      <a:pt x="62" y="95"/>
                    </a:lnTo>
                    <a:lnTo>
                      <a:pt x="58" y="90"/>
                    </a:lnTo>
                    <a:lnTo>
                      <a:pt x="51" y="88"/>
                    </a:lnTo>
                    <a:lnTo>
                      <a:pt x="45" y="88"/>
                    </a:lnTo>
                    <a:lnTo>
                      <a:pt x="28" y="88"/>
                    </a:lnTo>
                    <a:lnTo>
                      <a:pt x="28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69"/>
                    </a:lnTo>
                    <a:lnTo>
                      <a:pt x="42" y="69"/>
                    </a:lnTo>
                    <a:lnTo>
                      <a:pt x="49" y="68"/>
                    </a:lnTo>
                    <a:lnTo>
                      <a:pt x="54" y="66"/>
                    </a:lnTo>
                    <a:lnTo>
                      <a:pt x="59" y="62"/>
                    </a:lnTo>
                    <a:lnTo>
                      <a:pt x="62" y="58"/>
                    </a:lnTo>
                    <a:lnTo>
                      <a:pt x="96" y="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308"/>
              <p:cNvSpPr>
                <a:spLocks/>
              </p:cNvSpPr>
              <p:nvPr/>
            </p:nvSpPr>
            <p:spPr bwMode="auto">
              <a:xfrm>
                <a:off x="3908" y="1696"/>
                <a:ext cx="23" cy="27"/>
              </a:xfrm>
              <a:custGeom>
                <a:avLst/>
                <a:gdLst>
                  <a:gd name="T0" fmla="*/ 0 w 136"/>
                  <a:gd name="T1" fmla="*/ 159 h 159"/>
                  <a:gd name="T2" fmla="*/ 0 w 136"/>
                  <a:gd name="T3" fmla="*/ 0 h 159"/>
                  <a:gd name="T4" fmla="*/ 28 w 136"/>
                  <a:gd name="T5" fmla="*/ 0 h 159"/>
                  <a:gd name="T6" fmla="*/ 28 w 136"/>
                  <a:gd name="T7" fmla="*/ 108 h 159"/>
                  <a:gd name="T8" fmla="*/ 28 w 136"/>
                  <a:gd name="T9" fmla="*/ 111 h 159"/>
                  <a:gd name="T10" fmla="*/ 28 w 136"/>
                  <a:gd name="T11" fmla="*/ 115 h 159"/>
                  <a:gd name="T12" fmla="*/ 28 w 136"/>
                  <a:gd name="T13" fmla="*/ 118 h 159"/>
                  <a:gd name="T14" fmla="*/ 27 w 136"/>
                  <a:gd name="T15" fmla="*/ 121 h 159"/>
                  <a:gd name="T16" fmla="*/ 29 w 136"/>
                  <a:gd name="T17" fmla="*/ 119 h 159"/>
                  <a:gd name="T18" fmla="*/ 30 w 136"/>
                  <a:gd name="T19" fmla="*/ 116 h 159"/>
                  <a:gd name="T20" fmla="*/ 32 w 136"/>
                  <a:gd name="T21" fmla="*/ 114 h 159"/>
                  <a:gd name="T22" fmla="*/ 33 w 136"/>
                  <a:gd name="T23" fmla="*/ 111 h 159"/>
                  <a:gd name="T24" fmla="*/ 34 w 136"/>
                  <a:gd name="T25" fmla="*/ 110 h 159"/>
                  <a:gd name="T26" fmla="*/ 37 w 136"/>
                  <a:gd name="T27" fmla="*/ 106 h 159"/>
                  <a:gd name="T28" fmla="*/ 40 w 136"/>
                  <a:gd name="T29" fmla="*/ 101 h 159"/>
                  <a:gd name="T30" fmla="*/ 46 w 136"/>
                  <a:gd name="T31" fmla="*/ 95 h 159"/>
                  <a:gd name="T32" fmla="*/ 52 w 136"/>
                  <a:gd name="T33" fmla="*/ 87 h 159"/>
                  <a:gd name="T34" fmla="*/ 58 w 136"/>
                  <a:gd name="T35" fmla="*/ 78 h 159"/>
                  <a:gd name="T36" fmla="*/ 65 w 136"/>
                  <a:gd name="T37" fmla="*/ 68 h 159"/>
                  <a:gd name="T38" fmla="*/ 72 w 136"/>
                  <a:gd name="T39" fmla="*/ 59 h 159"/>
                  <a:gd name="T40" fmla="*/ 80 w 136"/>
                  <a:gd name="T41" fmla="*/ 47 h 159"/>
                  <a:gd name="T42" fmla="*/ 89 w 136"/>
                  <a:gd name="T43" fmla="*/ 35 h 159"/>
                  <a:gd name="T44" fmla="*/ 99 w 136"/>
                  <a:gd name="T45" fmla="*/ 21 h 159"/>
                  <a:gd name="T46" fmla="*/ 109 w 136"/>
                  <a:gd name="T47" fmla="*/ 8 h 159"/>
                  <a:gd name="T48" fmla="*/ 112 w 136"/>
                  <a:gd name="T49" fmla="*/ 5 h 159"/>
                  <a:gd name="T50" fmla="*/ 114 w 136"/>
                  <a:gd name="T51" fmla="*/ 2 h 159"/>
                  <a:gd name="T52" fmla="*/ 117 w 136"/>
                  <a:gd name="T53" fmla="*/ 1 h 159"/>
                  <a:gd name="T54" fmla="*/ 119 w 136"/>
                  <a:gd name="T55" fmla="*/ 0 h 159"/>
                  <a:gd name="T56" fmla="*/ 136 w 136"/>
                  <a:gd name="T57" fmla="*/ 0 h 159"/>
                  <a:gd name="T58" fmla="*/ 136 w 136"/>
                  <a:gd name="T59" fmla="*/ 158 h 159"/>
                  <a:gd name="T60" fmla="*/ 108 w 136"/>
                  <a:gd name="T61" fmla="*/ 158 h 159"/>
                  <a:gd name="T62" fmla="*/ 108 w 136"/>
                  <a:gd name="T63" fmla="*/ 51 h 159"/>
                  <a:gd name="T64" fmla="*/ 108 w 136"/>
                  <a:gd name="T65" fmla="*/ 48 h 159"/>
                  <a:gd name="T66" fmla="*/ 109 w 136"/>
                  <a:gd name="T67" fmla="*/ 45 h 159"/>
                  <a:gd name="T68" fmla="*/ 109 w 136"/>
                  <a:gd name="T69" fmla="*/ 41 h 159"/>
                  <a:gd name="T70" fmla="*/ 109 w 136"/>
                  <a:gd name="T71" fmla="*/ 37 h 159"/>
                  <a:gd name="T72" fmla="*/ 108 w 136"/>
                  <a:gd name="T73" fmla="*/ 40 h 159"/>
                  <a:gd name="T74" fmla="*/ 107 w 136"/>
                  <a:gd name="T75" fmla="*/ 43 h 159"/>
                  <a:gd name="T76" fmla="*/ 105 w 136"/>
                  <a:gd name="T77" fmla="*/ 46 h 159"/>
                  <a:gd name="T78" fmla="*/ 104 w 136"/>
                  <a:gd name="T79" fmla="*/ 48 h 159"/>
                  <a:gd name="T80" fmla="*/ 103 w 136"/>
                  <a:gd name="T81" fmla="*/ 49 h 159"/>
                  <a:gd name="T82" fmla="*/ 100 w 136"/>
                  <a:gd name="T83" fmla="*/ 52 h 159"/>
                  <a:gd name="T84" fmla="*/ 96 w 136"/>
                  <a:gd name="T85" fmla="*/ 58 h 159"/>
                  <a:gd name="T86" fmla="*/ 92 w 136"/>
                  <a:gd name="T87" fmla="*/ 65 h 159"/>
                  <a:gd name="T88" fmla="*/ 86 w 136"/>
                  <a:gd name="T89" fmla="*/ 72 h 159"/>
                  <a:gd name="T90" fmla="*/ 79 w 136"/>
                  <a:gd name="T91" fmla="*/ 81 h 159"/>
                  <a:gd name="T92" fmla="*/ 72 w 136"/>
                  <a:gd name="T93" fmla="*/ 91 h 159"/>
                  <a:gd name="T94" fmla="*/ 65 w 136"/>
                  <a:gd name="T95" fmla="*/ 100 h 159"/>
                  <a:gd name="T96" fmla="*/ 56 w 136"/>
                  <a:gd name="T97" fmla="*/ 112 h 159"/>
                  <a:gd name="T98" fmla="*/ 47 w 136"/>
                  <a:gd name="T99" fmla="*/ 125 h 159"/>
                  <a:gd name="T100" fmla="*/ 38 w 136"/>
                  <a:gd name="T101" fmla="*/ 138 h 159"/>
                  <a:gd name="T102" fmla="*/ 27 w 136"/>
                  <a:gd name="T103" fmla="*/ 151 h 159"/>
                  <a:gd name="T104" fmla="*/ 26 w 136"/>
                  <a:gd name="T105" fmla="*/ 154 h 159"/>
                  <a:gd name="T106" fmla="*/ 24 w 136"/>
                  <a:gd name="T107" fmla="*/ 157 h 159"/>
                  <a:gd name="T108" fmla="*/ 20 w 136"/>
                  <a:gd name="T109" fmla="*/ 158 h 159"/>
                  <a:gd name="T110" fmla="*/ 17 w 136"/>
                  <a:gd name="T111" fmla="*/ 159 h 159"/>
                  <a:gd name="T112" fmla="*/ 0 w 136"/>
                  <a:gd name="T11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08"/>
                    </a:lnTo>
                    <a:lnTo>
                      <a:pt x="28" y="111"/>
                    </a:lnTo>
                    <a:lnTo>
                      <a:pt x="28" y="115"/>
                    </a:lnTo>
                    <a:lnTo>
                      <a:pt x="28" y="118"/>
                    </a:lnTo>
                    <a:lnTo>
                      <a:pt x="27" y="121"/>
                    </a:lnTo>
                    <a:lnTo>
                      <a:pt x="29" y="119"/>
                    </a:lnTo>
                    <a:lnTo>
                      <a:pt x="30" y="116"/>
                    </a:lnTo>
                    <a:lnTo>
                      <a:pt x="32" y="114"/>
                    </a:lnTo>
                    <a:lnTo>
                      <a:pt x="33" y="111"/>
                    </a:lnTo>
                    <a:lnTo>
                      <a:pt x="34" y="110"/>
                    </a:lnTo>
                    <a:lnTo>
                      <a:pt x="37" y="106"/>
                    </a:lnTo>
                    <a:lnTo>
                      <a:pt x="40" y="101"/>
                    </a:lnTo>
                    <a:lnTo>
                      <a:pt x="46" y="95"/>
                    </a:lnTo>
                    <a:lnTo>
                      <a:pt x="52" y="87"/>
                    </a:lnTo>
                    <a:lnTo>
                      <a:pt x="58" y="78"/>
                    </a:lnTo>
                    <a:lnTo>
                      <a:pt x="65" y="68"/>
                    </a:lnTo>
                    <a:lnTo>
                      <a:pt x="72" y="59"/>
                    </a:lnTo>
                    <a:lnTo>
                      <a:pt x="80" y="47"/>
                    </a:lnTo>
                    <a:lnTo>
                      <a:pt x="89" y="35"/>
                    </a:lnTo>
                    <a:lnTo>
                      <a:pt x="99" y="21"/>
                    </a:lnTo>
                    <a:lnTo>
                      <a:pt x="109" y="8"/>
                    </a:lnTo>
                    <a:lnTo>
                      <a:pt x="112" y="5"/>
                    </a:lnTo>
                    <a:lnTo>
                      <a:pt x="114" y="2"/>
                    </a:lnTo>
                    <a:lnTo>
                      <a:pt x="117" y="1"/>
                    </a:lnTo>
                    <a:lnTo>
                      <a:pt x="119" y="0"/>
                    </a:lnTo>
                    <a:lnTo>
                      <a:pt x="136" y="0"/>
                    </a:lnTo>
                    <a:lnTo>
                      <a:pt x="136" y="158"/>
                    </a:lnTo>
                    <a:lnTo>
                      <a:pt x="108" y="158"/>
                    </a:lnTo>
                    <a:lnTo>
                      <a:pt x="108" y="51"/>
                    </a:lnTo>
                    <a:lnTo>
                      <a:pt x="108" y="48"/>
                    </a:lnTo>
                    <a:lnTo>
                      <a:pt x="109" y="45"/>
                    </a:lnTo>
                    <a:lnTo>
                      <a:pt x="109" y="41"/>
                    </a:lnTo>
                    <a:lnTo>
                      <a:pt x="109" y="37"/>
                    </a:lnTo>
                    <a:lnTo>
                      <a:pt x="108" y="40"/>
                    </a:lnTo>
                    <a:lnTo>
                      <a:pt x="107" y="43"/>
                    </a:lnTo>
                    <a:lnTo>
                      <a:pt x="105" y="46"/>
                    </a:lnTo>
                    <a:lnTo>
                      <a:pt x="104" y="48"/>
                    </a:lnTo>
                    <a:lnTo>
                      <a:pt x="103" y="49"/>
                    </a:lnTo>
                    <a:lnTo>
                      <a:pt x="100" y="52"/>
                    </a:lnTo>
                    <a:lnTo>
                      <a:pt x="96" y="58"/>
                    </a:lnTo>
                    <a:lnTo>
                      <a:pt x="92" y="65"/>
                    </a:lnTo>
                    <a:lnTo>
                      <a:pt x="86" y="72"/>
                    </a:lnTo>
                    <a:lnTo>
                      <a:pt x="79" y="81"/>
                    </a:lnTo>
                    <a:lnTo>
                      <a:pt x="72" y="91"/>
                    </a:lnTo>
                    <a:lnTo>
                      <a:pt x="65" y="100"/>
                    </a:lnTo>
                    <a:lnTo>
                      <a:pt x="56" y="112"/>
                    </a:lnTo>
                    <a:lnTo>
                      <a:pt x="47" y="125"/>
                    </a:lnTo>
                    <a:lnTo>
                      <a:pt x="38" y="138"/>
                    </a:lnTo>
                    <a:lnTo>
                      <a:pt x="27" y="151"/>
                    </a:lnTo>
                    <a:lnTo>
                      <a:pt x="26" y="154"/>
                    </a:lnTo>
                    <a:lnTo>
                      <a:pt x="24" y="157"/>
                    </a:lnTo>
                    <a:lnTo>
                      <a:pt x="20" y="158"/>
                    </a:lnTo>
                    <a:lnTo>
                      <a:pt x="17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309"/>
              <p:cNvSpPr>
                <a:spLocks/>
              </p:cNvSpPr>
              <p:nvPr/>
            </p:nvSpPr>
            <p:spPr bwMode="auto">
              <a:xfrm>
                <a:off x="3935" y="1696"/>
                <a:ext cx="25" cy="27"/>
              </a:xfrm>
              <a:custGeom>
                <a:avLst/>
                <a:gdLst>
                  <a:gd name="T0" fmla="*/ 55 w 149"/>
                  <a:gd name="T1" fmla="*/ 78 h 158"/>
                  <a:gd name="T2" fmla="*/ 2 w 149"/>
                  <a:gd name="T3" fmla="*/ 0 h 158"/>
                  <a:gd name="T4" fmla="*/ 29 w 149"/>
                  <a:gd name="T5" fmla="*/ 0 h 158"/>
                  <a:gd name="T6" fmla="*/ 32 w 149"/>
                  <a:gd name="T7" fmla="*/ 0 h 158"/>
                  <a:gd name="T8" fmla="*/ 34 w 149"/>
                  <a:gd name="T9" fmla="*/ 1 h 158"/>
                  <a:gd name="T10" fmla="*/ 35 w 149"/>
                  <a:gd name="T11" fmla="*/ 2 h 158"/>
                  <a:gd name="T12" fmla="*/ 36 w 149"/>
                  <a:gd name="T13" fmla="*/ 5 h 158"/>
                  <a:gd name="T14" fmla="*/ 75 w 149"/>
                  <a:gd name="T15" fmla="*/ 63 h 158"/>
                  <a:gd name="T16" fmla="*/ 78 w 149"/>
                  <a:gd name="T17" fmla="*/ 59 h 158"/>
                  <a:gd name="T18" fmla="*/ 80 w 149"/>
                  <a:gd name="T19" fmla="*/ 56 h 158"/>
                  <a:gd name="T20" fmla="*/ 113 w 149"/>
                  <a:gd name="T21" fmla="*/ 6 h 158"/>
                  <a:gd name="T22" fmla="*/ 115 w 149"/>
                  <a:gd name="T23" fmla="*/ 3 h 158"/>
                  <a:gd name="T24" fmla="*/ 116 w 149"/>
                  <a:gd name="T25" fmla="*/ 1 h 158"/>
                  <a:gd name="T26" fmla="*/ 119 w 149"/>
                  <a:gd name="T27" fmla="*/ 0 h 158"/>
                  <a:gd name="T28" fmla="*/ 121 w 149"/>
                  <a:gd name="T29" fmla="*/ 0 h 158"/>
                  <a:gd name="T30" fmla="*/ 146 w 149"/>
                  <a:gd name="T31" fmla="*/ 0 h 158"/>
                  <a:gd name="T32" fmla="*/ 93 w 149"/>
                  <a:gd name="T33" fmla="*/ 76 h 158"/>
                  <a:gd name="T34" fmla="*/ 149 w 149"/>
                  <a:gd name="T35" fmla="*/ 158 h 158"/>
                  <a:gd name="T36" fmla="*/ 122 w 149"/>
                  <a:gd name="T37" fmla="*/ 158 h 158"/>
                  <a:gd name="T38" fmla="*/ 119 w 149"/>
                  <a:gd name="T39" fmla="*/ 158 h 158"/>
                  <a:gd name="T40" fmla="*/ 116 w 149"/>
                  <a:gd name="T41" fmla="*/ 157 h 158"/>
                  <a:gd name="T42" fmla="*/ 114 w 149"/>
                  <a:gd name="T43" fmla="*/ 155 h 158"/>
                  <a:gd name="T44" fmla="*/ 113 w 149"/>
                  <a:gd name="T45" fmla="*/ 152 h 158"/>
                  <a:gd name="T46" fmla="*/ 73 w 149"/>
                  <a:gd name="T47" fmla="*/ 91 h 158"/>
                  <a:gd name="T48" fmla="*/ 72 w 149"/>
                  <a:gd name="T49" fmla="*/ 95 h 158"/>
                  <a:gd name="T50" fmla="*/ 70 w 149"/>
                  <a:gd name="T51" fmla="*/ 99 h 158"/>
                  <a:gd name="T52" fmla="*/ 33 w 149"/>
                  <a:gd name="T53" fmla="*/ 152 h 158"/>
                  <a:gd name="T54" fmla="*/ 32 w 149"/>
                  <a:gd name="T55" fmla="*/ 155 h 158"/>
                  <a:gd name="T56" fmla="*/ 30 w 149"/>
                  <a:gd name="T57" fmla="*/ 157 h 158"/>
                  <a:gd name="T58" fmla="*/ 27 w 149"/>
                  <a:gd name="T59" fmla="*/ 158 h 158"/>
                  <a:gd name="T60" fmla="*/ 25 w 149"/>
                  <a:gd name="T61" fmla="*/ 158 h 158"/>
                  <a:gd name="T62" fmla="*/ 0 w 149"/>
                  <a:gd name="T63" fmla="*/ 158 h 158"/>
                  <a:gd name="T64" fmla="*/ 55 w 149"/>
                  <a:gd name="T65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9" h="158">
                    <a:moveTo>
                      <a:pt x="55" y="78"/>
                    </a:moveTo>
                    <a:lnTo>
                      <a:pt x="2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6" y="5"/>
                    </a:lnTo>
                    <a:lnTo>
                      <a:pt x="75" y="63"/>
                    </a:lnTo>
                    <a:lnTo>
                      <a:pt x="78" y="59"/>
                    </a:lnTo>
                    <a:lnTo>
                      <a:pt x="80" y="56"/>
                    </a:lnTo>
                    <a:lnTo>
                      <a:pt x="113" y="6"/>
                    </a:lnTo>
                    <a:lnTo>
                      <a:pt x="115" y="3"/>
                    </a:lnTo>
                    <a:lnTo>
                      <a:pt x="116" y="1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46" y="0"/>
                    </a:lnTo>
                    <a:lnTo>
                      <a:pt x="93" y="76"/>
                    </a:lnTo>
                    <a:lnTo>
                      <a:pt x="149" y="158"/>
                    </a:lnTo>
                    <a:lnTo>
                      <a:pt x="122" y="158"/>
                    </a:lnTo>
                    <a:lnTo>
                      <a:pt x="119" y="158"/>
                    </a:lnTo>
                    <a:lnTo>
                      <a:pt x="116" y="157"/>
                    </a:lnTo>
                    <a:lnTo>
                      <a:pt x="114" y="155"/>
                    </a:lnTo>
                    <a:lnTo>
                      <a:pt x="113" y="152"/>
                    </a:lnTo>
                    <a:lnTo>
                      <a:pt x="73" y="91"/>
                    </a:lnTo>
                    <a:lnTo>
                      <a:pt x="72" y="95"/>
                    </a:lnTo>
                    <a:lnTo>
                      <a:pt x="70" y="99"/>
                    </a:lnTo>
                    <a:lnTo>
                      <a:pt x="33" y="152"/>
                    </a:lnTo>
                    <a:lnTo>
                      <a:pt x="32" y="155"/>
                    </a:lnTo>
                    <a:lnTo>
                      <a:pt x="30" y="157"/>
                    </a:lnTo>
                    <a:lnTo>
                      <a:pt x="27" y="158"/>
                    </a:lnTo>
                    <a:lnTo>
                      <a:pt x="25" y="158"/>
                    </a:lnTo>
                    <a:lnTo>
                      <a:pt x="0" y="158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310"/>
              <p:cNvSpPr>
                <a:spLocks/>
              </p:cNvSpPr>
              <p:nvPr/>
            </p:nvSpPr>
            <p:spPr bwMode="auto">
              <a:xfrm>
                <a:off x="3974" y="1696"/>
                <a:ext cx="26" cy="27"/>
              </a:xfrm>
              <a:custGeom>
                <a:avLst/>
                <a:gdLst>
                  <a:gd name="T0" fmla="*/ 160 w 160"/>
                  <a:gd name="T1" fmla="*/ 0 h 160"/>
                  <a:gd name="T2" fmla="*/ 160 w 160"/>
                  <a:gd name="T3" fmla="*/ 158 h 160"/>
                  <a:gd name="T4" fmla="*/ 132 w 160"/>
                  <a:gd name="T5" fmla="*/ 158 h 160"/>
                  <a:gd name="T6" fmla="*/ 132 w 160"/>
                  <a:gd name="T7" fmla="*/ 22 h 160"/>
                  <a:gd name="T8" fmla="*/ 82 w 160"/>
                  <a:gd name="T9" fmla="*/ 22 h 160"/>
                  <a:gd name="T10" fmla="*/ 81 w 160"/>
                  <a:gd name="T11" fmla="*/ 37 h 160"/>
                  <a:gd name="T12" fmla="*/ 80 w 160"/>
                  <a:gd name="T13" fmla="*/ 50 h 160"/>
                  <a:gd name="T14" fmla="*/ 79 w 160"/>
                  <a:gd name="T15" fmla="*/ 62 h 160"/>
                  <a:gd name="T16" fmla="*/ 77 w 160"/>
                  <a:gd name="T17" fmla="*/ 75 h 160"/>
                  <a:gd name="T18" fmla="*/ 76 w 160"/>
                  <a:gd name="T19" fmla="*/ 85 h 160"/>
                  <a:gd name="T20" fmla="*/ 74 w 160"/>
                  <a:gd name="T21" fmla="*/ 95 h 160"/>
                  <a:gd name="T22" fmla="*/ 71 w 160"/>
                  <a:gd name="T23" fmla="*/ 104 h 160"/>
                  <a:gd name="T24" fmla="*/ 68 w 160"/>
                  <a:gd name="T25" fmla="*/ 111 h 160"/>
                  <a:gd name="T26" fmla="*/ 62 w 160"/>
                  <a:gd name="T27" fmla="*/ 126 h 160"/>
                  <a:gd name="T28" fmla="*/ 57 w 160"/>
                  <a:gd name="T29" fmla="*/ 137 h 160"/>
                  <a:gd name="T30" fmla="*/ 50 w 160"/>
                  <a:gd name="T31" fmla="*/ 145 h 160"/>
                  <a:gd name="T32" fmla="*/ 44 w 160"/>
                  <a:gd name="T33" fmla="*/ 151 h 160"/>
                  <a:gd name="T34" fmla="*/ 36 w 160"/>
                  <a:gd name="T35" fmla="*/ 156 h 160"/>
                  <a:gd name="T36" fmla="*/ 28 w 160"/>
                  <a:gd name="T37" fmla="*/ 159 h 160"/>
                  <a:gd name="T38" fmla="*/ 21 w 160"/>
                  <a:gd name="T39" fmla="*/ 160 h 160"/>
                  <a:gd name="T40" fmla="*/ 13 w 160"/>
                  <a:gd name="T41" fmla="*/ 160 h 160"/>
                  <a:gd name="T42" fmla="*/ 8 w 160"/>
                  <a:gd name="T43" fmla="*/ 160 h 160"/>
                  <a:gd name="T44" fmla="*/ 3 w 160"/>
                  <a:gd name="T45" fmla="*/ 159 h 160"/>
                  <a:gd name="T46" fmla="*/ 1 w 160"/>
                  <a:gd name="T47" fmla="*/ 158 h 160"/>
                  <a:gd name="T48" fmla="*/ 0 w 160"/>
                  <a:gd name="T49" fmla="*/ 157 h 160"/>
                  <a:gd name="T50" fmla="*/ 0 w 160"/>
                  <a:gd name="T51" fmla="*/ 139 h 160"/>
                  <a:gd name="T52" fmla="*/ 8 w 160"/>
                  <a:gd name="T53" fmla="*/ 139 h 160"/>
                  <a:gd name="T54" fmla="*/ 13 w 160"/>
                  <a:gd name="T55" fmla="*/ 138 h 160"/>
                  <a:gd name="T56" fmla="*/ 19 w 160"/>
                  <a:gd name="T57" fmla="*/ 137 h 160"/>
                  <a:gd name="T58" fmla="*/ 25 w 160"/>
                  <a:gd name="T59" fmla="*/ 135 h 160"/>
                  <a:gd name="T60" fmla="*/ 29 w 160"/>
                  <a:gd name="T61" fmla="*/ 130 h 160"/>
                  <a:gd name="T62" fmla="*/ 35 w 160"/>
                  <a:gd name="T63" fmla="*/ 124 h 160"/>
                  <a:gd name="T64" fmla="*/ 40 w 160"/>
                  <a:gd name="T65" fmla="*/ 115 h 160"/>
                  <a:gd name="T66" fmla="*/ 45 w 160"/>
                  <a:gd name="T67" fmla="*/ 104 h 160"/>
                  <a:gd name="T68" fmla="*/ 48 w 160"/>
                  <a:gd name="T69" fmla="*/ 90 h 160"/>
                  <a:gd name="T70" fmla="*/ 50 w 160"/>
                  <a:gd name="T71" fmla="*/ 81 h 160"/>
                  <a:gd name="T72" fmla="*/ 52 w 160"/>
                  <a:gd name="T73" fmla="*/ 72 h 160"/>
                  <a:gd name="T74" fmla="*/ 54 w 160"/>
                  <a:gd name="T75" fmla="*/ 63 h 160"/>
                  <a:gd name="T76" fmla="*/ 56 w 160"/>
                  <a:gd name="T77" fmla="*/ 52 h 160"/>
                  <a:gd name="T78" fmla="*/ 57 w 160"/>
                  <a:gd name="T79" fmla="*/ 41 h 160"/>
                  <a:gd name="T80" fmla="*/ 58 w 160"/>
                  <a:gd name="T81" fmla="*/ 28 h 160"/>
                  <a:gd name="T82" fmla="*/ 59 w 160"/>
                  <a:gd name="T83" fmla="*/ 15 h 160"/>
                  <a:gd name="T84" fmla="*/ 60 w 160"/>
                  <a:gd name="T85" fmla="*/ 0 h 160"/>
                  <a:gd name="T86" fmla="*/ 160 w 160"/>
                  <a:gd name="T8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0" h="160">
                    <a:moveTo>
                      <a:pt x="160" y="0"/>
                    </a:moveTo>
                    <a:lnTo>
                      <a:pt x="160" y="158"/>
                    </a:lnTo>
                    <a:lnTo>
                      <a:pt x="132" y="158"/>
                    </a:lnTo>
                    <a:lnTo>
                      <a:pt x="132" y="22"/>
                    </a:lnTo>
                    <a:lnTo>
                      <a:pt x="82" y="22"/>
                    </a:lnTo>
                    <a:lnTo>
                      <a:pt x="81" y="37"/>
                    </a:lnTo>
                    <a:lnTo>
                      <a:pt x="80" y="50"/>
                    </a:lnTo>
                    <a:lnTo>
                      <a:pt x="79" y="62"/>
                    </a:lnTo>
                    <a:lnTo>
                      <a:pt x="77" y="75"/>
                    </a:lnTo>
                    <a:lnTo>
                      <a:pt x="76" y="85"/>
                    </a:lnTo>
                    <a:lnTo>
                      <a:pt x="74" y="95"/>
                    </a:lnTo>
                    <a:lnTo>
                      <a:pt x="71" y="104"/>
                    </a:lnTo>
                    <a:lnTo>
                      <a:pt x="68" y="111"/>
                    </a:lnTo>
                    <a:lnTo>
                      <a:pt x="62" y="126"/>
                    </a:lnTo>
                    <a:lnTo>
                      <a:pt x="57" y="137"/>
                    </a:lnTo>
                    <a:lnTo>
                      <a:pt x="50" y="145"/>
                    </a:lnTo>
                    <a:lnTo>
                      <a:pt x="44" y="151"/>
                    </a:lnTo>
                    <a:lnTo>
                      <a:pt x="36" y="156"/>
                    </a:lnTo>
                    <a:lnTo>
                      <a:pt x="28" y="159"/>
                    </a:lnTo>
                    <a:lnTo>
                      <a:pt x="21" y="160"/>
                    </a:lnTo>
                    <a:lnTo>
                      <a:pt x="13" y="160"/>
                    </a:lnTo>
                    <a:lnTo>
                      <a:pt x="8" y="160"/>
                    </a:lnTo>
                    <a:lnTo>
                      <a:pt x="3" y="159"/>
                    </a:lnTo>
                    <a:lnTo>
                      <a:pt x="1" y="158"/>
                    </a:lnTo>
                    <a:lnTo>
                      <a:pt x="0" y="157"/>
                    </a:lnTo>
                    <a:lnTo>
                      <a:pt x="0" y="139"/>
                    </a:lnTo>
                    <a:lnTo>
                      <a:pt x="8" y="139"/>
                    </a:lnTo>
                    <a:lnTo>
                      <a:pt x="13" y="138"/>
                    </a:lnTo>
                    <a:lnTo>
                      <a:pt x="19" y="137"/>
                    </a:lnTo>
                    <a:lnTo>
                      <a:pt x="25" y="135"/>
                    </a:lnTo>
                    <a:lnTo>
                      <a:pt x="29" y="130"/>
                    </a:lnTo>
                    <a:lnTo>
                      <a:pt x="35" y="124"/>
                    </a:lnTo>
                    <a:lnTo>
                      <a:pt x="40" y="115"/>
                    </a:lnTo>
                    <a:lnTo>
                      <a:pt x="45" y="104"/>
                    </a:lnTo>
                    <a:lnTo>
                      <a:pt x="48" y="90"/>
                    </a:lnTo>
                    <a:lnTo>
                      <a:pt x="50" y="81"/>
                    </a:lnTo>
                    <a:lnTo>
                      <a:pt x="52" y="72"/>
                    </a:lnTo>
                    <a:lnTo>
                      <a:pt x="54" y="63"/>
                    </a:lnTo>
                    <a:lnTo>
                      <a:pt x="56" y="52"/>
                    </a:lnTo>
                    <a:lnTo>
                      <a:pt x="57" y="41"/>
                    </a:lnTo>
                    <a:lnTo>
                      <a:pt x="58" y="28"/>
                    </a:lnTo>
                    <a:lnTo>
                      <a:pt x="59" y="15"/>
                    </a:lnTo>
                    <a:lnTo>
                      <a:pt x="6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311"/>
              <p:cNvSpPr>
                <a:spLocks/>
              </p:cNvSpPr>
              <p:nvPr/>
            </p:nvSpPr>
            <p:spPr bwMode="auto">
              <a:xfrm>
                <a:off x="4008" y="1696"/>
                <a:ext cx="22" cy="27"/>
              </a:xfrm>
              <a:custGeom>
                <a:avLst/>
                <a:gdLst>
                  <a:gd name="T0" fmla="*/ 0 w 135"/>
                  <a:gd name="T1" fmla="*/ 159 h 159"/>
                  <a:gd name="T2" fmla="*/ 0 w 135"/>
                  <a:gd name="T3" fmla="*/ 0 h 159"/>
                  <a:gd name="T4" fmla="*/ 28 w 135"/>
                  <a:gd name="T5" fmla="*/ 0 h 159"/>
                  <a:gd name="T6" fmla="*/ 28 w 135"/>
                  <a:gd name="T7" fmla="*/ 108 h 159"/>
                  <a:gd name="T8" fmla="*/ 28 w 135"/>
                  <a:gd name="T9" fmla="*/ 111 h 159"/>
                  <a:gd name="T10" fmla="*/ 28 w 135"/>
                  <a:gd name="T11" fmla="*/ 115 h 159"/>
                  <a:gd name="T12" fmla="*/ 28 w 135"/>
                  <a:gd name="T13" fmla="*/ 118 h 159"/>
                  <a:gd name="T14" fmla="*/ 26 w 135"/>
                  <a:gd name="T15" fmla="*/ 121 h 159"/>
                  <a:gd name="T16" fmla="*/ 28 w 135"/>
                  <a:gd name="T17" fmla="*/ 119 h 159"/>
                  <a:gd name="T18" fmla="*/ 30 w 135"/>
                  <a:gd name="T19" fmla="*/ 116 h 159"/>
                  <a:gd name="T20" fmla="*/ 31 w 135"/>
                  <a:gd name="T21" fmla="*/ 114 h 159"/>
                  <a:gd name="T22" fmla="*/ 32 w 135"/>
                  <a:gd name="T23" fmla="*/ 111 h 159"/>
                  <a:gd name="T24" fmla="*/ 33 w 135"/>
                  <a:gd name="T25" fmla="*/ 110 h 159"/>
                  <a:gd name="T26" fmla="*/ 35 w 135"/>
                  <a:gd name="T27" fmla="*/ 106 h 159"/>
                  <a:gd name="T28" fmla="*/ 40 w 135"/>
                  <a:gd name="T29" fmla="*/ 101 h 159"/>
                  <a:gd name="T30" fmla="*/ 44 w 135"/>
                  <a:gd name="T31" fmla="*/ 95 h 159"/>
                  <a:gd name="T32" fmla="*/ 51 w 135"/>
                  <a:gd name="T33" fmla="*/ 87 h 159"/>
                  <a:gd name="T34" fmla="*/ 57 w 135"/>
                  <a:gd name="T35" fmla="*/ 78 h 159"/>
                  <a:gd name="T36" fmla="*/ 64 w 135"/>
                  <a:gd name="T37" fmla="*/ 68 h 159"/>
                  <a:gd name="T38" fmla="*/ 71 w 135"/>
                  <a:gd name="T39" fmla="*/ 59 h 159"/>
                  <a:gd name="T40" fmla="*/ 80 w 135"/>
                  <a:gd name="T41" fmla="*/ 47 h 159"/>
                  <a:gd name="T42" fmla="*/ 89 w 135"/>
                  <a:gd name="T43" fmla="*/ 35 h 159"/>
                  <a:gd name="T44" fmla="*/ 99 w 135"/>
                  <a:gd name="T45" fmla="*/ 21 h 159"/>
                  <a:gd name="T46" fmla="*/ 109 w 135"/>
                  <a:gd name="T47" fmla="*/ 8 h 159"/>
                  <a:gd name="T48" fmla="*/ 111 w 135"/>
                  <a:gd name="T49" fmla="*/ 5 h 159"/>
                  <a:gd name="T50" fmla="*/ 113 w 135"/>
                  <a:gd name="T51" fmla="*/ 2 h 159"/>
                  <a:gd name="T52" fmla="*/ 115 w 135"/>
                  <a:gd name="T53" fmla="*/ 1 h 159"/>
                  <a:gd name="T54" fmla="*/ 119 w 135"/>
                  <a:gd name="T55" fmla="*/ 0 h 159"/>
                  <a:gd name="T56" fmla="*/ 135 w 135"/>
                  <a:gd name="T57" fmla="*/ 0 h 159"/>
                  <a:gd name="T58" fmla="*/ 135 w 135"/>
                  <a:gd name="T59" fmla="*/ 158 h 159"/>
                  <a:gd name="T60" fmla="*/ 108 w 135"/>
                  <a:gd name="T61" fmla="*/ 158 h 159"/>
                  <a:gd name="T62" fmla="*/ 108 w 135"/>
                  <a:gd name="T63" fmla="*/ 51 h 159"/>
                  <a:gd name="T64" fmla="*/ 108 w 135"/>
                  <a:gd name="T65" fmla="*/ 48 h 159"/>
                  <a:gd name="T66" fmla="*/ 108 w 135"/>
                  <a:gd name="T67" fmla="*/ 45 h 159"/>
                  <a:gd name="T68" fmla="*/ 109 w 135"/>
                  <a:gd name="T69" fmla="*/ 41 h 159"/>
                  <a:gd name="T70" fmla="*/ 109 w 135"/>
                  <a:gd name="T71" fmla="*/ 37 h 159"/>
                  <a:gd name="T72" fmla="*/ 108 w 135"/>
                  <a:gd name="T73" fmla="*/ 40 h 159"/>
                  <a:gd name="T74" fmla="*/ 105 w 135"/>
                  <a:gd name="T75" fmla="*/ 43 h 159"/>
                  <a:gd name="T76" fmla="*/ 104 w 135"/>
                  <a:gd name="T77" fmla="*/ 46 h 159"/>
                  <a:gd name="T78" fmla="*/ 103 w 135"/>
                  <a:gd name="T79" fmla="*/ 48 h 159"/>
                  <a:gd name="T80" fmla="*/ 102 w 135"/>
                  <a:gd name="T81" fmla="*/ 49 h 159"/>
                  <a:gd name="T82" fmla="*/ 100 w 135"/>
                  <a:gd name="T83" fmla="*/ 52 h 159"/>
                  <a:gd name="T84" fmla="*/ 95 w 135"/>
                  <a:gd name="T85" fmla="*/ 58 h 159"/>
                  <a:gd name="T86" fmla="*/ 91 w 135"/>
                  <a:gd name="T87" fmla="*/ 65 h 159"/>
                  <a:gd name="T88" fmla="*/ 84 w 135"/>
                  <a:gd name="T89" fmla="*/ 72 h 159"/>
                  <a:gd name="T90" fmla="*/ 78 w 135"/>
                  <a:gd name="T91" fmla="*/ 81 h 159"/>
                  <a:gd name="T92" fmla="*/ 71 w 135"/>
                  <a:gd name="T93" fmla="*/ 91 h 159"/>
                  <a:gd name="T94" fmla="*/ 64 w 135"/>
                  <a:gd name="T95" fmla="*/ 100 h 159"/>
                  <a:gd name="T96" fmla="*/ 55 w 135"/>
                  <a:gd name="T97" fmla="*/ 112 h 159"/>
                  <a:gd name="T98" fmla="*/ 47 w 135"/>
                  <a:gd name="T99" fmla="*/ 125 h 159"/>
                  <a:gd name="T100" fmla="*/ 36 w 135"/>
                  <a:gd name="T101" fmla="*/ 138 h 159"/>
                  <a:gd name="T102" fmla="*/ 26 w 135"/>
                  <a:gd name="T103" fmla="*/ 151 h 159"/>
                  <a:gd name="T104" fmla="*/ 24 w 135"/>
                  <a:gd name="T105" fmla="*/ 154 h 159"/>
                  <a:gd name="T106" fmla="*/ 22 w 135"/>
                  <a:gd name="T107" fmla="*/ 157 h 159"/>
                  <a:gd name="T108" fmla="*/ 20 w 135"/>
                  <a:gd name="T109" fmla="*/ 158 h 159"/>
                  <a:gd name="T110" fmla="*/ 16 w 135"/>
                  <a:gd name="T111" fmla="*/ 159 h 159"/>
                  <a:gd name="T112" fmla="*/ 0 w 135"/>
                  <a:gd name="T11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5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08"/>
                    </a:lnTo>
                    <a:lnTo>
                      <a:pt x="28" y="111"/>
                    </a:lnTo>
                    <a:lnTo>
                      <a:pt x="28" y="115"/>
                    </a:lnTo>
                    <a:lnTo>
                      <a:pt x="28" y="118"/>
                    </a:lnTo>
                    <a:lnTo>
                      <a:pt x="26" y="121"/>
                    </a:lnTo>
                    <a:lnTo>
                      <a:pt x="28" y="119"/>
                    </a:lnTo>
                    <a:lnTo>
                      <a:pt x="30" y="116"/>
                    </a:lnTo>
                    <a:lnTo>
                      <a:pt x="31" y="114"/>
                    </a:lnTo>
                    <a:lnTo>
                      <a:pt x="32" y="111"/>
                    </a:lnTo>
                    <a:lnTo>
                      <a:pt x="33" y="110"/>
                    </a:lnTo>
                    <a:lnTo>
                      <a:pt x="35" y="106"/>
                    </a:lnTo>
                    <a:lnTo>
                      <a:pt x="40" y="101"/>
                    </a:lnTo>
                    <a:lnTo>
                      <a:pt x="44" y="95"/>
                    </a:lnTo>
                    <a:lnTo>
                      <a:pt x="51" y="87"/>
                    </a:lnTo>
                    <a:lnTo>
                      <a:pt x="57" y="78"/>
                    </a:lnTo>
                    <a:lnTo>
                      <a:pt x="64" y="68"/>
                    </a:lnTo>
                    <a:lnTo>
                      <a:pt x="71" y="59"/>
                    </a:lnTo>
                    <a:lnTo>
                      <a:pt x="80" y="47"/>
                    </a:lnTo>
                    <a:lnTo>
                      <a:pt x="89" y="35"/>
                    </a:lnTo>
                    <a:lnTo>
                      <a:pt x="99" y="21"/>
                    </a:lnTo>
                    <a:lnTo>
                      <a:pt x="109" y="8"/>
                    </a:lnTo>
                    <a:lnTo>
                      <a:pt x="111" y="5"/>
                    </a:lnTo>
                    <a:lnTo>
                      <a:pt x="113" y="2"/>
                    </a:lnTo>
                    <a:lnTo>
                      <a:pt x="115" y="1"/>
                    </a:lnTo>
                    <a:lnTo>
                      <a:pt x="119" y="0"/>
                    </a:lnTo>
                    <a:lnTo>
                      <a:pt x="135" y="0"/>
                    </a:lnTo>
                    <a:lnTo>
                      <a:pt x="135" y="158"/>
                    </a:lnTo>
                    <a:lnTo>
                      <a:pt x="108" y="158"/>
                    </a:lnTo>
                    <a:lnTo>
                      <a:pt x="108" y="51"/>
                    </a:lnTo>
                    <a:lnTo>
                      <a:pt x="108" y="48"/>
                    </a:lnTo>
                    <a:lnTo>
                      <a:pt x="108" y="45"/>
                    </a:lnTo>
                    <a:lnTo>
                      <a:pt x="109" y="41"/>
                    </a:lnTo>
                    <a:lnTo>
                      <a:pt x="109" y="37"/>
                    </a:lnTo>
                    <a:lnTo>
                      <a:pt x="108" y="40"/>
                    </a:lnTo>
                    <a:lnTo>
                      <a:pt x="105" y="43"/>
                    </a:lnTo>
                    <a:lnTo>
                      <a:pt x="104" y="46"/>
                    </a:lnTo>
                    <a:lnTo>
                      <a:pt x="103" y="48"/>
                    </a:lnTo>
                    <a:lnTo>
                      <a:pt x="102" y="49"/>
                    </a:lnTo>
                    <a:lnTo>
                      <a:pt x="100" y="52"/>
                    </a:lnTo>
                    <a:lnTo>
                      <a:pt x="95" y="58"/>
                    </a:lnTo>
                    <a:lnTo>
                      <a:pt x="91" y="65"/>
                    </a:lnTo>
                    <a:lnTo>
                      <a:pt x="84" y="72"/>
                    </a:lnTo>
                    <a:lnTo>
                      <a:pt x="78" y="81"/>
                    </a:lnTo>
                    <a:lnTo>
                      <a:pt x="71" y="91"/>
                    </a:lnTo>
                    <a:lnTo>
                      <a:pt x="64" y="100"/>
                    </a:lnTo>
                    <a:lnTo>
                      <a:pt x="55" y="112"/>
                    </a:lnTo>
                    <a:lnTo>
                      <a:pt x="47" y="125"/>
                    </a:lnTo>
                    <a:lnTo>
                      <a:pt x="36" y="138"/>
                    </a:lnTo>
                    <a:lnTo>
                      <a:pt x="26" y="151"/>
                    </a:lnTo>
                    <a:lnTo>
                      <a:pt x="24" y="154"/>
                    </a:lnTo>
                    <a:lnTo>
                      <a:pt x="22" y="157"/>
                    </a:lnTo>
                    <a:lnTo>
                      <a:pt x="20" y="158"/>
                    </a:lnTo>
                    <a:lnTo>
                      <a:pt x="16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312"/>
              <p:cNvSpPr>
                <a:spLocks/>
              </p:cNvSpPr>
              <p:nvPr/>
            </p:nvSpPr>
            <p:spPr bwMode="auto">
              <a:xfrm>
                <a:off x="4038" y="1696"/>
                <a:ext cx="27" cy="36"/>
              </a:xfrm>
              <a:custGeom>
                <a:avLst/>
                <a:gdLst>
                  <a:gd name="T0" fmla="*/ 0 w 160"/>
                  <a:gd name="T1" fmla="*/ 0 h 214"/>
                  <a:gd name="T2" fmla="*/ 28 w 160"/>
                  <a:gd name="T3" fmla="*/ 0 h 214"/>
                  <a:gd name="T4" fmla="*/ 28 w 160"/>
                  <a:gd name="T5" fmla="*/ 138 h 214"/>
                  <a:gd name="T6" fmla="*/ 103 w 160"/>
                  <a:gd name="T7" fmla="*/ 138 h 214"/>
                  <a:gd name="T8" fmla="*/ 103 w 160"/>
                  <a:gd name="T9" fmla="*/ 0 h 214"/>
                  <a:gd name="T10" fmla="*/ 131 w 160"/>
                  <a:gd name="T11" fmla="*/ 0 h 214"/>
                  <a:gd name="T12" fmla="*/ 131 w 160"/>
                  <a:gd name="T13" fmla="*/ 138 h 214"/>
                  <a:gd name="T14" fmla="*/ 160 w 160"/>
                  <a:gd name="T15" fmla="*/ 138 h 214"/>
                  <a:gd name="T16" fmla="*/ 160 w 160"/>
                  <a:gd name="T17" fmla="*/ 205 h 214"/>
                  <a:gd name="T18" fmla="*/ 160 w 160"/>
                  <a:gd name="T19" fmla="*/ 208 h 214"/>
                  <a:gd name="T20" fmla="*/ 158 w 160"/>
                  <a:gd name="T21" fmla="*/ 210 h 214"/>
                  <a:gd name="T22" fmla="*/ 156 w 160"/>
                  <a:gd name="T23" fmla="*/ 213 h 214"/>
                  <a:gd name="T24" fmla="*/ 152 w 160"/>
                  <a:gd name="T25" fmla="*/ 214 h 214"/>
                  <a:gd name="T26" fmla="*/ 136 w 160"/>
                  <a:gd name="T27" fmla="*/ 214 h 214"/>
                  <a:gd name="T28" fmla="*/ 136 w 160"/>
                  <a:gd name="T29" fmla="*/ 158 h 214"/>
                  <a:gd name="T30" fmla="*/ 0 w 160"/>
                  <a:gd name="T31" fmla="*/ 158 h 214"/>
                  <a:gd name="T32" fmla="*/ 0 w 160"/>
                  <a:gd name="T3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" h="214">
                    <a:moveTo>
                      <a:pt x="0" y="0"/>
                    </a:moveTo>
                    <a:lnTo>
                      <a:pt x="28" y="0"/>
                    </a:lnTo>
                    <a:lnTo>
                      <a:pt x="28" y="138"/>
                    </a:lnTo>
                    <a:lnTo>
                      <a:pt x="103" y="138"/>
                    </a:lnTo>
                    <a:lnTo>
                      <a:pt x="103" y="0"/>
                    </a:lnTo>
                    <a:lnTo>
                      <a:pt x="131" y="0"/>
                    </a:lnTo>
                    <a:lnTo>
                      <a:pt x="131" y="138"/>
                    </a:lnTo>
                    <a:lnTo>
                      <a:pt x="160" y="138"/>
                    </a:lnTo>
                    <a:lnTo>
                      <a:pt x="160" y="205"/>
                    </a:lnTo>
                    <a:lnTo>
                      <a:pt x="160" y="208"/>
                    </a:lnTo>
                    <a:lnTo>
                      <a:pt x="158" y="210"/>
                    </a:lnTo>
                    <a:lnTo>
                      <a:pt x="156" y="213"/>
                    </a:lnTo>
                    <a:lnTo>
                      <a:pt x="152" y="214"/>
                    </a:lnTo>
                    <a:lnTo>
                      <a:pt x="136" y="214"/>
                    </a:lnTo>
                    <a:lnTo>
                      <a:pt x="136" y="158"/>
                    </a:lnTo>
                    <a:lnTo>
                      <a:pt x="0" y="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313"/>
              <p:cNvSpPr>
                <a:spLocks/>
              </p:cNvSpPr>
              <p:nvPr/>
            </p:nvSpPr>
            <p:spPr bwMode="auto">
              <a:xfrm>
                <a:off x="1941" y="2055"/>
                <a:ext cx="42" cy="46"/>
              </a:xfrm>
              <a:custGeom>
                <a:avLst/>
                <a:gdLst>
                  <a:gd name="T0" fmla="*/ 65 w 248"/>
                  <a:gd name="T1" fmla="*/ 234 h 275"/>
                  <a:gd name="T2" fmla="*/ 70 w 248"/>
                  <a:gd name="T3" fmla="*/ 234 h 275"/>
                  <a:gd name="T4" fmla="*/ 74 w 248"/>
                  <a:gd name="T5" fmla="*/ 233 h 275"/>
                  <a:gd name="T6" fmla="*/ 79 w 248"/>
                  <a:gd name="T7" fmla="*/ 232 h 275"/>
                  <a:gd name="T8" fmla="*/ 83 w 248"/>
                  <a:gd name="T9" fmla="*/ 229 h 275"/>
                  <a:gd name="T10" fmla="*/ 86 w 248"/>
                  <a:gd name="T11" fmla="*/ 227 h 275"/>
                  <a:gd name="T12" fmla="*/ 91 w 248"/>
                  <a:gd name="T13" fmla="*/ 224 h 275"/>
                  <a:gd name="T14" fmla="*/ 94 w 248"/>
                  <a:gd name="T15" fmla="*/ 218 h 275"/>
                  <a:gd name="T16" fmla="*/ 99 w 248"/>
                  <a:gd name="T17" fmla="*/ 213 h 275"/>
                  <a:gd name="T18" fmla="*/ 109 w 248"/>
                  <a:gd name="T19" fmla="*/ 190 h 275"/>
                  <a:gd name="T20" fmla="*/ 0 w 248"/>
                  <a:gd name="T21" fmla="*/ 0 h 275"/>
                  <a:gd name="T22" fmla="*/ 47 w 248"/>
                  <a:gd name="T23" fmla="*/ 0 h 275"/>
                  <a:gd name="T24" fmla="*/ 53 w 248"/>
                  <a:gd name="T25" fmla="*/ 1 h 275"/>
                  <a:gd name="T26" fmla="*/ 57 w 248"/>
                  <a:gd name="T27" fmla="*/ 4 h 275"/>
                  <a:gd name="T28" fmla="*/ 62 w 248"/>
                  <a:gd name="T29" fmla="*/ 7 h 275"/>
                  <a:gd name="T30" fmla="*/ 64 w 248"/>
                  <a:gd name="T31" fmla="*/ 11 h 275"/>
                  <a:gd name="T32" fmla="*/ 117 w 248"/>
                  <a:gd name="T33" fmla="*/ 111 h 275"/>
                  <a:gd name="T34" fmla="*/ 125 w 248"/>
                  <a:gd name="T35" fmla="*/ 127 h 275"/>
                  <a:gd name="T36" fmla="*/ 131 w 248"/>
                  <a:gd name="T37" fmla="*/ 144 h 275"/>
                  <a:gd name="T38" fmla="*/ 133 w 248"/>
                  <a:gd name="T39" fmla="*/ 136 h 275"/>
                  <a:gd name="T40" fmla="*/ 136 w 248"/>
                  <a:gd name="T41" fmla="*/ 127 h 275"/>
                  <a:gd name="T42" fmla="*/ 140 w 248"/>
                  <a:gd name="T43" fmla="*/ 119 h 275"/>
                  <a:gd name="T44" fmla="*/ 143 w 248"/>
                  <a:gd name="T45" fmla="*/ 111 h 275"/>
                  <a:gd name="T46" fmla="*/ 190 w 248"/>
                  <a:gd name="T47" fmla="*/ 11 h 275"/>
                  <a:gd name="T48" fmla="*/ 192 w 248"/>
                  <a:gd name="T49" fmla="*/ 8 h 275"/>
                  <a:gd name="T50" fmla="*/ 195 w 248"/>
                  <a:gd name="T51" fmla="*/ 4 h 275"/>
                  <a:gd name="T52" fmla="*/ 201 w 248"/>
                  <a:gd name="T53" fmla="*/ 1 h 275"/>
                  <a:gd name="T54" fmla="*/ 206 w 248"/>
                  <a:gd name="T55" fmla="*/ 0 h 275"/>
                  <a:gd name="T56" fmla="*/ 248 w 248"/>
                  <a:gd name="T57" fmla="*/ 0 h 275"/>
                  <a:gd name="T58" fmla="*/ 139 w 248"/>
                  <a:gd name="T59" fmla="*/ 234 h 275"/>
                  <a:gd name="T60" fmla="*/ 132 w 248"/>
                  <a:gd name="T61" fmla="*/ 245 h 275"/>
                  <a:gd name="T62" fmla="*/ 126 w 248"/>
                  <a:gd name="T63" fmla="*/ 254 h 275"/>
                  <a:gd name="T64" fmla="*/ 120 w 248"/>
                  <a:gd name="T65" fmla="*/ 262 h 275"/>
                  <a:gd name="T66" fmla="*/ 112 w 248"/>
                  <a:gd name="T67" fmla="*/ 266 h 275"/>
                  <a:gd name="T68" fmla="*/ 104 w 248"/>
                  <a:gd name="T69" fmla="*/ 270 h 275"/>
                  <a:gd name="T70" fmla="*/ 95 w 248"/>
                  <a:gd name="T71" fmla="*/ 273 h 275"/>
                  <a:gd name="T72" fmla="*/ 86 w 248"/>
                  <a:gd name="T73" fmla="*/ 274 h 275"/>
                  <a:gd name="T74" fmla="*/ 77 w 248"/>
                  <a:gd name="T75" fmla="*/ 275 h 275"/>
                  <a:gd name="T76" fmla="*/ 65 w 248"/>
                  <a:gd name="T77" fmla="*/ 274 h 275"/>
                  <a:gd name="T78" fmla="*/ 57 w 248"/>
                  <a:gd name="T79" fmla="*/ 273 h 275"/>
                  <a:gd name="T80" fmla="*/ 54 w 248"/>
                  <a:gd name="T81" fmla="*/ 270 h 275"/>
                  <a:gd name="T82" fmla="*/ 53 w 248"/>
                  <a:gd name="T83" fmla="*/ 269 h 275"/>
                  <a:gd name="T84" fmla="*/ 52 w 248"/>
                  <a:gd name="T85" fmla="*/ 267 h 275"/>
                  <a:gd name="T86" fmla="*/ 51 w 248"/>
                  <a:gd name="T87" fmla="*/ 265 h 275"/>
                  <a:gd name="T88" fmla="*/ 51 w 248"/>
                  <a:gd name="T89" fmla="*/ 234 h 275"/>
                  <a:gd name="T90" fmla="*/ 65 w 248"/>
                  <a:gd name="T91" fmla="*/ 234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75">
                    <a:moveTo>
                      <a:pt x="65" y="234"/>
                    </a:moveTo>
                    <a:lnTo>
                      <a:pt x="70" y="234"/>
                    </a:lnTo>
                    <a:lnTo>
                      <a:pt x="74" y="233"/>
                    </a:lnTo>
                    <a:lnTo>
                      <a:pt x="79" y="232"/>
                    </a:lnTo>
                    <a:lnTo>
                      <a:pt x="83" y="229"/>
                    </a:lnTo>
                    <a:lnTo>
                      <a:pt x="86" y="227"/>
                    </a:lnTo>
                    <a:lnTo>
                      <a:pt x="91" y="224"/>
                    </a:lnTo>
                    <a:lnTo>
                      <a:pt x="94" y="218"/>
                    </a:lnTo>
                    <a:lnTo>
                      <a:pt x="99" y="213"/>
                    </a:lnTo>
                    <a:lnTo>
                      <a:pt x="109" y="190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53" y="1"/>
                    </a:lnTo>
                    <a:lnTo>
                      <a:pt x="57" y="4"/>
                    </a:lnTo>
                    <a:lnTo>
                      <a:pt x="62" y="7"/>
                    </a:lnTo>
                    <a:lnTo>
                      <a:pt x="64" y="11"/>
                    </a:lnTo>
                    <a:lnTo>
                      <a:pt x="117" y="111"/>
                    </a:lnTo>
                    <a:lnTo>
                      <a:pt x="125" y="127"/>
                    </a:lnTo>
                    <a:lnTo>
                      <a:pt x="131" y="144"/>
                    </a:lnTo>
                    <a:lnTo>
                      <a:pt x="133" y="136"/>
                    </a:lnTo>
                    <a:lnTo>
                      <a:pt x="136" y="127"/>
                    </a:lnTo>
                    <a:lnTo>
                      <a:pt x="140" y="119"/>
                    </a:lnTo>
                    <a:lnTo>
                      <a:pt x="143" y="111"/>
                    </a:lnTo>
                    <a:lnTo>
                      <a:pt x="190" y="11"/>
                    </a:lnTo>
                    <a:lnTo>
                      <a:pt x="192" y="8"/>
                    </a:lnTo>
                    <a:lnTo>
                      <a:pt x="195" y="4"/>
                    </a:lnTo>
                    <a:lnTo>
                      <a:pt x="201" y="1"/>
                    </a:lnTo>
                    <a:lnTo>
                      <a:pt x="206" y="0"/>
                    </a:lnTo>
                    <a:lnTo>
                      <a:pt x="248" y="0"/>
                    </a:lnTo>
                    <a:lnTo>
                      <a:pt x="139" y="234"/>
                    </a:lnTo>
                    <a:lnTo>
                      <a:pt x="132" y="245"/>
                    </a:lnTo>
                    <a:lnTo>
                      <a:pt x="126" y="254"/>
                    </a:lnTo>
                    <a:lnTo>
                      <a:pt x="120" y="262"/>
                    </a:lnTo>
                    <a:lnTo>
                      <a:pt x="112" y="266"/>
                    </a:lnTo>
                    <a:lnTo>
                      <a:pt x="104" y="270"/>
                    </a:lnTo>
                    <a:lnTo>
                      <a:pt x="95" y="273"/>
                    </a:lnTo>
                    <a:lnTo>
                      <a:pt x="86" y="274"/>
                    </a:lnTo>
                    <a:lnTo>
                      <a:pt x="77" y="275"/>
                    </a:lnTo>
                    <a:lnTo>
                      <a:pt x="65" y="274"/>
                    </a:lnTo>
                    <a:lnTo>
                      <a:pt x="57" y="273"/>
                    </a:lnTo>
                    <a:lnTo>
                      <a:pt x="54" y="270"/>
                    </a:lnTo>
                    <a:lnTo>
                      <a:pt x="53" y="269"/>
                    </a:lnTo>
                    <a:lnTo>
                      <a:pt x="52" y="267"/>
                    </a:lnTo>
                    <a:lnTo>
                      <a:pt x="51" y="265"/>
                    </a:lnTo>
                    <a:lnTo>
                      <a:pt x="51" y="234"/>
                    </a:lnTo>
                    <a:lnTo>
                      <a:pt x="65" y="23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314"/>
              <p:cNvSpPr>
                <a:spLocks/>
              </p:cNvSpPr>
              <p:nvPr/>
            </p:nvSpPr>
            <p:spPr bwMode="auto">
              <a:xfrm>
                <a:off x="1982" y="2068"/>
                <a:ext cx="28" cy="32"/>
              </a:xfrm>
              <a:custGeom>
                <a:avLst/>
                <a:gdLst>
                  <a:gd name="T0" fmla="*/ 168 w 168"/>
                  <a:gd name="T1" fmla="*/ 0 h 193"/>
                  <a:gd name="T2" fmla="*/ 168 w 168"/>
                  <a:gd name="T3" fmla="*/ 193 h 193"/>
                  <a:gd name="T4" fmla="*/ 121 w 168"/>
                  <a:gd name="T5" fmla="*/ 193 h 193"/>
                  <a:gd name="T6" fmla="*/ 121 w 168"/>
                  <a:gd name="T7" fmla="*/ 35 h 193"/>
                  <a:gd name="T8" fmla="*/ 47 w 168"/>
                  <a:gd name="T9" fmla="*/ 35 h 193"/>
                  <a:gd name="T10" fmla="*/ 47 w 168"/>
                  <a:gd name="T11" fmla="*/ 193 h 193"/>
                  <a:gd name="T12" fmla="*/ 0 w 168"/>
                  <a:gd name="T13" fmla="*/ 193 h 193"/>
                  <a:gd name="T14" fmla="*/ 0 w 168"/>
                  <a:gd name="T15" fmla="*/ 0 h 193"/>
                  <a:gd name="T16" fmla="*/ 168 w 168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93">
                    <a:moveTo>
                      <a:pt x="168" y="0"/>
                    </a:moveTo>
                    <a:lnTo>
                      <a:pt x="168" y="193"/>
                    </a:lnTo>
                    <a:lnTo>
                      <a:pt x="121" y="193"/>
                    </a:lnTo>
                    <a:lnTo>
                      <a:pt x="121" y="35"/>
                    </a:lnTo>
                    <a:lnTo>
                      <a:pt x="47" y="35"/>
                    </a:lnTo>
                    <a:lnTo>
                      <a:pt x="47" y="193"/>
                    </a:lnTo>
                    <a:lnTo>
                      <a:pt x="0" y="193"/>
                    </a:lnTo>
                    <a:lnTo>
                      <a:pt x="0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315"/>
              <p:cNvSpPr>
                <a:spLocks noEditPoints="1"/>
              </p:cNvSpPr>
              <p:nvPr/>
            </p:nvSpPr>
            <p:spPr bwMode="auto">
              <a:xfrm>
                <a:off x="2017" y="2067"/>
                <a:ext cx="30" cy="44"/>
              </a:xfrm>
              <a:custGeom>
                <a:avLst/>
                <a:gdLst>
                  <a:gd name="T0" fmla="*/ 0 w 177"/>
                  <a:gd name="T1" fmla="*/ 3 h 259"/>
                  <a:gd name="T2" fmla="*/ 33 w 177"/>
                  <a:gd name="T3" fmla="*/ 4 h 259"/>
                  <a:gd name="T4" fmla="*/ 39 w 177"/>
                  <a:gd name="T5" fmla="*/ 8 h 259"/>
                  <a:gd name="T6" fmla="*/ 45 w 177"/>
                  <a:gd name="T7" fmla="*/ 30 h 259"/>
                  <a:gd name="T8" fmla="*/ 57 w 177"/>
                  <a:gd name="T9" fmla="*/ 18 h 259"/>
                  <a:gd name="T10" fmla="*/ 72 w 177"/>
                  <a:gd name="T11" fmla="*/ 8 h 259"/>
                  <a:gd name="T12" fmla="*/ 88 w 177"/>
                  <a:gd name="T13" fmla="*/ 2 h 259"/>
                  <a:gd name="T14" fmla="*/ 107 w 177"/>
                  <a:gd name="T15" fmla="*/ 0 h 259"/>
                  <a:gd name="T16" fmla="*/ 122 w 177"/>
                  <a:gd name="T17" fmla="*/ 1 h 259"/>
                  <a:gd name="T18" fmla="*/ 135 w 177"/>
                  <a:gd name="T19" fmla="*/ 7 h 259"/>
                  <a:gd name="T20" fmla="*/ 147 w 177"/>
                  <a:gd name="T21" fmla="*/ 14 h 259"/>
                  <a:gd name="T22" fmla="*/ 158 w 177"/>
                  <a:gd name="T23" fmla="*/ 25 h 259"/>
                  <a:gd name="T24" fmla="*/ 166 w 177"/>
                  <a:gd name="T25" fmla="*/ 39 h 259"/>
                  <a:gd name="T26" fmla="*/ 173 w 177"/>
                  <a:gd name="T27" fmla="*/ 57 h 259"/>
                  <a:gd name="T28" fmla="*/ 176 w 177"/>
                  <a:gd name="T29" fmla="*/ 75 h 259"/>
                  <a:gd name="T30" fmla="*/ 177 w 177"/>
                  <a:gd name="T31" fmla="*/ 98 h 259"/>
                  <a:gd name="T32" fmla="*/ 176 w 177"/>
                  <a:gd name="T33" fmla="*/ 119 h 259"/>
                  <a:gd name="T34" fmla="*/ 172 w 177"/>
                  <a:gd name="T35" fmla="*/ 138 h 259"/>
                  <a:gd name="T36" fmla="*/ 165 w 177"/>
                  <a:gd name="T37" fmla="*/ 156 h 259"/>
                  <a:gd name="T38" fmla="*/ 155 w 177"/>
                  <a:gd name="T39" fmla="*/ 170 h 259"/>
                  <a:gd name="T40" fmla="*/ 144 w 177"/>
                  <a:gd name="T41" fmla="*/ 182 h 259"/>
                  <a:gd name="T42" fmla="*/ 129 w 177"/>
                  <a:gd name="T43" fmla="*/ 191 h 259"/>
                  <a:gd name="T44" fmla="*/ 113 w 177"/>
                  <a:gd name="T45" fmla="*/ 197 h 259"/>
                  <a:gd name="T46" fmla="*/ 95 w 177"/>
                  <a:gd name="T47" fmla="*/ 199 h 259"/>
                  <a:gd name="T48" fmla="*/ 81 w 177"/>
                  <a:gd name="T49" fmla="*/ 198 h 259"/>
                  <a:gd name="T50" fmla="*/ 67 w 177"/>
                  <a:gd name="T51" fmla="*/ 193 h 259"/>
                  <a:gd name="T52" fmla="*/ 57 w 177"/>
                  <a:gd name="T53" fmla="*/ 188 h 259"/>
                  <a:gd name="T54" fmla="*/ 47 w 177"/>
                  <a:gd name="T55" fmla="*/ 180 h 259"/>
                  <a:gd name="T56" fmla="*/ 0 w 177"/>
                  <a:gd name="T57" fmla="*/ 259 h 259"/>
                  <a:gd name="T58" fmla="*/ 84 w 177"/>
                  <a:gd name="T59" fmla="*/ 37 h 259"/>
                  <a:gd name="T60" fmla="*/ 72 w 177"/>
                  <a:gd name="T61" fmla="*/ 40 h 259"/>
                  <a:gd name="T62" fmla="*/ 62 w 177"/>
                  <a:gd name="T63" fmla="*/ 45 h 259"/>
                  <a:gd name="T64" fmla="*/ 52 w 177"/>
                  <a:gd name="T65" fmla="*/ 54 h 259"/>
                  <a:gd name="T66" fmla="*/ 47 w 177"/>
                  <a:gd name="T67" fmla="*/ 146 h 259"/>
                  <a:gd name="T68" fmla="*/ 55 w 177"/>
                  <a:gd name="T69" fmla="*/ 154 h 259"/>
                  <a:gd name="T70" fmla="*/ 64 w 177"/>
                  <a:gd name="T71" fmla="*/ 160 h 259"/>
                  <a:gd name="T72" fmla="*/ 84 w 177"/>
                  <a:gd name="T73" fmla="*/ 163 h 259"/>
                  <a:gd name="T74" fmla="*/ 104 w 177"/>
                  <a:gd name="T75" fmla="*/ 159 h 259"/>
                  <a:gd name="T76" fmla="*/ 112 w 177"/>
                  <a:gd name="T77" fmla="*/ 154 h 259"/>
                  <a:gd name="T78" fmla="*/ 117 w 177"/>
                  <a:gd name="T79" fmla="*/ 148 h 259"/>
                  <a:gd name="T80" fmla="*/ 127 w 177"/>
                  <a:gd name="T81" fmla="*/ 127 h 259"/>
                  <a:gd name="T82" fmla="*/ 129 w 177"/>
                  <a:gd name="T83" fmla="*/ 98 h 259"/>
                  <a:gd name="T84" fmla="*/ 127 w 177"/>
                  <a:gd name="T85" fmla="*/ 70 h 259"/>
                  <a:gd name="T86" fmla="*/ 119 w 177"/>
                  <a:gd name="T87" fmla="*/ 50 h 259"/>
                  <a:gd name="T88" fmla="*/ 107 w 177"/>
                  <a:gd name="T89" fmla="*/ 40 h 259"/>
                  <a:gd name="T90" fmla="*/ 91 w 177"/>
                  <a:gd name="T91" fmla="*/ 3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7" h="259">
                    <a:moveTo>
                      <a:pt x="0" y="259"/>
                    </a:moveTo>
                    <a:lnTo>
                      <a:pt x="0" y="3"/>
                    </a:lnTo>
                    <a:lnTo>
                      <a:pt x="29" y="3"/>
                    </a:lnTo>
                    <a:lnTo>
                      <a:pt x="33" y="4"/>
                    </a:lnTo>
                    <a:lnTo>
                      <a:pt x="36" y="5"/>
                    </a:lnTo>
                    <a:lnTo>
                      <a:pt x="39" y="8"/>
                    </a:lnTo>
                    <a:lnTo>
                      <a:pt x="40" y="12"/>
                    </a:lnTo>
                    <a:lnTo>
                      <a:pt x="45" y="30"/>
                    </a:lnTo>
                    <a:lnTo>
                      <a:pt x="50" y="23"/>
                    </a:lnTo>
                    <a:lnTo>
                      <a:pt x="57" y="18"/>
                    </a:lnTo>
                    <a:lnTo>
                      <a:pt x="64" y="12"/>
                    </a:lnTo>
                    <a:lnTo>
                      <a:pt x="72" y="8"/>
                    </a:lnTo>
                    <a:lnTo>
                      <a:pt x="79" y="4"/>
                    </a:lnTo>
                    <a:lnTo>
                      <a:pt x="88" y="2"/>
                    </a:lnTo>
                    <a:lnTo>
                      <a:pt x="97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2" y="1"/>
                    </a:lnTo>
                    <a:lnTo>
                      <a:pt x="128" y="3"/>
                    </a:lnTo>
                    <a:lnTo>
                      <a:pt x="135" y="7"/>
                    </a:lnTo>
                    <a:lnTo>
                      <a:pt x="142" y="10"/>
                    </a:lnTo>
                    <a:lnTo>
                      <a:pt x="147" y="14"/>
                    </a:lnTo>
                    <a:lnTo>
                      <a:pt x="153" y="20"/>
                    </a:lnTo>
                    <a:lnTo>
                      <a:pt x="158" y="25"/>
                    </a:lnTo>
                    <a:lnTo>
                      <a:pt x="163" y="32"/>
                    </a:lnTo>
                    <a:lnTo>
                      <a:pt x="166" y="39"/>
                    </a:lnTo>
                    <a:lnTo>
                      <a:pt x="170" y="48"/>
                    </a:lnTo>
                    <a:lnTo>
                      <a:pt x="173" y="57"/>
                    </a:lnTo>
                    <a:lnTo>
                      <a:pt x="175" y="65"/>
                    </a:lnTo>
                    <a:lnTo>
                      <a:pt x="176" y="75"/>
                    </a:lnTo>
                    <a:lnTo>
                      <a:pt x="177" y="87"/>
                    </a:lnTo>
                    <a:lnTo>
                      <a:pt x="177" y="98"/>
                    </a:lnTo>
                    <a:lnTo>
                      <a:pt x="177" y="109"/>
                    </a:lnTo>
                    <a:lnTo>
                      <a:pt x="176" y="119"/>
                    </a:lnTo>
                    <a:lnTo>
                      <a:pt x="175" y="129"/>
                    </a:lnTo>
                    <a:lnTo>
                      <a:pt x="172" y="138"/>
                    </a:lnTo>
                    <a:lnTo>
                      <a:pt x="168" y="147"/>
                    </a:lnTo>
                    <a:lnTo>
                      <a:pt x="165" y="156"/>
                    </a:lnTo>
                    <a:lnTo>
                      <a:pt x="161" y="163"/>
                    </a:lnTo>
                    <a:lnTo>
                      <a:pt x="155" y="170"/>
                    </a:lnTo>
                    <a:lnTo>
                      <a:pt x="149" y="177"/>
                    </a:lnTo>
                    <a:lnTo>
                      <a:pt x="144" y="182"/>
                    </a:lnTo>
                    <a:lnTo>
                      <a:pt x="137" y="187"/>
                    </a:lnTo>
                    <a:lnTo>
                      <a:pt x="129" y="191"/>
                    </a:lnTo>
                    <a:lnTo>
                      <a:pt x="122" y="194"/>
                    </a:lnTo>
                    <a:lnTo>
                      <a:pt x="113" y="197"/>
                    </a:lnTo>
                    <a:lnTo>
                      <a:pt x="104" y="198"/>
                    </a:lnTo>
                    <a:lnTo>
                      <a:pt x="95" y="199"/>
                    </a:lnTo>
                    <a:lnTo>
                      <a:pt x="87" y="198"/>
                    </a:lnTo>
                    <a:lnTo>
                      <a:pt x="81" y="198"/>
                    </a:lnTo>
                    <a:lnTo>
                      <a:pt x="74" y="196"/>
                    </a:lnTo>
                    <a:lnTo>
                      <a:pt x="67" y="193"/>
                    </a:lnTo>
                    <a:lnTo>
                      <a:pt x="62" y="191"/>
                    </a:lnTo>
                    <a:lnTo>
                      <a:pt x="57" y="188"/>
                    </a:lnTo>
                    <a:lnTo>
                      <a:pt x="52" y="184"/>
                    </a:lnTo>
                    <a:lnTo>
                      <a:pt x="47" y="180"/>
                    </a:lnTo>
                    <a:lnTo>
                      <a:pt x="47" y="259"/>
                    </a:lnTo>
                    <a:lnTo>
                      <a:pt x="0" y="259"/>
                    </a:lnTo>
                    <a:close/>
                    <a:moveTo>
                      <a:pt x="91" y="37"/>
                    </a:moveTo>
                    <a:lnTo>
                      <a:pt x="84" y="37"/>
                    </a:lnTo>
                    <a:lnTo>
                      <a:pt x="77" y="38"/>
                    </a:lnTo>
                    <a:lnTo>
                      <a:pt x="72" y="40"/>
                    </a:lnTo>
                    <a:lnTo>
                      <a:pt x="66" y="42"/>
                    </a:lnTo>
                    <a:lnTo>
                      <a:pt x="62" y="45"/>
                    </a:lnTo>
                    <a:lnTo>
                      <a:pt x="56" y="50"/>
                    </a:lnTo>
                    <a:lnTo>
                      <a:pt x="52" y="54"/>
                    </a:lnTo>
                    <a:lnTo>
                      <a:pt x="47" y="60"/>
                    </a:lnTo>
                    <a:lnTo>
                      <a:pt x="47" y="146"/>
                    </a:lnTo>
                    <a:lnTo>
                      <a:pt x="52" y="150"/>
                    </a:lnTo>
                    <a:lnTo>
                      <a:pt x="55" y="154"/>
                    </a:lnTo>
                    <a:lnTo>
                      <a:pt x="59" y="157"/>
                    </a:lnTo>
                    <a:lnTo>
                      <a:pt x="64" y="160"/>
                    </a:lnTo>
                    <a:lnTo>
                      <a:pt x="74" y="162"/>
                    </a:lnTo>
                    <a:lnTo>
                      <a:pt x="84" y="163"/>
                    </a:lnTo>
                    <a:lnTo>
                      <a:pt x="94" y="162"/>
                    </a:lnTo>
                    <a:lnTo>
                      <a:pt x="104" y="159"/>
                    </a:lnTo>
                    <a:lnTo>
                      <a:pt x="107" y="157"/>
                    </a:lnTo>
                    <a:lnTo>
                      <a:pt x="112" y="154"/>
                    </a:lnTo>
                    <a:lnTo>
                      <a:pt x="115" y="151"/>
                    </a:lnTo>
                    <a:lnTo>
                      <a:pt x="117" y="148"/>
                    </a:lnTo>
                    <a:lnTo>
                      <a:pt x="123" y="138"/>
                    </a:lnTo>
                    <a:lnTo>
                      <a:pt x="127" y="127"/>
                    </a:lnTo>
                    <a:lnTo>
                      <a:pt x="129" y="113"/>
                    </a:lnTo>
                    <a:lnTo>
                      <a:pt x="129" y="98"/>
                    </a:lnTo>
                    <a:lnTo>
                      <a:pt x="129" y="82"/>
                    </a:lnTo>
                    <a:lnTo>
                      <a:pt x="127" y="70"/>
                    </a:lnTo>
                    <a:lnTo>
                      <a:pt x="124" y="59"/>
                    </a:lnTo>
                    <a:lnTo>
                      <a:pt x="119" y="50"/>
                    </a:lnTo>
                    <a:lnTo>
                      <a:pt x="114" y="44"/>
                    </a:lnTo>
                    <a:lnTo>
                      <a:pt x="107" y="40"/>
                    </a:lnTo>
                    <a:lnTo>
                      <a:pt x="99" y="38"/>
                    </a:lnTo>
                    <a:lnTo>
                      <a:pt x="91" y="3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316"/>
              <p:cNvSpPr>
                <a:spLocks noEditPoints="1"/>
              </p:cNvSpPr>
              <p:nvPr/>
            </p:nvSpPr>
            <p:spPr bwMode="auto">
              <a:xfrm>
                <a:off x="2050" y="2067"/>
                <a:ext cx="27" cy="34"/>
              </a:xfrm>
              <a:custGeom>
                <a:avLst/>
                <a:gdLst>
                  <a:gd name="T0" fmla="*/ 134 w 161"/>
                  <a:gd name="T1" fmla="*/ 196 h 199"/>
                  <a:gd name="T2" fmla="*/ 126 w 161"/>
                  <a:gd name="T3" fmla="*/ 191 h 199"/>
                  <a:gd name="T4" fmla="*/ 120 w 161"/>
                  <a:gd name="T5" fmla="*/ 172 h 199"/>
                  <a:gd name="T6" fmla="*/ 105 w 161"/>
                  <a:gd name="T7" fmla="*/ 183 h 199"/>
                  <a:gd name="T8" fmla="*/ 91 w 161"/>
                  <a:gd name="T9" fmla="*/ 192 h 199"/>
                  <a:gd name="T10" fmla="*/ 75 w 161"/>
                  <a:gd name="T11" fmla="*/ 197 h 199"/>
                  <a:gd name="T12" fmla="*/ 56 w 161"/>
                  <a:gd name="T13" fmla="*/ 199 h 199"/>
                  <a:gd name="T14" fmla="*/ 34 w 161"/>
                  <a:gd name="T15" fmla="*/ 196 h 199"/>
                  <a:gd name="T16" fmla="*/ 16 w 161"/>
                  <a:gd name="T17" fmla="*/ 186 h 199"/>
                  <a:gd name="T18" fmla="*/ 10 w 161"/>
                  <a:gd name="T19" fmla="*/ 178 h 199"/>
                  <a:gd name="T20" fmla="*/ 4 w 161"/>
                  <a:gd name="T21" fmla="*/ 169 h 199"/>
                  <a:gd name="T22" fmla="*/ 1 w 161"/>
                  <a:gd name="T23" fmla="*/ 159 h 199"/>
                  <a:gd name="T24" fmla="*/ 0 w 161"/>
                  <a:gd name="T25" fmla="*/ 147 h 199"/>
                  <a:gd name="T26" fmla="*/ 2 w 161"/>
                  <a:gd name="T27" fmla="*/ 136 h 199"/>
                  <a:gd name="T28" fmla="*/ 6 w 161"/>
                  <a:gd name="T29" fmla="*/ 126 h 199"/>
                  <a:gd name="T30" fmla="*/ 13 w 161"/>
                  <a:gd name="T31" fmla="*/ 116 h 199"/>
                  <a:gd name="T32" fmla="*/ 25 w 161"/>
                  <a:gd name="T33" fmla="*/ 105 h 199"/>
                  <a:gd name="T34" fmla="*/ 41 w 161"/>
                  <a:gd name="T35" fmla="*/ 98 h 199"/>
                  <a:gd name="T36" fmla="*/ 61 w 161"/>
                  <a:gd name="T37" fmla="*/ 92 h 199"/>
                  <a:gd name="T38" fmla="*/ 85 w 161"/>
                  <a:gd name="T39" fmla="*/ 88 h 199"/>
                  <a:gd name="T40" fmla="*/ 115 w 161"/>
                  <a:gd name="T41" fmla="*/ 85 h 199"/>
                  <a:gd name="T42" fmla="*/ 115 w 161"/>
                  <a:gd name="T43" fmla="*/ 65 h 199"/>
                  <a:gd name="T44" fmla="*/ 111 w 161"/>
                  <a:gd name="T45" fmla="*/ 51 h 199"/>
                  <a:gd name="T46" fmla="*/ 103 w 161"/>
                  <a:gd name="T47" fmla="*/ 41 h 199"/>
                  <a:gd name="T48" fmla="*/ 91 w 161"/>
                  <a:gd name="T49" fmla="*/ 37 h 199"/>
                  <a:gd name="T50" fmla="*/ 73 w 161"/>
                  <a:gd name="T51" fmla="*/ 37 h 199"/>
                  <a:gd name="T52" fmla="*/ 57 w 161"/>
                  <a:gd name="T53" fmla="*/ 42 h 199"/>
                  <a:gd name="T54" fmla="*/ 46 w 161"/>
                  <a:gd name="T55" fmla="*/ 48 h 199"/>
                  <a:gd name="T56" fmla="*/ 36 w 161"/>
                  <a:gd name="T57" fmla="*/ 53 h 199"/>
                  <a:gd name="T58" fmla="*/ 26 w 161"/>
                  <a:gd name="T59" fmla="*/ 53 h 199"/>
                  <a:gd name="T60" fmla="*/ 20 w 161"/>
                  <a:gd name="T61" fmla="*/ 48 h 199"/>
                  <a:gd name="T62" fmla="*/ 10 w 161"/>
                  <a:gd name="T63" fmla="*/ 30 h 199"/>
                  <a:gd name="T64" fmla="*/ 26 w 161"/>
                  <a:gd name="T65" fmla="*/ 17 h 199"/>
                  <a:gd name="T66" fmla="*/ 46 w 161"/>
                  <a:gd name="T67" fmla="*/ 8 h 199"/>
                  <a:gd name="T68" fmla="*/ 66 w 161"/>
                  <a:gd name="T69" fmla="*/ 2 h 199"/>
                  <a:gd name="T70" fmla="*/ 89 w 161"/>
                  <a:gd name="T71" fmla="*/ 0 h 199"/>
                  <a:gd name="T72" fmla="*/ 105 w 161"/>
                  <a:gd name="T73" fmla="*/ 1 h 199"/>
                  <a:gd name="T74" fmla="*/ 120 w 161"/>
                  <a:gd name="T75" fmla="*/ 5 h 199"/>
                  <a:gd name="T76" fmla="*/ 132 w 161"/>
                  <a:gd name="T77" fmla="*/ 12 h 199"/>
                  <a:gd name="T78" fmla="*/ 142 w 161"/>
                  <a:gd name="T79" fmla="*/ 21 h 199"/>
                  <a:gd name="T80" fmla="*/ 150 w 161"/>
                  <a:gd name="T81" fmla="*/ 31 h 199"/>
                  <a:gd name="T82" fmla="*/ 155 w 161"/>
                  <a:gd name="T83" fmla="*/ 44 h 199"/>
                  <a:gd name="T84" fmla="*/ 160 w 161"/>
                  <a:gd name="T85" fmla="*/ 59 h 199"/>
                  <a:gd name="T86" fmla="*/ 161 w 161"/>
                  <a:gd name="T87" fmla="*/ 74 h 199"/>
                  <a:gd name="T88" fmla="*/ 140 w 161"/>
                  <a:gd name="T89" fmla="*/ 196 h 199"/>
                  <a:gd name="T90" fmla="*/ 77 w 161"/>
                  <a:gd name="T91" fmla="*/ 167 h 199"/>
                  <a:gd name="T92" fmla="*/ 90 w 161"/>
                  <a:gd name="T93" fmla="*/ 164 h 199"/>
                  <a:gd name="T94" fmla="*/ 100 w 161"/>
                  <a:gd name="T95" fmla="*/ 159 h 199"/>
                  <a:gd name="T96" fmla="*/ 111 w 161"/>
                  <a:gd name="T97" fmla="*/ 151 h 199"/>
                  <a:gd name="T98" fmla="*/ 115 w 161"/>
                  <a:gd name="T99" fmla="*/ 113 h 199"/>
                  <a:gd name="T100" fmla="*/ 96 w 161"/>
                  <a:gd name="T101" fmla="*/ 114 h 199"/>
                  <a:gd name="T102" fmla="*/ 82 w 161"/>
                  <a:gd name="T103" fmla="*/ 117 h 199"/>
                  <a:gd name="T104" fmla="*/ 60 w 161"/>
                  <a:gd name="T105" fmla="*/ 123 h 199"/>
                  <a:gd name="T106" fmla="*/ 47 w 161"/>
                  <a:gd name="T107" fmla="*/ 133 h 199"/>
                  <a:gd name="T108" fmla="*/ 44 w 161"/>
                  <a:gd name="T109" fmla="*/ 144 h 199"/>
                  <a:gd name="T110" fmla="*/ 46 w 161"/>
                  <a:gd name="T111" fmla="*/ 154 h 199"/>
                  <a:gd name="T112" fmla="*/ 52 w 161"/>
                  <a:gd name="T113" fmla="*/ 161 h 199"/>
                  <a:gd name="T114" fmla="*/ 60 w 161"/>
                  <a:gd name="T115" fmla="*/ 166 h 199"/>
                  <a:gd name="T116" fmla="*/ 71 w 161"/>
                  <a:gd name="T117" fmla="*/ 16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1" h="199">
                    <a:moveTo>
                      <a:pt x="140" y="196"/>
                    </a:moveTo>
                    <a:lnTo>
                      <a:pt x="134" y="196"/>
                    </a:lnTo>
                    <a:lnTo>
                      <a:pt x="130" y="193"/>
                    </a:lnTo>
                    <a:lnTo>
                      <a:pt x="126" y="191"/>
                    </a:lnTo>
                    <a:lnTo>
                      <a:pt x="124" y="186"/>
                    </a:lnTo>
                    <a:lnTo>
                      <a:pt x="120" y="172"/>
                    </a:lnTo>
                    <a:lnTo>
                      <a:pt x="112" y="178"/>
                    </a:lnTo>
                    <a:lnTo>
                      <a:pt x="105" y="183"/>
                    </a:lnTo>
                    <a:lnTo>
                      <a:pt x="99" y="188"/>
                    </a:lnTo>
                    <a:lnTo>
                      <a:pt x="91" y="192"/>
                    </a:lnTo>
                    <a:lnTo>
                      <a:pt x="83" y="194"/>
                    </a:lnTo>
                    <a:lnTo>
                      <a:pt x="75" y="197"/>
                    </a:lnTo>
                    <a:lnTo>
                      <a:pt x="66" y="198"/>
                    </a:lnTo>
                    <a:lnTo>
                      <a:pt x="56" y="199"/>
                    </a:lnTo>
                    <a:lnTo>
                      <a:pt x="44" y="198"/>
                    </a:lnTo>
                    <a:lnTo>
                      <a:pt x="34" y="196"/>
                    </a:lnTo>
                    <a:lnTo>
                      <a:pt x="24" y="191"/>
                    </a:lnTo>
                    <a:lnTo>
                      <a:pt x="16" y="186"/>
                    </a:lnTo>
                    <a:lnTo>
                      <a:pt x="12" y="182"/>
                    </a:lnTo>
                    <a:lnTo>
                      <a:pt x="10" y="178"/>
                    </a:lnTo>
                    <a:lnTo>
                      <a:pt x="6" y="174"/>
                    </a:lnTo>
                    <a:lnTo>
                      <a:pt x="4" y="169"/>
                    </a:lnTo>
                    <a:lnTo>
                      <a:pt x="2" y="164"/>
                    </a:lnTo>
                    <a:lnTo>
                      <a:pt x="1" y="159"/>
                    </a:lnTo>
                    <a:lnTo>
                      <a:pt x="1" y="153"/>
                    </a:lnTo>
                    <a:lnTo>
                      <a:pt x="0" y="147"/>
                    </a:lnTo>
                    <a:lnTo>
                      <a:pt x="1" y="141"/>
                    </a:lnTo>
                    <a:lnTo>
                      <a:pt x="2" y="136"/>
                    </a:lnTo>
                    <a:lnTo>
                      <a:pt x="3" y="130"/>
                    </a:lnTo>
                    <a:lnTo>
                      <a:pt x="6" y="126"/>
                    </a:lnTo>
                    <a:lnTo>
                      <a:pt x="10" y="120"/>
                    </a:lnTo>
                    <a:lnTo>
                      <a:pt x="13" y="116"/>
                    </a:lnTo>
                    <a:lnTo>
                      <a:pt x="18" y="110"/>
                    </a:lnTo>
                    <a:lnTo>
                      <a:pt x="25" y="105"/>
                    </a:lnTo>
                    <a:lnTo>
                      <a:pt x="32" y="102"/>
                    </a:lnTo>
                    <a:lnTo>
                      <a:pt x="41" y="98"/>
                    </a:lnTo>
                    <a:lnTo>
                      <a:pt x="50" y="94"/>
                    </a:lnTo>
                    <a:lnTo>
                      <a:pt x="61" y="92"/>
                    </a:lnTo>
                    <a:lnTo>
                      <a:pt x="72" y="89"/>
                    </a:lnTo>
                    <a:lnTo>
                      <a:pt x="85" y="88"/>
                    </a:lnTo>
                    <a:lnTo>
                      <a:pt x="100" y="87"/>
                    </a:lnTo>
                    <a:lnTo>
                      <a:pt x="115" y="85"/>
                    </a:lnTo>
                    <a:lnTo>
                      <a:pt x="115" y="74"/>
                    </a:lnTo>
                    <a:lnTo>
                      <a:pt x="115" y="65"/>
                    </a:lnTo>
                    <a:lnTo>
                      <a:pt x="113" y="58"/>
                    </a:lnTo>
                    <a:lnTo>
                      <a:pt x="111" y="51"/>
                    </a:lnTo>
                    <a:lnTo>
                      <a:pt x="107" y="45"/>
                    </a:lnTo>
                    <a:lnTo>
                      <a:pt x="103" y="41"/>
                    </a:lnTo>
                    <a:lnTo>
                      <a:pt x="97" y="39"/>
                    </a:lnTo>
                    <a:lnTo>
                      <a:pt x="91" y="37"/>
                    </a:lnTo>
                    <a:lnTo>
                      <a:pt x="83" y="37"/>
                    </a:lnTo>
                    <a:lnTo>
                      <a:pt x="73" y="37"/>
                    </a:lnTo>
                    <a:lnTo>
                      <a:pt x="65" y="39"/>
                    </a:lnTo>
                    <a:lnTo>
                      <a:pt x="57" y="42"/>
                    </a:lnTo>
                    <a:lnTo>
                      <a:pt x="52" y="44"/>
                    </a:lnTo>
                    <a:lnTo>
                      <a:pt x="46" y="48"/>
                    </a:lnTo>
                    <a:lnTo>
                      <a:pt x="42" y="51"/>
                    </a:lnTo>
                    <a:lnTo>
                      <a:pt x="36" y="53"/>
                    </a:lnTo>
                    <a:lnTo>
                      <a:pt x="31" y="53"/>
                    </a:lnTo>
                    <a:lnTo>
                      <a:pt x="26" y="53"/>
                    </a:lnTo>
                    <a:lnTo>
                      <a:pt x="23" y="51"/>
                    </a:lnTo>
                    <a:lnTo>
                      <a:pt x="20" y="48"/>
                    </a:lnTo>
                    <a:lnTo>
                      <a:pt x="17" y="45"/>
                    </a:lnTo>
                    <a:lnTo>
                      <a:pt x="10" y="30"/>
                    </a:lnTo>
                    <a:lnTo>
                      <a:pt x="17" y="23"/>
                    </a:lnTo>
                    <a:lnTo>
                      <a:pt x="26" y="17"/>
                    </a:lnTo>
                    <a:lnTo>
                      <a:pt x="36" y="12"/>
                    </a:lnTo>
                    <a:lnTo>
                      <a:pt x="46" y="8"/>
                    </a:lnTo>
                    <a:lnTo>
                      <a:pt x="56" y="4"/>
                    </a:lnTo>
                    <a:lnTo>
                      <a:pt x="66" y="2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5" y="1"/>
                    </a:lnTo>
                    <a:lnTo>
                      <a:pt x="112" y="3"/>
                    </a:lnTo>
                    <a:lnTo>
                      <a:pt x="120" y="5"/>
                    </a:lnTo>
                    <a:lnTo>
                      <a:pt x="125" y="9"/>
                    </a:lnTo>
                    <a:lnTo>
                      <a:pt x="132" y="12"/>
                    </a:lnTo>
                    <a:lnTo>
                      <a:pt x="137" y="17"/>
                    </a:lnTo>
                    <a:lnTo>
                      <a:pt x="142" y="21"/>
                    </a:lnTo>
                    <a:lnTo>
                      <a:pt x="146" y="25"/>
                    </a:lnTo>
                    <a:lnTo>
                      <a:pt x="150" y="31"/>
                    </a:lnTo>
                    <a:lnTo>
                      <a:pt x="153" y="38"/>
                    </a:lnTo>
                    <a:lnTo>
                      <a:pt x="155" y="44"/>
                    </a:lnTo>
                    <a:lnTo>
                      <a:pt x="157" y="51"/>
                    </a:lnTo>
                    <a:lnTo>
                      <a:pt x="160" y="59"/>
                    </a:lnTo>
                    <a:lnTo>
                      <a:pt x="160" y="67"/>
                    </a:lnTo>
                    <a:lnTo>
                      <a:pt x="161" y="74"/>
                    </a:lnTo>
                    <a:lnTo>
                      <a:pt x="161" y="196"/>
                    </a:lnTo>
                    <a:lnTo>
                      <a:pt x="140" y="196"/>
                    </a:lnTo>
                    <a:close/>
                    <a:moveTo>
                      <a:pt x="71" y="167"/>
                    </a:moveTo>
                    <a:lnTo>
                      <a:pt x="77" y="167"/>
                    </a:lnTo>
                    <a:lnTo>
                      <a:pt x="84" y="166"/>
                    </a:lnTo>
                    <a:lnTo>
                      <a:pt x="90" y="164"/>
                    </a:lnTo>
                    <a:lnTo>
                      <a:pt x="95" y="162"/>
                    </a:lnTo>
                    <a:lnTo>
                      <a:pt x="100" y="159"/>
                    </a:lnTo>
                    <a:lnTo>
                      <a:pt x="105" y="156"/>
                    </a:lnTo>
                    <a:lnTo>
                      <a:pt x="111" y="151"/>
                    </a:lnTo>
                    <a:lnTo>
                      <a:pt x="115" y="146"/>
                    </a:lnTo>
                    <a:lnTo>
                      <a:pt x="115" y="113"/>
                    </a:lnTo>
                    <a:lnTo>
                      <a:pt x="105" y="114"/>
                    </a:lnTo>
                    <a:lnTo>
                      <a:pt x="96" y="114"/>
                    </a:lnTo>
                    <a:lnTo>
                      <a:pt x="89" y="116"/>
                    </a:lnTo>
                    <a:lnTo>
                      <a:pt x="82" y="117"/>
                    </a:lnTo>
                    <a:lnTo>
                      <a:pt x="70" y="120"/>
                    </a:lnTo>
                    <a:lnTo>
                      <a:pt x="60" y="123"/>
                    </a:lnTo>
                    <a:lnTo>
                      <a:pt x="53" y="128"/>
                    </a:lnTo>
                    <a:lnTo>
                      <a:pt x="47" y="133"/>
                    </a:lnTo>
                    <a:lnTo>
                      <a:pt x="45" y="138"/>
                    </a:lnTo>
                    <a:lnTo>
                      <a:pt x="44" y="144"/>
                    </a:lnTo>
                    <a:lnTo>
                      <a:pt x="45" y="150"/>
                    </a:lnTo>
                    <a:lnTo>
                      <a:pt x="46" y="154"/>
                    </a:lnTo>
                    <a:lnTo>
                      <a:pt x="48" y="159"/>
                    </a:lnTo>
                    <a:lnTo>
                      <a:pt x="52" y="161"/>
                    </a:lnTo>
                    <a:lnTo>
                      <a:pt x="55" y="164"/>
                    </a:lnTo>
                    <a:lnTo>
                      <a:pt x="60" y="166"/>
                    </a:lnTo>
                    <a:lnTo>
                      <a:pt x="65" y="167"/>
                    </a:lnTo>
                    <a:lnTo>
                      <a:pt x="71" y="16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317"/>
              <p:cNvSpPr>
                <a:spLocks noEditPoints="1"/>
              </p:cNvSpPr>
              <p:nvPr/>
            </p:nvSpPr>
            <p:spPr bwMode="auto">
              <a:xfrm>
                <a:off x="2085" y="2068"/>
                <a:ext cx="25" cy="32"/>
              </a:xfrm>
              <a:custGeom>
                <a:avLst/>
                <a:gdLst>
                  <a:gd name="T0" fmla="*/ 76 w 153"/>
                  <a:gd name="T1" fmla="*/ 0 h 193"/>
                  <a:gd name="T2" fmla="*/ 107 w 153"/>
                  <a:gd name="T3" fmla="*/ 4 h 193"/>
                  <a:gd name="T4" fmla="*/ 129 w 153"/>
                  <a:gd name="T5" fmla="*/ 14 h 193"/>
                  <a:gd name="T6" fmla="*/ 137 w 153"/>
                  <a:gd name="T7" fmla="*/ 20 h 193"/>
                  <a:gd name="T8" fmla="*/ 141 w 153"/>
                  <a:gd name="T9" fmla="*/ 28 h 193"/>
                  <a:gd name="T10" fmla="*/ 146 w 153"/>
                  <a:gd name="T11" fmla="*/ 47 h 193"/>
                  <a:gd name="T12" fmla="*/ 145 w 153"/>
                  <a:gd name="T13" fmla="*/ 60 h 193"/>
                  <a:gd name="T14" fmla="*/ 139 w 153"/>
                  <a:gd name="T15" fmla="*/ 72 h 193"/>
                  <a:gd name="T16" fmla="*/ 128 w 153"/>
                  <a:gd name="T17" fmla="*/ 84 h 193"/>
                  <a:gd name="T18" fmla="*/ 110 w 153"/>
                  <a:gd name="T19" fmla="*/ 91 h 193"/>
                  <a:gd name="T20" fmla="*/ 128 w 153"/>
                  <a:gd name="T21" fmla="*/ 97 h 193"/>
                  <a:gd name="T22" fmla="*/ 141 w 153"/>
                  <a:gd name="T23" fmla="*/ 107 h 193"/>
                  <a:gd name="T24" fmla="*/ 150 w 153"/>
                  <a:gd name="T25" fmla="*/ 119 h 193"/>
                  <a:gd name="T26" fmla="*/ 153 w 153"/>
                  <a:gd name="T27" fmla="*/ 136 h 193"/>
                  <a:gd name="T28" fmla="*/ 151 w 153"/>
                  <a:gd name="T29" fmla="*/ 150 h 193"/>
                  <a:gd name="T30" fmla="*/ 147 w 153"/>
                  <a:gd name="T31" fmla="*/ 161 h 193"/>
                  <a:gd name="T32" fmla="*/ 139 w 153"/>
                  <a:gd name="T33" fmla="*/ 171 h 193"/>
                  <a:gd name="T34" fmla="*/ 130 w 153"/>
                  <a:gd name="T35" fmla="*/ 179 h 193"/>
                  <a:gd name="T36" fmla="*/ 119 w 153"/>
                  <a:gd name="T37" fmla="*/ 185 h 193"/>
                  <a:gd name="T38" fmla="*/ 107 w 153"/>
                  <a:gd name="T39" fmla="*/ 189 h 193"/>
                  <a:gd name="T40" fmla="*/ 79 w 153"/>
                  <a:gd name="T41" fmla="*/ 193 h 193"/>
                  <a:gd name="T42" fmla="*/ 0 w 153"/>
                  <a:gd name="T43" fmla="*/ 0 h 193"/>
                  <a:gd name="T44" fmla="*/ 45 w 153"/>
                  <a:gd name="T45" fmla="*/ 161 h 193"/>
                  <a:gd name="T46" fmla="*/ 86 w 153"/>
                  <a:gd name="T47" fmla="*/ 160 h 193"/>
                  <a:gd name="T48" fmla="*/ 97 w 153"/>
                  <a:gd name="T49" fmla="*/ 157 h 193"/>
                  <a:gd name="T50" fmla="*/ 106 w 153"/>
                  <a:gd name="T51" fmla="*/ 150 h 193"/>
                  <a:gd name="T52" fmla="*/ 110 w 153"/>
                  <a:gd name="T53" fmla="*/ 140 h 193"/>
                  <a:gd name="T54" fmla="*/ 110 w 153"/>
                  <a:gd name="T55" fmla="*/ 129 h 193"/>
                  <a:gd name="T56" fmla="*/ 107 w 153"/>
                  <a:gd name="T57" fmla="*/ 120 h 193"/>
                  <a:gd name="T58" fmla="*/ 100 w 153"/>
                  <a:gd name="T59" fmla="*/ 114 h 193"/>
                  <a:gd name="T60" fmla="*/ 87 w 153"/>
                  <a:gd name="T61" fmla="*/ 110 h 193"/>
                  <a:gd name="T62" fmla="*/ 45 w 153"/>
                  <a:gd name="T63" fmla="*/ 109 h 193"/>
                  <a:gd name="T64" fmla="*/ 75 w 153"/>
                  <a:gd name="T65" fmla="*/ 81 h 193"/>
                  <a:gd name="T66" fmla="*/ 87 w 153"/>
                  <a:gd name="T67" fmla="*/ 79 h 193"/>
                  <a:gd name="T68" fmla="*/ 97 w 153"/>
                  <a:gd name="T69" fmla="*/ 74 h 193"/>
                  <a:gd name="T70" fmla="*/ 103 w 153"/>
                  <a:gd name="T71" fmla="*/ 65 h 193"/>
                  <a:gd name="T72" fmla="*/ 105 w 153"/>
                  <a:gd name="T73" fmla="*/ 54 h 193"/>
                  <a:gd name="T74" fmla="*/ 104 w 153"/>
                  <a:gd name="T75" fmla="*/ 45 h 193"/>
                  <a:gd name="T76" fmla="*/ 99 w 153"/>
                  <a:gd name="T77" fmla="*/ 38 h 193"/>
                  <a:gd name="T78" fmla="*/ 89 w 153"/>
                  <a:gd name="T79" fmla="*/ 32 h 193"/>
                  <a:gd name="T80" fmla="*/ 75 w 153"/>
                  <a:gd name="T81" fmla="*/ 30 h 193"/>
                  <a:gd name="T82" fmla="*/ 45 w 153"/>
                  <a:gd name="T83" fmla="*/ 8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3" h="193">
                    <a:moveTo>
                      <a:pt x="0" y="0"/>
                    </a:moveTo>
                    <a:lnTo>
                      <a:pt x="76" y="0"/>
                    </a:lnTo>
                    <a:lnTo>
                      <a:pt x="93" y="1"/>
                    </a:lnTo>
                    <a:lnTo>
                      <a:pt x="107" y="4"/>
                    </a:lnTo>
                    <a:lnTo>
                      <a:pt x="119" y="8"/>
                    </a:lnTo>
                    <a:lnTo>
                      <a:pt x="129" y="14"/>
                    </a:lnTo>
                    <a:lnTo>
                      <a:pt x="134" y="17"/>
                    </a:lnTo>
                    <a:lnTo>
                      <a:pt x="137" y="20"/>
                    </a:lnTo>
                    <a:lnTo>
                      <a:pt x="139" y="25"/>
                    </a:lnTo>
                    <a:lnTo>
                      <a:pt x="141" y="28"/>
                    </a:lnTo>
                    <a:lnTo>
                      <a:pt x="145" y="37"/>
                    </a:lnTo>
                    <a:lnTo>
                      <a:pt x="146" y="47"/>
                    </a:lnTo>
                    <a:lnTo>
                      <a:pt x="146" y="54"/>
                    </a:lnTo>
                    <a:lnTo>
                      <a:pt x="145" y="60"/>
                    </a:lnTo>
                    <a:lnTo>
                      <a:pt x="143" y="66"/>
                    </a:lnTo>
                    <a:lnTo>
                      <a:pt x="139" y="72"/>
                    </a:lnTo>
                    <a:lnTo>
                      <a:pt x="134" y="78"/>
                    </a:lnTo>
                    <a:lnTo>
                      <a:pt x="128" y="84"/>
                    </a:lnTo>
                    <a:lnTo>
                      <a:pt x="119" y="88"/>
                    </a:lnTo>
                    <a:lnTo>
                      <a:pt x="110" y="91"/>
                    </a:lnTo>
                    <a:lnTo>
                      <a:pt x="119" y="94"/>
                    </a:lnTo>
                    <a:lnTo>
                      <a:pt x="128" y="97"/>
                    </a:lnTo>
                    <a:lnTo>
                      <a:pt x="135" y="101"/>
                    </a:lnTo>
                    <a:lnTo>
                      <a:pt x="141" y="107"/>
                    </a:lnTo>
                    <a:lnTo>
                      <a:pt x="146" y="113"/>
                    </a:lnTo>
                    <a:lnTo>
                      <a:pt x="150" y="119"/>
                    </a:lnTo>
                    <a:lnTo>
                      <a:pt x="153" y="127"/>
                    </a:lnTo>
                    <a:lnTo>
                      <a:pt x="153" y="136"/>
                    </a:lnTo>
                    <a:lnTo>
                      <a:pt x="153" y="144"/>
                    </a:lnTo>
                    <a:lnTo>
                      <a:pt x="151" y="150"/>
                    </a:lnTo>
                    <a:lnTo>
                      <a:pt x="149" y="156"/>
                    </a:lnTo>
                    <a:lnTo>
                      <a:pt x="147" y="161"/>
                    </a:lnTo>
                    <a:lnTo>
                      <a:pt x="144" y="167"/>
                    </a:lnTo>
                    <a:lnTo>
                      <a:pt x="139" y="171"/>
                    </a:lnTo>
                    <a:lnTo>
                      <a:pt x="136" y="176"/>
                    </a:lnTo>
                    <a:lnTo>
                      <a:pt x="130" y="179"/>
                    </a:lnTo>
                    <a:lnTo>
                      <a:pt x="125" y="183"/>
                    </a:lnTo>
                    <a:lnTo>
                      <a:pt x="119" y="185"/>
                    </a:lnTo>
                    <a:lnTo>
                      <a:pt x="114" y="187"/>
                    </a:lnTo>
                    <a:lnTo>
                      <a:pt x="107" y="189"/>
                    </a:lnTo>
                    <a:lnTo>
                      <a:pt x="94" y="191"/>
                    </a:lnTo>
                    <a:lnTo>
                      <a:pt x="79" y="193"/>
                    </a:lnTo>
                    <a:lnTo>
                      <a:pt x="0" y="193"/>
                    </a:lnTo>
                    <a:lnTo>
                      <a:pt x="0" y="0"/>
                    </a:lnTo>
                    <a:close/>
                    <a:moveTo>
                      <a:pt x="45" y="109"/>
                    </a:moveTo>
                    <a:lnTo>
                      <a:pt x="45" y="161"/>
                    </a:lnTo>
                    <a:lnTo>
                      <a:pt x="79" y="161"/>
                    </a:lnTo>
                    <a:lnTo>
                      <a:pt x="86" y="160"/>
                    </a:lnTo>
                    <a:lnTo>
                      <a:pt x="91" y="159"/>
                    </a:lnTo>
                    <a:lnTo>
                      <a:pt x="97" y="157"/>
                    </a:lnTo>
                    <a:lnTo>
                      <a:pt x="101" y="154"/>
                    </a:lnTo>
                    <a:lnTo>
                      <a:pt x="106" y="150"/>
                    </a:lnTo>
                    <a:lnTo>
                      <a:pt x="108" y="146"/>
                    </a:lnTo>
                    <a:lnTo>
                      <a:pt x="110" y="140"/>
                    </a:lnTo>
                    <a:lnTo>
                      <a:pt x="110" y="135"/>
                    </a:lnTo>
                    <a:lnTo>
                      <a:pt x="110" y="129"/>
                    </a:lnTo>
                    <a:lnTo>
                      <a:pt x="109" y="125"/>
                    </a:lnTo>
                    <a:lnTo>
                      <a:pt x="107" y="120"/>
                    </a:lnTo>
                    <a:lnTo>
                      <a:pt x="104" y="117"/>
                    </a:lnTo>
                    <a:lnTo>
                      <a:pt x="100" y="114"/>
                    </a:lnTo>
                    <a:lnTo>
                      <a:pt x="95" y="111"/>
                    </a:lnTo>
                    <a:lnTo>
                      <a:pt x="87" y="110"/>
                    </a:lnTo>
                    <a:lnTo>
                      <a:pt x="79" y="109"/>
                    </a:lnTo>
                    <a:lnTo>
                      <a:pt x="45" y="109"/>
                    </a:lnTo>
                    <a:close/>
                    <a:moveTo>
                      <a:pt x="45" y="81"/>
                    </a:moveTo>
                    <a:lnTo>
                      <a:pt x="75" y="81"/>
                    </a:lnTo>
                    <a:lnTo>
                      <a:pt x="81" y="80"/>
                    </a:lnTo>
                    <a:lnTo>
                      <a:pt x="87" y="79"/>
                    </a:lnTo>
                    <a:lnTo>
                      <a:pt x="93" y="77"/>
                    </a:lnTo>
                    <a:lnTo>
                      <a:pt x="97" y="74"/>
                    </a:lnTo>
                    <a:lnTo>
                      <a:pt x="100" y="69"/>
                    </a:lnTo>
                    <a:lnTo>
                      <a:pt x="103" y="65"/>
                    </a:lnTo>
                    <a:lnTo>
                      <a:pt x="105" y="59"/>
                    </a:lnTo>
                    <a:lnTo>
                      <a:pt x="105" y="54"/>
                    </a:lnTo>
                    <a:lnTo>
                      <a:pt x="105" y="49"/>
                    </a:lnTo>
                    <a:lnTo>
                      <a:pt x="104" y="45"/>
                    </a:lnTo>
                    <a:lnTo>
                      <a:pt x="101" y="41"/>
                    </a:lnTo>
                    <a:lnTo>
                      <a:pt x="99" y="38"/>
                    </a:lnTo>
                    <a:lnTo>
                      <a:pt x="95" y="35"/>
                    </a:lnTo>
                    <a:lnTo>
                      <a:pt x="89" y="32"/>
                    </a:lnTo>
                    <a:lnTo>
                      <a:pt x="82" y="31"/>
                    </a:lnTo>
                    <a:lnTo>
                      <a:pt x="75" y="30"/>
                    </a:lnTo>
                    <a:lnTo>
                      <a:pt x="45" y="30"/>
                    </a:lnTo>
                    <a:lnTo>
                      <a:pt x="45" y="8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318"/>
              <p:cNvSpPr>
                <a:spLocks/>
              </p:cNvSpPr>
              <p:nvPr/>
            </p:nvSpPr>
            <p:spPr bwMode="auto">
              <a:xfrm>
                <a:off x="2112" y="2068"/>
                <a:ext cx="34" cy="33"/>
              </a:xfrm>
              <a:custGeom>
                <a:avLst/>
                <a:gdLst>
                  <a:gd name="T0" fmla="*/ 201 w 201"/>
                  <a:gd name="T1" fmla="*/ 0 h 196"/>
                  <a:gd name="T2" fmla="*/ 201 w 201"/>
                  <a:gd name="T3" fmla="*/ 193 h 196"/>
                  <a:gd name="T4" fmla="*/ 155 w 201"/>
                  <a:gd name="T5" fmla="*/ 193 h 196"/>
                  <a:gd name="T6" fmla="*/ 155 w 201"/>
                  <a:gd name="T7" fmla="*/ 36 h 196"/>
                  <a:gd name="T8" fmla="*/ 108 w 201"/>
                  <a:gd name="T9" fmla="*/ 36 h 196"/>
                  <a:gd name="T10" fmla="*/ 107 w 201"/>
                  <a:gd name="T11" fmla="*/ 52 h 196"/>
                  <a:gd name="T12" fmla="*/ 104 w 201"/>
                  <a:gd name="T13" fmla="*/ 69 h 196"/>
                  <a:gd name="T14" fmla="*/ 103 w 201"/>
                  <a:gd name="T15" fmla="*/ 84 h 196"/>
                  <a:gd name="T16" fmla="*/ 101 w 201"/>
                  <a:gd name="T17" fmla="*/ 97 h 196"/>
                  <a:gd name="T18" fmla="*/ 98 w 201"/>
                  <a:gd name="T19" fmla="*/ 109 h 196"/>
                  <a:gd name="T20" fmla="*/ 96 w 201"/>
                  <a:gd name="T21" fmla="*/ 120 h 196"/>
                  <a:gd name="T22" fmla="*/ 92 w 201"/>
                  <a:gd name="T23" fmla="*/ 130 h 196"/>
                  <a:gd name="T24" fmla="*/ 90 w 201"/>
                  <a:gd name="T25" fmla="*/ 140 h 196"/>
                  <a:gd name="T26" fmla="*/ 87 w 201"/>
                  <a:gd name="T27" fmla="*/ 149 h 196"/>
                  <a:gd name="T28" fmla="*/ 82 w 201"/>
                  <a:gd name="T29" fmla="*/ 156 h 196"/>
                  <a:gd name="T30" fmla="*/ 79 w 201"/>
                  <a:gd name="T31" fmla="*/ 163 h 196"/>
                  <a:gd name="T32" fmla="*/ 76 w 201"/>
                  <a:gd name="T33" fmla="*/ 169 h 196"/>
                  <a:gd name="T34" fmla="*/ 67 w 201"/>
                  <a:gd name="T35" fmla="*/ 178 h 196"/>
                  <a:gd name="T36" fmla="*/ 58 w 201"/>
                  <a:gd name="T37" fmla="*/ 186 h 196"/>
                  <a:gd name="T38" fmla="*/ 49 w 201"/>
                  <a:gd name="T39" fmla="*/ 190 h 196"/>
                  <a:gd name="T40" fmla="*/ 40 w 201"/>
                  <a:gd name="T41" fmla="*/ 194 h 196"/>
                  <a:gd name="T42" fmla="*/ 30 w 201"/>
                  <a:gd name="T43" fmla="*/ 195 h 196"/>
                  <a:gd name="T44" fmla="*/ 20 w 201"/>
                  <a:gd name="T45" fmla="*/ 196 h 196"/>
                  <a:gd name="T46" fmla="*/ 11 w 201"/>
                  <a:gd name="T47" fmla="*/ 195 h 196"/>
                  <a:gd name="T48" fmla="*/ 5 w 201"/>
                  <a:gd name="T49" fmla="*/ 194 h 196"/>
                  <a:gd name="T50" fmla="*/ 1 w 201"/>
                  <a:gd name="T51" fmla="*/ 191 h 196"/>
                  <a:gd name="T52" fmla="*/ 0 w 201"/>
                  <a:gd name="T53" fmla="*/ 189 h 196"/>
                  <a:gd name="T54" fmla="*/ 0 w 201"/>
                  <a:gd name="T55" fmla="*/ 160 h 196"/>
                  <a:gd name="T56" fmla="*/ 11 w 201"/>
                  <a:gd name="T57" fmla="*/ 160 h 196"/>
                  <a:gd name="T58" fmla="*/ 18 w 201"/>
                  <a:gd name="T59" fmla="*/ 159 h 196"/>
                  <a:gd name="T60" fmla="*/ 23 w 201"/>
                  <a:gd name="T61" fmla="*/ 158 h 196"/>
                  <a:gd name="T62" fmla="*/ 30 w 201"/>
                  <a:gd name="T63" fmla="*/ 155 h 196"/>
                  <a:gd name="T64" fmla="*/ 36 w 201"/>
                  <a:gd name="T65" fmla="*/ 150 h 196"/>
                  <a:gd name="T66" fmla="*/ 41 w 201"/>
                  <a:gd name="T67" fmla="*/ 144 h 196"/>
                  <a:gd name="T68" fmla="*/ 47 w 201"/>
                  <a:gd name="T69" fmla="*/ 134 h 196"/>
                  <a:gd name="T70" fmla="*/ 52 w 201"/>
                  <a:gd name="T71" fmla="*/ 121 h 196"/>
                  <a:gd name="T72" fmla="*/ 57 w 201"/>
                  <a:gd name="T73" fmla="*/ 105 h 196"/>
                  <a:gd name="T74" fmla="*/ 59 w 201"/>
                  <a:gd name="T75" fmla="*/ 96 h 196"/>
                  <a:gd name="T76" fmla="*/ 61 w 201"/>
                  <a:gd name="T77" fmla="*/ 86 h 196"/>
                  <a:gd name="T78" fmla="*/ 62 w 201"/>
                  <a:gd name="T79" fmla="*/ 75 h 196"/>
                  <a:gd name="T80" fmla="*/ 64 w 201"/>
                  <a:gd name="T81" fmla="*/ 61 h 196"/>
                  <a:gd name="T82" fmla="*/ 66 w 201"/>
                  <a:gd name="T83" fmla="*/ 48 h 196"/>
                  <a:gd name="T84" fmla="*/ 68 w 201"/>
                  <a:gd name="T85" fmla="*/ 34 h 196"/>
                  <a:gd name="T86" fmla="*/ 69 w 201"/>
                  <a:gd name="T87" fmla="*/ 18 h 196"/>
                  <a:gd name="T88" fmla="*/ 70 w 201"/>
                  <a:gd name="T89" fmla="*/ 0 h 196"/>
                  <a:gd name="T90" fmla="*/ 201 w 201"/>
                  <a:gd name="T91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1" h="196">
                    <a:moveTo>
                      <a:pt x="201" y="0"/>
                    </a:moveTo>
                    <a:lnTo>
                      <a:pt x="201" y="193"/>
                    </a:lnTo>
                    <a:lnTo>
                      <a:pt x="155" y="193"/>
                    </a:lnTo>
                    <a:lnTo>
                      <a:pt x="155" y="36"/>
                    </a:lnTo>
                    <a:lnTo>
                      <a:pt x="108" y="36"/>
                    </a:lnTo>
                    <a:lnTo>
                      <a:pt x="107" y="52"/>
                    </a:lnTo>
                    <a:lnTo>
                      <a:pt x="104" y="69"/>
                    </a:lnTo>
                    <a:lnTo>
                      <a:pt x="103" y="84"/>
                    </a:lnTo>
                    <a:lnTo>
                      <a:pt x="101" y="97"/>
                    </a:lnTo>
                    <a:lnTo>
                      <a:pt x="98" y="109"/>
                    </a:lnTo>
                    <a:lnTo>
                      <a:pt x="96" y="120"/>
                    </a:lnTo>
                    <a:lnTo>
                      <a:pt x="92" y="130"/>
                    </a:lnTo>
                    <a:lnTo>
                      <a:pt x="90" y="140"/>
                    </a:lnTo>
                    <a:lnTo>
                      <a:pt x="87" y="149"/>
                    </a:lnTo>
                    <a:lnTo>
                      <a:pt x="82" y="156"/>
                    </a:lnTo>
                    <a:lnTo>
                      <a:pt x="79" y="163"/>
                    </a:lnTo>
                    <a:lnTo>
                      <a:pt x="76" y="169"/>
                    </a:lnTo>
                    <a:lnTo>
                      <a:pt x="67" y="178"/>
                    </a:lnTo>
                    <a:lnTo>
                      <a:pt x="58" y="186"/>
                    </a:lnTo>
                    <a:lnTo>
                      <a:pt x="49" y="190"/>
                    </a:lnTo>
                    <a:lnTo>
                      <a:pt x="40" y="194"/>
                    </a:lnTo>
                    <a:lnTo>
                      <a:pt x="30" y="195"/>
                    </a:lnTo>
                    <a:lnTo>
                      <a:pt x="20" y="196"/>
                    </a:lnTo>
                    <a:lnTo>
                      <a:pt x="11" y="195"/>
                    </a:lnTo>
                    <a:lnTo>
                      <a:pt x="5" y="194"/>
                    </a:lnTo>
                    <a:lnTo>
                      <a:pt x="1" y="191"/>
                    </a:lnTo>
                    <a:lnTo>
                      <a:pt x="0" y="189"/>
                    </a:lnTo>
                    <a:lnTo>
                      <a:pt x="0" y="160"/>
                    </a:lnTo>
                    <a:lnTo>
                      <a:pt x="11" y="160"/>
                    </a:lnTo>
                    <a:lnTo>
                      <a:pt x="18" y="159"/>
                    </a:lnTo>
                    <a:lnTo>
                      <a:pt x="23" y="158"/>
                    </a:lnTo>
                    <a:lnTo>
                      <a:pt x="30" y="155"/>
                    </a:lnTo>
                    <a:lnTo>
                      <a:pt x="36" y="150"/>
                    </a:lnTo>
                    <a:lnTo>
                      <a:pt x="41" y="144"/>
                    </a:lnTo>
                    <a:lnTo>
                      <a:pt x="47" y="134"/>
                    </a:lnTo>
                    <a:lnTo>
                      <a:pt x="52" y="121"/>
                    </a:lnTo>
                    <a:lnTo>
                      <a:pt x="57" y="105"/>
                    </a:lnTo>
                    <a:lnTo>
                      <a:pt x="59" y="96"/>
                    </a:lnTo>
                    <a:lnTo>
                      <a:pt x="61" y="86"/>
                    </a:lnTo>
                    <a:lnTo>
                      <a:pt x="62" y="75"/>
                    </a:lnTo>
                    <a:lnTo>
                      <a:pt x="64" y="61"/>
                    </a:lnTo>
                    <a:lnTo>
                      <a:pt x="66" y="48"/>
                    </a:lnTo>
                    <a:lnTo>
                      <a:pt x="68" y="34"/>
                    </a:lnTo>
                    <a:lnTo>
                      <a:pt x="69" y="18"/>
                    </a:lnTo>
                    <a:lnTo>
                      <a:pt x="70" y="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319"/>
              <p:cNvSpPr>
                <a:spLocks noEditPoints="1"/>
              </p:cNvSpPr>
              <p:nvPr/>
            </p:nvSpPr>
            <p:spPr bwMode="auto">
              <a:xfrm>
                <a:off x="2152" y="2067"/>
                <a:ext cx="29" cy="34"/>
              </a:xfrm>
              <a:custGeom>
                <a:avLst/>
                <a:gdLst>
                  <a:gd name="T0" fmla="*/ 101 w 176"/>
                  <a:gd name="T1" fmla="*/ 1 h 199"/>
                  <a:gd name="T2" fmla="*/ 118 w 176"/>
                  <a:gd name="T3" fmla="*/ 3 h 199"/>
                  <a:gd name="T4" fmla="*/ 133 w 176"/>
                  <a:gd name="T5" fmla="*/ 10 h 199"/>
                  <a:gd name="T6" fmla="*/ 147 w 176"/>
                  <a:gd name="T7" fmla="*/ 18 h 199"/>
                  <a:gd name="T8" fmla="*/ 158 w 176"/>
                  <a:gd name="T9" fmla="*/ 29 h 199"/>
                  <a:gd name="T10" fmla="*/ 166 w 176"/>
                  <a:gd name="T11" fmla="*/ 43 h 199"/>
                  <a:gd name="T12" fmla="*/ 172 w 176"/>
                  <a:gd name="T13" fmla="*/ 59 h 199"/>
                  <a:gd name="T14" fmla="*/ 176 w 176"/>
                  <a:gd name="T15" fmla="*/ 78 h 199"/>
                  <a:gd name="T16" fmla="*/ 176 w 176"/>
                  <a:gd name="T17" fmla="*/ 97 h 199"/>
                  <a:gd name="T18" fmla="*/ 172 w 176"/>
                  <a:gd name="T19" fmla="*/ 103 h 199"/>
                  <a:gd name="T20" fmla="*/ 168 w 176"/>
                  <a:gd name="T21" fmla="*/ 105 h 199"/>
                  <a:gd name="T22" fmla="*/ 45 w 176"/>
                  <a:gd name="T23" fmla="*/ 105 h 199"/>
                  <a:gd name="T24" fmla="*/ 51 w 176"/>
                  <a:gd name="T25" fmla="*/ 131 h 199"/>
                  <a:gd name="T26" fmla="*/ 62 w 176"/>
                  <a:gd name="T27" fmla="*/ 149 h 199"/>
                  <a:gd name="T28" fmla="*/ 78 w 176"/>
                  <a:gd name="T29" fmla="*/ 159 h 199"/>
                  <a:gd name="T30" fmla="*/ 99 w 176"/>
                  <a:gd name="T31" fmla="*/ 162 h 199"/>
                  <a:gd name="T32" fmla="*/ 118 w 176"/>
                  <a:gd name="T33" fmla="*/ 160 h 199"/>
                  <a:gd name="T34" fmla="*/ 132 w 176"/>
                  <a:gd name="T35" fmla="*/ 154 h 199"/>
                  <a:gd name="T36" fmla="*/ 142 w 176"/>
                  <a:gd name="T37" fmla="*/ 149 h 199"/>
                  <a:gd name="T38" fmla="*/ 151 w 176"/>
                  <a:gd name="T39" fmla="*/ 146 h 199"/>
                  <a:gd name="T40" fmla="*/ 157 w 176"/>
                  <a:gd name="T41" fmla="*/ 147 h 199"/>
                  <a:gd name="T42" fmla="*/ 160 w 176"/>
                  <a:gd name="T43" fmla="*/ 150 h 199"/>
                  <a:gd name="T44" fmla="*/ 166 w 176"/>
                  <a:gd name="T45" fmla="*/ 176 h 199"/>
                  <a:gd name="T46" fmla="*/ 147 w 176"/>
                  <a:gd name="T47" fmla="*/ 188 h 199"/>
                  <a:gd name="T48" fmla="*/ 126 w 176"/>
                  <a:gd name="T49" fmla="*/ 196 h 199"/>
                  <a:gd name="T50" fmla="*/ 104 w 176"/>
                  <a:gd name="T51" fmla="*/ 198 h 199"/>
                  <a:gd name="T52" fmla="*/ 84 w 176"/>
                  <a:gd name="T53" fmla="*/ 198 h 199"/>
                  <a:gd name="T54" fmla="*/ 65 w 176"/>
                  <a:gd name="T55" fmla="*/ 194 h 199"/>
                  <a:gd name="T56" fmla="*/ 49 w 176"/>
                  <a:gd name="T57" fmla="*/ 188 h 199"/>
                  <a:gd name="T58" fmla="*/ 33 w 176"/>
                  <a:gd name="T59" fmla="*/ 178 h 199"/>
                  <a:gd name="T60" fmla="*/ 21 w 176"/>
                  <a:gd name="T61" fmla="*/ 166 h 199"/>
                  <a:gd name="T62" fmla="*/ 11 w 176"/>
                  <a:gd name="T63" fmla="*/ 149 h 199"/>
                  <a:gd name="T64" fmla="*/ 3 w 176"/>
                  <a:gd name="T65" fmla="*/ 130 h 199"/>
                  <a:gd name="T66" fmla="*/ 0 w 176"/>
                  <a:gd name="T67" fmla="*/ 108 h 199"/>
                  <a:gd name="T68" fmla="*/ 0 w 176"/>
                  <a:gd name="T69" fmla="*/ 85 h 199"/>
                  <a:gd name="T70" fmla="*/ 3 w 176"/>
                  <a:gd name="T71" fmla="*/ 68 h 199"/>
                  <a:gd name="T72" fmla="*/ 10 w 176"/>
                  <a:gd name="T73" fmla="*/ 50 h 199"/>
                  <a:gd name="T74" fmla="*/ 19 w 176"/>
                  <a:gd name="T75" fmla="*/ 34 h 199"/>
                  <a:gd name="T76" fmla="*/ 31 w 176"/>
                  <a:gd name="T77" fmla="*/ 22 h 199"/>
                  <a:gd name="T78" fmla="*/ 45 w 176"/>
                  <a:gd name="T79" fmla="*/ 12 h 199"/>
                  <a:gd name="T80" fmla="*/ 62 w 176"/>
                  <a:gd name="T81" fmla="*/ 4 h 199"/>
                  <a:gd name="T82" fmla="*/ 81 w 176"/>
                  <a:gd name="T83" fmla="*/ 1 h 199"/>
                  <a:gd name="T84" fmla="*/ 93 w 176"/>
                  <a:gd name="T85" fmla="*/ 33 h 199"/>
                  <a:gd name="T86" fmla="*/ 74 w 176"/>
                  <a:gd name="T87" fmla="*/ 37 h 199"/>
                  <a:gd name="T88" fmla="*/ 61 w 176"/>
                  <a:gd name="T89" fmla="*/ 45 h 199"/>
                  <a:gd name="T90" fmla="*/ 52 w 176"/>
                  <a:gd name="T91" fmla="*/ 59 h 199"/>
                  <a:gd name="T92" fmla="*/ 47 w 176"/>
                  <a:gd name="T93" fmla="*/ 78 h 199"/>
                  <a:gd name="T94" fmla="*/ 133 w 176"/>
                  <a:gd name="T95" fmla="*/ 69 h 199"/>
                  <a:gd name="T96" fmla="*/ 128 w 176"/>
                  <a:gd name="T97" fmla="*/ 53 h 199"/>
                  <a:gd name="T98" fmla="*/ 118 w 176"/>
                  <a:gd name="T99" fmla="*/ 41 h 199"/>
                  <a:gd name="T100" fmla="*/ 102 w 176"/>
                  <a:gd name="T101" fmla="*/ 3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6" h="199">
                    <a:moveTo>
                      <a:pt x="92" y="0"/>
                    </a:moveTo>
                    <a:lnTo>
                      <a:pt x="101" y="1"/>
                    </a:lnTo>
                    <a:lnTo>
                      <a:pt x="110" y="2"/>
                    </a:lnTo>
                    <a:lnTo>
                      <a:pt x="118" y="3"/>
                    </a:lnTo>
                    <a:lnTo>
                      <a:pt x="126" y="7"/>
                    </a:lnTo>
                    <a:lnTo>
                      <a:pt x="133" y="10"/>
                    </a:lnTo>
                    <a:lnTo>
                      <a:pt x="140" y="13"/>
                    </a:lnTo>
                    <a:lnTo>
                      <a:pt x="147" y="18"/>
                    </a:lnTo>
                    <a:lnTo>
                      <a:pt x="152" y="23"/>
                    </a:lnTo>
                    <a:lnTo>
                      <a:pt x="158" y="29"/>
                    </a:lnTo>
                    <a:lnTo>
                      <a:pt x="162" y="35"/>
                    </a:lnTo>
                    <a:lnTo>
                      <a:pt x="166" y="43"/>
                    </a:lnTo>
                    <a:lnTo>
                      <a:pt x="169" y="51"/>
                    </a:lnTo>
                    <a:lnTo>
                      <a:pt x="172" y="59"/>
                    </a:lnTo>
                    <a:lnTo>
                      <a:pt x="174" y="68"/>
                    </a:lnTo>
                    <a:lnTo>
                      <a:pt x="176" y="78"/>
                    </a:lnTo>
                    <a:lnTo>
                      <a:pt x="176" y="88"/>
                    </a:lnTo>
                    <a:lnTo>
                      <a:pt x="176" y="97"/>
                    </a:lnTo>
                    <a:lnTo>
                      <a:pt x="173" y="102"/>
                    </a:lnTo>
                    <a:lnTo>
                      <a:pt x="172" y="103"/>
                    </a:lnTo>
                    <a:lnTo>
                      <a:pt x="170" y="104"/>
                    </a:lnTo>
                    <a:lnTo>
                      <a:pt x="168" y="105"/>
                    </a:lnTo>
                    <a:lnTo>
                      <a:pt x="164" y="105"/>
                    </a:lnTo>
                    <a:lnTo>
                      <a:pt x="45" y="105"/>
                    </a:lnTo>
                    <a:lnTo>
                      <a:pt x="48" y="119"/>
                    </a:lnTo>
                    <a:lnTo>
                      <a:pt x="51" y="131"/>
                    </a:lnTo>
                    <a:lnTo>
                      <a:pt x="55" y="141"/>
                    </a:lnTo>
                    <a:lnTo>
                      <a:pt x="62" y="149"/>
                    </a:lnTo>
                    <a:lnTo>
                      <a:pt x="69" y="154"/>
                    </a:lnTo>
                    <a:lnTo>
                      <a:pt x="78" y="159"/>
                    </a:lnTo>
                    <a:lnTo>
                      <a:pt x="88" y="162"/>
                    </a:lnTo>
                    <a:lnTo>
                      <a:pt x="99" y="162"/>
                    </a:lnTo>
                    <a:lnTo>
                      <a:pt x="109" y="162"/>
                    </a:lnTo>
                    <a:lnTo>
                      <a:pt x="118" y="160"/>
                    </a:lnTo>
                    <a:lnTo>
                      <a:pt x="126" y="158"/>
                    </a:lnTo>
                    <a:lnTo>
                      <a:pt x="132" y="154"/>
                    </a:lnTo>
                    <a:lnTo>
                      <a:pt x="138" y="151"/>
                    </a:lnTo>
                    <a:lnTo>
                      <a:pt x="142" y="149"/>
                    </a:lnTo>
                    <a:lnTo>
                      <a:pt x="148" y="147"/>
                    </a:lnTo>
                    <a:lnTo>
                      <a:pt x="151" y="146"/>
                    </a:lnTo>
                    <a:lnTo>
                      <a:pt x="154" y="147"/>
                    </a:lnTo>
                    <a:lnTo>
                      <a:pt x="157" y="147"/>
                    </a:lnTo>
                    <a:lnTo>
                      <a:pt x="159" y="148"/>
                    </a:lnTo>
                    <a:lnTo>
                      <a:pt x="160" y="150"/>
                    </a:lnTo>
                    <a:lnTo>
                      <a:pt x="173" y="167"/>
                    </a:lnTo>
                    <a:lnTo>
                      <a:pt x="166" y="176"/>
                    </a:lnTo>
                    <a:lnTo>
                      <a:pt x="157" y="182"/>
                    </a:lnTo>
                    <a:lnTo>
                      <a:pt x="147" y="188"/>
                    </a:lnTo>
                    <a:lnTo>
                      <a:pt x="137" y="192"/>
                    </a:lnTo>
                    <a:lnTo>
                      <a:pt x="126" y="196"/>
                    </a:lnTo>
                    <a:lnTo>
                      <a:pt x="116" y="197"/>
                    </a:lnTo>
                    <a:lnTo>
                      <a:pt x="104" y="198"/>
                    </a:lnTo>
                    <a:lnTo>
                      <a:pt x="94" y="199"/>
                    </a:lnTo>
                    <a:lnTo>
                      <a:pt x="84" y="198"/>
                    </a:lnTo>
                    <a:lnTo>
                      <a:pt x="74" y="197"/>
                    </a:lnTo>
                    <a:lnTo>
                      <a:pt x="65" y="194"/>
                    </a:lnTo>
                    <a:lnTo>
                      <a:pt x="57" y="192"/>
                    </a:lnTo>
                    <a:lnTo>
                      <a:pt x="49" y="188"/>
                    </a:lnTo>
                    <a:lnTo>
                      <a:pt x="41" y="183"/>
                    </a:lnTo>
                    <a:lnTo>
                      <a:pt x="33" y="178"/>
                    </a:lnTo>
                    <a:lnTo>
                      <a:pt x="27" y="172"/>
                    </a:lnTo>
                    <a:lnTo>
                      <a:pt x="21" y="166"/>
                    </a:lnTo>
                    <a:lnTo>
                      <a:pt x="15" y="158"/>
                    </a:lnTo>
                    <a:lnTo>
                      <a:pt x="11" y="149"/>
                    </a:lnTo>
                    <a:lnTo>
                      <a:pt x="7" y="140"/>
                    </a:lnTo>
                    <a:lnTo>
                      <a:pt x="3" y="130"/>
                    </a:lnTo>
                    <a:lnTo>
                      <a:pt x="1" y="119"/>
                    </a:lnTo>
                    <a:lnTo>
                      <a:pt x="0" y="108"/>
                    </a:lnTo>
                    <a:lnTo>
                      <a:pt x="0" y="95"/>
                    </a:lnTo>
                    <a:lnTo>
                      <a:pt x="0" y="85"/>
                    </a:lnTo>
                    <a:lnTo>
                      <a:pt x="1" y="77"/>
                    </a:lnTo>
                    <a:lnTo>
                      <a:pt x="3" y="68"/>
                    </a:lnTo>
                    <a:lnTo>
                      <a:pt x="5" y="59"/>
                    </a:lnTo>
                    <a:lnTo>
                      <a:pt x="10" y="50"/>
                    </a:lnTo>
                    <a:lnTo>
                      <a:pt x="13" y="42"/>
                    </a:lnTo>
                    <a:lnTo>
                      <a:pt x="19" y="34"/>
                    </a:lnTo>
                    <a:lnTo>
                      <a:pt x="24" y="28"/>
                    </a:lnTo>
                    <a:lnTo>
                      <a:pt x="31" y="22"/>
                    </a:lnTo>
                    <a:lnTo>
                      <a:pt x="38" y="17"/>
                    </a:lnTo>
                    <a:lnTo>
                      <a:pt x="45" y="12"/>
                    </a:lnTo>
                    <a:lnTo>
                      <a:pt x="53" y="8"/>
                    </a:lnTo>
                    <a:lnTo>
                      <a:pt x="62" y="4"/>
                    </a:lnTo>
                    <a:lnTo>
                      <a:pt x="71" y="2"/>
                    </a:lnTo>
                    <a:lnTo>
                      <a:pt x="81" y="1"/>
                    </a:lnTo>
                    <a:lnTo>
                      <a:pt x="92" y="0"/>
                    </a:lnTo>
                    <a:close/>
                    <a:moveTo>
                      <a:pt x="93" y="33"/>
                    </a:moveTo>
                    <a:lnTo>
                      <a:pt x="83" y="34"/>
                    </a:lnTo>
                    <a:lnTo>
                      <a:pt x="74" y="37"/>
                    </a:lnTo>
                    <a:lnTo>
                      <a:pt x="68" y="40"/>
                    </a:lnTo>
                    <a:lnTo>
                      <a:pt x="61" y="45"/>
                    </a:lnTo>
                    <a:lnTo>
                      <a:pt x="55" y="51"/>
                    </a:lnTo>
                    <a:lnTo>
                      <a:pt x="52" y="59"/>
                    </a:lnTo>
                    <a:lnTo>
                      <a:pt x="49" y="68"/>
                    </a:lnTo>
                    <a:lnTo>
                      <a:pt x="47" y="78"/>
                    </a:lnTo>
                    <a:lnTo>
                      <a:pt x="134" y="78"/>
                    </a:lnTo>
                    <a:lnTo>
                      <a:pt x="133" y="69"/>
                    </a:lnTo>
                    <a:lnTo>
                      <a:pt x="131" y="60"/>
                    </a:lnTo>
                    <a:lnTo>
                      <a:pt x="128" y="53"/>
                    </a:lnTo>
                    <a:lnTo>
                      <a:pt x="123" y="47"/>
                    </a:lnTo>
                    <a:lnTo>
                      <a:pt x="118" y="41"/>
                    </a:lnTo>
                    <a:lnTo>
                      <a:pt x="111" y="37"/>
                    </a:lnTo>
                    <a:lnTo>
                      <a:pt x="102" y="34"/>
                    </a:lnTo>
                    <a:lnTo>
                      <a:pt x="93" y="3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320"/>
              <p:cNvSpPr>
                <a:spLocks/>
              </p:cNvSpPr>
              <p:nvPr/>
            </p:nvSpPr>
            <p:spPr bwMode="auto">
              <a:xfrm>
                <a:off x="2187" y="2068"/>
                <a:ext cx="28" cy="32"/>
              </a:xfrm>
              <a:custGeom>
                <a:avLst/>
                <a:gdLst>
                  <a:gd name="T0" fmla="*/ 168 w 168"/>
                  <a:gd name="T1" fmla="*/ 0 h 193"/>
                  <a:gd name="T2" fmla="*/ 168 w 168"/>
                  <a:gd name="T3" fmla="*/ 193 h 193"/>
                  <a:gd name="T4" fmla="*/ 121 w 168"/>
                  <a:gd name="T5" fmla="*/ 193 h 193"/>
                  <a:gd name="T6" fmla="*/ 121 w 168"/>
                  <a:gd name="T7" fmla="*/ 108 h 193"/>
                  <a:gd name="T8" fmla="*/ 47 w 168"/>
                  <a:gd name="T9" fmla="*/ 108 h 193"/>
                  <a:gd name="T10" fmla="*/ 47 w 168"/>
                  <a:gd name="T11" fmla="*/ 193 h 193"/>
                  <a:gd name="T12" fmla="*/ 0 w 168"/>
                  <a:gd name="T13" fmla="*/ 193 h 193"/>
                  <a:gd name="T14" fmla="*/ 0 w 168"/>
                  <a:gd name="T15" fmla="*/ 0 h 193"/>
                  <a:gd name="T16" fmla="*/ 47 w 168"/>
                  <a:gd name="T17" fmla="*/ 0 h 193"/>
                  <a:gd name="T18" fmla="*/ 47 w 168"/>
                  <a:gd name="T19" fmla="*/ 74 h 193"/>
                  <a:gd name="T20" fmla="*/ 121 w 168"/>
                  <a:gd name="T21" fmla="*/ 74 h 193"/>
                  <a:gd name="T22" fmla="*/ 121 w 168"/>
                  <a:gd name="T23" fmla="*/ 0 h 193"/>
                  <a:gd name="T24" fmla="*/ 168 w 168"/>
                  <a:gd name="T25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93">
                    <a:moveTo>
                      <a:pt x="168" y="0"/>
                    </a:moveTo>
                    <a:lnTo>
                      <a:pt x="168" y="193"/>
                    </a:lnTo>
                    <a:lnTo>
                      <a:pt x="121" y="193"/>
                    </a:lnTo>
                    <a:lnTo>
                      <a:pt x="121" y="108"/>
                    </a:lnTo>
                    <a:lnTo>
                      <a:pt x="47" y="108"/>
                    </a:lnTo>
                    <a:lnTo>
                      <a:pt x="47" y="193"/>
                    </a:lnTo>
                    <a:lnTo>
                      <a:pt x="0" y="193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74"/>
                    </a:lnTo>
                    <a:lnTo>
                      <a:pt x="121" y="74"/>
                    </a:lnTo>
                    <a:lnTo>
                      <a:pt x="121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321"/>
              <p:cNvSpPr>
                <a:spLocks/>
              </p:cNvSpPr>
              <p:nvPr/>
            </p:nvSpPr>
            <p:spPr bwMode="auto">
              <a:xfrm>
                <a:off x="2222" y="2068"/>
                <a:ext cx="29" cy="32"/>
              </a:xfrm>
              <a:custGeom>
                <a:avLst/>
                <a:gdLst>
                  <a:gd name="T0" fmla="*/ 0 w 173"/>
                  <a:gd name="T1" fmla="*/ 193 h 193"/>
                  <a:gd name="T2" fmla="*/ 0 w 173"/>
                  <a:gd name="T3" fmla="*/ 0 h 193"/>
                  <a:gd name="T4" fmla="*/ 46 w 173"/>
                  <a:gd name="T5" fmla="*/ 0 h 193"/>
                  <a:gd name="T6" fmla="*/ 46 w 173"/>
                  <a:gd name="T7" fmla="*/ 113 h 193"/>
                  <a:gd name="T8" fmla="*/ 46 w 173"/>
                  <a:gd name="T9" fmla="*/ 117 h 193"/>
                  <a:gd name="T10" fmla="*/ 46 w 173"/>
                  <a:gd name="T11" fmla="*/ 123 h 193"/>
                  <a:gd name="T12" fmla="*/ 45 w 173"/>
                  <a:gd name="T13" fmla="*/ 127 h 193"/>
                  <a:gd name="T14" fmla="*/ 44 w 173"/>
                  <a:gd name="T15" fmla="*/ 133 h 193"/>
                  <a:gd name="T16" fmla="*/ 49 w 173"/>
                  <a:gd name="T17" fmla="*/ 125 h 193"/>
                  <a:gd name="T18" fmla="*/ 53 w 173"/>
                  <a:gd name="T19" fmla="*/ 118 h 193"/>
                  <a:gd name="T20" fmla="*/ 54 w 173"/>
                  <a:gd name="T21" fmla="*/ 116 h 193"/>
                  <a:gd name="T22" fmla="*/ 56 w 173"/>
                  <a:gd name="T23" fmla="*/ 113 h 193"/>
                  <a:gd name="T24" fmla="*/ 61 w 173"/>
                  <a:gd name="T25" fmla="*/ 107 h 193"/>
                  <a:gd name="T26" fmla="*/ 65 w 173"/>
                  <a:gd name="T27" fmla="*/ 100 h 193"/>
                  <a:gd name="T28" fmla="*/ 71 w 173"/>
                  <a:gd name="T29" fmla="*/ 92 h 193"/>
                  <a:gd name="T30" fmla="*/ 77 w 173"/>
                  <a:gd name="T31" fmla="*/ 84 h 193"/>
                  <a:gd name="T32" fmla="*/ 84 w 173"/>
                  <a:gd name="T33" fmla="*/ 74 h 193"/>
                  <a:gd name="T34" fmla="*/ 91 w 173"/>
                  <a:gd name="T35" fmla="*/ 64 h 193"/>
                  <a:gd name="T36" fmla="*/ 100 w 173"/>
                  <a:gd name="T37" fmla="*/ 52 h 193"/>
                  <a:gd name="T38" fmla="*/ 109 w 173"/>
                  <a:gd name="T39" fmla="*/ 39 h 193"/>
                  <a:gd name="T40" fmla="*/ 117 w 173"/>
                  <a:gd name="T41" fmla="*/ 26 h 193"/>
                  <a:gd name="T42" fmla="*/ 129 w 173"/>
                  <a:gd name="T43" fmla="*/ 11 h 193"/>
                  <a:gd name="T44" fmla="*/ 131 w 173"/>
                  <a:gd name="T45" fmla="*/ 8 h 193"/>
                  <a:gd name="T46" fmla="*/ 135 w 173"/>
                  <a:gd name="T47" fmla="*/ 4 h 193"/>
                  <a:gd name="T48" fmla="*/ 140 w 173"/>
                  <a:gd name="T49" fmla="*/ 1 h 193"/>
                  <a:gd name="T50" fmla="*/ 145 w 173"/>
                  <a:gd name="T51" fmla="*/ 0 h 193"/>
                  <a:gd name="T52" fmla="*/ 173 w 173"/>
                  <a:gd name="T53" fmla="*/ 0 h 193"/>
                  <a:gd name="T54" fmla="*/ 173 w 173"/>
                  <a:gd name="T55" fmla="*/ 193 h 193"/>
                  <a:gd name="T56" fmla="*/ 126 w 173"/>
                  <a:gd name="T57" fmla="*/ 193 h 193"/>
                  <a:gd name="T58" fmla="*/ 126 w 173"/>
                  <a:gd name="T59" fmla="*/ 80 h 193"/>
                  <a:gd name="T60" fmla="*/ 126 w 173"/>
                  <a:gd name="T61" fmla="*/ 76 h 193"/>
                  <a:gd name="T62" fmla="*/ 128 w 173"/>
                  <a:gd name="T63" fmla="*/ 71 h 193"/>
                  <a:gd name="T64" fmla="*/ 128 w 173"/>
                  <a:gd name="T65" fmla="*/ 66 h 193"/>
                  <a:gd name="T66" fmla="*/ 129 w 173"/>
                  <a:gd name="T67" fmla="*/ 60 h 193"/>
                  <a:gd name="T68" fmla="*/ 126 w 173"/>
                  <a:gd name="T69" fmla="*/ 65 h 193"/>
                  <a:gd name="T70" fmla="*/ 124 w 173"/>
                  <a:gd name="T71" fmla="*/ 69 h 193"/>
                  <a:gd name="T72" fmla="*/ 122 w 173"/>
                  <a:gd name="T73" fmla="*/ 72 h 193"/>
                  <a:gd name="T74" fmla="*/ 120 w 173"/>
                  <a:gd name="T75" fmla="*/ 76 h 193"/>
                  <a:gd name="T76" fmla="*/ 119 w 173"/>
                  <a:gd name="T77" fmla="*/ 77 h 193"/>
                  <a:gd name="T78" fmla="*/ 116 w 173"/>
                  <a:gd name="T79" fmla="*/ 81 h 193"/>
                  <a:gd name="T80" fmla="*/ 112 w 173"/>
                  <a:gd name="T81" fmla="*/ 86 h 193"/>
                  <a:gd name="T82" fmla="*/ 107 w 173"/>
                  <a:gd name="T83" fmla="*/ 94 h 193"/>
                  <a:gd name="T84" fmla="*/ 102 w 173"/>
                  <a:gd name="T85" fmla="*/ 101 h 193"/>
                  <a:gd name="T86" fmla="*/ 95 w 173"/>
                  <a:gd name="T87" fmla="*/ 110 h 193"/>
                  <a:gd name="T88" fmla="*/ 89 w 173"/>
                  <a:gd name="T89" fmla="*/ 119 h 193"/>
                  <a:gd name="T90" fmla="*/ 82 w 173"/>
                  <a:gd name="T91" fmla="*/ 129 h 193"/>
                  <a:gd name="T92" fmla="*/ 73 w 173"/>
                  <a:gd name="T93" fmla="*/ 141 h 193"/>
                  <a:gd name="T94" fmla="*/ 64 w 173"/>
                  <a:gd name="T95" fmla="*/ 154 h 193"/>
                  <a:gd name="T96" fmla="*/ 55 w 173"/>
                  <a:gd name="T97" fmla="*/ 167 h 193"/>
                  <a:gd name="T98" fmla="*/ 45 w 173"/>
                  <a:gd name="T99" fmla="*/ 181 h 193"/>
                  <a:gd name="T100" fmla="*/ 42 w 173"/>
                  <a:gd name="T101" fmla="*/ 186 h 193"/>
                  <a:gd name="T102" fmla="*/ 39 w 173"/>
                  <a:gd name="T103" fmla="*/ 189 h 193"/>
                  <a:gd name="T104" fmla="*/ 33 w 173"/>
                  <a:gd name="T105" fmla="*/ 191 h 193"/>
                  <a:gd name="T106" fmla="*/ 29 w 173"/>
                  <a:gd name="T107" fmla="*/ 193 h 193"/>
                  <a:gd name="T108" fmla="*/ 0 w 173"/>
                  <a:gd name="T10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3" h="193">
                    <a:moveTo>
                      <a:pt x="0" y="193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46" y="113"/>
                    </a:lnTo>
                    <a:lnTo>
                      <a:pt x="46" y="117"/>
                    </a:lnTo>
                    <a:lnTo>
                      <a:pt x="46" y="123"/>
                    </a:lnTo>
                    <a:lnTo>
                      <a:pt x="45" y="127"/>
                    </a:lnTo>
                    <a:lnTo>
                      <a:pt x="44" y="133"/>
                    </a:lnTo>
                    <a:lnTo>
                      <a:pt x="49" y="125"/>
                    </a:lnTo>
                    <a:lnTo>
                      <a:pt x="53" y="118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61" y="107"/>
                    </a:lnTo>
                    <a:lnTo>
                      <a:pt x="65" y="100"/>
                    </a:lnTo>
                    <a:lnTo>
                      <a:pt x="71" y="92"/>
                    </a:lnTo>
                    <a:lnTo>
                      <a:pt x="77" y="84"/>
                    </a:lnTo>
                    <a:lnTo>
                      <a:pt x="84" y="74"/>
                    </a:lnTo>
                    <a:lnTo>
                      <a:pt x="91" y="64"/>
                    </a:lnTo>
                    <a:lnTo>
                      <a:pt x="100" y="52"/>
                    </a:lnTo>
                    <a:lnTo>
                      <a:pt x="109" y="39"/>
                    </a:lnTo>
                    <a:lnTo>
                      <a:pt x="117" y="26"/>
                    </a:lnTo>
                    <a:lnTo>
                      <a:pt x="129" y="11"/>
                    </a:lnTo>
                    <a:lnTo>
                      <a:pt x="131" y="8"/>
                    </a:lnTo>
                    <a:lnTo>
                      <a:pt x="135" y="4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73" y="0"/>
                    </a:lnTo>
                    <a:lnTo>
                      <a:pt x="173" y="193"/>
                    </a:lnTo>
                    <a:lnTo>
                      <a:pt x="126" y="193"/>
                    </a:lnTo>
                    <a:lnTo>
                      <a:pt x="126" y="80"/>
                    </a:lnTo>
                    <a:lnTo>
                      <a:pt x="126" y="76"/>
                    </a:lnTo>
                    <a:lnTo>
                      <a:pt x="128" y="71"/>
                    </a:lnTo>
                    <a:lnTo>
                      <a:pt x="128" y="66"/>
                    </a:lnTo>
                    <a:lnTo>
                      <a:pt x="129" y="60"/>
                    </a:lnTo>
                    <a:lnTo>
                      <a:pt x="126" y="65"/>
                    </a:lnTo>
                    <a:lnTo>
                      <a:pt x="124" y="69"/>
                    </a:lnTo>
                    <a:lnTo>
                      <a:pt x="122" y="72"/>
                    </a:lnTo>
                    <a:lnTo>
                      <a:pt x="120" y="76"/>
                    </a:lnTo>
                    <a:lnTo>
                      <a:pt x="119" y="77"/>
                    </a:lnTo>
                    <a:lnTo>
                      <a:pt x="116" y="81"/>
                    </a:lnTo>
                    <a:lnTo>
                      <a:pt x="112" y="86"/>
                    </a:lnTo>
                    <a:lnTo>
                      <a:pt x="107" y="94"/>
                    </a:lnTo>
                    <a:lnTo>
                      <a:pt x="102" y="101"/>
                    </a:lnTo>
                    <a:lnTo>
                      <a:pt x="95" y="110"/>
                    </a:lnTo>
                    <a:lnTo>
                      <a:pt x="89" y="119"/>
                    </a:lnTo>
                    <a:lnTo>
                      <a:pt x="82" y="129"/>
                    </a:lnTo>
                    <a:lnTo>
                      <a:pt x="73" y="141"/>
                    </a:lnTo>
                    <a:lnTo>
                      <a:pt x="64" y="154"/>
                    </a:lnTo>
                    <a:lnTo>
                      <a:pt x="55" y="167"/>
                    </a:lnTo>
                    <a:lnTo>
                      <a:pt x="45" y="181"/>
                    </a:lnTo>
                    <a:lnTo>
                      <a:pt x="42" y="186"/>
                    </a:lnTo>
                    <a:lnTo>
                      <a:pt x="39" y="189"/>
                    </a:lnTo>
                    <a:lnTo>
                      <a:pt x="33" y="191"/>
                    </a:lnTo>
                    <a:lnTo>
                      <a:pt x="29" y="193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322"/>
              <p:cNvSpPr>
                <a:spLocks noEditPoints="1"/>
              </p:cNvSpPr>
              <p:nvPr/>
            </p:nvSpPr>
            <p:spPr bwMode="auto">
              <a:xfrm>
                <a:off x="2257" y="2067"/>
                <a:ext cx="29" cy="34"/>
              </a:xfrm>
              <a:custGeom>
                <a:avLst/>
                <a:gdLst>
                  <a:gd name="T0" fmla="*/ 101 w 175"/>
                  <a:gd name="T1" fmla="*/ 1 h 199"/>
                  <a:gd name="T2" fmla="*/ 118 w 175"/>
                  <a:gd name="T3" fmla="*/ 3 h 199"/>
                  <a:gd name="T4" fmla="*/ 133 w 175"/>
                  <a:gd name="T5" fmla="*/ 10 h 199"/>
                  <a:gd name="T6" fmla="*/ 145 w 175"/>
                  <a:gd name="T7" fmla="*/ 18 h 199"/>
                  <a:gd name="T8" fmla="*/ 157 w 175"/>
                  <a:gd name="T9" fmla="*/ 29 h 199"/>
                  <a:gd name="T10" fmla="*/ 165 w 175"/>
                  <a:gd name="T11" fmla="*/ 43 h 199"/>
                  <a:gd name="T12" fmla="*/ 172 w 175"/>
                  <a:gd name="T13" fmla="*/ 59 h 199"/>
                  <a:gd name="T14" fmla="*/ 175 w 175"/>
                  <a:gd name="T15" fmla="*/ 78 h 199"/>
                  <a:gd name="T16" fmla="*/ 174 w 175"/>
                  <a:gd name="T17" fmla="*/ 97 h 199"/>
                  <a:gd name="T18" fmla="*/ 172 w 175"/>
                  <a:gd name="T19" fmla="*/ 103 h 199"/>
                  <a:gd name="T20" fmla="*/ 168 w 175"/>
                  <a:gd name="T21" fmla="*/ 105 h 199"/>
                  <a:gd name="T22" fmla="*/ 45 w 175"/>
                  <a:gd name="T23" fmla="*/ 105 h 199"/>
                  <a:gd name="T24" fmla="*/ 51 w 175"/>
                  <a:gd name="T25" fmla="*/ 131 h 199"/>
                  <a:gd name="T26" fmla="*/ 62 w 175"/>
                  <a:gd name="T27" fmla="*/ 149 h 199"/>
                  <a:gd name="T28" fmla="*/ 78 w 175"/>
                  <a:gd name="T29" fmla="*/ 159 h 199"/>
                  <a:gd name="T30" fmla="*/ 98 w 175"/>
                  <a:gd name="T31" fmla="*/ 162 h 199"/>
                  <a:gd name="T32" fmla="*/ 118 w 175"/>
                  <a:gd name="T33" fmla="*/ 160 h 199"/>
                  <a:gd name="T34" fmla="*/ 132 w 175"/>
                  <a:gd name="T35" fmla="*/ 154 h 199"/>
                  <a:gd name="T36" fmla="*/ 142 w 175"/>
                  <a:gd name="T37" fmla="*/ 149 h 199"/>
                  <a:gd name="T38" fmla="*/ 151 w 175"/>
                  <a:gd name="T39" fmla="*/ 146 h 199"/>
                  <a:gd name="T40" fmla="*/ 157 w 175"/>
                  <a:gd name="T41" fmla="*/ 147 h 199"/>
                  <a:gd name="T42" fmla="*/ 160 w 175"/>
                  <a:gd name="T43" fmla="*/ 150 h 199"/>
                  <a:gd name="T44" fmla="*/ 165 w 175"/>
                  <a:gd name="T45" fmla="*/ 176 h 199"/>
                  <a:gd name="T46" fmla="*/ 147 w 175"/>
                  <a:gd name="T47" fmla="*/ 188 h 199"/>
                  <a:gd name="T48" fmla="*/ 125 w 175"/>
                  <a:gd name="T49" fmla="*/ 196 h 199"/>
                  <a:gd name="T50" fmla="*/ 104 w 175"/>
                  <a:gd name="T51" fmla="*/ 198 h 199"/>
                  <a:gd name="T52" fmla="*/ 84 w 175"/>
                  <a:gd name="T53" fmla="*/ 198 h 199"/>
                  <a:gd name="T54" fmla="*/ 65 w 175"/>
                  <a:gd name="T55" fmla="*/ 194 h 199"/>
                  <a:gd name="T56" fmla="*/ 49 w 175"/>
                  <a:gd name="T57" fmla="*/ 188 h 199"/>
                  <a:gd name="T58" fmla="*/ 33 w 175"/>
                  <a:gd name="T59" fmla="*/ 178 h 199"/>
                  <a:gd name="T60" fmla="*/ 21 w 175"/>
                  <a:gd name="T61" fmla="*/ 166 h 199"/>
                  <a:gd name="T62" fmla="*/ 11 w 175"/>
                  <a:gd name="T63" fmla="*/ 149 h 199"/>
                  <a:gd name="T64" fmla="*/ 3 w 175"/>
                  <a:gd name="T65" fmla="*/ 130 h 199"/>
                  <a:gd name="T66" fmla="*/ 0 w 175"/>
                  <a:gd name="T67" fmla="*/ 108 h 199"/>
                  <a:gd name="T68" fmla="*/ 0 w 175"/>
                  <a:gd name="T69" fmla="*/ 85 h 199"/>
                  <a:gd name="T70" fmla="*/ 3 w 175"/>
                  <a:gd name="T71" fmla="*/ 68 h 199"/>
                  <a:gd name="T72" fmla="*/ 9 w 175"/>
                  <a:gd name="T73" fmla="*/ 50 h 199"/>
                  <a:gd name="T74" fmla="*/ 19 w 175"/>
                  <a:gd name="T75" fmla="*/ 34 h 199"/>
                  <a:gd name="T76" fmla="*/ 30 w 175"/>
                  <a:gd name="T77" fmla="*/ 22 h 199"/>
                  <a:gd name="T78" fmla="*/ 44 w 175"/>
                  <a:gd name="T79" fmla="*/ 12 h 199"/>
                  <a:gd name="T80" fmla="*/ 62 w 175"/>
                  <a:gd name="T81" fmla="*/ 4 h 199"/>
                  <a:gd name="T82" fmla="*/ 81 w 175"/>
                  <a:gd name="T83" fmla="*/ 1 h 199"/>
                  <a:gd name="T84" fmla="*/ 93 w 175"/>
                  <a:gd name="T85" fmla="*/ 33 h 199"/>
                  <a:gd name="T86" fmla="*/ 74 w 175"/>
                  <a:gd name="T87" fmla="*/ 37 h 199"/>
                  <a:gd name="T88" fmla="*/ 61 w 175"/>
                  <a:gd name="T89" fmla="*/ 45 h 199"/>
                  <a:gd name="T90" fmla="*/ 52 w 175"/>
                  <a:gd name="T91" fmla="*/ 59 h 199"/>
                  <a:gd name="T92" fmla="*/ 46 w 175"/>
                  <a:gd name="T93" fmla="*/ 78 h 199"/>
                  <a:gd name="T94" fmla="*/ 133 w 175"/>
                  <a:gd name="T95" fmla="*/ 69 h 199"/>
                  <a:gd name="T96" fmla="*/ 128 w 175"/>
                  <a:gd name="T97" fmla="*/ 53 h 199"/>
                  <a:gd name="T98" fmla="*/ 118 w 175"/>
                  <a:gd name="T99" fmla="*/ 41 h 199"/>
                  <a:gd name="T100" fmla="*/ 102 w 175"/>
                  <a:gd name="T101" fmla="*/ 3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5" h="199">
                    <a:moveTo>
                      <a:pt x="92" y="0"/>
                    </a:moveTo>
                    <a:lnTo>
                      <a:pt x="101" y="1"/>
                    </a:lnTo>
                    <a:lnTo>
                      <a:pt x="109" y="2"/>
                    </a:lnTo>
                    <a:lnTo>
                      <a:pt x="118" y="3"/>
                    </a:lnTo>
                    <a:lnTo>
                      <a:pt x="125" y="7"/>
                    </a:lnTo>
                    <a:lnTo>
                      <a:pt x="133" y="10"/>
                    </a:lnTo>
                    <a:lnTo>
                      <a:pt x="140" y="13"/>
                    </a:lnTo>
                    <a:lnTo>
                      <a:pt x="145" y="18"/>
                    </a:lnTo>
                    <a:lnTo>
                      <a:pt x="152" y="23"/>
                    </a:lnTo>
                    <a:lnTo>
                      <a:pt x="157" y="29"/>
                    </a:lnTo>
                    <a:lnTo>
                      <a:pt x="162" y="35"/>
                    </a:lnTo>
                    <a:lnTo>
                      <a:pt x="165" y="43"/>
                    </a:lnTo>
                    <a:lnTo>
                      <a:pt x="169" y="51"/>
                    </a:lnTo>
                    <a:lnTo>
                      <a:pt x="172" y="59"/>
                    </a:lnTo>
                    <a:lnTo>
                      <a:pt x="174" y="68"/>
                    </a:lnTo>
                    <a:lnTo>
                      <a:pt x="175" y="78"/>
                    </a:lnTo>
                    <a:lnTo>
                      <a:pt x="175" y="88"/>
                    </a:lnTo>
                    <a:lnTo>
                      <a:pt x="174" y="97"/>
                    </a:lnTo>
                    <a:lnTo>
                      <a:pt x="173" y="102"/>
                    </a:lnTo>
                    <a:lnTo>
                      <a:pt x="172" y="103"/>
                    </a:lnTo>
                    <a:lnTo>
                      <a:pt x="170" y="104"/>
                    </a:lnTo>
                    <a:lnTo>
                      <a:pt x="168" y="105"/>
                    </a:lnTo>
                    <a:lnTo>
                      <a:pt x="164" y="105"/>
                    </a:lnTo>
                    <a:lnTo>
                      <a:pt x="45" y="105"/>
                    </a:lnTo>
                    <a:lnTo>
                      <a:pt x="48" y="119"/>
                    </a:lnTo>
                    <a:lnTo>
                      <a:pt x="51" y="131"/>
                    </a:lnTo>
                    <a:lnTo>
                      <a:pt x="55" y="141"/>
                    </a:lnTo>
                    <a:lnTo>
                      <a:pt x="62" y="149"/>
                    </a:lnTo>
                    <a:lnTo>
                      <a:pt x="69" y="154"/>
                    </a:lnTo>
                    <a:lnTo>
                      <a:pt x="78" y="159"/>
                    </a:lnTo>
                    <a:lnTo>
                      <a:pt x="88" y="162"/>
                    </a:lnTo>
                    <a:lnTo>
                      <a:pt x="98" y="162"/>
                    </a:lnTo>
                    <a:lnTo>
                      <a:pt x="109" y="162"/>
                    </a:lnTo>
                    <a:lnTo>
                      <a:pt x="118" y="160"/>
                    </a:lnTo>
                    <a:lnTo>
                      <a:pt x="125" y="158"/>
                    </a:lnTo>
                    <a:lnTo>
                      <a:pt x="132" y="154"/>
                    </a:lnTo>
                    <a:lnTo>
                      <a:pt x="138" y="151"/>
                    </a:lnTo>
                    <a:lnTo>
                      <a:pt x="142" y="149"/>
                    </a:lnTo>
                    <a:lnTo>
                      <a:pt x="147" y="147"/>
                    </a:lnTo>
                    <a:lnTo>
                      <a:pt x="151" y="146"/>
                    </a:lnTo>
                    <a:lnTo>
                      <a:pt x="154" y="147"/>
                    </a:lnTo>
                    <a:lnTo>
                      <a:pt x="157" y="147"/>
                    </a:lnTo>
                    <a:lnTo>
                      <a:pt x="159" y="148"/>
                    </a:lnTo>
                    <a:lnTo>
                      <a:pt x="160" y="150"/>
                    </a:lnTo>
                    <a:lnTo>
                      <a:pt x="173" y="167"/>
                    </a:lnTo>
                    <a:lnTo>
                      <a:pt x="165" y="176"/>
                    </a:lnTo>
                    <a:lnTo>
                      <a:pt x="157" y="182"/>
                    </a:lnTo>
                    <a:lnTo>
                      <a:pt x="147" y="188"/>
                    </a:lnTo>
                    <a:lnTo>
                      <a:pt x="137" y="192"/>
                    </a:lnTo>
                    <a:lnTo>
                      <a:pt x="125" y="196"/>
                    </a:lnTo>
                    <a:lnTo>
                      <a:pt x="115" y="197"/>
                    </a:lnTo>
                    <a:lnTo>
                      <a:pt x="104" y="198"/>
                    </a:lnTo>
                    <a:lnTo>
                      <a:pt x="94" y="199"/>
                    </a:lnTo>
                    <a:lnTo>
                      <a:pt x="84" y="198"/>
                    </a:lnTo>
                    <a:lnTo>
                      <a:pt x="74" y="197"/>
                    </a:lnTo>
                    <a:lnTo>
                      <a:pt x="65" y="194"/>
                    </a:lnTo>
                    <a:lnTo>
                      <a:pt x="56" y="192"/>
                    </a:lnTo>
                    <a:lnTo>
                      <a:pt x="49" y="188"/>
                    </a:lnTo>
                    <a:lnTo>
                      <a:pt x="41" y="183"/>
                    </a:lnTo>
                    <a:lnTo>
                      <a:pt x="33" y="178"/>
                    </a:lnTo>
                    <a:lnTo>
                      <a:pt x="26" y="172"/>
                    </a:lnTo>
                    <a:lnTo>
                      <a:pt x="21" y="166"/>
                    </a:lnTo>
                    <a:lnTo>
                      <a:pt x="15" y="158"/>
                    </a:lnTo>
                    <a:lnTo>
                      <a:pt x="11" y="149"/>
                    </a:lnTo>
                    <a:lnTo>
                      <a:pt x="6" y="140"/>
                    </a:lnTo>
                    <a:lnTo>
                      <a:pt x="3" y="130"/>
                    </a:lnTo>
                    <a:lnTo>
                      <a:pt x="1" y="119"/>
                    </a:lnTo>
                    <a:lnTo>
                      <a:pt x="0" y="108"/>
                    </a:lnTo>
                    <a:lnTo>
                      <a:pt x="0" y="95"/>
                    </a:lnTo>
                    <a:lnTo>
                      <a:pt x="0" y="85"/>
                    </a:lnTo>
                    <a:lnTo>
                      <a:pt x="1" y="77"/>
                    </a:lnTo>
                    <a:lnTo>
                      <a:pt x="3" y="68"/>
                    </a:lnTo>
                    <a:lnTo>
                      <a:pt x="5" y="59"/>
                    </a:lnTo>
                    <a:lnTo>
                      <a:pt x="9" y="50"/>
                    </a:lnTo>
                    <a:lnTo>
                      <a:pt x="13" y="42"/>
                    </a:lnTo>
                    <a:lnTo>
                      <a:pt x="19" y="34"/>
                    </a:lnTo>
                    <a:lnTo>
                      <a:pt x="24" y="28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4" y="12"/>
                    </a:lnTo>
                    <a:lnTo>
                      <a:pt x="53" y="8"/>
                    </a:lnTo>
                    <a:lnTo>
                      <a:pt x="62" y="4"/>
                    </a:lnTo>
                    <a:lnTo>
                      <a:pt x="71" y="2"/>
                    </a:lnTo>
                    <a:lnTo>
                      <a:pt x="81" y="1"/>
                    </a:lnTo>
                    <a:lnTo>
                      <a:pt x="92" y="0"/>
                    </a:lnTo>
                    <a:close/>
                    <a:moveTo>
                      <a:pt x="93" y="33"/>
                    </a:moveTo>
                    <a:lnTo>
                      <a:pt x="83" y="34"/>
                    </a:lnTo>
                    <a:lnTo>
                      <a:pt x="74" y="37"/>
                    </a:lnTo>
                    <a:lnTo>
                      <a:pt x="68" y="40"/>
                    </a:lnTo>
                    <a:lnTo>
                      <a:pt x="61" y="45"/>
                    </a:lnTo>
                    <a:lnTo>
                      <a:pt x="55" y="51"/>
                    </a:lnTo>
                    <a:lnTo>
                      <a:pt x="52" y="59"/>
                    </a:lnTo>
                    <a:lnTo>
                      <a:pt x="49" y="68"/>
                    </a:lnTo>
                    <a:lnTo>
                      <a:pt x="46" y="78"/>
                    </a:lnTo>
                    <a:lnTo>
                      <a:pt x="133" y="78"/>
                    </a:lnTo>
                    <a:lnTo>
                      <a:pt x="133" y="69"/>
                    </a:lnTo>
                    <a:lnTo>
                      <a:pt x="131" y="60"/>
                    </a:lnTo>
                    <a:lnTo>
                      <a:pt x="128" y="53"/>
                    </a:lnTo>
                    <a:lnTo>
                      <a:pt x="123" y="47"/>
                    </a:lnTo>
                    <a:lnTo>
                      <a:pt x="118" y="41"/>
                    </a:lnTo>
                    <a:lnTo>
                      <a:pt x="111" y="37"/>
                    </a:lnTo>
                    <a:lnTo>
                      <a:pt x="102" y="34"/>
                    </a:lnTo>
                    <a:lnTo>
                      <a:pt x="93" y="3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323"/>
              <p:cNvSpPr>
                <a:spLocks/>
              </p:cNvSpPr>
              <p:nvPr/>
            </p:nvSpPr>
            <p:spPr bwMode="auto">
              <a:xfrm>
                <a:off x="1858" y="2143"/>
                <a:ext cx="29" cy="32"/>
              </a:xfrm>
              <a:custGeom>
                <a:avLst/>
                <a:gdLst>
                  <a:gd name="T0" fmla="*/ 0 w 173"/>
                  <a:gd name="T1" fmla="*/ 192 h 192"/>
                  <a:gd name="T2" fmla="*/ 0 w 173"/>
                  <a:gd name="T3" fmla="*/ 0 h 192"/>
                  <a:gd name="T4" fmla="*/ 46 w 173"/>
                  <a:gd name="T5" fmla="*/ 0 h 192"/>
                  <a:gd name="T6" fmla="*/ 46 w 173"/>
                  <a:gd name="T7" fmla="*/ 112 h 192"/>
                  <a:gd name="T8" fmla="*/ 46 w 173"/>
                  <a:gd name="T9" fmla="*/ 116 h 192"/>
                  <a:gd name="T10" fmla="*/ 46 w 173"/>
                  <a:gd name="T11" fmla="*/ 122 h 192"/>
                  <a:gd name="T12" fmla="*/ 46 w 173"/>
                  <a:gd name="T13" fmla="*/ 126 h 192"/>
                  <a:gd name="T14" fmla="*/ 45 w 173"/>
                  <a:gd name="T15" fmla="*/ 132 h 192"/>
                  <a:gd name="T16" fmla="*/ 49 w 173"/>
                  <a:gd name="T17" fmla="*/ 123 h 192"/>
                  <a:gd name="T18" fmla="*/ 52 w 173"/>
                  <a:gd name="T19" fmla="*/ 116 h 192"/>
                  <a:gd name="T20" fmla="*/ 54 w 173"/>
                  <a:gd name="T21" fmla="*/ 115 h 192"/>
                  <a:gd name="T22" fmla="*/ 57 w 173"/>
                  <a:gd name="T23" fmla="*/ 112 h 192"/>
                  <a:gd name="T24" fmla="*/ 60 w 173"/>
                  <a:gd name="T25" fmla="*/ 106 h 192"/>
                  <a:gd name="T26" fmla="*/ 65 w 173"/>
                  <a:gd name="T27" fmla="*/ 100 h 192"/>
                  <a:gd name="T28" fmla="*/ 71 w 173"/>
                  <a:gd name="T29" fmla="*/ 92 h 192"/>
                  <a:gd name="T30" fmla="*/ 77 w 173"/>
                  <a:gd name="T31" fmla="*/ 83 h 192"/>
                  <a:gd name="T32" fmla="*/ 84 w 173"/>
                  <a:gd name="T33" fmla="*/ 73 h 192"/>
                  <a:gd name="T34" fmla="*/ 91 w 173"/>
                  <a:gd name="T35" fmla="*/ 63 h 192"/>
                  <a:gd name="T36" fmla="*/ 99 w 173"/>
                  <a:gd name="T37" fmla="*/ 51 h 192"/>
                  <a:gd name="T38" fmla="*/ 108 w 173"/>
                  <a:gd name="T39" fmla="*/ 39 h 192"/>
                  <a:gd name="T40" fmla="*/ 118 w 173"/>
                  <a:gd name="T41" fmla="*/ 25 h 192"/>
                  <a:gd name="T42" fmla="*/ 128 w 173"/>
                  <a:gd name="T43" fmla="*/ 11 h 192"/>
                  <a:gd name="T44" fmla="*/ 131 w 173"/>
                  <a:gd name="T45" fmla="*/ 7 h 192"/>
                  <a:gd name="T46" fmla="*/ 135 w 173"/>
                  <a:gd name="T47" fmla="*/ 3 h 192"/>
                  <a:gd name="T48" fmla="*/ 139 w 173"/>
                  <a:gd name="T49" fmla="*/ 1 h 192"/>
                  <a:gd name="T50" fmla="*/ 145 w 173"/>
                  <a:gd name="T51" fmla="*/ 0 h 192"/>
                  <a:gd name="T52" fmla="*/ 173 w 173"/>
                  <a:gd name="T53" fmla="*/ 0 h 192"/>
                  <a:gd name="T54" fmla="*/ 173 w 173"/>
                  <a:gd name="T55" fmla="*/ 192 h 192"/>
                  <a:gd name="T56" fmla="*/ 127 w 173"/>
                  <a:gd name="T57" fmla="*/ 192 h 192"/>
                  <a:gd name="T58" fmla="*/ 127 w 173"/>
                  <a:gd name="T59" fmla="*/ 80 h 192"/>
                  <a:gd name="T60" fmla="*/ 127 w 173"/>
                  <a:gd name="T61" fmla="*/ 75 h 192"/>
                  <a:gd name="T62" fmla="*/ 127 w 173"/>
                  <a:gd name="T63" fmla="*/ 70 h 192"/>
                  <a:gd name="T64" fmla="*/ 127 w 173"/>
                  <a:gd name="T65" fmla="*/ 65 h 192"/>
                  <a:gd name="T66" fmla="*/ 128 w 173"/>
                  <a:gd name="T67" fmla="*/ 60 h 192"/>
                  <a:gd name="T68" fmla="*/ 126 w 173"/>
                  <a:gd name="T69" fmla="*/ 64 h 192"/>
                  <a:gd name="T70" fmla="*/ 124 w 173"/>
                  <a:gd name="T71" fmla="*/ 69 h 192"/>
                  <a:gd name="T72" fmla="*/ 122 w 173"/>
                  <a:gd name="T73" fmla="*/ 72 h 192"/>
                  <a:gd name="T74" fmla="*/ 120 w 173"/>
                  <a:gd name="T75" fmla="*/ 75 h 192"/>
                  <a:gd name="T76" fmla="*/ 119 w 173"/>
                  <a:gd name="T77" fmla="*/ 76 h 192"/>
                  <a:gd name="T78" fmla="*/ 116 w 173"/>
                  <a:gd name="T79" fmla="*/ 80 h 192"/>
                  <a:gd name="T80" fmla="*/ 112 w 173"/>
                  <a:gd name="T81" fmla="*/ 85 h 192"/>
                  <a:gd name="T82" fmla="*/ 108 w 173"/>
                  <a:gd name="T83" fmla="*/ 92 h 192"/>
                  <a:gd name="T84" fmla="*/ 101 w 173"/>
                  <a:gd name="T85" fmla="*/ 101 h 192"/>
                  <a:gd name="T86" fmla="*/ 96 w 173"/>
                  <a:gd name="T87" fmla="*/ 110 h 192"/>
                  <a:gd name="T88" fmla="*/ 88 w 173"/>
                  <a:gd name="T89" fmla="*/ 119 h 192"/>
                  <a:gd name="T90" fmla="*/ 81 w 173"/>
                  <a:gd name="T91" fmla="*/ 129 h 192"/>
                  <a:gd name="T92" fmla="*/ 74 w 173"/>
                  <a:gd name="T93" fmla="*/ 141 h 192"/>
                  <a:gd name="T94" fmla="*/ 65 w 173"/>
                  <a:gd name="T95" fmla="*/ 153 h 192"/>
                  <a:gd name="T96" fmla="*/ 55 w 173"/>
                  <a:gd name="T97" fmla="*/ 166 h 192"/>
                  <a:gd name="T98" fmla="*/ 45 w 173"/>
                  <a:gd name="T99" fmla="*/ 181 h 192"/>
                  <a:gd name="T100" fmla="*/ 41 w 173"/>
                  <a:gd name="T101" fmla="*/ 184 h 192"/>
                  <a:gd name="T102" fmla="*/ 38 w 173"/>
                  <a:gd name="T103" fmla="*/ 189 h 192"/>
                  <a:gd name="T104" fmla="*/ 34 w 173"/>
                  <a:gd name="T105" fmla="*/ 191 h 192"/>
                  <a:gd name="T106" fmla="*/ 28 w 173"/>
                  <a:gd name="T107" fmla="*/ 192 h 192"/>
                  <a:gd name="T108" fmla="*/ 0 w 173"/>
                  <a:gd name="T10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3" h="192">
                    <a:moveTo>
                      <a:pt x="0" y="192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46" y="112"/>
                    </a:lnTo>
                    <a:lnTo>
                      <a:pt x="46" y="116"/>
                    </a:lnTo>
                    <a:lnTo>
                      <a:pt x="46" y="122"/>
                    </a:lnTo>
                    <a:lnTo>
                      <a:pt x="46" y="126"/>
                    </a:lnTo>
                    <a:lnTo>
                      <a:pt x="45" y="132"/>
                    </a:lnTo>
                    <a:lnTo>
                      <a:pt x="49" y="123"/>
                    </a:lnTo>
                    <a:lnTo>
                      <a:pt x="52" y="116"/>
                    </a:lnTo>
                    <a:lnTo>
                      <a:pt x="54" y="115"/>
                    </a:lnTo>
                    <a:lnTo>
                      <a:pt x="57" y="112"/>
                    </a:lnTo>
                    <a:lnTo>
                      <a:pt x="60" y="106"/>
                    </a:lnTo>
                    <a:lnTo>
                      <a:pt x="65" y="100"/>
                    </a:lnTo>
                    <a:lnTo>
                      <a:pt x="71" y="92"/>
                    </a:lnTo>
                    <a:lnTo>
                      <a:pt x="77" y="83"/>
                    </a:lnTo>
                    <a:lnTo>
                      <a:pt x="84" y="73"/>
                    </a:lnTo>
                    <a:lnTo>
                      <a:pt x="91" y="63"/>
                    </a:lnTo>
                    <a:lnTo>
                      <a:pt x="99" y="51"/>
                    </a:lnTo>
                    <a:lnTo>
                      <a:pt x="108" y="39"/>
                    </a:lnTo>
                    <a:lnTo>
                      <a:pt x="118" y="25"/>
                    </a:lnTo>
                    <a:lnTo>
                      <a:pt x="128" y="11"/>
                    </a:lnTo>
                    <a:lnTo>
                      <a:pt x="131" y="7"/>
                    </a:lnTo>
                    <a:lnTo>
                      <a:pt x="135" y="3"/>
                    </a:lnTo>
                    <a:lnTo>
                      <a:pt x="139" y="1"/>
                    </a:lnTo>
                    <a:lnTo>
                      <a:pt x="145" y="0"/>
                    </a:lnTo>
                    <a:lnTo>
                      <a:pt x="173" y="0"/>
                    </a:lnTo>
                    <a:lnTo>
                      <a:pt x="173" y="192"/>
                    </a:lnTo>
                    <a:lnTo>
                      <a:pt x="127" y="192"/>
                    </a:lnTo>
                    <a:lnTo>
                      <a:pt x="127" y="80"/>
                    </a:lnTo>
                    <a:lnTo>
                      <a:pt x="127" y="75"/>
                    </a:lnTo>
                    <a:lnTo>
                      <a:pt x="127" y="70"/>
                    </a:lnTo>
                    <a:lnTo>
                      <a:pt x="127" y="65"/>
                    </a:lnTo>
                    <a:lnTo>
                      <a:pt x="128" y="60"/>
                    </a:lnTo>
                    <a:lnTo>
                      <a:pt x="126" y="64"/>
                    </a:lnTo>
                    <a:lnTo>
                      <a:pt x="124" y="69"/>
                    </a:lnTo>
                    <a:lnTo>
                      <a:pt x="122" y="72"/>
                    </a:lnTo>
                    <a:lnTo>
                      <a:pt x="120" y="75"/>
                    </a:lnTo>
                    <a:lnTo>
                      <a:pt x="119" y="76"/>
                    </a:lnTo>
                    <a:lnTo>
                      <a:pt x="116" y="80"/>
                    </a:lnTo>
                    <a:lnTo>
                      <a:pt x="112" y="85"/>
                    </a:lnTo>
                    <a:lnTo>
                      <a:pt x="108" y="92"/>
                    </a:lnTo>
                    <a:lnTo>
                      <a:pt x="101" y="101"/>
                    </a:lnTo>
                    <a:lnTo>
                      <a:pt x="96" y="110"/>
                    </a:lnTo>
                    <a:lnTo>
                      <a:pt x="88" y="119"/>
                    </a:lnTo>
                    <a:lnTo>
                      <a:pt x="81" y="129"/>
                    </a:lnTo>
                    <a:lnTo>
                      <a:pt x="74" y="141"/>
                    </a:lnTo>
                    <a:lnTo>
                      <a:pt x="65" y="153"/>
                    </a:lnTo>
                    <a:lnTo>
                      <a:pt x="55" y="166"/>
                    </a:lnTo>
                    <a:lnTo>
                      <a:pt x="45" y="181"/>
                    </a:lnTo>
                    <a:lnTo>
                      <a:pt x="41" y="184"/>
                    </a:lnTo>
                    <a:lnTo>
                      <a:pt x="38" y="189"/>
                    </a:lnTo>
                    <a:lnTo>
                      <a:pt x="34" y="191"/>
                    </a:lnTo>
                    <a:lnTo>
                      <a:pt x="28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324"/>
              <p:cNvSpPr>
                <a:spLocks/>
              </p:cNvSpPr>
              <p:nvPr/>
            </p:nvSpPr>
            <p:spPr bwMode="auto">
              <a:xfrm>
                <a:off x="1895" y="2143"/>
                <a:ext cx="28" cy="32"/>
              </a:xfrm>
              <a:custGeom>
                <a:avLst/>
                <a:gdLst>
                  <a:gd name="T0" fmla="*/ 168 w 168"/>
                  <a:gd name="T1" fmla="*/ 0 h 192"/>
                  <a:gd name="T2" fmla="*/ 168 w 168"/>
                  <a:gd name="T3" fmla="*/ 192 h 192"/>
                  <a:gd name="T4" fmla="*/ 122 w 168"/>
                  <a:gd name="T5" fmla="*/ 192 h 192"/>
                  <a:gd name="T6" fmla="*/ 122 w 168"/>
                  <a:gd name="T7" fmla="*/ 106 h 192"/>
                  <a:gd name="T8" fmla="*/ 47 w 168"/>
                  <a:gd name="T9" fmla="*/ 106 h 192"/>
                  <a:gd name="T10" fmla="*/ 47 w 168"/>
                  <a:gd name="T11" fmla="*/ 192 h 192"/>
                  <a:gd name="T12" fmla="*/ 0 w 168"/>
                  <a:gd name="T13" fmla="*/ 192 h 192"/>
                  <a:gd name="T14" fmla="*/ 0 w 168"/>
                  <a:gd name="T15" fmla="*/ 0 h 192"/>
                  <a:gd name="T16" fmla="*/ 47 w 168"/>
                  <a:gd name="T17" fmla="*/ 0 h 192"/>
                  <a:gd name="T18" fmla="*/ 47 w 168"/>
                  <a:gd name="T19" fmla="*/ 73 h 192"/>
                  <a:gd name="T20" fmla="*/ 122 w 168"/>
                  <a:gd name="T21" fmla="*/ 73 h 192"/>
                  <a:gd name="T22" fmla="*/ 122 w 168"/>
                  <a:gd name="T23" fmla="*/ 0 h 192"/>
                  <a:gd name="T24" fmla="*/ 168 w 168"/>
                  <a:gd name="T2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92">
                    <a:moveTo>
                      <a:pt x="168" y="0"/>
                    </a:moveTo>
                    <a:lnTo>
                      <a:pt x="168" y="192"/>
                    </a:lnTo>
                    <a:lnTo>
                      <a:pt x="122" y="192"/>
                    </a:lnTo>
                    <a:lnTo>
                      <a:pt x="122" y="106"/>
                    </a:lnTo>
                    <a:lnTo>
                      <a:pt x="47" y="106"/>
                    </a:lnTo>
                    <a:lnTo>
                      <a:pt x="47" y="192"/>
                    </a:lnTo>
                    <a:lnTo>
                      <a:pt x="0" y="192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73"/>
                    </a:lnTo>
                    <a:lnTo>
                      <a:pt x="122" y="73"/>
                    </a:lnTo>
                    <a:lnTo>
                      <a:pt x="122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325"/>
              <p:cNvSpPr>
                <a:spLocks noEditPoints="1"/>
              </p:cNvSpPr>
              <p:nvPr/>
            </p:nvSpPr>
            <p:spPr bwMode="auto">
              <a:xfrm>
                <a:off x="1928" y="2130"/>
                <a:ext cx="42" cy="56"/>
              </a:xfrm>
              <a:custGeom>
                <a:avLst/>
                <a:gdLst>
                  <a:gd name="T0" fmla="*/ 146 w 250"/>
                  <a:gd name="T1" fmla="*/ 76 h 336"/>
                  <a:gd name="T2" fmla="*/ 169 w 250"/>
                  <a:gd name="T3" fmla="*/ 79 h 336"/>
                  <a:gd name="T4" fmla="*/ 189 w 250"/>
                  <a:gd name="T5" fmla="*/ 84 h 336"/>
                  <a:gd name="T6" fmla="*/ 207 w 250"/>
                  <a:gd name="T7" fmla="*/ 93 h 336"/>
                  <a:gd name="T8" fmla="*/ 221 w 250"/>
                  <a:gd name="T9" fmla="*/ 105 h 336"/>
                  <a:gd name="T10" fmla="*/ 233 w 250"/>
                  <a:gd name="T11" fmla="*/ 119 h 336"/>
                  <a:gd name="T12" fmla="*/ 242 w 250"/>
                  <a:gd name="T13" fmla="*/ 135 h 336"/>
                  <a:gd name="T14" fmla="*/ 248 w 250"/>
                  <a:gd name="T15" fmla="*/ 154 h 336"/>
                  <a:gd name="T16" fmla="*/ 250 w 250"/>
                  <a:gd name="T17" fmla="*/ 174 h 336"/>
                  <a:gd name="T18" fmla="*/ 248 w 250"/>
                  <a:gd name="T19" fmla="*/ 195 h 336"/>
                  <a:gd name="T20" fmla="*/ 242 w 250"/>
                  <a:gd name="T21" fmla="*/ 214 h 336"/>
                  <a:gd name="T22" fmla="*/ 233 w 250"/>
                  <a:gd name="T23" fmla="*/ 231 h 336"/>
                  <a:gd name="T24" fmla="*/ 221 w 250"/>
                  <a:gd name="T25" fmla="*/ 244 h 336"/>
                  <a:gd name="T26" fmla="*/ 207 w 250"/>
                  <a:gd name="T27" fmla="*/ 255 h 336"/>
                  <a:gd name="T28" fmla="*/ 189 w 250"/>
                  <a:gd name="T29" fmla="*/ 264 h 336"/>
                  <a:gd name="T30" fmla="*/ 169 w 250"/>
                  <a:gd name="T31" fmla="*/ 271 h 336"/>
                  <a:gd name="T32" fmla="*/ 146 w 250"/>
                  <a:gd name="T33" fmla="*/ 273 h 336"/>
                  <a:gd name="T34" fmla="*/ 103 w 250"/>
                  <a:gd name="T35" fmla="*/ 336 h 336"/>
                  <a:gd name="T36" fmla="*/ 92 w 250"/>
                  <a:gd name="T37" fmla="*/ 272 h 336"/>
                  <a:gd name="T38" fmla="*/ 71 w 250"/>
                  <a:gd name="T39" fmla="*/ 268 h 336"/>
                  <a:gd name="T40" fmla="*/ 52 w 250"/>
                  <a:gd name="T41" fmla="*/ 261 h 336"/>
                  <a:gd name="T42" fmla="*/ 35 w 250"/>
                  <a:gd name="T43" fmla="*/ 251 h 336"/>
                  <a:gd name="T44" fmla="*/ 22 w 250"/>
                  <a:gd name="T45" fmla="*/ 238 h 336"/>
                  <a:gd name="T46" fmla="*/ 11 w 250"/>
                  <a:gd name="T47" fmla="*/ 222 h 336"/>
                  <a:gd name="T48" fmla="*/ 4 w 250"/>
                  <a:gd name="T49" fmla="*/ 205 h 336"/>
                  <a:gd name="T50" fmla="*/ 0 w 250"/>
                  <a:gd name="T51" fmla="*/ 185 h 336"/>
                  <a:gd name="T52" fmla="*/ 0 w 250"/>
                  <a:gd name="T53" fmla="*/ 164 h 336"/>
                  <a:gd name="T54" fmla="*/ 4 w 250"/>
                  <a:gd name="T55" fmla="*/ 144 h 336"/>
                  <a:gd name="T56" fmla="*/ 11 w 250"/>
                  <a:gd name="T57" fmla="*/ 126 h 336"/>
                  <a:gd name="T58" fmla="*/ 22 w 250"/>
                  <a:gd name="T59" fmla="*/ 112 h 336"/>
                  <a:gd name="T60" fmla="*/ 35 w 250"/>
                  <a:gd name="T61" fmla="*/ 99 h 336"/>
                  <a:gd name="T62" fmla="*/ 52 w 250"/>
                  <a:gd name="T63" fmla="*/ 89 h 336"/>
                  <a:gd name="T64" fmla="*/ 71 w 250"/>
                  <a:gd name="T65" fmla="*/ 81 h 336"/>
                  <a:gd name="T66" fmla="*/ 92 w 250"/>
                  <a:gd name="T67" fmla="*/ 76 h 336"/>
                  <a:gd name="T68" fmla="*/ 103 w 250"/>
                  <a:gd name="T69" fmla="*/ 0 h 336"/>
                  <a:gd name="T70" fmla="*/ 203 w 250"/>
                  <a:gd name="T71" fmla="*/ 174 h 336"/>
                  <a:gd name="T72" fmla="*/ 200 w 250"/>
                  <a:gd name="T73" fmla="*/ 149 h 336"/>
                  <a:gd name="T74" fmla="*/ 194 w 250"/>
                  <a:gd name="T75" fmla="*/ 138 h 336"/>
                  <a:gd name="T76" fmla="*/ 188 w 250"/>
                  <a:gd name="T77" fmla="*/ 129 h 336"/>
                  <a:gd name="T78" fmla="*/ 180 w 250"/>
                  <a:gd name="T79" fmla="*/ 122 h 336"/>
                  <a:gd name="T80" fmla="*/ 170 w 250"/>
                  <a:gd name="T81" fmla="*/ 116 h 336"/>
                  <a:gd name="T82" fmla="*/ 144 w 250"/>
                  <a:gd name="T83" fmla="*/ 110 h 336"/>
                  <a:gd name="T84" fmla="*/ 158 w 250"/>
                  <a:gd name="T85" fmla="*/ 238 h 336"/>
                  <a:gd name="T86" fmla="*/ 174 w 250"/>
                  <a:gd name="T87" fmla="*/ 231 h 336"/>
                  <a:gd name="T88" fmla="*/ 184 w 250"/>
                  <a:gd name="T89" fmla="*/ 224 h 336"/>
                  <a:gd name="T90" fmla="*/ 191 w 250"/>
                  <a:gd name="T91" fmla="*/ 217 h 336"/>
                  <a:gd name="T92" fmla="*/ 198 w 250"/>
                  <a:gd name="T93" fmla="*/ 207 h 336"/>
                  <a:gd name="T94" fmla="*/ 202 w 250"/>
                  <a:gd name="T95" fmla="*/ 189 h 336"/>
                  <a:gd name="T96" fmla="*/ 45 w 250"/>
                  <a:gd name="T97" fmla="*/ 174 h 336"/>
                  <a:gd name="T98" fmla="*/ 50 w 250"/>
                  <a:gd name="T99" fmla="*/ 201 h 336"/>
                  <a:gd name="T100" fmla="*/ 54 w 250"/>
                  <a:gd name="T101" fmla="*/ 211 h 336"/>
                  <a:gd name="T102" fmla="*/ 61 w 250"/>
                  <a:gd name="T103" fmla="*/ 221 h 336"/>
                  <a:gd name="T104" fmla="*/ 70 w 250"/>
                  <a:gd name="T105" fmla="*/ 228 h 336"/>
                  <a:gd name="T106" fmla="*/ 80 w 250"/>
                  <a:gd name="T107" fmla="*/ 233 h 336"/>
                  <a:gd name="T108" fmla="*/ 104 w 250"/>
                  <a:gd name="T109" fmla="*/ 240 h 336"/>
                  <a:gd name="T110" fmla="*/ 91 w 250"/>
                  <a:gd name="T111" fmla="*/ 112 h 336"/>
                  <a:gd name="T112" fmla="*/ 74 w 250"/>
                  <a:gd name="T113" fmla="*/ 119 h 336"/>
                  <a:gd name="T114" fmla="*/ 65 w 250"/>
                  <a:gd name="T115" fmla="*/ 125 h 336"/>
                  <a:gd name="T116" fmla="*/ 58 w 250"/>
                  <a:gd name="T117" fmla="*/ 133 h 336"/>
                  <a:gd name="T118" fmla="*/ 52 w 250"/>
                  <a:gd name="T119" fmla="*/ 143 h 336"/>
                  <a:gd name="T120" fmla="*/ 46 w 250"/>
                  <a:gd name="T121" fmla="*/ 161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0" h="336">
                    <a:moveTo>
                      <a:pt x="146" y="0"/>
                    </a:moveTo>
                    <a:lnTo>
                      <a:pt x="146" y="76"/>
                    </a:lnTo>
                    <a:lnTo>
                      <a:pt x="158" y="76"/>
                    </a:lnTo>
                    <a:lnTo>
                      <a:pt x="169" y="79"/>
                    </a:lnTo>
                    <a:lnTo>
                      <a:pt x="179" y="81"/>
                    </a:lnTo>
                    <a:lnTo>
                      <a:pt x="189" y="84"/>
                    </a:lnTo>
                    <a:lnTo>
                      <a:pt x="198" y="89"/>
                    </a:lnTo>
                    <a:lnTo>
                      <a:pt x="207" y="93"/>
                    </a:lnTo>
                    <a:lnTo>
                      <a:pt x="214" y="99"/>
                    </a:lnTo>
                    <a:lnTo>
                      <a:pt x="221" y="105"/>
                    </a:lnTo>
                    <a:lnTo>
                      <a:pt x="228" y="112"/>
                    </a:lnTo>
                    <a:lnTo>
                      <a:pt x="233" y="119"/>
                    </a:lnTo>
                    <a:lnTo>
                      <a:pt x="238" y="126"/>
                    </a:lnTo>
                    <a:lnTo>
                      <a:pt x="242" y="135"/>
                    </a:lnTo>
                    <a:lnTo>
                      <a:pt x="245" y="144"/>
                    </a:lnTo>
                    <a:lnTo>
                      <a:pt x="248" y="154"/>
                    </a:lnTo>
                    <a:lnTo>
                      <a:pt x="249" y="164"/>
                    </a:lnTo>
                    <a:lnTo>
                      <a:pt x="250" y="174"/>
                    </a:lnTo>
                    <a:lnTo>
                      <a:pt x="249" y="185"/>
                    </a:lnTo>
                    <a:lnTo>
                      <a:pt x="248" y="195"/>
                    </a:lnTo>
                    <a:lnTo>
                      <a:pt x="245" y="205"/>
                    </a:lnTo>
                    <a:lnTo>
                      <a:pt x="242" y="214"/>
                    </a:lnTo>
                    <a:lnTo>
                      <a:pt x="238" y="222"/>
                    </a:lnTo>
                    <a:lnTo>
                      <a:pt x="233" y="231"/>
                    </a:lnTo>
                    <a:lnTo>
                      <a:pt x="228" y="238"/>
                    </a:lnTo>
                    <a:lnTo>
                      <a:pt x="221" y="244"/>
                    </a:lnTo>
                    <a:lnTo>
                      <a:pt x="214" y="251"/>
                    </a:lnTo>
                    <a:lnTo>
                      <a:pt x="207" y="255"/>
                    </a:lnTo>
                    <a:lnTo>
                      <a:pt x="198" y="261"/>
                    </a:lnTo>
                    <a:lnTo>
                      <a:pt x="189" y="264"/>
                    </a:lnTo>
                    <a:lnTo>
                      <a:pt x="179" y="268"/>
                    </a:lnTo>
                    <a:lnTo>
                      <a:pt x="169" y="271"/>
                    </a:lnTo>
                    <a:lnTo>
                      <a:pt x="158" y="272"/>
                    </a:lnTo>
                    <a:lnTo>
                      <a:pt x="146" y="273"/>
                    </a:lnTo>
                    <a:lnTo>
                      <a:pt x="146" y="336"/>
                    </a:lnTo>
                    <a:lnTo>
                      <a:pt x="103" y="336"/>
                    </a:lnTo>
                    <a:lnTo>
                      <a:pt x="103" y="273"/>
                    </a:lnTo>
                    <a:lnTo>
                      <a:pt x="92" y="272"/>
                    </a:lnTo>
                    <a:lnTo>
                      <a:pt x="81" y="271"/>
                    </a:lnTo>
                    <a:lnTo>
                      <a:pt x="71" y="268"/>
                    </a:lnTo>
                    <a:lnTo>
                      <a:pt x="61" y="264"/>
                    </a:lnTo>
                    <a:lnTo>
                      <a:pt x="52" y="261"/>
                    </a:lnTo>
                    <a:lnTo>
                      <a:pt x="43" y="255"/>
                    </a:lnTo>
                    <a:lnTo>
                      <a:pt x="35" y="251"/>
                    </a:lnTo>
                    <a:lnTo>
                      <a:pt x="27" y="244"/>
                    </a:lnTo>
                    <a:lnTo>
                      <a:pt x="22" y="238"/>
                    </a:lnTo>
                    <a:lnTo>
                      <a:pt x="16" y="231"/>
                    </a:lnTo>
                    <a:lnTo>
                      <a:pt x="11" y="222"/>
                    </a:lnTo>
                    <a:lnTo>
                      <a:pt x="6" y="214"/>
                    </a:lnTo>
                    <a:lnTo>
                      <a:pt x="4" y="205"/>
                    </a:lnTo>
                    <a:lnTo>
                      <a:pt x="1" y="195"/>
                    </a:lnTo>
                    <a:lnTo>
                      <a:pt x="0" y="185"/>
                    </a:lnTo>
                    <a:lnTo>
                      <a:pt x="0" y="174"/>
                    </a:lnTo>
                    <a:lnTo>
                      <a:pt x="0" y="164"/>
                    </a:lnTo>
                    <a:lnTo>
                      <a:pt x="1" y="154"/>
                    </a:lnTo>
                    <a:lnTo>
                      <a:pt x="4" y="144"/>
                    </a:lnTo>
                    <a:lnTo>
                      <a:pt x="6" y="135"/>
                    </a:lnTo>
                    <a:lnTo>
                      <a:pt x="11" y="126"/>
                    </a:lnTo>
                    <a:lnTo>
                      <a:pt x="16" y="119"/>
                    </a:lnTo>
                    <a:lnTo>
                      <a:pt x="22" y="112"/>
                    </a:lnTo>
                    <a:lnTo>
                      <a:pt x="27" y="105"/>
                    </a:lnTo>
                    <a:lnTo>
                      <a:pt x="35" y="99"/>
                    </a:lnTo>
                    <a:lnTo>
                      <a:pt x="43" y="93"/>
                    </a:lnTo>
                    <a:lnTo>
                      <a:pt x="52" y="89"/>
                    </a:lnTo>
                    <a:lnTo>
                      <a:pt x="61" y="84"/>
                    </a:lnTo>
                    <a:lnTo>
                      <a:pt x="71" y="81"/>
                    </a:lnTo>
                    <a:lnTo>
                      <a:pt x="81" y="79"/>
                    </a:lnTo>
                    <a:lnTo>
                      <a:pt x="92" y="76"/>
                    </a:lnTo>
                    <a:lnTo>
                      <a:pt x="103" y="76"/>
                    </a:lnTo>
                    <a:lnTo>
                      <a:pt x="103" y="0"/>
                    </a:lnTo>
                    <a:lnTo>
                      <a:pt x="146" y="0"/>
                    </a:lnTo>
                    <a:close/>
                    <a:moveTo>
                      <a:pt x="203" y="174"/>
                    </a:moveTo>
                    <a:lnTo>
                      <a:pt x="202" y="161"/>
                    </a:lnTo>
                    <a:lnTo>
                      <a:pt x="200" y="149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1" y="133"/>
                    </a:lnTo>
                    <a:lnTo>
                      <a:pt x="188" y="129"/>
                    </a:lnTo>
                    <a:lnTo>
                      <a:pt x="184" y="125"/>
                    </a:lnTo>
                    <a:lnTo>
                      <a:pt x="180" y="122"/>
                    </a:lnTo>
                    <a:lnTo>
                      <a:pt x="174" y="119"/>
                    </a:lnTo>
                    <a:lnTo>
                      <a:pt x="170" y="116"/>
                    </a:lnTo>
                    <a:lnTo>
                      <a:pt x="158" y="112"/>
                    </a:lnTo>
                    <a:lnTo>
                      <a:pt x="144" y="110"/>
                    </a:lnTo>
                    <a:lnTo>
                      <a:pt x="144" y="240"/>
                    </a:lnTo>
                    <a:lnTo>
                      <a:pt x="158" y="238"/>
                    </a:lnTo>
                    <a:lnTo>
                      <a:pt x="170" y="233"/>
                    </a:lnTo>
                    <a:lnTo>
                      <a:pt x="174" y="231"/>
                    </a:lnTo>
                    <a:lnTo>
                      <a:pt x="180" y="228"/>
                    </a:lnTo>
                    <a:lnTo>
                      <a:pt x="184" y="224"/>
                    </a:lnTo>
                    <a:lnTo>
                      <a:pt x="188" y="221"/>
                    </a:lnTo>
                    <a:lnTo>
                      <a:pt x="191" y="217"/>
                    </a:lnTo>
                    <a:lnTo>
                      <a:pt x="194" y="211"/>
                    </a:lnTo>
                    <a:lnTo>
                      <a:pt x="198" y="207"/>
                    </a:lnTo>
                    <a:lnTo>
                      <a:pt x="200" y="201"/>
                    </a:lnTo>
                    <a:lnTo>
                      <a:pt x="202" y="189"/>
                    </a:lnTo>
                    <a:lnTo>
                      <a:pt x="203" y="174"/>
                    </a:lnTo>
                    <a:close/>
                    <a:moveTo>
                      <a:pt x="45" y="174"/>
                    </a:moveTo>
                    <a:lnTo>
                      <a:pt x="46" y="189"/>
                    </a:lnTo>
                    <a:lnTo>
                      <a:pt x="50" y="201"/>
                    </a:lnTo>
                    <a:lnTo>
                      <a:pt x="52" y="207"/>
                    </a:lnTo>
                    <a:lnTo>
                      <a:pt x="54" y="211"/>
                    </a:lnTo>
                    <a:lnTo>
                      <a:pt x="58" y="217"/>
                    </a:lnTo>
                    <a:lnTo>
                      <a:pt x="61" y="221"/>
                    </a:lnTo>
                    <a:lnTo>
                      <a:pt x="65" y="224"/>
                    </a:lnTo>
                    <a:lnTo>
                      <a:pt x="70" y="228"/>
                    </a:lnTo>
                    <a:lnTo>
                      <a:pt x="74" y="231"/>
                    </a:lnTo>
                    <a:lnTo>
                      <a:pt x="80" y="233"/>
                    </a:lnTo>
                    <a:lnTo>
                      <a:pt x="91" y="238"/>
                    </a:lnTo>
                    <a:lnTo>
                      <a:pt x="104" y="240"/>
                    </a:lnTo>
                    <a:lnTo>
                      <a:pt x="104" y="110"/>
                    </a:lnTo>
                    <a:lnTo>
                      <a:pt x="91" y="112"/>
                    </a:lnTo>
                    <a:lnTo>
                      <a:pt x="80" y="116"/>
                    </a:lnTo>
                    <a:lnTo>
                      <a:pt x="74" y="119"/>
                    </a:lnTo>
                    <a:lnTo>
                      <a:pt x="70" y="122"/>
                    </a:lnTo>
                    <a:lnTo>
                      <a:pt x="65" y="125"/>
                    </a:lnTo>
                    <a:lnTo>
                      <a:pt x="61" y="129"/>
                    </a:lnTo>
                    <a:lnTo>
                      <a:pt x="58" y="133"/>
                    </a:lnTo>
                    <a:lnTo>
                      <a:pt x="54" y="138"/>
                    </a:lnTo>
                    <a:lnTo>
                      <a:pt x="52" y="143"/>
                    </a:lnTo>
                    <a:lnTo>
                      <a:pt x="50" y="149"/>
                    </a:lnTo>
                    <a:lnTo>
                      <a:pt x="46" y="161"/>
                    </a:lnTo>
                    <a:lnTo>
                      <a:pt x="45" y="17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326"/>
              <p:cNvSpPr>
                <a:spLocks noEditPoints="1"/>
              </p:cNvSpPr>
              <p:nvPr/>
            </p:nvSpPr>
            <p:spPr bwMode="auto">
              <a:xfrm>
                <a:off x="1976" y="2143"/>
                <a:ext cx="29" cy="43"/>
              </a:xfrm>
              <a:custGeom>
                <a:avLst/>
                <a:gdLst>
                  <a:gd name="T0" fmla="*/ 0 w 177"/>
                  <a:gd name="T1" fmla="*/ 4 h 258"/>
                  <a:gd name="T2" fmla="*/ 33 w 177"/>
                  <a:gd name="T3" fmla="*/ 4 h 258"/>
                  <a:gd name="T4" fmla="*/ 39 w 177"/>
                  <a:gd name="T5" fmla="*/ 8 h 258"/>
                  <a:gd name="T6" fmla="*/ 45 w 177"/>
                  <a:gd name="T7" fmla="*/ 30 h 258"/>
                  <a:gd name="T8" fmla="*/ 57 w 177"/>
                  <a:gd name="T9" fmla="*/ 18 h 258"/>
                  <a:gd name="T10" fmla="*/ 72 w 177"/>
                  <a:gd name="T11" fmla="*/ 8 h 258"/>
                  <a:gd name="T12" fmla="*/ 87 w 177"/>
                  <a:gd name="T13" fmla="*/ 3 h 258"/>
                  <a:gd name="T14" fmla="*/ 106 w 177"/>
                  <a:gd name="T15" fmla="*/ 0 h 258"/>
                  <a:gd name="T16" fmla="*/ 122 w 177"/>
                  <a:gd name="T17" fmla="*/ 1 h 258"/>
                  <a:gd name="T18" fmla="*/ 135 w 177"/>
                  <a:gd name="T19" fmla="*/ 7 h 258"/>
                  <a:gd name="T20" fmla="*/ 147 w 177"/>
                  <a:gd name="T21" fmla="*/ 15 h 258"/>
                  <a:gd name="T22" fmla="*/ 158 w 177"/>
                  <a:gd name="T23" fmla="*/ 26 h 258"/>
                  <a:gd name="T24" fmla="*/ 166 w 177"/>
                  <a:gd name="T25" fmla="*/ 39 h 258"/>
                  <a:gd name="T26" fmla="*/ 173 w 177"/>
                  <a:gd name="T27" fmla="*/ 56 h 258"/>
                  <a:gd name="T28" fmla="*/ 176 w 177"/>
                  <a:gd name="T29" fmla="*/ 76 h 258"/>
                  <a:gd name="T30" fmla="*/ 177 w 177"/>
                  <a:gd name="T31" fmla="*/ 98 h 258"/>
                  <a:gd name="T32" fmla="*/ 176 w 177"/>
                  <a:gd name="T33" fmla="*/ 119 h 258"/>
                  <a:gd name="T34" fmla="*/ 172 w 177"/>
                  <a:gd name="T35" fmla="*/ 138 h 258"/>
                  <a:gd name="T36" fmla="*/ 165 w 177"/>
                  <a:gd name="T37" fmla="*/ 155 h 258"/>
                  <a:gd name="T38" fmla="*/ 155 w 177"/>
                  <a:gd name="T39" fmla="*/ 170 h 258"/>
                  <a:gd name="T40" fmla="*/ 143 w 177"/>
                  <a:gd name="T41" fmla="*/ 182 h 258"/>
                  <a:gd name="T42" fmla="*/ 129 w 177"/>
                  <a:gd name="T43" fmla="*/ 192 h 258"/>
                  <a:gd name="T44" fmla="*/ 113 w 177"/>
                  <a:gd name="T45" fmla="*/ 197 h 258"/>
                  <a:gd name="T46" fmla="*/ 95 w 177"/>
                  <a:gd name="T47" fmla="*/ 198 h 258"/>
                  <a:gd name="T48" fmla="*/ 79 w 177"/>
                  <a:gd name="T49" fmla="*/ 197 h 258"/>
                  <a:gd name="T50" fmla="*/ 67 w 177"/>
                  <a:gd name="T51" fmla="*/ 194 h 258"/>
                  <a:gd name="T52" fmla="*/ 56 w 177"/>
                  <a:gd name="T53" fmla="*/ 188 h 258"/>
                  <a:gd name="T54" fmla="*/ 47 w 177"/>
                  <a:gd name="T55" fmla="*/ 180 h 258"/>
                  <a:gd name="T56" fmla="*/ 0 w 177"/>
                  <a:gd name="T57" fmla="*/ 258 h 258"/>
                  <a:gd name="T58" fmla="*/ 84 w 177"/>
                  <a:gd name="T59" fmla="*/ 37 h 258"/>
                  <a:gd name="T60" fmla="*/ 72 w 177"/>
                  <a:gd name="T61" fmla="*/ 40 h 258"/>
                  <a:gd name="T62" fmla="*/ 60 w 177"/>
                  <a:gd name="T63" fmla="*/ 46 h 258"/>
                  <a:gd name="T64" fmla="*/ 52 w 177"/>
                  <a:gd name="T65" fmla="*/ 55 h 258"/>
                  <a:gd name="T66" fmla="*/ 47 w 177"/>
                  <a:gd name="T67" fmla="*/ 146 h 258"/>
                  <a:gd name="T68" fmla="*/ 55 w 177"/>
                  <a:gd name="T69" fmla="*/ 155 h 258"/>
                  <a:gd name="T70" fmla="*/ 64 w 177"/>
                  <a:gd name="T71" fmla="*/ 159 h 258"/>
                  <a:gd name="T72" fmla="*/ 84 w 177"/>
                  <a:gd name="T73" fmla="*/ 164 h 258"/>
                  <a:gd name="T74" fmla="*/ 103 w 177"/>
                  <a:gd name="T75" fmla="*/ 159 h 258"/>
                  <a:gd name="T76" fmla="*/ 111 w 177"/>
                  <a:gd name="T77" fmla="*/ 155 h 258"/>
                  <a:gd name="T78" fmla="*/ 117 w 177"/>
                  <a:gd name="T79" fmla="*/ 147 h 258"/>
                  <a:gd name="T80" fmla="*/ 126 w 177"/>
                  <a:gd name="T81" fmla="*/ 127 h 258"/>
                  <a:gd name="T82" fmla="*/ 129 w 177"/>
                  <a:gd name="T83" fmla="*/ 98 h 258"/>
                  <a:gd name="T84" fmla="*/ 127 w 177"/>
                  <a:gd name="T85" fmla="*/ 69 h 258"/>
                  <a:gd name="T86" fmla="*/ 119 w 177"/>
                  <a:gd name="T87" fmla="*/ 50 h 258"/>
                  <a:gd name="T88" fmla="*/ 107 w 177"/>
                  <a:gd name="T89" fmla="*/ 40 h 258"/>
                  <a:gd name="T90" fmla="*/ 91 w 177"/>
                  <a:gd name="T91" fmla="*/ 3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7" h="258">
                    <a:moveTo>
                      <a:pt x="0" y="258"/>
                    </a:moveTo>
                    <a:lnTo>
                      <a:pt x="0" y="4"/>
                    </a:lnTo>
                    <a:lnTo>
                      <a:pt x="29" y="4"/>
                    </a:lnTo>
                    <a:lnTo>
                      <a:pt x="33" y="4"/>
                    </a:lnTo>
                    <a:lnTo>
                      <a:pt x="36" y="6"/>
                    </a:lnTo>
                    <a:lnTo>
                      <a:pt x="39" y="8"/>
                    </a:lnTo>
                    <a:lnTo>
                      <a:pt x="40" y="11"/>
                    </a:lnTo>
                    <a:lnTo>
                      <a:pt x="45" y="30"/>
                    </a:lnTo>
                    <a:lnTo>
                      <a:pt x="50" y="24"/>
                    </a:lnTo>
                    <a:lnTo>
                      <a:pt x="57" y="18"/>
                    </a:lnTo>
                    <a:lnTo>
                      <a:pt x="64" y="13"/>
                    </a:lnTo>
                    <a:lnTo>
                      <a:pt x="72" y="8"/>
                    </a:lnTo>
                    <a:lnTo>
                      <a:pt x="79" y="5"/>
                    </a:lnTo>
                    <a:lnTo>
                      <a:pt x="87" y="3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22" y="1"/>
                    </a:lnTo>
                    <a:lnTo>
                      <a:pt x="128" y="4"/>
                    </a:lnTo>
                    <a:lnTo>
                      <a:pt x="135" y="7"/>
                    </a:lnTo>
                    <a:lnTo>
                      <a:pt x="142" y="10"/>
                    </a:lnTo>
                    <a:lnTo>
                      <a:pt x="147" y="15"/>
                    </a:lnTo>
                    <a:lnTo>
                      <a:pt x="153" y="19"/>
                    </a:lnTo>
                    <a:lnTo>
                      <a:pt x="158" y="26"/>
                    </a:lnTo>
                    <a:lnTo>
                      <a:pt x="163" y="33"/>
                    </a:lnTo>
                    <a:lnTo>
                      <a:pt x="166" y="39"/>
                    </a:lnTo>
                    <a:lnTo>
                      <a:pt x="169" y="47"/>
                    </a:lnTo>
                    <a:lnTo>
                      <a:pt x="173" y="56"/>
                    </a:lnTo>
                    <a:lnTo>
                      <a:pt x="175" y="66"/>
                    </a:lnTo>
                    <a:lnTo>
                      <a:pt x="176" y="76"/>
                    </a:lnTo>
                    <a:lnTo>
                      <a:pt x="177" y="87"/>
                    </a:lnTo>
                    <a:lnTo>
                      <a:pt x="177" y="98"/>
                    </a:lnTo>
                    <a:lnTo>
                      <a:pt x="177" y="109"/>
                    </a:lnTo>
                    <a:lnTo>
                      <a:pt x="176" y="119"/>
                    </a:lnTo>
                    <a:lnTo>
                      <a:pt x="174" y="129"/>
                    </a:lnTo>
                    <a:lnTo>
                      <a:pt x="172" y="138"/>
                    </a:lnTo>
                    <a:lnTo>
                      <a:pt x="168" y="147"/>
                    </a:lnTo>
                    <a:lnTo>
                      <a:pt x="165" y="155"/>
                    </a:lnTo>
                    <a:lnTo>
                      <a:pt x="161" y="163"/>
                    </a:lnTo>
                    <a:lnTo>
                      <a:pt x="155" y="170"/>
                    </a:lnTo>
                    <a:lnTo>
                      <a:pt x="149" y="176"/>
                    </a:lnTo>
                    <a:lnTo>
                      <a:pt x="143" y="182"/>
                    </a:lnTo>
                    <a:lnTo>
                      <a:pt x="136" y="187"/>
                    </a:lnTo>
                    <a:lnTo>
                      <a:pt x="129" y="192"/>
                    </a:lnTo>
                    <a:lnTo>
                      <a:pt x="122" y="195"/>
                    </a:lnTo>
                    <a:lnTo>
                      <a:pt x="113" y="197"/>
                    </a:lnTo>
                    <a:lnTo>
                      <a:pt x="104" y="198"/>
                    </a:lnTo>
                    <a:lnTo>
                      <a:pt x="95" y="198"/>
                    </a:lnTo>
                    <a:lnTo>
                      <a:pt x="87" y="198"/>
                    </a:lnTo>
                    <a:lnTo>
                      <a:pt x="79" y="197"/>
                    </a:lnTo>
                    <a:lnTo>
                      <a:pt x="73" y="196"/>
                    </a:lnTo>
                    <a:lnTo>
                      <a:pt x="67" y="194"/>
                    </a:lnTo>
                    <a:lnTo>
                      <a:pt x="62" y="192"/>
                    </a:lnTo>
                    <a:lnTo>
                      <a:pt x="56" y="188"/>
                    </a:lnTo>
                    <a:lnTo>
                      <a:pt x="52" y="184"/>
                    </a:lnTo>
                    <a:lnTo>
                      <a:pt x="47" y="180"/>
                    </a:lnTo>
                    <a:lnTo>
                      <a:pt x="47" y="258"/>
                    </a:lnTo>
                    <a:lnTo>
                      <a:pt x="0" y="258"/>
                    </a:lnTo>
                    <a:close/>
                    <a:moveTo>
                      <a:pt x="91" y="37"/>
                    </a:moveTo>
                    <a:lnTo>
                      <a:pt x="84" y="37"/>
                    </a:lnTo>
                    <a:lnTo>
                      <a:pt x="77" y="38"/>
                    </a:lnTo>
                    <a:lnTo>
                      <a:pt x="72" y="40"/>
                    </a:lnTo>
                    <a:lnTo>
                      <a:pt x="66" y="43"/>
                    </a:lnTo>
                    <a:lnTo>
                      <a:pt x="60" y="46"/>
                    </a:lnTo>
                    <a:lnTo>
                      <a:pt x="56" y="50"/>
                    </a:lnTo>
                    <a:lnTo>
                      <a:pt x="52" y="55"/>
                    </a:lnTo>
                    <a:lnTo>
                      <a:pt x="47" y="59"/>
                    </a:lnTo>
                    <a:lnTo>
                      <a:pt x="47" y="146"/>
                    </a:lnTo>
                    <a:lnTo>
                      <a:pt x="50" y="150"/>
                    </a:lnTo>
                    <a:lnTo>
                      <a:pt x="55" y="155"/>
                    </a:lnTo>
                    <a:lnTo>
                      <a:pt x="59" y="157"/>
                    </a:lnTo>
                    <a:lnTo>
                      <a:pt x="64" y="159"/>
                    </a:lnTo>
                    <a:lnTo>
                      <a:pt x="74" y="163"/>
                    </a:lnTo>
                    <a:lnTo>
                      <a:pt x="84" y="164"/>
                    </a:lnTo>
                    <a:lnTo>
                      <a:pt x="94" y="163"/>
                    </a:lnTo>
                    <a:lnTo>
                      <a:pt x="103" y="159"/>
                    </a:lnTo>
                    <a:lnTo>
                      <a:pt x="107" y="157"/>
                    </a:lnTo>
                    <a:lnTo>
                      <a:pt x="111" y="155"/>
                    </a:lnTo>
                    <a:lnTo>
                      <a:pt x="115" y="152"/>
                    </a:lnTo>
                    <a:lnTo>
                      <a:pt x="117" y="147"/>
                    </a:lnTo>
                    <a:lnTo>
                      <a:pt x="123" y="138"/>
                    </a:lnTo>
                    <a:lnTo>
                      <a:pt x="126" y="127"/>
                    </a:lnTo>
                    <a:lnTo>
                      <a:pt x="129" y="114"/>
                    </a:lnTo>
                    <a:lnTo>
                      <a:pt x="129" y="98"/>
                    </a:lnTo>
                    <a:lnTo>
                      <a:pt x="129" y="83"/>
                    </a:lnTo>
                    <a:lnTo>
                      <a:pt x="127" y="69"/>
                    </a:lnTo>
                    <a:lnTo>
                      <a:pt x="124" y="59"/>
                    </a:lnTo>
                    <a:lnTo>
                      <a:pt x="119" y="50"/>
                    </a:lnTo>
                    <a:lnTo>
                      <a:pt x="114" y="45"/>
                    </a:lnTo>
                    <a:lnTo>
                      <a:pt x="107" y="40"/>
                    </a:lnTo>
                    <a:lnTo>
                      <a:pt x="99" y="37"/>
                    </a:lnTo>
                    <a:lnTo>
                      <a:pt x="91" y="3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327"/>
              <p:cNvSpPr>
                <a:spLocks noEditPoints="1"/>
              </p:cNvSpPr>
              <p:nvPr/>
            </p:nvSpPr>
            <p:spPr bwMode="auto">
              <a:xfrm>
                <a:off x="2009" y="2143"/>
                <a:ext cx="27" cy="33"/>
              </a:xfrm>
              <a:custGeom>
                <a:avLst/>
                <a:gdLst>
                  <a:gd name="T0" fmla="*/ 133 w 161"/>
                  <a:gd name="T1" fmla="*/ 195 h 199"/>
                  <a:gd name="T2" fmla="*/ 126 w 161"/>
                  <a:gd name="T3" fmla="*/ 190 h 199"/>
                  <a:gd name="T4" fmla="*/ 120 w 161"/>
                  <a:gd name="T5" fmla="*/ 173 h 199"/>
                  <a:gd name="T6" fmla="*/ 105 w 161"/>
                  <a:gd name="T7" fmla="*/ 184 h 199"/>
                  <a:gd name="T8" fmla="*/ 91 w 161"/>
                  <a:gd name="T9" fmla="*/ 193 h 199"/>
                  <a:gd name="T10" fmla="*/ 75 w 161"/>
                  <a:gd name="T11" fmla="*/ 197 h 199"/>
                  <a:gd name="T12" fmla="*/ 56 w 161"/>
                  <a:gd name="T13" fmla="*/ 199 h 199"/>
                  <a:gd name="T14" fmla="*/ 33 w 161"/>
                  <a:gd name="T15" fmla="*/ 196 h 199"/>
                  <a:gd name="T16" fmla="*/ 15 w 161"/>
                  <a:gd name="T17" fmla="*/ 186 h 199"/>
                  <a:gd name="T18" fmla="*/ 8 w 161"/>
                  <a:gd name="T19" fmla="*/ 178 h 199"/>
                  <a:gd name="T20" fmla="*/ 4 w 161"/>
                  <a:gd name="T21" fmla="*/ 169 h 199"/>
                  <a:gd name="T22" fmla="*/ 1 w 161"/>
                  <a:gd name="T23" fmla="*/ 159 h 199"/>
                  <a:gd name="T24" fmla="*/ 0 w 161"/>
                  <a:gd name="T25" fmla="*/ 147 h 199"/>
                  <a:gd name="T26" fmla="*/ 2 w 161"/>
                  <a:gd name="T27" fmla="*/ 136 h 199"/>
                  <a:gd name="T28" fmla="*/ 5 w 161"/>
                  <a:gd name="T29" fmla="*/ 125 h 199"/>
                  <a:gd name="T30" fmla="*/ 13 w 161"/>
                  <a:gd name="T31" fmla="*/ 115 h 199"/>
                  <a:gd name="T32" fmla="*/ 24 w 161"/>
                  <a:gd name="T33" fmla="*/ 106 h 199"/>
                  <a:gd name="T34" fmla="*/ 40 w 161"/>
                  <a:gd name="T35" fmla="*/ 98 h 199"/>
                  <a:gd name="T36" fmla="*/ 60 w 161"/>
                  <a:gd name="T37" fmla="*/ 93 h 199"/>
                  <a:gd name="T38" fmla="*/ 85 w 161"/>
                  <a:gd name="T39" fmla="*/ 88 h 199"/>
                  <a:gd name="T40" fmla="*/ 115 w 161"/>
                  <a:gd name="T41" fmla="*/ 86 h 199"/>
                  <a:gd name="T42" fmla="*/ 114 w 161"/>
                  <a:gd name="T43" fmla="*/ 66 h 199"/>
                  <a:gd name="T44" fmla="*/ 111 w 161"/>
                  <a:gd name="T45" fmla="*/ 51 h 199"/>
                  <a:gd name="T46" fmla="*/ 102 w 161"/>
                  <a:gd name="T47" fmla="*/ 41 h 199"/>
                  <a:gd name="T48" fmla="*/ 91 w 161"/>
                  <a:gd name="T49" fmla="*/ 37 h 199"/>
                  <a:gd name="T50" fmla="*/ 73 w 161"/>
                  <a:gd name="T51" fmla="*/ 37 h 199"/>
                  <a:gd name="T52" fmla="*/ 57 w 161"/>
                  <a:gd name="T53" fmla="*/ 41 h 199"/>
                  <a:gd name="T54" fmla="*/ 46 w 161"/>
                  <a:gd name="T55" fmla="*/ 48 h 199"/>
                  <a:gd name="T56" fmla="*/ 36 w 161"/>
                  <a:gd name="T57" fmla="*/ 53 h 199"/>
                  <a:gd name="T58" fmla="*/ 26 w 161"/>
                  <a:gd name="T59" fmla="*/ 53 h 199"/>
                  <a:gd name="T60" fmla="*/ 20 w 161"/>
                  <a:gd name="T61" fmla="*/ 48 h 199"/>
                  <a:gd name="T62" fmla="*/ 10 w 161"/>
                  <a:gd name="T63" fmla="*/ 30 h 199"/>
                  <a:gd name="T64" fmla="*/ 26 w 161"/>
                  <a:gd name="T65" fmla="*/ 17 h 199"/>
                  <a:gd name="T66" fmla="*/ 45 w 161"/>
                  <a:gd name="T67" fmla="*/ 8 h 199"/>
                  <a:gd name="T68" fmla="*/ 66 w 161"/>
                  <a:gd name="T69" fmla="*/ 1 h 199"/>
                  <a:gd name="T70" fmla="*/ 88 w 161"/>
                  <a:gd name="T71" fmla="*/ 0 h 199"/>
                  <a:gd name="T72" fmla="*/ 105 w 161"/>
                  <a:gd name="T73" fmla="*/ 1 h 199"/>
                  <a:gd name="T74" fmla="*/ 120 w 161"/>
                  <a:gd name="T75" fmla="*/ 6 h 199"/>
                  <a:gd name="T76" fmla="*/ 132 w 161"/>
                  <a:gd name="T77" fmla="*/ 13 h 199"/>
                  <a:gd name="T78" fmla="*/ 142 w 161"/>
                  <a:gd name="T79" fmla="*/ 20 h 199"/>
                  <a:gd name="T80" fmla="*/ 150 w 161"/>
                  <a:gd name="T81" fmla="*/ 31 h 199"/>
                  <a:gd name="T82" fmla="*/ 155 w 161"/>
                  <a:gd name="T83" fmla="*/ 45 h 199"/>
                  <a:gd name="T84" fmla="*/ 160 w 161"/>
                  <a:gd name="T85" fmla="*/ 59 h 199"/>
                  <a:gd name="T86" fmla="*/ 161 w 161"/>
                  <a:gd name="T87" fmla="*/ 75 h 199"/>
                  <a:gd name="T88" fmla="*/ 140 w 161"/>
                  <a:gd name="T89" fmla="*/ 196 h 199"/>
                  <a:gd name="T90" fmla="*/ 77 w 161"/>
                  <a:gd name="T91" fmla="*/ 167 h 199"/>
                  <a:gd name="T92" fmla="*/ 90 w 161"/>
                  <a:gd name="T93" fmla="*/ 164 h 199"/>
                  <a:gd name="T94" fmla="*/ 100 w 161"/>
                  <a:gd name="T95" fmla="*/ 159 h 199"/>
                  <a:gd name="T96" fmla="*/ 110 w 161"/>
                  <a:gd name="T97" fmla="*/ 152 h 199"/>
                  <a:gd name="T98" fmla="*/ 115 w 161"/>
                  <a:gd name="T99" fmla="*/ 114 h 199"/>
                  <a:gd name="T100" fmla="*/ 96 w 161"/>
                  <a:gd name="T101" fmla="*/ 115 h 199"/>
                  <a:gd name="T102" fmla="*/ 82 w 161"/>
                  <a:gd name="T103" fmla="*/ 117 h 199"/>
                  <a:gd name="T104" fmla="*/ 60 w 161"/>
                  <a:gd name="T105" fmla="*/ 124 h 199"/>
                  <a:gd name="T106" fmla="*/ 47 w 161"/>
                  <a:gd name="T107" fmla="*/ 133 h 199"/>
                  <a:gd name="T108" fmla="*/ 44 w 161"/>
                  <a:gd name="T109" fmla="*/ 145 h 199"/>
                  <a:gd name="T110" fmla="*/ 46 w 161"/>
                  <a:gd name="T111" fmla="*/ 155 h 199"/>
                  <a:gd name="T112" fmla="*/ 52 w 161"/>
                  <a:gd name="T113" fmla="*/ 162 h 199"/>
                  <a:gd name="T114" fmla="*/ 60 w 161"/>
                  <a:gd name="T115" fmla="*/ 166 h 199"/>
                  <a:gd name="T116" fmla="*/ 70 w 161"/>
                  <a:gd name="T117" fmla="*/ 16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1" h="199">
                    <a:moveTo>
                      <a:pt x="140" y="196"/>
                    </a:moveTo>
                    <a:lnTo>
                      <a:pt x="133" y="195"/>
                    </a:lnTo>
                    <a:lnTo>
                      <a:pt x="130" y="194"/>
                    </a:lnTo>
                    <a:lnTo>
                      <a:pt x="126" y="190"/>
                    </a:lnTo>
                    <a:lnTo>
                      <a:pt x="124" y="186"/>
                    </a:lnTo>
                    <a:lnTo>
                      <a:pt x="120" y="173"/>
                    </a:lnTo>
                    <a:lnTo>
                      <a:pt x="112" y="178"/>
                    </a:lnTo>
                    <a:lnTo>
                      <a:pt x="105" y="184"/>
                    </a:lnTo>
                    <a:lnTo>
                      <a:pt x="98" y="188"/>
                    </a:lnTo>
                    <a:lnTo>
                      <a:pt x="91" y="193"/>
                    </a:lnTo>
                    <a:lnTo>
                      <a:pt x="83" y="195"/>
                    </a:lnTo>
                    <a:lnTo>
                      <a:pt x="75" y="197"/>
                    </a:lnTo>
                    <a:lnTo>
                      <a:pt x="66" y="198"/>
                    </a:lnTo>
                    <a:lnTo>
                      <a:pt x="56" y="199"/>
                    </a:lnTo>
                    <a:lnTo>
                      <a:pt x="44" y="198"/>
                    </a:lnTo>
                    <a:lnTo>
                      <a:pt x="33" y="196"/>
                    </a:lnTo>
                    <a:lnTo>
                      <a:pt x="24" y="192"/>
                    </a:lnTo>
                    <a:lnTo>
                      <a:pt x="15" y="186"/>
                    </a:lnTo>
                    <a:lnTo>
                      <a:pt x="12" y="183"/>
                    </a:lnTo>
                    <a:lnTo>
                      <a:pt x="8" y="178"/>
                    </a:lnTo>
                    <a:lnTo>
                      <a:pt x="6" y="174"/>
                    </a:lnTo>
                    <a:lnTo>
                      <a:pt x="4" y="169"/>
                    </a:lnTo>
                    <a:lnTo>
                      <a:pt x="2" y="165"/>
                    </a:lnTo>
                    <a:lnTo>
                      <a:pt x="1" y="159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1" y="142"/>
                    </a:lnTo>
                    <a:lnTo>
                      <a:pt x="2" y="136"/>
                    </a:lnTo>
                    <a:lnTo>
                      <a:pt x="3" y="130"/>
                    </a:lnTo>
                    <a:lnTo>
                      <a:pt x="5" y="125"/>
                    </a:lnTo>
                    <a:lnTo>
                      <a:pt x="8" y="120"/>
                    </a:lnTo>
                    <a:lnTo>
                      <a:pt x="13" y="115"/>
                    </a:lnTo>
                    <a:lnTo>
                      <a:pt x="18" y="110"/>
                    </a:lnTo>
                    <a:lnTo>
                      <a:pt x="24" y="106"/>
                    </a:lnTo>
                    <a:lnTo>
                      <a:pt x="32" y="103"/>
                    </a:lnTo>
                    <a:lnTo>
                      <a:pt x="40" y="98"/>
                    </a:lnTo>
                    <a:lnTo>
                      <a:pt x="50" y="95"/>
                    </a:lnTo>
                    <a:lnTo>
                      <a:pt x="60" y="93"/>
                    </a:lnTo>
                    <a:lnTo>
                      <a:pt x="72" y="89"/>
                    </a:lnTo>
                    <a:lnTo>
                      <a:pt x="85" y="88"/>
                    </a:lnTo>
                    <a:lnTo>
                      <a:pt x="100" y="86"/>
                    </a:lnTo>
                    <a:lnTo>
                      <a:pt x="115" y="86"/>
                    </a:lnTo>
                    <a:lnTo>
                      <a:pt x="115" y="75"/>
                    </a:lnTo>
                    <a:lnTo>
                      <a:pt x="114" y="66"/>
                    </a:lnTo>
                    <a:lnTo>
                      <a:pt x="113" y="58"/>
                    </a:lnTo>
                    <a:lnTo>
                      <a:pt x="111" y="51"/>
                    </a:lnTo>
                    <a:lnTo>
                      <a:pt x="107" y="46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91" y="37"/>
                    </a:lnTo>
                    <a:lnTo>
                      <a:pt x="83" y="37"/>
                    </a:lnTo>
                    <a:lnTo>
                      <a:pt x="73" y="37"/>
                    </a:lnTo>
                    <a:lnTo>
                      <a:pt x="64" y="39"/>
                    </a:lnTo>
                    <a:lnTo>
                      <a:pt x="57" y="41"/>
                    </a:lnTo>
                    <a:lnTo>
                      <a:pt x="52" y="45"/>
                    </a:lnTo>
                    <a:lnTo>
                      <a:pt x="46" y="48"/>
                    </a:lnTo>
                    <a:lnTo>
                      <a:pt x="41" y="51"/>
                    </a:lnTo>
                    <a:lnTo>
                      <a:pt x="36" y="53"/>
                    </a:lnTo>
                    <a:lnTo>
                      <a:pt x="31" y="54"/>
                    </a:lnTo>
                    <a:lnTo>
                      <a:pt x="26" y="53"/>
                    </a:lnTo>
                    <a:lnTo>
                      <a:pt x="23" y="51"/>
                    </a:lnTo>
                    <a:lnTo>
                      <a:pt x="20" y="48"/>
                    </a:lnTo>
                    <a:lnTo>
                      <a:pt x="17" y="45"/>
                    </a:lnTo>
                    <a:lnTo>
                      <a:pt x="10" y="30"/>
                    </a:lnTo>
                    <a:lnTo>
                      <a:pt x="17" y="24"/>
                    </a:lnTo>
                    <a:lnTo>
                      <a:pt x="26" y="17"/>
                    </a:lnTo>
                    <a:lnTo>
                      <a:pt x="36" y="11"/>
                    </a:lnTo>
                    <a:lnTo>
                      <a:pt x="45" y="8"/>
                    </a:lnTo>
                    <a:lnTo>
                      <a:pt x="56" y="5"/>
                    </a:lnTo>
                    <a:lnTo>
                      <a:pt x="66" y="1"/>
                    </a:lnTo>
                    <a:lnTo>
                      <a:pt x="77" y="0"/>
                    </a:lnTo>
                    <a:lnTo>
                      <a:pt x="88" y="0"/>
                    </a:lnTo>
                    <a:lnTo>
                      <a:pt x="97" y="0"/>
                    </a:lnTo>
                    <a:lnTo>
                      <a:pt x="105" y="1"/>
                    </a:lnTo>
                    <a:lnTo>
                      <a:pt x="112" y="3"/>
                    </a:lnTo>
                    <a:lnTo>
                      <a:pt x="120" y="6"/>
                    </a:lnTo>
                    <a:lnTo>
                      <a:pt x="125" y="8"/>
                    </a:lnTo>
                    <a:lnTo>
                      <a:pt x="132" y="13"/>
                    </a:lnTo>
                    <a:lnTo>
                      <a:pt x="136" y="16"/>
                    </a:lnTo>
                    <a:lnTo>
                      <a:pt x="142" y="20"/>
                    </a:lnTo>
                    <a:lnTo>
                      <a:pt x="146" y="26"/>
                    </a:lnTo>
                    <a:lnTo>
                      <a:pt x="150" y="31"/>
                    </a:lnTo>
                    <a:lnTo>
                      <a:pt x="153" y="38"/>
                    </a:lnTo>
                    <a:lnTo>
                      <a:pt x="155" y="45"/>
                    </a:lnTo>
                    <a:lnTo>
                      <a:pt x="157" y="51"/>
                    </a:lnTo>
                    <a:lnTo>
                      <a:pt x="160" y="59"/>
                    </a:lnTo>
                    <a:lnTo>
                      <a:pt x="160" y="66"/>
                    </a:lnTo>
                    <a:lnTo>
                      <a:pt x="161" y="75"/>
                    </a:lnTo>
                    <a:lnTo>
                      <a:pt x="161" y="196"/>
                    </a:lnTo>
                    <a:lnTo>
                      <a:pt x="140" y="196"/>
                    </a:lnTo>
                    <a:close/>
                    <a:moveTo>
                      <a:pt x="70" y="167"/>
                    </a:moveTo>
                    <a:lnTo>
                      <a:pt x="77" y="167"/>
                    </a:lnTo>
                    <a:lnTo>
                      <a:pt x="83" y="166"/>
                    </a:lnTo>
                    <a:lnTo>
                      <a:pt x="90" y="164"/>
                    </a:lnTo>
                    <a:lnTo>
                      <a:pt x="95" y="162"/>
                    </a:lnTo>
                    <a:lnTo>
                      <a:pt x="100" y="159"/>
                    </a:lnTo>
                    <a:lnTo>
                      <a:pt x="105" y="155"/>
                    </a:lnTo>
                    <a:lnTo>
                      <a:pt x="110" y="152"/>
                    </a:lnTo>
                    <a:lnTo>
                      <a:pt x="115" y="146"/>
                    </a:lnTo>
                    <a:lnTo>
                      <a:pt x="115" y="114"/>
                    </a:lnTo>
                    <a:lnTo>
                      <a:pt x="105" y="115"/>
                    </a:lnTo>
                    <a:lnTo>
                      <a:pt x="96" y="115"/>
                    </a:lnTo>
                    <a:lnTo>
                      <a:pt x="88" y="116"/>
                    </a:lnTo>
                    <a:lnTo>
                      <a:pt x="82" y="117"/>
                    </a:lnTo>
                    <a:lnTo>
                      <a:pt x="70" y="120"/>
                    </a:lnTo>
                    <a:lnTo>
                      <a:pt x="60" y="124"/>
                    </a:lnTo>
                    <a:lnTo>
                      <a:pt x="53" y="128"/>
                    </a:lnTo>
                    <a:lnTo>
                      <a:pt x="47" y="133"/>
                    </a:lnTo>
                    <a:lnTo>
                      <a:pt x="45" y="138"/>
                    </a:lnTo>
                    <a:lnTo>
                      <a:pt x="44" y="145"/>
                    </a:lnTo>
                    <a:lnTo>
                      <a:pt x="44" y="150"/>
                    </a:lnTo>
                    <a:lnTo>
                      <a:pt x="46" y="155"/>
                    </a:lnTo>
                    <a:lnTo>
                      <a:pt x="48" y="159"/>
                    </a:lnTo>
                    <a:lnTo>
                      <a:pt x="52" y="162"/>
                    </a:lnTo>
                    <a:lnTo>
                      <a:pt x="55" y="164"/>
                    </a:lnTo>
                    <a:lnTo>
                      <a:pt x="60" y="166"/>
                    </a:lnTo>
                    <a:lnTo>
                      <a:pt x="65" y="167"/>
                    </a:lnTo>
                    <a:lnTo>
                      <a:pt x="70" y="16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328"/>
              <p:cNvSpPr>
                <a:spLocks/>
              </p:cNvSpPr>
              <p:nvPr/>
            </p:nvSpPr>
            <p:spPr bwMode="auto">
              <a:xfrm>
                <a:off x="2041" y="2143"/>
                <a:ext cx="27" cy="33"/>
              </a:xfrm>
              <a:custGeom>
                <a:avLst/>
                <a:gdLst>
                  <a:gd name="T0" fmla="*/ 147 w 162"/>
                  <a:gd name="T1" fmla="*/ 47 h 198"/>
                  <a:gd name="T2" fmla="*/ 142 w 162"/>
                  <a:gd name="T3" fmla="*/ 49 h 198"/>
                  <a:gd name="T4" fmla="*/ 136 w 162"/>
                  <a:gd name="T5" fmla="*/ 49 h 198"/>
                  <a:gd name="T6" fmla="*/ 128 w 162"/>
                  <a:gd name="T7" fmla="*/ 46 h 198"/>
                  <a:gd name="T8" fmla="*/ 119 w 162"/>
                  <a:gd name="T9" fmla="*/ 40 h 198"/>
                  <a:gd name="T10" fmla="*/ 106 w 162"/>
                  <a:gd name="T11" fmla="*/ 36 h 198"/>
                  <a:gd name="T12" fmla="*/ 91 w 162"/>
                  <a:gd name="T13" fmla="*/ 36 h 198"/>
                  <a:gd name="T14" fmla="*/ 80 w 162"/>
                  <a:gd name="T15" fmla="*/ 38 h 198"/>
                  <a:gd name="T16" fmla="*/ 71 w 162"/>
                  <a:gd name="T17" fmla="*/ 43 h 198"/>
                  <a:gd name="T18" fmla="*/ 63 w 162"/>
                  <a:gd name="T19" fmla="*/ 49 h 198"/>
                  <a:gd name="T20" fmla="*/ 55 w 162"/>
                  <a:gd name="T21" fmla="*/ 61 h 198"/>
                  <a:gd name="T22" fmla="*/ 49 w 162"/>
                  <a:gd name="T23" fmla="*/ 85 h 198"/>
                  <a:gd name="T24" fmla="*/ 49 w 162"/>
                  <a:gd name="T25" fmla="*/ 114 h 198"/>
                  <a:gd name="T26" fmla="*/ 56 w 162"/>
                  <a:gd name="T27" fmla="*/ 138 h 198"/>
                  <a:gd name="T28" fmla="*/ 65 w 162"/>
                  <a:gd name="T29" fmla="*/ 150 h 198"/>
                  <a:gd name="T30" fmla="*/ 71 w 162"/>
                  <a:gd name="T31" fmla="*/ 157 h 198"/>
                  <a:gd name="T32" fmla="*/ 80 w 162"/>
                  <a:gd name="T33" fmla="*/ 162 h 198"/>
                  <a:gd name="T34" fmla="*/ 90 w 162"/>
                  <a:gd name="T35" fmla="*/ 164 h 198"/>
                  <a:gd name="T36" fmla="*/ 106 w 162"/>
                  <a:gd name="T37" fmla="*/ 163 h 198"/>
                  <a:gd name="T38" fmla="*/ 120 w 162"/>
                  <a:gd name="T39" fmla="*/ 158 h 198"/>
                  <a:gd name="T40" fmla="*/ 129 w 162"/>
                  <a:gd name="T41" fmla="*/ 152 h 198"/>
                  <a:gd name="T42" fmla="*/ 137 w 162"/>
                  <a:gd name="T43" fmla="*/ 147 h 198"/>
                  <a:gd name="T44" fmla="*/ 144 w 162"/>
                  <a:gd name="T45" fmla="*/ 146 h 198"/>
                  <a:gd name="T46" fmla="*/ 148 w 162"/>
                  <a:gd name="T47" fmla="*/ 148 h 198"/>
                  <a:gd name="T48" fmla="*/ 162 w 162"/>
                  <a:gd name="T49" fmla="*/ 167 h 198"/>
                  <a:gd name="T50" fmla="*/ 146 w 162"/>
                  <a:gd name="T51" fmla="*/ 183 h 198"/>
                  <a:gd name="T52" fmla="*/ 128 w 162"/>
                  <a:gd name="T53" fmla="*/ 192 h 198"/>
                  <a:gd name="T54" fmla="*/ 108 w 162"/>
                  <a:gd name="T55" fmla="*/ 197 h 198"/>
                  <a:gd name="T56" fmla="*/ 87 w 162"/>
                  <a:gd name="T57" fmla="*/ 198 h 198"/>
                  <a:gd name="T58" fmla="*/ 70 w 162"/>
                  <a:gd name="T59" fmla="*/ 197 h 198"/>
                  <a:gd name="T60" fmla="*/ 53 w 162"/>
                  <a:gd name="T61" fmla="*/ 192 h 198"/>
                  <a:gd name="T62" fmla="*/ 39 w 162"/>
                  <a:gd name="T63" fmla="*/ 184 h 198"/>
                  <a:gd name="T64" fmla="*/ 26 w 162"/>
                  <a:gd name="T65" fmla="*/ 173 h 198"/>
                  <a:gd name="T66" fmla="*/ 16 w 162"/>
                  <a:gd name="T67" fmla="*/ 158 h 198"/>
                  <a:gd name="T68" fmla="*/ 8 w 162"/>
                  <a:gd name="T69" fmla="*/ 142 h 198"/>
                  <a:gd name="T70" fmla="*/ 2 w 162"/>
                  <a:gd name="T71" fmla="*/ 122 h 198"/>
                  <a:gd name="T72" fmla="*/ 0 w 162"/>
                  <a:gd name="T73" fmla="*/ 99 h 198"/>
                  <a:gd name="T74" fmla="*/ 2 w 162"/>
                  <a:gd name="T75" fmla="*/ 79 h 198"/>
                  <a:gd name="T76" fmla="*/ 7 w 162"/>
                  <a:gd name="T77" fmla="*/ 60 h 198"/>
                  <a:gd name="T78" fmla="*/ 14 w 162"/>
                  <a:gd name="T79" fmla="*/ 44 h 198"/>
                  <a:gd name="T80" fmla="*/ 25 w 162"/>
                  <a:gd name="T81" fmla="*/ 29 h 198"/>
                  <a:gd name="T82" fmla="*/ 38 w 162"/>
                  <a:gd name="T83" fmla="*/ 17 h 198"/>
                  <a:gd name="T84" fmla="*/ 53 w 162"/>
                  <a:gd name="T85" fmla="*/ 8 h 198"/>
                  <a:gd name="T86" fmla="*/ 72 w 162"/>
                  <a:gd name="T87" fmla="*/ 3 h 198"/>
                  <a:gd name="T88" fmla="*/ 93 w 162"/>
                  <a:gd name="T89" fmla="*/ 0 h 198"/>
                  <a:gd name="T90" fmla="*/ 115 w 162"/>
                  <a:gd name="T91" fmla="*/ 3 h 198"/>
                  <a:gd name="T92" fmla="*/ 131 w 162"/>
                  <a:gd name="T93" fmla="*/ 7 h 198"/>
                  <a:gd name="T94" fmla="*/ 147 w 162"/>
                  <a:gd name="T95" fmla="*/ 16 h 198"/>
                  <a:gd name="T96" fmla="*/ 161 w 162"/>
                  <a:gd name="T97" fmla="*/ 2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2" h="198">
                    <a:moveTo>
                      <a:pt x="149" y="45"/>
                    </a:moveTo>
                    <a:lnTo>
                      <a:pt x="147" y="47"/>
                    </a:lnTo>
                    <a:lnTo>
                      <a:pt x="145" y="48"/>
                    </a:lnTo>
                    <a:lnTo>
                      <a:pt x="142" y="49"/>
                    </a:lnTo>
                    <a:lnTo>
                      <a:pt x="139" y="50"/>
                    </a:lnTo>
                    <a:lnTo>
                      <a:pt x="136" y="49"/>
                    </a:lnTo>
                    <a:lnTo>
                      <a:pt x="132" y="48"/>
                    </a:lnTo>
                    <a:lnTo>
                      <a:pt x="128" y="46"/>
                    </a:lnTo>
                    <a:lnTo>
                      <a:pt x="123" y="43"/>
                    </a:lnTo>
                    <a:lnTo>
                      <a:pt x="119" y="40"/>
                    </a:lnTo>
                    <a:lnTo>
                      <a:pt x="112" y="38"/>
                    </a:lnTo>
                    <a:lnTo>
                      <a:pt x="106" y="36"/>
                    </a:lnTo>
                    <a:lnTo>
                      <a:pt x="97" y="36"/>
                    </a:lnTo>
                    <a:lnTo>
                      <a:pt x="91" y="36"/>
                    </a:lnTo>
                    <a:lnTo>
                      <a:pt x="86" y="37"/>
                    </a:lnTo>
                    <a:lnTo>
                      <a:pt x="80" y="38"/>
                    </a:lnTo>
                    <a:lnTo>
                      <a:pt x="76" y="40"/>
                    </a:lnTo>
                    <a:lnTo>
                      <a:pt x="71" y="43"/>
                    </a:lnTo>
                    <a:lnTo>
                      <a:pt x="67" y="46"/>
                    </a:lnTo>
                    <a:lnTo>
                      <a:pt x="63" y="49"/>
                    </a:lnTo>
                    <a:lnTo>
                      <a:pt x="60" y="53"/>
                    </a:lnTo>
                    <a:lnTo>
                      <a:pt x="55" y="61"/>
                    </a:lnTo>
                    <a:lnTo>
                      <a:pt x="51" y="73"/>
                    </a:lnTo>
                    <a:lnTo>
                      <a:pt x="49" y="85"/>
                    </a:lnTo>
                    <a:lnTo>
                      <a:pt x="48" y="99"/>
                    </a:lnTo>
                    <a:lnTo>
                      <a:pt x="49" y="114"/>
                    </a:lnTo>
                    <a:lnTo>
                      <a:pt x="51" y="127"/>
                    </a:lnTo>
                    <a:lnTo>
                      <a:pt x="56" y="138"/>
                    </a:lnTo>
                    <a:lnTo>
                      <a:pt x="61" y="147"/>
                    </a:lnTo>
                    <a:lnTo>
                      <a:pt x="65" y="150"/>
                    </a:lnTo>
                    <a:lnTo>
                      <a:pt x="68" y="154"/>
                    </a:lnTo>
                    <a:lnTo>
                      <a:pt x="71" y="157"/>
                    </a:lnTo>
                    <a:lnTo>
                      <a:pt x="76" y="159"/>
                    </a:lnTo>
                    <a:lnTo>
                      <a:pt x="80" y="162"/>
                    </a:lnTo>
                    <a:lnTo>
                      <a:pt x="86" y="163"/>
                    </a:lnTo>
                    <a:lnTo>
                      <a:pt x="90" y="164"/>
                    </a:lnTo>
                    <a:lnTo>
                      <a:pt x="96" y="164"/>
                    </a:lnTo>
                    <a:lnTo>
                      <a:pt x="106" y="163"/>
                    </a:lnTo>
                    <a:lnTo>
                      <a:pt x="113" y="160"/>
                    </a:lnTo>
                    <a:lnTo>
                      <a:pt x="120" y="158"/>
                    </a:lnTo>
                    <a:lnTo>
                      <a:pt x="125" y="155"/>
                    </a:lnTo>
                    <a:lnTo>
                      <a:pt x="129" y="152"/>
                    </a:lnTo>
                    <a:lnTo>
                      <a:pt x="134" y="148"/>
                    </a:lnTo>
                    <a:lnTo>
                      <a:pt x="137" y="147"/>
                    </a:lnTo>
                    <a:lnTo>
                      <a:pt x="141" y="146"/>
                    </a:lnTo>
                    <a:lnTo>
                      <a:pt x="144" y="146"/>
                    </a:lnTo>
                    <a:lnTo>
                      <a:pt x="146" y="147"/>
                    </a:lnTo>
                    <a:lnTo>
                      <a:pt x="148" y="148"/>
                    </a:lnTo>
                    <a:lnTo>
                      <a:pt x="149" y="150"/>
                    </a:lnTo>
                    <a:lnTo>
                      <a:pt x="162" y="167"/>
                    </a:lnTo>
                    <a:lnTo>
                      <a:pt x="155" y="176"/>
                    </a:lnTo>
                    <a:lnTo>
                      <a:pt x="146" y="183"/>
                    </a:lnTo>
                    <a:lnTo>
                      <a:pt x="137" y="188"/>
                    </a:lnTo>
                    <a:lnTo>
                      <a:pt x="128" y="192"/>
                    </a:lnTo>
                    <a:lnTo>
                      <a:pt x="118" y="195"/>
                    </a:lnTo>
                    <a:lnTo>
                      <a:pt x="108" y="197"/>
                    </a:lnTo>
                    <a:lnTo>
                      <a:pt x="98" y="198"/>
                    </a:lnTo>
                    <a:lnTo>
                      <a:pt x="87" y="198"/>
                    </a:lnTo>
                    <a:lnTo>
                      <a:pt x="78" y="198"/>
                    </a:lnTo>
                    <a:lnTo>
                      <a:pt x="70" y="197"/>
                    </a:lnTo>
                    <a:lnTo>
                      <a:pt x="61" y="195"/>
                    </a:lnTo>
                    <a:lnTo>
                      <a:pt x="53" y="192"/>
                    </a:lnTo>
                    <a:lnTo>
                      <a:pt x="46" y="188"/>
                    </a:lnTo>
                    <a:lnTo>
                      <a:pt x="39" y="184"/>
                    </a:lnTo>
                    <a:lnTo>
                      <a:pt x="32" y="178"/>
                    </a:lnTo>
                    <a:lnTo>
                      <a:pt x="26" y="173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1" y="150"/>
                    </a:lnTo>
                    <a:lnTo>
                      <a:pt x="8" y="142"/>
                    </a:lnTo>
                    <a:lnTo>
                      <a:pt x="4" y="132"/>
                    </a:lnTo>
                    <a:lnTo>
                      <a:pt x="2" y="122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1" y="89"/>
                    </a:lnTo>
                    <a:lnTo>
                      <a:pt x="2" y="79"/>
                    </a:lnTo>
                    <a:lnTo>
                      <a:pt x="4" y="69"/>
                    </a:lnTo>
                    <a:lnTo>
                      <a:pt x="7" y="60"/>
                    </a:lnTo>
                    <a:lnTo>
                      <a:pt x="10" y="51"/>
                    </a:lnTo>
                    <a:lnTo>
                      <a:pt x="14" y="44"/>
                    </a:lnTo>
                    <a:lnTo>
                      <a:pt x="19" y="36"/>
                    </a:lnTo>
                    <a:lnTo>
                      <a:pt x="25" y="29"/>
                    </a:lnTo>
                    <a:lnTo>
                      <a:pt x="31" y="23"/>
                    </a:lnTo>
                    <a:lnTo>
                      <a:pt x="38" y="17"/>
                    </a:lnTo>
                    <a:lnTo>
                      <a:pt x="46" y="13"/>
                    </a:lnTo>
                    <a:lnTo>
                      <a:pt x="53" y="8"/>
                    </a:lnTo>
                    <a:lnTo>
                      <a:pt x="63" y="5"/>
                    </a:lnTo>
                    <a:lnTo>
                      <a:pt x="72" y="3"/>
                    </a:lnTo>
                    <a:lnTo>
                      <a:pt x="83" y="1"/>
                    </a:lnTo>
                    <a:lnTo>
                      <a:pt x="93" y="0"/>
                    </a:lnTo>
                    <a:lnTo>
                      <a:pt x="105" y="1"/>
                    </a:lnTo>
                    <a:lnTo>
                      <a:pt x="115" y="3"/>
                    </a:lnTo>
                    <a:lnTo>
                      <a:pt x="123" y="5"/>
                    </a:lnTo>
                    <a:lnTo>
                      <a:pt x="131" y="7"/>
                    </a:lnTo>
                    <a:lnTo>
                      <a:pt x="140" y="11"/>
                    </a:lnTo>
                    <a:lnTo>
                      <a:pt x="147" y="16"/>
                    </a:lnTo>
                    <a:lnTo>
                      <a:pt x="155" y="21"/>
                    </a:lnTo>
                    <a:lnTo>
                      <a:pt x="161" y="27"/>
                    </a:lnTo>
                    <a:lnTo>
                      <a:pt x="149" y="4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329"/>
              <p:cNvSpPr>
                <a:spLocks/>
              </p:cNvSpPr>
              <p:nvPr/>
            </p:nvSpPr>
            <p:spPr bwMode="auto">
              <a:xfrm>
                <a:off x="2070" y="2143"/>
                <a:ext cx="31" cy="32"/>
              </a:xfrm>
              <a:custGeom>
                <a:avLst/>
                <a:gdLst>
                  <a:gd name="T0" fmla="*/ 0 w 183"/>
                  <a:gd name="T1" fmla="*/ 0 h 192"/>
                  <a:gd name="T2" fmla="*/ 183 w 183"/>
                  <a:gd name="T3" fmla="*/ 0 h 192"/>
                  <a:gd name="T4" fmla="*/ 183 w 183"/>
                  <a:gd name="T5" fmla="*/ 34 h 192"/>
                  <a:gd name="T6" fmla="*/ 114 w 183"/>
                  <a:gd name="T7" fmla="*/ 34 h 192"/>
                  <a:gd name="T8" fmla="*/ 114 w 183"/>
                  <a:gd name="T9" fmla="*/ 192 h 192"/>
                  <a:gd name="T10" fmla="*/ 67 w 183"/>
                  <a:gd name="T11" fmla="*/ 192 h 192"/>
                  <a:gd name="T12" fmla="*/ 67 w 183"/>
                  <a:gd name="T13" fmla="*/ 34 h 192"/>
                  <a:gd name="T14" fmla="*/ 0 w 183"/>
                  <a:gd name="T15" fmla="*/ 34 h 192"/>
                  <a:gd name="T16" fmla="*/ 0 w 18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92">
                    <a:moveTo>
                      <a:pt x="0" y="0"/>
                    </a:moveTo>
                    <a:lnTo>
                      <a:pt x="183" y="0"/>
                    </a:lnTo>
                    <a:lnTo>
                      <a:pt x="183" y="34"/>
                    </a:lnTo>
                    <a:lnTo>
                      <a:pt x="114" y="34"/>
                    </a:lnTo>
                    <a:lnTo>
                      <a:pt x="114" y="192"/>
                    </a:lnTo>
                    <a:lnTo>
                      <a:pt x="67" y="192"/>
                    </a:lnTo>
                    <a:lnTo>
                      <a:pt x="67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330"/>
              <p:cNvSpPr>
                <a:spLocks noEditPoints="1"/>
              </p:cNvSpPr>
              <p:nvPr/>
            </p:nvSpPr>
            <p:spPr bwMode="auto">
              <a:xfrm>
                <a:off x="2105" y="2143"/>
                <a:ext cx="30" cy="43"/>
              </a:xfrm>
              <a:custGeom>
                <a:avLst/>
                <a:gdLst>
                  <a:gd name="T0" fmla="*/ 0 w 178"/>
                  <a:gd name="T1" fmla="*/ 4 h 258"/>
                  <a:gd name="T2" fmla="*/ 33 w 178"/>
                  <a:gd name="T3" fmla="*/ 4 h 258"/>
                  <a:gd name="T4" fmla="*/ 39 w 178"/>
                  <a:gd name="T5" fmla="*/ 8 h 258"/>
                  <a:gd name="T6" fmla="*/ 44 w 178"/>
                  <a:gd name="T7" fmla="*/ 30 h 258"/>
                  <a:gd name="T8" fmla="*/ 56 w 178"/>
                  <a:gd name="T9" fmla="*/ 18 h 258"/>
                  <a:gd name="T10" fmla="*/ 71 w 178"/>
                  <a:gd name="T11" fmla="*/ 8 h 258"/>
                  <a:gd name="T12" fmla="*/ 88 w 178"/>
                  <a:gd name="T13" fmla="*/ 3 h 258"/>
                  <a:gd name="T14" fmla="*/ 107 w 178"/>
                  <a:gd name="T15" fmla="*/ 0 h 258"/>
                  <a:gd name="T16" fmla="*/ 121 w 178"/>
                  <a:gd name="T17" fmla="*/ 1 h 258"/>
                  <a:gd name="T18" fmla="*/ 135 w 178"/>
                  <a:gd name="T19" fmla="*/ 7 h 258"/>
                  <a:gd name="T20" fmla="*/ 148 w 178"/>
                  <a:gd name="T21" fmla="*/ 15 h 258"/>
                  <a:gd name="T22" fmla="*/ 158 w 178"/>
                  <a:gd name="T23" fmla="*/ 26 h 258"/>
                  <a:gd name="T24" fmla="*/ 165 w 178"/>
                  <a:gd name="T25" fmla="*/ 39 h 258"/>
                  <a:gd name="T26" fmla="*/ 172 w 178"/>
                  <a:gd name="T27" fmla="*/ 56 h 258"/>
                  <a:gd name="T28" fmla="*/ 176 w 178"/>
                  <a:gd name="T29" fmla="*/ 76 h 258"/>
                  <a:gd name="T30" fmla="*/ 178 w 178"/>
                  <a:gd name="T31" fmla="*/ 98 h 258"/>
                  <a:gd name="T32" fmla="*/ 176 w 178"/>
                  <a:gd name="T33" fmla="*/ 119 h 258"/>
                  <a:gd name="T34" fmla="*/ 171 w 178"/>
                  <a:gd name="T35" fmla="*/ 138 h 258"/>
                  <a:gd name="T36" fmla="*/ 164 w 178"/>
                  <a:gd name="T37" fmla="*/ 155 h 258"/>
                  <a:gd name="T38" fmla="*/ 154 w 178"/>
                  <a:gd name="T39" fmla="*/ 170 h 258"/>
                  <a:gd name="T40" fmla="*/ 143 w 178"/>
                  <a:gd name="T41" fmla="*/ 182 h 258"/>
                  <a:gd name="T42" fmla="*/ 129 w 178"/>
                  <a:gd name="T43" fmla="*/ 192 h 258"/>
                  <a:gd name="T44" fmla="*/ 112 w 178"/>
                  <a:gd name="T45" fmla="*/ 197 h 258"/>
                  <a:gd name="T46" fmla="*/ 94 w 178"/>
                  <a:gd name="T47" fmla="*/ 198 h 258"/>
                  <a:gd name="T48" fmla="*/ 80 w 178"/>
                  <a:gd name="T49" fmla="*/ 197 h 258"/>
                  <a:gd name="T50" fmla="*/ 66 w 178"/>
                  <a:gd name="T51" fmla="*/ 194 h 258"/>
                  <a:gd name="T52" fmla="*/ 56 w 178"/>
                  <a:gd name="T53" fmla="*/ 188 h 258"/>
                  <a:gd name="T54" fmla="*/ 46 w 178"/>
                  <a:gd name="T55" fmla="*/ 180 h 258"/>
                  <a:gd name="T56" fmla="*/ 0 w 178"/>
                  <a:gd name="T57" fmla="*/ 258 h 258"/>
                  <a:gd name="T58" fmla="*/ 83 w 178"/>
                  <a:gd name="T59" fmla="*/ 37 h 258"/>
                  <a:gd name="T60" fmla="*/ 71 w 178"/>
                  <a:gd name="T61" fmla="*/ 40 h 258"/>
                  <a:gd name="T62" fmla="*/ 61 w 178"/>
                  <a:gd name="T63" fmla="*/ 46 h 258"/>
                  <a:gd name="T64" fmla="*/ 51 w 178"/>
                  <a:gd name="T65" fmla="*/ 55 h 258"/>
                  <a:gd name="T66" fmla="*/ 46 w 178"/>
                  <a:gd name="T67" fmla="*/ 146 h 258"/>
                  <a:gd name="T68" fmla="*/ 54 w 178"/>
                  <a:gd name="T69" fmla="*/ 155 h 258"/>
                  <a:gd name="T70" fmla="*/ 63 w 178"/>
                  <a:gd name="T71" fmla="*/ 159 h 258"/>
                  <a:gd name="T72" fmla="*/ 84 w 178"/>
                  <a:gd name="T73" fmla="*/ 164 h 258"/>
                  <a:gd name="T74" fmla="*/ 103 w 178"/>
                  <a:gd name="T75" fmla="*/ 159 h 258"/>
                  <a:gd name="T76" fmla="*/ 111 w 178"/>
                  <a:gd name="T77" fmla="*/ 155 h 258"/>
                  <a:gd name="T78" fmla="*/ 118 w 178"/>
                  <a:gd name="T79" fmla="*/ 147 h 258"/>
                  <a:gd name="T80" fmla="*/ 127 w 178"/>
                  <a:gd name="T81" fmla="*/ 127 h 258"/>
                  <a:gd name="T82" fmla="*/ 130 w 178"/>
                  <a:gd name="T83" fmla="*/ 98 h 258"/>
                  <a:gd name="T84" fmla="*/ 127 w 178"/>
                  <a:gd name="T85" fmla="*/ 69 h 258"/>
                  <a:gd name="T86" fmla="*/ 119 w 178"/>
                  <a:gd name="T87" fmla="*/ 50 h 258"/>
                  <a:gd name="T88" fmla="*/ 107 w 178"/>
                  <a:gd name="T89" fmla="*/ 40 h 258"/>
                  <a:gd name="T90" fmla="*/ 90 w 178"/>
                  <a:gd name="T91" fmla="*/ 3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8" h="258">
                    <a:moveTo>
                      <a:pt x="0" y="258"/>
                    </a:moveTo>
                    <a:lnTo>
                      <a:pt x="0" y="4"/>
                    </a:lnTo>
                    <a:lnTo>
                      <a:pt x="29" y="4"/>
                    </a:lnTo>
                    <a:lnTo>
                      <a:pt x="33" y="4"/>
                    </a:lnTo>
                    <a:lnTo>
                      <a:pt x="36" y="6"/>
                    </a:lnTo>
                    <a:lnTo>
                      <a:pt x="39" y="8"/>
                    </a:lnTo>
                    <a:lnTo>
                      <a:pt x="40" y="11"/>
                    </a:lnTo>
                    <a:lnTo>
                      <a:pt x="44" y="30"/>
                    </a:lnTo>
                    <a:lnTo>
                      <a:pt x="50" y="24"/>
                    </a:lnTo>
                    <a:lnTo>
                      <a:pt x="56" y="18"/>
                    </a:lnTo>
                    <a:lnTo>
                      <a:pt x="63" y="13"/>
                    </a:lnTo>
                    <a:lnTo>
                      <a:pt x="71" y="8"/>
                    </a:lnTo>
                    <a:lnTo>
                      <a:pt x="79" y="5"/>
                    </a:lnTo>
                    <a:lnTo>
                      <a:pt x="88" y="3"/>
                    </a:lnTo>
                    <a:lnTo>
                      <a:pt x="97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29" y="4"/>
                    </a:lnTo>
                    <a:lnTo>
                      <a:pt x="135" y="7"/>
                    </a:lnTo>
                    <a:lnTo>
                      <a:pt x="141" y="10"/>
                    </a:lnTo>
                    <a:lnTo>
                      <a:pt x="148" y="15"/>
                    </a:lnTo>
                    <a:lnTo>
                      <a:pt x="152" y="19"/>
                    </a:lnTo>
                    <a:lnTo>
                      <a:pt x="158" y="26"/>
                    </a:lnTo>
                    <a:lnTo>
                      <a:pt x="162" y="33"/>
                    </a:lnTo>
                    <a:lnTo>
                      <a:pt x="165" y="39"/>
                    </a:lnTo>
                    <a:lnTo>
                      <a:pt x="169" y="47"/>
                    </a:lnTo>
                    <a:lnTo>
                      <a:pt x="172" y="56"/>
                    </a:lnTo>
                    <a:lnTo>
                      <a:pt x="174" y="66"/>
                    </a:lnTo>
                    <a:lnTo>
                      <a:pt x="176" y="76"/>
                    </a:lnTo>
                    <a:lnTo>
                      <a:pt x="177" y="87"/>
                    </a:lnTo>
                    <a:lnTo>
                      <a:pt x="178" y="98"/>
                    </a:lnTo>
                    <a:lnTo>
                      <a:pt x="177" y="109"/>
                    </a:lnTo>
                    <a:lnTo>
                      <a:pt x="176" y="119"/>
                    </a:lnTo>
                    <a:lnTo>
                      <a:pt x="174" y="129"/>
                    </a:lnTo>
                    <a:lnTo>
                      <a:pt x="171" y="138"/>
                    </a:lnTo>
                    <a:lnTo>
                      <a:pt x="168" y="147"/>
                    </a:lnTo>
                    <a:lnTo>
                      <a:pt x="164" y="155"/>
                    </a:lnTo>
                    <a:lnTo>
                      <a:pt x="160" y="163"/>
                    </a:lnTo>
                    <a:lnTo>
                      <a:pt x="154" y="170"/>
                    </a:lnTo>
                    <a:lnTo>
                      <a:pt x="149" y="176"/>
                    </a:lnTo>
                    <a:lnTo>
                      <a:pt x="143" y="182"/>
                    </a:lnTo>
                    <a:lnTo>
                      <a:pt x="137" y="187"/>
                    </a:lnTo>
                    <a:lnTo>
                      <a:pt x="129" y="192"/>
                    </a:lnTo>
                    <a:lnTo>
                      <a:pt x="121" y="195"/>
                    </a:lnTo>
                    <a:lnTo>
                      <a:pt x="112" y="197"/>
                    </a:lnTo>
                    <a:lnTo>
                      <a:pt x="104" y="198"/>
                    </a:lnTo>
                    <a:lnTo>
                      <a:pt x="94" y="198"/>
                    </a:lnTo>
                    <a:lnTo>
                      <a:pt x="87" y="198"/>
                    </a:lnTo>
                    <a:lnTo>
                      <a:pt x="80" y="197"/>
                    </a:lnTo>
                    <a:lnTo>
                      <a:pt x="73" y="196"/>
                    </a:lnTo>
                    <a:lnTo>
                      <a:pt x="66" y="194"/>
                    </a:lnTo>
                    <a:lnTo>
                      <a:pt x="61" y="192"/>
                    </a:lnTo>
                    <a:lnTo>
                      <a:pt x="56" y="188"/>
                    </a:lnTo>
                    <a:lnTo>
                      <a:pt x="51" y="184"/>
                    </a:lnTo>
                    <a:lnTo>
                      <a:pt x="46" y="180"/>
                    </a:lnTo>
                    <a:lnTo>
                      <a:pt x="46" y="258"/>
                    </a:lnTo>
                    <a:lnTo>
                      <a:pt x="0" y="258"/>
                    </a:lnTo>
                    <a:close/>
                    <a:moveTo>
                      <a:pt x="90" y="37"/>
                    </a:moveTo>
                    <a:lnTo>
                      <a:pt x="83" y="37"/>
                    </a:lnTo>
                    <a:lnTo>
                      <a:pt x="77" y="38"/>
                    </a:lnTo>
                    <a:lnTo>
                      <a:pt x="71" y="40"/>
                    </a:lnTo>
                    <a:lnTo>
                      <a:pt x="65" y="43"/>
                    </a:lnTo>
                    <a:lnTo>
                      <a:pt x="61" y="46"/>
                    </a:lnTo>
                    <a:lnTo>
                      <a:pt x="55" y="50"/>
                    </a:lnTo>
                    <a:lnTo>
                      <a:pt x="51" y="55"/>
                    </a:lnTo>
                    <a:lnTo>
                      <a:pt x="46" y="59"/>
                    </a:lnTo>
                    <a:lnTo>
                      <a:pt x="46" y="146"/>
                    </a:lnTo>
                    <a:lnTo>
                      <a:pt x="51" y="150"/>
                    </a:lnTo>
                    <a:lnTo>
                      <a:pt x="54" y="155"/>
                    </a:lnTo>
                    <a:lnTo>
                      <a:pt x="59" y="157"/>
                    </a:lnTo>
                    <a:lnTo>
                      <a:pt x="63" y="159"/>
                    </a:lnTo>
                    <a:lnTo>
                      <a:pt x="73" y="163"/>
                    </a:lnTo>
                    <a:lnTo>
                      <a:pt x="84" y="164"/>
                    </a:lnTo>
                    <a:lnTo>
                      <a:pt x="94" y="163"/>
                    </a:lnTo>
                    <a:lnTo>
                      <a:pt x="103" y="159"/>
                    </a:lnTo>
                    <a:lnTo>
                      <a:pt x="107" y="157"/>
                    </a:lnTo>
                    <a:lnTo>
                      <a:pt x="111" y="155"/>
                    </a:lnTo>
                    <a:lnTo>
                      <a:pt x="114" y="152"/>
                    </a:lnTo>
                    <a:lnTo>
                      <a:pt x="118" y="147"/>
                    </a:lnTo>
                    <a:lnTo>
                      <a:pt x="122" y="138"/>
                    </a:lnTo>
                    <a:lnTo>
                      <a:pt x="127" y="127"/>
                    </a:lnTo>
                    <a:lnTo>
                      <a:pt x="129" y="114"/>
                    </a:lnTo>
                    <a:lnTo>
                      <a:pt x="130" y="98"/>
                    </a:lnTo>
                    <a:lnTo>
                      <a:pt x="129" y="83"/>
                    </a:lnTo>
                    <a:lnTo>
                      <a:pt x="127" y="69"/>
                    </a:lnTo>
                    <a:lnTo>
                      <a:pt x="123" y="59"/>
                    </a:lnTo>
                    <a:lnTo>
                      <a:pt x="119" y="50"/>
                    </a:lnTo>
                    <a:lnTo>
                      <a:pt x="113" y="45"/>
                    </a:lnTo>
                    <a:lnTo>
                      <a:pt x="107" y="40"/>
                    </a:lnTo>
                    <a:lnTo>
                      <a:pt x="99" y="37"/>
                    </a:lnTo>
                    <a:lnTo>
                      <a:pt x="90" y="3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331"/>
              <p:cNvSpPr>
                <a:spLocks/>
              </p:cNvSpPr>
              <p:nvPr/>
            </p:nvSpPr>
            <p:spPr bwMode="auto">
              <a:xfrm>
                <a:off x="2136" y="2143"/>
                <a:ext cx="33" cy="43"/>
              </a:xfrm>
              <a:custGeom>
                <a:avLst/>
                <a:gdLst>
                  <a:gd name="T0" fmla="*/ 92 w 196"/>
                  <a:gd name="T1" fmla="*/ 245 h 254"/>
                  <a:gd name="T2" fmla="*/ 90 w 196"/>
                  <a:gd name="T3" fmla="*/ 249 h 254"/>
                  <a:gd name="T4" fmla="*/ 86 w 196"/>
                  <a:gd name="T5" fmla="*/ 252 h 254"/>
                  <a:gd name="T6" fmla="*/ 82 w 196"/>
                  <a:gd name="T7" fmla="*/ 254 h 254"/>
                  <a:gd name="T8" fmla="*/ 76 w 196"/>
                  <a:gd name="T9" fmla="*/ 254 h 254"/>
                  <a:gd name="T10" fmla="*/ 42 w 196"/>
                  <a:gd name="T11" fmla="*/ 254 h 254"/>
                  <a:gd name="T12" fmla="*/ 77 w 196"/>
                  <a:gd name="T13" fmla="*/ 178 h 254"/>
                  <a:gd name="T14" fmla="*/ 0 w 196"/>
                  <a:gd name="T15" fmla="*/ 0 h 254"/>
                  <a:gd name="T16" fmla="*/ 41 w 196"/>
                  <a:gd name="T17" fmla="*/ 0 h 254"/>
                  <a:gd name="T18" fmla="*/ 45 w 196"/>
                  <a:gd name="T19" fmla="*/ 0 h 254"/>
                  <a:gd name="T20" fmla="*/ 48 w 196"/>
                  <a:gd name="T21" fmla="*/ 2 h 254"/>
                  <a:gd name="T22" fmla="*/ 52 w 196"/>
                  <a:gd name="T23" fmla="*/ 5 h 254"/>
                  <a:gd name="T24" fmla="*/ 54 w 196"/>
                  <a:gd name="T25" fmla="*/ 9 h 254"/>
                  <a:gd name="T26" fmla="*/ 94 w 196"/>
                  <a:gd name="T27" fmla="*/ 108 h 254"/>
                  <a:gd name="T28" fmla="*/ 97 w 196"/>
                  <a:gd name="T29" fmla="*/ 119 h 254"/>
                  <a:gd name="T30" fmla="*/ 101 w 196"/>
                  <a:gd name="T31" fmla="*/ 129 h 254"/>
                  <a:gd name="T32" fmla="*/ 102 w 196"/>
                  <a:gd name="T33" fmla="*/ 123 h 254"/>
                  <a:gd name="T34" fmla="*/ 104 w 196"/>
                  <a:gd name="T35" fmla="*/ 118 h 254"/>
                  <a:gd name="T36" fmla="*/ 106 w 196"/>
                  <a:gd name="T37" fmla="*/ 113 h 254"/>
                  <a:gd name="T38" fmla="*/ 107 w 196"/>
                  <a:gd name="T39" fmla="*/ 108 h 254"/>
                  <a:gd name="T40" fmla="*/ 146 w 196"/>
                  <a:gd name="T41" fmla="*/ 9 h 254"/>
                  <a:gd name="T42" fmla="*/ 149 w 196"/>
                  <a:gd name="T43" fmla="*/ 5 h 254"/>
                  <a:gd name="T44" fmla="*/ 152 w 196"/>
                  <a:gd name="T45" fmla="*/ 2 h 254"/>
                  <a:gd name="T46" fmla="*/ 155 w 196"/>
                  <a:gd name="T47" fmla="*/ 0 h 254"/>
                  <a:gd name="T48" fmla="*/ 160 w 196"/>
                  <a:gd name="T49" fmla="*/ 0 h 254"/>
                  <a:gd name="T50" fmla="*/ 196 w 196"/>
                  <a:gd name="T51" fmla="*/ 0 h 254"/>
                  <a:gd name="T52" fmla="*/ 92 w 196"/>
                  <a:gd name="T53" fmla="*/ 24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6" h="254">
                    <a:moveTo>
                      <a:pt x="92" y="245"/>
                    </a:moveTo>
                    <a:lnTo>
                      <a:pt x="90" y="249"/>
                    </a:lnTo>
                    <a:lnTo>
                      <a:pt x="86" y="252"/>
                    </a:lnTo>
                    <a:lnTo>
                      <a:pt x="82" y="254"/>
                    </a:lnTo>
                    <a:lnTo>
                      <a:pt x="76" y="254"/>
                    </a:lnTo>
                    <a:lnTo>
                      <a:pt x="42" y="254"/>
                    </a:lnTo>
                    <a:lnTo>
                      <a:pt x="77" y="178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8" y="2"/>
                    </a:lnTo>
                    <a:lnTo>
                      <a:pt x="52" y="5"/>
                    </a:lnTo>
                    <a:lnTo>
                      <a:pt x="54" y="9"/>
                    </a:lnTo>
                    <a:lnTo>
                      <a:pt x="94" y="108"/>
                    </a:lnTo>
                    <a:lnTo>
                      <a:pt x="97" y="119"/>
                    </a:lnTo>
                    <a:lnTo>
                      <a:pt x="101" y="129"/>
                    </a:lnTo>
                    <a:lnTo>
                      <a:pt x="102" y="123"/>
                    </a:lnTo>
                    <a:lnTo>
                      <a:pt x="104" y="118"/>
                    </a:lnTo>
                    <a:lnTo>
                      <a:pt x="106" y="113"/>
                    </a:lnTo>
                    <a:lnTo>
                      <a:pt x="107" y="108"/>
                    </a:lnTo>
                    <a:lnTo>
                      <a:pt x="146" y="9"/>
                    </a:lnTo>
                    <a:lnTo>
                      <a:pt x="149" y="5"/>
                    </a:lnTo>
                    <a:lnTo>
                      <a:pt x="152" y="2"/>
                    </a:lnTo>
                    <a:lnTo>
                      <a:pt x="155" y="0"/>
                    </a:lnTo>
                    <a:lnTo>
                      <a:pt x="160" y="0"/>
                    </a:lnTo>
                    <a:lnTo>
                      <a:pt x="196" y="0"/>
                    </a:lnTo>
                    <a:lnTo>
                      <a:pt x="92" y="24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332"/>
              <p:cNvSpPr>
                <a:spLocks/>
              </p:cNvSpPr>
              <p:nvPr/>
            </p:nvSpPr>
            <p:spPr bwMode="auto">
              <a:xfrm>
                <a:off x="2173" y="2143"/>
                <a:ext cx="30" cy="32"/>
              </a:xfrm>
              <a:custGeom>
                <a:avLst/>
                <a:gdLst>
                  <a:gd name="T0" fmla="*/ 114 w 178"/>
                  <a:gd name="T1" fmla="*/ 12 h 192"/>
                  <a:gd name="T2" fmla="*/ 119 w 178"/>
                  <a:gd name="T3" fmla="*/ 6 h 192"/>
                  <a:gd name="T4" fmla="*/ 123 w 178"/>
                  <a:gd name="T5" fmla="*/ 3 h 192"/>
                  <a:gd name="T6" fmla="*/ 130 w 178"/>
                  <a:gd name="T7" fmla="*/ 1 h 192"/>
                  <a:gd name="T8" fmla="*/ 135 w 178"/>
                  <a:gd name="T9" fmla="*/ 0 h 192"/>
                  <a:gd name="T10" fmla="*/ 172 w 178"/>
                  <a:gd name="T11" fmla="*/ 0 h 192"/>
                  <a:gd name="T12" fmla="*/ 128 w 178"/>
                  <a:gd name="T13" fmla="*/ 71 h 192"/>
                  <a:gd name="T14" fmla="*/ 123 w 178"/>
                  <a:gd name="T15" fmla="*/ 77 h 192"/>
                  <a:gd name="T16" fmla="*/ 118 w 178"/>
                  <a:gd name="T17" fmla="*/ 83 h 192"/>
                  <a:gd name="T18" fmla="*/ 112 w 178"/>
                  <a:gd name="T19" fmla="*/ 87 h 192"/>
                  <a:gd name="T20" fmla="*/ 107 w 178"/>
                  <a:gd name="T21" fmla="*/ 91 h 192"/>
                  <a:gd name="T22" fmla="*/ 114 w 178"/>
                  <a:gd name="T23" fmla="*/ 94 h 192"/>
                  <a:gd name="T24" fmla="*/ 121 w 178"/>
                  <a:gd name="T25" fmla="*/ 99 h 192"/>
                  <a:gd name="T26" fmla="*/ 128 w 178"/>
                  <a:gd name="T27" fmla="*/ 105 h 192"/>
                  <a:gd name="T28" fmla="*/ 132 w 178"/>
                  <a:gd name="T29" fmla="*/ 113 h 192"/>
                  <a:gd name="T30" fmla="*/ 178 w 178"/>
                  <a:gd name="T31" fmla="*/ 192 h 192"/>
                  <a:gd name="T32" fmla="*/ 145 w 178"/>
                  <a:gd name="T33" fmla="*/ 192 h 192"/>
                  <a:gd name="T34" fmla="*/ 140 w 178"/>
                  <a:gd name="T35" fmla="*/ 192 h 192"/>
                  <a:gd name="T36" fmla="*/ 134 w 178"/>
                  <a:gd name="T37" fmla="*/ 191 h 192"/>
                  <a:gd name="T38" fmla="*/ 130 w 178"/>
                  <a:gd name="T39" fmla="*/ 190 h 192"/>
                  <a:gd name="T40" fmla="*/ 127 w 178"/>
                  <a:gd name="T41" fmla="*/ 188 h 192"/>
                  <a:gd name="T42" fmla="*/ 120 w 178"/>
                  <a:gd name="T43" fmla="*/ 183 h 192"/>
                  <a:gd name="T44" fmla="*/ 115 w 178"/>
                  <a:gd name="T45" fmla="*/ 176 h 192"/>
                  <a:gd name="T46" fmla="*/ 86 w 178"/>
                  <a:gd name="T47" fmla="*/ 123 h 192"/>
                  <a:gd name="T48" fmla="*/ 82 w 178"/>
                  <a:gd name="T49" fmla="*/ 116 h 192"/>
                  <a:gd name="T50" fmla="*/ 76 w 178"/>
                  <a:gd name="T51" fmla="*/ 112 h 192"/>
                  <a:gd name="T52" fmla="*/ 71 w 178"/>
                  <a:gd name="T53" fmla="*/ 110 h 192"/>
                  <a:gd name="T54" fmla="*/ 63 w 178"/>
                  <a:gd name="T55" fmla="*/ 109 h 192"/>
                  <a:gd name="T56" fmla="*/ 45 w 178"/>
                  <a:gd name="T57" fmla="*/ 109 h 192"/>
                  <a:gd name="T58" fmla="*/ 45 w 178"/>
                  <a:gd name="T59" fmla="*/ 192 h 192"/>
                  <a:gd name="T60" fmla="*/ 0 w 178"/>
                  <a:gd name="T61" fmla="*/ 192 h 192"/>
                  <a:gd name="T62" fmla="*/ 0 w 178"/>
                  <a:gd name="T63" fmla="*/ 0 h 192"/>
                  <a:gd name="T64" fmla="*/ 45 w 178"/>
                  <a:gd name="T65" fmla="*/ 0 h 192"/>
                  <a:gd name="T66" fmla="*/ 45 w 178"/>
                  <a:gd name="T67" fmla="*/ 79 h 192"/>
                  <a:gd name="T68" fmla="*/ 61 w 178"/>
                  <a:gd name="T69" fmla="*/ 79 h 192"/>
                  <a:gd name="T70" fmla="*/ 68 w 178"/>
                  <a:gd name="T71" fmla="*/ 79 h 192"/>
                  <a:gd name="T72" fmla="*/ 73 w 178"/>
                  <a:gd name="T73" fmla="*/ 76 h 192"/>
                  <a:gd name="T74" fmla="*/ 78 w 178"/>
                  <a:gd name="T75" fmla="*/ 72 h 192"/>
                  <a:gd name="T76" fmla="*/ 82 w 178"/>
                  <a:gd name="T77" fmla="*/ 67 h 192"/>
                  <a:gd name="T78" fmla="*/ 114 w 178"/>
                  <a:gd name="T79" fmla="*/ 1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8" h="192">
                    <a:moveTo>
                      <a:pt x="114" y="12"/>
                    </a:moveTo>
                    <a:lnTo>
                      <a:pt x="119" y="6"/>
                    </a:lnTo>
                    <a:lnTo>
                      <a:pt x="123" y="3"/>
                    </a:lnTo>
                    <a:lnTo>
                      <a:pt x="130" y="1"/>
                    </a:lnTo>
                    <a:lnTo>
                      <a:pt x="135" y="0"/>
                    </a:lnTo>
                    <a:lnTo>
                      <a:pt x="172" y="0"/>
                    </a:lnTo>
                    <a:lnTo>
                      <a:pt x="128" y="71"/>
                    </a:lnTo>
                    <a:lnTo>
                      <a:pt x="123" y="77"/>
                    </a:lnTo>
                    <a:lnTo>
                      <a:pt x="118" y="83"/>
                    </a:lnTo>
                    <a:lnTo>
                      <a:pt x="112" y="87"/>
                    </a:lnTo>
                    <a:lnTo>
                      <a:pt x="107" y="91"/>
                    </a:lnTo>
                    <a:lnTo>
                      <a:pt x="114" y="94"/>
                    </a:lnTo>
                    <a:lnTo>
                      <a:pt x="121" y="99"/>
                    </a:lnTo>
                    <a:lnTo>
                      <a:pt x="128" y="105"/>
                    </a:lnTo>
                    <a:lnTo>
                      <a:pt x="132" y="113"/>
                    </a:lnTo>
                    <a:lnTo>
                      <a:pt x="178" y="192"/>
                    </a:lnTo>
                    <a:lnTo>
                      <a:pt x="145" y="192"/>
                    </a:lnTo>
                    <a:lnTo>
                      <a:pt x="140" y="192"/>
                    </a:lnTo>
                    <a:lnTo>
                      <a:pt x="134" y="191"/>
                    </a:lnTo>
                    <a:lnTo>
                      <a:pt x="130" y="190"/>
                    </a:lnTo>
                    <a:lnTo>
                      <a:pt x="127" y="188"/>
                    </a:lnTo>
                    <a:lnTo>
                      <a:pt x="120" y="183"/>
                    </a:lnTo>
                    <a:lnTo>
                      <a:pt x="115" y="176"/>
                    </a:lnTo>
                    <a:lnTo>
                      <a:pt x="86" y="123"/>
                    </a:lnTo>
                    <a:lnTo>
                      <a:pt x="82" y="116"/>
                    </a:lnTo>
                    <a:lnTo>
                      <a:pt x="76" y="112"/>
                    </a:lnTo>
                    <a:lnTo>
                      <a:pt x="71" y="110"/>
                    </a:lnTo>
                    <a:lnTo>
                      <a:pt x="63" y="109"/>
                    </a:lnTo>
                    <a:lnTo>
                      <a:pt x="45" y="109"/>
                    </a:lnTo>
                    <a:lnTo>
                      <a:pt x="45" y="192"/>
                    </a:lnTo>
                    <a:lnTo>
                      <a:pt x="0" y="192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79"/>
                    </a:lnTo>
                    <a:lnTo>
                      <a:pt x="61" y="79"/>
                    </a:lnTo>
                    <a:lnTo>
                      <a:pt x="68" y="79"/>
                    </a:lnTo>
                    <a:lnTo>
                      <a:pt x="73" y="76"/>
                    </a:lnTo>
                    <a:lnTo>
                      <a:pt x="78" y="72"/>
                    </a:lnTo>
                    <a:lnTo>
                      <a:pt x="82" y="67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333"/>
              <p:cNvSpPr>
                <a:spLocks/>
              </p:cNvSpPr>
              <p:nvPr/>
            </p:nvSpPr>
            <p:spPr bwMode="auto">
              <a:xfrm>
                <a:off x="2204" y="2143"/>
                <a:ext cx="30" cy="32"/>
              </a:xfrm>
              <a:custGeom>
                <a:avLst/>
                <a:gdLst>
                  <a:gd name="T0" fmla="*/ 0 w 184"/>
                  <a:gd name="T1" fmla="*/ 0 h 192"/>
                  <a:gd name="T2" fmla="*/ 184 w 184"/>
                  <a:gd name="T3" fmla="*/ 0 h 192"/>
                  <a:gd name="T4" fmla="*/ 184 w 184"/>
                  <a:gd name="T5" fmla="*/ 34 h 192"/>
                  <a:gd name="T6" fmla="*/ 116 w 184"/>
                  <a:gd name="T7" fmla="*/ 34 h 192"/>
                  <a:gd name="T8" fmla="*/ 116 w 184"/>
                  <a:gd name="T9" fmla="*/ 192 h 192"/>
                  <a:gd name="T10" fmla="*/ 69 w 184"/>
                  <a:gd name="T11" fmla="*/ 192 h 192"/>
                  <a:gd name="T12" fmla="*/ 69 w 184"/>
                  <a:gd name="T13" fmla="*/ 34 h 192"/>
                  <a:gd name="T14" fmla="*/ 0 w 184"/>
                  <a:gd name="T15" fmla="*/ 34 h 192"/>
                  <a:gd name="T16" fmla="*/ 0 w 184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192">
                    <a:moveTo>
                      <a:pt x="0" y="0"/>
                    </a:moveTo>
                    <a:lnTo>
                      <a:pt x="184" y="0"/>
                    </a:lnTo>
                    <a:lnTo>
                      <a:pt x="184" y="34"/>
                    </a:lnTo>
                    <a:lnTo>
                      <a:pt x="116" y="34"/>
                    </a:lnTo>
                    <a:lnTo>
                      <a:pt x="116" y="192"/>
                    </a:lnTo>
                    <a:lnTo>
                      <a:pt x="69" y="192"/>
                    </a:lnTo>
                    <a:lnTo>
                      <a:pt x="69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334"/>
              <p:cNvSpPr>
                <a:spLocks/>
              </p:cNvSpPr>
              <p:nvPr/>
            </p:nvSpPr>
            <p:spPr bwMode="auto">
              <a:xfrm>
                <a:off x="2235" y="2143"/>
                <a:ext cx="33" cy="43"/>
              </a:xfrm>
              <a:custGeom>
                <a:avLst/>
                <a:gdLst>
                  <a:gd name="T0" fmla="*/ 93 w 197"/>
                  <a:gd name="T1" fmla="*/ 245 h 254"/>
                  <a:gd name="T2" fmla="*/ 91 w 197"/>
                  <a:gd name="T3" fmla="*/ 249 h 254"/>
                  <a:gd name="T4" fmla="*/ 87 w 197"/>
                  <a:gd name="T5" fmla="*/ 252 h 254"/>
                  <a:gd name="T6" fmla="*/ 83 w 197"/>
                  <a:gd name="T7" fmla="*/ 254 h 254"/>
                  <a:gd name="T8" fmla="*/ 77 w 197"/>
                  <a:gd name="T9" fmla="*/ 254 h 254"/>
                  <a:gd name="T10" fmla="*/ 43 w 197"/>
                  <a:gd name="T11" fmla="*/ 254 h 254"/>
                  <a:gd name="T12" fmla="*/ 78 w 197"/>
                  <a:gd name="T13" fmla="*/ 178 h 254"/>
                  <a:gd name="T14" fmla="*/ 0 w 197"/>
                  <a:gd name="T15" fmla="*/ 0 h 254"/>
                  <a:gd name="T16" fmla="*/ 42 w 197"/>
                  <a:gd name="T17" fmla="*/ 0 h 254"/>
                  <a:gd name="T18" fmla="*/ 46 w 197"/>
                  <a:gd name="T19" fmla="*/ 0 h 254"/>
                  <a:gd name="T20" fmla="*/ 51 w 197"/>
                  <a:gd name="T21" fmla="*/ 2 h 254"/>
                  <a:gd name="T22" fmla="*/ 53 w 197"/>
                  <a:gd name="T23" fmla="*/ 5 h 254"/>
                  <a:gd name="T24" fmla="*/ 55 w 197"/>
                  <a:gd name="T25" fmla="*/ 9 h 254"/>
                  <a:gd name="T26" fmla="*/ 96 w 197"/>
                  <a:gd name="T27" fmla="*/ 108 h 254"/>
                  <a:gd name="T28" fmla="*/ 99 w 197"/>
                  <a:gd name="T29" fmla="*/ 119 h 254"/>
                  <a:gd name="T30" fmla="*/ 102 w 197"/>
                  <a:gd name="T31" fmla="*/ 129 h 254"/>
                  <a:gd name="T32" fmla="*/ 103 w 197"/>
                  <a:gd name="T33" fmla="*/ 123 h 254"/>
                  <a:gd name="T34" fmla="*/ 105 w 197"/>
                  <a:gd name="T35" fmla="*/ 118 h 254"/>
                  <a:gd name="T36" fmla="*/ 107 w 197"/>
                  <a:gd name="T37" fmla="*/ 113 h 254"/>
                  <a:gd name="T38" fmla="*/ 108 w 197"/>
                  <a:gd name="T39" fmla="*/ 108 h 254"/>
                  <a:gd name="T40" fmla="*/ 147 w 197"/>
                  <a:gd name="T41" fmla="*/ 9 h 254"/>
                  <a:gd name="T42" fmla="*/ 149 w 197"/>
                  <a:gd name="T43" fmla="*/ 5 h 254"/>
                  <a:gd name="T44" fmla="*/ 153 w 197"/>
                  <a:gd name="T45" fmla="*/ 2 h 254"/>
                  <a:gd name="T46" fmla="*/ 156 w 197"/>
                  <a:gd name="T47" fmla="*/ 0 h 254"/>
                  <a:gd name="T48" fmla="*/ 161 w 197"/>
                  <a:gd name="T49" fmla="*/ 0 h 254"/>
                  <a:gd name="T50" fmla="*/ 197 w 197"/>
                  <a:gd name="T51" fmla="*/ 0 h 254"/>
                  <a:gd name="T52" fmla="*/ 93 w 197"/>
                  <a:gd name="T53" fmla="*/ 24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7" h="254">
                    <a:moveTo>
                      <a:pt x="93" y="245"/>
                    </a:moveTo>
                    <a:lnTo>
                      <a:pt x="91" y="249"/>
                    </a:lnTo>
                    <a:lnTo>
                      <a:pt x="87" y="252"/>
                    </a:lnTo>
                    <a:lnTo>
                      <a:pt x="83" y="254"/>
                    </a:lnTo>
                    <a:lnTo>
                      <a:pt x="77" y="254"/>
                    </a:lnTo>
                    <a:lnTo>
                      <a:pt x="43" y="254"/>
                    </a:lnTo>
                    <a:lnTo>
                      <a:pt x="78" y="178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1" y="2"/>
                    </a:lnTo>
                    <a:lnTo>
                      <a:pt x="53" y="5"/>
                    </a:lnTo>
                    <a:lnTo>
                      <a:pt x="55" y="9"/>
                    </a:lnTo>
                    <a:lnTo>
                      <a:pt x="96" y="108"/>
                    </a:lnTo>
                    <a:lnTo>
                      <a:pt x="99" y="119"/>
                    </a:lnTo>
                    <a:lnTo>
                      <a:pt x="102" y="129"/>
                    </a:lnTo>
                    <a:lnTo>
                      <a:pt x="103" y="123"/>
                    </a:lnTo>
                    <a:lnTo>
                      <a:pt x="105" y="118"/>
                    </a:lnTo>
                    <a:lnTo>
                      <a:pt x="107" y="113"/>
                    </a:lnTo>
                    <a:lnTo>
                      <a:pt x="108" y="108"/>
                    </a:lnTo>
                    <a:lnTo>
                      <a:pt x="147" y="9"/>
                    </a:lnTo>
                    <a:lnTo>
                      <a:pt x="149" y="5"/>
                    </a:lnTo>
                    <a:lnTo>
                      <a:pt x="153" y="2"/>
                    </a:lnTo>
                    <a:lnTo>
                      <a:pt x="156" y="0"/>
                    </a:lnTo>
                    <a:lnTo>
                      <a:pt x="161" y="0"/>
                    </a:lnTo>
                    <a:lnTo>
                      <a:pt x="197" y="0"/>
                    </a:lnTo>
                    <a:lnTo>
                      <a:pt x="93" y="24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335"/>
              <p:cNvSpPr>
                <a:spLocks noEditPoints="1"/>
              </p:cNvSpPr>
              <p:nvPr/>
            </p:nvSpPr>
            <p:spPr bwMode="auto">
              <a:xfrm>
                <a:off x="2272" y="2143"/>
                <a:ext cx="29" cy="43"/>
              </a:xfrm>
              <a:custGeom>
                <a:avLst/>
                <a:gdLst>
                  <a:gd name="T0" fmla="*/ 0 w 177"/>
                  <a:gd name="T1" fmla="*/ 4 h 258"/>
                  <a:gd name="T2" fmla="*/ 32 w 177"/>
                  <a:gd name="T3" fmla="*/ 4 h 258"/>
                  <a:gd name="T4" fmla="*/ 37 w 177"/>
                  <a:gd name="T5" fmla="*/ 8 h 258"/>
                  <a:gd name="T6" fmla="*/ 43 w 177"/>
                  <a:gd name="T7" fmla="*/ 30 h 258"/>
                  <a:gd name="T8" fmla="*/ 56 w 177"/>
                  <a:gd name="T9" fmla="*/ 18 h 258"/>
                  <a:gd name="T10" fmla="*/ 70 w 177"/>
                  <a:gd name="T11" fmla="*/ 8 h 258"/>
                  <a:gd name="T12" fmla="*/ 86 w 177"/>
                  <a:gd name="T13" fmla="*/ 3 h 258"/>
                  <a:gd name="T14" fmla="*/ 105 w 177"/>
                  <a:gd name="T15" fmla="*/ 0 h 258"/>
                  <a:gd name="T16" fmla="*/ 121 w 177"/>
                  <a:gd name="T17" fmla="*/ 1 h 258"/>
                  <a:gd name="T18" fmla="*/ 134 w 177"/>
                  <a:gd name="T19" fmla="*/ 7 h 258"/>
                  <a:gd name="T20" fmla="*/ 146 w 177"/>
                  <a:gd name="T21" fmla="*/ 15 h 258"/>
                  <a:gd name="T22" fmla="*/ 157 w 177"/>
                  <a:gd name="T23" fmla="*/ 26 h 258"/>
                  <a:gd name="T24" fmla="*/ 165 w 177"/>
                  <a:gd name="T25" fmla="*/ 39 h 258"/>
                  <a:gd name="T26" fmla="*/ 171 w 177"/>
                  <a:gd name="T27" fmla="*/ 56 h 258"/>
                  <a:gd name="T28" fmla="*/ 175 w 177"/>
                  <a:gd name="T29" fmla="*/ 76 h 258"/>
                  <a:gd name="T30" fmla="*/ 177 w 177"/>
                  <a:gd name="T31" fmla="*/ 98 h 258"/>
                  <a:gd name="T32" fmla="*/ 175 w 177"/>
                  <a:gd name="T33" fmla="*/ 119 h 258"/>
                  <a:gd name="T34" fmla="*/ 171 w 177"/>
                  <a:gd name="T35" fmla="*/ 138 h 258"/>
                  <a:gd name="T36" fmla="*/ 163 w 177"/>
                  <a:gd name="T37" fmla="*/ 155 h 258"/>
                  <a:gd name="T38" fmla="*/ 154 w 177"/>
                  <a:gd name="T39" fmla="*/ 170 h 258"/>
                  <a:gd name="T40" fmla="*/ 142 w 177"/>
                  <a:gd name="T41" fmla="*/ 182 h 258"/>
                  <a:gd name="T42" fmla="*/ 128 w 177"/>
                  <a:gd name="T43" fmla="*/ 192 h 258"/>
                  <a:gd name="T44" fmla="*/ 112 w 177"/>
                  <a:gd name="T45" fmla="*/ 197 h 258"/>
                  <a:gd name="T46" fmla="*/ 94 w 177"/>
                  <a:gd name="T47" fmla="*/ 198 h 258"/>
                  <a:gd name="T48" fmla="*/ 79 w 177"/>
                  <a:gd name="T49" fmla="*/ 197 h 258"/>
                  <a:gd name="T50" fmla="*/ 66 w 177"/>
                  <a:gd name="T51" fmla="*/ 194 h 258"/>
                  <a:gd name="T52" fmla="*/ 55 w 177"/>
                  <a:gd name="T53" fmla="*/ 188 h 258"/>
                  <a:gd name="T54" fmla="*/ 46 w 177"/>
                  <a:gd name="T55" fmla="*/ 180 h 258"/>
                  <a:gd name="T56" fmla="*/ 0 w 177"/>
                  <a:gd name="T57" fmla="*/ 258 h 258"/>
                  <a:gd name="T58" fmla="*/ 83 w 177"/>
                  <a:gd name="T59" fmla="*/ 37 h 258"/>
                  <a:gd name="T60" fmla="*/ 70 w 177"/>
                  <a:gd name="T61" fmla="*/ 40 h 258"/>
                  <a:gd name="T62" fmla="*/ 60 w 177"/>
                  <a:gd name="T63" fmla="*/ 46 h 258"/>
                  <a:gd name="T64" fmla="*/ 51 w 177"/>
                  <a:gd name="T65" fmla="*/ 55 h 258"/>
                  <a:gd name="T66" fmla="*/ 46 w 177"/>
                  <a:gd name="T67" fmla="*/ 146 h 258"/>
                  <a:gd name="T68" fmla="*/ 54 w 177"/>
                  <a:gd name="T69" fmla="*/ 155 h 258"/>
                  <a:gd name="T70" fmla="*/ 63 w 177"/>
                  <a:gd name="T71" fmla="*/ 159 h 258"/>
                  <a:gd name="T72" fmla="*/ 83 w 177"/>
                  <a:gd name="T73" fmla="*/ 164 h 258"/>
                  <a:gd name="T74" fmla="*/ 102 w 177"/>
                  <a:gd name="T75" fmla="*/ 159 h 258"/>
                  <a:gd name="T76" fmla="*/ 110 w 177"/>
                  <a:gd name="T77" fmla="*/ 155 h 258"/>
                  <a:gd name="T78" fmla="*/ 116 w 177"/>
                  <a:gd name="T79" fmla="*/ 147 h 258"/>
                  <a:gd name="T80" fmla="*/ 125 w 177"/>
                  <a:gd name="T81" fmla="*/ 127 h 258"/>
                  <a:gd name="T82" fmla="*/ 129 w 177"/>
                  <a:gd name="T83" fmla="*/ 98 h 258"/>
                  <a:gd name="T84" fmla="*/ 126 w 177"/>
                  <a:gd name="T85" fmla="*/ 69 h 258"/>
                  <a:gd name="T86" fmla="*/ 119 w 177"/>
                  <a:gd name="T87" fmla="*/ 50 h 258"/>
                  <a:gd name="T88" fmla="*/ 106 w 177"/>
                  <a:gd name="T89" fmla="*/ 40 h 258"/>
                  <a:gd name="T90" fmla="*/ 90 w 177"/>
                  <a:gd name="T91" fmla="*/ 3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7" h="258">
                    <a:moveTo>
                      <a:pt x="0" y="258"/>
                    </a:moveTo>
                    <a:lnTo>
                      <a:pt x="0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40" y="11"/>
                    </a:lnTo>
                    <a:lnTo>
                      <a:pt x="43" y="30"/>
                    </a:lnTo>
                    <a:lnTo>
                      <a:pt x="50" y="24"/>
                    </a:lnTo>
                    <a:lnTo>
                      <a:pt x="56" y="18"/>
                    </a:lnTo>
                    <a:lnTo>
                      <a:pt x="63" y="13"/>
                    </a:lnTo>
                    <a:lnTo>
                      <a:pt x="70" y="8"/>
                    </a:lnTo>
                    <a:lnTo>
                      <a:pt x="78" y="5"/>
                    </a:lnTo>
                    <a:lnTo>
                      <a:pt x="86" y="3"/>
                    </a:lnTo>
                    <a:lnTo>
                      <a:pt x="95" y="0"/>
                    </a:lnTo>
                    <a:lnTo>
                      <a:pt x="105" y="0"/>
                    </a:lnTo>
                    <a:lnTo>
                      <a:pt x="113" y="0"/>
                    </a:lnTo>
                    <a:lnTo>
                      <a:pt x="121" y="1"/>
                    </a:lnTo>
                    <a:lnTo>
                      <a:pt x="128" y="4"/>
                    </a:lnTo>
                    <a:lnTo>
                      <a:pt x="134" y="7"/>
                    </a:lnTo>
                    <a:lnTo>
                      <a:pt x="141" y="10"/>
                    </a:lnTo>
                    <a:lnTo>
                      <a:pt x="146" y="15"/>
                    </a:lnTo>
                    <a:lnTo>
                      <a:pt x="152" y="19"/>
                    </a:lnTo>
                    <a:lnTo>
                      <a:pt x="157" y="26"/>
                    </a:lnTo>
                    <a:lnTo>
                      <a:pt x="161" y="33"/>
                    </a:lnTo>
                    <a:lnTo>
                      <a:pt x="165" y="39"/>
                    </a:lnTo>
                    <a:lnTo>
                      <a:pt x="169" y="47"/>
                    </a:lnTo>
                    <a:lnTo>
                      <a:pt x="171" y="56"/>
                    </a:lnTo>
                    <a:lnTo>
                      <a:pt x="173" y="66"/>
                    </a:lnTo>
                    <a:lnTo>
                      <a:pt x="175" y="76"/>
                    </a:lnTo>
                    <a:lnTo>
                      <a:pt x="177" y="87"/>
                    </a:lnTo>
                    <a:lnTo>
                      <a:pt x="177" y="98"/>
                    </a:lnTo>
                    <a:lnTo>
                      <a:pt x="177" y="109"/>
                    </a:lnTo>
                    <a:lnTo>
                      <a:pt x="175" y="119"/>
                    </a:lnTo>
                    <a:lnTo>
                      <a:pt x="173" y="129"/>
                    </a:lnTo>
                    <a:lnTo>
                      <a:pt x="171" y="138"/>
                    </a:lnTo>
                    <a:lnTo>
                      <a:pt x="168" y="147"/>
                    </a:lnTo>
                    <a:lnTo>
                      <a:pt x="163" y="155"/>
                    </a:lnTo>
                    <a:lnTo>
                      <a:pt x="160" y="163"/>
                    </a:lnTo>
                    <a:lnTo>
                      <a:pt x="154" y="170"/>
                    </a:lnTo>
                    <a:lnTo>
                      <a:pt x="149" y="176"/>
                    </a:lnTo>
                    <a:lnTo>
                      <a:pt x="142" y="182"/>
                    </a:lnTo>
                    <a:lnTo>
                      <a:pt x="135" y="187"/>
                    </a:lnTo>
                    <a:lnTo>
                      <a:pt x="128" y="192"/>
                    </a:lnTo>
                    <a:lnTo>
                      <a:pt x="120" y="195"/>
                    </a:lnTo>
                    <a:lnTo>
                      <a:pt x="112" y="197"/>
                    </a:lnTo>
                    <a:lnTo>
                      <a:pt x="103" y="198"/>
                    </a:lnTo>
                    <a:lnTo>
                      <a:pt x="94" y="198"/>
                    </a:lnTo>
                    <a:lnTo>
                      <a:pt x="86" y="198"/>
                    </a:lnTo>
                    <a:lnTo>
                      <a:pt x="79" y="197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1" y="192"/>
                    </a:lnTo>
                    <a:lnTo>
                      <a:pt x="55" y="188"/>
                    </a:lnTo>
                    <a:lnTo>
                      <a:pt x="51" y="184"/>
                    </a:lnTo>
                    <a:lnTo>
                      <a:pt x="46" y="180"/>
                    </a:lnTo>
                    <a:lnTo>
                      <a:pt x="46" y="258"/>
                    </a:lnTo>
                    <a:lnTo>
                      <a:pt x="0" y="258"/>
                    </a:lnTo>
                    <a:close/>
                    <a:moveTo>
                      <a:pt x="90" y="37"/>
                    </a:moveTo>
                    <a:lnTo>
                      <a:pt x="83" y="37"/>
                    </a:lnTo>
                    <a:lnTo>
                      <a:pt x="76" y="38"/>
                    </a:lnTo>
                    <a:lnTo>
                      <a:pt x="70" y="40"/>
                    </a:lnTo>
                    <a:lnTo>
                      <a:pt x="65" y="43"/>
                    </a:lnTo>
                    <a:lnTo>
                      <a:pt x="60" y="46"/>
                    </a:lnTo>
                    <a:lnTo>
                      <a:pt x="55" y="50"/>
                    </a:lnTo>
                    <a:lnTo>
                      <a:pt x="51" y="55"/>
                    </a:lnTo>
                    <a:lnTo>
                      <a:pt x="46" y="59"/>
                    </a:lnTo>
                    <a:lnTo>
                      <a:pt x="46" y="146"/>
                    </a:lnTo>
                    <a:lnTo>
                      <a:pt x="50" y="150"/>
                    </a:lnTo>
                    <a:lnTo>
                      <a:pt x="54" y="155"/>
                    </a:lnTo>
                    <a:lnTo>
                      <a:pt x="59" y="157"/>
                    </a:lnTo>
                    <a:lnTo>
                      <a:pt x="63" y="159"/>
                    </a:lnTo>
                    <a:lnTo>
                      <a:pt x="73" y="163"/>
                    </a:lnTo>
                    <a:lnTo>
                      <a:pt x="83" y="164"/>
                    </a:lnTo>
                    <a:lnTo>
                      <a:pt x="93" y="163"/>
                    </a:lnTo>
                    <a:lnTo>
                      <a:pt x="102" y="159"/>
                    </a:lnTo>
                    <a:lnTo>
                      <a:pt x="106" y="157"/>
                    </a:lnTo>
                    <a:lnTo>
                      <a:pt x="110" y="155"/>
                    </a:lnTo>
                    <a:lnTo>
                      <a:pt x="113" y="152"/>
                    </a:lnTo>
                    <a:lnTo>
                      <a:pt x="116" y="147"/>
                    </a:lnTo>
                    <a:lnTo>
                      <a:pt x="122" y="138"/>
                    </a:lnTo>
                    <a:lnTo>
                      <a:pt x="125" y="127"/>
                    </a:lnTo>
                    <a:lnTo>
                      <a:pt x="128" y="114"/>
                    </a:lnTo>
                    <a:lnTo>
                      <a:pt x="129" y="98"/>
                    </a:lnTo>
                    <a:lnTo>
                      <a:pt x="128" y="83"/>
                    </a:lnTo>
                    <a:lnTo>
                      <a:pt x="126" y="69"/>
                    </a:lnTo>
                    <a:lnTo>
                      <a:pt x="123" y="59"/>
                    </a:lnTo>
                    <a:lnTo>
                      <a:pt x="119" y="50"/>
                    </a:lnTo>
                    <a:lnTo>
                      <a:pt x="113" y="45"/>
                    </a:lnTo>
                    <a:lnTo>
                      <a:pt x="106" y="40"/>
                    </a:lnTo>
                    <a:lnTo>
                      <a:pt x="99" y="37"/>
                    </a:lnTo>
                    <a:lnTo>
                      <a:pt x="90" y="3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336"/>
              <p:cNvSpPr>
                <a:spLocks noEditPoints="1"/>
              </p:cNvSpPr>
              <p:nvPr/>
            </p:nvSpPr>
            <p:spPr bwMode="auto">
              <a:xfrm>
                <a:off x="2306" y="2143"/>
                <a:ext cx="31" cy="33"/>
              </a:xfrm>
              <a:custGeom>
                <a:avLst/>
                <a:gdLst>
                  <a:gd name="T0" fmla="*/ 106 w 190"/>
                  <a:gd name="T1" fmla="*/ 1 h 198"/>
                  <a:gd name="T2" fmla="*/ 126 w 190"/>
                  <a:gd name="T3" fmla="*/ 5 h 198"/>
                  <a:gd name="T4" fmla="*/ 142 w 190"/>
                  <a:gd name="T5" fmla="*/ 11 h 198"/>
                  <a:gd name="T6" fmla="*/ 158 w 190"/>
                  <a:gd name="T7" fmla="*/ 21 h 198"/>
                  <a:gd name="T8" fmla="*/ 170 w 190"/>
                  <a:gd name="T9" fmla="*/ 34 h 198"/>
                  <a:gd name="T10" fmla="*/ 180 w 190"/>
                  <a:gd name="T11" fmla="*/ 49 h 198"/>
                  <a:gd name="T12" fmla="*/ 187 w 190"/>
                  <a:gd name="T13" fmla="*/ 68 h 198"/>
                  <a:gd name="T14" fmla="*/ 190 w 190"/>
                  <a:gd name="T15" fmla="*/ 88 h 198"/>
                  <a:gd name="T16" fmla="*/ 190 w 190"/>
                  <a:gd name="T17" fmla="*/ 110 h 198"/>
                  <a:gd name="T18" fmla="*/ 187 w 190"/>
                  <a:gd name="T19" fmla="*/ 132 h 198"/>
                  <a:gd name="T20" fmla="*/ 180 w 190"/>
                  <a:gd name="T21" fmla="*/ 149 h 198"/>
                  <a:gd name="T22" fmla="*/ 170 w 190"/>
                  <a:gd name="T23" fmla="*/ 165 h 198"/>
                  <a:gd name="T24" fmla="*/ 158 w 190"/>
                  <a:gd name="T25" fmla="*/ 178 h 198"/>
                  <a:gd name="T26" fmla="*/ 142 w 190"/>
                  <a:gd name="T27" fmla="*/ 188 h 198"/>
                  <a:gd name="T28" fmla="*/ 126 w 190"/>
                  <a:gd name="T29" fmla="*/ 195 h 198"/>
                  <a:gd name="T30" fmla="*/ 106 w 190"/>
                  <a:gd name="T31" fmla="*/ 198 h 198"/>
                  <a:gd name="T32" fmla="*/ 85 w 190"/>
                  <a:gd name="T33" fmla="*/ 198 h 198"/>
                  <a:gd name="T34" fmla="*/ 66 w 190"/>
                  <a:gd name="T35" fmla="*/ 195 h 198"/>
                  <a:gd name="T36" fmla="*/ 48 w 190"/>
                  <a:gd name="T37" fmla="*/ 188 h 198"/>
                  <a:gd name="T38" fmla="*/ 32 w 190"/>
                  <a:gd name="T39" fmla="*/ 178 h 198"/>
                  <a:gd name="T40" fmla="*/ 20 w 190"/>
                  <a:gd name="T41" fmla="*/ 165 h 198"/>
                  <a:gd name="T42" fmla="*/ 11 w 190"/>
                  <a:gd name="T43" fmla="*/ 149 h 198"/>
                  <a:gd name="T44" fmla="*/ 3 w 190"/>
                  <a:gd name="T45" fmla="*/ 132 h 198"/>
                  <a:gd name="T46" fmla="*/ 0 w 190"/>
                  <a:gd name="T47" fmla="*/ 110 h 198"/>
                  <a:gd name="T48" fmla="*/ 0 w 190"/>
                  <a:gd name="T49" fmla="*/ 88 h 198"/>
                  <a:gd name="T50" fmla="*/ 3 w 190"/>
                  <a:gd name="T51" fmla="*/ 68 h 198"/>
                  <a:gd name="T52" fmla="*/ 11 w 190"/>
                  <a:gd name="T53" fmla="*/ 49 h 198"/>
                  <a:gd name="T54" fmla="*/ 20 w 190"/>
                  <a:gd name="T55" fmla="*/ 34 h 198"/>
                  <a:gd name="T56" fmla="*/ 32 w 190"/>
                  <a:gd name="T57" fmla="*/ 21 h 198"/>
                  <a:gd name="T58" fmla="*/ 48 w 190"/>
                  <a:gd name="T59" fmla="*/ 11 h 198"/>
                  <a:gd name="T60" fmla="*/ 66 w 190"/>
                  <a:gd name="T61" fmla="*/ 5 h 198"/>
                  <a:gd name="T62" fmla="*/ 85 w 190"/>
                  <a:gd name="T63" fmla="*/ 1 h 198"/>
                  <a:gd name="T64" fmla="*/ 96 w 190"/>
                  <a:gd name="T65" fmla="*/ 163 h 198"/>
                  <a:gd name="T66" fmla="*/ 107 w 190"/>
                  <a:gd name="T67" fmla="*/ 163 h 198"/>
                  <a:gd name="T68" fmla="*/ 117 w 190"/>
                  <a:gd name="T69" fmla="*/ 159 h 198"/>
                  <a:gd name="T70" fmla="*/ 125 w 190"/>
                  <a:gd name="T71" fmla="*/ 154 h 198"/>
                  <a:gd name="T72" fmla="*/ 131 w 190"/>
                  <a:gd name="T73" fmla="*/ 147 h 198"/>
                  <a:gd name="T74" fmla="*/ 140 w 190"/>
                  <a:gd name="T75" fmla="*/ 127 h 198"/>
                  <a:gd name="T76" fmla="*/ 142 w 190"/>
                  <a:gd name="T77" fmla="*/ 99 h 198"/>
                  <a:gd name="T78" fmla="*/ 140 w 190"/>
                  <a:gd name="T79" fmla="*/ 73 h 198"/>
                  <a:gd name="T80" fmla="*/ 131 w 190"/>
                  <a:gd name="T81" fmla="*/ 53 h 198"/>
                  <a:gd name="T82" fmla="*/ 125 w 190"/>
                  <a:gd name="T83" fmla="*/ 45 h 198"/>
                  <a:gd name="T84" fmla="*/ 117 w 190"/>
                  <a:gd name="T85" fmla="*/ 40 h 198"/>
                  <a:gd name="T86" fmla="*/ 107 w 190"/>
                  <a:gd name="T87" fmla="*/ 37 h 198"/>
                  <a:gd name="T88" fmla="*/ 96 w 190"/>
                  <a:gd name="T89" fmla="*/ 36 h 198"/>
                  <a:gd name="T90" fmla="*/ 85 w 190"/>
                  <a:gd name="T91" fmla="*/ 37 h 198"/>
                  <a:gd name="T92" fmla="*/ 75 w 190"/>
                  <a:gd name="T93" fmla="*/ 40 h 198"/>
                  <a:gd name="T94" fmla="*/ 66 w 190"/>
                  <a:gd name="T95" fmla="*/ 45 h 198"/>
                  <a:gd name="T96" fmla="*/ 59 w 190"/>
                  <a:gd name="T97" fmla="*/ 53 h 198"/>
                  <a:gd name="T98" fmla="*/ 50 w 190"/>
                  <a:gd name="T99" fmla="*/ 73 h 198"/>
                  <a:gd name="T100" fmla="*/ 48 w 190"/>
                  <a:gd name="T101" fmla="*/ 99 h 198"/>
                  <a:gd name="T102" fmla="*/ 50 w 190"/>
                  <a:gd name="T103" fmla="*/ 127 h 198"/>
                  <a:gd name="T104" fmla="*/ 59 w 190"/>
                  <a:gd name="T105" fmla="*/ 147 h 198"/>
                  <a:gd name="T106" fmla="*/ 66 w 190"/>
                  <a:gd name="T107" fmla="*/ 154 h 198"/>
                  <a:gd name="T108" fmla="*/ 75 w 190"/>
                  <a:gd name="T109" fmla="*/ 159 h 198"/>
                  <a:gd name="T110" fmla="*/ 85 w 190"/>
                  <a:gd name="T111" fmla="*/ 163 h 198"/>
                  <a:gd name="T112" fmla="*/ 96 w 190"/>
                  <a:gd name="T113" fmla="*/ 16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0" h="198">
                    <a:moveTo>
                      <a:pt x="96" y="0"/>
                    </a:moveTo>
                    <a:lnTo>
                      <a:pt x="106" y="1"/>
                    </a:lnTo>
                    <a:lnTo>
                      <a:pt x="116" y="3"/>
                    </a:lnTo>
                    <a:lnTo>
                      <a:pt x="126" y="5"/>
                    </a:lnTo>
                    <a:lnTo>
                      <a:pt x="135" y="7"/>
                    </a:lnTo>
                    <a:lnTo>
                      <a:pt x="142" y="11"/>
                    </a:lnTo>
                    <a:lnTo>
                      <a:pt x="151" y="16"/>
                    </a:lnTo>
                    <a:lnTo>
                      <a:pt x="158" y="21"/>
                    </a:lnTo>
                    <a:lnTo>
                      <a:pt x="165" y="27"/>
                    </a:lnTo>
                    <a:lnTo>
                      <a:pt x="170" y="34"/>
                    </a:lnTo>
                    <a:lnTo>
                      <a:pt x="176" y="41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7" y="68"/>
                    </a:lnTo>
                    <a:lnTo>
                      <a:pt x="189" y="78"/>
                    </a:lnTo>
                    <a:lnTo>
                      <a:pt x="190" y="88"/>
                    </a:lnTo>
                    <a:lnTo>
                      <a:pt x="190" y="99"/>
                    </a:lnTo>
                    <a:lnTo>
                      <a:pt x="190" y="110"/>
                    </a:lnTo>
                    <a:lnTo>
                      <a:pt x="189" y="122"/>
                    </a:lnTo>
                    <a:lnTo>
                      <a:pt x="187" y="132"/>
                    </a:lnTo>
                    <a:lnTo>
                      <a:pt x="184" y="140"/>
                    </a:lnTo>
                    <a:lnTo>
                      <a:pt x="180" y="149"/>
                    </a:lnTo>
                    <a:lnTo>
                      <a:pt x="176" y="157"/>
                    </a:lnTo>
                    <a:lnTo>
                      <a:pt x="170" y="165"/>
                    </a:lnTo>
                    <a:lnTo>
                      <a:pt x="165" y="172"/>
                    </a:lnTo>
                    <a:lnTo>
                      <a:pt x="158" y="178"/>
                    </a:lnTo>
                    <a:lnTo>
                      <a:pt x="151" y="184"/>
                    </a:lnTo>
                    <a:lnTo>
                      <a:pt x="142" y="188"/>
                    </a:lnTo>
                    <a:lnTo>
                      <a:pt x="135" y="192"/>
                    </a:lnTo>
                    <a:lnTo>
                      <a:pt x="126" y="195"/>
                    </a:lnTo>
                    <a:lnTo>
                      <a:pt x="116" y="197"/>
                    </a:lnTo>
                    <a:lnTo>
                      <a:pt x="106" y="198"/>
                    </a:lnTo>
                    <a:lnTo>
                      <a:pt x="96" y="198"/>
                    </a:lnTo>
                    <a:lnTo>
                      <a:pt x="85" y="198"/>
                    </a:lnTo>
                    <a:lnTo>
                      <a:pt x="75" y="197"/>
                    </a:lnTo>
                    <a:lnTo>
                      <a:pt x="66" y="195"/>
                    </a:lnTo>
                    <a:lnTo>
                      <a:pt x="57" y="192"/>
                    </a:lnTo>
                    <a:lnTo>
                      <a:pt x="48" y="188"/>
                    </a:lnTo>
                    <a:lnTo>
                      <a:pt x="40" y="184"/>
                    </a:lnTo>
                    <a:lnTo>
                      <a:pt x="32" y="178"/>
                    </a:lnTo>
                    <a:lnTo>
                      <a:pt x="27" y="172"/>
                    </a:lnTo>
                    <a:lnTo>
                      <a:pt x="20" y="165"/>
                    </a:lnTo>
                    <a:lnTo>
                      <a:pt x="16" y="157"/>
                    </a:lnTo>
                    <a:lnTo>
                      <a:pt x="11" y="149"/>
                    </a:lnTo>
                    <a:lnTo>
                      <a:pt x="7" y="140"/>
                    </a:lnTo>
                    <a:lnTo>
                      <a:pt x="3" y="132"/>
                    </a:lnTo>
                    <a:lnTo>
                      <a:pt x="2" y="122"/>
                    </a:lnTo>
                    <a:lnTo>
                      <a:pt x="0" y="110"/>
                    </a:lnTo>
                    <a:lnTo>
                      <a:pt x="0" y="99"/>
                    </a:lnTo>
                    <a:lnTo>
                      <a:pt x="0" y="88"/>
                    </a:lnTo>
                    <a:lnTo>
                      <a:pt x="2" y="78"/>
                    </a:lnTo>
                    <a:lnTo>
                      <a:pt x="3" y="68"/>
                    </a:lnTo>
                    <a:lnTo>
                      <a:pt x="7" y="58"/>
                    </a:lnTo>
                    <a:lnTo>
                      <a:pt x="11" y="49"/>
                    </a:lnTo>
                    <a:lnTo>
                      <a:pt x="16" y="41"/>
                    </a:lnTo>
                    <a:lnTo>
                      <a:pt x="20" y="34"/>
                    </a:lnTo>
                    <a:lnTo>
                      <a:pt x="27" y="27"/>
                    </a:lnTo>
                    <a:lnTo>
                      <a:pt x="32" y="21"/>
                    </a:lnTo>
                    <a:lnTo>
                      <a:pt x="40" y="16"/>
                    </a:lnTo>
                    <a:lnTo>
                      <a:pt x="48" y="11"/>
                    </a:lnTo>
                    <a:lnTo>
                      <a:pt x="57" y="7"/>
                    </a:lnTo>
                    <a:lnTo>
                      <a:pt x="66" y="5"/>
                    </a:lnTo>
                    <a:lnTo>
                      <a:pt x="75" y="3"/>
                    </a:lnTo>
                    <a:lnTo>
                      <a:pt x="85" y="1"/>
                    </a:lnTo>
                    <a:lnTo>
                      <a:pt x="96" y="0"/>
                    </a:lnTo>
                    <a:close/>
                    <a:moveTo>
                      <a:pt x="96" y="163"/>
                    </a:moveTo>
                    <a:lnTo>
                      <a:pt x="101" y="163"/>
                    </a:lnTo>
                    <a:lnTo>
                      <a:pt x="107" y="163"/>
                    </a:lnTo>
                    <a:lnTo>
                      <a:pt x="111" y="160"/>
                    </a:lnTo>
                    <a:lnTo>
                      <a:pt x="117" y="159"/>
                    </a:lnTo>
                    <a:lnTo>
                      <a:pt x="120" y="157"/>
                    </a:lnTo>
                    <a:lnTo>
                      <a:pt x="125" y="154"/>
                    </a:lnTo>
                    <a:lnTo>
                      <a:pt x="128" y="150"/>
                    </a:lnTo>
                    <a:lnTo>
                      <a:pt x="131" y="147"/>
                    </a:lnTo>
                    <a:lnTo>
                      <a:pt x="136" y="138"/>
                    </a:lnTo>
                    <a:lnTo>
                      <a:pt x="140" y="127"/>
                    </a:lnTo>
                    <a:lnTo>
                      <a:pt x="142" y="115"/>
                    </a:lnTo>
                    <a:lnTo>
                      <a:pt x="142" y="99"/>
                    </a:lnTo>
                    <a:lnTo>
                      <a:pt x="142" y="85"/>
                    </a:lnTo>
                    <a:lnTo>
                      <a:pt x="140" y="73"/>
                    </a:lnTo>
                    <a:lnTo>
                      <a:pt x="136" y="61"/>
                    </a:lnTo>
                    <a:lnTo>
                      <a:pt x="131" y="53"/>
                    </a:lnTo>
                    <a:lnTo>
                      <a:pt x="128" y="48"/>
                    </a:lnTo>
                    <a:lnTo>
                      <a:pt x="125" y="45"/>
                    </a:lnTo>
                    <a:lnTo>
                      <a:pt x="120" y="43"/>
                    </a:lnTo>
                    <a:lnTo>
                      <a:pt x="117" y="40"/>
                    </a:lnTo>
                    <a:lnTo>
                      <a:pt x="111" y="38"/>
                    </a:lnTo>
                    <a:lnTo>
                      <a:pt x="107" y="37"/>
                    </a:lnTo>
                    <a:lnTo>
                      <a:pt x="101" y="3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5" y="37"/>
                    </a:lnTo>
                    <a:lnTo>
                      <a:pt x="79" y="38"/>
                    </a:lnTo>
                    <a:lnTo>
                      <a:pt x="75" y="40"/>
                    </a:lnTo>
                    <a:lnTo>
                      <a:pt x="70" y="43"/>
                    </a:lnTo>
                    <a:lnTo>
                      <a:pt x="66" y="45"/>
                    </a:lnTo>
                    <a:lnTo>
                      <a:pt x="62" y="48"/>
                    </a:lnTo>
                    <a:lnTo>
                      <a:pt x="59" y="53"/>
                    </a:lnTo>
                    <a:lnTo>
                      <a:pt x="55" y="61"/>
                    </a:lnTo>
                    <a:lnTo>
                      <a:pt x="50" y="73"/>
                    </a:lnTo>
                    <a:lnTo>
                      <a:pt x="49" y="85"/>
                    </a:lnTo>
                    <a:lnTo>
                      <a:pt x="48" y="99"/>
                    </a:lnTo>
                    <a:lnTo>
                      <a:pt x="49" y="115"/>
                    </a:lnTo>
                    <a:lnTo>
                      <a:pt x="50" y="127"/>
                    </a:lnTo>
                    <a:lnTo>
                      <a:pt x="55" y="138"/>
                    </a:lnTo>
                    <a:lnTo>
                      <a:pt x="59" y="147"/>
                    </a:lnTo>
                    <a:lnTo>
                      <a:pt x="62" y="150"/>
                    </a:lnTo>
                    <a:lnTo>
                      <a:pt x="66" y="154"/>
                    </a:lnTo>
                    <a:lnTo>
                      <a:pt x="70" y="157"/>
                    </a:lnTo>
                    <a:lnTo>
                      <a:pt x="75" y="159"/>
                    </a:lnTo>
                    <a:lnTo>
                      <a:pt x="79" y="160"/>
                    </a:lnTo>
                    <a:lnTo>
                      <a:pt x="85" y="163"/>
                    </a:lnTo>
                    <a:lnTo>
                      <a:pt x="90" y="163"/>
                    </a:lnTo>
                    <a:lnTo>
                      <a:pt x="96" y="16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337"/>
              <p:cNvSpPr>
                <a:spLocks noEditPoints="1"/>
              </p:cNvSpPr>
              <p:nvPr/>
            </p:nvSpPr>
            <p:spPr bwMode="auto">
              <a:xfrm>
                <a:off x="2343" y="2130"/>
                <a:ext cx="29" cy="45"/>
              </a:xfrm>
              <a:custGeom>
                <a:avLst/>
                <a:gdLst>
                  <a:gd name="T0" fmla="*/ 0 w 173"/>
                  <a:gd name="T1" fmla="*/ 79 h 271"/>
                  <a:gd name="T2" fmla="*/ 47 w 173"/>
                  <a:gd name="T3" fmla="*/ 191 h 271"/>
                  <a:gd name="T4" fmla="*/ 45 w 173"/>
                  <a:gd name="T5" fmla="*/ 201 h 271"/>
                  <a:gd name="T6" fmla="*/ 44 w 173"/>
                  <a:gd name="T7" fmla="*/ 211 h 271"/>
                  <a:gd name="T8" fmla="*/ 53 w 173"/>
                  <a:gd name="T9" fmla="*/ 195 h 271"/>
                  <a:gd name="T10" fmla="*/ 57 w 173"/>
                  <a:gd name="T11" fmla="*/ 191 h 271"/>
                  <a:gd name="T12" fmla="*/ 66 w 173"/>
                  <a:gd name="T13" fmla="*/ 179 h 271"/>
                  <a:gd name="T14" fmla="*/ 78 w 173"/>
                  <a:gd name="T15" fmla="*/ 162 h 271"/>
                  <a:gd name="T16" fmla="*/ 91 w 173"/>
                  <a:gd name="T17" fmla="*/ 142 h 271"/>
                  <a:gd name="T18" fmla="*/ 109 w 173"/>
                  <a:gd name="T19" fmla="*/ 118 h 271"/>
                  <a:gd name="T20" fmla="*/ 128 w 173"/>
                  <a:gd name="T21" fmla="*/ 90 h 271"/>
                  <a:gd name="T22" fmla="*/ 136 w 173"/>
                  <a:gd name="T23" fmla="*/ 82 h 271"/>
                  <a:gd name="T24" fmla="*/ 144 w 173"/>
                  <a:gd name="T25" fmla="*/ 79 h 271"/>
                  <a:gd name="T26" fmla="*/ 173 w 173"/>
                  <a:gd name="T27" fmla="*/ 271 h 271"/>
                  <a:gd name="T28" fmla="*/ 127 w 173"/>
                  <a:gd name="T29" fmla="*/ 159 h 271"/>
                  <a:gd name="T30" fmla="*/ 127 w 173"/>
                  <a:gd name="T31" fmla="*/ 149 h 271"/>
                  <a:gd name="T32" fmla="*/ 128 w 173"/>
                  <a:gd name="T33" fmla="*/ 139 h 271"/>
                  <a:gd name="T34" fmla="*/ 124 w 173"/>
                  <a:gd name="T35" fmla="*/ 148 h 271"/>
                  <a:gd name="T36" fmla="*/ 120 w 173"/>
                  <a:gd name="T37" fmla="*/ 154 h 271"/>
                  <a:gd name="T38" fmla="*/ 117 w 173"/>
                  <a:gd name="T39" fmla="*/ 159 h 271"/>
                  <a:gd name="T40" fmla="*/ 108 w 173"/>
                  <a:gd name="T41" fmla="*/ 171 h 271"/>
                  <a:gd name="T42" fmla="*/ 96 w 173"/>
                  <a:gd name="T43" fmla="*/ 189 h 271"/>
                  <a:gd name="T44" fmla="*/ 82 w 173"/>
                  <a:gd name="T45" fmla="*/ 208 h 271"/>
                  <a:gd name="T46" fmla="*/ 64 w 173"/>
                  <a:gd name="T47" fmla="*/ 232 h 271"/>
                  <a:gd name="T48" fmla="*/ 44 w 173"/>
                  <a:gd name="T49" fmla="*/ 260 h 271"/>
                  <a:gd name="T50" fmla="*/ 38 w 173"/>
                  <a:gd name="T51" fmla="*/ 268 h 271"/>
                  <a:gd name="T52" fmla="*/ 29 w 173"/>
                  <a:gd name="T53" fmla="*/ 271 h 271"/>
                  <a:gd name="T54" fmla="*/ 89 w 173"/>
                  <a:gd name="T55" fmla="*/ 30 h 271"/>
                  <a:gd name="T56" fmla="*/ 101 w 173"/>
                  <a:gd name="T57" fmla="*/ 29 h 271"/>
                  <a:gd name="T58" fmla="*/ 108 w 173"/>
                  <a:gd name="T59" fmla="*/ 23 h 271"/>
                  <a:gd name="T60" fmla="*/ 112 w 173"/>
                  <a:gd name="T61" fmla="*/ 14 h 271"/>
                  <a:gd name="T62" fmla="*/ 113 w 173"/>
                  <a:gd name="T63" fmla="*/ 0 h 271"/>
                  <a:gd name="T64" fmla="*/ 143 w 173"/>
                  <a:gd name="T65" fmla="*/ 0 h 271"/>
                  <a:gd name="T66" fmla="*/ 147 w 173"/>
                  <a:gd name="T67" fmla="*/ 2 h 271"/>
                  <a:gd name="T68" fmla="*/ 150 w 173"/>
                  <a:gd name="T69" fmla="*/ 7 h 271"/>
                  <a:gd name="T70" fmla="*/ 150 w 173"/>
                  <a:gd name="T71" fmla="*/ 17 h 271"/>
                  <a:gd name="T72" fmla="*/ 148 w 173"/>
                  <a:gd name="T73" fmla="*/ 26 h 271"/>
                  <a:gd name="T74" fmla="*/ 141 w 173"/>
                  <a:gd name="T75" fmla="*/ 37 h 271"/>
                  <a:gd name="T76" fmla="*/ 124 w 173"/>
                  <a:gd name="T77" fmla="*/ 47 h 271"/>
                  <a:gd name="T78" fmla="*/ 102 w 173"/>
                  <a:gd name="T79" fmla="*/ 53 h 271"/>
                  <a:gd name="T80" fmla="*/ 76 w 173"/>
                  <a:gd name="T81" fmla="*/ 53 h 271"/>
                  <a:gd name="T82" fmla="*/ 53 w 173"/>
                  <a:gd name="T83" fmla="*/ 47 h 271"/>
                  <a:gd name="T84" fmla="*/ 38 w 173"/>
                  <a:gd name="T85" fmla="*/ 37 h 271"/>
                  <a:gd name="T86" fmla="*/ 30 w 173"/>
                  <a:gd name="T87" fmla="*/ 26 h 271"/>
                  <a:gd name="T88" fmla="*/ 28 w 173"/>
                  <a:gd name="T89" fmla="*/ 17 h 271"/>
                  <a:gd name="T90" fmla="*/ 29 w 173"/>
                  <a:gd name="T91" fmla="*/ 7 h 271"/>
                  <a:gd name="T92" fmla="*/ 32 w 173"/>
                  <a:gd name="T93" fmla="*/ 2 h 271"/>
                  <a:gd name="T94" fmla="*/ 35 w 173"/>
                  <a:gd name="T95" fmla="*/ 0 h 271"/>
                  <a:gd name="T96" fmla="*/ 64 w 173"/>
                  <a:gd name="T97" fmla="*/ 0 h 271"/>
                  <a:gd name="T98" fmla="*/ 66 w 173"/>
                  <a:gd name="T99" fmla="*/ 14 h 271"/>
                  <a:gd name="T100" fmla="*/ 70 w 173"/>
                  <a:gd name="T101" fmla="*/ 23 h 271"/>
                  <a:gd name="T102" fmla="*/ 78 w 173"/>
                  <a:gd name="T103" fmla="*/ 29 h 271"/>
                  <a:gd name="T104" fmla="*/ 89 w 173"/>
                  <a:gd name="T105" fmla="*/ 3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3" h="271">
                    <a:moveTo>
                      <a:pt x="0" y="271"/>
                    </a:moveTo>
                    <a:lnTo>
                      <a:pt x="0" y="79"/>
                    </a:lnTo>
                    <a:lnTo>
                      <a:pt x="47" y="79"/>
                    </a:lnTo>
                    <a:lnTo>
                      <a:pt x="47" y="191"/>
                    </a:lnTo>
                    <a:lnTo>
                      <a:pt x="47" y="195"/>
                    </a:lnTo>
                    <a:lnTo>
                      <a:pt x="45" y="201"/>
                    </a:lnTo>
                    <a:lnTo>
                      <a:pt x="45" y="205"/>
                    </a:lnTo>
                    <a:lnTo>
                      <a:pt x="44" y="211"/>
                    </a:lnTo>
                    <a:lnTo>
                      <a:pt x="49" y="202"/>
                    </a:lnTo>
                    <a:lnTo>
                      <a:pt x="53" y="195"/>
                    </a:lnTo>
                    <a:lnTo>
                      <a:pt x="54" y="194"/>
                    </a:lnTo>
                    <a:lnTo>
                      <a:pt x="57" y="191"/>
                    </a:lnTo>
                    <a:lnTo>
                      <a:pt x="60" y="185"/>
                    </a:lnTo>
                    <a:lnTo>
                      <a:pt x="66" y="179"/>
                    </a:lnTo>
                    <a:lnTo>
                      <a:pt x="71" y="171"/>
                    </a:lnTo>
                    <a:lnTo>
                      <a:pt x="78" y="162"/>
                    </a:lnTo>
                    <a:lnTo>
                      <a:pt x="84" y="152"/>
                    </a:lnTo>
                    <a:lnTo>
                      <a:pt x="91" y="142"/>
                    </a:lnTo>
                    <a:lnTo>
                      <a:pt x="99" y="130"/>
                    </a:lnTo>
                    <a:lnTo>
                      <a:pt x="109" y="118"/>
                    </a:lnTo>
                    <a:lnTo>
                      <a:pt x="118" y="104"/>
                    </a:lnTo>
                    <a:lnTo>
                      <a:pt x="128" y="90"/>
                    </a:lnTo>
                    <a:lnTo>
                      <a:pt x="131" y="86"/>
                    </a:lnTo>
                    <a:lnTo>
                      <a:pt x="136" y="82"/>
                    </a:lnTo>
                    <a:lnTo>
                      <a:pt x="140" y="80"/>
                    </a:lnTo>
                    <a:lnTo>
                      <a:pt x="144" y="79"/>
                    </a:lnTo>
                    <a:lnTo>
                      <a:pt x="173" y="79"/>
                    </a:lnTo>
                    <a:lnTo>
                      <a:pt x="173" y="271"/>
                    </a:lnTo>
                    <a:lnTo>
                      <a:pt x="127" y="271"/>
                    </a:lnTo>
                    <a:lnTo>
                      <a:pt x="127" y="159"/>
                    </a:lnTo>
                    <a:lnTo>
                      <a:pt x="127" y="154"/>
                    </a:lnTo>
                    <a:lnTo>
                      <a:pt x="127" y="149"/>
                    </a:lnTo>
                    <a:lnTo>
                      <a:pt x="128" y="144"/>
                    </a:lnTo>
                    <a:lnTo>
                      <a:pt x="128" y="139"/>
                    </a:lnTo>
                    <a:lnTo>
                      <a:pt x="127" y="143"/>
                    </a:lnTo>
                    <a:lnTo>
                      <a:pt x="124" y="148"/>
                    </a:lnTo>
                    <a:lnTo>
                      <a:pt x="122" y="151"/>
                    </a:lnTo>
                    <a:lnTo>
                      <a:pt x="120" y="154"/>
                    </a:lnTo>
                    <a:lnTo>
                      <a:pt x="119" y="155"/>
                    </a:lnTo>
                    <a:lnTo>
                      <a:pt x="117" y="159"/>
                    </a:lnTo>
                    <a:lnTo>
                      <a:pt x="112" y="164"/>
                    </a:lnTo>
                    <a:lnTo>
                      <a:pt x="108" y="171"/>
                    </a:lnTo>
                    <a:lnTo>
                      <a:pt x="102" y="180"/>
                    </a:lnTo>
                    <a:lnTo>
                      <a:pt x="96" y="189"/>
                    </a:lnTo>
                    <a:lnTo>
                      <a:pt x="89" y="198"/>
                    </a:lnTo>
                    <a:lnTo>
                      <a:pt x="82" y="208"/>
                    </a:lnTo>
                    <a:lnTo>
                      <a:pt x="73" y="220"/>
                    </a:lnTo>
                    <a:lnTo>
                      <a:pt x="64" y="232"/>
                    </a:lnTo>
                    <a:lnTo>
                      <a:pt x="54" y="245"/>
                    </a:lnTo>
                    <a:lnTo>
                      <a:pt x="44" y="260"/>
                    </a:lnTo>
                    <a:lnTo>
                      <a:pt x="42" y="263"/>
                    </a:lnTo>
                    <a:lnTo>
                      <a:pt x="38" y="268"/>
                    </a:lnTo>
                    <a:lnTo>
                      <a:pt x="33" y="270"/>
                    </a:lnTo>
                    <a:lnTo>
                      <a:pt x="29" y="271"/>
                    </a:lnTo>
                    <a:lnTo>
                      <a:pt x="0" y="271"/>
                    </a:lnTo>
                    <a:close/>
                    <a:moveTo>
                      <a:pt x="89" y="30"/>
                    </a:moveTo>
                    <a:lnTo>
                      <a:pt x="96" y="30"/>
                    </a:lnTo>
                    <a:lnTo>
                      <a:pt x="101" y="29"/>
                    </a:lnTo>
                    <a:lnTo>
                      <a:pt x="104" y="26"/>
                    </a:lnTo>
                    <a:lnTo>
                      <a:pt x="108" y="23"/>
                    </a:lnTo>
                    <a:lnTo>
                      <a:pt x="111" y="20"/>
                    </a:lnTo>
                    <a:lnTo>
                      <a:pt x="112" y="14"/>
                    </a:lnTo>
                    <a:lnTo>
                      <a:pt x="113" y="7"/>
                    </a:lnTo>
                    <a:lnTo>
                      <a:pt x="113" y="0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4" y="1"/>
                    </a:lnTo>
                    <a:lnTo>
                      <a:pt x="147" y="2"/>
                    </a:lnTo>
                    <a:lnTo>
                      <a:pt x="148" y="4"/>
                    </a:lnTo>
                    <a:lnTo>
                      <a:pt x="150" y="7"/>
                    </a:lnTo>
                    <a:lnTo>
                      <a:pt x="150" y="13"/>
                    </a:lnTo>
                    <a:lnTo>
                      <a:pt x="150" y="17"/>
                    </a:lnTo>
                    <a:lnTo>
                      <a:pt x="149" y="22"/>
                    </a:lnTo>
                    <a:lnTo>
                      <a:pt x="148" y="26"/>
                    </a:lnTo>
                    <a:lnTo>
                      <a:pt x="146" y="30"/>
                    </a:lnTo>
                    <a:lnTo>
                      <a:pt x="141" y="37"/>
                    </a:lnTo>
                    <a:lnTo>
                      <a:pt x="133" y="43"/>
                    </a:lnTo>
                    <a:lnTo>
                      <a:pt x="124" y="47"/>
                    </a:lnTo>
                    <a:lnTo>
                      <a:pt x="114" y="52"/>
                    </a:lnTo>
                    <a:lnTo>
                      <a:pt x="102" y="53"/>
                    </a:lnTo>
                    <a:lnTo>
                      <a:pt x="89" y="54"/>
                    </a:lnTo>
                    <a:lnTo>
                      <a:pt x="76" y="53"/>
                    </a:lnTo>
                    <a:lnTo>
                      <a:pt x="64" y="52"/>
                    </a:lnTo>
                    <a:lnTo>
                      <a:pt x="53" y="47"/>
                    </a:lnTo>
                    <a:lnTo>
                      <a:pt x="44" y="43"/>
                    </a:lnTo>
                    <a:lnTo>
                      <a:pt x="38" y="37"/>
                    </a:lnTo>
                    <a:lnTo>
                      <a:pt x="32" y="30"/>
                    </a:lnTo>
                    <a:lnTo>
                      <a:pt x="30" y="26"/>
                    </a:lnTo>
                    <a:lnTo>
                      <a:pt x="29" y="22"/>
                    </a:lnTo>
                    <a:lnTo>
                      <a:pt x="28" y="17"/>
                    </a:lnTo>
                    <a:lnTo>
                      <a:pt x="28" y="13"/>
                    </a:lnTo>
                    <a:lnTo>
                      <a:pt x="29" y="7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64" y="0"/>
                    </a:lnTo>
                    <a:lnTo>
                      <a:pt x="66" y="7"/>
                    </a:lnTo>
                    <a:lnTo>
                      <a:pt x="66" y="14"/>
                    </a:lnTo>
                    <a:lnTo>
                      <a:pt x="68" y="20"/>
                    </a:lnTo>
                    <a:lnTo>
                      <a:pt x="70" y="23"/>
                    </a:lnTo>
                    <a:lnTo>
                      <a:pt x="73" y="26"/>
                    </a:lnTo>
                    <a:lnTo>
                      <a:pt x="78" y="29"/>
                    </a:lnTo>
                    <a:lnTo>
                      <a:pt x="82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338"/>
              <p:cNvSpPr>
                <a:spLocks/>
              </p:cNvSpPr>
              <p:nvPr/>
            </p:nvSpPr>
            <p:spPr bwMode="auto">
              <a:xfrm>
                <a:off x="2268" y="1615"/>
                <a:ext cx="46" cy="52"/>
              </a:xfrm>
              <a:custGeom>
                <a:avLst/>
                <a:gdLst>
                  <a:gd name="T0" fmla="*/ 275 w 275"/>
                  <a:gd name="T1" fmla="*/ 0 h 312"/>
                  <a:gd name="T2" fmla="*/ 275 w 275"/>
                  <a:gd name="T3" fmla="*/ 309 h 312"/>
                  <a:gd name="T4" fmla="*/ 233 w 275"/>
                  <a:gd name="T5" fmla="*/ 309 h 312"/>
                  <a:gd name="T6" fmla="*/ 233 w 275"/>
                  <a:gd name="T7" fmla="*/ 32 h 312"/>
                  <a:gd name="T8" fmla="*/ 131 w 275"/>
                  <a:gd name="T9" fmla="*/ 32 h 312"/>
                  <a:gd name="T10" fmla="*/ 130 w 275"/>
                  <a:gd name="T11" fmla="*/ 61 h 312"/>
                  <a:gd name="T12" fmla="*/ 127 w 275"/>
                  <a:gd name="T13" fmla="*/ 88 h 312"/>
                  <a:gd name="T14" fmla="*/ 125 w 275"/>
                  <a:gd name="T15" fmla="*/ 113 h 312"/>
                  <a:gd name="T16" fmla="*/ 123 w 275"/>
                  <a:gd name="T17" fmla="*/ 137 h 312"/>
                  <a:gd name="T18" fmla="*/ 120 w 275"/>
                  <a:gd name="T19" fmla="*/ 158 h 312"/>
                  <a:gd name="T20" fmla="*/ 117 w 275"/>
                  <a:gd name="T21" fmla="*/ 177 h 312"/>
                  <a:gd name="T22" fmla="*/ 114 w 275"/>
                  <a:gd name="T23" fmla="*/ 194 h 312"/>
                  <a:gd name="T24" fmla="*/ 111 w 275"/>
                  <a:gd name="T25" fmla="*/ 211 h 312"/>
                  <a:gd name="T26" fmla="*/ 106 w 275"/>
                  <a:gd name="T27" fmla="*/ 225 h 312"/>
                  <a:gd name="T28" fmla="*/ 103 w 275"/>
                  <a:gd name="T29" fmla="*/ 239 h 312"/>
                  <a:gd name="T30" fmla="*/ 99 w 275"/>
                  <a:gd name="T31" fmla="*/ 251 h 312"/>
                  <a:gd name="T32" fmla="*/ 94 w 275"/>
                  <a:gd name="T33" fmla="*/ 262 h 312"/>
                  <a:gd name="T34" fmla="*/ 90 w 275"/>
                  <a:gd name="T35" fmla="*/ 271 h 312"/>
                  <a:gd name="T36" fmla="*/ 84 w 275"/>
                  <a:gd name="T37" fmla="*/ 279 h 312"/>
                  <a:gd name="T38" fmla="*/ 80 w 275"/>
                  <a:gd name="T39" fmla="*/ 287 h 312"/>
                  <a:gd name="T40" fmla="*/ 74 w 275"/>
                  <a:gd name="T41" fmla="*/ 292 h 312"/>
                  <a:gd name="T42" fmla="*/ 69 w 275"/>
                  <a:gd name="T43" fmla="*/ 298 h 312"/>
                  <a:gd name="T44" fmla="*/ 63 w 275"/>
                  <a:gd name="T45" fmla="*/ 302 h 312"/>
                  <a:gd name="T46" fmla="*/ 56 w 275"/>
                  <a:gd name="T47" fmla="*/ 306 h 312"/>
                  <a:gd name="T48" fmla="*/ 51 w 275"/>
                  <a:gd name="T49" fmla="*/ 308 h 312"/>
                  <a:gd name="T50" fmla="*/ 37 w 275"/>
                  <a:gd name="T51" fmla="*/ 311 h 312"/>
                  <a:gd name="T52" fmla="*/ 24 w 275"/>
                  <a:gd name="T53" fmla="*/ 312 h 312"/>
                  <a:gd name="T54" fmla="*/ 13 w 275"/>
                  <a:gd name="T55" fmla="*/ 311 h 312"/>
                  <a:gd name="T56" fmla="*/ 6 w 275"/>
                  <a:gd name="T57" fmla="*/ 310 h 312"/>
                  <a:gd name="T58" fmla="*/ 3 w 275"/>
                  <a:gd name="T59" fmla="*/ 309 h 312"/>
                  <a:gd name="T60" fmla="*/ 1 w 275"/>
                  <a:gd name="T61" fmla="*/ 308 h 312"/>
                  <a:gd name="T62" fmla="*/ 0 w 275"/>
                  <a:gd name="T63" fmla="*/ 306 h 312"/>
                  <a:gd name="T64" fmla="*/ 0 w 275"/>
                  <a:gd name="T65" fmla="*/ 303 h 312"/>
                  <a:gd name="T66" fmla="*/ 0 w 275"/>
                  <a:gd name="T67" fmla="*/ 278 h 312"/>
                  <a:gd name="T68" fmla="*/ 15 w 275"/>
                  <a:gd name="T69" fmla="*/ 278 h 312"/>
                  <a:gd name="T70" fmla="*/ 23 w 275"/>
                  <a:gd name="T71" fmla="*/ 277 h 312"/>
                  <a:gd name="T72" fmla="*/ 32 w 275"/>
                  <a:gd name="T73" fmla="*/ 273 h 312"/>
                  <a:gd name="T74" fmla="*/ 36 w 275"/>
                  <a:gd name="T75" fmla="*/ 272 h 312"/>
                  <a:gd name="T76" fmla="*/ 40 w 275"/>
                  <a:gd name="T77" fmla="*/ 269 h 312"/>
                  <a:gd name="T78" fmla="*/ 44 w 275"/>
                  <a:gd name="T79" fmla="*/ 266 h 312"/>
                  <a:gd name="T80" fmla="*/ 48 w 275"/>
                  <a:gd name="T81" fmla="*/ 260 h 312"/>
                  <a:gd name="T82" fmla="*/ 52 w 275"/>
                  <a:gd name="T83" fmla="*/ 254 h 312"/>
                  <a:gd name="T84" fmla="*/ 55 w 275"/>
                  <a:gd name="T85" fmla="*/ 248 h 312"/>
                  <a:gd name="T86" fmla="*/ 60 w 275"/>
                  <a:gd name="T87" fmla="*/ 240 h 312"/>
                  <a:gd name="T88" fmla="*/ 63 w 275"/>
                  <a:gd name="T89" fmla="*/ 231 h 312"/>
                  <a:gd name="T90" fmla="*/ 66 w 275"/>
                  <a:gd name="T91" fmla="*/ 221 h 312"/>
                  <a:gd name="T92" fmla="*/ 70 w 275"/>
                  <a:gd name="T93" fmla="*/ 210 h 312"/>
                  <a:gd name="T94" fmla="*/ 72 w 275"/>
                  <a:gd name="T95" fmla="*/ 197 h 312"/>
                  <a:gd name="T96" fmla="*/ 75 w 275"/>
                  <a:gd name="T97" fmla="*/ 182 h 312"/>
                  <a:gd name="T98" fmla="*/ 79 w 275"/>
                  <a:gd name="T99" fmla="*/ 165 h 312"/>
                  <a:gd name="T100" fmla="*/ 81 w 275"/>
                  <a:gd name="T101" fmla="*/ 148 h 312"/>
                  <a:gd name="T102" fmla="*/ 83 w 275"/>
                  <a:gd name="T103" fmla="*/ 128 h 312"/>
                  <a:gd name="T104" fmla="*/ 85 w 275"/>
                  <a:gd name="T105" fmla="*/ 106 h 312"/>
                  <a:gd name="T106" fmla="*/ 87 w 275"/>
                  <a:gd name="T107" fmla="*/ 82 h 312"/>
                  <a:gd name="T108" fmla="*/ 89 w 275"/>
                  <a:gd name="T109" fmla="*/ 56 h 312"/>
                  <a:gd name="T110" fmla="*/ 90 w 275"/>
                  <a:gd name="T111" fmla="*/ 30 h 312"/>
                  <a:gd name="T112" fmla="*/ 91 w 275"/>
                  <a:gd name="T113" fmla="*/ 0 h 312"/>
                  <a:gd name="T114" fmla="*/ 275 w 275"/>
                  <a:gd name="T115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5" h="312">
                    <a:moveTo>
                      <a:pt x="275" y="0"/>
                    </a:moveTo>
                    <a:lnTo>
                      <a:pt x="275" y="309"/>
                    </a:lnTo>
                    <a:lnTo>
                      <a:pt x="233" y="309"/>
                    </a:lnTo>
                    <a:lnTo>
                      <a:pt x="233" y="32"/>
                    </a:lnTo>
                    <a:lnTo>
                      <a:pt x="131" y="32"/>
                    </a:lnTo>
                    <a:lnTo>
                      <a:pt x="130" y="61"/>
                    </a:lnTo>
                    <a:lnTo>
                      <a:pt x="127" y="88"/>
                    </a:lnTo>
                    <a:lnTo>
                      <a:pt x="125" y="113"/>
                    </a:lnTo>
                    <a:lnTo>
                      <a:pt x="123" y="137"/>
                    </a:lnTo>
                    <a:lnTo>
                      <a:pt x="120" y="158"/>
                    </a:lnTo>
                    <a:lnTo>
                      <a:pt x="117" y="177"/>
                    </a:lnTo>
                    <a:lnTo>
                      <a:pt x="114" y="194"/>
                    </a:lnTo>
                    <a:lnTo>
                      <a:pt x="111" y="211"/>
                    </a:lnTo>
                    <a:lnTo>
                      <a:pt x="106" y="225"/>
                    </a:lnTo>
                    <a:lnTo>
                      <a:pt x="103" y="239"/>
                    </a:lnTo>
                    <a:lnTo>
                      <a:pt x="99" y="251"/>
                    </a:lnTo>
                    <a:lnTo>
                      <a:pt x="94" y="262"/>
                    </a:lnTo>
                    <a:lnTo>
                      <a:pt x="90" y="271"/>
                    </a:lnTo>
                    <a:lnTo>
                      <a:pt x="84" y="279"/>
                    </a:lnTo>
                    <a:lnTo>
                      <a:pt x="80" y="287"/>
                    </a:lnTo>
                    <a:lnTo>
                      <a:pt x="74" y="292"/>
                    </a:lnTo>
                    <a:lnTo>
                      <a:pt x="69" y="298"/>
                    </a:lnTo>
                    <a:lnTo>
                      <a:pt x="63" y="302"/>
                    </a:lnTo>
                    <a:lnTo>
                      <a:pt x="56" y="306"/>
                    </a:lnTo>
                    <a:lnTo>
                      <a:pt x="51" y="308"/>
                    </a:lnTo>
                    <a:lnTo>
                      <a:pt x="37" y="311"/>
                    </a:lnTo>
                    <a:lnTo>
                      <a:pt x="24" y="312"/>
                    </a:lnTo>
                    <a:lnTo>
                      <a:pt x="13" y="311"/>
                    </a:lnTo>
                    <a:lnTo>
                      <a:pt x="6" y="310"/>
                    </a:lnTo>
                    <a:lnTo>
                      <a:pt x="3" y="309"/>
                    </a:lnTo>
                    <a:lnTo>
                      <a:pt x="1" y="308"/>
                    </a:lnTo>
                    <a:lnTo>
                      <a:pt x="0" y="306"/>
                    </a:lnTo>
                    <a:lnTo>
                      <a:pt x="0" y="303"/>
                    </a:lnTo>
                    <a:lnTo>
                      <a:pt x="0" y="278"/>
                    </a:lnTo>
                    <a:lnTo>
                      <a:pt x="15" y="278"/>
                    </a:lnTo>
                    <a:lnTo>
                      <a:pt x="23" y="277"/>
                    </a:lnTo>
                    <a:lnTo>
                      <a:pt x="32" y="273"/>
                    </a:lnTo>
                    <a:lnTo>
                      <a:pt x="36" y="272"/>
                    </a:lnTo>
                    <a:lnTo>
                      <a:pt x="40" y="269"/>
                    </a:lnTo>
                    <a:lnTo>
                      <a:pt x="44" y="266"/>
                    </a:lnTo>
                    <a:lnTo>
                      <a:pt x="48" y="260"/>
                    </a:lnTo>
                    <a:lnTo>
                      <a:pt x="52" y="254"/>
                    </a:lnTo>
                    <a:lnTo>
                      <a:pt x="55" y="248"/>
                    </a:lnTo>
                    <a:lnTo>
                      <a:pt x="60" y="240"/>
                    </a:lnTo>
                    <a:lnTo>
                      <a:pt x="63" y="231"/>
                    </a:lnTo>
                    <a:lnTo>
                      <a:pt x="66" y="221"/>
                    </a:lnTo>
                    <a:lnTo>
                      <a:pt x="70" y="210"/>
                    </a:lnTo>
                    <a:lnTo>
                      <a:pt x="72" y="197"/>
                    </a:lnTo>
                    <a:lnTo>
                      <a:pt x="75" y="182"/>
                    </a:lnTo>
                    <a:lnTo>
                      <a:pt x="79" y="165"/>
                    </a:lnTo>
                    <a:lnTo>
                      <a:pt x="81" y="148"/>
                    </a:lnTo>
                    <a:lnTo>
                      <a:pt x="83" y="128"/>
                    </a:lnTo>
                    <a:lnTo>
                      <a:pt x="85" y="106"/>
                    </a:lnTo>
                    <a:lnTo>
                      <a:pt x="87" y="82"/>
                    </a:lnTo>
                    <a:lnTo>
                      <a:pt x="89" y="56"/>
                    </a:lnTo>
                    <a:lnTo>
                      <a:pt x="90" y="30"/>
                    </a:lnTo>
                    <a:lnTo>
                      <a:pt x="91" y="0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339"/>
              <p:cNvSpPr>
                <a:spLocks/>
              </p:cNvSpPr>
              <p:nvPr/>
            </p:nvSpPr>
            <p:spPr bwMode="auto">
              <a:xfrm>
                <a:off x="2326" y="1630"/>
                <a:ext cx="31" cy="37"/>
              </a:xfrm>
              <a:custGeom>
                <a:avLst/>
                <a:gdLst>
                  <a:gd name="T0" fmla="*/ 0 w 188"/>
                  <a:gd name="T1" fmla="*/ 220 h 220"/>
                  <a:gd name="T2" fmla="*/ 0 w 188"/>
                  <a:gd name="T3" fmla="*/ 0 h 220"/>
                  <a:gd name="T4" fmla="*/ 39 w 188"/>
                  <a:gd name="T5" fmla="*/ 0 h 220"/>
                  <a:gd name="T6" fmla="*/ 39 w 188"/>
                  <a:gd name="T7" fmla="*/ 149 h 220"/>
                  <a:gd name="T8" fmla="*/ 39 w 188"/>
                  <a:gd name="T9" fmla="*/ 153 h 220"/>
                  <a:gd name="T10" fmla="*/ 39 w 188"/>
                  <a:gd name="T11" fmla="*/ 158 h 220"/>
                  <a:gd name="T12" fmla="*/ 38 w 188"/>
                  <a:gd name="T13" fmla="*/ 163 h 220"/>
                  <a:gd name="T14" fmla="*/ 38 w 188"/>
                  <a:gd name="T15" fmla="*/ 168 h 220"/>
                  <a:gd name="T16" fmla="*/ 39 w 188"/>
                  <a:gd name="T17" fmla="*/ 164 h 220"/>
                  <a:gd name="T18" fmla="*/ 41 w 188"/>
                  <a:gd name="T19" fmla="*/ 160 h 220"/>
                  <a:gd name="T20" fmla="*/ 43 w 188"/>
                  <a:gd name="T21" fmla="*/ 157 h 220"/>
                  <a:gd name="T22" fmla="*/ 46 w 188"/>
                  <a:gd name="T23" fmla="*/ 153 h 220"/>
                  <a:gd name="T24" fmla="*/ 47 w 188"/>
                  <a:gd name="T25" fmla="*/ 152 h 220"/>
                  <a:gd name="T26" fmla="*/ 50 w 188"/>
                  <a:gd name="T27" fmla="*/ 147 h 220"/>
                  <a:gd name="T28" fmla="*/ 56 w 188"/>
                  <a:gd name="T29" fmla="*/ 140 h 220"/>
                  <a:gd name="T30" fmla="*/ 62 w 188"/>
                  <a:gd name="T31" fmla="*/ 130 h 220"/>
                  <a:gd name="T32" fmla="*/ 70 w 188"/>
                  <a:gd name="T33" fmla="*/ 119 h 220"/>
                  <a:gd name="T34" fmla="*/ 79 w 188"/>
                  <a:gd name="T35" fmla="*/ 107 h 220"/>
                  <a:gd name="T36" fmla="*/ 89 w 188"/>
                  <a:gd name="T37" fmla="*/ 94 h 220"/>
                  <a:gd name="T38" fmla="*/ 99 w 188"/>
                  <a:gd name="T39" fmla="*/ 81 h 220"/>
                  <a:gd name="T40" fmla="*/ 110 w 188"/>
                  <a:gd name="T41" fmla="*/ 64 h 220"/>
                  <a:gd name="T42" fmla="*/ 124 w 188"/>
                  <a:gd name="T43" fmla="*/ 48 h 220"/>
                  <a:gd name="T44" fmla="*/ 137 w 188"/>
                  <a:gd name="T45" fmla="*/ 29 h 220"/>
                  <a:gd name="T46" fmla="*/ 151 w 188"/>
                  <a:gd name="T47" fmla="*/ 10 h 220"/>
                  <a:gd name="T48" fmla="*/ 154 w 188"/>
                  <a:gd name="T49" fmla="*/ 6 h 220"/>
                  <a:gd name="T50" fmla="*/ 157 w 188"/>
                  <a:gd name="T51" fmla="*/ 3 h 220"/>
                  <a:gd name="T52" fmla="*/ 161 w 188"/>
                  <a:gd name="T53" fmla="*/ 1 h 220"/>
                  <a:gd name="T54" fmla="*/ 165 w 188"/>
                  <a:gd name="T55" fmla="*/ 0 h 220"/>
                  <a:gd name="T56" fmla="*/ 188 w 188"/>
                  <a:gd name="T57" fmla="*/ 0 h 220"/>
                  <a:gd name="T58" fmla="*/ 188 w 188"/>
                  <a:gd name="T59" fmla="*/ 219 h 220"/>
                  <a:gd name="T60" fmla="*/ 149 w 188"/>
                  <a:gd name="T61" fmla="*/ 219 h 220"/>
                  <a:gd name="T62" fmla="*/ 149 w 188"/>
                  <a:gd name="T63" fmla="*/ 70 h 220"/>
                  <a:gd name="T64" fmla="*/ 150 w 188"/>
                  <a:gd name="T65" fmla="*/ 67 h 220"/>
                  <a:gd name="T66" fmla="*/ 150 w 188"/>
                  <a:gd name="T67" fmla="*/ 61 h 220"/>
                  <a:gd name="T68" fmla="*/ 150 w 188"/>
                  <a:gd name="T69" fmla="*/ 57 h 220"/>
                  <a:gd name="T70" fmla="*/ 151 w 188"/>
                  <a:gd name="T71" fmla="*/ 51 h 220"/>
                  <a:gd name="T72" fmla="*/ 149 w 188"/>
                  <a:gd name="T73" fmla="*/ 55 h 220"/>
                  <a:gd name="T74" fmla="*/ 147 w 188"/>
                  <a:gd name="T75" fmla="*/ 59 h 220"/>
                  <a:gd name="T76" fmla="*/ 145 w 188"/>
                  <a:gd name="T77" fmla="*/ 63 h 220"/>
                  <a:gd name="T78" fmla="*/ 144 w 188"/>
                  <a:gd name="T79" fmla="*/ 65 h 220"/>
                  <a:gd name="T80" fmla="*/ 141 w 188"/>
                  <a:gd name="T81" fmla="*/ 68 h 220"/>
                  <a:gd name="T82" fmla="*/ 138 w 188"/>
                  <a:gd name="T83" fmla="*/ 73 h 220"/>
                  <a:gd name="T84" fmla="*/ 132 w 188"/>
                  <a:gd name="T85" fmla="*/ 80 h 220"/>
                  <a:gd name="T86" fmla="*/ 126 w 188"/>
                  <a:gd name="T87" fmla="*/ 90 h 220"/>
                  <a:gd name="T88" fmla="*/ 118 w 188"/>
                  <a:gd name="T89" fmla="*/ 100 h 220"/>
                  <a:gd name="T90" fmla="*/ 109 w 188"/>
                  <a:gd name="T91" fmla="*/ 112 h 220"/>
                  <a:gd name="T92" fmla="*/ 99 w 188"/>
                  <a:gd name="T93" fmla="*/ 125 h 220"/>
                  <a:gd name="T94" fmla="*/ 89 w 188"/>
                  <a:gd name="T95" fmla="*/ 139 h 220"/>
                  <a:gd name="T96" fmla="*/ 78 w 188"/>
                  <a:gd name="T97" fmla="*/ 156 h 220"/>
                  <a:gd name="T98" fmla="*/ 65 w 188"/>
                  <a:gd name="T99" fmla="*/ 172 h 220"/>
                  <a:gd name="T100" fmla="*/ 51 w 188"/>
                  <a:gd name="T101" fmla="*/ 190 h 220"/>
                  <a:gd name="T102" fmla="*/ 38 w 188"/>
                  <a:gd name="T103" fmla="*/ 210 h 220"/>
                  <a:gd name="T104" fmla="*/ 35 w 188"/>
                  <a:gd name="T105" fmla="*/ 213 h 220"/>
                  <a:gd name="T106" fmla="*/ 31 w 188"/>
                  <a:gd name="T107" fmla="*/ 217 h 220"/>
                  <a:gd name="T108" fmla="*/ 28 w 188"/>
                  <a:gd name="T109" fmla="*/ 219 h 220"/>
                  <a:gd name="T110" fmla="*/ 23 w 188"/>
                  <a:gd name="T111" fmla="*/ 220 h 220"/>
                  <a:gd name="T112" fmla="*/ 0 w 188"/>
                  <a:gd name="T113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8" h="220">
                    <a:moveTo>
                      <a:pt x="0" y="220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39" y="149"/>
                    </a:lnTo>
                    <a:lnTo>
                      <a:pt x="39" y="153"/>
                    </a:lnTo>
                    <a:lnTo>
                      <a:pt x="39" y="158"/>
                    </a:lnTo>
                    <a:lnTo>
                      <a:pt x="38" y="163"/>
                    </a:lnTo>
                    <a:lnTo>
                      <a:pt x="38" y="168"/>
                    </a:lnTo>
                    <a:lnTo>
                      <a:pt x="39" y="164"/>
                    </a:lnTo>
                    <a:lnTo>
                      <a:pt x="41" y="160"/>
                    </a:lnTo>
                    <a:lnTo>
                      <a:pt x="43" y="157"/>
                    </a:lnTo>
                    <a:lnTo>
                      <a:pt x="46" y="153"/>
                    </a:lnTo>
                    <a:lnTo>
                      <a:pt x="47" y="152"/>
                    </a:lnTo>
                    <a:lnTo>
                      <a:pt x="50" y="147"/>
                    </a:lnTo>
                    <a:lnTo>
                      <a:pt x="56" y="140"/>
                    </a:lnTo>
                    <a:lnTo>
                      <a:pt x="62" y="130"/>
                    </a:lnTo>
                    <a:lnTo>
                      <a:pt x="70" y="119"/>
                    </a:lnTo>
                    <a:lnTo>
                      <a:pt x="79" y="107"/>
                    </a:lnTo>
                    <a:lnTo>
                      <a:pt x="89" y="94"/>
                    </a:lnTo>
                    <a:lnTo>
                      <a:pt x="99" y="81"/>
                    </a:lnTo>
                    <a:lnTo>
                      <a:pt x="110" y="64"/>
                    </a:lnTo>
                    <a:lnTo>
                      <a:pt x="124" y="48"/>
                    </a:lnTo>
                    <a:lnTo>
                      <a:pt x="137" y="29"/>
                    </a:lnTo>
                    <a:lnTo>
                      <a:pt x="151" y="10"/>
                    </a:lnTo>
                    <a:lnTo>
                      <a:pt x="154" y="6"/>
                    </a:lnTo>
                    <a:lnTo>
                      <a:pt x="157" y="3"/>
                    </a:lnTo>
                    <a:lnTo>
                      <a:pt x="161" y="1"/>
                    </a:lnTo>
                    <a:lnTo>
                      <a:pt x="165" y="0"/>
                    </a:lnTo>
                    <a:lnTo>
                      <a:pt x="188" y="0"/>
                    </a:lnTo>
                    <a:lnTo>
                      <a:pt x="188" y="219"/>
                    </a:lnTo>
                    <a:lnTo>
                      <a:pt x="149" y="219"/>
                    </a:lnTo>
                    <a:lnTo>
                      <a:pt x="149" y="70"/>
                    </a:lnTo>
                    <a:lnTo>
                      <a:pt x="150" y="67"/>
                    </a:lnTo>
                    <a:lnTo>
                      <a:pt x="150" y="61"/>
                    </a:lnTo>
                    <a:lnTo>
                      <a:pt x="150" y="57"/>
                    </a:lnTo>
                    <a:lnTo>
                      <a:pt x="151" y="51"/>
                    </a:lnTo>
                    <a:lnTo>
                      <a:pt x="149" y="55"/>
                    </a:lnTo>
                    <a:lnTo>
                      <a:pt x="147" y="59"/>
                    </a:lnTo>
                    <a:lnTo>
                      <a:pt x="145" y="63"/>
                    </a:lnTo>
                    <a:lnTo>
                      <a:pt x="144" y="65"/>
                    </a:lnTo>
                    <a:lnTo>
                      <a:pt x="141" y="68"/>
                    </a:lnTo>
                    <a:lnTo>
                      <a:pt x="138" y="73"/>
                    </a:lnTo>
                    <a:lnTo>
                      <a:pt x="132" y="80"/>
                    </a:lnTo>
                    <a:lnTo>
                      <a:pt x="126" y="90"/>
                    </a:lnTo>
                    <a:lnTo>
                      <a:pt x="118" y="100"/>
                    </a:lnTo>
                    <a:lnTo>
                      <a:pt x="109" y="112"/>
                    </a:lnTo>
                    <a:lnTo>
                      <a:pt x="99" y="125"/>
                    </a:lnTo>
                    <a:lnTo>
                      <a:pt x="89" y="139"/>
                    </a:lnTo>
                    <a:lnTo>
                      <a:pt x="78" y="156"/>
                    </a:lnTo>
                    <a:lnTo>
                      <a:pt x="65" y="172"/>
                    </a:lnTo>
                    <a:lnTo>
                      <a:pt x="51" y="190"/>
                    </a:lnTo>
                    <a:lnTo>
                      <a:pt x="38" y="210"/>
                    </a:lnTo>
                    <a:lnTo>
                      <a:pt x="35" y="213"/>
                    </a:lnTo>
                    <a:lnTo>
                      <a:pt x="31" y="217"/>
                    </a:lnTo>
                    <a:lnTo>
                      <a:pt x="28" y="219"/>
                    </a:lnTo>
                    <a:lnTo>
                      <a:pt x="23" y="22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340"/>
              <p:cNvSpPr>
                <a:spLocks/>
              </p:cNvSpPr>
              <p:nvPr/>
            </p:nvSpPr>
            <p:spPr bwMode="auto">
              <a:xfrm>
                <a:off x="2365" y="1630"/>
                <a:ext cx="29" cy="36"/>
              </a:xfrm>
              <a:custGeom>
                <a:avLst/>
                <a:gdLst>
                  <a:gd name="T0" fmla="*/ 175 w 175"/>
                  <a:gd name="T1" fmla="*/ 219 h 219"/>
                  <a:gd name="T2" fmla="*/ 137 w 175"/>
                  <a:gd name="T3" fmla="*/ 219 h 219"/>
                  <a:gd name="T4" fmla="*/ 137 w 175"/>
                  <a:gd name="T5" fmla="*/ 127 h 219"/>
                  <a:gd name="T6" fmla="*/ 122 w 175"/>
                  <a:gd name="T7" fmla="*/ 130 h 219"/>
                  <a:gd name="T8" fmla="*/ 109 w 175"/>
                  <a:gd name="T9" fmla="*/ 132 h 219"/>
                  <a:gd name="T10" fmla="*/ 96 w 175"/>
                  <a:gd name="T11" fmla="*/ 134 h 219"/>
                  <a:gd name="T12" fmla="*/ 83 w 175"/>
                  <a:gd name="T13" fmla="*/ 135 h 219"/>
                  <a:gd name="T14" fmla="*/ 71 w 175"/>
                  <a:gd name="T15" fmla="*/ 135 h 219"/>
                  <a:gd name="T16" fmla="*/ 60 w 175"/>
                  <a:gd name="T17" fmla="*/ 135 h 219"/>
                  <a:gd name="T18" fmla="*/ 50 w 175"/>
                  <a:gd name="T19" fmla="*/ 134 h 219"/>
                  <a:gd name="T20" fmla="*/ 40 w 175"/>
                  <a:gd name="T21" fmla="*/ 132 h 219"/>
                  <a:gd name="T22" fmla="*/ 31 w 175"/>
                  <a:gd name="T23" fmla="*/ 129 h 219"/>
                  <a:gd name="T24" fmla="*/ 23 w 175"/>
                  <a:gd name="T25" fmla="*/ 124 h 219"/>
                  <a:gd name="T26" fmla="*/ 17 w 175"/>
                  <a:gd name="T27" fmla="*/ 119 h 219"/>
                  <a:gd name="T28" fmla="*/ 11 w 175"/>
                  <a:gd name="T29" fmla="*/ 112 h 219"/>
                  <a:gd name="T30" fmla="*/ 7 w 175"/>
                  <a:gd name="T31" fmla="*/ 104 h 219"/>
                  <a:gd name="T32" fmla="*/ 3 w 175"/>
                  <a:gd name="T33" fmla="*/ 95 h 219"/>
                  <a:gd name="T34" fmla="*/ 1 w 175"/>
                  <a:gd name="T35" fmla="*/ 84 h 219"/>
                  <a:gd name="T36" fmla="*/ 0 w 175"/>
                  <a:gd name="T37" fmla="*/ 72 h 219"/>
                  <a:gd name="T38" fmla="*/ 0 w 175"/>
                  <a:gd name="T39" fmla="*/ 0 h 219"/>
                  <a:gd name="T40" fmla="*/ 39 w 175"/>
                  <a:gd name="T41" fmla="*/ 0 h 219"/>
                  <a:gd name="T42" fmla="*/ 39 w 175"/>
                  <a:gd name="T43" fmla="*/ 67 h 219"/>
                  <a:gd name="T44" fmla="*/ 39 w 175"/>
                  <a:gd name="T45" fmla="*/ 74 h 219"/>
                  <a:gd name="T46" fmla="*/ 41 w 175"/>
                  <a:gd name="T47" fmla="*/ 81 h 219"/>
                  <a:gd name="T48" fmla="*/ 42 w 175"/>
                  <a:gd name="T49" fmla="*/ 87 h 219"/>
                  <a:gd name="T50" fmla="*/ 46 w 175"/>
                  <a:gd name="T51" fmla="*/ 92 h 219"/>
                  <a:gd name="T52" fmla="*/ 49 w 175"/>
                  <a:gd name="T53" fmla="*/ 95 h 219"/>
                  <a:gd name="T54" fmla="*/ 53 w 175"/>
                  <a:gd name="T55" fmla="*/ 99 h 219"/>
                  <a:gd name="T56" fmla="*/ 58 w 175"/>
                  <a:gd name="T57" fmla="*/ 102 h 219"/>
                  <a:gd name="T58" fmla="*/ 64 w 175"/>
                  <a:gd name="T59" fmla="*/ 104 h 219"/>
                  <a:gd name="T60" fmla="*/ 71 w 175"/>
                  <a:gd name="T61" fmla="*/ 105 h 219"/>
                  <a:gd name="T62" fmla="*/ 78 w 175"/>
                  <a:gd name="T63" fmla="*/ 107 h 219"/>
                  <a:gd name="T64" fmla="*/ 86 w 175"/>
                  <a:gd name="T65" fmla="*/ 107 h 219"/>
                  <a:gd name="T66" fmla="*/ 94 w 175"/>
                  <a:gd name="T67" fmla="*/ 107 h 219"/>
                  <a:gd name="T68" fmla="*/ 104 w 175"/>
                  <a:gd name="T69" fmla="*/ 105 h 219"/>
                  <a:gd name="T70" fmla="*/ 114 w 175"/>
                  <a:gd name="T71" fmla="*/ 103 h 219"/>
                  <a:gd name="T72" fmla="*/ 124 w 175"/>
                  <a:gd name="T73" fmla="*/ 102 h 219"/>
                  <a:gd name="T74" fmla="*/ 137 w 175"/>
                  <a:gd name="T75" fmla="*/ 99 h 219"/>
                  <a:gd name="T76" fmla="*/ 137 w 175"/>
                  <a:gd name="T77" fmla="*/ 0 h 219"/>
                  <a:gd name="T78" fmla="*/ 175 w 175"/>
                  <a:gd name="T79" fmla="*/ 0 h 219"/>
                  <a:gd name="T80" fmla="*/ 175 w 175"/>
                  <a:gd name="T81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219">
                    <a:moveTo>
                      <a:pt x="175" y="219"/>
                    </a:moveTo>
                    <a:lnTo>
                      <a:pt x="137" y="219"/>
                    </a:lnTo>
                    <a:lnTo>
                      <a:pt x="137" y="127"/>
                    </a:lnTo>
                    <a:lnTo>
                      <a:pt x="122" y="130"/>
                    </a:lnTo>
                    <a:lnTo>
                      <a:pt x="109" y="132"/>
                    </a:lnTo>
                    <a:lnTo>
                      <a:pt x="96" y="134"/>
                    </a:lnTo>
                    <a:lnTo>
                      <a:pt x="83" y="135"/>
                    </a:lnTo>
                    <a:lnTo>
                      <a:pt x="71" y="135"/>
                    </a:lnTo>
                    <a:lnTo>
                      <a:pt x="60" y="135"/>
                    </a:lnTo>
                    <a:lnTo>
                      <a:pt x="50" y="134"/>
                    </a:lnTo>
                    <a:lnTo>
                      <a:pt x="40" y="132"/>
                    </a:lnTo>
                    <a:lnTo>
                      <a:pt x="31" y="129"/>
                    </a:lnTo>
                    <a:lnTo>
                      <a:pt x="23" y="124"/>
                    </a:lnTo>
                    <a:lnTo>
                      <a:pt x="17" y="119"/>
                    </a:lnTo>
                    <a:lnTo>
                      <a:pt x="11" y="112"/>
                    </a:lnTo>
                    <a:lnTo>
                      <a:pt x="7" y="104"/>
                    </a:lnTo>
                    <a:lnTo>
                      <a:pt x="3" y="95"/>
                    </a:lnTo>
                    <a:lnTo>
                      <a:pt x="1" y="84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39" y="67"/>
                    </a:lnTo>
                    <a:lnTo>
                      <a:pt x="39" y="74"/>
                    </a:lnTo>
                    <a:lnTo>
                      <a:pt x="41" y="81"/>
                    </a:lnTo>
                    <a:lnTo>
                      <a:pt x="42" y="87"/>
                    </a:lnTo>
                    <a:lnTo>
                      <a:pt x="46" y="92"/>
                    </a:lnTo>
                    <a:lnTo>
                      <a:pt x="49" y="95"/>
                    </a:lnTo>
                    <a:lnTo>
                      <a:pt x="53" y="99"/>
                    </a:lnTo>
                    <a:lnTo>
                      <a:pt x="58" y="102"/>
                    </a:lnTo>
                    <a:lnTo>
                      <a:pt x="64" y="104"/>
                    </a:lnTo>
                    <a:lnTo>
                      <a:pt x="71" y="105"/>
                    </a:lnTo>
                    <a:lnTo>
                      <a:pt x="78" y="107"/>
                    </a:lnTo>
                    <a:lnTo>
                      <a:pt x="86" y="107"/>
                    </a:lnTo>
                    <a:lnTo>
                      <a:pt x="94" y="107"/>
                    </a:lnTo>
                    <a:lnTo>
                      <a:pt x="104" y="105"/>
                    </a:lnTo>
                    <a:lnTo>
                      <a:pt x="114" y="103"/>
                    </a:lnTo>
                    <a:lnTo>
                      <a:pt x="124" y="102"/>
                    </a:lnTo>
                    <a:lnTo>
                      <a:pt x="137" y="99"/>
                    </a:lnTo>
                    <a:lnTo>
                      <a:pt x="137" y="0"/>
                    </a:lnTo>
                    <a:lnTo>
                      <a:pt x="175" y="0"/>
                    </a:lnTo>
                    <a:lnTo>
                      <a:pt x="175" y="21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341"/>
              <p:cNvSpPr>
                <a:spLocks/>
              </p:cNvSpPr>
              <p:nvPr/>
            </p:nvSpPr>
            <p:spPr bwMode="auto">
              <a:xfrm>
                <a:off x="2404" y="1630"/>
                <a:ext cx="31" cy="36"/>
              </a:xfrm>
              <a:custGeom>
                <a:avLst/>
                <a:gdLst>
                  <a:gd name="T0" fmla="*/ 182 w 182"/>
                  <a:gd name="T1" fmla="*/ 0 h 219"/>
                  <a:gd name="T2" fmla="*/ 182 w 182"/>
                  <a:gd name="T3" fmla="*/ 219 h 219"/>
                  <a:gd name="T4" fmla="*/ 144 w 182"/>
                  <a:gd name="T5" fmla="*/ 219 h 219"/>
                  <a:gd name="T6" fmla="*/ 144 w 182"/>
                  <a:gd name="T7" fmla="*/ 117 h 219"/>
                  <a:gd name="T8" fmla="*/ 39 w 182"/>
                  <a:gd name="T9" fmla="*/ 117 h 219"/>
                  <a:gd name="T10" fmla="*/ 39 w 182"/>
                  <a:gd name="T11" fmla="*/ 219 h 219"/>
                  <a:gd name="T12" fmla="*/ 0 w 182"/>
                  <a:gd name="T13" fmla="*/ 219 h 219"/>
                  <a:gd name="T14" fmla="*/ 0 w 182"/>
                  <a:gd name="T15" fmla="*/ 0 h 219"/>
                  <a:gd name="T16" fmla="*/ 39 w 182"/>
                  <a:gd name="T17" fmla="*/ 0 h 219"/>
                  <a:gd name="T18" fmla="*/ 39 w 182"/>
                  <a:gd name="T19" fmla="*/ 88 h 219"/>
                  <a:gd name="T20" fmla="*/ 144 w 182"/>
                  <a:gd name="T21" fmla="*/ 88 h 219"/>
                  <a:gd name="T22" fmla="*/ 144 w 182"/>
                  <a:gd name="T23" fmla="*/ 0 h 219"/>
                  <a:gd name="T24" fmla="*/ 182 w 182"/>
                  <a:gd name="T2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2" h="219">
                    <a:moveTo>
                      <a:pt x="182" y="0"/>
                    </a:moveTo>
                    <a:lnTo>
                      <a:pt x="182" y="219"/>
                    </a:lnTo>
                    <a:lnTo>
                      <a:pt x="144" y="219"/>
                    </a:lnTo>
                    <a:lnTo>
                      <a:pt x="144" y="117"/>
                    </a:lnTo>
                    <a:lnTo>
                      <a:pt x="39" y="117"/>
                    </a:lnTo>
                    <a:lnTo>
                      <a:pt x="39" y="219"/>
                    </a:lnTo>
                    <a:lnTo>
                      <a:pt x="0" y="219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39" y="88"/>
                    </a:lnTo>
                    <a:lnTo>
                      <a:pt x="144" y="88"/>
                    </a:lnTo>
                    <a:lnTo>
                      <a:pt x="144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342"/>
              <p:cNvSpPr>
                <a:spLocks noEditPoints="1"/>
              </p:cNvSpPr>
              <p:nvPr/>
            </p:nvSpPr>
            <p:spPr bwMode="auto">
              <a:xfrm>
                <a:off x="2445" y="1630"/>
                <a:ext cx="42" cy="36"/>
              </a:xfrm>
              <a:custGeom>
                <a:avLst/>
                <a:gdLst>
                  <a:gd name="T0" fmla="*/ 37 w 252"/>
                  <a:gd name="T1" fmla="*/ 0 h 219"/>
                  <a:gd name="T2" fmla="*/ 37 w 252"/>
                  <a:gd name="T3" fmla="*/ 85 h 219"/>
                  <a:gd name="T4" fmla="*/ 84 w 252"/>
                  <a:gd name="T5" fmla="*/ 85 h 219"/>
                  <a:gd name="T6" fmla="*/ 95 w 252"/>
                  <a:gd name="T7" fmla="*/ 87 h 219"/>
                  <a:gd name="T8" fmla="*/ 105 w 252"/>
                  <a:gd name="T9" fmla="*/ 88 h 219"/>
                  <a:gd name="T10" fmla="*/ 114 w 252"/>
                  <a:gd name="T11" fmla="*/ 89 h 219"/>
                  <a:gd name="T12" fmla="*/ 123 w 252"/>
                  <a:gd name="T13" fmla="*/ 91 h 219"/>
                  <a:gd name="T14" fmla="*/ 129 w 252"/>
                  <a:gd name="T15" fmla="*/ 94 h 219"/>
                  <a:gd name="T16" fmla="*/ 136 w 252"/>
                  <a:gd name="T17" fmla="*/ 98 h 219"/>
                  <a:gd name="T18" fmla="*/ 143 w 252"/>
                  <a:gd name="T19" fmla="*/ 102 h 219"/>
                  <a:gd name="T20" fmla="*/ 147 w 252"/>
                  <a:gd name="T21" fmla="*/ 105 h 219"/>
                  <a:gd name="T22" fmla="*/ 152 w 252"/>
                  <a:gd name="T23" fmla="*/ 111 h 219"/>
                  <a:gd name="T24" fmla="*/ 155 w 252"/>
                  <a:gd name="T25" fmla="*/ 115 h 219"/>
                  <a:gd name="T26" fmla="*/ 158 w 252"/>
                  <a:gd name="T27" fmla="*/ 121 h 219"/>
                  <a:gd name="T28" fmla="*/ 160 w 252"/>
                  <a:gd name="T29" fmla="*/ 127 h 219"/>
                  <a:gd name="T30" fmla="*/ 164 w 252"/>
                  <a:gd name="T31" fmla="*/ 139 h 219"/>
                  <a:gd name="T32" fmla="*/ 165 w 252"/>
                  <a:gd name="T33" fmla="*/ 151 h 219"/>
                  <a:gd name="T34" fmla="*/ 165 w 252"/>
                  <a:gd name="T35" fmla="*/ 159 h 219"/>
                  <a:gd name="T36" fmla="*/ 164 w 252"/>
                  <a:gd name="T37" fmla="*/ 166 h 219"/>
                  <a:gd name="T38" fmla="*/ 162 w 252"/>
                  <a:gd name="T39" fmla="*/ 172 h 219"/>
                  <a:gd name="T40" fmla="*/ 159 w 252"/>
                  <a:gd name="T41" fmla="*/ 179 h 219"/>
                  <a:gd name="T42" fmla="*/ 157 w 252"/>
                  <a:gd name="T43" fmla="*/ 184 h 219"/>
                  <a:gd name="T44" fmla="*/ 153 w 252"/>
                  <a:gd name="T45" fmla="*/ 190 h 219"/>
                  <a:gd name="T46" fmla="*/ 149 w 252"/>
                  <a:gd name="T47" fmla="*/ 196 h 219"/>
                  <a:gd name="T48" fmla="*/ 144 w 252"/>
                  <a:gd name="T49" fmla="*/ 200 h 219"/>
                  <a:gd name="T50" fmla="*/ 139 w 252"/>
                  <a:gd name="T51" fmla="*/ 204 h 219"/>
                  <a:gd name="T52" fmla="*/ 133 w 252"/>
                  <a:gd name="T53" fmla="*/ 208 h 219"/>
                  <a:gd name="T54" fmla="*/ 126 w 252"/>
                  <a:gd name="T55" fmla="*/ 211 h 219"/>
                  <a:gd name="T56" fmla="*/ 119 w 252"/>
                  <a:gd name="T57" fmla="*/ 214 h 219"/>
                  <a:gd name="T58" fmla="*/ 112 w 252"/>
                  <a:gd name="T59" fmla="*/ 217 h 219"/>
                  <a:gd name="T60" fmla="*/ 103 w 252"/>
                  <a:gd name="T61" fmla="*/ 218 h 219"/>
                  <a:gd name="T62" fmla="*/ 94 w 252"/>
                  <a:gd name="T63" fmla="*/ 219 h 219"/>
                  <a:gd name="T64" fmla="*/ 85 w 252"/>
                  <a:gd name="T65" fmla="*/ 219 h 219"/>
                  <a:gd name="T66" fmla="*/ 0 w 252"/>
                  <a:gd name="T67" fmla="*/ 219 h 219"/>
                  <a:gd name="T68" fmla="*/ 0 w 252"/>
                  <a:gd name="T69" fmla="*/ 0 h 219"/>
                  <a:gd name="T70" fmla="*/ 37 w 252"/>
                  <a:gd name="T71" fmla="*/ 0 h 219"/>
                  <a:gd name="T72" fmla="*/ 252 w 252"/>
                  <a:gd name="T73" fmla="*/ 0 h 219"/>
                  <a:gd name="T74" fmla="*/ 252 w 252"/>
                  <a:gd name="T75" fmla="*/ 219 h 219"/>
                  <a:gd name="T76" fmla="*/ 213 w 252"/>
                  <a:gd name="T77" fmla="*/ 219 h 219"/>
                  <a:gd name="T78" fmla="*/ 213 w 252"/>
                  <a:gd name="T79" fmla="*/ 0 h 219"/>
                  <a:gd name="T80" fmla="*/ 252 w 252"/>
                  <a:gd name="T81" fmla="*/ 0 h 219"/>
                  <a:gd name="T82" fmla="*/ 37 w 252"/>
                  <a:gd name="T83" fmla="*/ 114 h 219"/>
                  <a:gd name="T84" fmla="*/ 37 w 252"/>
                  <a:gd name="T85" fmla="*/ 191 h 219"/>
                  <a:gd name="T86" fmla="*/ 85 w 252"/>
                  <a:gd name="T87" fmla="*/ 191 h 219"/>
                  <a:gd name="T88" fmla="*/ 96 w 252"/>
                  <a:gd name="T89" fmla="*/ 190 h 219"/>
                  <a:gd name="T90" fmla="*/ 105 w 252"/>
                  <a:gd name="T91" fmla="*/ 188 h 219"/>
                  <a:gd name="T92" fmla="*/ 113 w 252"/>
                  <a:gd name="T93" fmla="*/ 184 h 219"/>
                  <a:gd name="T94" fmla="*/ 119 w 252"/>
                  <a:gd name="T95" fmla="*/ 180 h 219"/>
                  <a:gd name="T96" fmla="*/ 124 w 252"/>
                  <a:gd name="T97" fmla="*/ 174 h 219"/>
                  <a:gd name="T98" fmla="*/ 127 w 252"/>
                  <a:gd name="T99" fmla="*/ 168 h 219"/>
                  <a:gd name="T100" fmla="*/ 129 w 252"/>
                  <a:gd name="T101" fmla="*/ 160 h 219"/>
                  <a:gd name="T102" fmla="*/ 130 w 252"/>
                  <a:gd name="T103" fmla="*/ 152 h 219"/>
                  <a:gd name="T104" fmla="*/ 129 w 252"/>
                  <a:gd name="T105" fmla="*/ 144 h 219"/>
                  <a:gd name="T106" fmla="*/ 128 w 252"/>
                  <a:gd name="T107" fmla="*/ 138 h 219"/>
                  <a:gd name="T108" fmla="*/ 125 w 252"/>
                  <a:gd name="T109" fmla="*/ 131 h 219"/>
                  <a:gd name="T110" fmla="*/ 120 w 252"/>
                  <a:gd name="T111" fmla="*/ 125 h 219"/>
                  <a:gd name="T112" fmla="*/ 114 w 252"/>
                  <a:gd name="T113" fmla="*/ 121 h 219"/>
                  <a:gd name="T114" fmla="*/ 106 w 252"/>
                  <a:gd name="T115" fmla="*/ 118 h 219"/>
                  <a:gd name="T116" fmla="*/ 96 w 252"/>
                  <a:gd name="T117" fmla="*/ 114 h 219"/>
                  <a:gd name="T118" fmla="*/ 84 w 252"/>
                  <a:gd name="T119" fmla="*/ 114 h 219"/>
                  <a:gd name="T120" fmla="*/ 37 w 252"/>
                  <a:gd name="T121" fmla="*/ 11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2" h="219">
                    <a:moveTo>
                      <a:pt x="37" y="0"/>
                    </a:moveTo>
                    <a:lnTo>
                      <a:pt x="37" y="85"/>
                    </a:lnTo>
                    <a:lnTo>
                      <a:pt x="84" y="85"/>
                    </a:lnTo>
                    <a:lnTo>
                      <a:pt x="95" y="87"/>
                    </a:lnTo>
                    <a:lnTo>
                      <a:pt x="105" y="88"/>
                    </a:lnTo>
                    <a:lnTo>
                      <a:pt x="114" y="89"/>
                    </a:lnTo>
                    <a:lnTo>
                      <a:pt x="123" y="91"/>
                    </a:lnTo>
                    <a:lnTo>
                      <a:pt x="129" y="94"/>
                    </a:lnTo>
                    <a:lnTo>
                      <a:pt x="136" y="98"/>
                    </a:lnTo>
                    <a:lnTo>
                      <a:pt x="143" y="102"/>
                    </a:lnTo>
                    <a:lnTo>
                      <a:pt x="147" y="105"/>
                    </a:lnTo>
                    <a:lnTo>
                      <a:pt x="152" y="111"/>
                    </a:lnTo>
                    <a:lnTo>
                      <a:pt x="155" y="115"/>
                    </a:lnTo>
                    <a:lnTo>
                      <a:pt x="158" y="121"/>
                    </a:lnTo>
                    <a:lnTo>
                      <a:pt x="160" y="127"/>
                    </a:lnTo>
                    <a:lnTo>
                      <a:pt x="164" y="139"/>
                    </a:lnTo>
                    <a:lnTo>
                      <a:pt x="165" y="151"/>
                    </a:lnTo>
                    <a:lnTo>
                      <a:pt x="165" y="159"/>
                    </a:lnTo>
                    <a:lnTo>
                      <a:pt x="164" y="166"/>
                    </a:lnTo>
                    <a:lnTo>
                      <a:pt x="162" y="172"/>
                    </a:lnTo>
                    <a:lnTo>
                      <a:pt x="159" y="179"/>
                    </a:lnTo>
                    <a:lnTo>
                      <a:pt x="157" y="184"/>
                    </a:lnTo>
                    <a:lnTo>
                      <a:pt x="153" y="190"/>
                    </a:lnTo>
                    <a:lnTo>
                      <a:pt x="149" y="196"/>
                    </a:lnTo>
                    <a:lnTo>
                      <a:pt x="144" y="200"/>
                    </a:lnTo>
                    <a:lnTo>
                      <a:pt x="139" y="204"/>
                    </a:lnTo>
                    <a:lnTo>
                      <a:pt x="133" y="208"/>
                    </a:lnTo>
                    <a:lnTo>
                      <a:pt x="126" y="211"/>
                    </a:lnTo>
                    <a:lnTo>
                      <a:pt x="119" y="214"/>
                    </a:lnTo>
                    <a:lnTo>
                      <a:pt x="112" y="217"/>
                    </a:lnTo>
                    <a:lnTo>
                      <a:pt x="103" y="218"/>
                    </a:lnTo>
                    <a:lnTo>
                      <a:pt x="94" y="219"/>
                    </a:lnTo>
                    <a:lnTo>
                      <a:pt x="85" y="219"/>
                    </a:lnTo>
                    <a:lnTo>
                      <a:pt x="0" y="219"/>
                    </a:lnTo>
                    <a:lnTo>
                      <a:pt x="0" y="0"/>
                    </a:lnTo>
                    <a:lnTo>
                      <a:pt x="37" y="0"/>
                    </a:lnTo>
                    <a:close/>
                    <a:moveTo>
                      <a:pt x="252" y="0"/>
                    </a:moveTo>
                    <a:lnTo>
                      <a:pt x="252" y="219"/>
                    </a:lnTo>
                    <a:lnTo>
                      <a:pt x="213" y="219"/>
                    </a:lnTo>
                    <a:lnTo>
                      <a:pt x="213" y="0"/>
                    </a:lnTo>
                    <a:lnTo>
                      <a:pt x="252" y="0"/>
                    </a:lnTo>
                    <a:close/>
                    <a:moveTo>
                      <a:pt x="37" y="114"/>
                    </a:moveTo>
                    <a:lnTo>
                      <a:pt x="37" y="191"/>
                    </a:lnTo>
                    <a:lnTo>
                      <a:pt x="85" y="191"/>
                    </a:lnTo>
                    <a:lnTo>
                      <a:pt x="96" y="190"/>
                    </a:lnTo>
                    <a:lnTo>
                      <a:pt x="105" y="188"/>
                    </a:lnTo>
                    <a:lnTo>
                      <a:pt x="113" y="184"/>
                    </a:lnTo>
                    <a:lnTo>
                      <a:pt x="119" y="180"/>
                    </a:lnTo>
                    <a:lnTo>
                      <a:pt x="124" y="174"/>
                    </a:lnTo>
                    <a:lnTo>
                      <a:pt x="127" y="168"/>
                    </a:lnTo>
                    <a:lnTo>
                      <a:pt x="129" y="160"/>
                    </a:lnTo>
                    <a:lnTo>
                      <a:pt x="130" y="152"/>
                    </a:lnTo>
                    <a:lnTo>
                      <a:pt x="129" y="144"/>
                    </a:lnTo>
                    <a:lnTo>
                      <a:pt x="128" y="138"/>
                    </a:lnTo>
                    <a:lnTo>
                      <a:pt x="125" y="131"/>
                    </a:lnTo>
                    <a:lnTo>
                      <a:pt x="120" y="125"/>
                    </a:lnTo>
                    <a:lnTo>
                      <a:pt x="114" y="121"/>
                    </a:lnTo>
                    <a:lnTo>
                      <a:pt x="106" y="118"/>
                    </a:lnTo>
                    <a:lnTo>
                      <a:pt x="96" y="114"/>
                    </a:lnTo>
                    <a:lnTo>
                      <a:pt x="84" y="114"/>
                    </a:lnTo>
                    <a:lnTo>
                      <a:pt x="37" y="11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343"/>
              <p:cNvSpPr>
                <a:spLocks noEditPoints="1"/>
              </p:cNvSpPr>
              <p:nvPr/>
            </p:nvSpPr>
            <p:spPr bwMode="auto">
              <a:xfrm>
                <a:off x="2497" y="1615"/>
                <a:ext cx="31" cy="52"/>
              </a:xfrm>
              <a:custGeom>
                <a:avLst/>
                <a:gdLst>
                  <a:gd name="T0" fmla="*/ 0 w 188"/>
                  <a:gd name="T1" fmla="*/ 90 h 310"/>
                  <a:gd name="T2" fmla="*/ 39 w 188"/>
                  <a:gd name="T3" fmla="*/ 239 h 310"/>
                  <a:gd name="T4" fmla="*/ 38 w 188"/>
                  <a:gd name="T5" fmla="*/ 248 h 310"/>
                  <a:gd name="T6" fmla="*/ 37 w 188"/>
                  <a:gd name="T7" fmla="*/ 258 h 310"/>
                  <a:gd name="T8" fmla="*/ 41 w 188"/>
                  <a:gd name="T9" fmla="*/ 250 h 310"/>
                  <a:gd name="T10" fmla="*/ 44 w 188"/>
                  <a:gd name="T11" fmla="*/ 243 h 310"/>
                  <a:gd name="T12" fmla="*/ 50 w 188"/>
                  <a:gd name="T13" fmla="*/ 237 h 310"/>
                  <a:gd name="T14" fmla="*/ 62 w 188"/>
                  <a:gd name="T15" fmla="*/ 220 h 310"/>
                  <a:gd name="T16" fmla="*/ 79 w 188"/>
                  <a:gd name="T17" fmla="*/ 197 h 310"/>
                  <a:gd name="T18" fmla="*/ 98 w 188"/>
                  <a:gd name="T19" fmla="*/ 171 h 310"/>
                  <a:gd name="T20" fmla="*/ 123 w 188"/>
                  <a:gd name="T21" fmla="*/ 138 h 310"/>
                  <a:gd name="T22" fmla="*/ 151 w 188"/>
                  <a:gd name="T23" fmla="*/ 100 h 310"/>
                  <a:gd name="T24" fmla="*/ 157 w 188"/>
                  <a:gd name="T25" fmla="*/ 93 h 310"/>
                  <a:gd name="T26" fmla="*/ 164 w 188"/>
                  <a:gd name="T27" fmla="*/ 90 h 310"/>
                  <a:gd name="T28" fmla="*/ 188 w 188"/>
                  <a:gd name="T29" fmla="*/ 309 h 310"/>
                  <a:gd name="T30" fmla="*/ 149 w 188"/>
                  <a:gd name="T31" fmla="*/ 160 h 310"/>
                  <a:gd name="T32" fmla="*/ 150 w 188"/>
                  <a:gd name="T33" fmla="*/ 151 h 310"/>
                  <a:gd name="T34" fmla="*/ 151 w 188"/>
                  <a:gd name="T35" fmla="*/ 141 h 310"/>
                  <a:gd name="T36" fmla="*/ 147 w 188"/>
                  <a:gd name="T37" fmla="*/ 149 h 310"/>
                  <a:gd name="T38" fmla="*/ 143 w 188"/>
                  <a:gd name="T39" fmla="*/ 155 h 310"/>
                  <a:gd name="T40" fmla="*/ 138 w 188"/>
                  <a:gd name="T41" fmla="*/ 163 h 310"/>
                  <a:gd name="T42" fmla="*/ 126 w 188"/>
                  <a:gd name="T43" fmla="*/ 180 h 310"/>
                  <a:gd name="T44" fmla="*/ 109 w 188"/>
                  <a:gd name="T45" fmla="*/ 202 h 310"/>
                  <a:gd name="T46" fmla="*/ 89 w 188"/>
                  <a:gd name="T47" fmla="*/ 229 h 310"/>
                  <a:gd name="T48" fmla="*/ 64 w 188"/>
                  <a:gd name="T49" fmla="*/ 262 h 310"/>
                  <a:gd name="T50" fmla="*/ 37 w 188"/>
                  <a:gd name="T51" fmla="*/ 300 h 310"/>
                  <a:gd name="T52" fmla="*/ 31 w 188"/>
                  <a:gd name="T53" fmla="*/ 307 h 310"/>
                  <a:gd name="T54" fmla="*/ 23 w 188"/>
                  <a:gd name="T55" fmla="*/ 310 h 310"/>
                  <a:gd name="T56" fmla="*/ 97 w 188"/>
                  <a:gd name="T57" fmla="*/ 38 h 310"/>
                  <a:gd name="T58" fmla="*/ 111 w 188"/>
                  <a:gd name="T59" fmla="*/ 35 h 310"/>
                  <a:gd name="T60" fmla="*/ 121 w 188"/>
                  <a:gd name="T61" fmla="*/ 29 h 310"/>
                  <a:gd name="T62" fmla="*/ 127 w 188"/>
                  <a:gd name="T63" fmla="*/ 16 h 310"/>
                  <a:gd name="T64" fmla="*/ 128 w 188"/>
                  <a:gd name="T65" fmla="*/ 0 h 310"/>
                  <a:gd name="T66" fmla="*/ 154 w 188"/>
                  <a:gd name="T67" fmla="*/ 0 h 310"/>
                  <a:gd name="T68" fmla="*/ 159 w 188"/>
                  <a:gd name="T69" fmla="*/ 6 h 310"/>
                  <a:gd name="T70" fmla="*/ 159 w 188"/>
                  <a:gd name="T71" fmla="*/ 16 h 310"/>
                  <a:gd name="T72" fmla="*/ 157 w 188"/>
                  <a:gd name="T73" fmla="*/ 26 h 310"/>
                  <a:gd name="T74" fmla="*/ 152 w 188"/>
                  <a:gd name="T75" fmla="*/ 34 h 310"/>
                  <a:gd name="T76" fmla="*/ 147 w 188"/>
                  <a:gd name="T77" fmla="*/ 42 h 310"/>
                  <a:gd name="T78" fmla="*/ 133 w 188"/>
                  <a:gd name="T79" fmla="*/ 51 h 310"/>
                  <a:gd name="T80" fmla="*/ 110 w 188"/>
                  <a:gd name="T81" fmla="*/ 58 h 310"/>
                  <a:gd name="T82" fmla="*/ 82 w 188"/>
                  <a:gd name="T83" fmla="*/ 58 h 310"/>
                  <a:gd name="T84" fmla="*/ 59 w 188"/>
                  <a:gd name="T85" fmla="*/ 51 h 310"/>
                  <a:gd name="T86" fmla="*/ 47 w 188"/>
                  <a:gd name="T87" fmla="*/ 42 h 310"/>
                  <a:gd name="T88" fmla="*/ 40 w 188"/>
                  <a:gd name="T89" fmla="*/ 34 h 310"/>
                  <a:gd name="T90" fmla="*/ 35 w 188"/>
                  <a:gd name="T91" fmla="*/ 26 h 310"/>
                  <a:gd name="T92" fmla="*/ 33 w 188"/>
                  <a:gd name="T93" fmla="*/ 16 h 310"/>
                  <a:gd name="T94" fmla="*/ 34 w 188"/>
                  <a:gd name="T95" fmla="*/ 6 h 310"/>
                  <a:gd name="T96" fmla="*/ 38 w 188"/>
                  <a:gd name="T97" fmla="*/ 0 h 310"/>
                  <a:gd name="T98" fmla="*/ 64 w 188"/>
                  <a:gd name="T99" fmla="*/ 0 h 310"/>
                  <a:gd name="T100" fmla="*/ 65 w 188"/>
                  <a:gd name="T101" fmla="*/ 16 h 310"/>
                  <a:gd name="T102" fmla="*/ 71 w 188"/>
                  <a:gd name="T103" fmla="*/ 29 h 310"/>
                  <a:gd name="T104" fmla="*/ 81 w 188"/>
                  <a:gd name="T105" fmla="*/ 35 h 310"/>
                  <a:gd name="T106" fmla="*/ 97 w 188"/>
                  <a:gd name="T107" fmla="*/ 3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310">
                    <a:moveTo>
                      <a:pt x="0" y="310"/>
                    </a:moveTo>
                    <a:lnTo>
                      <a:pt x="0" y="90"/>
                    </a:lnTo>
                    <a:lnTo>
                      <a:pt x="39" y="90"/>
                    </a:lnTo>
                    <a:lnTo>
                      <a:pt x="39" y="239"/>
                    </a:lnTo>
                    <a:lnTo>
                      <a:pt x="39" y="243"/>
                    </a:lnTo>
                    <a:lnTo>
                      <a:pt x="38" y="248"/>
                    </a:lnTo>
                    <a:lnTo>
                      <a:pt x="38" y="253"/>
                    </a:lnTo>
                    <a:lnTo>
                      <a:pt x="37" y="258"/>
                    </a:lnTo>
                    <a:lnTo>
                      <a:pt x="39" y="254"/>
                    </a:lnTo>
                    <a:lnTo>
                      <a:pt x="41" y="250"/>
                    </a:lnTo>
                    <a:lnTo>
                      <a:pt x="43" y="247"/>
                    </a:lnTo>
                    <a:lnTo>
                      <a:pt x="44" y="243"/>
                    </a:lnTo>
                    <a:lnTo>
                      <a:pt x="47" y="242"/>
                    </a:lnTo>
                    <a:lnTo>
                      <a:pt x="50" y="237"/>
                    </a:lnTo>
                    <a:lnTo>
                      <a:pt x="55" y="230"/>
                    </a:lnTo>
                    <a:lnTo>
                      <a:pt x="62" y="220"/>
                    </a:lnTo>
                    <a:lnTo>
                      <a:pt x="70" y="209"/>
                    </a:lnTo>
                    <a:lnTo>
                      <a:pt x="79" y="197"/>
                    </a:lnTo>
                    <a:lnTo>
                      <a:pt x="89" y="184"/>
                    </a:lnTo>
                    <a:lnTo>
                      <a:pt x="98" y="171"/>
                    </a:lnTo>
                    <a:lnTo>
                      <a:pt x="110" y="154"/>
                    </a:lnTo>
                    <a:lnTo>
                      <a:pt x="123" y="138"/>
                    </a:lnTo>
                    <a:lnTo>
                      <a:pt x="137" y="119"/>
                    </a:lnTo>
                    <a:lnTo>
                      <a:pt x="151" y="100"/>
                    </a:lnTo>
                    <a:lnTo>
                      <a:pt x="153" y="96"/>
                    </a:lnTo>
                    <a:lnTo>
                      <a:pt x="157" y="93"/>
                    </a:lnTo>
                    <a:lnTo>
                      <a:pt x="160" y="91"/>
                    </a:lnTo>
                    <a:lnTo>
                      <a:pt x="164" y="90"/>
                    </a:lnTo>
                    <a:lnTo>
                      <a:pt x="188" y="90"/>
                    </a:lnTo>
                    <a:lnTo>
                      <a:pt x="188" y="309"/>
                    </a:lnTo>
                    <a:lnTo>
                      <a:pt x="149" y="309"/>
                    </a:lnTo>
                    <a:lnTo>
                      <a:pt x="149" y="160"/>
                    </a:lnTo>
                    <a:lnTo>
                      <a:pt x="149" y="157"/>
                    </a:lnTo>
                    <a:lnTo>
                      <a:pt x="150" y="151"/>
                    </a:lnTo>
                    <a:lnTo>
                      <a:pt x="150" y="147"/>
                    </a:lnTo>
                    <a:lnTo>
                      <a:pt x="151" y="141"/>
                    </a:lnTo>
                    <a:lnTo>
                      <a:pt x="149" y="145"/>
                    </a:lnTo>
                    <a:lnTo>
                      <a:pt x="147" y="149"/>
                    </a:lnTo>
                    <a:lnTo>
                      <a:pt x="144" y="153"/>
                    </a:lnTo>
                    <a:lnTo>
                      <a:pt x="143" y="155"/>
                    </a:lnTo>
                    <a:lnTo>
                      <a:pt x="141" y="158"/>
                    </a:lnTo>
                    <a:lnTo>
                      <a:pt x="138" y="163"/>
                    </a:lnTo>
                    <a:lnTo>
                      <a:pt x="132" y="170"/>
                    </a:lnTo>
                    <a:lnTo>
                      <a:pt x="126" y="180"/>
                    </a:lnTo>
                    <a:lnTo>
                      <a:pt x="118" y="190"/>
                    </a:lnTo>
                    <a:lnTo>
                      <a:pt x="109" y="202"/>
                    </a:lnTo>
                    <a:lnTo>
                      <a:pt x="99" y="215"/>
                    </a:lnTo>
                    <a:lnTo>
                      <a:pt x="89" y="229"/>
                    </a:lnTo>
                    <a:lnTo>
                      <a:pt x="78" y="246"/>
                    </a:lnTo>
                    <a:lnTo>
                      <a:pt x="64" y="262"/>
                    </a:lnTo>
                    <a:lnTo>
                      <a:pt x="51" y="280"/>
                    </a:lnTo>
                    <a:lnTo>
                      <a:pt x="37" y="300"/>
                    </a:lnTo>
                    <a:lnTo>
                      <a:pt x="34" y="303"/>
                    </a:lnTo>
                    <a:lnTo>
                      <a:pt x="31" y="307"/>
                    </a:lnTo>
                    <a:lnTo>
                      <a:pt x="28" y="309"/>
                    </a:lnTo>
                    <a:lnTo>
                      <a:pt x="23" y="310"/>
                    </a:lnTo>
                    <a:lnTo>
                      <a:pt x="0" y="310"/>
                    </a:lnTo>
                    <a:close/>
                    <a:moveTo>
                      <a:pt x="97" y="38"/>
                    </a:moveTo>
                    <a:lnTo>
                      <a:pt x="104" y="36"/>
                    </a:lnTo>
                    <a:lnTo>
                      <a:pt x="111" y="35"/>
                    </a:lnTo>
                    <a:lnTo>
                      <a:pt x="117" y="32"/>
                    </a:lnTo>
                    <a:lnTo>
                      <a:pt x="121" y="29"/>
                    </a:lnTo>
                    <a:lnTo>
                      <a:pt x="124" y="23"/>
                    </a:lnTo>
                    <a:lnTo>
                      <a:pt x="127" y="16"/>
                    </a:lnTo>
                    <a:lnTo>
                      <a:pt x="128" y="9"/>
                    </a:lnTo>
                    <a:lnTo>
                      <a:pt x="128" y="0"/>
                    </a:lnTo>
                    <a:lnTo>
                      <a:pt x="151" y="0"/>
                    </a:lnTo>
                    <a:lnTo>
                      <a:pt x="154" y="0"/>
                    </a:lnTo>
                    <a:lnTo>
                      <a:pt x="157" y="3"/>
                    </a:lnTo>
                    <a:lnTo>
                      <a:pt x="159" y="6"/>
                    </a:lnTo>
                    <a:lnTo>
                      <a:pt x="159" y="11"/>
                    </a:lnTo>
                    <a:lnTo>
                      <a:pt x="159" y="16"/>
                    </a:lnTo>
                    <a:lnTo>
                      <a:pt x="158" y="21"/>
                    </a:lnTo>
                    <a:lnTo>
                      <a:pt x="157" y="26"/>
                    </a:lnTo>
                    <a:lnTo>
                      <a:pt x="154" y="31"/>
                    </a:lnTo>
                    <a:lnTo>
                      <a:pt x="152" y="34"/>
                    </a:lnTo>
                    <a:lnTo>
                      <a:pt x="150" y="39"/>
                    </a:lnTo>
                    <a:lnTo>
                      <a:pt x="147" y="42"/>
                    </a:lnTo>
                    <a:lnTo>
                      <a:pt x="142" y="45"/>
                    </a:lnTo>
                    <a:lnTo>
                      <a:pt x="133" y="51"/>
                    </a:lnTo>
                    <a:lnTo>
                      <a:pt x="122" y="54"/>
                    </a:lnTo>
                    <a:lnTo>
                      <a:pt x="110" y="58"/>
                    </a:lnTo>
                    <a:lnTo>
                      <a:pt x="97" y="58"/>
                    </a:lnTo>
                    <a:lnTo>
                      <a:pt x="82" y="58"/>
                    </a:lnTo>
                    <a:lnTo>
                      <a:pt x="70" y="54"/>
                    </a:lnTo>
                    <a:lnTo>
                      <a:pt x="59" y="51"/>
                    </a:lnTo>
                    <a:lnTo>
                      <a:pt x="50" y="45"/>
                    </a:lnTo>
                    <a:lnTo>
                      <a:pt x="47" y="42"/>
                    </a:lnTo>
                    <a:lnTo>
                      <a:pt x="43" y="39"/>
                    </a:lnTo>
                    <a:lnTo>
                      <a:pt x="40" y="34"/>
                    </a:lnTo>
                    <a:lnTo>
                      <a:pt x="38" y="31"/>
                    </a:lnTo>
                    <a:lnTo>
                      <a:pt x="35" y="26"/>
                    </a:lnTo>
                    <a:lnTo>
                      <a:pt x="34" y="21"/>
                    </a:lnTo>
                    <a:lnTo>
                      <a:pt x="33" y="16"/>
                    </a:lnTo>
                    <a:lnTo>
                      <a:pt x="33" y="11"/>
                    </a:lnTo>
                    <a:lnTo>
                      <a:pt x="34" y="6"/>
                    </a:lnTo>
                    <a:lnTo>
                      <a:pt x="35" y="3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64" y="0"/>
                    </a:lnTo>
                    <a:lnTo>
                      <a:pt x="64" y="9"/>
                    </a:lnTo>
                    <a:lnTo>
                      <a:pt x="65" y="16"/>
                    </a:lnTo>
                    <a:lnTo>
                      <a:pt x="69" y="23"/>
                    </a:lnTo>
                    <a:lnTo>
                      <a:pt x="71" y="29"/>
                    </a:lnTo>
                    <a:lnTo>
                      <a:pt x="75" y="32"/>
                    </a:lnTo>
                    <a:lnTo>
                      <a:pt x="81" y="35"/>
                    </a:lnTo>
                    <a:lnTo>
                      <a:pt x="88" y="36"/>
                    </a:lnTo>
                    <a:lnTo>
                      <a:pt x="97" y="3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344"/>
              <p:cNvSpPr>
                <a:spLocks/>
              </p:cNvSpPr>
              <p:nvPr/>
            </p:nvSpPr>
            <p:spPr bwMode="auto">
              <a:xfrm>
                <a:off x="2270" y="1708"/>
                <a:ext cx="32" cy="36"/>
              </a:xfrm>
              <a:custGeom>
                <a:avLst/>
                <a:gdLst>
                  <a:gd name="T0" fmla="*/ 132 w 188"/>
                  <a:gd name="T1" fmla="*/ 11 h 220"/>
                  <a:gd name="T2" fmla="*/ 135 w 188"/>
                  <a:gd name="T3" fmla="*/ 7 h 220"/>
                  <a:gd name="T4" fmla="*/ 141 w 188"/>
                  <a:gd name="T5" fmla="*/ 3 h 220"/>
                  <a:gd name="T6" fmla="*/ 145 w 188"/>
                  <a:gd name="T7" fmla="*/ 1 h 220"/>
                  <a:gd name="T8" fmla="*/ 151 w 188"/>
                  <a:gd name="T9" fmla="*/ 0 h 220"/>
                  <a:gd name="T10" fmla="*/ 181 w 188"/>
                  <a:gd name="T11" fmla="*/ 0 h 220"/>
                  <a:gd name="T12" fmla="*/ 124 w 188"/>
                  <a:gd name="T13" fmla="*/ 83 h 220"/>
                  <a:gd name="T14" fmla="*/ 119 w 188"/>
                  <a:gd name="T15" fmla="*/ 91 h 220"/>
                  <a:gd name="T16" fmla="*/ 113 w 188"/>
                  <a:gd name="T17" fmla="*/ 97 h 220"/>
                  <a:gd name="T18" fmla="*/ 108 w 188"/>
                  <a:gd name="T19" fmla="*/ 101 h 220"/>
                  <a:gd name="T20" fmla="*/ 100 w 188"/>
                  <a:gd name="T21" fmla="*/ 104 h 220"/>
                  <a:gd name="T22" fmla="*/ 109 w 188"/>
                  <a:gd name="T23" fmla="*/ 109 h 220"/>
                  <a:gd name="T24" fmla="*/ 117 w 188"/>
                  <a:gd name="T25" fmla="*/ 113 h 220"/>
                  <a:gd name="T26" fmla="*/ 124 w 188"/>
                  <a:gd name="T27" fmla="*/ 120 h 220"/>
                  <a:gd name="T28" fmla="*/ 130 w 188"/>
                  <a:gd name="T29" fmla="*/ 129 h 220"/>
                  <a:gd name="T30" fmla="*/ 188 w 188"/>
                  <a:gd name="T31" fmla="*/ 219 h 220"/>
                  <a:gd name="T32" fmla="*/ 161 w 188"/>
                  <a:gd name="T33" fmla="*/ 219 h 220"/>
                  <a:gd name="T34" fmla="*/ 151 w 188"/>
                  <a:gd name="T35" fmla="*/ 219 h 220"/>
                  <a:gd name="T36" fmla="*/ 144 w 188"/>
                  <a:gd name="T37" fmla="*/ 216 h 220"/>
                  <a:gd name="T38" fmla="*/ 139 w 188"/>
                  <a:gd name="T39" fmla="*/ 212 h 220"/>
                  <a:gd name="T40" fmla="*/ 134 w 188"/>
                  <a:gd name="T41" fmla="*/ 206 h 220"/>
                  <a:gd name="T42" fmla="*/ 92 w 188"/>
                  <a:gd name="T43" fmla="*/ 138 h 220"/>
                  <a:gd name="T44" fmla="*/ 90 w 188"/>
                  <a:gd name="T45" fmla="*/ 135 h 220"/>
                  <a:gd name="T46" fmla="*/ 87 w 188"/>
                  <a:gd name="T47" fmla="*/ 130 h 220"/>
                  <a:gd name="T48" fmla="*/ 83 w 188"/>
                  <a:gd name="T49" fmla="*/ 128 h 220"/>
                  <a:gd name="T50" fmla="*/ 80 w 188"/>
                  <a:gd name="T51" fmla="*/ 126 h 220"/>
                  <a:gd name="T52" fmla="*/ 75 w 188"/>
                  <a:gd name="T53" fmla="*/ 123 h 220"/>
                  <a:gd name="T54" fmla="*/ 71 w 188"/>
                  <a:gd name="T55" fmla="*/ 122 h 220"/>
                  <a:gd name="T56" fmla="*/ 67 w 188"/>
                  <a:gd name="T57" fmla="*/ 121 h 220"/>
                  <a:gd name="T58" fmla="*/ 62 w 188"/>
                  <a:gd name="T59" fmla="*/ 121 h 220"/>
                  <a:gd name="T60" fmla="*/ 38 w 188"/>
                  <a:gd name="T61" fmla="*/ 121 h 220"/>
                  <a:gd name="T62" fmla="*/ 38 w 188"/>
                  <a:gd name="T63" fmla="*/ 220 h 220"/>
                  <a:gd name="T64" fmla="*/ 0 w 188"/>
                  <a:gd name="T65" fmla="*/ 220 h 220"/>
                  <a:gd name="T66" fmla="*/ 0 w 188"/>
                  <a:gd name="T67" fmla="*/ 0 h 220"/>
                  <a:gd name="T68" fmla="*/ 38 w 188"/>
                  <a:gd name="T69" fmla="*/ 0 h 220"/>
                  <a:gd name="T70" fmla="*/ 38 w 188"/>
                  <a:gd name="T71" fmla="*/ 96 h 220"/>
                  <a:gd name="T72" fmla="*/ 59 w 188"/>
                  <a:gd name="T73" fmla="*/ 96 h 220"/>
                  <a:gd name="T74" fmla="*/ 68 w 188"/>
                  <a:gd name="T75" fmla="*/ 94 h 220"/>
                  <a:gd name="T76" fmla="*/ 74 w 188"/>
                  <a:gd name="T77" fmla="*/ 91 h 220"/>
                  <a:gd name="T78" fmla="*/ 81 w 188"/>
                  <a:gd name="T79" fmla="*/ 87 h 220"/>
                  <a:gd name="T80" fmla="*/ 85 w 188"/>
                  <a:gd name="T81" fmla="*/ 80 h 220"/>
                  <a:gd name="T82" fmla="*/ 132 w 188"/>
                  <a:gd name="T83" fmla="*/ 1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8" h="220">
                    <a:moveTo>
                      <a:pt x="132" y="11"/>
                    </a:moveTo>
                    <a:lnTo>
                      <a:pt x="135" y="7"/>
                    </a:lnTo>
                    <a:lnTo>
                      <a:pt x="141" y="3"/>
                    </a:lnTo>
                    <a:lnTo>
                      <a:pt x="145" y="1"/>
                    </a:lnTo>
                    <a:lnTo>
                      <a:pt x="151" y="0"/>
                    </a:lnTo>
                    <a:lnTo>
                      <a:pt x="181" y="0"/>
                    </a:lnTo>
                    <a:lnTo>
                      <a:pt x="124" y="83"/>
                    </a:lnTo>
                    <a:lnTo>
                      <a:pt x="119" y="91"/>
                    </a:lnTo>
                    <a:lnTo>
                      <a:pt x="113" y="97"/>
                    </a:lnTo>
                    <a:lnTo>
                      <a:pt x="108" y="101"/>
                    </a:lnTo>
                    <a:lnTo>
                      <a:pt x="100" y="104"/>
                    </a:lnTo>
                    <a:lnTo>
                      <a:pt x="109" y="109"/>
                    </a:lnTo>
                    <a:lnTo>
                      <a:pt x="117" y="113"/>
                    </a:lnTo>
                    <a:lnTo>
                      <a:pt x="124" y="120"/>
                    </a:lnTo>
                    <a:lnTo>
                      <a:pt x="130" y="129"/>
                    </a:lnTo>
                    <a:lnTo>
                      <a:pt x="188" y="219"/>
                    </a:lnTo>
                    <a:lnTo>
                      <a:pt x="161" y="219"/>
                    </a:lnTo>
                    <a:lnTo>
                      <a:pt x="151" y="219"/>
                    </a:lnTo>
                    <a:lnTo>
                      <a:pt x="144" y="216"/>
                    </a:lnTo>
                    <a:lnTo>
                      <a:pt x="139" y="212"/>
                    </a:lnTo>
                    <a:lnTo>
                      <a:pt x="134" y="206"/>
                    </a:lnTo>
                    <a:lnTo>
                      <a:pt x="92" y="138"/>
                    </a:lnTo>
                    <a:lnTo>
                      <a:pt x="90" y="135"/>
                    </a:lnTo>
                    <a:lnTo>
                      <a:pt x="87" y="130"/>
                    </a:lnTo>
                    <a:lnTo>
                      <a:pt x="83" y="128"/>
                    </a:lnTo>
                    <a:lnTo>
                      <a:pt x="80" y="126"/>
                    </a:lnTo>
                    <a:lnTo>
                      <a:pt x="75" y="123"/>
                    </a:lnTo>
                    <a:lnTo>
                      <a:pt x="71" y="122"/>
                    </a:lnTo>
                    <a:lnTo>
                      <a:pt x="67" y="121"/>
                    </a:lnTo>
                    <a:lnTo>
                      <a:pt x="62" y="121"/>
                    </a:lnTo>
                    <a:lnTo>
                      <a:pt x="38" y="121"/>
                    </a:lnTo>
                    <a:lnTo>
                      <a:pt x="38" y="220"/>
                    </a:lnTo>
                    <a:lnTo>
                      <a:pt x="0" y="220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96"/>
                    </a:lnTo>
                    <a:lnTo>
                      <a:pt x="59" y="96"/>
                    </a:lnTo>
                    <a:lnTo>
                      <a:pt x="68" y="94"/>
                    </a:lnTo>
                    <a:lnTo>
                      <a:pt x="74" y="91"/>
                    </a:lnTo>
                    <a:lnTo>
                      <a:pt x="81" y="87"/>
                    </a:lnTo>
                    <a:lnTo>
                      <a:pt x="85" y="80"/>
                    </a:lnTo>
                    <a:lnTo>
                      <a:pt x="132" y="1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345"/>
              <p:cNvSpPr>
                <a:spLocks noEditPoints="1"/>
              </p:cNvSpPr>
              <p:nvPr/>
            </p:nvSpPr>
            <p:spPr bwMode="auto">
              <a:xfrm>
                <a:off x="2305" y="1707"/>
                <a:ext cx="29" cy="38"/>
              </a:xfrm>
              <a:custGeom>
                <a:avLst/>
                <a:gdLst>
                  <a:gd name="T0" fmla="*/ 151 w 173"/>
                  <a:gd name="T1" fmla="*/ 222 h 227"/>
                  <a:gd name="T2" fmla="*/ 144 w 173"/>
                  <a:gd name="T3" fmla="*/ 218 h 227"/>
                  <a:gd name="T4" fmla="*/ 138 w 173"/>
                  <a:gd name="T5" fmla="*/ 193 h 227"/>
                  <a:gd name="T6" fmla="*/ 121 w 173"/>
                  <a:gd name="T7" fmla="*/ 206 h 227"/>
                  <a:gd name="T8" fmla="*/ 104 w 173"/>
                  <a:gd name="T9" fmla="*/ 218 h 227"/>
                  <a:gd name="T10" fmla="*/ 84 w 173"/>
                  <a:gd name="T11" fmla="*/ 223 h 227"/>
                  <a:gd name="T12" fmla="*/ 62 w 173"/>
                  <a:gd name="T13" fmla="*/ 227 h 227"/>
                  <a:gd name="T14" fmla="*/ 37 w 173"/>
                  <a:gd name="T15" fmla="*/ 222 h 227"/>
                  <a:gd name="T16" fmla="*/ 27 w 173"/>
                  <a:gd name="T17" fmla="*/ 218 h 227"/>
                  <a:gd name="T18" fmla="*/ 17 w 173"/>
                  <a:gd name="T19" fmla="*/ 212 h 227"/>
                  <a:gd name="T20" fmla="*/ 11 w 173"/>
                  <a:gd name="T21" fmla="*/ 203 h 227"/>
                  <a:gd name="T22" fmla="*/ 5 w 173"/>
                  <a:gd name="T23" fmla="*/ 193 h 227"/>
                  <a:gd name="T24" fmla="*/ 1 w 173"/>
                  <a:gd name="T25" fmla="*/ 182 h 227"/>
                  <a:gd name="T26" fmla="*/ 0 w 173"/>
                  <a:gd name="T27" fmla="*/ 168 h 227"/>
                  <a:gd name="T28" fmla="*/ 2 w 173"/>
                  <a:gd name="T29" fmla="*/ 155 h 227"/>
                  <a:gd name="T30" fmla="*/ 7 w 173"/>
                  <a:gd name="T31" fmla="*/ 143 h 227"/>
                  <a:gd name="T32" fmla="*/ 16 w 173"/>
                  <a:gd name="T33" fmla="*/ 132 h 227"/>
                  <a:gd name="T34" fmla="*/ 30 w 173"/>
                  <a:gd name="T35" fmla="*/ 122 h 227"/>
                  <a:gd name="T36" fmla="*/ 49 w 173"/>
                  <a:gd name="T37" fmla="*/ 113 h 227"/>
                  <a:gd name="T38" fmla="*/ 72 w 173"/>
                  <a:gd name="T39" fmla="*/ 106 h 227"/>
                  <a:gd name="T40" fmla="*/ 101 w 173"/>
                  <a:gd name="T41" fmla="*/ 102 h 227"/>
                  <a:gd name="T42" fmla="*/ 135 w 173"/>
                  <a:gd name="T43" fmla="*/ 100 h 227"/>
                  <a:gd name="T44" fmla="*/ 134 w 173"/>
                  <a:gd name="T45" fmla="*/ 71 h 227"/>
                  <a:gd name="T46" fmla="*/ 129 w 173"/>
                  <a:gd name="T47" fmla="*/ 51 h 227"/>
                  <a:gd name="T48" fmla="*/ 118 w 173"/>
                  <a:gd name="T49" fmla="*/ 37 h 227"/>
                  <a:gd name="T50" fmla="*/ 102 w 173"/>
                  <a:gd name="T51" fmla="*/ 32 h 227"/>
                  <a:gd name="T52" fmla="*/ 79 w 173"/>
                  <a:gd name="T53" fmla="*/ 32 h 227"/>
                  <a:gd name="T54" fmla="*/ 59 w 173"/>
                  <a:gd name="T55" fmla="*/ 37 h 227"/>
                  <a:gd name="T56" fmla="*/ 45 w 173"/>
                  <a:gd name="T57" fmla="*/ 46 h 227"/>
                  <a:gd name="T58" fmla="*/ 34 w 173"/>
                  <a:gd name="T59" fmla="*/ 53 h 227"/>
                  <a:gd name="T60" fmla="*/ 25 w 173"/>
                  <a:gd name="T61" fmla="*/ 53 h 227"/>
                  <a:gd name="T62" fmla="*/ 20 w 173"/>
                  <a:gd name="T63" fmla="*/ 50 h 227"/>
                  <a:gd name="T64" fmla="*/ 11 w 173"/>
                  <a:gd name="T65" fmla="*/ 34 h 227"/>
                  <a:gd name="T66" fmla="*/ 30 w 173"/>
                  <a:gd name="T67" fmla="*/ 19 h 227"/>
                  <a:gd name="T68" fmla="*/ 50 w 173"/>
                  <a:gd name="T69" fmla="*/ 9 h 227"/>
                  <a:gd name="T70" fmla="*/ 72 w 173"/>
                  <a:gd name="T71" fmla="*/ 2 h 227"/>
                  <a:gd name="T72" fmla="*/ 96 w 173"/>
                  <a:gd name="T73" fmla="*/ 0 h 227"/>
                  <a:gd name="T74" fmla="*/ 114 w 173"/>
                  <a:gd name="T75" fmla="*/ 1 h 227"/>
                  <a:gd name="T76" fmla="*/ 129 w 173"/>
                  <a:gd name="T77" fmla="*/ 5 h 227"/>
                  <a:gd name="T78" fmla="*/ 142 w 173"/>
                  <a:gd name="T79" fmla="*/ 13 h 227"/>
                  <a:gd name="T80" fmla="*/ 153 w 173"/>
                  <a:gd name="T81" fmla="*/ 23 h 227"/>
                  <a:gd name="T82" fmla="*/ 162 w 173"/>
                  <a:gd name="T83" fmla="*/ 34 h 227"/>
                  <a:gd name="T84" fmla="*/ 168 w 173"/>
                  <a:gd name="T85" fmla="*/ 49 h 227"/>
                  <a:gd name="T86" fmla="*/ 171 w 173"/>
                  <a:gd name="T87" fmla="*/ 65 h 227"/>
                  <a:gd name="T88" fmla="*/ 173 w 173"/>
                  <a:gd name="T89" fmla="*/ 82 h 227"/>
                  <a:gd name="T90" fmla="*/ 155 w 173"/>
                  <a:gd name="T91" fmla="*/ 222 h 227"/>
                  <a:gd name="T92" fmla="*/ 83 w 173"/>
                  <a:gd name="T93" fmla="*/ 199 h 227"/>
                  <a:gd name="T94" fmla="*/ 100 w 173"/>
                  <a:gd name="T95" fmla="*/ 194 h 227"/>
                  <a:gd name="T96" fmla="*/ 115 w 173"/>
                  <a:gd name="T97" fmla="*/ 186 h 227"/>
                  <a:gd name="T98" fmla="*/ 129 w 173"/>
                  <a:gd name="T99" fmla="*/ 175 h 227"/>
                  <a:gd name="T100" fmla="*/ 135 w 173"/>
                  <a:gd name="T101" fmla="*/ 124 h 227"/>
                  <a:gd name="T102" fmla="*/ 111 w 173"/>
                  <a:gd name="T103" fmla="*/ 125 h 227"/>
                  <a:gd name="T104" fmla="*/ 90 w 173"/>
                  <a:gd name="T105" fmla="*/ 128 h 227"/>
                  <a:gd name="T106" fmla="*/ 60 w 173"/>
                  <a:gd name="T107" fmla="*/ 136 h 227"/>
                  <a:gd name="T108" fmla="*/ 49 w 173"/>
                  <a:gd name="T109" fmla="*/ 143 h 227"/>
                  <a:gd name="T110" fmla="*/ 42 w 173"/>
                  <a:gd name="T111" fmla="*/ 150 h 227"/>
                  <a:gd name="T112" fmla="*/ 39 w 173"/>
                  <a:gd name="T113" fmla="*/ 158 h 227"/>
                  <a:gd name="T114" fmla="*/ 36 w 173"/>
                  <a:gd name="T115" fmla="*/ 166 h 227"/>
                  <a:gd name="T116" fmla="*/ 40 w 173"/>
                  <a:gd name="T117" fmla="*/ 181 h 227"/>
                  <a:gd name="T118" fmla="*/ 47 w 173"/>
                  <a:gd name="T119" fmla="*/ 191 h 227"/>
                  <a:gd name="T120" fmla="*/ 59 w 173"/>
                  <a:gd name="T121" fmla="*/ 198 h 227"/>
                  <a:gd name="T122" fmla="*/ 73 w 173"/>
                  <a:gd name="T123" fmla="*/ 19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3" h="227">
                    <a:moveTo>
                      <a:pt x="155" y="222"/>
                    </a:moveTo>
                    <a:lnTo>
                      <a:pt x="151" y="222"/>
                    </a:lnTo>
                    <a:lnTo>
                      <a:pt x="146" y="221"/>
                    </a:lnTo>
                    <a:lnTo>
                      <a:pt x="144" y="218"/>
                    </a:lnTo>
                    <a:lnTo>
                      <a:pt x="142" y="213"/>
                    </a:lnTo>
                    <a:lnTo>
                      <a:pt x="138" y="193"/>
                    </a:lnTo>
                    <a:lnTo>
                      <a:pt x="130" y="200"/>
                    </a:lnTo>
                    <a:lnTo>
                      <a:pt x="121" y="206"/>
                    </a:lnTo>
                    <a:lnTo>
                      <a:pt x="112" y="212"/>
                    </a:lnTo>
                    <a:lnTo>
                      <a:pt x="104" y="218"/>
                    </a:lnTo>
                    <a:lnTo>
                      <a:pt x="94" y="221"/>
                    </a:lnTo>
                    <a:lnTo>
                      <a:pt x="84" y="223"/>
                    </a:lnTo>
                    <a:lnTo>
                      <a:pt x="73" y="225"/>
                    </a:lnTo>
                    <a:lnTo>
                      <a:pt x="62" y="227"/>
                    </a:lnTo>
                    <a:lnTo>
                      <a:pt x="50" y="225"/>
                    </a:lnTo>
                    <a:lnTo>
                      <a:pt x="37" y="222"/>
                    </a:lnTo>
                    <a:lnTo>
                      <a:pt x="32" y="220"/>
                    </a:lnTo>
                    <a:lnTo>
                      <a:pt x="27" y="218"/>
                    </a:lnTo>
                    <a:lnTo>
                      <a:pt x="22" y="215"/>
                    </a:lnTo>
                    <a:lnTo>
                      <a:pt x="17" y="212"/>
                    </a:lnTo>
                    <a:lnTo>
                      <a:pt x="14" y="208"/>
                    </a:lnTo>
                    <a:lnTo>
                      <a:pt x="11" y="203"/>
                    </a:lnTo>
                    <a:lnTo>
                      <a:pt x="7" y="199"/>
                    </a:lnTo>
                    <a:lnTo>
                      <a:pt x="5" y="193"/>
                    </a:lnTo>
                    <a:lnTo>
                      <a:pt x="3" y="188"/>
                    </a:lnTo>
                    <a:lnTo>
                      <a:pt x="1" y="182"/>
                    </a:lnTo>
                    <a:lnTo>
                      <a:pt x="0" y="175"/>
                    </a:lnTo>
                    <a:lnTo>
                      <a:pt x="0" y="168"/>
                    </a:lnTo>
                    <a:lnTo>
                      <a:pt x="1" y="161"/>
                    </a:lnTo>
                    <a:lnTo>
                      <a:pt x="2" y="155"/>
                    </a:lnTo>
                    <a:lnTo>
                      <a:pt x="4" y="149"/>
                    </a:lnTo>
                    <a:lnTo>
                      <a:pt x="7" y="143"/>
                    </a:lnTo>
                    <a:lnTo>
                      <a:pt x="11" y="136"/>
                    </a:lnTo>
                    <a:lnTo>
                      <a:pt x="16" y="132"/>
                    </a:lnTo>
                    <a:lnTo>
                      <a:pt x="23" y="126"/>
                    </a:lnTo>
                    <a:lnTo>
                      <a:pt x="30" y="122"/>
                    </a:lnTo>
                    <a:lnTo>
                      <a:pt x="39" y="118"/>
                    </a:lnTo>
                    <a:lnTo>
                      <a:pt x="49" y="113"/>
                    </a:lnTo>
                    <a:lnTo>
                      <a:pt x="60" y="110"/>
                    </a:lnTo>
                    <a:lnTo>
                      <a:pt x="72" y="106"/>
                    </a:lnTo>
                    <a:lnTo>
                      <a:pt x="85" y="103"/>
                    </a:lnTo>
                    <a:lnTo>
                      <a:pt x="101" y="102"/>
                    </a:lnTo>
                    <a:lnTo>
                      <a:pt x="118" y="100"/>
                    </a:lnTo>
                    <a:lnTo>
                      <a:pt x="135" y="100"/>
                    </a:lnTo>
                    <a:lnTo>
                      <a:pt x="135" y="82"/>
                    </a:lnTo>
                    <a:lnTo>
                      <a:pt x="134" y="71"/>
                    </a:lnTo>
                    <a:lnTo>
                      <a:pt x="132" y="60"/>
                    </a:lnTo>
                    <a:lnTo>
                      <a:pt x="129" y="51"/>
                    </a:lnTo>
                    <a:lnTo>
                      <a:pt x="124" y="44"/>
                    </a:lnTo>
                    <a:lnTo>
                      <a:pt x="118" y="37"/>
                    </a:lnTo>
                    <a:lnTo>
                      <a:pt x="111" y="34"/>
                    </a:lnTo>
                    <a:lnTo>
                      <a:pt x="102" y="32"/>
                    </a:lnTo>
                    <a:lnTo>
                      <a:pt x="92" y="31"/>
                    </a:lnTo>
                    <a:lnTo>
                      <a:pt x="79" y="32"/>
                    </a:lnTo>
                    <a:lnTo>
                      <a:pt x="68" y="34"/>
                    </a:lnTo>
                    <a:lnTo>
                      <a:pt x="59" y="37"/>
                    </a:lnTo>
                    <a:lnTo>
                      <a:pt x="51" y="42"/>
                    </a:lnTo>
                    <a:lnTo>
                      <a:pt x="45" y="46"/>
                    </a:lnTo>
                    <a:lnTo>
                      <a:pt x="40" y="50"/>
                    </a:lnTo>
                    <a:lnTo>
                      <a:pt x="34" y="53"/>
                    </a:lnTo>
                    <a:lnTo>
                      <a:pt x="29" y="54"/>
                    </a:lnTo>
                    <a:lnTo>
                      <a:pt x="25" y="53"/>
                    </a:lnTo>
                    <a:lnTo>
                      <a:pt x="22" y="52"/>
                    </a:lnTo>
                    <a:lnTo>
                      <a:pt x="20" y="50"/>
                    </a:lnTo>
                    <a:lnTo>
                      <a:pt x="17" y="46"/>
                    </a:lnTo>
                    <a:lnTo>
                      <a:pt x="11" y="34"/>
                    </a:lnTo>
                    <a:lnTo>
                      <a:pt x="20" y="26"/>
                    </a:lnTo>
                    <a:lnTo>
                      <a:pt x="30" y="19"/>
                    </a:lnTo>
                    <a:lnTo>
                      <a:pt x="40" y="13"/>
                    </a:lnTo>
                    <a:lnTo>
                      <a:pt x="50" y="9"/>
                    </a:lnTo>
                    <a:lnTo>
                      <a:pt x="61" y="4"/>
                    </a:lnTo>
                    <a:lnTo>
                      <a:pt x="72" y="2"/>
                    </a:lnTo>
                    <a:lnTo>
                      <a:pt x="84" y="0"/>
                    </a:lnTo>
                    <a:lnTo>
                      <a:pt x="96" y="0"/>
                    </a:lnTo>
                    <a:lnTo>
                      <a:pt x="105" y="0"/>
                    </a:lnTo>
                    <a:lnTo>
                      <a:pt x="114" y="1"/>
                    </a:lnTo>
                    <a:lnTo>
                      <a:pt x="122" y="3"/>
                    </a:lnTo>
                    <a:lnTo>
                      <a:pt x="129" y="5"/>
                    </a:lnTo>
                    <a:lnTo>
                      <a:pt x="135" y="9"/>
                    </a:lnTo>
                    <a:lnTo>
                      <a:pt x="142" y="13"/>
                    </a:lnTo>
                    <a:lnTo>
                      <a:pt x="148" y="17"/>
                    </a:lnTo>
                    <a:lnTo>
                      <a:pt x="153" y="23"/>
                    </a:lnTo>
                    <a:lnTo>
                      <a:pt x="158" y="29"/>
                    </a:lnTo>
                    <a:lnTo>
                      <a:pt x="162" y="34"/>
                    </a:lnTo>
                    <a:lnTo>
                      <a:pt x="165" y="41"/>
                    </a:lnTo>
                    <a:lnTo>
                      <a:pt x="168" y="49"/>
                    </a:lnTo>
                    <a:lnTo>
                      <a:pt x="170" y="56"/>
                    </a:lnTo>
                    <a:lnTo>
                      <a:pt x="171" y="65"/>
                    </a:lnTo>
                    <a:lnTo>
                      <a:pt x="172" y="73"/>
                    </a:lnTo>
                    <a:lnTo>
                      <a:pt x="173" y="82"/>
                    </a:lnTo>
                    <a:lnTo>
                      <a:pt x="173" y="222"/>
                    </a:lnTo>
                    <a:lnTo>
                      <a:pt x="155" y="222"/>
                    </a:lnTo>
                    <a:close/>
                    <a:moveTo>
                      <a:pt x="73" y="199"/>
                    </a:moveTo>
                    <a:lnTo>
                      <a:pt x="83" y="199"/>
                    </a:lnTo>
                    <a:lnTo>
                      <a:pt x="92" y="196"/>
                    </a:lnTo>
                    <a:lnTo>
                      <a:pt x="100" y="194"/>
                    </a:lnTo>
                    <a:lnTo>
                      <a:pt x="108" y="191"/>
                    </a:lnTo>
                    <a:lnTo>
                      <a:pt x="115" y="186"/>
                    </a:lnTo>
                    <a:lnTo>
                      <a:pt x="122" y="182"/>
                    </a:lnTo>
                    <a:lnTo>
                      <a:pt x="129" y="175"/>
                    </a:lnTo>
                    <a:lnTo>
                      <a:pt x="135" y="170"/>
                    </a:lnTo>
                    <a:lnTo>
                      <a:pt x="135" y="124"/>
                    </a:lnTo>
                    <a:lnTo>
                      <a:pt x="122" y="124"/>
                    </a:lnTo>
                    <a:lnTo>
                      <a:pt x="111" y="125"/>
                    </a:lnTo>
                    <a:lnTo>
                      <a:pt x="100" y="126"/>
                    </a:lnTo>
                    <a:lnTo>
                      <a:pt x="90" y="128"/>
                    </a:lnTo>
                    <a:lnTo>
                      <a:pt x="73" y="132"/>
                    </a:lnTo>
                    <a:lnTo>
                      <a:pt x="60" y="136"/>
                    </a:lnTo>
                    <a:lnTo>
                      <a:pt x="54" y="140"/>
                    </a:lnTo>
                    <a:lnTo>
                      <a:pt x="49" y="143"/>
                    </a:lnTo>
                    <a:lnTo>
                      <a:pt x="45" y="146"/>
                    </a:lnTo>
                    <a:lnTo>
                      <a:pt x="42" y="150"/>
                    </a:lnTo>
                    <a:lnTo>
                      <a:pt x="40" y="153"/>
                    </a:lnTo>
                    <a:lnTo>
                      <a:pt x="39" y="158"/>
                    </a:lnTo>
                    <a:lnTo>
                      <a:pt x="37" y="162"/>
                    </a:lnTo>
                    <a:lnTo>
                      <a:pt x="36" y="166"/>
                    </a:lnTo>
                    <a:lnTo>
                      <a:pt x="37" y="174"/>
                    </a:lnTo>
                    <a:lnTo>
                      <a:pt x="40" y="181"/>
                    </a:lnTo>
                    <a:lnTo>
                      <a:pt x="43" y="186"/>
                    </a:lnTo>
                    <a:lnTo>
                      <a:pt x="47" y="191"/>
                    </a:lnTo>
                    <a:lnTo>
                      <a:pt x="53" y="194"/>
                    </a:lnTo>
                    <a:lnTo>
                      <a:pt x="59" y="198"/>
                    </a:lnTo>
                    <a:lnTo>
                      <a:pt x="65" y="199"/>
                    </a:lnTo>
                    <a:lnTo>
                      <a:pt x="73" y="19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346"/>
              <p:cNvSpPr>
                <a:spLocks noEditPoints="1"/>
              </p:cNvSpPr>
              <p:nvPr/>
            </p:nvSpPr>
            <p:spPr bwMode="auto">
              <a:xfrm>
                <a:off x="2343" y="1692"/>
                <a:ext cx="35" cy="53"/>
              </a:xfrm>
              <a:custGeom>
                <a:avLst/>
                <a:gdLst>
                  <a:gd name="T0" fmla="*/ 99 w 211"/>
                  <a:gd name="T1" fmla="*/ 44 h 314"/>
                  <a:gd name="T2" fmla="*/ 75 w 211"/>
                  <a:gd name="T3" fmla="*/ 55 h 314"/>
                  <a:gd name="T4" fmla="*/ 56 w 211"/>
                  <a:gd name="T5" fmla="*/ 72 h 314"/>
                  <a:gd name="T6" fmla="*/ 44 w 211"/>
                  <a:gd name="T7" fmla="*/ 95 h 314"/>
                  <a:gd name="T8" fmla="*/ 37 w 211"/>
                  <a:gd name="T9" fmla="*/ 123 h 314"/>
                  <a:gd name="T10" fmla="*/ 40 w 211"/>
                  <a:gd name="T11" fmla="*/ 135 h 314"/>
                  <a:gd name="T12" fmla="*/ 67 w 211"/>
                  <a:gd name="T13" fmla="*/ 113 h 314"/>
                  <a:gd name="T14" fmla="*/ 103 w 211"/>
                  <a:gd name="T15" fmla="*/ 101 h 314"/>
                  <a:gd name="T16" fmla="*/ 137 w 211"/>
                  <a:gd name="T17" fmla="*/ 102 h 314"/>
                  <a:gd name="T18" fmla="*/ 164 w 211"/>
                  <a:gd name="T19" fmla="*/ 112 h 314"/>
                  <a:gd name="T20" fmla="*/ 185 w 211"/>
                  <a:gd name="T21" fmla="*/ 130 h 314"/>
                  <a:gd name="T22" fmla="*/ 201 w 211"/>
                  <a:gd name="T23" fmla="*/ 154 h 314"/>
                  <a:gd name="T24" fmla="*/ 208 w 211"/>
                  <a:gd name="T25" fmla="*/ 184 h 314"/>
                  <a:gd name="T26" fmla="*/ 211 w 211"/>
                  <a:gd name="T27" fmla="*/ 220 h 314"/>
                  <a:gd name="T28" fmla="*/ 203 w 211"/>
                  <a:gd name="T29" fmla="*/ 252 h 314"/>
                  <a:gd name="T30" fmla="*/ 188 w 211"/>
                  <a:gd name="T31" fmla="*/ 278 h 314"/>
                  <a:gd name="T32" fmla="*/ 166 w 211"/>
                  <a:gd name="T33" fmla="*/ 298 h 314"/>
                  <a:gd name="T34" fmla="*/ 138 w 211"/>
                  <a:gd name="T35" fmla="*/ 310 h 314"/>
                  <a:gd name="T36" fmla="*/ 105 w 211"/>
                  <a:gd name="T37" fmla="*/ 314 h 314"/>
                  <a:gd name="T38" fmla="*/ 74 w 211"/>
                  <a:gd name="T39" fmla="*/ 310 h 314"/>
                  <a:gd name="T40" fmla="*/ 46 w 211"/>
                  <a:gd name="T41" fmla="*/ 298 h 314"/>
                  <a:gd name="T42" fmla="*/ 24 w 211"/>
                  <a:gd name="T43" fmla="*/ 274 h 314"/>
                  <a:gd name="T44" fmla="*/ 8 w 211"/>
                  <a:gd name="T45" fmla="*/ 239 h 314"/>
                  <a:gd name="T46" fmla="*/ 0 w 211"/>
                  <a:gd name="T47" fmla="*/ 190 h 314"/>
                  <a:gd name="T48" fmla="*/ 2 w 211"/>
                  <a:gd name="T49" fmla="*/ 138 h 314"/>
                  <a:gd name="T50" fmla="*/ 10 w 211"/>
                  <a:gd name="T51" fmla="*/ 93 h 314"/>
                  <a:gd name="T52" fmla="*/ 27 w 211"/>
                  <a:gd name="T53" fmla="*/ 56 h 314"/>
                  <a:gd name="T54" fmla="*/ 53 w 211"/>
                  <a:gd name="T55" fmla="*/ 29 h 314"/>
                  <a:gd name="T56" fmla="*/ 87 w 211"/>
                  <a:gd name="T57" fmla="*/ 12 h 314"/>
                  <a:gd name="T58" fmla="*/ 195 w 211"/>
                  <a:gd name="T59" fmla="*/ 0 h 314"/>
                  <a:gd name="T60" fmla="*/ 195 w 211"/>
                  <a:gd name="T61" fmla="*/ 31 h 314"/>
                  <a:gd name="T62" fmla="*/ 190 w 211"/>
                  <a:gd name="T63" fmla="*/ 35 h 314"/>
                  <a:gd name="T64" fmla="*/ 105 w 211"/>
                  <a:gd name="T65" fmla="*/ 285 h 314"/>
                  <a:gd name="T66" fmla="*/ 127 w 211"/>
                  <a:gd name="T67" fmla="*/ 283 h 314"/>
                  <a:gd name="T68" fmla="*/ 145 w 211"/>
                  <a:gd name="T69" fmla="*/ 274 h 314"/>
                  <a:gd name="T70" fmla="*/ 158 w 211"/>
                  <a:gd name="T71" fmla="*/ 260 h 314"/>
                  <a:gd name="T72" fmla="*/ 166 w 211"/>
                  <a:gd name="T73" fmla="*/ 241 h 314"/>
                  <a:gd name="T74" fmla="*/ 171 w 211"/>
                  <a:gd name="T75" fmla="*/ 217 h 314"/>
                  <a:gd name="T76" fmla="*/ 167 w 211"/>
                  <a:gd name="T77" fmla="*/ 174 h 314"/>
                  <a:gd name="T78" fmla="*/ 158 w 211"/>
                  <a:gd name="T79" fmla="*/ 155 h 314"/>
                  <a:gd name="T80" fmla="*/ 146 w 211"/>
                  <a:gd name="T81" fmla="*/ 141 h 314"/>
                  <a:gd name="T82" fmla="*/ 128 w 211"/>
                  <a:gd name="T83" fmla="*/ 132 h 314"/>
                  <a:gd name="T84" fmla="*/ 107 w 211"/>
                  <a:gd name="T85" fmla="*/ 129 h 314"/>
                  <a:gd name="T86" fmla="*/ 86 w 211"/>
                  <a:gd name="T87" fmla="*/ 132 h 314"/>
                  <a:gd name="T88" fmla="*/ 68 w 211"/>
                  <a:gd name="T89" fmla="*/ 140 h 314"/>
                  <a:gd name="T90" fmla="*/ 55 w 211"/>
                  <a:gd name="T91" fmla="*/ 153 h 314"/>
                  <a:gd name="T92" fmla="*/ 45 w 211"/>
                  <a:gd name="T93" fmla="*/ 171 h 314"/>
                  <a:gd name="T94" fmla="*/ 42 w 211"/>
                  <a:gd name="T95" fmla="*/ 193 h 314"/>
                  <a:gd name="T96" fmla="*/ 42 w 211"/>
                  <a:gd name="T97" fmla="*/ 221 h 314"/>
                  <a:gd name="T98" fmla="*/ 47 w 211"/>
                  <a:gd name="T99" fmla="*/ 244 h 314"/>
                  <a:gd name="T100" fmla="*/ 57 w 211"/>
                  <a:gd name="T101" fmla="*/ 263 h 314"/>
                  <a:gd name="T102" fmla="*/ 72 w 211"/>
                  <a:gd name="T103" fmla="*/ 277 h 314"/>
                  <a:gd name="T104" fmla="*/ 91 w 211"/>
                  <a:gd name="T105" fmla="*/ 28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1" h="314">
                    <a:moveTo>
                      <a:pt x="121" y="41"/>
                    </a:moveTo>
                    <a:lnTo>
                      <a:pt x="109" y="42"/>
                    </a:lnTo>
                    <a:lnTo>
                      <a:pt x="99" y="44"/>
                    </a:lnTo>
                    <a:lnTo>
                      <a:pt x="91" y="47"/>
                    </a:lnTo>
                    <a:lnTo>
                      <a:pt x="83" y="51"/>
                    </a:lnTo>
                    <a:lnTo>
                      <a:pt x="75" y="55"/>
                    </a:lnTo>
                    <a:lnTo>
                      <a:pt x="68" y="60"/>
                    </a:lnTo>
                    <a:lnTo>
                      <a:pt x="62" y="65"/>
                    </a:lnTo>
                    <a:lnTo>
                      <a:pt x="56" y="72"/>
                    </a:lnTo>
                    <a:lnTo>
                      <a:pt x="52" y="79"/>
                    </a:lnTo>
                    <a:lnTo>
                      <a:pt x="47" y="86"/>
                    </a:lnTo>
                    <a:lnTo>
                      <a:pt x="44" y="95"/>
                    </a:lnTo>
                    <a:lnTo>
                      <a:pt x="40" y="104"/>
                    </a:lnTo>
                    <a:lnTo>
                      <a:pt x="38" y="113"/>
                    </a:lnTo>
                    <a:lnTo>
                      <a:pt x="37" y="123"/>
                    </a:lnTo>
                    <a:lnTo>
                      <a:pt x="35" y="134"/>
                    </a:lnTo>
                    <a:lnTo>
                      <a:pt x="35" y="145"/>
                    </a:lnTo>
                    <a:lnTo>
                      <a:pt x="40" y="135"/>
                    </a:lnTo>
                    <a:lnTo>
                      <a:pt x="48" y="126"/>
                    </a:lnTo>
                    <a:lnTo>
                      <a:pt x="57" y="119"/>
                    </a:lnTo>
                    <a:lnTo>
                      <a:pt x="67" y="113"/>
                    </a:lnTo>
                    <a:lnTo>
                      <a:pt x="78" y="108"/>
                    </a:lnTo>
                    <a:lnTo>
                      <a:pt x="91" y="103"/>
                    </a:lnTo>
                    <a:lnTo>
                      <a:pt x="103" y="101"/>
                    </a:lnTo>
                    <a:lnTo>
                      <a:pt x="116" y="101"/>
                    </a:lnTo>
                    <a:lnTo>
                      <a:pt x="127" y="101"/>
                    </a:lnTo>
                    <a:lnTo>
                      <a:pt x="137" y="102"/>
                    </a:lnTo>
                    <a:lnTo>
                      <a:pt x="147" y="104"/>
                    </a:lnTo>
                    <a:lnTo>
                      <a:pt x="156" y="108"/>
                    </a:lnTo>
                    <a:lnTo>
                      <a:pt x="164" y="112"/>
                    </a:lnTo>
                    <a:lnTo>
                      <a:pt x="172" y="118"/>
                    </a:lnTo>
                    <a:lnTo>
                      <a:pt x="180" y="123"/>
                    </a:lnTo>
                    <a:lnTo>
                      <a:pt x="185" y="130"/>
                    </a:lnTo>
                    <a:lnTo>
                      <a:pt x="191" y="138"/>
                    </a:lnTo>
                    <a:lnTo>
                      <a:pt x="196" y="145"/>
                    </a:lnTo>
                    <a:lnTo>
                      <a:pt x="201" y="154"/>
                    </a:lnTo>
                    <a:lnTo>
                      <a:pt x="204" y="163"/>
                    </a:lnTo>
                    <a:lnTo>
                      <a:pt x="207" y="174"/>
                    </a:lnTo>
                    <a:lnTo>
                      <a:pt x="208" y="184"/>
                    </a:lnTo>
                    <a:lnTo>
                      <a:pt x="211" y="195"/>
                    </a:lnTo>
                    <a:lnTo>
                      <a:pt x="211" y="208"/>
                    </a:lnTo>
                    <a:lnTo>
                      <a:pt x="211" y="220"/>
                    </a:lnTo>
                    <a:lnTo>
                      <a:pt x="208" y="231"/>
                    </a:lnTo>
                    <a:lnTo>
                      <a:pt x="206" y="241"/>
                    </a:lnTo>
                    <a:lnTo>
                      <a:pt x="203" y="252"/>
                    </a:lnTo>
                    <a:lnTo>
                      <a:pt x="200" y="261"/>
                    </a:lnTo>
                    <a:lnTo>
                      <a:pt x="194" y="270"/>
                    </a:lnTo>
                    <a:lnTo>
                      <a:pt x="188" y="278"/>
                    </a:lnTo>
                    <a:lnTo>
                      <a:pt x="182" y="285"/>
                    </a:lnTo>
                    <a:lnTo>
                      <a:pt x="175" y="292"/>
                    </a:lnTo>
                    <a:lnTo>
                      <a:pt x="166" y="298"/>
                    </a:lnTo>
                    <a:lnTo>
                      <a:pt x="158" y="303"/>
                    </a:lnTo>
                    <a:lnTo>
                      <a:pt x="148" y="307"/>
                    </a:lnTo>
                    <a:lnTo>
                      <a:pt x="138" y="310"/>
                    </a:lnTo>
                    <a:lnTo>
                      <a:pt x="128" y="312"/>
                    </a:lnTo>
                    <a:lnTo>
                      <a:pt x="117" y="314"/>
                    </a:lnTo>
                    <a:lnTo>
                      <a:pt x="105" y="314"/>
                    </a:lnTo>
                    <a:lnTo>
                      <a:pt x="94" y="314"/>
                    </a:lnTo>
                    <a:lnTo>
                      <a:pt x="84" y="312"/>
                    </a:lnTo>
                    <a:lnTo>
                      <a:pt x="74" y="310"/>
                    </a:lnTo>
                    <a:lnTo>
                      <a:pt x="64" y="308"/>
                    </a:lnTo>
                    <a:lnTo>
                      <a:pt x="55" y="303"/>
                    </a:lnTo>
                    <a:lnTo>
                      <a:pt x="46" y="298"/>
                    </a:lnTo>
                    <a:lnTo>
                      <a:pt x="38" y="291"/>
                    </a:lnTo>
                    <a:lnTo>
                      <a:pt x="30" y="283"/>
                    </a:lnTo>
                    <a:lnTo>
                      <a:pt x="24" y="274"/>
                    </a:lnTo>
                    <a:lnTo>
                      <a:pt x="18" y="263"/>
                    </a:lnTo>
                    <a:lnTo>
                      <a:pt x="13" y="252"/>
                    </a:lnTo>
                    <a:lnTo>
                      <a:pt x="8" y="239"/>
                    </a:lnTo>
                    <a:lnTo>
                      <a:pt x="5" y="224"/>
                    </a:lnTo>
                    <a:lnTo>
                      <a:pt x="3" y="208"/>
                    </a:lnTo>
                    <a:lnTo>
                      <a:pt x="0" y="190"/>
                    </a:lnTo>
                    <a:lnTo>
                      <a:pt x="0" y="171"/>
                    </a:lnTo>
                    <a:lnTo>
                      <a:pt x="0" y="153"/>
                    </a:lnTo>
                    <a:lnTo>
                      <a:pt x="2" y="138"/>
                    </a:lnTo>
                    <a:lnTo>
                      <a:pt x="4" y="122"/>
                    </a:lnTo>
                    <a:lnTo>
                      <a:pt x="7" y="106"/>
                    </a:lnTo>
                    <a:lnTo>
                      <a:pt x="10" y="93"/>
                    </a:lnTo>
                    <a:lnTo>
                      <a:pt x="15" y="80"/>
                    </a:lnTo>
                    <a:lnTo>
                      <a:pt x="20" y="67"/>
                    </a:lnTo>
                    <a:lnTo>
                      <a:pt x="27" y="56"/>
                    </a:lnTo>
                    <a:lnTo>
                      <a:pt x="34" y="46"/>
                    </a:lnTo>
                    <a:lnTo>
                      <a:pt x="43" y="37"/>
                    </a:lnTo>
                    <a:lnTo>
                      <a:pt x="53" y="29"/>
                    </a:lnTo>
                    <a:lnTo>
                      <a:pt x="63" y="22"/>
                    </a:lnTo>
                    <a:lnTo>
                      <a:pt x="75" y="16"/>
                    </a:lnTo>
                    <a:lnTo>
                      <a:pt x="87" y="12"/>
                    </a:lnTo>
                    <a:lnTo>
                      <a:pt x="102" y="9"/>
                    </a:lnTo>
                    <a:lnTo>
                      <a:pt x="117" y="6"/>
                    </a:lnTo>
                    <a:lnTo>
                      <a:pt x="195" y="0"/>
                    </a:lnTo>
                    <a:lnTo>
                      <a:pt x="197" y="20"/>
                    </a:lnTo>
                    <a:lnTo>
                      <a:pt x="197" y="25"/>
                    </a:lnTo>
                    <a:lnTo>
                      <a:pt x="195" y="31"/>
                    </a:lnTo>
                    <a:lnTo>
                      <a:pt x="194" y="33"/>
                    </a:lnTo>
                    <a:lnTo>
                      <a:pt x="192" y="34"/>
                    </a:lnTo>
                    <a:lnTo>
                      <a:pt x="190" y="35"/>
                    </a:lnTo>
                    <a:lnTo>
                      <a:pt x="186" y="35"/>
                    </a:lnTo>
                    <a:lnTo>
                      <a:pt x="121" y="41"/>
                    </a:lnTo>
                    <a:close/>
                    <a:moveTo>
                      <a:pt x="105" y="285"/>
                    </a:moveTo>
                    <a:lnTo>
                      <a:pt x="113" y="285"/>
                    </a:lnTo>
                    <a:lnTo>
                      <a:pt x="121" y="284"/>
                    </a:lnTo>
                    <a:lnTo>
                      <a:pt x="127" y="283"/>
                    </a:lnTo>
                    <a:lnTo>
                      <a:pt x="134" y="281"/>
                    </a:lnTo>
                    <a:lnTo>
                      <a:pt x="139" y="278"/>
                    </a:lnTo>
                    <a:lnTo>
                      <a:pt x="145" y="274"/>
                    </a:lnTo>
                    <a:lnTo>
                      <a:pt x="149" y="270"/>
                    </a:lnTo>
                    <a:lnTo>
                      <a:pt x="154" y="265"/>
                    </a:lnTo>
                    <a:lnTo>
                      <a:pt x="158" y="260"/>
                    </a:lnTo>
                    <a:lnTo>
                      <a:pt x="162" y="254"/>
                    </a:lnTo>
                    <a:lnTo>
                      <a:pt x="164" y="248"/>
                    </a:lnTo>
                    <a:lnTo>
                      <a:pt x="166" y="241"/>
                    </a:lnTo>
                    <a:lnTo>
                      <a:pt x="168" y="233"/>
                    </a:lnTo>
                    <a:lnTo>
                      <a:pt x="170" y="225"/>
                    </a:lnTo>
                    <a:lnTo>
                      <a:pt x="171" y="217"/>
                    </a:lnTo>
                    <a:lnTo>
                      <a:pt x="171" y="208"/>
                    </a:lnTo>
                    <a:lnTo>
                      <a:pt x="170" y="190"/>
                    </a:lnTo>
                    <a:lnTo>
                      <a:pt x="167" y="174"/>
                    </a:lnTo>
                    <a:lnTo>
                      <a:pt x="165" y="168"/>
                    </a:lnTo>
                    <a:lnTo>
                      <a:pt x="162" y="161"/>
                    </a:lnTo>
                    <a:lnTo>
                      <a:pt x="158" y="155"/>
                    </a:lnTo>
                    <a:lnTo>
                      <a:pt x="155" y="150"/>
                    </a:lnTo>
                    <a:lnTo>
                      <a:pt x="151" y="145"/>
                    </a:lnTo>
                    <a:lnTo>
                      <a:pt x="146" y="141"/>
                    </a:lnTo>
                    <a:lnTo>
                      <a:pt x="141" y="138"/>
                    </a:lnTo>
                    <a:lnTo>
                      <a:pt x="135" y="134"/>
                    </a:lnTo>
                    <a:lnTo>
                      <a:pt x="128" y="132"/>
                    </a:lnTo>
                    <a:lnTo>
                      <a:pt x="122" y="130"/>
                    </a:lnTo>
                    <a:lnTo>
                      <a:pt x="115" y="130"/>
                    </a:lnTo>
                    <a:lnTo>
                      <a:pt x="107" y="129"/>
                    </a:lnTo>
                    <a:lnTo>
                      <a:pt x="99" y="130"/>
                    </a:lnTo>
                    <a:lnTo>
                      <a:pt x="93" y="130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6"/>
                    </a:lnTo>
                    <a:lnTo>
                      <a:pt x="68" y="140"/>
                    </a:lnTo>
                    <a:lnTo>
                      <a:pt x="63" y="143"/>
                    </a:lnTo>
                    <a:lnTo>
                      <a:pt x="58" y="148"/>
                    </a:lnTo>
                    <a:lnTo>
                      <a:pt x="55" y="153"/>
                    </a:lnTo>
                    <a:lnTo>
                      <a:pt x="52" y="159"/>
                    </a:lnTo>
                    <a:lnTo>
                      <a:pt x="48" y="164"/>
                    </a:lnTo>
                    <a:lnTo>
                      <a:pt x="45" y="171"/>
                    </a:lnTo>
                    <a:lnTo>
                      <a:pt x="44" y="178"/>
                    </a:lnTo>
                    <a:lnTo>
                      <a:pt x="42" y="185"/>
                    </a:lnTo>
                    <a:lnTo>
                      <a:pt x="42" y="193"/>
                    </a:lnTo>
                    <a:lnTo>
                      <a:pt x="40" y="202"/>
                    </a:lnTo>
                    <a:lnTo>
                      <a:pt x="40" y="212"/>
                    </a:lnTo>
                    <a:lnTo>
                      <a:pt x="42" y="221"/>
                    </a:lnTo>
                    <a:lnTo>
                      <a:pt x="43" y="229"/>
                    </a:lnTo>
                    <a:lnTo>
                      <a:pt x="45" y="238"/>
                    </a:lnTo>
                    <a:lnTo>
                      <a:pt x="47" y="244"/>
                    </a:lnTo>
                    <a:lnTo>
                      <a:pt x="50" y="252"/>
                    </a:lnTo>
                    <a:lnTo>
                      <a:pt x="54" y="258"/>
                    </a:lnTo>
                    <a:lnTo>
                      <a:pt x="57" y="263"/>
                    </a:lnTo>
                    <a:lnTo>
                      <a:pt x="62" y="269"/>
                    </a:lnTo>
                    <a:lnTo>
                      <a:pt x="66" y="273"/>
                    </a:lnTo>
                    <a:lnTo>
                      <a:pt x="72" y="277"/>
                    </a:lnTo>
                    <a:lnTo>
                      <a:pt x="77" y="280"/>
                    </a:lnTo>
                    <a:lnTo>
                      <a:pt x="84" y="283"/>
                    </a:lnTo>
                    <a:lnTo>
                      <a:pt x="91" y="284"/>
                    </a:lnTo>
                    <a:lnTo>
                      <a:pt x="97" y="285"/>
                    </a:lnTo>
                    <a:lnTo>
                      <a:pt x="105" y="28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347"/>
              <p:cNvSpPr>
                <a:spLocks/>
              </p:cNvSpPr>
              <p:nvPr/>
            </p:nvSpPr>
            <p:spPr bwMode="auto">
              <a:xfrm>
                <a:off x="2386" y="1708"/>
                <a:ext cx="31" cy="36"/>
              </a:xfrm>
              <a:custGeom>
                <a:avLst/>
                <a:gdLst>
                  <a:gd name="T0" fmla="*/ 0 w 188"/>
                  <a:gd name="T1" fmla="*/ 220 h 220"/>
                  <a:gd name="T2" fmla="*/ 0 w 188"/>
                  <a:gd name="T3" fmla="*/ 1 h 220"/>
                  <a:gd name="T4" fmla="*/ 39 w 188"/>
                  <a:gd name="T5" fmla="*/ 1 h 220"/>
                  <a:gd name="T6" fmla="*/ 39 w 188"/>
                  <a:gd name="T7" fmla="*/ 149 h 220"/>
                  <a:gd name="T8" fmla="*/ 39 w 188"/>
                  <a:gd name="T9" fmla="*/ 153 h 220"/>
                  <a:gd name="T10" fmla="*/ 37 w 188"/>
                  <a:gd name="T11" fmla="*/ 158 h 220"/>
                  <a:gd name="T12" fmla="*/ 37 w 188"/>
                  <a:gd name="T13" fmla="*/ 163 h 220"/>
                  <a:gd name="T14" fmla="*/ 36 w 188"/>
                  <a:gd name="T15" fmla="*/ 168 h 220"/>
                  <a:gd name="T16" fmla="*/ 39 w 188"/>
                  <a:gd name="T17" fmla="*/ 165 h 220"/>
                  <a:gd name="T18" fmla="*/ 41 w 188"/>
                  <a:gd name="T19" fmla="*/ 160 h 220"/>
                  <a:gd name="T20" fmla="*/ 43 w 188"/>
                  <a:gd name="T21" fmla="*/ 157 h 220"/>
                  <a:gd name="T22" fmla="*/ 44 w 188"/>
                  <a:gd name="T23" fmla="*/ 153 h 220"/>
                  <a:gd name="T24" fmla="*/ 46 w 188"/>
                  <a:gd name="T25" fmla="*/ 152 h 220"/>
                  <a:gd name="T26" fmla="*/ 50 w 188"/>
                  <a:gd name="T27" fmla="*/ 147 h 220"/>
                  <a:gd name="T28" fmla="*/ 55 w 188"/>
                  <a:gd name="T29" fmla="*/ 140 h 220"/>
                  <a:gd name="T30" fmla="*/ 62 w 188"/>
                  <a:gd name="T31" fmla="*/ 130 h 220"/>
                  <a:gd name="T32" fmla="*/ 70 w 188"/>
                  <a:gd name="T33" fmla="*/ 120 h 220"/>
                  <a:gd name="T34" fmla="*/ 79 w 188"/>
                  <a:gd name="T35" fmla="*/ 108 h 220"/>
                  <a:gd name="T36" fmla="*/ 89 w 188"/>
                  <a:gd name="T37" fmla="*/ 94 h 220"/>
                  <a:gd name="T38" fmla="*/ 97 w 188"/>
                  <a:gd name="T39" fmla="*/ 81 h 220"/>
                  <a:gd name="T40" fmla="*/ 110 w 188"/>
                  <a:gd name="T41" fmla="*/ 64 h 220"/>
                  <a:gd name="T42" fmla="*/ 122 w 188"/>
                  <a:gd name="T43" fmla="*/ 48 h 220"/>
                  <a:gd name="T44" fmla="*/ 136 w 188"/>
                  <a:gd name="T45" fmla="*/ 29 h 220"/>
                  <a:gd name="T46" fmla="*/ 150 w 188"/>
                  <a:gd name="T47" fmla="*/ 10 h 220"/>
                  <a:gd name="T48" fmla="*/ 153 w 188"/>
                  <a:gd name="T49" fmla="*/ 7 h 220"/>
                  <a:gd name="T50" fmla="*/ 156 w 188"/>
                  <a:gd name="T51" fmla="*/ 3 h 220"/>
                  <a:gd name="T52" fmla="*/ 160 w 188"/>
                  <a:gd name="T53" fmla="*/ 1 h 220"/>
                  <a:gd name="T54" fmla="*/ 164 w 188"/>
                  <a:gd name="T55" fmla="*/ 0 h 220"/>
                  <a:gd name="T56" fmla="*/ 188 w 188"/>
                  <a:gd name="T57" fmla="*/ 0 h 220"/>
                  <a:gd name="T58" fmla="*/ 188 w 188"/>
                  <a:gd name="T59" fmla="*/ 219 h 220"/>
                  <a:gd name="T60" fmla="*/ 149 w 188"/>
                  <a:gd name="T61" fmla="*/ 219 h 220"/>
                  <a:gd name="T62" fmla="*/ 149 w 188"/>
                  <a:gd name="T63" fmla="*/ 71 h 220"/>
                  <a:gd name="T64" fmla="*/ 149 w 188"/>
                  <a:gd name="T65" fmla="*/ 67 h 220"/>
                  <a:gd name="T66" fmla="*/ 150 w 188"/>
                  <a:gd name="T67" fmla="*/ 61 h 220"/>
                  <a:gd name="T68" fmla="*/ 150 w 188"/>
                  <a:gd name="T69" fmla="*/ 57 h 220"/>
                  <a:gd name="T70" fmla="*/ 151 w 188"/>
                  <a:gd name="T71" fmla="*/ 51 h 220"/>
                  <a:gd name="T72" fmla="*/ 149 w 188"/>
                  <a:gd name="T73" fmla="*/ 56 h 220"/>
                  <a:gd name="T74" fmla="*/ 146 w 188"/>
                  <a:gd name="T75" fmla="*/ 60 h 220"/>
                  <a:gd name="T76" fmla="*/ 144 w 188"/>
                  <a:gd name="T77" fmla="*/ 63 h 220"/>
                  <a:gd name="T78" fmla="*/ 142 w 188"/>
                  <a:gd name="T79" fmla="*/ 67 h 220"/>
                  <a:gd name="T80" fmla="*/ 141 w 188"/>
                  <a:gd name="T81" fmla="*/ 68 h 220"/>
                  <a:gd name="T82" fmla="*/ 138 w 188"/>
                  <a:gd name="T83" fmla="*/ 73 h 220"/>
                  <a:gd name="T84" fmla="*/ 132 w 188"/>
                  <a:gd name="T85" fmla="*/ 80 h 220"/>
                  <a:gd name="T86" fmla="*/ 125 w 188"/>
                  <a:gd name="T87" fmla="*/ 90 h 220"/>
                  <a:gd name="T88" fmla="*/ 117 w 188"/>
                  <a:gd name="T89" fmla="*/ 100 h 220"/>
                  <a:gd name="T90" fmla="*/ 109 w 188"/>
                  <a:gd name="T91" fmla="*/ 112 h 220"/>
                  <a:gd name="T92" fmla="*/ 99 w 188"/>
                  <a:gd name="T93" fmla="*/ 126 h 220"/>
                  <a:gd name="T94" fmla="*/ 89 w 188"/>
                  <a:gd name="T95" fmla="*/ 139 h 220"/>
                  <a:gd name="T96" fmla="*/ 77 w 188"/>
                  <a:gd name="T97" fmla="*/ 156 h 220"/>
                  <a:gd name="T98" fmla="*/ 64 w 188"/>
                  <a:gd name="T99" fmla="*/ 172 h 220"/>
                  <a:gd name="T100" fmla="*/ 51 w 188"/>
                  <a:gd name="T101" fmla="*/ 191 h 220"/>
                  <a:gd name="T102" fmla="*/ 36 w 188"/>
                  <a:gd name="T103" fmla="*/ 210 h 220"/>
                  <a:gd name="T104" fmla="*/ 34 w 188"/>
                  <a:gd name="T105" fmla="*/ 213 h 220"/>
                  <a:gd name="T106" fmla="*/ 31 w 188"/>
                  <a:gd name="T107" fmla="*/ 217 h 220"/>
                  <a:gd name="T108" fmla="*/ 27 w 188"/>
                  <a:gd name="T109" fmla="*/ 219 h 220"/>
                  <a:gd name="T110" fmla="*/ 23 w 188"/>
                  <a:gd name="T111" fmla="*/ 220 h 220"/>
                  <a:gd name="T112" fmla="*/ 0 w 188"/>
                  <a:gd name="T113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8" h="220">
                    <a:moveTo>
                      <a:pt x="0" y="220"/>
                    </a:moveTo>
                    <a:lnTo>
                      <a:pt x="0" y="1"/>
                    </a:lnTo>
                    <a:lnTo>
                      <a:pt x="39" y="1"/>
                    </a:lnTo>
                    <a:lnTo>
                      <a:pt x="39" y="149"/>
                    </a:lnTo>
                    <a:lnTo>
                      <a:pt x="39" y="153"/>
                    </a:lnTo>
                    <a:lnTo>
                      <a:pt x="37" y="158"/>
                    </a:lnTo>
                    <a:lnTo>
                      <a:pt x="37" y="163"/>
                    </a:lnTo>
                    <a:lnTo>
                      <a:pt x="36" y="168"/>
                    </a:lnTo>
                    <a:lnTo>
                      <a:pt x="39" y="165"/>
                    </a:lnTo>
                    <a:lnTo>
                      <a:pt x="41" y="160"/>
                    </a:lnTo>
                    <a:lnTo>
                      <a:pt x="43" y="157"/>
                    </a:lnTo>
                    <a:lnTo>
                      <a:pt x="44" y="153"/>
                    </a:lnTo>
                    <a:lnTo>
                      <a:pt x="46" y="152"/>
                    </a:lnTo>
                    <a:lnTo>
                      <a:pt x="50" y="147"/>
                    </a:lnTo>
                    <a:lnTo>
                      <a:pt x="55" y="140"/>
                    </a:lnTo>
                    <a:lnTo>
                      <a:pt x="62" y="130"/>
                    </a:lnTo>
                    <a:lnTo>
                      <a:pt x="70" y="120"/>
                    </a:lnTo>
                    <a:lnTo>
                      <a:pt x="79" y="108"/>
                    </a:lnTo>
                    <a:lnTo>
                      <a:pt x="89" y="94"/>
                    </a:lnTo>
                    <a:lnTo>
                      <a:pt x="97" y="81"/>
                    </a:lnTo>
                    <a:lnTo>
                      <a:pt x="110" y="64"/>
                    </a:lnTo>
                    <a:lnTo>
                      <a:pt x="122" y="48"/>
                    </a:lnTo>
                    <a:lnTo>
                      <a:pt x="136" y="29"/>
                    </a:lnTo>
                    <a:lnTo>
                      <a:pt x="150" y="10"/>
                    </a:lnTo>
                    <a:lnTo>
                      <a:pt x="153" y="7"/>
                    </a:lnTo>
                    <a:lnTo>
                      <a:pt x="156" y="3"/>
                    </a:lnTo>
                    <a:lnTo>
                      <a:pt x="160" y="1"/>
                    </a:lnTo>
                    <a:lnTo>
                      <a:pt x="164" y="0"/>
                    </a:lnTo>
                    <a:lnTo>
                      <a:pt x="188" y="0"/>
                    </a:lnTo>
                    <a:lnTo>
                      <a:pt x="188" y="219"/>
                    </a:lnTo>
                    <a:lnTo>
                      <a:pt x="149" y="219"/>
                    </a:lnTo>
                    <a:lnTo>
                      <a:pt x="149" y="71"/>
                    </a:lnTo>
                    <a:lnTo>
                      <a:pt x="149" y="67"/>
                    </a:lnTo>
                    <a:lnTo>
                      <a:pt x="150" y="61"/>
                    </a:lnTo>
                    <a:lnTo>
                      <a:pt x="150" y="57"/>
                    </a:lnTo>
                    <a:lnTo>
                      <a:pt x="151" y="51"/>
                    </a:lnTo>
                    <a:lnTo>
                      <a:pt x="149" y="56"/>
                    </a:lnTo>
                    <a:lnTo>
                      <a:pt x="146" y="60"/>
                    </a:lnTo>
                    <a:lnTo>
                      <a:pt x="144" y="63"/>
                    </a:lnTo>
                    <a:lnTo>
                      <a:pt x="142" y="67"/>
                    </a:lnTo>
                    <a:lnTo>
                      <a:pt x="141" y="68"/>
                    </a:lnTo>
                    <a:lnTo>
                      <a:pt x="138" y="73"/>
                    </a:lnTo>
                    <a:lnTo>
                      <a:pt x="132" y="80"/>
                    </a:lnTo>
                    <a:lnTo>
                      <a:pt x="125" y="90"/>
                    </a:lnTo>
                    <a:lnTo>
                      <a:pt x="117" y="100"/>
                    </a:lnTo>
                    <a:lnTo>
                      <a:pt x="109" y="112"/>
                    </a:lnTo>
                    <a:lnTo>
                      <a:pt x="99" y="126"/>
                    </a:lnTo>
                    <a:lnTo>
                      <a:pt x="89" y="139"/>
                    </a:lnTo>
                    <a:lnTo>
                      <a:pt x="77" y="156"/>
                    </a:lnTo>
                    <a:lnTo>
                      <a:pt x="64" y="172"/>
                    </a:lnTo>
                    <a:lnTo>
                      <a:pt x="51" y="191"/>
                    </a:lnTo>
                    <a:lnTo>
                      <a:pt x="36" y="210"/>
                    </a:lnTo>
                    <a:lnTo>
                      <a:pt x="34" y="213"/>
                    </a:lnTo>
                    <a:lnTo>
                      <a:pt x="31" y="217"/>
                    </a:lnTo>
                    <a:lnTo>
                      <a:pt x="27" y="219"/>
                    </a:lnTo>
                    <a:lnTo>
                      <a:pt x="23" y="22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348"/>
              <p:cNvSpPr>
                <a:spLocks/>
              </p:cNvSpPr>
              <p:nvPr/>
            </p:nvSpPr>
            <p:spPr bwMode="auto">
              <a:xfrm>
                <a:off x="2427" y="1708"/>
                <a:ext cx="31" cy="36"/>
              </a:xfrm>
              <a:custGeom>
                <a:avLst/>
                <a:gdLst>
                  <a:gd name="T0" fmla="*/ 182 w 182"/>
                  <a:gd name="T1" fmla="*/ 0 h 219"/>
                  <a:gd name="T2" fmla="*/ 182 w 182"/>
                  <a:gd name="T3" fmla="*/ 219 h 219"/>
                  <a:gd name="T4" fmla="*/ 143 w 182"/>
                  <a:gd name="T5" fmla="*/ 219 h 219"/>
                  <a:gd name="T6" fmla="*/ 143 w 182"/>
                  <a:gd name="T7" fmla="*/ 117 h 219"/>
                  <a:gd name="T8" fmla="*/ 39 w 182"/>
                  <a:gd name="T9" fmla="*/ 117 h 219"/>
                  <a:gd name="T10" fmla="*/ 39 w 182"/>
                  <a:gd name="T11" fmla="*/ 219 h 219"/>
                  <a:gd name="T12" fmla="*/ 0 w 182"/>
                  <a:gd name="T13" fmla="*/ 219 h 219"/>
                  <a:gd name="T14" fmla="*/ 0 w 182"/>
                  <a:gd name="T15" fmla="*/ 0 h 219"/>
                  <a:gd name="T16" fmla="*/ 39 w 182"/>
                  <a:gd name="T17" fmla="*/ 0 h 219"/>
                  <a:gd name="T18" fmla="*/ 39 w 182"/>
                  <a:gd name="T19" fmla="*/ 88 h 219"/>
                  <a:gd name="T20" fmla="*/ 143 w 182"/>
                  <a:gd name="T21" fmla="*/ 88 h 219"/>
                  <a:gd name="T22" fmla="*/ 143 w 182"/>
                  <a:gd name="T23" fmla="*/ 0 h 219"/>
                  <a:gd name="T24" fmla="*/ 182 w 182"/>
                  <a:gd name="T2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2" h="219">
                    <a:moveTo>
                      <a:pt x="182" y="0"/>
                    </a:moveTo>
                    <a:lnTo>
                      <a:pt x="182" y="219"/>
                    </a:lnTo>
                    <a:lnTo>
                      <a:pt x="143" y="219"/>
                    </a:lnTo>
                    <a:lnTo>
                      <a:pt x="143" y="117"/>
                    </a:lnTo>
                    <a:lnTo>
                      <a:pt x="39" y="117"/>
                    </a:lnTo>
                    <a:lnTo>
                      <a:pt x="39" y="219"/>
                    </a:lnTo>
                    <a:lnTo>
                      <a:pt x="0" y="219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39" y="88"/>
                    </a:lnTo>
                    <a:lnTo>
                      <a:pt x="143" y="88"/>
                    </a:lnTo>
                    <a:lnTo>
                      <a:pt x="143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349"/>
              <p:cNvSpPr>
                <a:spLocks noEditPoints="1"/>
              </p:cNvSpPr>
              <p:nvPr/>
            </p:nvSpPr>
            <p:spPr bwMode="auto">
              <a:xfrm>
                <a:off x="2466" y="1707"/>
                <a:ext cx="32" cy="38"/>
              </a:xfrm>
              <a:custGeom>
                <a:avLst/>
                <a:gdLst>
                  <a:gd name="T0" fmla="*/ 112 w 195"/>
                  <a:gd name="T1" fmla="*/ 1 h 225"/>
                  <a:gd name="T2" fmla="*/ 131 w 195"/>
                  <a:gd name="T3" fmla="*/ 4 h 225"/>
                  <a:gd name="T4" fmla="*/ 148 w 195"/>
                  <a:gd name="T5" fmla="*/ 10 h 225"/>
                  <a:gd name="T6" fmla="*/ 162 w 195"/>
                  <a:gd name="T7" fmla="*/ 20 h 225"/>
                  <a:gd name="T8" fmla="*/ 175 w 195"/>
                  <a:gd name="T9" fmla="*/ 32 h 225"/>
                  <a:gd name="T10" fmla="*/ 184 w 195"/>
                  <a:gd name="T11" fmla="*/ 47 h 225"/>
                  <a:gd name="T12" fmla="*/ 190 w 195"/>
                  <a:gd name="T13" fmla="*/ 65 h 225"/>
                  <a:gd name="T14" fmla="*/ 194 w 195"/>
                  <a:gd name="T15" fmla="*/ 86 h 225"/>
                  <a:gd name="T16" fmla="*/ 194 w 195"/>
                  <a:gd name="T17" fmla="*/ 105 h 225"/>
                  <a:gd name="T18" fmla="*/ 189 w 195"/>
                  <a:gd name="T19" fmla="*/ 112 h 225"/>
                  <a:gd name="T20" fmla="*/ 39 w 195"/>
                  <a:gd name="T21" fmla="*/ 113 h 225"/>
                  <a:gd name="T22" fmla="*/ 40 w 195"/>
                  <a:gd name="T23" fmla="*/ 132 h 225"/>
                  <a:gd name="T24" fmla="*/ 44 w 195"/>
                  <a:gd name="T25" fmla="*/ 149 h 225"/>
                  <a:gd name="T26" fmla="*/ 50 w 195"/>
                  <a:gd name="T27" fmla="*/ 163 h 225"/>
                  <a:gd name="T28" fmla="*/ 59 w 195"/>
                  <a:gd name="T29" fmla="*/ 174 h 225"/>
                  <a:gd name="T30" fmla="*/ 69 w 195"/>
                  <a:gd name="T31" fmla="*/ 184 h 225"/>
                  <a:gd name="T32" fmla="*/ 80 w 195"/>
                  <a:gd name="T33" fmla="*/ 190 h 225"/>
                  <a:gd name="T34" fmla="*/ 93 w 195"/>
                  <a:gd name="T35" fmla="*/ 194 h 225"/>
                  <a:gd name="T36" fmla="*/ 108 w 195"/>
                  <a:gd name="T37" fmla="*/ 195 h 225"/>
                  <a:gd name="T38" fmla="*/ 133 w 195"/>
                  <a:gd name="T39" fmla="*/ 192 h 225"/>
                  <a:gd name="T40" fmla="*/ 151 w 195"/>
                  <a:gd name="T41" fmla="*/ 184 h 225"/>
                  <a:gd name="T42" fmla="*/ 163 w 195"/>
                  <a:gd name="T43" fmla="*/ 178 h 225"/>
                  <a:gd name="T44" fmla="*/ 172 w 195"/>
                  <a:gd name="T45" fmla="*/ 174 h 225"/>
                  <a:gd name="T46" fmla="*/ 180 w 195"/>
                  <a:gd name="T47" fmla="*/ 178 h 225"/>
                  <a:gd name="T48" fmla="*/ 184 w 195"/>
                  <a:gd name="T49" fmla="*/ 200 h 225"/>
                  <a:gd name="T50" fmla="*/ 163 w 195"/>
                  <a:gd name="T51" fmla="*/ 213 h 225"/>
                  <a:gd name="T52" fmla="*/ 141 w 195"/>
                  <a:gd name="T53" fmla="*/ 221 h 225"/>
                  <a:gd name="T54" fmla="*/ 117 w 195"/>
                  <a:gd name="T55" fmla="*/ 225 h 225"/>
                  <a:gd name="T56" fmla="*/ 93 w 195"/>
                  <a:gd name="T57" fmla="*/ 225 h 225"/>
                  <a:gd name="T58" fmla="*/ 73 w 195"/>
                  <a:gd name="T59" fmla="*/ 221 h 225"/>
                  <a:gd name="T60" fmla="*/ 54 w 195"/>
                  <a:gd name="T61" fmla="*/ 213 h 225"/>
                  <a:gd name="T62" fmla="*/ 38 w 195"/>
                  <a:gd name="T63" fmla="*/ 202 h 225"/>
                  <a:gd name="T64" fmla="*/ 23 w 195"/>
                  <a:gd name="T65" fmla="*/ 188 h 225"/>
                  <a:gd name="T66" fmla="*/ 12 w 195"/>
                  <a:gd name="T67" fmla="*/ 169 h 225"/>
                  <a:gd name="T68" fmla="*/ 4 w 195"/>
                  <a:gd name="T69" fmla="*/ 148 h 225"/>
                  <a:gd name="T70" fmla="*/ 1 w 195"/>
                  <a:gd name="T71" fmla="*/ 122 h 225"/>
                  <a:gd name="T72" fmla="*/ 1 w 195"/>
                  <a:gd name="T73" fmla="*/ 97 h 225"/>
                  <a:gd name="T74" fmla="*/ 4 w 195"/>
                  <a:gd name="T75" fmla="*/ 76 h 225"/>
                  <a:gd name="T76" fmla="*/ 11 w 195"/>
                  <a:gd name="T77" fmla="*/ 56 h 225"/>
                  <a:gd name="T78" fmla="*/ 21 w 195"/>
                  <a:gd name="T79" fmla="*/ 39 h 225"/>
                  <a:gd name="T80" fmla="*/ 34 w 195"/>
                  <a:gd name="T81" fmla="*/ 24 h 225"/>
                  <a:gd name="T82" fmla="*/ 51 w 195"/>
                  <a:gd name="T83" fmla="*/ 13 h 225"/>
                  <a:gd name="T84" fmla="*/ 70 w 195"/>
                  <a:gd name="T85" fmla="*/ 4 h 225"/>
                  <a:gd name="T86" fmla="*/ 91 w 195"/>
                  <a:gd name="T87" fmla="*/ 1 h 225"/>
                  <a:gd name="T88" fmla="*/ 103 w 195"/>
                  <a:gd name="T89" fmla="*/ 29 h 225"/>
                  <a:gd name="T90" fmla="*/ 79 w 195"/>
                  <a:gd name="T91" fmla="*/ 32 h 225"/>
                  <a:gd name="T92" fmla="*/ 69 w 195"/>
                  <a:gd name="T93" fmla="*/ 37 h 225"/>
                  <a:gd name="T94" fmla="*/ 60 w 195"/>
                  <a:gd name="T95" fmla="*/ 44 h 225"/>
                  <a:gd name="T96" fmla="*/ 47 w 195"/>
                  <a:gd name="T97" fmla="*/ 64 h 225"/>
                  <a:gd name="T98" fmla="*/ 40 w 195"/>
                  <a:gd name="T99" fmla="*/ 89 h 225"/>
                  <a:gd name="T100" fmla="*/ 159 w 195"/>
                  <a:gd name="T101" fmla="*/ 76 h 225"/>
                  <a:gd name="T102" fmla="*/ 153 w 195"/>
                  <a:gd name="T103" fmla="*/ 59 h 225"/>
                  <a:gd name="T104" fmla="*/ 148 w 195"/>
                  <a:gd name="T105" fmla="*/ 50 h 225"/>
                  <a:gd name="T106" fmla="*/ 141 w 195"/>
                  <a:gd name="T107" fmla="*/ 42 h 225"/>
                  <a:gd name="T108" fmla="*/ 132 w 195"/>
                  <a:gd name="T109" fmla="*/ 35 h 225"/>
                  <a:gd name="T110" fmla="*/ 122 w 195"/>
                  <a:gd name="T111" fmla="*/ 31 h 225"/>
                  <a:gd name="T112" fmla="*/ 110 w 195"/>
                  <a:gd name="T113" fmla="*/ 2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5" h="225">
                    <a:moveTo>
                      <a:pt x="102" y="0"/>
                    </a:moveTo>
                    <a:lnTo>
                      <a:pt x="112" y="1"/>
                    </a:lnTo>
                    <a:lnTo>
                      <a:pt x="122" y="2"/>
                    </a:lnTo>
                    <a:lnTo>
                      <a:pt x="131" y="4"/>
                    </a:lnTo>
                    <a:lnTo>
                      <a:pt x="139" y="6"/>
                    </a:lnTo>
                    <a:lnTo>
                      <a:pt x="148" y="10"/>
                    </a:lnTo>
                    <a:lnTo>
                      <a:pt x="155" y="14"/>
                    </a:lnTo>
                    <a:lnTo>
                      <a:pt x="162" y="20"/>
                    </a:lnTo>
                    <a:lnTo>
                      <a:pt x="168" y="25"/>
                    </a:lnTo>
                    <a:lnTo>
                      <a:pt x="175" y="32"/>
                    </a:lnTo>
                    <a:lnTo>
                      <a:pt x="179" y="40"/>
                    </a:lnTo>
                    <a:lnTo>
                      <a:pt x="184" y="47"/>
                    </a:lnTo>
                    <a:lnTo>
                      <a:pt x="188" y="56"/>
                    </a:lnTo>
                    <a:lnTo>
                      <a:pt x="190" y="65"/>
                    </a:lnTo>
                    <a:lnTo>
                      <a:pt x="192" y="76"/>
                    </a:lnTo>
                    <a:lnTo>
                      <a:pt x="194" y="86"/>
                    </a:lnTo>
                    <a:lnTo>
                      <a:pt x="195" y="97"/>
                    </a:lnTo>
                    <a:lnTo>
                      <a:pt x="194" y="105"/>
                    </a:lnTo>
                    <a:lnTo>
                      <a:pt x="192" y="110"/>
                    </a:lnTo>
                    <a:lnTo>
                      <a:pt x="189" y="112"/>
                    </a:lnTo>
                    <a:lnTo>
                      <a:pt x="185" y="113"/>
                    </a:lnTo>
                    <a:lnTo>
                      <a:pt x="39" y="113"/>
                    </a:lnTo>
                    <a:lnTo>
                      <a:pt x="39" y="123"/>
                    </a:lnTo>
                    <a:lnTo>
                      <a:pt x="40" y="132"/>
                    </a:lnTo>
                    <a:lnTo>
                      <a:pt x="42" y="141"/>
                    </a:lnTo>
                    <a:lnTo>
                      <a:pt x="44" y="149"/>
                    </a:lnTo>
                    <a:lnTo>
                      <a:pt x="47" y="156"/>
                    </a:lnTo>
                    <a:lnTo>
                      <a:pt x="50" y="163"/>
                    </a:lnTo>
                    <a:lnTo>
                      <a:pt x="54" y="170"/>
                    </a:lnTo>
                    <a:lnTo>
                      <a:pt x="59" y="174"/>
                    </a:lnTo>
                    <a:lnTo>
                      <a:pt x="63" y="180"/>
                    </a:lnTo>
                    <a:lnTo>
                      <a:pt x="69" y="184"/>
                    </a:lnTo>
                    <a:lnTo>
                      <a:pt x="74" y="188"/>
                    </a:lnTo>
                    <a:lnTo>
                      <a:pt x="80" y="190"/>
                    </a:lnTo>
                    <a:lnTo>
                      <a:pt x="87" y="192"/>
                    </a:lnTo>
                    <a:lnTo>
                      <a:pt x="93" y="194"/>
                    </a:lnTo>
                    <a:lnTo>
                      <a:pt x="101" y="195"/>
                    </a:lnTo>
                    <a:lnTo>
                      <a:pt x="108" y="195"/>
                    </a:lnTo>
                    <a:lnTo>
                      <a:pt x="121" y="194"/>
                    </a:lnTo>
                    <a:lnTo>
                      <a:pt x="133" y="192"/>
                    </a:lnTo>
                    <a:lnTo>
                      <a:pt x="143" y="189"/>
                    </a:lnTo>
                    <a:lnTo>
                      <a:pt x="151" y="184"/>
                    </a:lnTo>
                    <a:lnTo>
                      <a:pt x="158" y="181"/>
                    </a:lnTo>
                    <a:lnTo>
                      <a:pt x="163" y="178"/>
                    </a:lnTo>
                    <a:lnTo>
                      <a:pt x="169" y="175"/>
                    </a:lnTo>
                    <a:lnTo>
                      <a:pt x="172" y="174"/>
                    </a:lnTo>
                    <a:lnTo>
                      <a:pt x="177" y="175"/>
                    </a:lnTo>
                    <a:lnTo>
                      <a:pt x="180" y="178"/>
                    </a:lnTo>
                    <a:lnTo>
                      <a:pt x="191" y="192"/>
                    </a:lnTo>
                    <a:lnTo>
                      <a:pt x="184" y="200"/>
                    </a:lnTo>
                    <a:lnTo>
                      <a:pt x="173" y="206"/>
                    </a:lnTo>
                    <a:lnTo>
                      <a:pt x="163" y="213"/>
                    </a:lnTo>
                    <a:lnTo>
                      <a:pt x="152" y="218"/>
                    </a:lnTo>
                    <a:lnTo>
                      <a:pt x="141" y="221"/>
                    </a:lnTo>
                    <a:lnTo>
                      <a:pt x="129" y="223"/>
                    </a:lnTo>
                    <a:lnTo>
                      <a:pt x="117" y="225"/>
                    </a:lnTo>
                    <a:lnTo>
                      <a:pt x="105" y="225"/>
                    </a:lnTo>
                    <a:lnTo>
                      <a:pt x="93" y="225"/>
                    </a:lnTo>
                    <a:lnTo>
                      <a:pt x="83" y="223"/>
                    </a:lnTo>
                    <a:lnTo>
                      <a:pt x="73" y="221"/>
                    </a:lnTo>
                    <a:lnTo>
                      <a:pt x="63" y="218"/>
                    </a:lnTo>
                    <a:lnTo>
                      <a:pt x="54" y="213"/>
                    </a:lnTo>
                    <a:lnTo>
                      <a:pt x="46" y="209"/>
                    </a:lnTo>
                    <a:lnTo>
                      <a:pt x="38" y="202"/>
                    </a:lnTo>
                    <a:lnTo>
                      <a:pt x="30" y="195"/>
                    </a:lnTo>
                    <a:lnTo>
                      <a:pt x="23" y="188"/>
                    </a:lnTo>
                    <a:lnTo>
                      <a:pt x="18" y="179"/>
                    </a:lnTo>
                    <a:lnTo>
                      <a:pt x="12" y="169"/>
                    </a:lnTo>
                    <a:lnTo>
                      <a:pt x="8" y="159"/>
                    </a:lnTo>
                    <a:lnTo>
                      <a:pt x="4" y="148"/>
                    </a:lnTo>
                    <a:lnTo>
                      <a:pt x="2" y="135"/>
                    </a:lnTo>
                    <a:lnTo>
                      <a:pt x="1" y="122"/>
                    </a:lnTo>
                    <a:lnTo>
                      <a:pt x="0" y="109"/>
                    </a:lnTo>
                    <a:lnTo>
                      <a:pt x="1" y="97"/>
                    </a:lnTo>
                    <a:lnTo>
                      <a:pt x="2" y="86"/>
                    </a:lnTo>
                    <a:lnTo>
                      <a:pt x="4" y="76"/>
                    </a:lnTo>
                    <a:lnTo>
                      <a:pt x="8" y="65"/>
                    </a:lnTo>
                    <a:lnTo>
                      <a:pt x="11" y="56"/>
                    </a:lnTo>
                    <a:lnTo>
                      <a:pt x="17" y="47"/>
                    </a:lnTo>
                    <a:lnTo>
                      <a:pt x="21" y="39"/>
                    </a:lnTo>
                    <a:lnTo>
                      <a:pt x="28" y="31"/>
                    </a:lnTo>
                    <a:lnTo>
                      <a:pt x="34" y="24"/>
                    </a:lnTo>
                    <a:lnTo>
                      <a:pt x="42" y="19"/>
                    </a:lnTo>
                    <a:lnTo>
                      <a:pt x="51" y="13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2"/>
                    </a:lnTo>
                    <a:lnTo>
                      <a:pt x="91" y="1"/>
                    </a:lnTo>
                    <a:lnTo>
                      <a:pt x="102" y="0"/>
                    </a:lnTo>
                    <a:close/>
                    <a:moveTo>
                      <a:pt x="103" y="29"/>
                    </a:moveTo>
                    <a:lnTo>
                      <a:pt x="90" y="30"/>
                    </a:lnTo>
                    <a:lnTo>
                      <a:pt x="79" y="32"/>
                    </a:lnTo>
                    <a:lnTo>
                      <a:pt x="73" y="34"/>
                    </a:lnTo>
                    <a:lnTo>
                      <a:pt x="69" y="37"/>
                    </a:lnTo>
                    <a:lnTo>
                      <a:pt x="64" y="41"/>
                    </a:lnTo>
                    <a:lnTo>
                      <a:pt x="60" y="44"/>
                    </a:lnTo>
                    <a:lnTo>
                      <a:pt x="52" y="53"/>
                    </a:lnTo>
                    <a:lnTo>
                      <a:pt x="47" y="64"/>
                    </a:lnTo>
                    <a:lnTo>
                      <a:pt x="42" y="75"/>
                    </a:lnTo>
                    <a:lnTo>
                      <a:pt x="40" y="89"/>
                    </a:lnTo>
                    <a:lnTo>
                      <a:pt x="160" y="89"/>
                    </a:lnTo>
                    <a:lnTo>
                      <a:pt x="159" y="76"/>
                    </a:lnTo>
                    <a:lnTo>
                      <a:pt x="156" y="64"/>
                    </a:lnTo>
                    <a:lnTo>
                      <a:pt x="153" y="59"/>
                    </a:lnTo>
                    <a:lnTo>
                      <a:pt x="151" y="54"/>
                    </a:lnTo>
                    <a:lnTo>
                      <a:pt x="148" y="50"/>
                    </a:lnTo>
                    <a:lnTo>
                      <a:pt x="145" y="45"/>
                    </a:lnTo>
                    <a:lnTo>
                      <a:pt x="141" y="42"/>
                    </a:lnTo>
                    <a:lnTo>
                      <a:pt x="137" y="39"/>
                    </a:lnTo>
                    <a:lnTo>
                      <a:pt x="132" y="35"/>
                    </a:lnTo>
                    <a:lnTo>
                      <a:pt x="127" y="33"/>
                    </a:lnTo>
                    <a:lnTo>
                      <a:pt x="122" y="31"/>
                    </a:lnTo>
                    <a:lnTo>
                      <a:pt x="116" y="30"/>
                    </a:lnTo>
                    <a:lnTo>
                      <a:pt x="110" y="29"/>
                    </a:lnTo>
                    <a:lnTo>
                      <a:pt x="103" y="2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350"/>
              <p:cNvSpPr>
                <a:spLocks/>
              </p:cNvSpPr>
              <p:nvPr/>
            </p:nvSpPr>
            <p:spPr bwMode="auto">
              <a:xfrm>
                <a:off x="2501" y="1708"/>
                <a:ext cx="35" cy="36"/>
              </a:xfrm>
              <a:custGeom>
                <a:avLst/>
                <a:gdLst>
                  <a:gd name="T0" fmla="*/ 0 w 207"/>
                  <a:gd name="T1" fmla="*/ 0 h 219"/>
                  <a:gd name="T2" fmla="*/ 207 w 207"/>
                  <a:gd name="T3" fmla="*/ 0 h 219"/>
                  <a:gd name="T4" fmla="*/ 207 w 207"/>
                  <a:gd name="T5" fmla="*/ 30 h 219"/>
                  <a:gd name="T6" fmla="*/ 123 w 207"/>
                  <a:gd name="T7" fmla="*/ 30 h 219"/>
                  <a:gd name="T8" fmla="*/ 123 w 207"/>
                  <a:gd name="T9" fmla="*/ 219 h 219"/>
                  <a:gd name="T10" fmla="*/ 85 w 207"/>
                  <a:gd name="T11" fmla="*/ 219 h 219"/>
                  <a:gd name="T12" fmla="*/ 85 w 207"/>
                  <a:gd name="T13" fmla="*/ 30 h 219"/>
                  <a:gd name="T14" fmla="*/ 0 w 207"/>
                  <a:gd name="T15" fmla="*/ 30 h 219"/>
                  <a:gd name="T16" fmla="*/ 0 w 207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" h="219">
                    <a:moveTo>
                      <a:pt x="0" y="0"/>
                    </a:moveTo>
                    <a:lnTo>
                      <a:pt x="207" y="0"/>
                    </a:lnTo>
                    <a:lnTo>
                      <a:pt x="207" y="30"/>
                    </a:lnTo>
                    <a:lnTo>
                      <a:pt x="123" y="30"/>
                    </a:lnTo>
                    <a:lnTo>
                      <a:pt x="123" y="219"/>
                    </a:lnTo>
                    <a:lnTo>
                      <a:pt x="85" y="219"/>
                    </a:lnTo>
                    <a:lnTo>
                      <a:pt x="85" y="30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351"/>
              <p:cNvSpPr>
                <a:spLocks/>
              </p:cNvSpPr>
              <p:nvPr/>
            </p:nvSpPr>
            <p:spPr bwMode="auto">
              <a:xfrm>
                <a:off x="3132" y="1710"/>
                <a:ext cx="859" cy="410"/>
              </a:xfrm>
              <a:custGeom>
                <a:avLst/>
                <a:gdLst>
                  <a:gd name="T0" fmla="*/ 5142 w 5156"/>
                  <a:gd name="T1" fmla="*/ 1885 h 2459"/>
                  <a:gd name="T2" fmla="*/ 5096 w 5156"/>
                  <a:gd name="T3" fmla="*/ 1718 h 2459"/>
                  <a:gd name="T4" fmla="*/ 5018 w 5156"/>
                  <a:gd name="T5" fmla="*/ 1568 h 2459"/>
                  <a:gd name="T6" fmla="*/ 4914 w 5156"/>
                  <a:gd name="T7" fmla="*/ 1437 h 2459"/>
                  <a:gd name="T8" fmla="*/ 4787 w 5156"/>
                  <a:gd name="T9" fmla="*/ 1328 h 2459"/>
                  <a:gd name="T10" fmla="*/ 4642 w 5156"/>
                  <a:gd name="T11" fmla="*/ 1244 h 2459"/>
                  <a:gd name="T12" fmla="*/ 4479 w 5156"/>
                  <a:gd name="T13" fmla="*/ 1190 h 2459"/>
                  <a:gd name="T14" fmla="*/ 4306 w 5156"/>
                  <a:gd name="T15" fmla="*/ 1167 h 2459"/>
                  <a:gd name="T16" fmla="*/ 4190 w 5156"/>
                  <a:gd name="T17" fmla="*/ 1172 h 2459"/>
                  <a:gd name="T18" fmla="*/ 4173 w 5156"/>
                  <a:gd name="T19" fmla="*/ 1100 h 2459"/>
                  <a:gd name="T20" fmla="*/ 4166 w 5156"/>
                  <a:gd name="T21" fmla="*/ 993 h 2459"/>
                  <a:gd name="T22" fmla="*/ 4137 w 5156"/>
                  <a:gd name="T23" fmla="*/ 892 h 2459"/>
                  <a:gd name="T24" fmla="*/ 4090 w 5156"/>
                  <a:gd name="T25" fmla="*/ 799 h 2459"/>
                  <a:gd name="T26" fmla="*/ 4027 w 5156"/>
                  <a:gd name="T27" fmla="*/ 718 h 2459"/>
                  <a:gd name="T28" fmla="*/ 3949 w 5156"/>
                  <a:gd name="T29" fmla="*/ 651 h 2459"/>
                  <a:gd name="T30" fmla="*/ 3860 w 5156"/>
                  <a:gd name="T31" fmla="*/ 600 h 2459"/>
                  <a:gd name="T32" fmla="*/ 3761 w 5156"/>
                  <a:gd name="T33" fmla="*/ 567 h 2459"/>
                  <a:gd name="T34" fmla="*/ 3654 w 5156"/>
                  <a:gd name="T35" fmla="*/ 554 h 2459"/>
                  <a:gd name="T36" fmla="*/ 3566 w 5156"/>
                  <a:gd name="T37" fmla="*/ 559 h 2459"/>
                  <a:gd name="T38" fmla="*/ 3489 w 5156"/>
                  <a:gd name="T39" fmla="*/ 576 h 2459"/>
                  <a:gd name="T40" fmla="*/ 3417 w 5156"/>
                  <a:gd name="T41" fmla="*/ 602 h 2459"/>
                  <a:gd name="T42" fmla="*/ 3349 w 5156"/>
                  <a:gd name="T43" fmla="*/ 640 h 2459"/>
                  <a:gd name="T44" fmla="*/ 3306 w 5156"/>
                  <a:gd name="T45" fmla="*/ 547 h 2459"/>
                  <a:gd name="T46" fmla="*/ 3248 w 5156"/>
                  <a:gd name="T47" fmla="*/ 418 h 2459"/>
                  <a:gd name="T48" fmla="*/ 3169 w 5156"/>
                  <a:gd name="T49" fmla="*/ 301 h 2459"/>
                  <a:gd name="T50" fmla="*/ 3072 w 5156"/>
                  <a:gd name="T51" fmla="*/ 201 h 2459"/>
                  <a:gd name="T52" fmla="*/ 2960 w 5156"/>
                  <a:gd name="T53" fmla="*/ 119 h 2459"/>
                  <a:gd name="T54" fmla="*/ 2834 w 5156"/>
                  <a:gd name="T55" fmla="*/ 55 h 2459"/>
                  <a:gd name="T56" fmla="*/ 2699 w 5156"/>
                  <a:gd name="T57" fmla="*/ 15 h 2459"/>
                  <a:gd name="T58" fmla="*/ 2553 w 5156"/>
                  <a:gd name="T59" fmla="*/ 0 h 2459"/>
                  <a:gd name="T60" fmla="*/ 2414 w 5156"/>
                  <a:gd name="T61" fmla="*/ 9 h 2459"/>
                  <a:gd name="T62" fmla="*/ 2286 w 5156"/>
                  <a:gd name="T63" fmla="*/ 39 h 2459"/>
                  <a:gd name="T64" fmla="*/ 2166 w 5156"/>
                  <a:gd name="T65" fmla="*/ 87 h 2459"/>
                  <a:gd name="T66" fmla="*/ 2057 w 5156"/>
                  <a:gd name="T67" fmla="*/ 155 h 2459"/>
                  <a:gd name="T68" fmla="*/ 1961 w 5156"/>
                  <a:gd name="T69" fmla="*/ 238 h 2459"/>
                  <a:gd name="T70" fmla="*/ 1878 w 5156"/>
                  <a:gd name="T71" fmla="*/ 334 h 2459"/>
                  <a:gd name="T72" fmla="*/ 1811 w 5156"/>
                  <a:gd name="T73" fmla="*/ 443 h 2459"/>
                  <a:gd name="T74" fmla="*/ 1762 w 5156"/>
                  <a:gd name="T75" fmla="*/ 561 h 2459"/>
                  <a:gd name="T76" fmla="*/ 1339 w 5156"/>
                  <a:gd name="T77" fmla="*/ 560 h 2459"/>
                  <a:gd name="T78" fmla="*/ 877 w 5156"/>
                  <a:gd name="T79" fmla="*/ 647 h 2459"/>
                  <a:gd name="T80" fmla="*/ 513 w 5156"/>
                  <a:gd name="T81" fmla="*/ 849 h 2459"/>
                  <a:gd name="T82" fmla="*/ 248 w 5156"/>
                  <a:gd name="T83" fmla="*/ 1135 h 2459"/>
                  <a:gd name="T84" fmla="*/ 79 w 5156"/>
                  <a:gd name="T85" fmla="*/ 1468 h 2459"/>
                  <a:gd name="T86" fmla="*/ 5 w 5156"/>
                  <a:gd name="T87" fmla="*/ 1814 h 2459"/>
                  <a:gd name="T88" fmla="*/ 24 w 5156"/>
                  <a:gd name="T89" fmla="*/ 2137 h 2459"/>
                  <a:gd name="T90" fmla="*/ 134 w 5156"/>
                  <a:gd name="T91" fmla="*/ 2404 h 2459"/>
                  <a:gd name="T92" fmla="*/ 5074 w 5156"/>
                  <a:gd name="T93" fmla="*/ 2409 h 2459"/>
                  <a:gd name="T94" fmla="*/ 5116 w 5156"/>
                  <a:gd name="T95" fmla="*/ 2303 h 2459"/>
                  <a:gd name="T96" fmla="*/ 5142 w 5156"/>
                  <a:gd name="T97" fmla="*/ 2193 h 2459"/>
                  <a:gd name="T98" fmla="*/ 5156 w 5156"/>
                  <a:gd name="T99" fmla="*/ 2076 h 2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56" h="2459">
                    <a:moveTo>
                      <a:pt x="5156" y="2017"/>
                    </a:moveTo>
                    <a:lnTo>
                      <a:pt x="5153" y="1972"/>
                    </a:lnTo>
                    <a:lnTo>
                      <a:pt x="5149" y="1928"/>
                    </a:lnTo>
                    <a:lnTo>
                      <a:pt x="5142" y="1885"/>
                    </a:lnTo>
                    <a:lnTo>
                      <a:pt x="5133" y="1842"/>
                    </a:lnTo>
                    <a:lnTo>
                      <a:pt x="5122" y="1799"/>
                    </a:lnTo>
                    <a:lnTo>
                      <a:pt x="5110" y="1758"/>
                    </a:lnTo>
                    <a:lnTo>
                      <a:pt x="5096" y="1718"/>
                    </a:lnTo>
                    <a:lnTo>
                      <a:pt x="5079" y="1679"/>
                    </a:lnTo>
                    <a:lnTo>
                      <a:pt x="5060" y="1641"/>
                    </a:lnTo>
                    <a:lnTo>
                      <a:pt x="5040" y="1604"/>
                    </a:lnTo>
                    <a:lnTo>
                      <a:pt x="5018" y="1568"/>
                    </a:lnTo>
                    <a:lnTo>
                      <a:pt x="4994" y="1533"/>
                    </a:lnTo>
                    <a:lnTo>
                      <a:pt x="4969" y="1500"/>
                    </a:lnTo>
                    <a:lnTo>
                      <a:pt x="4942" y="1468"/>
                    </a:lnTo>
                    <a:lnTo>
                      <a:pt x="4914" y="1437"/>
                    </a:lnTo>
                    <a:lnTo>
                      <a:pt x="4884" y="1407"/>
                    </a:lnTo>
                    <a:lnTo>
                      <a:pt x="4853" y="1379"/>
                    </a:lnTo>
                    <a:lnTo>
                      <a:pt x="4821" y="1352"/>
                    </a:lnTo>
                    <a:lnTo>
                      <a:pt x="4787" y="1328"/>
                    </a:lnTo>
                    <a:lnTo>
                      <a:pt x="4753" y="1304"/>
                    </a:lnTo>
                    <a:lnTo>
                      <a:pt x="4716" y="1282"/>
                    </a:lnTo>
                    <a:lnTo>
                      <a:pt x="4680" y="1262"/>
                    </a:lnTo>
                    <a:lnTo>
                      <a:pt x="4642" y="1244"/>
                    </a:lnTo>
                    <a:lnTo>
                      <a:pt x="4602" y="1228"/>
                    </a:lnTo>
                    <a:lnTo>
                      <a:pt x="4563" y="1213"/>
                    </a:lnTo>
                    <a:lnTo>
                      <a:pt x="4522" y="1200"/>
                    </a:lnTo>
                    <a:lnTo>
                      <a:pt x="4479" y="1190"/>
                    </a:lnTo>
                    <a:lnTo>
                      <a:pt x="4437" y="1181"/>
                    </a:lnTo>
                    <a:lnTo>
                      <a:pt x="4394" y="1174"/>
                    </a:lnTo>
                    <a:lnTo>
                      <a:pt x="4350" y="1170"/>
                    </a:lnTo>
                    <a:lnTo>
                      <a:pt x="4306" y="1167"/>
                    </a:lnTo>
                    <a:lnTo>
                      <a:pt x="4261" y="1167"/>
                    </a:lnTo>
                    <a:lnTo>
                      <a:pt x="4237" y="1169"/>
                    </a:lnTo>
                    <a:lnTo>
                      <a:pt x="4213" y="1170"/>
                    </a:lnTo>
                    <a:lnTo>
                      <a:pt x="4190" y="1172"/>
                    </a:lnTo>
                    <a:lnTo>
                      <a:pt x="4168" y="1175"/>
                    </a:lnTo>
                    <a:lnTo>
                      <a:pt x="4171" y="1151"/>
                    </a:lnTo>
                    <a:lnTo>
                      <a:pt x="4172" y="1125"/>
                    </a:lnTo>
                    <a:lnTo>
                      <a:pt x="4173" y="1100"/>
                    </a:lnTo>
                    <a:lnTo>
                      <a:pt x="4175" y="1074"/>
                    </a:lnTo>
                    <a:lnTo>
                      <a:pt x="4172" y="1046"/>
                    </a:lnTo>
                    <a:lnTo>
                      <a:pt x="4170" y="1020"/>
                    </a:lnTo>
                    <a:lnTo>
                      <a:pt x="4166" y="993"/>
                    </a:lnTo>
                    <a:lnTo>
                      <a:pt x="4160" y="966"/>
                    </a:lnTo>
                    <a:lnTo>
                      <a:pt x="4155" y="941"/>
                    </a:lnTo>
                    <a:lnTo>
                      <a:pt x="4146" y="916"/>
                    </a:lnTo>
                    <a:lnTo>
                      <a:pt x="4137" y="892"/>
                    </a:lnTo>
                    <a:lnTo>
                      <a:pt x="4127" y="867"/>
                    </a:lnTo>
                    <a:lnTo>
                      <a:pt x="4116" y="844"/>
                    </a:lnTo>
                    <a:lnTo>
                      <a:pt x="4103" y="822"/>
                    </a:lnTo>
                    <a:lnTo>
                      <a:pt x="4090" y="799"/>
                    </a:lnTo>
                    <a:lnTo>
                      <a:pt x="4076" y="778"/>
                    </a:lnTo>
                    <a:lnTo>
                      <a:pt x="4060" y="757"/>
                    </a:lnTo>
                    <a:lnTo>
                      <a:pt x="4043" y="737"/>
                    </a:lnTo>
                    <a:lnTo>
                      <a:pt x="4027" y="718"/>
                    </a:lnTo>
                    <a:lnTo>
                      <a:pt x="4008" y="700"/>
                    </a:lnTo>
                    <a:lnTo>
                      <a:pt x="3989" y="684"/>
                    </a:lnTo>
                    <a:lnTo>
                      <a:pt x="3970" y="667"/>
                    </a:lnTo>
                    <a:lnTo>
                      <a:pt x="3949" y="651"/>
                    </a:lnTo>
                    <a:lnTo>
                      <a:pt x="3928" y="637"/>
                    </a:lnTo>
                    <a:lnTo>
                      <a:pt x="3905" y="624"/>
                    </a:lnTo>
                    <a:lnTo>
                      <a:pt x="3883" y="611"/>
                    </a:lnTo>
                    <a:lnTo>
                      <a:pt x="3860" y="600"/>
                    </a:lnTo>
                    <a:lnTo>
                      <a:pt x="3835" y="590"/>
                    </a:lnTo>
                    <a:lnTo>
                      <a:pt x="3811" y="581"/>
                    </a:lnTo>
                    <a:lnTo>
                      <a:pt x="3786" y="574"/>
                    </a:lnTo>
                    <a:lnTo>
                      <a:pt x="3761" y="567"/>
                    </a:lnTo>
                    <a:lnTo>
                      <a:pt x="3734" y="562"/>
                    </a:lnTo>
                    <a:lnTo>
                      <a:pt x="3709" y="558"/>
                    </a:lnTo>
                    <a:lnTo>
                      <a:pt x="3681" y="556"/>
                    </a:lnTo>
                    <a:lnTo>
                      <a:pt x="3654" y="554"/>
                    </a:lnTo>
                    <a:lnTo>
                      <a:pt x="3626" y="554"/>
                    </a:lnTo>
                    <a:lnTo>
                      <a:pt x="3606" y="555"/>
                    </a:lnTo>
                    <a:lnTo>
                      <a:pt x="3586" y="557"/>
                    </a:lnTo>
                    <a:lnTo>
                      <a:pt x="3566" y="559"/>
                    </a:lnTo>
                    <a:lnTo>
                      <a:pt x="3546" y="562"/>
                    </a:lnTo>
                    <a:lnTo>
                      <a:pt x="3527" y="566"/>
                    </a:lnTo>
                    <a:lnTo>
                      <a:pt x="3508" y="570"/>
                    </a:lnTo>
                    <a:lnTo>
                      <a:pt x="3489" y="576"/>
                    </a:lnTo>
                    <a:lnTo>
                      <a:pt x="3471" y="581"/>
                    </a:lnTo>
                    <a:lnTo>
                      <a:pt x="3452" y="588"/>
                    </a:lnTo>
                    <a:lnTo>
                      <a:pt x="3434" y="595"/>
                    </a:lnTo>
                    <a:lnTo>
                      <a:pt x="3417" y="602"/>
                    </a:lnTo>
                    <a:lnTo>
                      <a:pt x="3399" y="611"/>
                    </a:lnTo>
                    <a:lnTo>
                      <a:pt x="3383" y="620"/>
                    </a:lnTo>
                    <a:lnTo>
                      <a:pt x="3366" y="630"/>
                    </a:lnTo>
                    <a:lnTo>
                      <a:pt x="3349" y="640"/>
                    </a:lnTo>
                    <a:lnTo>
                      <a:pt x="3334" y="650"/>
                    </a:lnTo>
                    <a:lnTo>
                      <a:pt x="3326" y="615"/>
                    </a:lnTo>
                    <a:lnTo>
                      <a:pt x="3317" y="580"/>
                    </a:lnTo>
                    <a:lnTo>
                      <a:pt x="3306" y="547"/>
                    </a:lnTo>
                    <a:lnTo>
                      <a:pt x="3293" y="513"/>
                    </a:lnTo>
                    <a:lnTo>
                      <a:pt x="3279" y="480"/>
                    </a:lnTo>
                    <a:lnTo>
                      <a:pt x="3264" y="449"/>
                    </a:lnTo>
                    <a:lnTo>
                      <a:pt x="3248" y="418"/>
                    </a:lnTo>
                    <a:lnTo>
                      <a:pt x="3230" y="387"/>
                    </a:lnTo>
                    <a:lnTo>
                      <a:pt x="3211" y="358"/>
                    </a:lnTo>
                    <a:lnTo>
                      <a:pt x="3190" y="329"/>
                    </a:lnTo>
                    <a:lnTo>
                      <a:pt x="3169" y="301"/>
                    </a:lnTo>
                    <a:lnTo>
                      <a:pt x="3147" y="274"/>
                    </a:lnTo>
                    <a:lnTo>
                      <a:pt x="3123" y="249"/>
                    </a:lnTo>
                    <a:lnTo>
                      <a:pt x="3098" y="224"/>
                    </a:lnTo>
                    <a:lnTo>
                      <a:pt x="3072" y="201"/>
                    </a:lnTo>
                    <a:lnTo>
                      <a:pt x="3046" y="179"/>
                    </a:lnTo>
                    <a:lnTo>
                      <a:pt x="3019" y="158"/>
                    </a:lnTo>
                    <a:lnTo>
                      <a:pt x="2990" y="138"/>
                    </a:lnTo>
                    <a:lnTo>
                      <a:pt x="2960" y="119"/>
                    </a:lnTo>
                    <a:lnTo>
                      <a:pt x="2930" y="101"/>
                    </a:lnTo>
                    <a:lnTo>
                      <a:pt x="2899" y="84"/>
                    </a:lnTo>
                    <a:lnTo>
                      <a:pt x="2868" y="70"/>
                    </a:lnTo>
                    <a:lnTo>
                      <a:pt x="2834" y="55"/>
                    </a:lnTo>
                    <a:lnTo>
                      <a:pt x="2802" y="43"/>
                    </a:lnTo>
                    <a:lnTo>
                      <a:pt x="2768" y="33"/>
                    </a:lnTo>
                    <a:lnTo>
                      <a:pt x="2733" y="23"/>
                    </a:lnTo>
                    <a:lnTo>
                      <a:pt x="2699" y="15"/>
                    </a:lnTo>
                    <a:lnTo>
                      <a:pt x="2662" y="9"/>
                    </a:lnTo>
                    <a:lnTo>
                      <a:pt x="2626" y="4"/>
                    </a:lnTo>
                    <a:lnTo>
                      <a:pt x="2590" y="1"/>
                    </a:lnTo>
                    <a:lnTo>
                      <a:pt x="2553" y="0"/>
                    </a:lnTo>
                    <a:lnTo>
                      <a:pt x="2515" y="0"/>
                    </a:lnTo>
                    <a:lnTo>
                      <a:pt x="2482" y="1"/>
                    </a:lnTo>
                    <a:lnTo>
                      <a:pt x="2447" y="4"/>
                    </a:lnTo>
                    <a:lnTo>
                      <a:pt x="2414" y="9"/>
                    </a:lnTo>
                    <a:lnTo>
                      <a:pt x="2382" y="14"/>
                    </a:lnTo>
                    <a:lnTo>
                      <a:pt x="2349" y="21"/>
                    </a:lnTo>
                    <a:lnTo>
                      <a:pt x="2317" y="29"/>
                    </a:lnTo>
                    <a:lnTo>
                      <a:pt x="2286" y="39"/>
                    </a:lnTo>
                    <a:lnTo>
                      <a:pt x="2255" y="50"/>
                    </a:lnTo>
                    <a:lnTo>
                      <a:pt x="2225" y="61"/>
                    </a:lnTo>
                    <a:lnTo>
                      <a:pt x="2195" y="74"/>
                    </a:lnTo>
                    <a:lnTo>
                      <a:pt x="2166" y="87"/>
                    </a:lnTo>
                    <a:lnTo>
                      <a:pt x="2138" y="103"/>
                    </a:lnTo>
                    <a:lnTo>
                      <a:pt x="2110" y="120"/>
                    </a:lnTo>
                    <a:lnTo>
                      <a:pt x="2084" y="136"/>
                    </a:lnTo>
                    <a:lnTo>
                      <a:pt x="2057" y="155"/>
                    </a:lnTo>
                    <a:lnTo>
                      <a:pt x="2032" y="174"/>
                    </a:lnTo>
                    <a:lnTo>
                      <a:pt x="2007" y="194"/>
                    </a:lnTo>
                    <a:lnTo>
                      <a:pt x="1983" y="215"/>
                    </a:lnTo>
                    <a:lnTo>
                      <a:pt x="1961" y="238"/>
                    </a:lnTo>
                    <a:lnTo>
                      <a:pt x="1939" y="261"/>
                    </a:lnTo>
                    <a:lnTo>
                      <a:pt x="1918" y="284"/>
                    </a:lnTo>
                    <a:lnTo>
                      <a:pt x="1898" y="309"/>
                    </a:lnTo>
                    <a:lnTo>
                      <a:pt x="1878" y="334"/>
                    </a:lnTo>
                    <a:lnTo>
                      <a:pt x="1860" y="360"/>
                    </a:lnTo>
                    <a:lnTo>
                      <a:pt x="1842" y="387"/>
                    </a:lnTo>
                    <a:lnTo>
                      <a:pt x="1827" y="415"/>
                    </a:lnTo>
                    <a:lnTo>
                      <a:pt x="1811" y="443"/>
                    </a:lnTo>
                    <a:lnTo>
                      <a:pt x="1798" y="471"/>
                    </a:lnTo>
                    <a:lnTo>
                      <a:pt x="1784" y="501"/>
                    </a:lnTo>
                    <a:lnTo>
                      <a:pt x="1772" y="531"/>
                    </a:lnTo>
                    <a:lnTo>
                      <a:pt x="1762" y="561"/>
                    </a:lnTo>
                    <a:lnTo>
                      <a:pt x="1752" y="592"/>
                    </a:lnTo>
                    <a:lnTo>
                      <a:pt x="1609" y="571"/>
                    </a:lnTo>
                    <a:lnTo>
                      <a:pt x="1471" y="561"/>
                    </a:lnTo>
                    <a:lnTo>
                      <a:pt x="1339" y="560"/>
                    </a:lnTo>
                    <a:lnTo>
                      <a:pt x="1214" y="569"/>
                    </a:lnTo>
                    <a:lnTo>
                      <a:pt x="1095" y="587"/>
                    </a:lnTo>
                    <a:lnTo>
                      <a:pt x="982" y="612"/>
                    </a:lnTo>
                    <a:lnTo>
                      <a:pt x="877" y="647"/>
                    </a:lnTo>
                    <a:lnTo>
                      <a:pt x="777" y="688"/>
                    </a:lnTo>
                    <a:lnTo>
                      <a:pt x="682" y="736"/>
                    </a:lnTo>
                    <a:lnTo>
                      <a:pt x="594" y="790"/>
                    </a:lnTo>
                    <a:lnTo>
                      <a:pt x="513" y="849"/>
                    </a:lnTo>
                    <a:lnTo>
                      <a:pt x="437" y="915"/>
                    </a:lnTo>
                    <a:lnTo>
                      <a:pt x="368" y="984"/>
                    </a:lnTo>
                    <a:lnTo>
                      <a:pt x="305" y="1058"/>
                    </a:lnTo>
                    <a:lnTo>
                      <a:pt x="248" y="1135"/>
                    </a:lnTo>
                    <a:lnTo>
                      <a:pt x="197" y="1215"/>
                    </a:lnTo>
                    <a:lnTo>
                      <a:pt x="152" y="1298"/>
                    </a:lnTo>
                    <a:lnTo>
                      <a:pt x="113" y="1382"/>
                    </a:lnTo>
                    <a:lnTo>
                      <a:pt x="79" y="1468"/>
                    </a:lnTo>
                    <a:lnTo>
                      <a:pt x="51" y="1555"/>
                    </a:lnTo>
                    <a:lnTo>
                      <a:pt x="30" y="1641"/>
                    </a:lnTo>
                    <a:lnTo>
                      <a:pt x="15" y="1728"/>
                    </a:lnTo>
                    <a:lnTo>
                      <a:pt x="5" y="1814"/>
                    </a:lnTo>
                    <a:lnTo>
                      <a:pt x="0" y="1898"/>
                    </a:lnTo>
                    <a:lnTo>
                      <a:pt x="3" y="1981"/>
                    </a:lnTo>
                    <a:lnTo>
                      <a:pt x="10" y="2061"/>
                    </a:lnTo>
                    <a:lnTo>
                      <a:pt x="24" y="2137"/>
                    </a:lnTo>
                    <a:lnTo>
                      <a:pt x="43" y="2211"/>
                    </a:lnTo>
                    <a:lnTo>
                      <a:pt x="67" y="2281"/>
                    </a:lnTo>
                    <a:lnTo>
                      <a:pt x="98" y="2345"/>
                    </a:lnTo>
                    <a:lnTo>
                      <a:pt x="134" y="2404"/>
                    </a:lnTo>
                    <a:lnTo>
                      <a:pt x="176" y="2459"/>
                    </a:lnTo>
                    <a:lnTo>
                      <a:pt x="5049" y="2459"/>
                    </a:lnTo>
                    <a:lnTo>
                      <a:pt x="5062" y="2434"/>
                    </a:lnTo>
                    <a:lnTo>
                      <a:pt x="5074" y="2409"/>
                    </a:lnTo>
                    <a:lnTo>
                      <a:pt x="5086" y="2383"/>
                    </a:lnTo>
                    <a:lnTo>
                      <a:pt x="5097" y="2356"/>
                    </a:lnTo>
                    <a:lnTo>
                      <a:pt x="5107" y="2331"/>
                    </a:lnTo>
                    <a:lnTo>
                      <a:pt x="5116" y="2303"/>
                    </a:lnTo>
                    <a:lnTo>
                      <a:pt x="5123" y="2276"/>
                    </a:lnTo>
                    <a:lnTo>
                      <a:pt x="5131" y="2249"/>
                    </a:lnTo>
                    <a:lnTo>
                      <a:pt x="5137" y="2221"/>
                    </a:lnTo>
                    <a:lnTo>
                      <a:pt x="5142" y="2193"/>
                    </a:lnTo>
                    <a:lnTo>
                      <a:pt x="5148" y="2164"/>
                    </a:lnTo>
                    <a:lnTo>
                      <a:pt x="5151" y="2135"/>
                    </a:lnTo>
                    <a:lnTo>
                      <a:pt x="5153" y="2106"/>
                    </a:lnTo>
                    <a:lnTo>
                      <a:pt x="5156" y="2076"/>
                    </a:lnTo>
                    <a:lnTo>
                      <a:pt x="5156" y="2047"/>
                    </a:lnTo>
                    <a:lnTo>
                      <a:pt x="5156" y="2017"/>
                    </a:lnTo>
                    <a:close/>
                  </a:path>
                </a:pathLst>
              </a:custGeom>
              <a:solidFill>
                <a:srgbClr val="77C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352"/>
              <p:cNvSpPr>
                <a:spLocks/>
              </p:cNvSpPr>
              <p:nvPr/>
            </p:nvSpPr>
            <p:spPr bwMode="auto">
              <a:xfrm>
                <a:off x="3132" y="1710"/>
                <a:ext cx="859" cy="410"/>
              </a:xfrm>
              <a:custGeom>
                <a:avLst/>
                <a:gdLst>
                  <a:gd name="T0" fmla="*/ 5142 w 5156"/>
                  <a:gd name="T1" fmla="*/ 1885 h 2459"/>
                  <a:gd name="T2" fmla="*/ 5096 w 5156"/>
                  <a:gd name="T3" fmla="*/ 1718 h 2459"/>
                  <a:gd name="T4" fmla="*/ 5018 w 5156"/>
                  <a:gd name="T5" fmla="*/ 1568 h 2459"/>
                  <a:gd name="T6" fmla="*/ 4914 w 5156"/>
                  <a:gd name="T7" fmla="*/ 1437 h 2459"/>
                  <a:gd name="T8" fmla="*/ 4787 w 5156"/>
                  <a:gd name="T9" fmla="*/ 1328 h 2459"/>
                  <a:gd name="T10" fmla="*/ 4642 w 5156"/>
                  <a:gd name="T11" fmla="*/ 1244 h 2459"/>
                  <a:gd name="T12" fmla="*/ 4479 w 5156"/>
                  <a:gd name="T13" fmla="*/ 1190 h 2459"/>
                  <a:gd name="T14" fmla="*/ 4306 w 5156"/>
                  <a:gd name="T15" fmla="*/ 1167 h 2459"/>
                  <a:gd name="T16" fmla="*/ 4190 w 5156"/>
                  <a:gd name="T17" fmla="*/ 1172 h 2459"/>
                  <a:gd name="T18" fmla="*/ 4173 w 5156"/>
                  <a:gd name="T19" fmla="*/ 1100 h 2459"/>
                  <a:gd name="T20" fmla="*/ 4166 w 5156"/>
                  <a:gd name="T21" fmla="*/ 993 h 2459"/>
                  <a:gd name="T22" fmla="*/ 4137 w 5156"/>
                  <a:gd name="T23" fmla="*/ 892 h 2459"/>
                  <a:gd name="T24" fmla="*/ 4090 w 5156"/>
                  <a:gd name="T25" fmla="*/ 799 h 2459"/>
                  <a:gd name="T26" fmla="*/ 4027 w 5156"/>
                  <a:gd name="T27" fmla="*/ 718 h 2459"/>
                  <a:gd name="T28" fmla="*/ 3949 w 5156"/>
                  <a:gd name="T29" fmla="*/ 651 h 2459"/>
                  <a:gd name="T30" fmla="*/ 3860 w 5156"/>
                  <a:gd name="T31" fmla="*/ 600 h 2459"/>
                  <a:gd name="T32" fmla="*/ 3761 w 5156"/>
                  <a:gd name="T33" fmla="*/ 567 h 2459"/>
                  <a:gd name="T34" fmla="*/ 3654 w 5156"/>
                  <a:gd name="T35" fmla="*/ 554 h 2459"/>
                  <a:gd name="T36" fmla="*/ 3566 w 5156"/>
                  <a:gd name="T37" fmla="*/ 559 h 2459"/>
                  <a:gd name="T38" fmla="*/ 3489 w 5156"/>
                  <a:gd name="T39" fmla="*/ 576 h 2459"/>
                  <a:gd name="T40" fmla="*/ 3417 w 5156"/>
                  <a:gd name="T41" fmla="*/ 602 h 2459"/>
                  <a:gd name="T42" fmla="*/ 3349 w 5156"/>
                  <a:gd name="T43" fmla="*/ 640 h 2459"/>
                  <a:gd name="T44" fmla="*/ 3306 w 5156"/>
                  <a:gd name="T45" fmla="*/ 547 h 2459"/>
                  <a:gd name="T46" fmla="*/ 3248 w 5156"/>
                  <a:gd name="T47" fmla="*/ 418 h 2459"/>
                  <a:gd name="T48" fmla="*/ 3169 w 5156"/>
                  <a:gd name="T49" fmla="*/ 301 h 2459"/>
                  <a:gd name="T50" fmla="*/ 3072 w 5156"/>
                  <a:gd name="T51" fmla="*/ 201 h 2459"/>
                  <a:gd name="T52" fmla="*/ 2960 w 5156"/>
                  <a:gd name="T53" fmla="*/ 119 h 2459"/>
                  <a:gd name="T54" fmla="*/ 2834 w 5156"/>
                  <a:gd name="T55" fmla="*/ 55 h 2459"/>
                  <a:gd name="T56" fmla="*/ 2699 w 5156"/>
                  <a:gd name="T57" fmla="*/ 15 h 2459"/>
                  <a:gd name="T58" fmla="*/ 2553 w 5156"/>
                  <a:gd name="T59" fmla="*/ 0 h 2459"/>
                  <a:gd name="T60" fmla="*/ 2414 w 5156"/>
                  <a:gd name="T61" fmla="*/ 9 h 2459"/>
                  <a:gd name="T62" fmla="*/ 2286 w 5156"/>
                  <a:gd name="T63" fmla="*/ 39 h 2459"/>
                  <a:gd name="T64" fmla="*/ 2166 w 5156"/>
                  <a:gd name="T65" fmla="*/ 87 h 2459"/>
                  <a:gd name="T66" fmla="*/ 2057 w 5156"/>
                  <a:gd name="T67" fmla="*/ 155 h 2459"/>
                  <a:gd name="T68" fmla="*/ 1961 w 5156"/>
                  <a:gd name="T69" fmla="*/ 238 h 2459"/>
                  <a:gd name="T70" fmla="*/ 1878 w 5156"/>
                  <a:gd name="T71" fmla="*/ 334 h 2459"/>
                  <a:gd name="T72" fmla="*/ 1811 w 5156"/>
                  <a:gd name="T73" fmla="*/ 443 h 2459"/>
                  <a:gd name="T74" fmla="*/ 1762 w 5156"/>
                  <a:gd name="T75" fmla="*/ 561 h 2459"/>
                  <a:gd name="T76" fmla="*/ 1339 w 5156"/>
                  <a:gd name="T77" fmla="*/ 560 h 2459"/>
                  <a:gd name="T78" fmla="*/ 877 w 5156"/>
                  <a:gd name="T79" fmla="*/ 647 h 2459"/>
                  <a:gd name="T80" fmla="*/ 513 w 5156"/>
                  <a:gd name="T81" fmla="*/ 849 h 2459"/>
                  <a:gd name="T82" fmla="*/ 248 w 5156"/>
                  <a:gd name="T83" fmla="*/ 1135 h 2459"/>
                  <a:gd name="T84" fmla="*/ 79 w 5156"/>
                  <a:gd name="T85" fmla="*/ 1468 h 2459"/>
                  <a:gd name="T86" fmla="*/ 5 w 5156"/>
                  <a:gd name="T87" fmla="*/ 1814 h 2459"/>
                  <a:gd name="T88" fmla="*/ 24 w 5156"/>
                  <a:gd name="T89" fmla="*/ 2137 h 2459"/>
                  <a:gd name="T90" fmla="*/ 134 w 5156"/>
                  <a:gd name="T91" fmla="*/ 2404 h 2459"/>
                  <a:gd name="T92" fmla="*/ 5074 w 5156"/>
                  <a:gd name="T93" fmla="*/ 2409 h 2459"/>
                  <a:gd name="T94" fmla="*/ 5116 w 5156"/>
                  <a:gd name="T95" fmla="*/ 2303 h 2459"/>
                  <a:gd name="T96" fmla="*/ 5142 w 5156"/>
                  <a:gd name="T97" fmla="*/ 2193 h 2459"/>
                  <a:gd name="T98" fmla="*/ 5156 w 5156"/>
                  <a:gd name="T99" fmla="*/ 2076 h 2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56" h="2459">
                    <a:moveTo>
                      <a:pt x="5156" y="2017"/>
                    </a:moveTo>
                    <a:lnTo>
                      <a:pt x="5153" y="1972"/>
                    </a:lnTo>
                    <a:lnTo>
                      <a:pt x="5149" y="1928"/>
                    </a:lnTo>
                    <a:lnTo>
                      <a:pt x="5142" y="1885"/>
                    </a:lnTo>
                    <a:lnTo>
                      <a:pt x="5133" y="1842"/>
                    </a:lnTo>
                    <a:lnTo>
                      <a:pt x="5122" y="1799"/>
                    </a:lnTo>
                    <a:lnTo>
                      <a:pt x="5110" y="1758"/>
                    </a:lnTo>
                    <a:lnTo>
                      <a:pt x="5096" y="1718"/>
                    </a:lnTo>
                    <a:lnTo>
                      <a:pt x="5079" y="1679"/>
                    </a:lnTo>
                    <a:lnTo>
                      <a:pt x="5060" y="1641"/>
                    </a:lnTo>
                    <a:lnTo>
                      <a:pt x="5040" y="1604"/>
                    </a:lnTo>
                    <a:lnTo>
                      <a:pt x="5018" y="1568"/>
                    </a:lnTo>
                    <a:lnTo>
                      <a:pt x="4994" y="1533"/>
                    </a:lnTo>
                    <a:lnTo>
                      <a:pt x="4969" y="1500"/>
                    </a:lnTo>
                    <a:lnTo>
                      <a:pt x="4942" y="1468"/>
                    </a:lnTo>
                    <a:lnTo>
                      <a:pt x="4914" y="1437"/>
                    </a:lnTo>
                    <a:lnTo>
                      <a:pt x="4884" y="1407"/>
                    </a:lnTo>
                    <a:lnTo>
                      <a:pt x="4853" y="1379"/>
                    </a:lnTo>
                    <a:lnTo>
                      <a:pt x="4821" y="1352"/>
                    </a:lnTo>
                    <a:lnTo>
                      <a:pt x="4787" y="1328"/>
                    </a:lnTo>
                    <a:lnTo>
                      <a:pt x="4753" y="1304"/>
                    </a:lnTo>
                    <a:lnTo>
                      <a:pt x="4716" y="1282"/>
                    </a:lnTo>
                    <a:lnTo>
                      <a:pt x="4680" y="1262"/>
                    </a:lnTo>
                    <a:lnTo>
                      <a:pt x="4642" y="1244"/>
                    </a:lnTo>
                    <a:lnTo>
                      <a:pt x="4602" y="1228"/>
                    </a:lnTo>
                    <a:lnTo>
                      <a:pt x="4563" y="1213"/>
                    </a:lnTo>
                    <a:lnTo>
                      <a:pt x="4522" y="1200"/>
                    </a:lnTo>
                    <a:lnTo>
                      <a:pt x="4479" y="1190"/>
                    </a:lnTo>
                    <a:lnTo>
                      <a:pt x="4437" y="1181"/>
                    </a:lnTo>
                    <a:lnTo>
                      <a:pt x="4394" y="1174"/>
                    </a:lnTo>
                    <a:lnTo>
                      <a:pt x="4350" y="1170"/>
                    </a:lnTo>
                    <a:lnTo>
                      <a:pt x="4306" y="1167"/>
                    </a:lnTo>
                    <a:lnTo>
                      <a:pt x="4261" y="1167"/>
                    </a:lnTo>
                    <a:lnTo>
                      <a:pt x="4237" y="1169"/>
                    </a:lnTo>
                    <a:lnTo>
                      <a:pt x="4213" y="1170"/>
                    </a:lnTo>
                    <a:lnTo>
                      <a:pt x="4190" y="1172"/>
                    </a:lnTo>
                    <a:lnTo>
                      <a:pt x="4168" y="1175"/>
                    </a:lnTo>
                    <a:lnTo>
                      <a:pt x="4171" y="1151"/>
                    </a:lnTo>
                    <a:lnTo>
                      <a:pt x="4172" y="1125"/>
                    </a:lnTo>
                    <a:lnTo>
                      <a:pt x="4173" y="1100"/>
                    </a:lnTo>
                    <a:lnTo>
                      <a:pt x="4175" y="1074"/>
                    </a:lnTo>
                    <a:lnTo>
                      <a:pt x="4172" y="1046"/>
                    </a:lnTo>
                    <a:lnTo>
                      <a:pt x="4170" y="1020"/>
                    </a:lnTo>
                    <a:lnTo>
                      <a:pt x="4166" y="993"/>
                    </a:lnTo>
                    <a:lnTo>
                      <a:pt x="4160" y="966"/>
                    </a:lnTo>
                    <a:lnTo>
                      <a:pt x="4155" y="941"/>
                    </a:lnTo>
                    <a:lnTo>
                      <a:pt x="4146" y="916"/>
                    </a:lnTo>
                    <a:lnTo>
                      <a:pt x="4137" y="892"/>
                    </a:lnTo>
                    <a:lnTo>
                      <a:pt x="4127" y="867"/>
                    </a:lnTo>
                    <a:lnTo>
                      <a:pt x="4116" y="844"/>
                    </a:lnTo>
                    <a:lnTo>
                      <a:pt x="4103" y="822"/>
                    </a:lnTo>
                    <a:lnTo>
                      <a:pt x="4090" y="799"/>
                    </a:lnTo>
                    <a:lnTo>
                      <a:pt x="4076" y="778"/>
                    </a:lnTo>
                    <a:lnTo>
                      <a:pt x="4060" y="757"/>
                    </a:lnTo>
                    <a:lnTo>
                      <a:pt x="4043" y="737"/>
                    </a:lnTo>
                    <a:lnTo>
                      <a:pt x="4027" y="718"/>
                    </a:lnTo>
                    <a:lnTo>
                      <a:pt x="4008" y="700"/>
                    </a:lnTo>
                    <a:lnTo>
                      <a:pt x="3989" y="684"/>
                    </a:lnTo>
                    <a:lnTo>
                      <a:pt x="3970" y="667"/>
                    </a:lnTo>
                    <a:lnTo>
                      <a:pt x="3949" y="651"/>
                    </a:lnTo>
                    <a:lnTo>
                      <a:pt x="3928" y="637"/>
                    </a:lnTo>
                    <a:lnTo>
                      <a:pt x="3905" y="624"/>
                    </a:lnTo>
                    <a:lnTo>
                      <a:pt x="3883" y="611"/>
                    </a:lnTo>
                    <a:lnTo>
                      <a:pt x="3860" y="600"/>
                    </a:lnTo>
                    <a:lnTo>
                      <a:pt x="3835" y="590"/>
                    </a:lnTo>
                    <a:lnTo>
                      <a:pt x="3811" y="581"/>
                    </a:lnTo>
                    <a:lnTo>
                      <a:pt x="3786" y="574"/>
                    </a:lnTo>
                    <a:lnTo>
                      <a:pt x="3761" y="567"/>
                    </a:lnTo>
                    <a:lnTo>
                      <a:pt x="3734" y="562"/>
                    </a:lnTo>
                    <a:lnTo>
                      <a:pt x="3709" y="558"/>
                    </a:lnTo>
                    <a:lnTo>
                      <a:pt x="3681" y="556"/>
                    </a:lnTo>
                    <a:lnTo>
                      <a:pt x="3654" y="554"/>
                    </a:lnTo>
                    <a:lnTo>
                      <a:pt x="3626" y="554"/>
                    </a:lnTo>
                    <a:lnTo>
                      <a:pt x="3606" y="555"/>
                    </a:lnTo>
                    <a:lnTo>
                      <a:pt x="3586" y="557"/>
                    </a:lnTo>
                    <a:lnTo>
                      <a:pt x="3566" y="559"/>
                    </a:lnTo>
                    <a:lnTo>
                      <a:pt x="3546" y="562"/>
                    </a:lnTo>
                    <a:lnTo>
                      <a:pt x="3527" y="566"/>
                    </a:lnTo>
                    <a:lnTo>
                      <a:pt x="3508" y="570"/>
                    </a:lnTo>
                    <a:lnTo>
                      <a:pt x="3489" y="576"/>
                    </a:lnTo>
                    <a:lnTo>
                      <a:pt x="3471" y="581"/>
                    </a:lnTo>
                    <a:lnTo>
                      <a:pt x="3452" y="588"/>
                    </a:lnTo>
                    <a:lnTo>
                      <a:pt x="3434" y="595"/>
                    </a:lnTo>
                    <a:lnTo>
                      <a:pt x="3417" y="602"/>
                    </a:lnTo>
                    <a:lnTo>
                      <a:pt x="3399" y="611"/>
                    </a:lnTo>
                    <a:lnTo>
                      <a:pt x="3383" y="620"/>
                    </a:lnTo>
                    <a:lnTo>
                      <a:pt x="3366" y="630"/>
                    </a:lnTo>
                    <a:lnTo>
                      <a:pt x="3349" y="640"/>
                    </a:lnTo>
                    <a:lnTo>
                      <a:pt x="3334" y="650"/>
                    </a:lnTo>
                    <a:lnTo>
                      <a:pt x="3326" y="615"/>
                    </a:lnTo>
                    <a:lnTo>
                      <a:pt x="3317" y="580"/>
                    </a:lnTo>
                    <a:lnTo>
                      <a:pt x="3306" y="547"/>
                    </a:lnTo>
                    <a:lnTo>
                      <a:pt x="3293" y="513"/>
                    </a:lnTo>
                    <a:lnTo>
                      <a:pt x="3279" y="480"/>
                    </a:lnTo>
                    <a:lnTo>
                      <a:pt x="3264" y="449"/>
                    </a:lnTo>
                    <a:lnTo>
                      <a:pt x="3248" y="418"/>
                    </a:lnTo>
                    <a:lnTo>
                      <a:pt x="3230" y="387"/>
                    </a:lnTo>
                    <a:lnTo>
                      <a:pt x="3211" y="358"/>
                    </a:lnTo>
                    <a:lnTo>
                      <a:pt x="3190" y="329"/>
                    </a:lnTo>
                    <a:lnTo>
                      <a:pt x="3169" y="301"/>
                    </a:lnTo>
                    <a:lnTo>
                      <a:pt x="3147" y="274"/>
                    </a:lnTo>
                    <a:lnTo>
                      <a:pt x="3123" y="249"/>
                    </a:lnTo>
                    <a:lnTo>
                      <a:pt x="3098" y="224"/>
                    </a:lnTo>
                    <a:lnTo>
                      <a:pt x="3072" y="201"/>
                    </a:lnTo>
                    <a:lnTo>
                      <a:pt x="3046" y="179"/>
                    </a:lnTo>
                    <a:lnTo>
                      <a:pt x="3019" y="158"/>
                    </a:lnTo>
                    <a:lnTo>
                      <a:pt x="2990" y="138"/>
                    </a:lnTo>
                    <a:lnTo>
                      <a:pt x="2960" y="119"/>
                    </a:lnTo>
                    <a:lnTo>
                      <a:pt x="2930" y="101"/>
                    </a:lnTo>
                    <a:lnTo>
                      <a:pt x="2899" y="84"/>
                    </a:lnTo>
                    <a:lnTo>
                      <a:pt x="2868" y="70"/>
                    </a:lnTo>
                    <a:lnTo>
                      <a:pt x="2834" y="55"/>
                    </a:lnTo>
                    <a:lnTo>
                      <a:pt x="2802" y="43"/>
                    </a:lnTo>
                    <a:lnTo>
                      <a:pt x="2768" y="33"/>
                    </a:lnTo>
                    <a:lnTo>
                      <a:pt x="2733" y="23"/>
                    </a:lnTo>
                    <a:lnTo>
                      <a:pt x="2699" y="15"/>
                    </a:lnTo>
                    <a:lnTo>
                      <a:pt x="2662" y="9"/>
                    </a:lnTo>
                    <a:lnTo>
                      <a:pt x="2626" y="4"/>
                    </a:lnTo>
                    <a:lnTo>
                      <a:pt x="2590" y="1"/>
                    </a:lnTo>
                    <a:lnTo>
                      <a:pt x="2553" y="0"/>
                    </a:lnTo>
                    <a:lnTo>
                      <a:pt x="2515" y="0"/>
                    </a:lnTo>
                    <a:lnTo>
                      <a:pt x="2482" y="1"/>
                    </a:lnTo>
                    <a:lnTo>
                      <a:pt x="2447" y="4"/>
                    </a:lnTo>
                    <a:lnTo>
                      <a:pt x="2414" y="9"/>
                    </a:lnTo>
                    <a:lnTo>
                      <a:pt x="2382" y="14"/>
                    </a:lnTo>
                    <a:lnTo>
                      <a:pt x="2349" y="21"/>
                    </a:lnTo>
                    <a:lnTo>
                      <a:pt x="2317" y="29"/>
                    </a:lnTo>
                    <a:lnTo>
                      <a:pt x="2286" y="39"/>
                    </a:lnTo>
                    <a:lnTo>
                      <a:pt x="2255" y="50"/>
                    </a:lnTo>
                    <a:lnTo>
                      <a:pt x="2225" y="61"/>
                    </a:lnTo>
                    <a:lnTo>
                      <a:pt x="2195" y="74"/>
                    </a:lnTo>
                    <a:lnTo>
                      <a:pt x="2166" y="87"/>
                    </a:lnTo>
                    <a:lnTo>
                      <a:pt x="2138" y="103"/>
                    </a:lnTo>
                    <a:lnTo>
                      <a:pt x="2110" y="120"/>
                    </a:lnTo>
                    <a:lnTo>
                      <a:pt x="2084" y="136"/>
                    </a:lnTo>
                    <a:lnTo>
                      <a:pt x="2057" y="155"/>
                    </a:lnTo>
                    <a:lnTo>
                      <a:pt x="2032" y="174"/>
                    </a:lnTo>
                    <a:lnTo>
                      <a:pt x="2007" y="194"/>
                    </a:lnTo>
                    <a:lnTo>
                      <a:pt x="1983" y="215"/>
                    </a:lnTo>
                    <a:lnTo>
                      <a:pt x="1961" y="238"/>
                    </a:lnTo>
                    <a:lnTo>
                      <a:pt x="1939" y="261"/>
                    </a:lnTo>
                    <a:lnTo>
                      <a:pt x="1918" y="284"/>
                    </a:lnTo>
                    <a:lnTo>
                      <a:pt x="1898" y="309"/>
                    </a:lnTo>
                    <a:lnTo>
                      <a:pt x="1878" y="334"/>
                    </a:lnTo>
                    <a:lnTo>
                      <a:pt x="1860" y="360"/>
                    </a:lnTo>
                    <a:lnTo>
                      <a:pt x="1842" y="387"/>
                    </a:lnTo>
                    <a:lnTo>
                      <a:pt x="1827" y="415"/>
                    </a:lnTo>
                    <a:lnTo>
                      <a:pt x="1811" y="443"/>
                    </a:lnTo>
                    <a:lnTo>
                      <a:pt x="1798" y="471"/>
                    </a:lnTo>
                    <a:lnTo>
                      <a:pt x="1784" y="501"/>
                    </a:lnTo>
                    <a:lnTo>
                      <a:pt x="1772" y="531"/>
                    </a:lnTo>
                    <a:lnTo>
                      <a:pt x="1762" y="561"/>
                    </a:lnTo>
                    <a:lnTo>
                      <a:pt x="1752" y="592"/>
                    </a:lnTo>
                    <a:lnTo>
                      <a:pt x="1609" y="571"/>
                    </a:lnTo>
                    <a:lnTo>
                      <a:pt x="1471" y="561"/>
                    </a:lnTo>
                    <a:lnTo>
                      <a:pt x="1339" y="560"/>
                    </a:lnTo>
                    <a:lnTo>
                      <a:pt x="1214" y="569"/>
                    </a:lnTo>
                    <a:lnTo>
                      <a:pt x="1095" y="587"/>
                    </a:lnTo>
                    <a:lnTo>
                      <a:pt x="982" y="612"/>
                    </a:lnTo>
                    <a:lnTo>
                      <a:pt x="877" y="647"/>
                    </a:lnTo>
                    <a:lnTo>
                      <a:pt x="777" y="688"/>
                    </a:lnTo>
                    <a:lnTo>
                      <a:pt x="682" y="736"/>
                    </a:lnTo>
                    <a:lnTo>
                      <a:pt x="594" y="790"/>
                    </a:lnTo>
                    <a:lnTo>
                      <a:pt x="513" y="849"/>
                    </a:lnTo>
                    <a:lnTo>
                      <a:pt x="437" y="915"/>
                    </a:lnTo>
                    <a:lnTo>
                      <a:pt x="368" y="984"/>
                    </a:lnTo>
                    <a:lnTo>
                      <a:pt x="305" y="1058"/>
                    </a:lnTo>
                    <a:lnTo>
                      <a:pt x="248" y="1135"/>
                    </a:lnTo>
                    <a:lnTo>
                      <a:pt x="197" y="1215"/>
                    </a:lnTo>
                    <a:lnTo>
                      <a:pt x="152" y="1298"/>
                    </a:lnTo>
                    <a:lnTo>
                      <a:pt x="113" y="1382"/>
                    </a:lnTo>
                    <a:lnTo>
                      <a:pt x="79" y="1468"/>
                    </a:lnTo>
                    <a:lnTo>
                      <a:pt x="51" y="1555"/>
                    </a:lnTo>
                    <a:lnTo>
                      <a:pt x="30" y="1641"/>
                    </a:lnTo>
                    <a:lnTo>
                      <a:pt x="15" y="1728"/>
                    </a:lnTo>
                    <a:lnTo>
                      <a:pt x="5" y="1814"/>
                    </a:lnTo>
                    <a:lnTo>
                      <a:pt x="0" y="1898"/>
                    </a:lnTo>
                    <a:lnTo>
                      <a:pt x="3" y="1981"/>
                    </a:lnTo>
                    <a:lnTo>
                      <a:pt x="10" y="2061"/>
                    </a:lnTo>
                    <a:lnTo>
                      <a:pt x="24" y="2137"/>
                    </a:lnTo>
                    <a:lnTo>
                      <a:pt x="43" y="2211"/>
                    </a:lnTo>
                    <a:lnTo>
                      <a:pt x="67" y="2281"/>
                    </a:lnTo>
                    <a:lnTo>
                      <a:pt x="98" y="2345"/>
                    </a:lnTo>
                    <a:lnTo>
                      <a:pt x="134" y="2404"/>
                    </a:lnTo>
                    <a:lnTo>
                      <a:pt x="176" y="2459"/>
                    </a:lnTo>
                    <a:lnTo>
                      <a:pt x="5049" y="2459"/>
                    </a:lnTo>
                    <a:lnTo>
                      <a:pt x="5062" y="2434"/>
                    </a:lnTo>
                    <a:lnTo>
                      <a:pt x="5074" y="2409"/>
                    </a:lnTo>
                    <a:lnTo>
                      <a:pt x="5086" y="2383"/>
                    </a:lnTo>
                    <a:lnTo>
                      <a:pt x="5097" y="2356"/>
                    </a:lnTo>
                    <a:lnTo>
                      <a:pt x="5107" y="2331"/>
                    </a:lnTo>
                    <a:lnTo>
                      <a:pt x="5116" y="2303"/>
                    </a:lnTo>
                    <a:lnTo>
                      <a:pt x="5123" y="2276"/>
                    </a:lnTo>
                    <a:lnTo>
                      <a:pt x="5131" y="2249"/>
                    </a:lnTo>
                    <a:lnTo>
                      <a:pt x="5137" y="2221"/>
                    </a:lnTo>
                    <a:lnTo>
                      <a:pt x="5142" y="2193"/>
                    </a:lnTo>
                    <a:lnTo>
                      <a:pt x="5148" y="2164"/>
                    </a:lnTo>
                    <a:lnTo>
                      <a:pt x="5151" y="2135"/>
                    </a:lnTo>
                    <a:lnTo>
                      <a:pt x="5153" y="2106"/>
                    </a:lnTo>
                    <a:lnTo>
                      <a:pt x="5156" y="2076"/>
                    </a:lnTo>
                    <a:lnTo>
                      <a:pt x="5156" y="2047"/>
                    </a:lnTo>
                    <a:lnTo>
                      <a:pt x="5156" y="2017"/>
                    </a:lnTo>
                    <a:close/>
                  </a:path>
                </a:pathLst>
              </a:custGeom>
              <a:noFill/>
              <a:ln w="9525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353"/>
              <p:cNvSpPr>
                <a:spLocks noEditPoints="1"/>
              </p:cNvSpPr>
              <p:nvPr/>
            </p:nvSpPr>
            <p:spPr bwMode="auto">
              <a:xfrm>
                <a:off x="3294" y="1861"/>
                <a:ext cx="31" cy="43"/>
              </a:xfrm>
              <a:custGeom>
                <a:avLst/>
                <a:gdLst>
                  <a:gd name="T0" fmla="*/ 0 w 189"/>
                  <a:gd name="T1" fmla="*/ 0 h 255"/>
                  <a:gd name="T2" fmla="*/ 100 w 189"/>
                  <a:gd name="T3" fmla="*/ 0 h 255"/>
                  <a:gd name="T4" fmla="*/ 122 w 189"/>
                  <a:gd name="T5" fmla="*/ 2 h 255"/>
                  <a:gd name="T6" fmla="*/ 139 w 189"/>
                  <a:gd name="T7" fmla="*/ 8 h 255"/>
                  <a:gd name="T8" fmla="*/ 154 w 189"/>
                  <a:gd name="T9" fmla="*/ 14 h 255"/>
                  <a:gd name="T10" fmla="*/ 165 w 189"/>
                  <a:gd name="T11" fmla="*/ 23 h 255"/>
                  <a:gd name="T12" fmla="*/ 174 w 189"/>
                  <a:gd name="T13" fmla="*/ 33 h 255"/>
                  <a:gd name="T14" fmla="*/ 179 w 189"/>
                  <a:gd name="T15" fmla="*/ 46 h 255"/>
                  <a:gd name="T16" fmla="*/ 182 w 189"/>
                  <a:gd name="T17" fmla="*/ 60 h 255"/>
                  <a:gd name="T18" fmla="*/ 182 w 189"/>
                  <a:gd name="T19" fmla="*/ 77 h 255"/>
                  <a:gd name="T20" fmla="*/ 176 w 189"/>
                  <a:gd name="T21" fmla="*/ 92 h 255"/>
                  <a:gd name="T22" fmla="*/ 165 w 189"/>
                  <a:gd name="T23" fmla="*/ 107 h 255"/>
                  <a:gd name="T24" fmla="*/ 148 w 189"/>
                  <a:gd name="T25" fmla="*/ 118 h 255"/>
                  <a:gd name="T26" fmla="*/ 149 w 189"/>
                  <a:gd name="T27" fmla="*/ 127 h 255"/>
                  <a:gd name="T28" fmla="*/ 168 w 189"/>
                  <a:gd name="T29" fmla="*/ 137 h 255"/>
                  <a:gd name="T30" fmla="*/ 182 w 189"/>
                  <a:gd name="T31" fmla="*/ 150 h 255"/>
                  <a:gd name="T32" fmla="*/ 188 w 189"/>
                  <a:gd name="T33" fmla="*/ 169 h 255"/>
                  <a:gd name="T34" fmla="*/ 188 w 189"/>
                  <a:gd name="T35" fmla="*/ 188 h 255"/>
                  <a:gd name="T36" fmla="*/ 186 w 189"/>
                  <a:gd name="T37" fmla="*/ 202 h 255"/>
                  <a:gd name="T38" fmla="*/ 179 w 189"/>
                  <a:gd name="T39" fmla="*/ 216 h 255"/>
                  <a:gd name="T40" fmla="*/ 170 w 189"/>
                  <a:gd name="T41" fmla="*/ 228 h 255"/>
                  <a:gd name="T42" fmla="*/ 159 w 189"/>
                  <a:gd name="T43" fmla="*/ 238 h 255"/>
                  <a:gd name="T44" fmla="*/ 144 w 189"/>
                  <a:gd name="T45" fmla="*/ 246 h 255"/>
                  <a:gd name="T46" fmla="*/ 127 w 189"/>
                  <a:gd name="T47" fmla="*/ 251 h 255"/>
                  <a:gd name="T48" fmla="*/ 107 w 189"/>
                  <a:gd name="T49" fmla="*/ 254 h 255"/>
                  <a:gd name="T50" fmla="*/ 0 w 189"/>
                  <a:gd name="T51" fmla="*/ 255 h 255"/>
                  <a:gd name="T52" fmla="*/ 48 w 189"/>
                  <a:gd name="T53" fmla="*/ 217 h 255"/>
                  <a:gd name="T54" fmla="*/ 108 w 189"/>
                  <a:gd name="T55" fmla="*/ 217 h 255"/>
                  <a:gd name="T56" fmla="*/ 126 w 189"/>
                  <a:gd name="T57" fmla="*/ 210 h 255"/>
                  <a:gd name="T58" fmla="*/ 137 w 189"/>
                  <a:gd name="T59" fmla="*/ 200 h 255"/>
                  <a:gd name="T60" fmla="*/ 142 w 189"/>
                  <a:gd name="T61" fmla="*/ 186 h 255"/>
                  <a:gd name="T62" fmla="*/ 142 w 189"/>
                  <a:gd name="T63" fmla="*/ 170 h 255"/>
                  <a:gd name="T64" fmla="*/ 136 w 189"/>
                  <a:gd name="T65" fmla="*/ 158 h 255"/>
                  <a:gd name="T66" fmla="*/ 125 w 189"/>
                  <a:gd name="T67" fmla="*/ 148 h 255"/>
                  <a:gd name="T68" fmla="*/ 107 w 189"/>
                  <a:gd name="T69" fmla="*/ 143 h 255"/>
                  <a:gd name="T70" fmla="*/ 48 w 189"/>
                  <a:gd name="T71" fmla="*/ 142 h 255"/>
                  <a:gd name="T72" fmla="*/ 86 w 189"/>
                  <a:gd name="T73" fmla="*/ 110 h 255"/>
                  <a:gd name="T74" fmla="*/ 107 w 189"/>
                  <a:gd name="T75" fmla="*/ 108 h 255"/>
                  <a:gd name="T76" fmla="*/ 123 w 189"/>
                  <a:gd name="T77" fmla="*/ 101 h 255"/>
                  <a:gd name="T78" fmla="*/ 132 w 189"/>
                  <a:gd name="T79" fmla="*/ 90 h 255"/>
                  <a:gd name="T80" fmla="*/ 135 w 189"/>
                  <a:gd name="T81" fmla="*/ 73 h 255"/>
                  <a:gd name="T82" fmla="*/ 132 w 189"/>
                  <a:gd name="T83" fmla="*/ 57 h 255"/>
                  <a:gd name="T84" fmla="*/ 124 w 189"/>
                  <a:gd name="T85" fmla="*/ 44 h 255"/>
                  <a:gd name="T86" fmla="*/ 109 w 189"/>
                  <a:gd name="T87" fmla="*/ 39 h 255"/>
                  <a:gd name="T88" fmla="*/ 88 w 189"/>
                  <a:gd name="T89" fmla="*/ 37 h 255"/>
                  <a:gd name="T90" fmla="*/ 48 w 189"/>
                  <a:gd name="T91" fmla="*/ 1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9" h="255">
                    <a:moveTo>
                      <a:pt x="0" y="255"/>
                    </a:moveTo>
                    <a:lnTo>
                      <a:pt x="0" y="0"/>
                    </a:lnTo>
                    <a:lnTo>
                      <a:pt x="88" y="0"/>
                    </a:lnTo>
                    <a:lnTo>
                      <a:pt x="100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30" y="4"/>
                    </a:lnTo>
                    <a:lnTo>
                      <a:pt x="139" y="8"/>
                    </a:lnTo>
                    <a:lnTo>
                      <a:pt x="147" y="10"/>
                    </a:lnTo>
                    <a:lnTo>
                      <a:pt x="154" y="14"/>
                    </a:lnTo>
                    <a:lnTo>
                      <a:pt x="160" y="18"/>
                    </a:lnTo>
                    <a:lnTo>
                      <a:pt x="165" y="23"/>
                    </a:lnTo>
                    <a:lnTo>
                      <a:pt x="169" y="28"/>
                    </a:lnTo>
                    <a:lnTo>
                      <a:pt x="174" y="33"/>
                    </a:lnTo>
                    <a:lnTo>
                      <a:pt x="177" y="40"/>
                    </a:lnTo>
                    <a:lnTo>
                      <a:pt x="179" y="46"/>
                    </a:lnTo>
                    <a:lnTo>
                      <a:pt x="180" y="52"/>
                    </a:lnTo>
                    <a:lnTo>
                      <a:pt x="182" y="60"/>
                    </a:lnTo>
                    <a:lnTo>
                      <a:pt x="182" y="68"/>
                    </a:lnTo>
                    <a:lnTo>
                      <a:pt x="182" y="77"/>
                    </a:lnTo>
                    <a:lnTo>
                      <a:pt x="179" y="85"/>
                    </a:lnTo>
                    <a:lnTo>
                      <a:pt x="176" y="92"/>
                    </a:lnTo>
                    <a:lnTo>
                      <a:pt x="172" y="100"/>
                    </a:lnTo>
                    <a:lnTo>
                      <a:pt x="165" y="107"/>
                    </a:lnTo>
                    <a:lnTo>
                      <a:pt x="157" y="113"/>
                    </a:lnTo>
                    <a:lnTo>
                      <a:pt x="148" y="118"/>
                    </a:lnTo>
                    <a:lnTo>
                      <a:pt x="137" y="123"/>
                    </a:lnTo>
                    <a:lnTo>
                      <a:pt x="149" y="127"/>
                    </a:lnTo>
                    <a:lnTo>
                      <a:pt x="159" y="131"/>
                    </a:lnTo>
                    <a:lnTo>
                      <a:pt x="168" y="137"/>
                    </a:lnTo>
                    <a:lnTo>
                      <a:pt x="176" y="143"/>
                    </a:lnTo>
                    <a:lnTo>
                      <a:pt x="182" y="150"/>
                    </a:lnTo>
                    <a:lnTo>
                      <a:pt x="186" y="159"/>
                    </a:lnTo>
                    <a:lnTo>
                      <a:pt x="188" y="169"/>
                    </a:lnTo>
                    <a:lnTo>
                      <a:pt x="189" y="179"/>
                    </a:lnTo>
                    <a:lnTo>
                      <a:pt x="188" y="188"/>
                    </a:lnTo>
                    <a:lnTo>
                      <a:pt x="187" y="195"/>
                    </a:lnTo>
                    <a:lnTo>
                      <a:pt x="186" y="202"/>
                    </a:lnTo>
                    <a:lnTo>
                      <a:pt x="183" y="209"/>
                    </a:lnTo>
                    <a:lnTo>
                      <a:pt x="179" y="216"/>
                    </a:lnTo>
                    <a:lnTo>
                      <a:pt x="175" y="222"/>
                    </a:lnTo>
                    <a:lnTo>
                      <a:pt x="170" y="228"/>
                    </a:lnTo>
                    <a:lnTo>
                      <a:pt x="165" y="234"/>
                    </a:lnTo>
                    <a:lnTo>
                      <a:pt x="159" y="238"/>
                    </a:lnTo>
                    <a:lnTo>
                      <a:pt x="152" y="241"/>
                    </a:lnTo>
                    <a:lnTo>
                      <a:pt x="144" y="246"/>
                    </a:lnTo>
                    <a:lnTo>
                      <a:pt x="136" y="249"/>
                    </a:lnTo>
                    <a:lnTo>
                      <a:pt x="127" y="251"/>
                    </a:lnTo>
                    <a:lnTo>
                      <a:pt x="117" y="252"/>
                    </a:lnTo>
                    <a:lnTo>
                      <a:pt x="107" y="254"/>
                    </a:lnTo>
                    <a:lnTo>
                      <a:pt x="97" y="255"/>
                    </a:lnTo>
                    <a:lnTo>
                      <a:pt x="0" y="255"/>
                    </a:lnTo>
                    <a:close/>
                    <a:moveTo>
                      <a:pt x="48" y="142"/>
                    </a:moveTo>
                    <a:lnTo>
                      <a:pt x="48" y="217"/>
                    </a:lnTo>
                    <a:lnTo>
                      <a:pt x="96" y="217"/>
                    </a:lnTo>
                    <a:lnTo>
                      <a:pt x="108" y="217"/>
                    </a:lnTo>
                    <a:lnTo>
                      <a:pt x="118" y="215"/>
                    </a:lnTo>
                    <a:lnTo>
                      <a:pt x="126" y="210"/>
                    </a:lnTo>
                    <a:lnTo>
                      <a:pt x="133" y="206"/>
                    </a:lnTo>
                    <a:lnTo>
                      <a:pt x="137" y="200"/>
                    </a:lnTo>
                    <a:lnTo>
                      <a:pt x="140" y="194"/>
                    </a:lnTo>
                    <a:lnTo>
                      <a:pt x="142" y="186"/>
                    </a:lnTo>
                    <a:lnTo>
                      <a:pt x="143" y="178"/>
                    </a:lnTo>
                    <a:lnTo>
                      <a:pt x="142" y="170"/>
                    </a:lnTo>
                    <a:lnTo>
                      <a:pt x="139" y="164"/>
                    </a:lnTo>
                    <a:lnTo>
                      <a:pt x="136" y="158"/>
                    </a:lnTo>
                    <a:lnTo>
                      <a:pt x="132" y="152"/>
                    </a:lnTo>
                    <a:lnTo>
                      <a:pt x="125" y="148"/>
                    </a:lnTo>
                    <a:lnTo>
                      <a:pt x="117" y="146"/>
                    </a:lnTo>
                    <a:lnTo>
                      <a:pt x="107" y="143"/>
                    </a:lnTo>
                    <a:lnTo>
                      <a:pt x="96" y="142"/>
                    </a:lnTo>
                    <a:lnTo>
                      <a:pt x="48" y="142"/>
                    </a:lnTo>
                    <a:close/>
                    <a:moveTo>
                      <a:pt x="48" y="110"/>
                    </a:moveTo>
                    <a:lnTo>
                      <a:pt x="86" y="110"/>
                    </a:lnTo>
                    <a:lnTo>
                      <a:pt x="97" y="109"/>
                    </a:lnTo>
                    <a:lnTo>
                      <a:pt x="107" y="108"/>
                    </a:lnTo>
                    <a:lnTo>
                      <a:pt x="115" y="106"/>
                    </a:lnTo>
                    <a:lnTo>
                      <a:pt x="123" y="101"/>
                    </a:lnTo>
                    <a:lnTo>
                      <a:pt x="128" y="97"/>
                    </a:lnTo>
                    <a:lnTo>
                      <a:pt x="132" y="90"/>
                    </a:lnTo>
                    <a:lnTo>
                      <a:pt x="134" y="82"/>
                    </a:lnTo>
                    <a:lnTo>
                      <a:pt x="135" y="73"/>
                    </a:lnTo>
                    <a:lnTo>
                      <a:pt x="134" y="65"/>
                    </a:lnTo>
                    <a:lnTo>
                      <a:pt x="132" y="57"/>
                    </a:lnTo>
                    <a:lnTo>
                      <a:pt x="128" y="50"/>
                    </a:lnTo>
                    <a:lnTo>
                      <a:pt x="124" y="44"/>
                    </a:lnTo>
                    <a:lnTo>
                      <a:pt x="117" y="41"/>
                    </a:lnTo>
                    <a:lnTo>
                      <a:pt x="109" y="39"/>
                    </a:lnTo>
                    <a:lnTo>
                      <a:pt x="99" y="37"/>
                    </a:lnTo>
                    <a:lnTo>
                      <a:pt x="88" y="37"/>
                    </a:lnTo>
                    <a:lnTo>
                      <a:pt x="48" y="37"/>
                    </a:lnTo>
                    <a:lnTo>
                      <a:pt x="48" y="11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354"/>
              <p:cNvSpPr>
                <a:spLocks/>
              </p:cNvSpPr>
              <p:nvPr/>
            </p:nvSpPr>
            <p:spPr bwMode="auto">
              <a:xfrm>
                <a:off x="3330" y="1874"/>
                <a:ext cx="28" cy="30"/>
              </a:xfrm>
              <a:custGeom>
                <a:avLst/>
                <a:gdLst>
                  <a:gd name="T0" fmla="*/ 0 w 162"/>
                  <a:gd name="T1" fmla="*/ 182 h 182"/>
                  <a:gd name="T2" fmla="*/ 0 w 162"/>
                  <a:gd name="T3" fmla="*/ 2 h 182"/>
                  <a:gd name="T4" fmla="*/ 43 w 162"/>
                  <a:gd name="T5" fmla="*/ 2 h 182"/>
                  <a:gd name="T6" fmla="*/ 43 w 162"/>
                  <a:gd name="T7" fmla="*/ 106 h 182"/>
                  <a:gd name="T8" fmla="*/ 43 w 162"/>
                  <a:gd name="T9" fmla="*/ 111 h 182"/>
                  <a:gd name="T10" fmla="*/ 43 w 162"/>
                  <a:gd name="T11" fmla="*/ 115 h 182"/>
                  <a:gd name="T12" fmla="*/ 43 w 162"/>
                  <a:gd name="T13" fmla="*/ 121 h 182"/>
                  <a:gd name="T14" fmla="*/ 42 w 162"/>
                  <a:gd name="T15" fmla="*/ 125 h 182"/>
                  <a:gd name="T16" fmla="*/ 45 w 162"/>
                  <a:gd name="T17" fmla="*/ 117 h 182"/>
                  <a:gd name="T18" fmla="*/ 50 w 162"/>
                  <a:gd name="T19" fmla="*/ 111 h 182"/>
                  <a:gd name="T20" fmla="*/ 51 w 162"/>
                  <a:gd name="T21" fmla="*/ 109 h 182"/>
                  <a:gd name="T22" fmla="*/ 53 w 162"/>
                  <a:gd name="T23" fmla="*/ 106 h 182"/>
                  <a:gd name="T24" fmla="*/ 56 w 162"/>
                  <a:gd name="T25" fmla="*/ 101 h 182"/>
                  <a:gd name="T26" fmla="*/ 61 w 162"/>
                  <a:gd name="T27" fmla="*/ 95 h 182"/>
                  <a:gd name="T28" fmla="*/ 66 w 162"/>
                  <a:gd name="T29" fmla="*/ 87 h 182"/>
                  <a:gd name="T30" fmla="*/ 72 w 162"/>
                  <a:gd name="T31" fmla="*/ 78 h 182"/>
                  <a:gd name="T32" fmla="*/ 79 w 162"/>
                  <a:gd name="T33" fmla="*/ 69 h 182"/>
                  <a:gd name="T34" fmla="*/ 85 w 162"/>
                  <a:gd name="T35" fmla="*/ 60 h 182"/>
                  <a:gd name="T36" fmla="*/ 93 w 162"/>
                  <a:gd name="T37" fmla="*/ 49 h 182"/>
                  <a:gd name="T38" fmla="*/ 102 w 162"/>
                  <a:gd name="T39" fmla="*/ 37 h 182"/>
                  <a:gd name="T40" fmla="*/ 111 w 162"/>
                  <a:gd name="T41" fmla="*/ 25 h 182"/>
                  <a:gd name="T42" fmla="*/ 120 w 162"/>
                  <a:gd name="T43" fmla="*/ 12 h 182"/>
                  <a:gd name="T44" fmla="*/ 123 w 162"/>
                  <a:gd name="T45" fmla="*/ 8 h 182"/>
                  <a:gd name="T46" fmla="*/ 126 w 162"/>
                  <a:gd name="T47" fmla="*/ 4 h 182"/>
                  <a:gd name="T48" fmla="*/ 131 w 162"/>
                  <a:gd name="T49" fmla="*/ 2 h 182"/>
                  <a:gd name="T50" fmla="*/ 135 w 162"/>
                  <a:gd name="T51" fmla="*/ 0 h 182"/>
                  <a:gd name="T52" fmla="*/ 162 w 162"/>
                  <a:gd name="T53" fmla="*/ 0 h 182"/>
                  <a:gd name="T54" fmla="*/ 162 w 162"/>
                  <a:gd name="T55" fmla="*/ 182 h 182"/>
                  <a:gd name="T56" fmla="*/ 119 w 162"/>
                  <a:gd name="T57" fmla="*/ 182 h 182"/>
                  <a:gd name="T58" fmla="*/ 119 w 162"/>
                  <a:gd name="T59" fmla="*/ 76 h 182"/>
                  <a:gd name="T60" fmla="*/ 119 w 162"/>
                  <a:gd name="T61" fmla="*/ 72 h 182"/>
                  <a:gd name="T62" fmla="*/ 119 w 162"/>
                  <a:gd name="T63" fmla="*/ 67 h 182"/>
                  <a:gd name="T64" fmla="*/ 120 w 162"/>
                  <a:gd name="T65" fmla="*/ 63 h 182"/>
                  <a:gd name="T66" fmla="*/ 121 w 162"/>
                  <a:gd name="T67" fmla="*/ 57 h 182"/>
                  <a:gd name="T68" fmla="*/ 119 w 162"/>
                  <a:gd name="T69" fmla="*/ 62 h 182"/>
                  <a:gd name="T70" fmla="*/ 116 w 162"/>
                  <a:gd name="T71" fmla="*/ 65 h 182"/>
                  <a:gd name="T72" fmla="*/ 114 w 162"/>
                  <a:gd name="T73" fmla="*/ 68 h 182"/>
                  <a:gd name="T74" fmla="*/ 113 w 162"/>
                  <a:gd name="T75" fmla="*/ 72 h 182"/>
                  <a:gd name="T76" fmla="*/ 112 w 162"/>
                  <a:gd name="T77" fmla="*/ 73 h 182"/>
                  <a:gd name="T78" fmla="*/ 109 w 162"/>
                  <a:gd name="T79" fmla="*/ 76 h 182"/>
                  <a:gd name="T80" fmla="*/ 105 w 162"/>
                  <a:gd name="T81" fmla="*/ 82 h 182"/>
                  <a:gd name="T82" fmla="*/ 101 w 162"/>
                  <a:gd name="T83" fmla="*/ 88 h 182"/>
                  <a:gd name="T84" fmla="*/ 95 w 162"/>
                  <a:gd name="T85" fmla="*/ 95 h 182"/>
                  <a:gd name="T86" fmla="*/ 90 w 162"/>
                  <a:gd name="T87" fmla="*/ 104 h 182"/>
                  <a:gd name="T88" fmla="*/ 83 w 162"/>
                  <a:gd name="T89" fmla="*/ 113 h 182"/>
                  <a:gd name="T90" fmla="*/ 76 w 162"/>
                  <a:gd name="T91" fmla="*/ 122 h 182"/>
                  <a:gd name="T92" fmla="*/ 69 w 162"/>
                  <a:gd name="T93" fmla="*/ 133 h 182"/>
                  <a:gd name="T94" fmla="*/ 61 w 162"/>
                  <a:gd name="T95" fmla="*/ 145 h 182"/>
                  <a:gd name="T96" fmla="*/ 52 w 162"/>
                  <a:gd name="T97" fmla="*/ 157 h 182"/>
                  <a:gd name="T98" fmla="*/ 42 w 162"/>
                  <a:gd name="T99" fmla="*/ 171 h 182"/>
                  <a:gd name="T100" fmla="*/ 40 w 162"/>
                  <a:gd name="T101" fmla="*/ 174 h 182"/>
                  <a:gd name="T102" fmla="*/ 35 w 162"/>
                  <a:gd name="T103" fmla="*/ 178 h 182"/>
                  <a:gd name="T104" fmla="*/ 32 w 162"/>
                  <a:gd name="T105" fmla="*/ 181 h 182"/>
                  <a:gd name="T106" fmla="*/ 26 w 162"/>
                  <a:gd name="T107" fmla="*/ 182 h 182"/>
                  <a:gd name="T108" fmla="*/ 0 w 162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2" h="182">
                    <a:moveTo>
                      <a:pt x="0" y="182"/>
                    </a:moveTo>
                    <a:lnTo>
                      <a:pt x="0" y="2"/>
                    </a:lnTo>
                    <a:lnTo>
                      <a:pt x="43" y="2"/>
                    </a:lnTo>
                    <a:lnTo>
                      <a:pt x="43" y="106"/>
                    </a:lnTo>
                    <a:lnTo>
                      <a:pt x="43" y="111"/>
                    </a:lnTo>
                    <a:lnTo>
                      <a:pt x="43" y="115"/>
                    </a:lnTo>
                    <a:lnTo>
                      <a:pt x="43" y="121"/>
                    </a:lnTo>
                    <a:lnTo>
                      <a:pt x="42" y="125"/>
                    </a:lnTo>
                    <a:lnTo>
                      <a:pt x="45" y="117"/>
                    </a:lnTo>
                    <a:lnTo>
                      <a:pt x="50" y="111"/>
                    </a:lnTo>
                    <a:lnTo>
                      <a:pt x="51" y="109"/>
                    </a:lnTo>
                    <a:lnTo>
                      <a:pt x="53" y="106"/>
                    </a:lnTo>
                    <a:lnTo>
                      <a:pt x="56" y="101"/>
                    </a:lnTo>
                    <a:lnTo>
                      <a:pt x="61" y="95"/>
                    </a:lnTo>
                    <a:lnTo>
                      <a:pt x="66" y="87"/>
                    </a:lnTo>
                    <a:lnTo>
                      <a:pt x="72" y="78"/>
                    </a:lnTo>
                    <a:lnTo>
                      <a:pt x="79" y="69"/>
                    </a:lnTo>
                    <a:lnTo>
                      <a:pt x="85" y="60"/>
                    </a:lnTo>
                    <a:lnTo>
                      <a:pt x="93" y="49"/>
                    </a:lnTo>
                    <a:lnTo>
                      <a:pt x="102" y="37"/>
                    </a:lnTo>
                    <a:lnTo>
                      <a:pt x="111" y="25"/>
                    </a:lnTo>
                    <a:lnTo>
                      <a:pt x="120" y="12"/>
                    </a:lnTo>
                    <a:lnTo>
                      <a:pt x="123" y="8"/>
                    </a:lnTo>
                    <a:lnTo>
                      <a:pt x="126" y="4"/>
                    </a:lnTo>
                    <a:lnTo>
                      <a:pt x="131" y="2"/>
                    </a:lnTo>
                    <a:lnTo>
                      <a:pt x="135" y="0"/>
                    </a:lnTo>
                    <a:lnTo>
                      <a:pt x="162" y="0"/>
                    </a:lnTo>
                    <a:lnTo>
                      <a:pt x="162" y="182"/>
                    </a:lnTo>
                    <a:lnTo>
                      <a:pt x="119" y="182"/>
                    </a:lnTo>
                    <a:lnTo>
                      <a:pt x="119" y="76"/>
                    </a:lnTo>
                    <a:lnTo>
                      <a:pt x="119" y="72"/>
                    </a:lnTo>
                    <a:lnTo>
                      <a:pt x="119" y="67"/>
                    </a:lnTo>
                    <a:lnTo>
                      <a:pt x="120" y="63"/>
                    </a:lnTo>
                    <a:lnTo>
                      <a:pt x="121" y="57"/>
                    </a:lnTo>
                    <a:lnTo>
                      <a:pt x="119" y="62"/>
                    </a:lnTo>
                    <a:lnTo>
                      <a:pt x="116" y="65"/>
                    </a:lnTo>
                    <a:lnTo>
                      <a:pt x="114" y="68"/>
                    </a:lnTo>
                    <a:lnTo>
                      <a:pt x="113" y="72"/>
                    </a:lnTo>
                    <a:lnTo>
                      <a:pt x="112" y="73"/>
                    </a:lnTo>
                    <a:lnTo>
                      <a:pt x="109" y="76"/>
                    </a:lnTo>
                    <a:lnTo>
                      <a:pt x="105" y="82"/>
                    </a:lnTo>
                    <a:lnTo>
                      <a:pt x="101" y="88"/>
                    </a:lnTo>
                    <a:lnTo>
                      <a:pt x="95" y="95"/>
                    </a:lnTo>
                    <a:lnTo>
                      <a:pt x="90" y="104"/>
                    </a:lnTo>
                    <a:lnTo>
                      <a:pt x="83" y="113"/>
                    </a:lnTo>
                    <a:lnTo>
                      <a:pt x="76" y="122"/>
                    </a:lnTo>
                    <a:lnTo>
                      <a:pt x="69" y="133"/>
                    </a:lnTo>
                    <a:lnTo>
                      <a:pt x="61" y="145"/>
                    </a:lnTo>
                    <a:lnTo>
                      <a:pt x="52" y="157"/>
                    </a:lnTo>
                    <a:lnTo>
                      <a:pt x="42" y="171"/>
                    </a:lnTo>
                    <a:lnTo>
                      <a:pt x="40" y="174"/>
                    </a:lnTo>
                    <a:lnTo>
                      <a:pt x="35" y="178"/>
                    </a:lnTo>
                    <a:lnTo>
                      <a:pt x="32" y="181"/>
                    </a:lnTo>
                    <a:lnTo>
                      <a:pt x="26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355"/>
              <p:cNvSpPr>
                <a:spLocks/>
              </p:cNvSpPr>
              <p:nvPr/>
            </p:nvSpPr>
            <p:spPr bwMode="auto">
              <a:xfrm>
                <a:off x="3362" y="1874"/>
                <a:ext cx="28" cy="30"/>
              </a:xfrm>
              <a:custGeom>
                <a:avLst/>
                <a:gdLst>
                  <a:gd name="T0" fmla="*/ 0 w 172"/>
                  <a:gd name="T1" fmla="*/ 0 h 182"/>
                  <a:gd name="T2" fmla="*/ 172 w 172"/>
                  <a:gd name="T3" fmla="*/ 0 h 182"/>
                  <a:gd name="T4" fmla="*/ 172 w 172"/>
                  <a:gd name="T5" fmla="*/ 33 h 182"/>
                  <a:gd name="T6" fmla="*/ 107 w 172"/>
                  <a:gd name="T7" fmla="*/ 33 h 182"/>
                  <a:gd name="T8" fmla="*/ 107 w 172"/>
                  <a:gd name="T9" fmla="*/ 182 h 182"/>
                  <a:gd name="T10" fmla="*/ 64 w 172"/>
                  <a:gd name="T11" fmla="*/ 182 h 182"/>
                  <a:gd name="T12" fmla="*/ 64 w 172"/>
                  <a:gd name="T13" fmla="*/ 33 h 182"/>
                  <a:gd name="T14" fmla="*/ 0 w 172"/>
                  <a:gd name="T15" fmla="*/ 33 h 182"/>
                  <a:gd name="T16" fmla="*/ 0 w 172"/>
                  <a:gd name="T17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" h="182">
                    <a:moveTo>
                      <a:pt x="0" y="0"/>
                    </a:moveTo>
                    <a:lnTo>
                      <a:pt x="172" y="0"/>
                    </a:lnTo>
                    <a:lnTo>
                      <a:pt x="172" y="33"/>
                    </a:lnTo>
                    <a:lnTo>
                      <a:pt x="107" y="33"/>
                    </a:lnTo>
                    <a:lnTo>
                      <a:pt x="107" y="182"/>
                    </a:lnTo>
                    <a:lnTo>
                      <a:pt x="64" y="182"/>
                    </a:lnTo>
                    <a:lnTo>
                      <a:pt x="64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356"/>
              <p:cNvSpPr>
                <a:spLocks noEditPoints="1"/>
              </p:cNvSpPr>
              <p:nvPr/>
            </p:nvSpPr>
            <p:spPr bwMode="auto">
              <a:xfrm>
                <a:off x="3395" y="1873"/>
                <a:ext cx="27" cy="41"/>
              </a:xfrm>
              <a:custGeom>
                <a:avLst/>
                <a:gdLst>
                  <a:gd name="T0" fmla="*/ 0 w 165"/>
                  <a:gd name="T1" fmla="*/ 3 h 244"/>
                  <a:gd name="T2" fmla="*/ 30 w 165"/>
                  <a:gd name="T3" fmla="*/ 5 h 244"/>
                  <a:gd name="T4" fmla="*/ 35 w 165"/>
                  <a:gd name="T5" fmla="*/ 8 h 244"/>
                  <a:gd name="T6" fmla="*/ 41 w 165"/>
                  <a:gd name="T7" fmla="*/ 29 h 244"/>
                  <a:gd name="T8" fmla="*/ 52 w 165"/>
                  <a:gd name="T9" fmla="*/ 17 h 244"/>
                  <a:gd name="T10" fmla="*/ 66 w 165"/>
                  <a:gd name="T11" fmla="*/ 8 h 244"/>
                  <a:gd name="T12" fmla="*/ 81 w 165"/>
                  <a:gd name="T13" fmla="*/ 2 h 244"/>
                  <a:gd name="T14" fmla="*/ 99 w 165"/>
                  <a:gd name="T15" fmla="*/ 0 h 244"/>
                  <a:gd name="T16" fmla="*/ 113 w 165"/>
                  <a:gd name="T17" fmla="*/ 2 h 244"/>
                  <a:gd name="T18" fmla="*/ 126 w 165"/>
                  <a:gd name="T19" fmla="*/ 7 h 244"/>
                  <a:gd name="T20" fmla="*/ 137 w 165"/>
                  <a:gd name="T21" fmla="*/ 15 h 244"/>
                  <a:gd name="T22" fmla="*/ 148 w 165"/>
                  <a:gd name="T23" fmla="*/ 25 h 244"/>
                  <a:gd name="T24" fmla="*/ 155 w 165"/>
                  <a:gd name="T25" fmla="*/ 38 h 244"/>
                  <a:gd name="T26" fmla="*/ 161 w 165"/>
                  <a:gd name="T27" fmla="*/ 53 h 244"/>
                  <a:gd name="T28" fmla="*/ 164 w 165"/>
                  <a:gd name="T29" fmla="*/ 71 h 244"/>
                  <a:gd name="T30" fmla="*/ 165 w 165"/>
                  <a:gd name="T31" fmla="*/ 92 h 244"/>
                  <a:gd name="T32" fmla="*/ 164 w 165"/>
                  <a:gd name="T33" fmla="*/ 112 h 244"/>
                  <a:gd name="T34" fmla="*/ 160 w 165"/>
                  <a:gd name="T35" fmla="*/ 130 h 244"/>
                  <a:gd name="T36" fmla="*/ 153 w 165"/>
                  <a:gd name="T37" fmla="*/ 146 h 244"/>
                  <a:gd name="T38" fmla="*/ 144 w 165"/>
                  <a:gd name="T39" fmla="*/ 160 h 244"/>
                  <a:gd name="T40" fmla="*/ 133 w 165"/>
                  <a:gd name="T41" fmla="*/ 171 h 244"/>
                  <a:gd name="T42" fmla="*/ 120 w 165"/>
                  <a:gd name="T43" fmla="*/ 180 h 244"/>
                  <a:gd name="T44" fmla="*/ 105 w 165"/>
                  <a:gd name="T45" fmla="*/ 185 h 244"/>
                  <a:gd name="T46" fmla="*/ 87 w 165"/>
                  <a:gd name="T47" fmla="*/ 187 h 244"/>
                  <a:gd name="T48" fmla="*/ 74 w 165"/>
                  <a:gd name="T49" fmla="*/ 186 h 244"/>
                  <a:gd name="T50" fmla="*/ 62 w 165"/>
                  <a:gd name="T51" fmla="*/ 182 h 244"/>
                  <a:gd name="T52" fmla="*/ 43 w 165"/>
                  <a:gd name="T53" fmla="*/ 169 h 244"/>
                  <a:gd name="T54" fmla="*/ 0 w 165"/>
                  <a:gd name="T55" fmla="*/ 244 h 244"/>
                  <a:gd name="T56" fmla="*/ 77 w 165"/>
                  <a:gd name="T57" fmla="*/ 36 h 244"/>
                  <a:gd name="T58" fmla="*/ 66 w 165"/>
                  <a:gd name="T59" fmla="*/ 38 h 244"/>
                  <a:gd name="T60" fmla="*/ 52 w 165"/>
                  <a:gd name="T61" fmla="*/ 48 h 244"/>
                  <a:gd name="T62" fmla="*/ 43 w 165"/>
                  <a:gd name="T63" fmla="*/ 138 h 244"/>
                  <a:gd name="T64" fmla="*/ 51 w 165"/>
                  <a:gd name="T65" fmla="*/ 146 h 244"/>
                  <a:gd name="T66" fmla="*/ 59 w 165"/>
                  <a:gd name="T67" fmla="*/ 150 h 244"/>
                  <a:gd name="T68" fmla="*/ 77 w 165"/>
                  <a:gd name="T69" fmla="*/ 154 h 244"/>
                  <a:gd name="T70" fmla="*/ 95 w 165"/>
                  <a:gd name="T71" fmla="*/ 150 h 244"/>
                  <a:gd name="T72" fmla="*/ 103 w 165"/>
                  <a:gd name="T73" fmla="*/ 146 h 244"/>
                  <a:gd name="T74" fmla="*/ 110 w 165"/>
                  <a:gd name="T75" fmla="*/ 139 h 244"/>
                  <a:gd name="T76" fmla="*/ 117 w 165"/>
                  <a:gd name="T77" fmla="*/ 120 h 244"/>
                  <a:gd name="T78" fmla="*/ 121 w 165"/>
                  <a:gd name="T79" fmla="*/ 92 h 244"/>
                  <a:gd name="T80" fmla="*/ 119 w 165"/>
                  <a:gd name="T81" fmla="*/ 66 h 244"/>
                  <a:gd name="T82" fmla="*/ 111 w 165"/>
                  <a:gd name="T83" fmla="*/ 48 h 244"/>
                  <a:gd name="T84" fmla="*/ 100 w 165"/>
                  <a:gd name="T85" fmla="*/ 38 h 244"/>
                  <a:gd name="T86" fmla="*/ 84 w 165"/>
                  <a:gd name="T87" fmla="*/ 35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5" h="244">
                    <a:moveTo>
                      <a:pt x="0" y="244"/>
                    </a:moveTo>
                    <a:lnTo>
                      <a:pt x="0" y="3"/>
                    </a:lnTo>
                    <a:lnTo>
                      <a:pt x="26" y="3"/>
                    </a:lnTo>
                    <a:lnTo>
                      <a:pt x="30" y="5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7" y="11"/>
                    </a:lnTo>
                    <a:lnTo>
                      <a:pt x="41" y="29"/>
                    </a:lnTo>
                    <a:lnTo>
                      <a:pt x="46" y="22"/>
                    </a:lnTo>
                    <a:lnTo>
                      <a:pt x="52" y="17"/>
                    </a:lnTo>
                    <a:lnTo>
                      <a:pt x="59" y="12"/>
                    </a:lnTo>
                    <a:lnTo>
                      <a:pt x="66" y="8"/>
                    </a:lnTo>
                    <a:lnTo>
                      <a:pt x="73" y="5"/>
                    </a:lnTo>
                    <a:lnTo>
                      <a:pt x="81" y="2"/>
                    </a:lnTo>
                    <a:lnTo>
                      <a:pt x="90" y="1"/>
                    </a:lnTo>
                    <a:lnTo>
                      <a:pt x="99" y="0"/>
                    </a:lnTo>
                    <a:lnTo>
                      <a:pt x="106" y="1"/>
                    </a:lnTo>
                    <a:lnTo>
                      <a:pt x="113" y="2"/>
                    </a:lnTo>
                    <a:lnTo>
                      <a:pt x="120" y="3"/>
                    </a:lnTo>
                    <a:lnTo>
                      <a:pt x="126" y="7"/>
                    </a:lnTo>
                    <a:lnTo>
                      <a:pt x="132" y="10"/>
                    </a:lnTo>
                    <a:lnTo>
                      <a:pt x="137" y="15"/>
                    </a:lnTo>
                    <a:lnTo>
                      <a:pt x="142" y="19"/>
                    </a:lnTo>
                    <a:lnTo>
                      <a:pt x="148" y="25"/>
                    </a:lnTo>
                    <a:lnTo>
                      <a:pt x="151" y="30"/>
                    </a:lnTo>
                    <a:lnTo>
                      <a:pt x="155" y="38"/>
                    </a:lnTo>
                    <a:lnTo>
                      <a:pt x="158" y="45"/>
                    </a:lnTo>
                    <a:lnTo>
                      <a:pt x="161" y="53"/>
                    </a:lnTo>
                    <a:lnTo>
                      <a:pt x="163" y="62"/>
                    </a:lnTo>
                    <a:lnTo>
                      <a:pt x="164" y="71"/>
                    </a:lnTo>
                    <a:lnTo>
                      <a:pt x="165" y="82"/>
                    </a:lnTo>
                    <a:lnTo>
                      <a:pt x="165" y="92"/>
                    </a:lnTo>
                    <a:lnTo>
                      <a:pt x="165" y="102"/>
                    </a:lnTo>
                    <a:lnTo>
                      <a:pt x="164" y="112"/>
                    </a:lnTo>
                    <a:lnTo>
                      <a:pt x="162" y="121"/>
                    </a:lnTo>
                    <a:lnTo>
                      <a:pt x="160" y="130"/>
                    </a:lnTo>
                    <a:lnTo>
                      <a:pt x="158" y="138"/>
                    </a:lnTo>
                    <a:lnTo>
                      <a:pt x="153" y="146"/>
                    </a:lnTo>
                    <a:lnTo>
                      <a:pt x="150" y="154"/>
                    </a:lnTo>
                    <a:lnTo>
                      <a:pt x="144" y="160"/>
                    </a:lnTo>
                    <a:lnTo>
                      <a:pt x="140" y="166"/>
                    </a:lnTo>
                    <a:lnTo>
                      <a:pt x="133" y="171"/>
                    </a:lnTo>
                    <a:lnTo>
                      <a:pt x="127" y="176"/>
                    </a:lnTo>
                    <a:lnTo>
                      <a:pt x="120" y="180"/>
                    </a:lnTo>
                    <a:lnTo>
                      <a:pt x="113" y="182"/>
                    </a:lnTo>
                    <a:lnTo>
                      <a:pt x="105" y="185"/>
                    </a:lnTo>
                    <a:lnTo>
                      <a:pt x="96" y="187"/>
                    </a:lnTo>
                    <a:lnTo>
                      <a:pt x="87" y="187"/>
                    </a:lnTo>
                    <a:lnTo>
                      <a:pt x="81" y="187"/>
                    </a:lnTo>
                    <a:lnTo>
                      <a:pt x="74" y="186"/>
                    </a:lnTo>
                    <a:lnTo>
                      <a:pt x="67" y="185"/>
                    </a:lnTo>
                    <a:lnTo>
                      <a:pt x="62" y="182"/>
                    </a:lnTo>
                    <a:lnTo>
                      <a:pt x="52" y="177"/>
                    </a:lnTo>
                    <a:lnTo>
                      <a:pt x="43" y="169"/>
                    </a:lnTo>
                    <a:lnTo>
                      <a:pt x="43" y="244"/>
                    </a:lnTo>
                    <a:lnTo>
                      <a:pt x="0" y="244"/>
                    </a:lnTo>
                    <a:close/>
                    <a:moveTo>
                      <a:pt x="84" y="35"/>
                    </a:moveTo>
                    <a:lnTo>
                      <a:pt x="77" y="36"/>
                    </a:lnTo>
                    <a:lnTo>
                      <a:pt x="72" y="36"/>
                    </a:lnTo>
                    <a:lnTo>
                      <a:pt x="66" y="38"/>
                    </a:lnTo>
                    <a:lnTo>
                      <a:pt x="61" y="40"/>
                    </a:lnTo>
                    <a:lnTo>
                      <a:pt x="52" y="48"/>
                    </a:lnTo>
                    <a:lnTo>
                      <a:pt x="43" y="57"/>
                    </a:lnTo>
                    <a:lnTo>
                      <a:pt x="43" y="138"/>
                    </a:lnTo>
                    <a:lnTo>
                      <a:pt x="46" y="141"/>
                    </a:lnTo>
                    <a:lnTo>
                      <a:pt x="51" y="146"/>
                    </a:lnTo>
                    <a:lnTo>
                      <a:pt x="55" y="148"/>
                    </a:lnTo>
                    <a:lnTo>
                      <a:pt x="59" y="150"/>
                    </a:lnTo>
                    <a:lnTo>
                      <a:pt x="69" y="152"/>
                    </a:lnTo>
                    <a:lnTo>
                      <a:pt x="77" y="154"/>
                    </a:lnTo>
                    <a:lnTo>
                      <a:pt x="87" y="152"/>
                    </a:lnTo>
                    <a:lnTo>
                      <a:pt x="95" y="150"/>
                    </a:lnTo>
                    <a:lnTo>
                      <a:pt x="100" y="148"/>
                    </a:lnTo>
                    <a:lnTo>
                      <a:pt x="103" y="146"/>
                    </a:lnTo>
                    <a:lnTo>
                      <a:pt x="106" y="142"/>
                    </a:lnTo>
                    <a:lnTo>
                      <a:pt x="110" y="139"/>
                    </a:lnTo>
                    <a:lnTo>
                      <a:pt x="114" y="130"/>
                    </a:lnTo>
                    <a:lnTo>
                      <a:pt x="117" y="120"/>
                    </a:lnTo>
                    <a:lnTo>
                      <a:pt x="120" y="107"/>
                    </a:lnTo>
                    <a:lnTo>
                      <a:pt x="121" y="92"/>
                    </a:lnTo>
                    <a:lnTo>
                      <a:pt x="120" y="78"/>
                    </a:lnTo>
                    <a:lnTo>
                      <a:pt x="119" y="66"/>
                    </a:lnTo>
                    <a:lnTo>
                      <a:pt x="115" y="56"/>
                    </a:lnTo>
                    <a:lnTo>
                      <a:pt x="111" y="48"/>
                    </a:lnTo>
                    <a:lnTo>
                      <a:pt x="105" y="42"/>
                    </a:lnTo>
                    <a:lnTo>
                      <a:pt x="100" y="38"/>
                    </a:lnTo>
                    <a:lnTo>
                      <a:pt x="92" y="36"/>
                    </a:lnTo>
                    <a:lnTo>
                      <a:pt x="84" y="35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357"/>
              <p:cNvSpPr>
                <a:spLocks/>
              </p:cNvSpPr>
              <p:nvPr/>
            </p:nvSpPr>
            <p:spPr bwMode="auto">
              <a:xfrm>
                <a:off x="3428" y="1874"/>
                <a:ext cx="27" cy="30"/>
              </a:xfrm>
              <a:custGeom>
                <a:avLst/>
                <a:gdLst>
                  <a:gd name="T0" fmla="*/ 0 w 162"/>
                  <a:gd name="T1" fmla="*/ 182 h 182"/>
                  <a:gd name="T2" fmla="*/ 0 w 162"/>
                  <a:gd name="T3" fmla="*/ 2 h 182"/>
                  <a:gd name="T4" fmla="*/ 43 w 162"/>
                  <a:gd name="T5" fmla="*/ 2 h 182"/>
                  <a:gd name="T6" fmla="*/ 43 w 162"/>
                  <a:gd name="T7" fmla="*/ 106 h 182"/>
                  <a:gd name="T8" fmla="*/ 43 w 162"/>
                  <a:gd name="T9" fmla="*/ 111 h 182"/>
                  <a:gd name="T10" fmla="*/ 43 w 162"/>
                  <a:gd name="T11" fmla="*/ 115 h 182"/>
                  <a:gd name="T12" fmla="*/ 43 w 162"/>
                  <a:gd name="T13" fmla="*/ 121 h 182"/>
                  <a:gd name="T14" fmla="*/ 42 w 162"/>
                  <a:gd name="T15" fmla="*/ 125 h 182"/>
                  <a:gd name="T16" fmla="*/ 46 w 162"/>
                  <a:gd name="T17" fmla="*/ 117 h 182"/>
                  <a:gd name="T18" fmla="*/ 50 w 162"/>
                  <a:gd name="T19" fmla="*/ 111 h 182"/>
                  <a:gd name="T20" fmla="*/ 51 w 162"/>
                  <a:gd name="T21" fmla="*/ 109 h 182"/>
                  <a:gd name="T22" fmla="*/ 53 w 162"/>
                  <a:gd name="T23" fmla="*/ 106 h 182"/>
                  <a:gd name="T24" fmla="*/ 56 w 162"/>
                  <a:gd name="T25" fmla="*/ 101 h 182"/>
                  <a:gd name="T26" fmla="*/ 61 w 162"/>
                  <a:gd name="T27" fmla="*/ 95 h 182"/>
                  <a:gd name="T28" fmla="*/ 66 w 162"/>
                  <a:gd name="T29" fmla="*/ 87 h 182"/>
                  <a:gd name="T30" fmla="*/ 73 w 162"/>
                  <a:gd name="T31" fmla="*/ 78 h 182"/>
                  <a:gd name="T32" fmla="*/ 79 w 162"/>
                  <a:gd name="T33" fmla="*/ 69 h 182"/>
                  <a:gd name="T34" fmla="*/ 85 w 162"/>
                  <a:gd name="T35" fmla="*/ 60 h 182"/>
                  <a:gd name="T36" fmla="*/ 93 w 162"/>
                  <a:gd name="T37" fmla="*/ 49 h 182"/>
                  <a:gd name="T38" fmla="*/ 102 w 162"/>
                  <a:gd name="T39" fmla="*/ 37 h 182"/>
                  <a:gd name="T40" fmla="*/ 111 w 162"/>
                  <a:gd name="T41" fmla="*/ 25 h 182"/>
                  <a:gd name="T42" fmla="*/ 120 w 162"/>
                  <a:gd name="T43" fmla="*/ 12 h 182"/>
                  <a:gd name="T44" fmla="*/ 123 w 162"/>
                  <a:gd name="T45" fmla="*/ 8 h 182"/>
                  <a:gd name="T46" fmla="*/ 126 w 162"/>
                  <a:gd name="T47" fmla="*/ 4 h 182"/>
                  <a:gd name="T48" fmla="*/ 131 w 162"/>
                  <a:gd name="T49" fmla="*/ 2 h 182"/>
                  <a:gd name="T50" fmla="*/ 135 w 162"/>
                  <a:gd name="T51" fmla="*/ 0 h 182"/>
                  <a:gd name="T52" fmla="*/ 162 w 162"/>
                  <a:gd name="T53" fmla="*/ 0 h 182"/>
                  <a:gd name="T54" fmla="*/ 162 w 162"/>
                  <a:gd name="T55" fmla="*/ 182 h 182"/>
                  <a:gd name="T56" fmla="*/ 119 w 162"/>
                  <a:gd name="T57" fmla="*/ 182 h 182"/>
                  <a:gd name="T58" fmla="*/ 119 w 162"/>
                  <a:gd name="T59" fmla="*/ 76 h 182"/>
                  <a:gd name="T60" fmla="*/ 119 w 162"/>
                  <a:gd name="T61" fmla="*/ 72 h 182"/>
                  <a:gd name="T62" fmla="*/ 119 w 162"/>
                  <a:gd name="T63" fmla="*/ 67 h 182"/>
                  <a:gd name="T64" fmla="*/ 120 w 162"/>
                  <a:gd name="T65" fmla="*/ 63 h 182"/>
                  <a:gd name="T66" fmla="*/ 121 w 162"/>
                  <a:gd name="T67" fmla="*/ 57 h 182"/>
                  <a:gd name="T68" fmla="*/ 119 w 162"/>
                  <a:gd name="T69" fmla="*/ 62 h 182"/>
                  <a:gd name="T70" fmla="*/ 116 w 162"/>
                  <a:gd name="T71" fmla="*/ 65 h 182"/>
                  <a:gd name="T72" fmla="*/ 114 w 162"/>
                  <a:gd name="T73" fmla="*/ 68 h 182"/>
                  <a:gd name="T74" fmla="*/ 113 w 162"/>
                  <a:gd name="T75" fmla="*/ 72 h 182"/>
                  <a:gd name="T76" fmla="*/ 112 w 162"/>
                  <a:gd name="T77" fmla="*/ 73 h 182"/>
                  <a:gd name="T78" fmla="*/ 109 w 162"/>
                  <a:gd name="T79" fmla="*/ 76 h 182"/>
                  <a:gd name="T80" fmla="*/ 105 w 162"/>
                  <a:gd name="T81" fmla="*/ 82 h 182"/>
                  <a:gd name="T82" fmla="*/ 101 w 162"/>
                  <a:gd name="T83" fmla="*/ 88 h 182"/>
                  <a:gd name="T84" fmla="*/ 95 w 162"/>
                  <a:gd name="T85" fmla="*/ 95 h 182"/>
                  <a:gd name="T86" fmla="*/ 90 w 162"/>
                  <a:gd name="T87" fmla="*/ 104 h 182"/>
                  <a:gd name="T88" fmla="*/ 83 w 162"/>
                  <a:gd name="T89" fmla="*/ 113 h 182"/>
                  <a:gd name="T90" fmla="*/ 76 w 162"/>
                  <a:gd name="T91" fmla="*/ 122 h 182"/>
                  <a:gd name="T92" fmla="*/ 69 w 162"/>
                  <a:gd name="T93" fmla="*/ 133 h 182"/>
                  <a:gd name="T94" fmla="*/ 61 w 162"/>
                  <a:gd name="T95" fmla="*/ 145 h 182"/>
                  <a:gd name="T96" fmla="*/ 52 w 162"/>
                  <a:gd name="T97" fmla="*/ 157 h 182"/>
                  <a:gd name="T98" fmla="*/ 42 w 162"/>
                  <a:gd name="T99" fmla="*/ 171 h 182"/>
                  <a:gd name="T100" fmla="*/ 40 w 162"/>
                  <a:gd name="T101" fmla="*/ 174 h 182"/>
                  <a:gd name="T102" fmla="*/ 35 w 162"/>
                  <a:gd name="T103" fmla="*/ 178 h 182"/>
                  <a:gd name="T104" fmla="*/ 32 w 162"/>
                  <a:gd name="T105" fmla="*/ 181 h 182"/>
                  <a:gd name="T106" fmla="*/ 26 w 162"/>
                  <a:gd name="T107" fmla="*/ 182 h 182"/>
                  <a:gd name="T108" fmla="*/ 0 w 162"/>
                  <a:gd name="T10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2" h="182">
                    <a:moveTo>
                      <a:pt x="0" y="182"/>
                    </a:moveTo>
                    <a:lnTo>
                      <a:pt x="0" y="2"/>
                    </a:lnTo>
                    <a:lnTo>
                      <a:pt x="43" y="2"/>
                    </a:lnTo>
                    <a:lnTo>
                      <a:pt x="43" y="106"/>
                    </a:lnTo>
                    <a:lnTo>
                      <a:pt x="43" y="111"/>
                    </a:lnTo>
                    <a:lnTo>
                      <a:pt x="43" y="115"/>
                    </a:lnTo>
                    <a:lnTo>
                      <a:pt x="43" y="121"/>
                    </a:lnTo>
                    <a:lnTo>
                      <a:pt x="42" y="125"/>
                    </a:lnTo>
                    <a:lnTo>
                      <a:pt x="46" y="117"/>
                    </a:lnTo>
                    <a:lnTo>
                      <a:pt x="50" y="111"/>
                    </a:lnTo>
                    <a:lnTo>
                      <a:pt x="51" y="109"/>
                    </a:lnTo>
                    <a:lnTo>
                      <a:pt x="53" y="106"/>
                    </a:lnTo>
                    <a:lnTo>
                      <a:pt x="56" y="101"/>
                    </a:lnTo>
                    <a:lnTo>
                      <a:pt x="61" y="95"/>
                    </a:lnTo>
                    <a:lnTo>
                      <a:pt x="66" y="87"/>
                    </a:lnTo>
                    <a:lnTo>
                      <a:pt x="73" y="78"/>
                    </a:lnTo>
                    <a:lnTo>
                      <a:pt x="79" y="69"/>
                    </a:lnTo>
                    <a:lnTo>
                      <a:pt x="85" y="60"/>
                    </a:lnTo>
                    <a:lnTo>
                      <a:pt x="93" y="49"/>
                    </a:lnTo>
                    <a:lnTo>
                      <a:pt x="102" y="37"/>
                    </a:lnTo>
                    <a:lnTo>
                      <a:pt x="111" y="25"/>
                    </a:lnTo>
                    <a:lnTo>
                      <a:pt x="120" y="12"/>
                    </a:lnTo>
                    <a:lnTo>
                      <a:pt x="123" y="8"/>
                    </a:lnTo>
                    <a:lnTo>
                      <a:pt x="126" y="4"/>
                    </a:lnTo>
                    <a:lnTo>
                      <a:pt x="131" y="2"/>
                    </a:lnTo>
                    <a:lnTo>
                      <a:pt x="135" y="0"/>
                    </a:lnTo>
                    <a:lnTo>
                      <a:pt x="162" y="0"/>
                    </a:lnTo>
                    <a:lnTo>
                      <a:pt x="162" y="182"/>
                    </a:lnTo>
                    <a:lnTo>
                      <a:pt x="119" y="182"/>
                    </a:lnTo>
                    <a:lnTo>
                      <a:pt x="119" y="76"/>
                    </a:lnTo>
                    <a:lnTo>
                      <a:pt x="119" y="72"/>
                    </a:lnTo>
                    <a:lnTo>
                      <a:pt x="119" y="67"/>
                    </a:lnTo>
                    <a:lnTo>
                      <a:pt x="120" y="63"/>
                    </a:lnTo>
                    <a:lnTo>
                      <a:pt x="121" y="57"/>
                    </a:lnTo>
                    <a:lnTo>
                      <a:pt x="119" y="62"/>
                    </a:lnTo>
                    <a:lnTo>
                      <a:pt x="116" y="65"/>
                    </a:lnTo>
                    <a:lnTo>
                      <a:pt x="114" y="68"/>
                    </a:lnTo>
                    <a:lnTo>
                      <a:pt x="113" y="72"/>
                    </a:lnTo>
                    <a:lnTo>
                      <a:pt x="112" y="73"/>
                    </a:lnTo>
                    <a:lnTo>
                      <a:pt x="109" y="76"/>
                    </a:lnTo>
                    <a:lnTo>
                      <a:pt x="105" y="82"/>
                    </a:lnTo>
                    <a:lnTo>
                      <a:pt x="101" y="88"/>
                    </a:lnTo>
                    <a:lnTo>
                      <a:pt x="95" y="95"/>
                    </a:lnTo>
                    <a:lnTo>
                      <a:pt x="90" y="104"/>
                    </a:lnTo>
                    <a:lnTo>
                      <a:pt x="83" y="113"/>
                    </a:lnTo>
                    <a:lnTo>
                      <a:pt x="76" y="122"/>
                    </a:lnTo>
                    <a:lnTo>
                      <a:pt x="69" y="133"/>
                    </a:lnTo>
                    <a:lnTo>
                      <a:pt x="61" y="145"/>
                    </a:lnTo>
                    <a:lnTo>
                      <a:pt x="52" y="157"/>
                    </a:lnTo>
                    <a:lnTo>
                      <a:pt x="42" y="171"/>
                    </a:lnTo>
                    <a:lnTo>
                      <a:pt x="40" y="174"/>
                    </a:lnTo>
                    <a:lnTo>
                      <a:pt x="35" y="178"/>
                    </a:lnTo>
                    <a:lnTo>
                      <a:pt x="32" y="181"/>
                    </a:lnTo>
                    <a:lnTo>
                      <a:pt x="26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358"/>
              <p:cNvSpPr>
                <a:spLocks/>
              </p:cNvSpPr>
              <p:nvPr/>
            </p:nvSpPr>
            <p:spPr bwMode="auto">
              <a:xfrm>
                <a:off x="3462" y="1874"/>
                <a:ext cx="26" cy="30"/>
              </a:xfrm>
              <a:custGeom>
                <a:avLst/>
                <a:gdLst>
                  <a:gd name="T0" fmla="*/ 157 w 157"/>
                  <a:gd name="T1" fmla="*/ 0 h 182"/>
                  <a:gd name="T2" fmla="*/ 157 w 157"/>
                  <a:gd name="T3" fmla="*/ 182 h 182"/>
                  <a:gd name="T4" fmla="*/ 114 w 157"/>
                  <a:gd name="T5" fmla="*/ 182 h 182"/>
                  <a:gd name="T6" fmla="*/ 114 w 157"/>
                  <a:gd name="T7" fmla="*/ 102 h 182"/>
                  <a:gd name="T8" fmla="*/ 44 w 157"/>
                  <a:gd name="T9" fmla="*/ 102 h 182"/>
                  <a:gd name="T10" fmla="*/ 44 w 157"/>
                  <a:gd name="T11" fmla="*/ 182 h 182"/>
                  <a:gd name="T12" fmla="*/ 0 w 157"/>
                  <a:gd name="T13" fmla="*/ 182 h 182"/>
                  <a:gd name="T14" fmla="*/ 0 w 157"/>
                  <a:gd name="T15" fmla="*/ 0 h 182"/>
                  <a:gd name="T16" fmla="*/ 44 w 157"/>
                  <a:gd name="T17" fmla="*/ 0 h 182"/>
                  <a:gd name="T18" fmla="*/ 44 w 157"/>
                  <a:gd name="T19" fmla="*/ 69 h 182"/>
                  <a:gd name="T20" fmla="*/ 114 w 157"/>
                  <a:gd name="T21" fmla="*/ 69 h 182"/>
                  <a:gd name="T22" fmla="*/ 114 w 157"/>
                  <a:gd name="T23" fmla="*/ 0 h 182"/>
                  <a:gd name="T24" fmla="*/ 157 w 157"/>
                  <a:gd name="T2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82">
                    <a:moveTo>
                      <a:pt x="157" y="0"/>
                    </a:moveTo>
                    <a:lnTo>
                      <a:pt x="157" y="182"/>
                    </a:lnTo>
                    <a:lnTo>
                      <a:pt x="114" y="182"/>
                    </a:lnTo>
                    <a:lnTo>
                      <a:pt x="114" y="102"/>
                    </a:lnTo>
                    <a:lnTo>
                      <a:pt x="44" y="102"/>
                    </a:lnTo>
                    <a:lnTo>
                      <a:pt x="44" y="182"/>
                    </a:lnTo>
                    <a:lnTo>
                      <a:pt x="0" y="182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9"/>
                    </a:lnTo>
                    <a:lnTo>
                      <a:pt x="114" y="69"/>
                    </a:lnTo>
                    <a:lnTo>
                      <a:pt x="114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359"/>
              <p:cNvSpPr>
                <a:spLocks noEditPoints="1"/>
              </p:cNvSpPr>
              <p:nvPr/>
            </p:nvSpPr>
            <p:spPr bwMode="auto">
              <a:xfrm>
                <a:off x="3493" y="1873"/>
                <a:ext cx="26" cy="31"/>
              </a:xfrm>
              <a:custGeom>
                <a:avLst/>
                <a:gdLst>
                  <a:gd name="T0" fmla="*/ 126 w 152"/>
                  <a:gd name="T1" fmla="*/ 184 h 187"/>
                  <a:gd name="T2" fmla="*/ 119 w 152"/>
                  <a:gd name="T3" fmla="*/ 179 h 187"/>
                  <a:gd name="T4" fmla="*/ 113 w 152"/>
                  <a:gd name="T5" fmla="*/ 162 h 187"/>
                  <a:gd name="T6" fmla="*/ 99 w 152"/>
                  <a:gd name="T7" fmla="*/ 172 h 187"/>
                  <a:gd name="T8" fmla="*/ 86 w 152"/>
                  <a:gd name="T9" fmla="*/ 180 h 187"/>
                  <a:gd name="T10" fmla="*/ 71 w 152"/>
                  <a:gd name="T11" fmla="*/ 186 h 187"/>
                  <a:gd name="T12" fmla="*/ 54 w 152"/>
                  <a:gd name="T13" fmla="*/ 187 h 187"/>
                  <a:gd name="T14" fmla="*/ 33 w 152"/>
                  <a:gd name="T15" fmla="*/ 184 h 187"/>
                  <a:gd name="T16" fmla="*/ 16 w 152"/>
                  <a:gd name="T17" fmla="*/ 175 h 187"/>
                  <a:gd name="T18" fmla="*/ 5 w 152"/>
                  <a:gd name="T19" fmla="*/ 159 h 187"/>
                  <a:gd name="T20" fmla="*/ 0 w 152"/>
                  <a:gd name="T21" fmla="*/ 138 h 187"/>
                  <a:gd name="T22" fmla="*/ 3 w 152"/>
                  <a:gd name="T23" fmla="*/ 128 h 187"/>
                  <a:gd name="T24" fmla="*/ 6 w 152"/>
                  <a:gd name="T25" fmla="*/ 118 h 187"/>
                  <a:gd name="T26" fmla="*/ 14 w 152"/>
                  <a:gd name="T27" fmla="*/ 109 h 187"/>
                  <a:gd name="T28" fmla="*/ 24 w 152"/>
                  <a:gd name="T29" fmla="*/ 100 h 187"/>
                  <a:gd name="T30" fmla="*/ 38 w 152"/>
                  <a:gd name="T31" fmla="*/ 92 h 187"/>
                  <a:gd name="T32" fmla="*/ 57 w 152"/>
                  <a:gd name="T33" fmla="*/ 87 h 187"/>
                  <a:gd name="T34" fmla="*/ 80 w 152"/>
                  <a:gd name="T35" fmla="*/ 82 h 187"/>
                  <a:gd name="T36" fmla="*/ 109 w 152"/>
                  <a:gd name="T37" fmla="*/ 81 h 187"/>
                  <a:gd name="T38" fmla="*/ 108 w 152"/>
                  <a:gd name="T39" fmla="*/ 62 h 187"/>
                  <a:gd name="T40" fmla="*/ 105 w 152"/>
                  <a:gd name="T41" fmla="*/ 48 h 187"/>
                  <a:gd name="T42" fmla="*/ 97 w 152"/>
                  <a:gd name="T43" fmla="*/ 40 h 187"/>
                  <a:gd name="T44" fmla="*/ 86 w 152"/>
                  <a:gd name="T45" fmla="*/ 36 h 187"/>
                  <a:gd name="T46" fmla="*/ 69 w 152"/>
                  <a:gd name="T47" fmla="*/ 36 h 187"/>
                  <a:gd name="T48" fmla="*/ 55 w 152"/>
                  <a:gd name="T49" fmla="*/ 40 h 187"/>
                  <a:gd name="T50" fmla="*/ 44 w 152"/>
                  <a:gd name="T51" fmla="*/ 46 h 187"/>
                  <a:gd name="T52" fmla="*/ 35 w 152"/>
                  <a:gd name="T53" fmla="*/ 50 h 187"/>
                  <a:gd name="T54" fmla="*/ 26 w 152"/>
                  <a:gd name="T55" fmla="*/ 50 h 187"/>
                  <a:gd name="T56" fmla="*/ 19 w 152"/>
                  <a:gd name="T57" fmla="*/ 46 h 187"/>
                  <a:gd name="T58" fmla="*/ 9 w 152"/>
                  <a:gd name="T59" fmla="*/ 29 h 187"/>
                  <a:gd name="T60" fmla="*/ 26 w 152"/>
                  <a:gd name="T61" fmla="*/ 17 h 187"/>
                  <a:gd name="T62" fmla="*/ 44 w 152"/>
                  <a:gd name="T63" fmla="*/ 8 h 187"/>
                  <a:gd name="T64" fmla="*/ 63 w 152"/>
                  <a:gd name="T65" fmla="*/ 2 h 187"/>
                  <a:gd name="T66" fmla="*/ 84 w 152"/>
                  <a:gd name="T67" fmla="*/ 0 h 187"/>
                  <a:gd name="T68" fmla="*/ 99 w 152"/>
                  <a:gd name="T69" fmla="*/ 2 h 187"/>
                  <a:gd name="T70" fmla="*/ 113 w 152"/>
                  <a:gd name="T71" fmla="*/ 6 h 187"/>
                  <a:gd name="T72" fmla="*/ 124 w 152"/>
                  <a:gd name="T73" fmla="*/ 12 h 187"/>
                  <a:gd name="T74" fmla="*/ 134 w 152"/>
                  <a:gd name="T75" fmla="*/ 20 h 187"/>
                  <a:gd name="T76" fmla="*/ 142 w 152"/>
                  <a:gd name="T77" fmla="*/ 30 h 187"/>
                  <a:gd name="T78" fmla="*/ 147 w 152"/>
                  <a:gd name="T79" fmla="*/ 42 h 187"/>
                  <a:gd name="T80" fmla="*/ 150 w 152"/>
                  <a:gd name="T81" fmla="*/ 56 h 187"/>
                  <a:gd name="T82" fmla="*/ 152 w 152"/>
                  <a:gd name="T83" fmla="*/ 70 h 187"/>
                  <a:gd name="T84" fmla="*/ 132 w 152"/>
                  <a:gd name="T85" fmla="*/ 185 h 187"/>
                  <a:gd name="T86" fmla="*/ 73 w 152"/>
                  <a:gd name="T87" fmla="*/ 157 h 187"/>
                  <a:gd name="T88" fmla="*/ 85 w 152"/>
                  <a:gd name="T89" fmla="*/ 155 h 187"/>
                  <a:gd name="T90" fmla="*/ 99 w 152"/>
                  <a:gd name="T91" fmla="*/ 146 h 187"/>
                  <a:gd name="T92" fmla="*/ 109 w 152"/>
                  <a:gd name="T93" fmla="*/ 107 h 187"/>
                  <a:gd name="T94" fmla="*/ 77 w 152"/>
                  <a:gd name="T95" fmla="*/ 110 h 187"/>
                  <a:gd name="T96" fmla="*/ 57 w 152"/>
                  <a:gd name="T97" fmla="*/ 117 h 187"/>
                  <a:gd name="T98" fmla="*/ 46 w 152"/>
                  <a:gd name="T99" fmla="*/ 125 h 187"/>
                  <a:gd name="T100" fmla="*/ 43 w 152"/>
                  <a:gd name="T101" fmla="*/ 136 h 187"/>
                  <a:gd name="T102" fmla="*/ 44 w 152"/>
                  <a:gd name="T103" fmla="*/ 146 h 187"/>
                  <a:gd name="T104" fmla="*/ 49 w 152"/>
                  <a:gd name="T105" fmla="*/ 152 h 187"/>
                  <a:gd name="T106" fmla="*/ 57 w 152"/>
                  <a:gd name="T107" fmla="*/ 156 h 187"/>
                  <a:gd name="T108" fmla="*/ 67 w 152"/>
                  <a:gd name="T109" fmla="*/ 15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2" h="187">
                    <a:moveTo>
                      <a:pt x="132" y="185"/>
                    </a:moveTo>
                    <a:lnTo>
                      <a:pt x="126" y="184"/>
                    </a:lnTo>
                    <a:lnTo>
                      <a:pt x="122" y="182"/>
                    </a:lnTo>
                    <a:lnTo>
                      <a:pt x="119" y="179"/>
                    </a:lnTo>
                    <a:lnTo>
                      <a:pt x="117" y="175"/>
                    </a:lnTo>
                    <a:lnTo>
                      <a:pt x="113" y="162"/>
                    </a:lnTo>
                    <a:lnTo>
                      <a:pt x="106" y="168"/>
                    </a:lnTo>
                    <a:lnTo>
                      <a:pt x="99" y="172"/>
                    </a:lnTo>
                    <a:lnTo>
                      <a:pt x="93" y="177"/>
                    </a:lnTo>
                    <a:lnTo>
                      <a:pt x="86" y="180"/>
                    </a:lnTo>
                    <a:lnTo>
                      <a:pt x="78" y="184"/>
                    </a:lnTo>
                    <a:lnTo>
                      <a:pt x="71" y="186"/>
                    </a:lnTo>
                    <a:lnTo>
                      <a:pt x="63" y="187"/>
                    </a:lnTo>
                    <a:lnTo>
                      <a:pt x="54" y="187"/>
                    </a:lnTo>
                    <a:lnTo>
                      <a:pt x="43" y="186"/>
                    </a:lnTo>
                    <a:lnTo>
                      <a:pt x="33" y="184"/>
                    </a:lnTo>
                    <a:lnTo>
                      <a:pt x="24" y="180"/>
                    </a:lnTo>
                    <a:lnTo>
                      <a:pt x="16" y="175"/>
                    </a:lnTo>
                    <a:lnTo>
                      <a:pt x="9" y="168"/>
                    </a:lnTo>
                    <a:lnTo>
                      <a:pt x="5" y="159"/>
                    </a:lnTo>
                    <a:lnTo>
                      <a:pt x="1" y="149"/>
                    </a:lnTo>
                    <a:lnTo>
                      <a:pt x="0" y="138"/>
                    </a:lnTo>
                    <a:lnTo>
                      <a:pt x="1" y="134"/>
                    </a:lnTo>
                    <a:lnTo>
                      <a:pt x="3" y="128"/>
                    </a:lnTo>
                    <a:lnTo>
                      <a:pt x="4" y="124"/>
                    </a:lnTo>
                    <a:lnTo>
                      <a:pt x="6" y="118"/>
                    </a:lnTo>
                    <a:lnTo>
                      <a:pt x="9" y="114"/>
                    </a:lnTo>
                    <a:lnTo>
                      <a:pt x="14" y="109"/>
                    </a:lnTo>
                    <a:lnTo>
                      <a:pt x="18" y="105"/>
                    </a:lnTo>
                    <a:lnTo>
                      <a:pt x="24" y="100"/>
                    </a:lnTo>
                    <a:lnTo>
                      <a:pt x="30" y="96"/>
                    </a:lnTo>
                    <a:lnTo>
                      <a:pt x="38" y="92"/>
                    </a:lnTo>
                    <a:lnTo>
                      <a:pt x="47" y="90"/>
                    </a:lnTo>
                    <a:lnTo>
                      <a:pt x="57" y="87"/>
                    </a:lnTo>
                    <a:lnTo>
                      <a:pt x="68" y="85"/>
                    </a:lnTo>
                    <a:lnTo>
                      <a:pt x="80" y="82"/>
                    </a:lnTo>
                    <a:lnTo>
                      <a:pt x="94" y="81"/>
                    </a:lnTo>
                    <a:lnTo>
                      <a:pt x="109" y="81"/>
                    </a:lnTo>
                    <a:lnTo>
                      <a:pt x="109" y="70"/>
                    </a:lnTo>
                    <a:lnTo>
                      <a:pt x="108" y="62"/>
                    </a:lnTo>
                    <a:lnTo>
                      <a:pt x="107" y="55"/>
                    </a:lnTo>
                    <a:lnTo>
                      <a:pt x="105" y="48"/>
                    </a:lnTo>
                    <a:lnTo>
                      <a:pt x="102" y="43"/>
                    </a:lnTo>
                    <a:lnTo>
                      <a:pt x="97" y="40"/>
                    </a:lnTo>
                    <a:lnTo>
                      <a:pt x="91" y="37"/>
                    </a:lnTo>
                    <a:lnTo>
                      <a:pt x="86" y="36"/>
                    </a:lnTo>
                    <a:lnTo>
                      <a:pt x="79" y="35"/>
                    </a:lnTo>
                    <a:lnTo>
                      <a:pt x="69" y="36"/>
                    </a:lnTo>
                    <a:lnTo>
                      <a:pt x="61" y="37"/>
                    </a:lnTo>
                    <a:lnTo>
                      <a:pt x="55" y="40"/>
                    </a:lnTo>
                    <a:lnTo>
                      <a:pt x="49" y="42"/>
                    </a:lnTo>
                    <a:lnTo>
                      <a:pt x="44" y="46"/>
                    </a:lnTo>
                    <a:lnTo>
                      <a:pt x="39" y="48"/>
                    </a:lnTo>
                    <a:lnTo>
                      <a:pt x="35" y="50"/>
                    </a:lnTo>
                    <a:lnTo>
                      <a:pt x="30" y="51"/>
                    </a:lnTo>
                    <a:lnTo>
                      <a:pt x="26" y="50"/>
                    </a:lnTo>
                    <a:lnTo>
                      <a:pt x="23" y="48"/>
                    </a:lnTo>
                    <a:lnTo>
                      <a:pt x="19" y="46"/>
                    </a:lnTo>
                    <a:lnTo>
                      <a:pt x="17" y="42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7"/>
                    </a:lnTo>
                    <a:lnTo>
                      <a:pt x="35" y="11"/>
                    </a:lnTo>
                    <a:lnTo>
                      <a:pt x="44" y="8"/>
                    </a:lnTo>
                    <a:lnTo>
                      <a:pt x="53" y="5"/>
                    </a:lnTo>
                    <a:lnTo>
                      <a:pt x="63" y="2"/>
                    </a:lnTo>
                    <a:lnTo>
                      <a:pt x="74" y="1"/>
                    </a:lnTo>
                    <a:lnTo>
                      <a:pt x="84" y="0"/>
                    </a:lnTo>
                    <a:lnTo>
                      <a:pt x="91" y="1"/>
                    </a:lnTo>
                    <a:lnTo>
                      <a:pt x="99" y="2"/>
                    </a:lnTo>
                    <a:lnTo>
                      <a:pt x="106" y="3"/>
                    </a:lnTo>
                    <a:lnTo>
                      <a:pt x="113" y="6"/>
                    </a:lnTo>
                    <a:lnTo>
                      <a:pt x="118" y="9"/>
                    </a:lnTo>
                    <a:lnTo>
                      <a:pt x="124" y="12"/>
                    </a:lnTo>
                    <a:lnTo>
                      <a:pt x="129" y="16"/>
                    </a:lnTo>
                    <a:lnTo>
                      <a:pt x="134" y="20"/>
                    </a:lnTo>
                    <a:lnTo>
                      <a:pt x="138" y="25"/>
                    </a:lnTo>
                    <a:lnTo>
                      <a:pt x="142" y="30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8" y="49"/>
                    </a:lnTo>
                    <a:lnTo>
                      <a:pt x="150" y="56"/>
                    </a:lnTo>
                    <a:lnTo>
                      <a:pt x="150" y="62"/>
                    </a:lnTo>
                    <a:lnTo>
                      <a:pt x="152" y="70"/>
                    </a:lnTo>
                    <a:lnTo>
                      <a:pt x="152" y="185"/>
                    </a:lnTo>
                    <a:lnTo>
                      <a:pt x="132" y="185"/>
                    </a:lnTo>
                    <a:close/>
                    <a:moveTo>
                      <a:pt x="67" y="157"/>
                    </a:moveTo>
                    <a:lnTo>
                      <a:pt x="73" y="157"/>
                    </a:lnTo>
                    <a:lnTo>
                      <a:pt x="79" y="156"/>
                    </a:lnTo>
                    <a:lnTo>
                      <a:pt x="85" y="155"/>
                    </a:lnTo>
                    <a:lnTo>
                      <a:pt x="89" y="152"/>
                    </a:lnTo>
                    <a:lnTo>
                      <a:pt x="99" y="146"/>
                    </a:lnTo>
                    <a:lnTo>
                      <a:pt x="109" y="138"/>
                    </a:lnTo>
                    <a:lnTo>
                      <a:pt x="109" y="107"/>
                    </a:lnTo>
                    <a:lnTo>
                      <a:pt x="91" y="108"/>
                    </a:lnTo>
                    <a:lnTo>
                      <a:pt x="77" y="110"/>
                    </a:lnTo>
                    <a:lnTo>
                      <a:pt x="66" y="114"/>
                    </a:lnTo>
                    <a:lnTo>
                      <a:pt x="57" y="117"/>
                    </a:lnTo>
                    <a:lnTo>
                      <a:pt x="50" y="120"/>
                    </a:lnTo>
                    <a:lnTo>
                      <a:pt x="46" y="125"/>
                    </a:lnTo>
                    <a:lnTo>
                      <a:pt x="43" y="130"/>
                    </a:lnTo>
                    <a:lnTo>
                      <a:pt x="43" y="136"/>
                    </a:lnTo>
                    <a:lnTo>
                      <a:pt x="43" y="141"/>
                    </a:lnTo>
                    <a:lnTo>
                      <a:pt x="44" y="146"/>
                    </a:lnTo>
                    <a:lnTo>
                      <a:pt x="46" y="149"/>
                    </a:lnTo>
                    <a:lnTo>
                      <a:pt x="49" y="152"/>
                    </a:lnTo>
                    <a:lnTo>
                      <a:pt x="53" y="155"/>
                    </a:lnTo>
                    <a:lnTo>
                      <a:pt x="57" y="156"/>
                    </a:lnTo>
                    <a:lnTo>
                      <a:pt x="61" y="157"/>
                    </a:lnTo>
                    <a:lnTo>
                      <a:pt x="67" y="157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360"/>
              <p:cNvSpPr>
                <a:spLocks/>
              </p:cNvSpPr>
              <p:nvPr/>
            </p:nvSpPr>
            <p:spPr bwMode="auto">
              <a:xfrm>
                <a:off x="3264" y="1933"/>
                <a:ext cx="26" cy="30"/>
              </a:xfrm>
              <a:custGeom>
                <a:avLst/>
                <a:gdLst>
                  <a:gd name="T0" fmla="*/ 157 w 157"/>
                  <a:gd name="T1" fmla="*/ 0 h 180"/>
                  <a:gd name="T2" fmla="*/ 157 w 157"/>
                  <a:gd name="T3" fmla="*/ 180 h 180"/>
                  <a:gd name="T4" fmla="*/ 114 w 157"/>
                  <a:gd name="T5" fmla="*/ 180 h 180"/>
                  <a:gd name="T6" fmla="*/ 114 w 157"/>
                  <a:gd name="T7" fmla="*/ 31 h 180"/>
                  <a:gd name="T8" fmla="*/ 44 w 157"/>
                  <a:gd name="T9" fmla="*/ 31 h 180"/>
                  <a:gd name="T10" fmla="*/ 44 w 157"/>
                  <a:gd name="T11" fmla="*/ 180 h 180"/>
                  <a:gd name="T12" fmla="*/ 0 w 157"/>
                  <a:gd name="T13" fmla="*/ 180 h 180"/>
                  <a:gd name="T14" fmla="*/ 0 w 157"/>
                  <a:gd name="T15" fmla="*/ 0 h 180"/>
                  <a:gd name="T16" fmla="*/ 157 w 157"/>
                  <a:gd name="T1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80">
                    <a:moveTo>
                      <a:pt x="157" y="0"/>
                    </a:moveTo>
                    <a:lnTo>
                      <a:pt x="157" y="180"/>
                    </a:lnTo>
                    <a:lnTo>
                      <a:pt x="114" y="180"/>
                    </a:lnTo>
                    <a:lnTo>
                      <a:pt x="114" y="31"/>
                    </a:lnTo>
                    <a:lnTo>
                      <a:pt x="44" y="31"/>
                    </a:lnTo>
                    <a:lnTo>
                      <a:pt x="44" y="180"/>
                    </a:lnTo>
                    <a:lnTo>
                      <a:pt x="0" y="180"/>
                    </a:lnTo>
                    <a:lnTo>
                      <a:pt x="0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361"/>
              <p:cNvSpPr>
                <a:spLocks noEditPoints="1"/>
              </p:cNvSpPr>
              <p:nvPr/>
            </p:nvSpPr>
            <p:spPr bwMode="auto">
              <a:xfrm>
                <a:off x="3297" y="1932"/>
                <a:ext cx="28" cy="40"/>
              </a:xfrm>
              <a:custGeom>
                <a:avLst/>
                <a:gdLst>
                  <a:gd name="T0" fmla="*/ 0 w 165"/>
                  <a:gd name="T1" fmla="*/ 3 h 242"/>
                  <a:gd name="T2" fmla="*/ 30 w 165"/>
                  <a:gd name="T3" fmla="*/ 3 h 242"/>
                  <a:gd name="T4" fmla="*/ 35 w 165"/>
                  <a:gd name="T5" fmla="*/ 8 h 242"/>
                  <a:gd name="T6" fmla="*/ 41 w 165"/>
                  <a:gd name="T7" fmla="*/ 28 h 242"/>
                  <a:gd name="T8" fmla="*/ 52 w 165"/>
                  <a:gd name="T9" fmla="*/ 16 h 242"/>
                  <a:gd name="T10" fmla="*/ 65 w 165"/>
                  <a:gd name="T11" fmla="*/ 8 h 242"/>
                  <a:gd name="T12" fmla="*/ 81 w 165"/>
                  <a:gd name="T13" fmla="*/ 1 h 242"/>
                  <a:gd name="T14" fmla="*/ 99 w 165"/>
                  <a:gd name="T15" fmla="*/ 0 h 242"/>
                  <a:gd name="T16" fmla="*/ 113 w 165"/>
                  <a:gd name="T17" fmla="*/ 1 h 242"/>
                  <a:gd name="T18" fmla="*/ 125 w 165"/>
                  <a:gd name="T19" fmla="*/ 5 h 242"/>
                  <a:gd name="T20" fmla="*/ 137 w 165"/>
                  <a:gd name="T21" fmla="*/ 13 h 242"/>
                  <a:gd name="T22" fmla="*/ 146 w 165"/>
                  <a:gd name="T23" fmla="*/ 23 h 242"/>
                  <a:gd name="T24" fmla="*/ 154 w 165"/>
                  <a:gd name="T25" fmla="*/ 36 h 242"/>
                  <a:gd name="T26" fmla="*/ 161 w 165"/>
                  <a:gd name="T27" fmla="*/ 52 h 242"/>
                  <a:gd name="T28" fmla="*/ 164 w 165"/>
                  <a:gd name="T29" fmla="*/ 71 h 242"/>
                  <a:gd name="T30" fmla="*/ 165 w 165"/>
                  <a:gd name="T31" fmla="*/ 91 h 242"/>
                  <a:gd name="T32" fmla="*/ 164 w 165"/>
                  <a:gd name="T33" fmla="*/ 111 h 242"/>
                  <a:gd name="T34" fmla="*/ 160 w 165"/>
                  <a:gd name="T35" fmla="*/ 129 h 242"/>
                  <a:gd name="T36" fmla="*/ 153 w 165"/>
                  <a:gd name="T37" fmla="*/ 145 h 242"/>
                  <a:gd name="T38" fmla="*/ 144 w 165"/>
                  <a:gd name="T39" fmla="*/ 159 h 242"/>
                  <a:gd name="T40" fmla="*/ 133 w 165"/>
                  <a:gd name="T41" fmla="*/ 170 h 242"/>
                  <a:gd name="T42" fmla="*/ 120 w 165"/>
                  <a:gd name="T43" fmla="*/ 179 h 242"/>
                  <a:gd name="T44" fmla="*/ 104 w 165"/>
                  <a:gd name="T45" fmla="*/ 184 h 242"/>
                  <a:gd name="T46" fmla="*/ 87 w 165"/>
                  <a:gd name="T47" fmla="*/ 186 h 242"/>
                  <a:gd name="T48" fmla="*/ 74 w 165"/>
                  <a:gd name="T49" fmla="*/ 184 h 242"/>
                  <a:gd name="T50" fmla="*/ 62 w 165"/>
                  <a:gd name="T51" fmla="*/ 181 h 242"/>
                  <a:gd name="T52" fmla="*/ 43 w 165"/>
                  <a:gd name="T53" fmla="*/ 168 h 242"/>
                  <a:gd name="T54" fmla="*/ 0 w 165"/>
                  <a:gd name="T55" fmla="*/ 242 h 242"/>
                  <a:gd name="T56" fmla="*/ 77 w 165"/>
                  <a:gd name="T57" fmla="*/ 34 h 242"/>
                  <a:gd name="T58" fmla="*/ 65 w 165"/>
                  <a:gd name="T59" fmla="*/ 36 h 242"/>
                  <a:gd name="T60" fmla="*/ 52 w 165"/>
                  <a:gd name="T61" fmla="*/ 46 h 242"/>
                  <a:gd name="T62" fmla="*/ 43 w 165"/>
                  <a:gd name="T63" fmla="*/ 137 h 242"/>
                  <a:gd name="T64" fmla="*/ 51 w 165"/>
                  <a:gd name="T65" fmla="*/ 144 h 242"/>
                  <a:gd name="T66" fmla="*/ 58 w 165"/>
                  <a:gd name="T67" fmla="*/ 149 h 242"/>
                  <a:gd name="T68" fmla="*/ 77 w 165"/>
                  <a:gd name="T69" fmla="*/ 152 h 242"/>
                  <a:gd name="T70" fmla="*/ 95 w 165"/>
                  <a:gd name="T71" fmla="*/ 149 h 242"/>
                  <a:gd name="T72" fmla="*/ 103 w 165"/>
                  <a:gd name="T73" fmla="*/ 144 h 242"/>
                  <a:gd name="T74" fmla="*/ 109 w 165"/>
                  <a:gd name="T75" fmla="*/ 138 h 242"/>
                  <a:gd name="T76" fmla="*/ 117 w 165"/>
                  <a:gd name="T77" fmla="*/ 119 h 242"/>
                  <a:gd name="T78" fmla="*/ 121 w 165"/>
                  <a:gd name="T79" fmla="*/ 91 h 242"/>
                  <a:gd name="T80" fmla="*/ 117 w 165"/>
                  <a:gd name="T81" fmla="*/ 64 h 242"/>
                  <a:gd name="T82" fmla="*/ 111 w 165"/>
                  <a:gd name="T83" fmla="*/ 46 h 242"/>
                  <a:gd name="T84" fmla="*/ 99 w 165"/>
                  <a:gd name="T85" fmla="*/ 36 h 242"/>
                  <a:gd name="T86" fmla="*/ 84 w 165"/>
                  <a:gd name="T87" fmla="*/ 33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5" h="242">
                    <a:moveTo>
                      <a:pt x="0" y="242"/>
                    </a:moveTo>
                    <a:lnTo>
                      <a:pt x="0" y="3"/>
                    </a:lnTo>
                    <a:lnTo>
                      <a:pt x="26" y="3"/>
                    </a:lnTo>
                    <a:lnTo>
                      <a:pt x="30" y="3"/>
                    </a:lnTo>
                    <a:lnTo>
                      <a:pt x="33" y="4"/>
                    </a:lnTo>
                    <a:lnTo>
                      <a:pt x="35" y="8"/>
                    </a:lnTo>
                    <a:lnTo>
                      <a:pt x="37" y="11"/>
                    </a:lnTo>
                    <a:lnTo>
                      <a:pt x="41" y="28"/>
                    </a:lnTo>
                    <a:lnTo>
                      <a:pt x="46" y="21"/>
                    </a:lnTo>
                    <a:lnTo>
                      <a:pt x="52" y="16"/>
                    </a:lnTo>
                    <a:lnTo>
                      <a:pt x="58" y="11"/>
                    </a:lnTo>
                    <a:lnTo>
                      <a:pt x="65" y="8"/>
                    </a:lnTo>
                    <a:lnTo>
                      <a:pt x="73" y="3"/>
                    </a:lnTo>
                    <a:lnTo>
                      <a:pt x="81" y="1"/>
                    </a:lnTo>
                    <a:lnTo>
                      <a:pt x="90" y="0"/>
                    </a:lnTo>
                    <a:lnTo>
                      <a:pt x="99" y="0"/>
                    </a:lnTo>
                    <a:lnTo>
                      <a:pt x="106" y="0"/>
                    </a:lnTo>
                    <a:lnTo>
                      <a:pt x="113" y="1"/>
                    </a:lnTo>
                    <a:lnTo>
                      <a:pt x="120" y="3"/>
                    </a:lnTo>
                    <a:lnTo>
                      <a:pt x="125" y="5"/>
                    </a:lnTo>
                    <a:lnTo>
                      <a:pt x="132" y="9"/>
                    </a:lnTo>
                    <a:lnTo>
                      <a:pt x="137" y="13"/>
                    </a:lnTo>
                    <a:lnTo>
                      <a:pt x="142" y="18"/>
                    </a:lnTo>
                    <a:lnTo>
                      <a:pt x="146" y="23"/>
                    </a:lnTo>
                    <a:lnTo>
                      <a:pt x="151" y="30"/>
                    </a:lnTo>
                    <a:lnTo>
                      <a:pt x="154" y="36"/>
                    </a:lnTo>
                    <a:lnTo>
                      <a:pt x="157" y="44"/>
                    </a:lnTo>
                    <a:lnTo>
                      <a:pt x="161" y="52"/>
                    </a:lnTo>
                    <a:lnTo>
                      <a:pt x="163" y="61"/>
                    </a:lnTo>
                    <a:lnTo>
                      <a:pt x="164" y="71"/>
                    </a:lnTo>
                    <a:lnTo>
                      <a:pt x="165" y="81"/>
                    </a:lnTo>
                    <a:lnTo>
                      <a:pt x="165" y="91"/>
                    </a:lnTo>
                    <a:lnTo>
                      <a:pt x="165" y="101"/>
                    </a:lnTo>
                    <a:lnTo>
                      <a:pt x="164" y="111"/>
                    </a:lnTo>
                    <a:lnTo>
                      <a:pt x="162" y="120"/>
                    </a:lnTo>
                    <a:lnTo>
                      <a:pt x="160" y="129"/>
                    </a:lnTo>
                    <a:lnTo>
                      <a:pt x="156" y="138"/>
                    </a:lnTo>
                    <a:lnTo>
                      <a:pt x="153" y="145"/>
                    </a:lnTo>
                    <a:lnTo>
                      <a:pt x="149" y="152"/>
                    </a:lnTo>
                    <a:lnTo>
                      <a:pt x="144" y="159"/>
                    </a:lnTo>
                    <a:lnTo>
                      <a:pt x="139" y="164"/>
                    </a:lnTo>
                    <a:lnTo>
                      <a:pt x="133" y="170"/>
                    </a:lnTo>
                    <a:lnTo>
                      <a:pt x="126" y="174"/>
                    </a:lnTo>
                    <a:lnTo>
                      <a:pt x="120" y="179"/>
                    </a:lnTo>
                    <a:lnTo>
                      <a:pt x="113" y="182"/>
                    </a:lnTo>
                    <a:lnTo>
                      <a:pt x="104" y="184"/>
                    </a:lnTo>
                    <a:lnTo>
                      <a:pt x="96" y="186"/>
                    </a:lnTo>
                    <a:lnTo>
                      <a:pt x="87" y="186"/>
                    </a:lnTo>
                    <a:lnTo>
                      <a:pt x="81" y="186"/>
                    </a:lnTo>
                    <a:lnTo>
                      <a:pt x="74" y="184"/>
                    </a:lnTo>
                    <a:lnTo>
                      <a:pt x="67" y="183"/>
                    </a:lnTo>
                    <a:lnTo>
                      <a:pt x="62" y="181"/>
                    </a:lnTo>
                    <a:lnTo>
                      <a:pt x="52" y="176"/>
                    </a:lnTo>
                    <a:lnTo>
                      <a:pt x="43" y="168"/>
                    </a:lnTo>
                    <a:lnTo>
                      <a:pt x="43" y="242"/>
                    </a:lnTo>
                    <a:lnTo>
                      <a:pt x="0" y="242"/>
                    </a:lnTo>
                    <a:close/>
                    <a:moveTo>
                      <a:pt x="84" y="33"/>
                    </a:moveTo>
                    <a:lnTo>
                      <a:pt x="77" y="34"/>
                    </a:lnTo>
                    <a:lnTo>
                      <a:pt x="71" y="35"/>
                    </a:lnTo>
                    <a:lnTo>
                      <a:pt x="65" y="36"/>
                    </a:lnTo>
                    <a:lnTo>
                      <a:pt x="61" y="39"/>
                    </a:lnTo>
                    <a:lnTo>
                      <a:pt x="52" y="46"/>
                    </a:lnTo>
                    <a:lnTo>
                      <a:pt x="43" y="55"/>
                    </a:lnTo>
                    <a:lnTo>
                      <a:pt x="43" y="137"/>
                    </a:lnTo>
                    <a:lnTo>
                      <a:pt x="46" y="141"/>
                    </a:lnTo>
                    <a:lnTo>
                      <a:pt x="51" y="144"/>
                    </a:lnTo>
                    <a:lnTo>
                      <a:pt x="54" y="147"/>
                    </a:lnTo>
                    <a:lnTo>
                      <a:pt x="58" y="149"/>
                    </a:lnTo>
                    <a:lnTo>
                      <a:pt x="67" y="152"/>
                    </a:lnTo>
                    <a:lnTo>
                      <a:pt x="77" y="152"/>
                    </a:lnTo>
                    <a:lnTo>
                      <a:pt x="87" y="152"/>
                    </a:lnTo>
                    <a:lnTo>
                      <a:pt x="95" y="149"/>
                    </a:lnTo>
                    <a:lnTo>
                      <a:pt x="100" y="147"/>
                    </a:lnTo>
                    <a:lnTo>
                      <a:pt x="103" y="144"/>
                    </a:lnTo>
                    <a:lnTo>
                      <a:pt x="106" y="141"/>
                    </a:lnTo>
                    <a:lnTo>
                      <a:pt x="109" y="138"/>
                    </a:lnTo>
                    <a:lnTo>
                      <a:pt x="114" y="129"/>
                    </a:lnTo>
                    <a:lnTo>
                      <a:pt x="117" y="119"/>
                    </a:lnTo>
                    <a:lnTo>
                      <a:pt x="120" y="107"/>
                    </a:lnTo>
                    <a:lnTo>
                      <a:pt x="121" y="91"/>
                    </a:lnTo>
                    <a:lnTo>
                      <a:pt x="120" y="77"/>
                    </a:lnTo>
                    <a:lnTo>
                      <a:pt x="117" y="64"/>
                    </a:lnTo>
                    <a:lnTo>
                      <a:pt x="115" y="54"/>
                    </a:lnTo>
                    <a:lnTo>
                      <a:pt x="111" y="46"/>
                    </a:lnTo>
                    <a:lnTo>
                      <a:pt x="105" y="41"/>
                    </a:lnTo>
                    <a:lnTo>
                      <a:pt x="99" y="36"/>
                    </a:lnTo>
                    <a:lnTo>
                      <a:pt x="92" y="34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362"/>
              <p:cNvSpPr>
                <a:spLocks noEditPoints="1"/>
              </p:cNvSpPr>
              <p:nvPr/>
            </p:nvSpPr>
            <p:spPr bwMode="auto">
              <a:xfrm>
                <a:off x="3329" y="1932"/>
                <a:ext cx="30" cy="31"/>
              </a:xfrm>
              <a:custGeom>
                <a:avLst/>
                <a:gdLst>
                  <a:gd name="T0" fmla="*/ 100 w 179"/>
                  <a:gd name="T1" fmla="*/ 0 h 186"/>
                  <a:gd name="T2" fmla="*/ 118 w 179"/>
                  <a:gd name="T3" fmla="*/ 3 h 186"/>
                  <a:gd name="T4" fmla="*/ 134 w 179"/>
                  <a:gd name="T5" fmla="*/ 10 h 186"/>
                  <a:gd name="T6" fmla="*/ 149 w 179"/>
                  <a:gd name="T7" fmla="*/ 19 h 186"/>
                  <a:gd name="T8" fmla="*/ 160 w 179"/>
                  <a:gd name="T9" fmla="*/ 31 h 186"/>
                  <a:gd name="T10" fmla="*/ 169 w 179"/>
                  <a:gd name="T11" fmla="*/ 45 h 186"/>
                  <a:gd name="T12" fmla="*/ 175 w 179"/>
                  <a:gd name="T13" fmla="*/ 63 h 186"/>
                  <a:gd name="T14" fmla="*/ 179 w 179"/>
                  <a:gd name="T15" fmla="*/ 82 h 186"/>
                  <a:gd name="T16" fmla="*/ 179 w 179"/>
                  <a:gd name="T17" fmla="*/ 103 h 186"/>
                  <a:gd name="T18" fmla="*/ 175 w 179"/>
                  <a:gd name="T19" fmla="*/ 122 h 186"/>
                  <a:gd name="T20" fmla="*/ 169 w 179"/>
                  <a:gd name="T21" fmla="*/ 140 h 186"/>
                  <a:gd name="T22" fmla="*/ 160 w 179"/>
                  <a:gd name="T23" fmla="*/ 154 h 186"/>
                  <a:gd name="T24" fmla="*/ 149 w 179"/>
                  <a:gd name="T25" fmla="*/ 167 h 186"/>
                  <a:gd name="T26" fmla="*/ 134 w 179"/>
                  <a:gd name="T27" fmla="*/ 176 h 186"/>
                  <a:gd name="T28" fmla="*/ 118 w 179"/>
                  <a:gd name="T29" fmla="*/ 182 h 186"/>
                  <a:gd name="T30" fmla="*/ 100 w 179"/>
                  <a:gd name="T31" fmla="*/ 186 h 186"/>
                  <a:gd name="T32" fmla="*/ 80 w 179"/>
                  <a:gd name="T33" fmla="*/ 186 h 186"/>
                  <a:gd name="T34" fmla="*/ 62 w 179"/>
                  <a:gd name="T35" fmla="*/ 182 h 186"/>
                  <a:gd name="T36" fmla="*/ 45 w 179"/>
                  <a:gd name="T37" fmla="*/ 176 h 186"/>
                  <a:gd name="T38" fmla="*/ 31 w 179"/>
                  <a:gd name="T39" fmla="*/ 167 h 186"/>
                  <a:gd name="T40" fmla="*/ 20 w 179"/>
                  <a:gd name="T41" fmla="*/ 154 h 186"/>
                  <a:gd name="T42" fmla="*/ 10 w 179"/>
                  <a:gd name="T43" fmla="*/ 140 h 186"/>
                  <a:gd name="T44" fmla="*/ 4 w 179"/>
                  <a:gd name="T45" fmla="*/ 122 h 186"/>
                  <a:gd name="T46" fmla="*/ 1 w 179"/>
                  <a:gd name="T47" fmla="*/ 103 h 186"/>
                  <a:gd name="T48" fmla="*/ 1 w 179"/>
                  <a:gd name="T49" fmla="*/ 82 h 186"/>
                  <a:gd name="T50" fmla="*/ 4 w 179"/>
                  <a:gd name="T51" fmla="*/ 63 h 186"/>
                  <a:gd name="T52" fmla="*/ 10 w 179"/>
                  <a:gd name="T53" fmla="*/ 45 h 186"/>
                  <a:gd name="T54" fmla="*/ 20 w 179"/>
                  <a:gd name="T55" fmla="*/ 31 h 186"/>
                  <a:gd name="T56" fmla="*/ 31 w 179"/>
                  <a:gd name="T57" fmla="*/ 19 h 186"/>
                  <a:gd name="T58" fmla="*/ 45 w 179"/>
                  <a:gd name="T59" fmla="*/ 10 h 186"/>
                  <a:gd name="T60" fmla="*/ 62 w 179"/>
                  <a:gd name="T61" fmla="*/ 3 h 186"/>
                  <a:gd name="T62" fmla="*/ 80 w 179"/>
                  <a:gd name="T63" fmla="*/ 0 h 186"/>
                  <a:gd name="T64" fmla="*/ 90 w 179"/>
                  <a:gd name="T65" fmla="*/ 152 h 186"/>
                  <a:gd name="T66" fmla="*/ 110 w 179"/>
                  <a:gd name="T67" fmla="*/ 149 h 186"/>
                  <a:gd name="T68" fmla="*/ 116 w 179"/>
                  <a:gd name="T69" fmla="*/ 143 h 186"/>
                  <a:gd name="T70" fmla="*/ 123 w 179"/>
                  <a:gd name="T71" fmla="*/ 137 h 186"/>
                  <a:gd name="T72" fmla="*/ 131 w 179"/>
                  <a:gd name="T73" fmla="*/ 119 h 186"/>
                  <a:gd name="T74" fmla="*/ 134 w 179"/>
                  <a:gd name="T75" fmla="*/ 93 h 186"/>
                  <a:gd name="T76" fmla="*/ 131 w 179"/>
                  <a:gd name="T77" fmla="*/ 68 h 186"/>
                  <a:gd name="T78" fmla="*/ 123 w 179"/>
                  <a:gd name="T79" fmla="*/ 49 h 186"/>
                  <a:gd name="T80" fmla="*/ 116 w 179"/>
                  <a:gd name="T81" fmla="*/ 42 h 186"/>
                  <a:gd name="T82" fmla="*/ 110 w 179"/>
                  <a:gd name="T83" fmla="*/ 36 h 186"/>
                  <a:gd name="T84" fmla="*/ 90 w 179"/>
                  <a:gd name="T85" fmla="*/ 33 h 186"/>
                  <a:gd name="T86" fmla="*/ 70 w 179"/>
                  <a:gd name="T87" fmla="*/ 36 h 186"/>
                  <a:gd name="T88" fmla="*/ 62 w 179"/>
                  <a:gd name="T89" fmla="*/ 42 h 186"/>
                  <a:gd name="T90" fmla="*/ 56 w 179"/>
                  <a:gd name="T91" fmla="*/ 49 h 186"/>
                  <a:gd name="T92" fmla="*/ 47 w 179"/>
                  <a:gd name="T93" fmla="*/ 68 h 186"/>
                  <a:gd name="T94" fmla="*/ 45 w 179"/>
                  <a:gd name="T95" fmla="*/ 93 h 186"/>
                  <a:gd name="T96" fmla="*/ 47 w 179"/>
                  <a:gd name="T97" fmla="*/ 119 h 186"/>
                  <a:gd name="T98" fmla="*/ 56 w 179"/>
                  <a:gd name="T99" fmla="*/ 137 h 186"/>
                  <a:gd name="T100" fmla="*/ 62 w 179"/>
                  <a:gd name="T101" fmla="*/ 143 h 186"/>
                  <a:gd name="T102" fmla="*/ 70 w 179"/>
                  <a:gd name="T103" fmla="*/ 149 h 186"/>
                  <a:gd name="T104" fmla="*/ 90 w 179"/>
                  <a:gd name="T105" fmla="*/ 15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9" h="186">
                    <a:moveTo>
                      <a:pt x="90" y="0"/>
                    </a:moveTo>
                    <a:lnTo>
                      <a:pt x="100" y="0"/>
                    </a:lnTo>
                    <a:lnTo>
                      <a:pt x="109" y="1"/>
                    </a:lnTo>
                    <a:lnTo>
                      <a:pt x="118" y="3"/>
                    </a:lnTo>
                    <a:lnTo>
                      <a:pt x="126" y="6"/>
                    </a:lnTo>
                    <a:lnTo>
                      <a:pt x="134" y="10"/>
                    </a:lnTo>
                    <a:lnTo>
                      <a:pt x="142" y="14"/>
                    </a:lnTo>
                    <a:lnTo>
                      <a:pt x="149" y="19"/>
                    </a:lnTo>
                    <a:lnTo>
                      <a:pt x="154" y="24"/>
                    </a:lnTo>
                    <a:lnTo>
                      <a:pt x="160" y="31"/>
                    </a:lnTo>
                    <a:lnTo>
                      <a:pt x="164" y="38"/>
                    </a:lnTo>
                    <a:lnTo>
                      <a:pt x="169" y="45"/>
                    </a:lnTo>
                    <a:lnTo>
                      <a:pt x="172" y="54"/>
                    </a:lnTo>
                    <a:lnTo>
                      <a:pt x="175" y="63"/>
                    </a:lnTo>
                    <a:lnTo>
                      <a:pt x="178" y="72"/>
                    </a:lnTo>
                    <a:lnTo>
                      <a:pt x="179" y="82"/>
                    </a:lnTo>
                    <a:lnTo>
                      <a:pt x="179" y="92"/>
                    </a:lnTo>
                    <a:lnTo>
                      <a:pt x="179" y="103"/>
                    </a:lnTo>
                    <a:lnTo>
                      <a:pt x="178" y="113"/>
                    </a:lnTo>
                    <a:lnTo>
                      <a:pt x="175" y="122"/>
                    </a:lnTo>
                    <a:lnTo>
                      <a:pt x="172" y="131"/>
                    </a:lnTo>
                    <a:lnTo>
                      <a:pt x="169" y="140"/>
                    </a:lnTo>
                    <a:lnTo>
                      <a:pt x="164" y="147"/>
                    </a:lnTo>
                    <a:lnTo>
                      <a:pt x="160" y="154"/>
                    </a:lnTo>
                    <a:lnTo>
                      <a:pt x="154" y="161"/>
                    </a:lnTo>
                    <a:lnTo>
                      <a:pt x="149" y="167"/>
                    </a:lnTo>
                    <a:lnTo>
                      <a:pt x="142" y="171"/>
                    </a:lnTo>
                    <a:lnTo>
                      <a:pt x="134" y="176"/>
                    </a:lnTo>
                    <a:lnTo>
                      <a:pt x="126" y="179"/>
                    </a:lnTo>
                    <a:lnTo>
                      <a:pt x="118" y="182"/>
                    </a:lnTo>
                    <a:lnTo>
                      <a:pt x="109" y="184"/>
                    </a:lnTo>
                    <a:lnTo>
                      <a:pt x="100" y="186"/>
                    </a:lnTo>
                    <a:lnTo>
                      <a:pt x="90" y="186"/>
                    </a:lnTo>
                    <a:lnTo>
                      <a:pt x="80" y="186"/>
                    </a:lnTo>
                    <a:lnTo>
                      <a:pt x="71" y="184"/>
                    </a:lnTo>
                    <a:lnTo>
                      <a:pt x="62" y="182"/>
                    </a:lnTo>
                    <a:lnTo>
                      <a:pt x="53" y="179"/>
                    </a:lnTo>
                    <a:lnTo>
                      <a:pt x="45" y="176"/>
                    </a:lnTo>
                    <a:lnTo>
                      <a:pt x="37" y="171"/>
                    </a:lnTo>
                    <a:lnTo>
                      <a:pt x="31" y="167"/>
                    </a:lnTo>
                    <a:lnTo>
                      <a:pt x="25" y="161"/>
                    </a:lnTo>
                    <a:lnTo>
                      <a:pt x="20" y="154"/>
                    </a:lnTo>
                    <a:lnTo>
                      <a:pt x="14" y="147"/>
                    </a:lnTo>
                    <a:lnTo>
                      <a:pt x="10" y="140"/>
                    </a:lnTo>
                    <a:lnTo>
                      <a:pt x="6" y="131"/>
                    </a:lnTo>
                    <a:lnTo>
                      <a:pt x="4" y="122"/>
                    </a:lnTo>
                    <a:lnTo>
                      <a:pt x="2" y="113"/>
                    </a:lnTo>
                    <a:lnTo>
                      <a:pt x="1" y="103"/>
                    </a:lnTo>
                    <a:lnTo>
                      <a:pt x="0" y="92"/>
                    </a:lnTo>
                    <a:lnTo>
                      <a:pt x="1" y="82"/>
                    </a:lnTo>
                    <a:lnTo>
                      <a:pt x="2" y="72"/>
                    </a:lnTo>
                    <a:lnTo>
                      <a:pt x="4" y="63"/>
                    </a:lnTo>
                    <a:lnTo>
                      <a:pt x="6" y="54"/>
                    </a:lnTo>
                    <a:lnTo>
                      <a:pt x="10" y="45"/>
                    </a:lnTo>
                    <a:lnTo>
                      <a:pt x="14" y="38"/>
                    </a:lnTo>
                    <a:lnTo>
                      <a:pt x="20" y="31"/>
                    </a:lnTo>
                    <a:lnTo>
                      <a:pt x="25" y="24"/>
                    </a:lnTo>
                    <a:lnTo>
                      <a:pt x="31" y="19"/>
                    </a:lnTo>
                    <a:lnTo>
                      <a:pt x="37" y="14"/>
                    </a:lnTo>
                    <a:lnTo>
                      <a:pt x="45" y="10"/>
                    </a:lnTo>
                    <a:lnTo>
                      <a:pt x="53" y="6"/>
                    </a:lnTo>
                    <a:lnTo>
                      <a:pt x="62" y="3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90" y="0"/>
                    </a:lnTo>
                    <a:close/>
                    <a:moveTo>
                      <a:pt x="90" y="152"/>
                    </a:moveTo>
                    <a:lnTo>
                      <a:pt x="100" y="151"/>
                    </a:lnTo>
                    <a:lnTo>
                      <a:pt x="110" y="149"/>
                    </a:lnTo>
                    <a:lnTo>
                      <a:pt x="113" y="147"/>
                    </a:lnTo>
                    <a:lnTo>
                      <a:pt x="116" y="143"/>
                    </a:lnTo>
                    <a:lnTo>
                      <a:pt x="120" y="141"/>
                    </a:lnTo>
                    <a:lnTo>
                      <a:pt x="123" y="137"/>
                    </a:lnTo>
                    <a:lnTo>
                      <a:pt x="128" y="129"/>
                    </a:lnTo>
                    <a:lnTo>
                      <a:pt x="131" y="119"/>
                    </a:lnTo>
                    <a:lnTo>
                      <a:pt x="133" y="107"/>
                    </a:lnTo>
                    <a:lnTo>
                      <a:pt x="134" y="93"/>
                    </a:lnTo>
                    <a:lnTo>
                      <a:pt x="133" y="79"/>
                    </a:lnTo>
                    <a:lnTo>
                      <a:pt x="131" y="68"/>
                    </a:lnTo>
                    <a:lnTo>
                      <a:pt x="128" y="56"/>
                    </a:lnTo>
                    <a:lnTo>
                      <a:pt x="123" y="49"/>
                    </a:lnTo>
                    <a:lnTo>
                      <a:pt x="120" y="44"/>
                    </a:lnTo>
                    <a:lnTo>
                      <a:pt x="116" y="42"/>
                    </a:lnTo>
                    <a:lnTo>
                      <a:pt x="113" y="39"/>
                    </a:lnTo>
                    <a:lnTo>
                      <a:pt x="110" y="36"/>
                    </a:lnTo>
                    <a:lnTo>
                      <a:pt x="100" y="34"/>
                    </a:lnTo>
                    <a:lnTo>
                      <a:pt x="90" y="33"/>
                    </a:lnTo>
                    <a:lnTo>
                      <a:pt x="79" y="34"/>
                    </a:lnTo>
                    <a:lnTo>
                      <a:pt x="70" y="36"/>
                    </a:lnTo>
                    <a:lnTo>
                      <a:pt x="65" y="39"/>
                    </a:lnTo>
                    <a:lnTo>
                      <a:pt x="62" y="42"/>
                    </a:lnTo>
                    <a:lnTo>
                      <a:pt x="59" y="44"/>
                    </a:lnTo>
                    <a:lnTo>
                      <a:pt x="56" y="49"/>
                    </a:lnTo>
                    <a:lnTo>
                      <a:pt x="51" y="56"/>
                    </a:lnTo>
                    <a:lnTo>
                      <a:pt x="47" y="68"/>
                    </a:lnTo>
                    <a:lnTo>
                      <a:pt x="45" y="79"/>
                    </a:lnTo>
                    <a:lnTo>
                      <a:pt x="45" y="93"/>
                    </a:lnTo>
                    <a:lnTo>
                      <a:pt x="45" y="107"/>
                    </a:lnTo>
                    <a:lnTo>
                      <a:pt x="47" y="119"/>
                    </a:lnTo>
                    <a:lnTo>
                      <a:pt x="51" y="129"/>
                    </a:lnTo>
                    <a:lnTo>
                      <a:pt x="56" y="137"/>
                    </a:lnTo>
                    <a:lnTo>
                      <a:pt x="59" y="141"/>
                    </a:lnTo>
                    <a:lnTo>
                      <a:pt x="62" y="143"/>
                    </a:lnTo>
                    <a:lnTo>
                      <a:pt x="65" y="147"/>
                    </a:lnTo>
                    <a:lnTo>
                      <a:pt x="70" y="149"/>
                    </a:lnTo>
                    <a:lnTo>
                      <a:pt x="79" y="151"/>
                    </a:lnTo>
                    <a:lnTo>
                      <a:pt x="90" y="152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363"/>
              <p:cNvSpPr>
                <a:spLocks noEditPoints="1"/>
              </p:cNvSpPr>
              <p:nvPr/>
            </p:nvSpPr>
            <p:spPr bwMode="auto">
              <a:xfrm>
                <a:off x="3360" y="1933"/>
                <a:ext cx="36" cy="40"/>
              </a:xfrm>
              <a:custGeom>
                <a:avLst/>
                <a:gdLst>
                  <a:gd name="T0" fmla="*/ 180 w 213"/>
                  <a:gd name="T1" fmla="*/ 0 h 240"/>
                  <a:gd name="T2" fmla="*/ 180 w 213"/>
                  <a:gd name="T3" fmla="*/ 148 h 240"/>
                  <a:gd name="T4" fmla="*/ 213 w 213"/>
                  <a:gd name="T5" fmla="*/ 148 h 240"/>
                  <a:gd name="T6" fmla="*/ 213 w 213"/>
                  <a:gd name="T7" fmla="*/ 227 h 240"/>
                  <a:gd name="T8" fmla="*/ 212 w 213"/>
                  <a:gd name="T9" fmla="*/ 233 h 240"/>
                  <a:gd name="T10" fmla="*/ 210 w 213"/>
                  <a:gd name="T11" fmla="*/ 237 h 240"/>
                  <a:gd name="T12" fmla="*/ 207 w 213"/>
                  <a:gd name="T13" fmla="*/ 239 h 240"/>
                  <a:gd name="T14" fmla="*/ 201 w 213"/>
                  <a:gd name="T15" fmla="*/ 240 h 240"/>
                  <a:gd name="T16" fmla="*/ 174 w 213"/>
                  <a:gd name="T17" fmla="*/ 240 h 240"/>
                  <a:gd name="T18" fmla="*/ 174 w 213"/>
                  <a:gd name="T19" fmla="*/ 180 h 240"/>
                  <a:gd name="T20" fmla="*/ 39 w 213"/>
                  <a:gd name="T21" fmla="*/ 180 h 240"/>
                  <a:gd name="T22" fmla="*/ 39 w 213"/>
                  <a:gd name="T23" fmla="*/ 228 h 240"/>
                  <a:gd name="T24" fmla="*/ 39 w 213"/>
                  <a:gd name="T25" fmla="*/ 233 h 240"/>
                  <a:gd name="T26" fmla="*/ 36 w 213"/>
                  <a:gd name="T27" fmla="*/ 237 h 240"/>
                  <a:gd name="T28" fmla="*/ 34 w 213"/>
                  <a:gd name="T29" fmla="*/ 238 h 240"/>
                  <a:gd name="T30" fmla="*/ 32 w 213"/>
                  <a:gd name="T31" fmla="*/ 239 h 240"/>
                  <a:gd name="T32" fmla="*/ 30 w 213"/>
                  <a:gd name="T33" fmla="*/ 240 h 240"/>
                  <a:gd name="T34" fmla="*/ 28 w 213"/>
                  <a:gd name="T35" fmla="*/ 240 h 240"/>
                  <a:gd name="T36" fmla="*/ 0 w 213"/>
                  <a:gd name="T37" fmla="*/ 240 h 240"/>
                  <a:gd name="T38" fmla="*/ 0 w 213"/>
                  <a:gd name="T39" fmla="*/ 149 h 240"/>
                  <a:gd name="T40" fmla="*/ 6 w 213"/>
                  <a:gd name="T41" fmla="*/ 149 h 240"/>
                  <a:gd name="T42" fmla="*/ 12 w 213"/>
                  <a:gd name="T43" fmla="*/ 148 h 240"/>
                  <a:gd name="T44" fmla="*/ 17 w 213"/>
                  <a:gd name="T45" fmla="*/ 147 h 240"/>
                  <a:gd name="T46" fmla="*/ 23 w 213"/>
                  <a:gd name="T47" fmla="*/ 144 h 240"/>
                  <a:gd name="T48" fmla="*/ 29 w 213"/>
                  <a:gd name="T49" fmla="*/ 139 h 240"/>
                  <a:gd name="T50" fmla="*/ 34 w 213"/>
                  <a:gd name="T51" fmla="*/ 132 h 240"/>
                  <a:gd name="T52" fmla="*/ 39 w 213"/>
                  <a:gd name="T53" fmla="*/ 124 h 240"/>
                  <a:gd name="T54" fmla="*/ 43 w 213"/>
                  <a:gd name="T55" fmla="*/ 112 h 240"/>
                  <a:gd name="T56" fmla="*/ 46 w 213"/>
                  <a:gd name="T57" fmla="*/ 97 h 240"/>
                  <a:gd name="T58" fmla="*/ 49 w 213"/>
                  <a:gd name="T59" fmla="*/ 88 h 240"/>
                  <a:gd name="T60" fmla="*/ 51 w 213"/>
                  <a:gd name="T61" fmla="*/ 79 h 240"/>
                  <a:gd name="T62" fmla="*/ 52 w 213"/>
                  <a:gd name="T63" fmla="*/ 68 h 240"/>
                  <a:gd name="T64" fmla="*/ 53 w 213"/>
                  <a:gd name="T65" fmla="*/ 57 h 240"/>
                  <a:gd name="T66" fmla="*/ 55 w 213"/>
                  <a:gd name="T67" fmla="*/ 45 h 240"/>
                  <a:gd name="T68" fmla="*/ 56 w 213"/>
                  <a:gd name="T69" fmla="*/ 30 h 240"/>
                  <a:gd name="T70" fmla="*/ 58 w 213"/>
                  <a:gd name="T71" fmla="*/ 16 h 240"/>
                  <a:gd name="T72" fmla="*/ 58 w 213"/>
                  <a:gd name="T73" fmla="*/ 0 h 240"/>
                  <a:gd name="T74" fmla="*/ 180 w 213"/>
                  <a:gd name="T75" fmla="*/ 0 h 240"/>
                  <a:gd name="T76" fmla="*/ 93 w 213"/>
                  <a:gd name="T77" fmla="*/ 32 h 240"/>
                  <a:gd name="T78" fmla="*/ 93 w 213"/>
                  <a:gd name="T79" fmla="*/ 43 h 240"/>
                  <a:gd name="T80" fmla="*/ 92 w 213"/>
                  <a:gd name="T81" fmla="*/ 55 h 240"/>
                  <a:gd name="T82" fmla="*/ 91 w 213"/>
                  <a:gd name="T83" fmla="*/ 65 h 240"/>
                  <a:gd name="T84" fmla="*/ 89 w 213"/>
                  <a:gd name="T85" fmla="*/ 74 h 240"/>
                  <a:gd name="T86" fmla="*/ 86 w 213"/>
                  <a:gd name="T87" fmla="*/ 91 h 240"/>
                  <a:gd name="T88" fmla="*/ 83 w 213"/>
                  <a:gd name="T89" fmla="*/ 106 h 240"/>
                  <a:gd name="T90" fmla="*/ 80 w 213"/>
                  <a:gd name="T91" fmla="*/ 119 h 240"/>
                  <a:gd name="T92" fmla="*/ 75 w 213"/>
                  <a:gd name="T93" fmla="*/ 131 h 240"/>
                  <a:gd name="T94" fmla="*/ 71 w 213"/>
                  <a:gd name="T95" fmla="*/ 140 h 240"/>
                  <a:gd name="T96" fmla="*/ 66 w 213"/>
                  <a:gd name="T97" fmla="*/ 149 h 240"/>
                  <a:gd name="T98" fmla="*/ 138 w 213"/>
                  <a:gd name="T99" fmla="*/ 149 h 240"/>
                  <a:gd name="T100" fmla="*/ 138 w 213"/>
                  <a:gd name="T101" fmla="*/ 32 h 240"/>
                  <a:gd name="T102" fmla="*/ 93 w 213"/>
                  <a:gd name="T103" fmla="*/ 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3" h="240">
                    <a:moveTo>
                      <a:pt x="180" y="0"/>
                    </a:moveTo>
                    <a:lnTo>
                      <a:pt x="180" y="148"/>
                    </a:lnTo>
                    <a:lnTo>
                      <a:pt x="213" y="148"/>
                    </a:lnTo>
                    <a:lnTo>
                      <a:pt x="213" y="227"/>
                    </a:lnTo>
                    <a:lnTo>
                      <a:pt x="212" y="233"/>
                    </a:lnTo>
                    <a:lnTo>
                      <a:pt x="210" y="237"/>
                    </a:lnTo>
                    <a:lnTo>
                      <a:pt x="207" y="239"/>
                    </a:lnTo>
                    <a:lnTo>
                      <a:pt x="201" y="240"/>
                    </a:lnTo>
                    <a:lnTo>
                      <a:pt x="174" y="240"/>
                    </a:lnTo>
                    <a:lnTo>
                      <a:pt x="174" y="180"/>
                    </a:lnTo>
                    <a:lnTo>
                      <a:pt x="39" y="180"/>
                    </a:lnTo>
                    <a:lnTo>
                      <a:pt x="39" y="228"/>
                    </a:lnTo>
                    <a:lnTo>
                      <a:pt x="39" y="233"/>
                    </a:lnTo>
                    <a:lnTo>
                      <a:pt x="36" y="237"/>
                    </a:lnTo>
                    <a:lnTo>
                      <a:pt x="34" y="238"/>
                    </a:lnTo>
                    <a:lnTo>
                      <a:pt x="32" y="239"/>
                    </a:lnTo>
                    <a:lnTo>
                      <a:pt x="30" y="240"/>
                    </a:lnTo>
                    <a:lnTo>
                      <a:pt x="28" y="240"/>
                    </a:lnTo>
                    <a:lnTo>
                      <a:pt x="0" y="240"/>
                    </a:lnTo>
                    <a:lnTo>
                      <a:pt x="0" y="149"/>
                    </a:lnTo>
                    <a:lnTo>
                      <a:pt x="6" y="149"/>
                    </a:lnTo>
                    <a:lnTo>
                      <a:pt x="12" y="148"/>
                    </a:lnTo>
                    <a:lnTo>
                      <a:pt x="17" y="147"/>
                    </a:lnTo>
                    <a:lnTo>
                      <a:pt x="23" y="144"/>
                    </a:lnTo>
                    <a:lnTo>
                      <a:pt x="29" y="139"/>
                    </a:lnTo>
                    <a:lnTo>
                      <a:pt x="34" y="132"/>
                    </a:lnTo>
                    <a:lnTo>
                      <a:pt x="39" y="124"/>
                    </a:lnTo>
                    <a:lnTo>
                      <a:pt x="43" y="112"/>
                    </a:lnTo>
                    <a:lnTo>
                      <a:pt x="46" y="97"/>
                    </a:lnTo>
                    <a:lnTo>
                      <a:pt x="49" y="88"/>
                    </a:lnTo>
                    <a:lnTo>
                      <a:pt x="51" y="79"/>
                    </a:lnTo>
                    <a:lnTo>
                      <a:pt x="52" y="68"/>
                    </a:lnTo>
                    <a:lnTo>
                      <a:pt x="53" y="57"/>
                    </a:lnTo>
                    <a:lnTo>
                      <a:pt x="55" y="45"/>
                    </a:lnTo>
                    <a:lnTo>
                      <a:pt x="56" y="30"/>
                    </a:lnTo>
                    <a:lnTo>
                      <a:pt x="58" y="16"/>
                    </a:lnTo>
                    <a:lnTo>
                      <a:pt x="58" y="0"/>
                    </a:lnTo>
                    <a:lnTo>
                      <a:pt x="180" y="0"/>
                    </a:lnTo>
                    <a:close/>
                    <a:moveTo>
                      <a:pt x="93" y="32"/>
                    </a:moveTo>
                    <a:lnTo>
                      <a:pt x="93" y="43"/>
                    </a:lnTo>
                    <a:lnTo>
                      <a:pt x="92" y="55"/>
                    </a:lnTo>
                    <a:lnTo>
                      <a:pt x="91" y="65"/>
                    </a:lnTo>
                    <a:lnTo>
                      <a:pt x="89" y="74"/>
                    </a:lnTo>
                    <a:lnTo>
                      <a:pt x="86" y="91"/>
                    </a:lnTo>
                    <a:lnTo>
                      <a:pt x="83" y="106"/>
                    </a:lnTo>
                    <a:lnTo>
                      <a:pt x="80" y="119"/>
                    </a:lnTo>
                    <a:lnTo>
                      <a:pt x="75" y="131"/>
                    </a:lnTo>
                    <a:lnTo>
                      <a:pt x="71" y="140"/>
                    </a:lnTo>
                    <a:lnTo>
                      <a:pt x="66" y="149"/>
                    </a:lnTo>
                    <a:lnTo>
                      <a:pt x="138" y="149"/>
                    </a:lnTo>
                    <a:lnTo>
                      <a:pt x="138" y="32"/>
                    </a:lnTo>
                    <a:lnTo>
                      <a:pt x="93" y="32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364"/>
              <p:cNvSpPr>
                <a:spLocks/>
              </p:cNvSpPr>
              <p:nvPr/>
            </p:nvSpPr>
            <p:spPr bwMode="auto">
              <a:xfrm>
                <a:off x="3396" y="1933"/>
                <a:ext cx="30" cy="39"/>
              </a:xfrm>
              <a:custGeom>
                <a:avLst/>
                <a:gdLst>
                  <a:gd name="T0" fmla="*/ 86 w 184"/>
                  <a:gd name="T1" fmla="*/ 229 h 239"/>
                  <a:gd name="T2" fmla="*/ 83 w 184"/>
                  <a:gd name="T3" fmla="*/ 234 h 239"/>
                  <a:gd name="T4" fmla="*/ 81 w 184"/>
                  <a:gd name="T5" fmla="*/ 237 h 239"/>
                  <a:gd name="T6" fmla="*/ 77 w 184"/>
                  <a:gd name="T7" fmla="*/ 238 h 239"/>
                  <a:gd name="T8" fmla="*/ 71 w 184"/>
                  <a:gd name="T9" fmla="*/ 239 h 239"/>
                  <a:gd name="T10" fmla="*/ 39 w 184"/>
                  <a:gd name="T11" fmla="*/ 239 h 239"/>
                  <a:gd name="T12" fmla="*/ 72 w 184"/>
                  <a:gd name="T13" fmla="*/ 167 h 239"/>
                  <a:gd name="T14" fmla="*/ 0 w 184"/>
                  <a:gd name="T15" fmla="*/ 0 h 239"/>
                  <a:gd name="T16" fmla="*/ 38 w 184"/>
                  <a:gd name="T17" fmla="*/ 0 h 239"/>
                  <a:gd name="T18" fmla="*/ 42 w 184"/>
                  <a:gd name="T19" fmla="*/ 0 h 239"/>
                  <a:gd name="T20" fmla="*/ 46 w 184"/>
                  <a:gd name="T21" fmla="*/ 2 h 239"/>
                  <a:gd name="T22" fmla="*/ 49 w 184"/>
                  <a:gd name="T23" fmla="*/ 5 h 239"/>
                  <a:gd name="T24" fmla="*/ 50 w 184"/>
                  <a:gd name="T25" fmla="*/ 8 h 239"/>
                  <a:gd name="T26" fmla="*/ 89 w 184"/>
                  <a:gd name="T27" fmla="*/ 101 h 239"/>
                  <a:gd name="T28" fmla="*/ 91 w 184"/>
                  <a:gd name="T29" fmla="*/ 111 h 239"/>
                  <a:gd name="T30" fmla="*/ 95 w 184"/>
                  <a:gd name="T31" fmla="*/ 120 h 239"/>
                  <a:gd name="T32" fmla="*/ 96 w 184"/>
                  <a:gd name="T33" fmla="*/ 116 h 239"/>
                  <a:gd name="T34" fmla="*/ 98 w 184"/>
                  <a:gd name="T35" fmla="*/ 110 h 239"/>
                  <a:gd name="T36" fmla="*/ 99 w 184"/>
                  <a:gd name="T37" fmla="*/ 106 h 239"/>
                  <a:gd name="T38" fmla="*/ 101 w 184"/>
                  <a:gd name="T39" fmla="*/ 101 h 239"/>
                  <a:gd name="T40" fmla="*/ 137 w 184"/>
                  <a:gd name="T41" fmla="*/ 8 h 239"/>
                  <a:gd name="T42" fmla="*/ 139 w 184"/>
                  <a:gd name="T43" fmla="*/ 5 h 239"/>
                  <a:gd name="T44" fmla="*/ 142 w 184"/>
                  <a:gd name="T45" fmla="*/ 2 h 239"/>
                  <a:gd name="T46" fmla="*/ 146 w 184"/>
                  <a:gd name="T47" fmla="*/ 0 h 239"/>
                  <a:gd name="T48" fmla="*/ 149 w 184"/>
                  <a:gd name="T49" fmla="*/ 0 h 239"/>
                  <a:gd name="T50" fmla="*/ 184 w 184"/>
                  <a:gd name="T51" fmla="*/ 0 h 239"/>
                  <a:gd name="T52" fmla="*/ 86 w 184"/>
                  <a:gd name="T53" fmla="*/ 22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" h="239">
                    <a:moveTo>
                      <a:pt x="86" y="229"/>
                    </a:moveTo>
                    <a:lnTo>
                      <a:pt x="83" y="234"/>
                    </a:lnTo>
                    <a:lnTo>
                      <a:pt x="81" y="237"/>
                    </a:lnTo>
                    <a:lnTo>
                      <a:pt x="77" y="238"/>
                    </a:lnTo>
                    <a:lnTo>
                      <a:pt x="71" y="239"/>
                    </a:lnTo>
                    <a:lnTo>
                      <a:pt x="39" y="239"/>
                    </a:lnTo>
                    <a:lnTo>
                      <a:pt x="72" y="167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6" y="2"/>
                    </a:lnTo>
                    <a:lnTo>
                      <a:pt x="49" y="5"/>
                    </a:lnTo>
                    <a:lnTo>
                      <a:pt x="50" y="8"/>
                    </a:lnTo>
                    <a:lnTo>
                      <a:pt x="89" y="101"/>
                    </a:lnTo>
                    <a:lnTo>
                      <a:pt x="91" y="111"/>
                    </a:lnTo>
                    <a:lnTo>
                      <a:pt x="95" y="120"/>
                    </a:lnTo>
                    <a:lnTo>
                      <a:pt x="96" y="116"/>
                    </a:lnTo>
                    <a:lnTo>
                      <a:pt x="98" y="110"/>
                    </a:lnTo>
                    <a:lnTo>
                      <a:pt x="99" y="106"/>
                    </a:lnTo>
                    <a:lnTo>
                      <a:pt x="101" y="101"/>
                    </a:lnTo>
                    <a:lnTo>
                      <a:pt x="137" y="8"/>
                    </a:lnTo>
                    <a:lnTo>
                      <a:pt x="139" y="5"/>
                    </a:lnTo>
                    <a:lnTo>
                      <a:pt x="142" y="2"/>
                    </a:lnTo>
                    <a:lnTo>
                      <a:pt x="146" y="0"/>
                    </a:lnTo>
                    <a:lnTo>
                      <a:pt x="149" y="0"/>
                    </a:lnTo>
                    <a:lnTo>
                      <a:pt x="184" y="0"/>
                    </a:lnTo>
                    <a:lnTo>
                      <a:pt x="86" y="229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365"/>
              <p:cNvSpPr>
                <a:spLocks/>
              </p:cNvSpPr>
              <p:nvPr/>
            </p:nvSpPr>
            <p:spPr bwMode="auto">
              <a:xfrm>
                <a:off x="3430" y="1933"/>
                <a:ext cx="28" cy="30"/>
              </a:xfrm>
              <a:custGeom>
                <a:avLst/>
                <a:gdLst>
                  <a:gd name="T0" fmla="*/ 108 w 167"/>
                  <a:gd name="T1" fmla="*/ 11 h 180"/>
                  <a:gd name="T2" fmla="*/ 111 w 167"/>
                  <a:gd name="T3" fmla="*/ 7 h 180"/>
                  <a:gd name="T4" fmla="*/ 117 w 167"/>
                  <a:gd name="T5" fmla="*/ 2 h 180"/>
                  <a:gd name="T6" fmla="*/ 122 w 167"/>
                  <a:gd name="T7" fmla="*/ 0 h 180"/>
                  <a:gd name="T8" fmla="*/ 128 w 167"/>
                  <a:gd name="T9" fmla="*/ 0 h 180"/>
                  <a:gd name="T10" fmla="*/ 162 w 167"/>
                  <a:gd name="T11" fmla="*/ 0 h 180"/>
                  <a:gd name="T12" fmla="*/ 120 w 167"/>
                  <a:gd name="T13" fmla="*/ 67 h 180"/>
                  <a:gd name="T14" fmla="*/ 115 w 167"/>
                  <a:gd name="T15" fmla="*/ 72 h 180"/>
                  <a:gd name="T16" fmla="*/ 111 w 167"/>
                  <a:gd name="T17" fmla="*/ 78 h 180"/>
                  <a:gd name="T18" fmla="*/ 105 w 167"/>
                  <a:gd name="T19" fmla="*/ 81 h 180"/>
                  <a:gd name="T20" fmla="*/ 100 w 167"/>
                  <a:gd name="T21" fmla="*/ 85 h 180"/>
                  <a:gd name="T22" fmla="*/ 108 w 167"/>
                  <a:gd name="T23" fmla="*/ 88 h 180"/>
                  <a:gd name="T24" fmla="*/ 114 w 167"/>
                  <a:gd name="T25" fmla="*/ 92 h 180"/>
                  <a:gd name="T26" fmla="*/ 120 w 167"/>
                  <a:gd name="T27" fmla="*/ 98 h 180"/>
                  <a:gd name="T28" fmla="*/ 124 w 167"/>
                  <a:gd name="T29" fmla="*/ 106 h 180"/>
                  <a:gd name="T30" fmla="*/ 167 w 167"/>
                  <a:gd name="T31" fmla="*/ 180 h 180"/>
                  <a:gd name="T32" fmla="*/ 137 w 167"/>
                  <a:gd name="T33" fmla="*/ 180 h 180"/>
                  <a:gd name="T34" fmla="*/ 131 w 167"/>
                  <a:gd name="T35" fmla="*/ 180 h 180"/>
                  <a:gd name="T36" fmla="*/ 127 w 167"/>
                  <a:gd name="T37" fmla="*/ 179 h 180"/>
                  <a:gd name="T38" fmla="*/ 122 w 167"/>
                  <a:gd name="T39" fmla="*/ 178 h 180"/>
                  <a:gd name="T40" fmla="*/ 119 w 167"/>
                  <a:gd name="T41" fmla="*/ 176 h 180"/>
                  <a:gd name="T42" fmla="*/ 113 w 167"/>
                  <a:gd name="T43" fmla="*/ 171 h 180"/>
                  <a:gd name="T44" fmla="*/ 108 w 167"/>
                  <a:gd name="T45" fmla="*/ 165 h 180"/>
                  <a:gd name="T46" fmla="*/ 81 w 167"/>
                  <a:gd name="T47" fmla="*/ 115 h 180"/>
                  <a:gd name="T48" fmla="*/ 78 w 167"/>
                  <a:gd name="T49" fmla="*/ 109 h 180"/>
                  <a:gd name="T50" fmla="*/ 72 w 167"/>
                  <a:gd name="T51" fmla="*/ 106 h 180"/>
                  <a:gd name="T52" fmla="*/ 67 w 167"/>
                  <a:gd name="T53" fmla="*/ 104 h 180"/>
                  <a:gd name="T54" fmla="*/ 60 w 167"/>
                  <a:gd name="T55" fmla="*/ 102 h 180"/>
                  <a:gd name="T56" fmla="*/ 43 w 167"/>
                  <a:gd name="T57" fmla="*/ 102 h 180"/>
                  <a:gd name="T58" fmla="*/ 43 w 167"/>
                  <a:gd name="T59" fmla="*/ 180 h 180"/>
                  <a:gd name="T60" fmla="*/ 0 w 167"/>
                  <a:gd name="T61" fmla="*/ 180 h 180"/>
                  <a:gd name="T62" fmla="*/ 0 w 167"/>
                  <a:gd name="T63" fmla="*/ 0 h 180"/>
                  <a:gd name="T64" fmla="*/ 43 w 167"/>
                  <a:gd name="T65" fmla="*/ 0 h 180"/>
                  <a:gd name="T66" fmla="*/ 43 w 167"/>
                  <a:gd name="T67" fmla="*/ 74 h 180"/>
                  <a:gd name="T68" fmla="*/ 58 w 167"/>
                  <a:gd name="T69" fmla="*/ 74 h 180"/>
                  <a:gd name="T70" fmla="*/ 64 w 167"/>
                  <a:gd name="T71" fmla="*/ 74 h 180"/>
                  <a:gd name="T72" fmla="*/ 69 w 167"/>
                  <a:gd name="T73" fmla="*/ 71 h 180"/>
                  <a:gd name="T74" fmla="*/ 73 w 167"/>
                  <a:gd name="T75" fmla="*/ 68 h 180"/>
                  <a:gd name="T76" fmla="*/ 77 w 167"/>
                  <a:gd name="T77" fmla="*/ 62 h 180"/>
                  <a:gd name="T78" fmla="*/ 108 w 167"/>
                  <a:gd name="T79" fmla="*/ 1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7" h="180">
                    <a:moveTo>
                      <a:pt x="108" y="11"/>
                    </a:moveTo>
                    <a:lnTo>
                      <a:pt x="111" y="7"/>
                    </a:lnTo>
                    <a:lnTo>
                      <a:pt x="117" y="2"/>
                    </a:lnTo>
                    <a:lnTo>
                      <a:pt x="122" y="0"/>
                    </a:lnTo>
                    <a:lnTo>
                      <a:pt x="128" y="0"/>
                    </a:lnTo>
                    <a:lnTo>
                      <a:pt x="162" y="0"/>
                    </a:lnTo>
                    <a:lnTo>
                      <a:pt x="120" y="67"/>
                    </a:lnTo>
                    <a:lnTo>
                      <a:pt x="115" y="72"/>
                    </a:lnTo>
                    <a:lnTo>
                      <a:pt x="111" y="78"/>
                    </a:lnTo>
                    <a:lnTo>
                      <a:pt x="105" y="81"/>
                    </a:lnTo>
                    <a:lnTo>
                      <a:pt x="100" y="85"/>
                    </a:lnTo>
                    <a:lnTo>
                      <a:pt x="108" y="88"/>
                    </a:lnTo>
                    <a:lnTo>
                      <a:pt x="114" y="92"/>
                    </a:lnTo>
                    <a:lnTo>
                      <a:pt x="120" y="98"/>
                    </a:lnTo>
                    <a:lnTo>
                      <a:pt x="124" y="106"/>
                    </a:lnTo>
                    <a:lnTo>
                      <a:pt x="167" y="180"/>
                    </a:lnTo>
                    <a:lnTo>
                      <a:pt x="137" y="180"/>
                    </a:lnTo>
                    <a:lnTo>
                      <a:pt x="131" y="180"/>
                    </a:lnTo>
                    <a:lnTo>
                      <a:pt x="127" y="179"/>
                    </a:lnTo>
                    <a:lnTo>
                      <a:pt x="122" y="178"/>
                    </a:lnTo>
                    <a:lnTo>
                      <a:pt x="119" y="176"/>
                    </a:lnTo>
                    <a:lnTo>
                      <a:pt x="113" y="171"/>
                    </a:lnTo>
                    <a:lnTo>
                      <a:pt x="108" y="165"/>
                    </a:lnTo>
                    <a:lnTo>
                      <a:pt x="81" y="115"/>
                    </a:lnTo>
                    <a:lnTo>
                      <a:pt x="78" y="109"/>
                    </a:lnTo>
                    <a:lnTo>
                      <a:pt x="72" y="106"/>
                    </a:lnTo>
                    <a:lnTo>
                      <a:pt x="67" y="104"/>
                    </a:lnTo>
                    <a:lnTo>
                      <a:pt x="60" y="102"/>
                    </a:lnTo>
                    <a:lnTo>
                      <a:pt x="43" y="102"/>
                    </a:lnTo>
                    <a:lnTo>
                      <a:pt x="43" y="180"/>
                    </a:lnTo>
                    <a:lnTo>
                      <a:pt x="0" y="180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74"/>
                    </a:lnTo>
                    <a:lnTo>
                      <a:pt x="58" y="74"/>
                    </a:lnTo>
                    <a:lnTo>
                      <a:pt x="64" y="74"/>
                    </a:lnTo>
                    <a:lnTo>
                      <a:pt x="69" y="71"/>
                    </a:lnTo>
                    <a:lnTo>
                      <a:pt x="73" y="68"/>
                    </a:lnTo>
                    <a:lnTo>
                      <a:pt x="77" y="62"/>
                    </a:lnTo>
                    <a:lnTo>
                      <a:pt x="108" y="11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366"/>
              <p:cNvSpPr>
                <a:spLocks/>
              </p:cNvSpPr>
              <p:nvPr/>
            </p:nvSpPr>
            <p:spPr bwMode="auto">
              <a:xfrm>
                <a:off x="3459" y="1933"/>
                <a:ext cx="28" cy="30"/>
              </a:xfrm>
              <a:custGeom>
                <a:avLst/>
                <a:gdLst>
                  <a:gd name="T0" fmla="*/ 0 w 173"/>
                  <a:gd name="T1" fmla="*/ 0 h 180"/>
                  <a:gd name="T2" fmla="*/ 173 w 173"/>
                  <a:gd name="T3" fmla="*/ 0 h 180"/>
                  <a:gd name="T4" fmla="*/ 173 w 173"/>
                  <a:gd name="T5" fmla="*/ 31 h 180"/>
                  <a:gd name="T6" fmla="*/ 108 w 173"/>
                  <a:gd name="T7" fmla="*/ 31 h 180"/>
                  <a:gd name="T8" fmla="*/ 108 w 173"/>
                  <a:gd name="T9" fmla="*/ 180 h 180"/>
                  <a:gd name="T10" fmla="*/ 65 w 173"/>
                  <a:gd name="T11" fmla="*/ 180 h 180"/>
                  <a:gd name="T12" fmla="*/ 65 w 173"/>
                  <a:gd name="T13" fmla="*/ 31 h 180"/>
                  <a:gd name="T14" fmla="*/ 0 w 173"/>
                  <a:gd name="T15" fmla="*/ 31 h 180"/>
                  <a:gd name="T16" fmla="*/ 0 w 173"/>
                  <a:gd name="T1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80">
                    <a:moveTo>
                      <a:pt x="0" y="0"/>
                    </a:moveTo>
                    <a:lnTo>
                      <a:pt x="173" y="0"/>
                    </a:lnTo>
                    <a:lnTo>
                      <a:pt x="173" y="31"/>
                    </a:lnTo>
                    <a:lnTo>
                      <a:pt x="108" y="31"/>
                    </a:lnTo>
                    <a:lnTo>
                      <a:pt x="108" y="180"/>
                    </a:lnTo>
                    <a:lnTo>
                      <a:pt x="65" y="180"/>
                    </a:lnTo>
                    <a:lnTo>
                      <a:pt x="65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367"/>
              <p:cNvSpPr>
                <a:spLocks noEditPoints="1"/>
              </p:cNvSpPr>
              <p:nvPr/>
            </p:nvSpPr>
            <p:spPr bwMode="auto">
              <a:xfrm>
                <a:off x="3489" y="1932"/>
                <a:ext cx="30" cy="31"/>
              </a:xfrm>
              <a:custGeom>
                <a:avLst/>
                <a:gdLst>
                  <a:gd name="T0" fmla="*/ 99 w 178"/>
                  <a:gd name="T1" fmla="*/ 0 h 186"/>
                  <a:gd name="T2" fmla="*/ 117 w 178"/>
                  <a:gd name="T3" fmla="*/ 3 h 186"/>
                  <a:gd name="T4" fmla="*/ 133 w 178"/>
                  <a:gd name="T5" fmla="*/ 10 h 186"/>
                  <a:gd name="T6" fmla="*/ 148 w 178"/>
                  <a:gd name="T7" fmla="*/ 19 h 186"/>
                  <a:gd name="T8" fmla="*/ 159 w 178"/>
                  <a:gd name="T9" fmla="*/ 31 h 186"/>
                  <a:gd name="T10" fmla="*/ 168 w 178"/>
                  <a:gd name="T11" fmla="*/ 45 h 186"/>
                  <a:gd name="T12" fmla="*/ 174 w 178"/>
                  <a:gd name="T13" fmla="*/ 63 h 186"/>
                  <a:gd name="T14" fmla="*/ 178 w 178"/>
                  <a:gd name="T15" fmla="*/ 82 h 186"/>
                  <a:gd name="T16" fmla="*/ 178 w 178"/>
                  <a:gd name="T17" fmla="*/ 103 h 186"/>
                  <a:gd name="T18" fmla="*/ 174 w 178"/>
                  <a:gd name="T19" fmla="*/ 122 h 186"/>
                  <a:gd name="T20" fmla="*/ 168 w 178"/>
                  <a:gd name="T21" fmla="*/ 140 h 186"/>
                  <a:gd name="T22" fmla="*/ 159 w 178"/>
                  <a:gd name="T23" fmla="*/ 154 h 186"/>
                  <a:gd name="T24" fmla="*/ 148 w 178"/>
                  <a:gd name="T25" fmla="*/ 167 h 186"/>
                  <a:gd name="T26" fmla="*/ 133 w 178"/>
                  <a:gd name="T27" fmla="*/ 176 h 186"/>
                  <a:gd name="T28" fmla="*/ 117 w 178"/>
                  <a:gd name="T29" fmla="*/ 182 h 186"/>
                  <a:gd name="T30" fmla="*/ 99 w 178"/>
                  <a:gd name="T31" fmla="*/ 186 h 186"/>
                  <a:gd name="T32" fmla="*/ 79 w 178"/>
                  <a:gd name="T33" fmla="*/ 186 h 186"/>
                  <a:gd name="T34" fmla="*/ 61 w 178"/>
                  <a:gd name="T35" fmla="*/ 182 h 186"/>
                  <a:gd name="T36" fmla="*/ 44 w 178"/>
                  <a:gd name="T37" fmla="*/ 176 h 186"/>
                  <a:gd name="T38" fmla="*/ 30 w 178"/>
                  <a:gd name="T39" fmla="*/ 167 h 186"/>
                  <a:gd name="T40" fmla="*/ 19 w 178"/>
                  <a:gd name="T41" fmla="*/ 154 h 186"/>
                  <a:gd name="T42" fmla="*/ 10 w 178"/>
                  <a:gd name="T43" fmla="*/ 140 h 186"/>
                  <a:gd name="T44" fmla="*/ 3 w 178"/>
                  <a:gd name="T45" fmla="*/ 122 h 186"/>
                  <a:gd name="T46" fmla="*/ 0 w 178"/>
                  <a:gd name="T47" fmla="*/ 103 h 186"/>
                  <a:gd name="T48" fmla="*/ 0 w 178"/>
                  <a:gd name="T49" fmla="*/ 82 h 186"/>
                  <a:gd name="T50" fmla="*/ 3 w 178"/>
                  <a:gd name="T51" fmla="*/ 63 h 186"/>
                  <a:gd name="T52" fmla="*/ 10 w 178"/>
                  <a:gd name="T53" fmla="*/ 45 h 186"/>
                  <a:gd name="T54" fmla="*/ 19 w 178"/>
                  <a:gd name="T55" fmla="*/ 31 h 186"/>
                  <a:gd name="T56" fmla="*/ 30 w 178"/>
                  <a:gd name="T57" fmla="*/ 19 h 186"/>
                  <a:gd name="T58" fmla="*/ 44 w 178"/>
                  <a:gd name="T59" fmla="*/ 10 h 186"/>
                  <a:gd name="T60" fmla="*/ 61 w 178"/>
                  <a:gd name="T61" fmla="*/ 3 h 186"/>
                  <a:gd name="T62" fmla="*/ 79 w 178"/>
                  <a:gd name="T63" fmla="*/ 0 h 186"/>
                  <a:gd name="T64" fmla="*/ 89 w 178"/>
                  <a:gd name="T65" fmla="*/ 152 h 186"/>
                  <a:gd name="T66" fmla="*/ 109 w 178"/>
                  <a:gd name="T67" fmla="*/ 149 h 186"/>
                  <a:gd name="T68" fmla="*/ 117 w 178"/>
                  <a:gd name="T69" fmla="*/ 143 h 186"/>
                  <a:gd name="T70" fmla="*/ 122 w 178"/>
                  <a:gd name="T71" fmla="*/ 137 h 186"/>
                  <a:gd name="T72" fmla="*/ 130 w 178"/>
                  <a:gd name="T73" fmla="*/ 119 h 186"/>
                  <a:gd name="T74" fmla="*/ 133 w 178"/>
                  <a:gd name="T75" fmla="*/ 93 h 186"/>
                  <a:gd name="T76" fmla="*/ 130 w 178"/>
                  <a:gd name="T77" fmla="*/ 68 h 186"/>
                  <a:gd name="T78" fmla="*/ 122 w 178"/>
                  <a:gd name="T79" fmla="*/ 49 h 186"/>
                  <a:gd name="T80" fmla="*/ 117 w 178"/>
                  <a:gd name="T81" fmla="*/ 42 h 186"/>
                  <a:gd name="T82" fmla="*/ 109 w 178"/>
                  <a:gd name="T83" fmla="*/ 36 h 186"/>
                  <a:gd name="T84" fmla="*/ 89 w 178"/>
                  <a:gd name="T85" fmla="*/ 33 h 186"/>
                  <a:gd name="T86" fmla="*/ 69 w 178"/>
                  <a:gd name="T87" fmla="*/ 36 h 186"/>
                  <a:gd name="T88" fmla="*/ 61 w 178"/>
                  <a:gd name="T89" fmla="*/ 42 h 186"/>
                  <a:gd name="T90" fmla="*/ 55 w 178"/>
                  <a:gd name="T91" fmla="*/ 49 h 186"/>
                  <a:gd name="T92" fmla="*/ 47 w 178"/>
                  <a:gd name="T93" fmla="*/ 68 h 186"/>
                  <a:gd name="T94" fmla="*/ 44 w 178"/>
                  <a:gd name="T95" fmla="*/ 93 h 186"/>
                  <a:gd name="T96" fmla="*/ 47 w 178"/>
                  <a:gd name="T97" fmla="*/ 119 h 186"/>
                  <a:gd name="T98" fmla="*/ 55 w 178"/>
                  <a:gd name="T99" fmla="*/ 137 h 186"/>
                  <a:gd name="T100" fmla="*/ 61 w 178"/>
                  <a:gd name="T101" fmla="*/ 143 h 186"/>
                  <a:gd name="T102" fmla="*/ 69 w 178"/>
                  <a:gd name="T103" fmla="*/ 149 h 186"/>
                  <a:gd name="T104" fmla="*/ 89 w 178"/>
                  <a:gd name="T105" fmla="*/ 15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8" h="186">
                    <a:moveTo>
                      <a:pt x="89" y="0"/>
                    </a:moveTo>
                    <a:lnTo>
                      <a:pt x="99" y="0"/>
                    </a:lnTo>
                    <a:lnTo>
                      <a:pt x="108" y="1"/>
                    </a:lnTo>
                    <a:lnTo>
                      <a:pt x="117" y="3"/>
                    </a:lnTo>
                    <a:lnTo>
                      <a:pt x="126" y="6"/>
                    </a:lnTo>
                    <a:lnTo>
                      <a:pt x="133" y="10"/>
                    </a:lnTo>
                    <a:lnTo>
                      <a:pt x="141" y="14"/>
                    </a:lnTo>
                    <a:lnTo>
                      <a:pt x="148" y="19"/>
                    </a:lnTo>
                    <a:lnTo>
                      <a:pt x="153" y="24"/>
                    </a:lnTo>
                    <a:lnTo>
                      <a:pt x="159" y="31"/>
                    </a:lnTo>
                    <a:lnTo>
                      <a:pt x="163" y="38"/>
                    </a:lnTo>
                    <a:lnTo>
                      <a:pt x="168" y="45"/>
                    </a:lnTo>
                    <a:lnTo>
                      <a:pt x="171" y="54"/>
                    </a:lnTo>
                    <a:lnTo>
                      <a:pt x="174" y="63"/>
                    </a:lnTo>
                    <a:lnTo>
                      <a:pt x="177" y="72"/>
                    </a:lnTo>
                    <a:lnTo>
                      <a:pt x="178" y="82"/>
                    </a:lnTo>
                    <a:lnTo>
                      <a:pt x="178" y="92"/>
                    </a:lnTo>
                    <a:lnTo>
                      <a:pt x="178" y="103"/>
                    </a:lnTo>
                    <a:lnTo>
                      <a:pt x="177" y="113"/>
                    </a:lnTo>
                    <a:lnTo>
                      <a:pt x="174" y="122"/>
                    </a:lnTo>
                    <a:lnTo>
                      <a:pt x="171" y="131"/>
                    </a:lnTo>
                    <a:lnTo>
                      <a:pt x="168" y="140"/>
                    </a:lnTo>
                    <a:lnTo>
                      <a:pt x="163" y="147"/>
                    </a:lnTo>
                    <a:lnTo>
                      <a:pt x="159" y="154"/>
                    </a:lnTo>
                    <a:lnTo>
                      <a:pt x="153" y="161"/>
                    </a:lnTo>
                    <a:lnTo>
                      <a:pt x="148" y="167"/>
                    </a:lnTo>
                    <a:lnTo>
                      <a:pt x="141" y="171"/>
                    </a:lnTo>
                    <a:lnTo>
                      <a:pt x="133" y="176"/>
                    </a:lnTo>
                    <a:lnTo>
                      <a:pt x="126" y="179"/>
                    </a:lnTo>
                    <a:lnTo>
                      <a:pt x="117" y="182"/>
                    </a:lnTo>
                    <a:lnTo>
                      <a:pt x="108" y="184"/>
                    </a:lnTo>
                    <a:lnTo>
                      <a:pt x="99" y="186"/>
                    </a:lnTo>
                    <a:lnTo>
                      <a:pt x="89" y="186"/>
                    </a:lnTo>
                    <a:lnTo>
                      <a:pt x="79" y="186"/>
                    </a:lnTo>
                    <a:lnTo>
                      <a:pt x="70" y="184"/>
                    </a:lnTo>
                    <a:lnTo>
                      <a:pt x="61" y="182"/>
                    </a:lnTo>
                    <a:lnTo>
                      <a:pt x="52" y="179"/>
                    </a:lnTo>
                    <a:lnTo>
                      <a:pt x="44" y="176"/>
                    </a:lnTo>
                    <a:lnTo>
                      <a:pt x="37" y="171"/>
                    </a:lnTo>
                    <a:lnTo>
                      <a:pt x="30" y="167"/>
                    </a:lnTo>
                    <a:lnTo>
                      <a:pt x="24" y="161"/>
                    </a:lnTo>
                    <a:lnTo>
                      <a:pt x="19" y="154"/>
                    </a:lnTo>
                    <a:lnTo>
                      <a:pt x="13" y="147"/>
                    </a:lnTo>
                    <a:lnTo>
                      <a:pt x="10" y="140"/>
                    </a:lnTo>
                    <a:lnTo>
                      <a:pt x="5" y="131"/>
                    </a:lnTo>
                    <a:lnTo>
                      <a:pt x="3" y="122"/>
                    </a:lnTo>
                    <a:lnTo>
                      <a:pt x="1" y="113"/>
                    </a:lnTo>
                    <a:lnTo>
                      <a:pt x="0" y="103"/>
                    </a:lnTo>
                    <a:lnTo>
                      <a:pt x="0" y="92"/>
                    </a:lnTo>
                    <a:lnTo>
                      <a:pt x="0" y="82"/>
                    </a:lnTo>
                    <a:lnTo>
                      <a:pt x="1" y="72"/>
                    </a:lnTo>
                    <a:lnTo>
                      <a:pt x="3" y="63"/>
                    </a:lnTo>
                    <a:lnTo>
                      <a:pt x="5" y="54"/>
                    </a:lnTo>
                    <a:lnTo>
                      <a:pt x="10" y="45"/>
                    </a:lnTo>
                    <a:lnTo>
                      <a:pt x="13" y="38"/>
                    </a:lnTo>
                    <a:lnTo>
                      <a:pt x="19" y="31"/>
                    </a:lnTo>
                    <a:lnTo>
                      <a:pt x="24" y="24"/>
                    </a:lnTo>
                    <a:lnTo>
                      <a:pt x="30" y="19"/>
                    </a:lnTo>
                    <a:lnTo>
                      <a:pt x="37" y="14"/>
                    </a:lnTo>
                    <a:lnTo>
                      <a:pt x="44" y="10"/>
                    </a:lnTo>
                    <a:lnTo>
                      <a:pt x="52" y="6"/>
                    </a:lnTo>
                    <a:lnTo>
                      <a:pt x="61" y="3"/>
                    </a:lnTo>
                    <a:lnTo>
                      <a:pt x="70" y="1"/>
                    </a:lnTo>
                    <a:lnTo>
                      <a:pt x="79" y="0"/>
                    </a:lnTo>
                    <a:lnTo>
                      <a:pt x="89" y="0"/>
                    </a:lnTo>
                    <a:close/>
                    <a:moveTo>
                      <a:pt x="89" y="152"/>
                    </a:moveTo>
                    <a:lnTo>
                      <a:pt x="100" y="151"/>
                    </a:lnTo>
                    <a:lnTo>
                      <a:pt x="109" y="149"/>
                    </a:lnTo>
                    <a:lnTo>
                      <a:pt x="112" y="147"/>
                    </a:lnTo>
                    <a:lnTo>
                      <a:pt x="117" y="143"/>
                    </a:lnTo>
                    <a:lnTo>
                      <a:pt x="119" y="141"/>
                    </a:lnTo>
                    <a:lnTo>
                      <a:pt x="122" y="137"/>
                    </a:lnTo>
                    <a:lnTo>
                      <a:pt x="127" y="129"/>
                    </a:lnTo>
                    <a:lnTo>
                      <a:pt x="130" y="119"/>
                    </a:lnTo>
                    <a:lnTo>
                      <a:pt x="132" y="107"/>
                    </a:lnTo>
                    <a:lnTo>
                      <a:pt x="133" y="93"/>
                    </a:lnTo>
                    <a:lnTo>
                      <a:pt x="132" y="79"/>
                    </a:lnTo>
                    <a:lnTo>
                      <a:pt x="130" y="68"/>
                    </a:lnTo>
                    <a:lnTo>
                      <a:pt x="127" y="56"/>
                    </a:lnTo>
                    <a:lnTo>
                      <a:pt x="122" y="49"/>
                    </a:lnTo>
                    <a:lnTo>
                      <a:pt x="119" y="44"/>
                    </a:lnTo>
                    <a:lnTo>
                      <a:pt x="117" y="42"/>
                    </a:lnTo>
                    <a:lnTo>
                      <a:pt x="112" y="39"/>
                    </a:lnTo>
                    <a:lnTo>
                      <a:pt x="109" y="36"/>
                    </a:lnTo>
                    <a:lnTo>
                      <a:pt x="100" y="34"/>
                    </a:lnTo>
                    <a:lnTo>
                      <a:pt x="89" y="33"/>
                    </a:lnTo>
                    <a:lnTo>
                      <a:pt x="78" y="34"/>
                    </a:lnTo>
                    <a:lnTo>
                      <a:pt x="69" y="36"/>
                    </a:lnTo>
                    <a:lnTo>
                      <a:pt x="65" y="39"/>
                    </a:lnTo>
                    <a:lnTo>
                      <a:pt x="61" y="42"/>
                    </a:lnTo>
                    <a:lnTo>
                      <a:pt x="58" y="44"/>
                    </a:lnTo>
                    <a:lnTo>
                      <a:pt x="55" y="49"/>
                    </a:lnTo>
                    <a:lnTo>
                      <a:pt x="50" y="56"/>
                    </a:lnTo>
                    <a:lnTo>
                      <a:pt x="47" y="68"/>
                    </a:lnTo>
                    <a:lnTo>
                      <a:pt x="44" y="79"/>
                    </a:lnTo>
                    <a:lnTo>
                      <a:pt x="44" y="93"/>
                    </a:lnTo>
                    <a:lnTo>
                      <a:pt x="44" y="107"/>
                    </a:lnTo>
                    <a:lnTo>
                      <a:pt x="47" y="119"/>
                    </a:lnTo>
                    <a:lnTo>
                      <a:pt x="50" y="129"/>
                    </a:lnTo>
                    <a:lnTo>
                      <a:pt x="55" y="137"/>
                    </a:lnTo>
                    <a:lnTo>
                      <a:pt x="58" y="141"/>
                    </a:lnTo>
                    <a:lnTo>
                      <a:pt x="61" y="143"/>
                    </a:lnTo>
                    <a:lnTo>
                      <a:pt x="65" y="147"/>
                    </a:lnTo>
                    <a:lnTo>
                      <a:pt x="69" y="149"/>
                    </a:lnTo>
                    <a:lnTo>
                      <a:pt x="78" y="151"/>
                    </a:lnTo>
                    <a:lnTo>
                      <a:pt x="89" y="152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368"/>
              <p:cNvSpPr>
                <a:spLocks noEditPoints="1"/>
              </p:cNvSpPr>
              <p:nvPr/>
            </p:nvSpPr>
            <p:spPr bwMode="auto">
              <a:xfrm>
                <a:off x="3525" y="1933"/>
                <a:ext cx="23" cy="30"/>
              </a:xfrm>
              <a:custGeom>
                <a:avLst/>
                <a:gdLst>
                  <a:gd name="T0" fmla="*/ 71 w 144"/>
                  <a:gd name="T1" fmla="*/ 0 h 180"/>
                  <a:gd name="T2" fmla="*/ 100 w 144"/>
                  <a:gd name="T3" fmla="*/ 3 h 180"/>
                  <a:gd name="T4" fmla="*/ 121 w 144"/>
                  <a:gd name="T5" fmla="*/ 12 h 180"/>
                  <a:gd name="T6" fmla="*/ 128 w 144"/>
                  <a:gd name="T7" fmla="*/ 18 h 180"/>
                  <a:gd name="T8" fmla="*/ 133 w 144"/>
                  <a:gd name="T9" fmla="*/ 26 h 180"/>
                  <a:gd name="T10" fmla="*/ 137 w 144"/>
                  <a:gd name="T11" fmla="*/ 43 h 180"/>
                  <a:gd name="T12" fmla="*/ 136 w 144"/>
                  <a:gd name="T13" fmla="*/ 56 h 180"/>
                  <a:gd name="T14" fmla="*/ 130 w 144"/>
                  <a:gd name="T15" fmla="*/ 67 h 180"/>
                  <a:gd name="T16" fmla="*/ 119 w 144"/>
                  <a:gd name="T17" fmla="*/ 78 h 180"/>
                  <a:gd name="T18" fmla="*/ 104 w 144"/>
                  <a:gd name="T19" fmla="*/ 86 h 180"/>
                  <a:gd name="T20" fmla="*/ 119 w 144"/>
                  <a:gd name="T21" fmla="*/ 90 h 180"/>
                  <a:gd name="T22" fmla="*/ 133 w 144"/>
                  <a:gd name="T23" fmla="*/ 99 h 180"/>
                  <a:gd name="T24" fmla="*/ 140 w 144"/>
                  <a:gd name="T25" fmla="*/ 111 h 180"/>
                  <a:gd name="T26" fmla="*/ 144 w 144"/>
                  <a:gd name="T27" fmla="*/ 127 h 180"/>
                  <a:gd name="T28" fmla="*/ 143 w 144"/>
                  <a:gd name="T29" fmla="*/ 140 h 180"/>
                  <a:gd name="T30" fmla="*/ 138 w 144"/>
                  <a:gd name="T31" fmla="*/ 150 h 180"/>
                  <a:gd name="T32" fmla="*/ 131 w 144"/>
                  <a:gd name="T33" fmla="*/ 160 h 180"/>
                  <a:gd name="T34" fmla="*/ 122 w 144"/>
                  <a:gd name="T35" fmla="*/ 167 h 180"/>
                  <a:gd name="T36" fmla="*/ 100 w 144"/>
                  <a:gd name="T37" fmla="*/ 177 h 180"/>
                  <a:gd name="T38" fmla="*/ 74 w 144"/>
                  <a:gd name="T39" fmla="*/ 180 h 180"/>
                  <a:gd name="T40" fmla="*/ 0 w 144"/>
                  <a:gd name="T41" fmla="*/ 0 h 180"/>
                  <a:gd name="T42" fmla="*/ 41 w 144"/>
                  <a:gd name="T43" fmla="*/ 150 h 180"/>
                  <a:gd name="T44" fmla="*/ 80 w 144"/>
                  <a:gd name="T45" fmla="*/ 150 h 180"/>
                  <a:gd name="T46" fmla="*/ 91 w 144"/>
                  <a:gd name="T47" fmla="*/ 147 h 180"/>
                  <a:gd name="T48" fmla="*/ 99 w 144"/>
                  <a:gd name="T49" fmla="*/ 140 h 180"/>
                  <a:gd name="T50" fmla="*/ 102 w 144"/>
                  <a:gd name="T51" fmla="*/ 131 h 180"/>
                  <a:gd name="T52" fmla="*/ 104 w 144"/>
                  <a:gd name="T53" fmla="*/ 120 h 180"/>
                  <a:gd name="T54" fmla="*/ 100 w 144"/>
                  <a:gd name="T55" fmla="*/ 112 h 180"/>
                  <a:gd name="T56" fmla="*/ 94 w 144"/>
                  <a:gd name="T57" fmla="*/ 106 h 180"/>
                  <a:gd name="T58" fmla="*/ 82 w 144"/>
                  <a:gd name="T59" fmla="*/ 102 h 180"/>
                  <a:gd name="T60" fmla="*/ 41 w 144"/>
                  <a:gd name="T61" fmla="*/ 102 h 180"/>
                  <a:gd name="T62" fmla="*/ 70 w 144"/>
                  <a:gd name="T63" fmla="*/ 76 h 180"/>
                  <a:gd name="T64" fmla="*/ 81 w 144"/>
                  <a:gd name="T65" fmla="*/ 74 h 180"/>
                  <a:gd name="T66" fmla="*/ 90 w 144"/>
                  <a:gd name="T67" fmla="*/ 68 h 180"/>
                  <a:gd name="T68" fmla="*/ 97 w 144"/>
                  <a:gd name="T69" fmla="*/ 60 h 180"/>
                  <a:gd name="T70" fmla="*/ 99 w 144"/>
                  <a:gd name="T71" fmla="*/ 50 h 180"/>
                  <a:gd name="T72" fmla="*/ 97 w 144"/>
                  <a:gd name="T73" fmla="*/ 41 h 180"/>
                  <a:gd name="T74" fmla="*/ 92 w 144"/>
                  <a:gd name="T75" fmla="*/ 35 h 180"/>
                  <a:gd name="T76" fmla="*/ 84 w 144"/>
                  <a:gd name="T77" fmla="*/ 30 h 180"/>
                  <a:gd name="T78" fmla="*/ 70 w 144"/>
                  <a:gd name="T79" fmla="*/ 28 h 180"/>
                  <a:gd name="T80" fmla="*/ 41 w 144"/>
                  <a:gd name="T81" fmla="*/ 7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4" h="180">
                    <a:moveTo>
                      <a:pt x="0" y="0"/>
                    </a:moveTo>
                    <a:lnTo>
                      <a:pt x="71" y="0"/>
                    </a:lnTo>
                    <a:lnTo>
                      <a:pt x="87" y="0"/>
                    </a:lnTo>
                    <a:lnTo>
                      <a:pt x="100" y="3"/>
                    </a:lnTo>
                    <a:lnTo>
                      <a:pt x="111" y="7"/>
                    </a:lnTo>
                    <a:lnTo>
                      <a:pt x="121" y="12"/>
                    </a:lnTo>
                    <a:lnTo>
                      <a:pt x="125" y="16"/>
                    </a:lnTo>
                    <a:lnTo>
                      <a:pt x="128" y="18"/>
                    </a:lnTo>
                    <a:lnTo>
                      <a:pt x="130" y="22"/>
                    </a:lnTo>
                    <a:lnTo>
                      <a:pt x="133" y="26"/>
                    </a:lnTo>
                    <a:lnTo>
                      <a:pt x="136" y="35"/>
                    </a:lnTo>
                    <a:lnTo>
                      <a:pt x="137" y="43"/>
                    </a:lnTo>
                    <a:lnTo>
                      <a:pt x="137" y="49"/>
                    </a:lnTo>
                    <a:lnTo>
                      <a:pt x="136" y="56"/>
                    </a:lnTo>
                    <a:lnTo>
                      <a:pt x="134" y="61"/>
                    </a:lnTo>
                    <a:lnTo>
                      <a:pt x="130" y="67"/>
                    </a:lnTo>
                    <a:lnTo>
                      <a:pt x="126" y="72"/>
                    </a:lnTo>
                    <a:lnTo>
                      <a:pt x="119" y="78"/>
                    </a:lnTo>
                    <a:lnTo>
                      <a:pt x="112" y="82"/>
                    </a:lnTo>
                    <a:lnTo>
                      <a:pt x="104" y="86"/>
                    </a:lnTo>
                    <a:lnTo>
                      <a:pt x="111" y="88"/>
                    </a:lnTo>
                    <a:lnTo>
                      <a:pt x="119" y="90"/>
                    </a:lnTo>
                    <a:lnTo>
                      <a:pt x="127" y="95"/>
                    </a:lnTo>
                    <a:lnTo>
                      <a:pt x="133" y="99"/>
                    </a:lnTo>
                    <a:lnTo>
                      <a:pt x="137" y="105"/>
                    </a:lnTo>
                    <a:lnTo>
                      <a:pt x="140" y="111"/>
                    </a:lnTo>
                    <a:lnTo>
                      <a:pt x="143" y="119"/>
                    </a:lnTo>
                    <a:lnTo>
                      <a:pt x="144" y="127"/>
                    </a:lnTo>
                    <a:lnTo>
                      <a:pt x="143" y="134"/>
                    </a:lnTo>
                    <a:lnTo>
                      <a:pt x="143" y="140"/>
                    </a:lnTo>
                    <a:lnTo>
                      <a:pt x="140" y="146"/>
                    </a:lnTo>
                    <a:lnTo>
                      <a:pt x="138" y="150"/>
                    </a:lnTo>
                    <a:lnTo>
                      <a:pt x="135" y="156"/>
                    </a:lnTo>
                    <a:lnTo>
                      <a:pt x="131" y="160"/>
                    </a:lnTo>
                    <a:lnTo>
                      <a:pt x="127" y="164"/>
                    </a:lnTo>
                    <a:lnTo>
                      <a:pt x="122" y="167"/>
                    </a:lnTo>
                    <a:lnTo>
                      <a:pt x="112" y="173"/>
                    </a:lnTo>
                    <a:lnTo>
                      <a:pt x="100" y="177"/>
                    </a:lnTo>
                    <a:lnTo>
                      <a:pt x="87" y="179"/>
                    </a:lnTo>
                    <a:lnTo>
                      <a:pt x="74" y="180"/>
                    </a:lnTo>
                    <a:lnTo>
                      <a:pt x="0" y="180"/>
                    </a:lnTo>
                    <a:lnTo>
                      <a:pt x="0" y="0"/>
                    </a:lnTo>
                    <a:close/>
                    <a:moveTo>
                      <a:pt x="41" y="102"/>
                    </a:moveTo>
                    <a:lnTo>
                      <a:pt x="41" y="150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6" y="149"/>
                    </a:lnTo>
                    <a:lnTo>
                      <a:pt x="91" y="147"/>
                    </a:lnTo>
                    <a:lnTo>
                      <a:pt x="96" y="144"/>
                    </a:lnTo>
                    <a:lnTo>
                      <a:pt x="99" y="140"/>
                    </a:lnTo>
                    <a:lnTo>
                      <a:pt x="101" y="136"/>
                    </a:lnTo>
                    <a:lnTo>
                      <a:pt x="102" y="131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100" y="112"/>
                    </a:lnTo>
                    <a:lnTo>
                      <a:pt x="98" y="109"/>
                    </a:lnTo>
                    <a:lnTo>
                      <a:pt x="94" y="106"/>
                    </a:lnTo>
                    <a:lnTo>
                      <a:pt x="88" y="104"/>
                    </a:lnTo>
                    <a:lnTo>
                      <a:pt x="82" y="102"/>
                    </a:lnTo>
                    <a:lnTo>
                      <a:pt x="74" y="102"/>
                    </a:lnTo>
                    <a:lnTo>
                      <a:pt x="41" y="102"/>
                    </a:lnTo>
                    <a:close/>
                    <a:moveTo>
                      <a:pt x="41" y="76"/>
                    </a:moveTo>
                    <a:lnTo>
                      <a:pt x="70" y="76"/>
                    </a:lnTo>
                    <a:lnTo>
                      <a:pt x="76" y="75"/>
                    </a:lnTo>
                    <a:lnTo>
                      <a:pt x="81" y="74"/>
                    </a:lnTo>
                    <a:lnTo>
                      <a:pt x="87" y="71"/>
                    </a:lnTo>
                    <a:lnTo>
                      <a:pt x="90" y="68"/>
                    </a:lnTo>
                    <a:lnTo>
                      <a:pt x="94" y="65"/>
                    </a:lnTo>
                    <a:lnTo>
                      <a:pt x="97" y="60"/>
                    </a:lnTo>
                    <a:lnTo>
                      <a:pt x="98" y="55"/>
                    </a:lnTo>
                    <a:lnTo>
                      <a:pt x="99" y="50"/>
                    </a:lnTo>
                    <a:lnTo>
                      <a:pt x="98" y="46"/>
                    </a:lnTo>
                    <a:lnTo>
                      <a:pt x="97" y="41"/>
                    </a:lnTo>
                    <a:lnTo>
                      <a:pt x="96" y="38"/>
                    </a:lnTo>
                    <a:lnTo>
                      <a:pt x="92" y="35"/>
                    </a:lnTo>
                    <a:lnTo>
                      <a:pt x="89" y="32"/>
                    </a:lnTo>
                    <a:lnTo>
                      <a:pt x="84" y="30"/>
                    </a:lnTo>
                    <a:lnTo>
                      <a:pt x="78" y="28"/>
                    </a:lnTo>
                    <a:lnTo>
                      <a:pt x="70" y="28"/>
                    </a:lnTo>
                    <a:lnTo>
                      <a:pt x="41" y="28"/>
                    </a:lnTo>
                    <a:lnTo>
                      <a:pt x="41" y="76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369"/>
              <p:cNvSpPr>
                <a:spLocks/>
              </p:cNvSpPr>
              <p:nvPr/>
            </p:nvSpPr>
            <p:spPr bwMode="auto">
              <a:xfrm>
                <a:off x="3302" y="1849"/>
                <a:ext cx="979" cy="466"/>
              </a:xfrm>
              <a:custGeom>
                <a:avLst/>
                <a:gdLst>
                  <a:gd name="T0" fmla="*/ 4813 w 5876"/>
                  <a:gd name="T1" fmla="*/ 1133 h 2798"/>
                  <a:gd name="T2" fmla="*/ 4818 w 5876"/>
                  <a:gd name="T3" fmla="*/ 1009 h 2798"/>
                  <a:gd name="T4" fmla="*/ 4793 w 5876"/>
                  <a:gd name="T5" fmla="*/ 884 h 2798"/>
                  <a:gd name="T6" fmla="*/ 4738 w 5876"/>
                  <a:gd name="T7" fmla="*/ 771 h 2798"/>
                  <a:gd name="T8" fmla="*/ 4659 w 5876"/>
                  <a:gd name="T9" fmla="*/ 676 h 2798"/>
                  <a:gd name="T10" fmla="*/ 4560 w 5876"/>
                  <a:gd name="T11" fmla="*/ 602 h 2798"/>
                  <a:gd name="T12" fmla="*/ 4446 w 5876"/>
                  <a:gd name="T13" fmla="*/ 554 h 2798"/>
                  <a:gd name="T14" fmla="*/ 4319 w 5876"/>
                  <a:gd name="T15" fmla="*/ 534 h 2798"/>
                  <a:gd name="T16" fmla="*/ 4215 w 5876"/>
                  <a:gd name="T17" fmla="*/ 542 h 2798"/>
                  <a:gd name="T18" fmla="*/ 4124 w 5876"/>
                  <a:gd name="T19" fmla="*/ 568 h 2798"/>
                  <a:gd name="T20" fmla="*/ 4041 w 5876"/>
                  <a:gd name="T21" fmla="*/ 608 h 2798"/>
                  <a:gd name="T22" fmla="*/ 3983 w 5876"/>
                  <a:gd name="T23" fmla="*/ 528 h 2798"/>
                  <a:gd name="T24" fmla="*/ 3910 w 5876"/>
                  <a:gd name="T25" fmla="*/ 374 h 2798"/>
                  <a:gd name="T26" fmla="*/ 3807 w 5876"/>
                  <a:gd name="T27" fmla="*/ 241 h 2798"/>
                  <a:gd name="T28" fmla="*/ 3678 w 5876"/>
                  <a:gd name="T29" fmla="*/ 133 h 2798"/>
                  <a:gd name="T30" fmla="*/ 3529 w 5876"/>
                  <a:gd name="T31" fmla="*/ 55 h 2798"/>
                  <a:gd name="T32" fmla="*/ 3364 w 5876"/>
                  <a:gd name="T33" fmla="*/ 9 h 2798"/>
                  <a:gd name="T34" fmla="*/ 3189 w 5876"/>
                  <a:gd name="T35" fmla="*/ 2 h 2798"/>
                  <a:gd name="T36" fmla="*/ 3031 w 5876"/>
                  <a:gd name="T37" fmla="*/ 29 h 2798"/>
                  <a:gd name="T38" fmla="*/ 2885 w 5876"/>
                  <a:gd name="T39" fmla="*/ 86 h 2798"/>
                  <a:gd name="T40" fmla="*/ 2756 w 5876"/>
                  <a:gd name="T41" fmla="*/ 170 h 2798"/>
                  <a:gd name="T42" fmla="*/ 2646 w 5876"/>
                  <a:gd name="T43" fmla="*/ 275 h 2798"/>
                  <a:gd name="T44" fmla="*/ 2558 w 5876"/>
                  <a:gd name="T45" fmla="*/ 401 h 2798"/>
                  <a:gd name="T46" fmla="*/ 2496 w 5876"/>
                  <a:gd name="T47" fmla="*/ 542 h 2798"/>
                  <a:gd name="T48" fmla="*/ 2326 w 5876"/>
                  <a:gd name="T49" fmla="*/ 533 h 2798"/>
                  <a:gd name="T50" fmla="*/ 2107 w 5876"/>
                  <a:gd name="T51" fmla="*/ 525 h 2798"/>
                  <a:gd name="T52" fmla="*/ 1873 w 5876"/>
                  <a:gd name="T53" fmla="*/ 573 h 2798"/>
                  <a:gd name="T54" fmla="*/ 1664 w 5876"/>
                  <a:gd name="T55" fmla="*/ 673 h 2798"/>
                  <a:gd name="T56" fmla="*/ 1486 w 5876"/>
                  <a:gd name="T57" fmla="*/ 819 h 2798"/>
                  <a:gd name="T58" fmla="*/ 1348 w 5876"/>
                  <a:gd name="T59" fmla="*/ 1002 h 2798"/>
                  <a:gd name="T60" fmla="*/ 1257 w 5876"/>
                  <a:gd name="T61" fmla="*/ 1214 h 2798"/>
                  <a:gd name="T62" fmla="*/ 1218 w 5876"/>
                  <a:gd name="T63" fmla="*/ 1450 h 2798"/>
                  <a:gd name="T64" fmla="*/ 1148 w 5876"/>
                  <a:gd name="T65" fmla="*/ 1492 h 2798"/>
                  <a:gd name="T66" fmla="*/ 986 w 5876"/>
                  <a:gd name="T67" fmla="*/ 1530 h 2798"/>
                  <a:gd name="T68" fmla="*/ 821 w 5876"/>
                  <a:gd name="T69" fmla="*/ 1624 h 2798"/>
                  <a:gd name="T70" fmla="*/ 720 w 5876"/>
                  <a:gd name="T71" fmla="*/ 1746 h 2798"/>
                  <a:gd name="T72" fmla="*/ 662 w 5876"/>
                  <a:gd name="T73" fmla="*/ 1875 h 2798"/>
                  <a:gd name="T74" fmla="*/ 611 w 5876"/>
                  <a:gd name="T75" fmla="*/ 2031 h 2798"/>
                  <a:gd name="T76" fmla="*/ 564 w 5876"/>
                  <a:gd name="T77" fmla="*/ 2102 h 2798"/>
                  <a:gd name="T78" fmla="*/ 444 w 5876"/>
                  <a:gd name="T79" fmla="*/ 2142 h 2798"/>
                  <a:gd name="T80" fmla="*/ 301 w 5876"/>
                  <a:gd name="T81" fmla="*/ 2203 h 2798"/>
                  <a:gd name="T82" fmla="*/ 176 w 5876"/>
                  <a:gd name="T83" fmla="*/ 2283 h 2798"/>
                  <a:gd name="T84" fmla="*/ 79 w 5876"/>
                  <a:gd name="T85" fmla="*/ 2385 h 2798"/>
                  <a:gd name="T86" fmla="*/ 18 w 5876"/>
                  <a:gd name="T87" fmla="*/ 2510 h 2798"/>
                  <a:gd name="T88" fmla="*/ 1 w 5876"/>
                  <a:gd name="T89" fmla="*/ 2660 h 2798"/>
                  <a:gd name="T90" fmla="*/ 5662 w 5876"/>
                  <a:gd name="T91" fmla="*/ 2798 h 2798"/>
                  <a:gd name="T92" fmla="*/ 5816 w 5876"/>
                  <a:gd name="T93" fmla="*/ 2519 h 2798"/>
                  <a:gd name="T94" fmla="*/ 5875 w 5876"/>
                  <a:gd name="T95" fmla="*/ 2183 h 2798"/>
                  <a:gd name="T96" fmla="*/ 5836 w 5876"/>
                  <a:gd name="T97" fmla="*/ 1835 h 2798"/>
                  <a:gd name="T98" fmla="*/ 5694 w 5876"/>
                  <a:gd name="T99" fmla="*/ 1515 h 2798"/>
                  <a:gd name="T100" fmla="*/ 5444 w 5876"/>
                  <a:gd name="T101" fmla="*/ 1268 h 2798"/>
                  <a:gd name="T102" fmla="*/ 5081 w 5876"/>
                  <a:gd name="T103" fmla="*/ 1136 h 2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876" h="2798">
                    <a:moveTo>
                      <a:pt x="4903" y="1126"/>
                    </a:moveTo>
                    <a:lnTo>
                      <a:pt x="4881" y="1126"/>
                    </a:lnTo>
                    <a:lnTo>
                      <a:pt x="4857" y="1128"/>
                    </a:lnTo>
                    <a:lnTo>
                      <a:pt x="4835" y="1131"/>
                    </a:lnTo>
                    <a:lnTo>
                      <a:pt x="4813" y="1133"/>
                    </a:lnTo>
                    <a:lnTo>
                      <a:pt x="4816" y="1109"/>
                    </a:lnTo>
                    <a:lnTo>
                      <a:pt x="4818" y="1085"/>
                    </a:lnTo>
                    <a:lnTo>
                      <a:pt x="4820" y="1060"/>
                    </a:lnTo>
                    <a:lnTo>
                      <a:pt x="4820" y="1036"/>
                    </a:lnTo>
                    <a:lnTo>
                      <a:pt x="4818" y="1009"/>
                    </a:lnTo>
                    <a:lnTo>
                      <a:pt x="4816" y="983"/>
                    </a:lnTo>
                    <a:lnTo>
                      <a:pt x="4812" y="957"/>
                    </a:lnTo>
                    <a:lnTo>
                      <a:pt x="4806" y="933"/>
                    </a:lnTo>
                    <a:lnTo>
                      <a:pt x="4801" y="907"/>
                    </a:lnTo>
                    <a:lnTo>
                      <a:pt x="4793" y="884"/>
                    </a:lnTo>
                    <a:lnTo>
                      <a:pt x="4784" y="859"/>
                    </a:lnTo>
                    <a:lnTo>
                      <a:pt x="4774" y="837"/>
                    </a:lnTo>
                    <a:lnTo>
                      <a:pt x="4763" y="814"/>
                    </a:lnTo>
                    <a:lnTo>
                      <a:pt x="4752" y="792"/>
                    </a:lnTo>
                    <a:lnTo>
                      <a:pt x="4738" y="771"/>
                    </a:lnTo>
                    <a:lnTo>
                      <a:pt x="4725" y="750"/>
                    </a:lnTo>
                    <a:lnTo>
                      <a:pt x="4709" y="730"/>
                    </a:lnTo>
                    <a:lnTo>
                      <a:pt x="4694" y="711"/>
                    </a:lnTo>
                    <a:lnTo>
                      <a:pt x="4677" y="693"/>
                    </a:lnTo>
                    <a:lnTo>
                      <a:pt x="4659" y="676"/>
                    </a:lnTo>
                    <a:lnTo>
                      <a:pt x="4642" y="659"/>
                    </a:lnTo>
                    <a:lnTo>
                      <a:pt x="4623" y="643"/>
                    </a:lnTo>
                    <a:lnTo>
                      <a:pt x="4603" y="629"/>
                    </a:lnTo>
                    <a:lnTo>
                      <a:pt x="4582" y="616"/>
                    </a:lnTo>
                    <a:lnTo>
                      <a:pt x="4560" y="602"/>
                    </a:lnTo>
                    <a:lnTo>
                      <a:pt x="4539" y="590"/>
                    </a:lnTo>
                    <a:lnTo>
                      <a:pt x="4517" y="580"/>
                    </a:lnTo>
                    <a:lnTo>
                      <a:pt x="4494" y="570"/>
                    </a:lnTo>
                    <a:lnTo>
                      <a:pt x="4470" y="561"/>
                    </a:lnTo>
                    <a:lnTo>
                      <a:pt x="4446" y="554"/>
                    </a:lnTo>
                    <a:lnTo>
                      <a:pt x="4421" y="548"/>
                    </a:lnTo>
                    <a:lnTo>
                      <a:pt x="4396" y="542"/>
                    </a:lnTo>
                    <a:lnTo>
                      <a:pt x="4370" y="539"/>
                    </a:lnTo>
                    <a:lnTo>
                      <a:pt x="4345" y="535"/>
                    </a:lnTo>
                    <a:lnTo>
                      <a:pt x="4319" y="534"/>
                    </a:lnTo>
                    <a:lnTo>
                      <a:pt x="4292" y="534"/>
                    </a:lnTo>
                    <a:lnTo>
                      <a:pt x="4272" y="535"/>
                    </a:lnTo>
                    <a:lnTo>
                      <a:pt x="4253" y="538"/>
                    </a:lnTo>
                    <a:lnTo>
                      <a:pt x="4235" y="540"/>
                    </a:lnTo>
                    <a:lnTo>
                      <a:pt x="4215" y="542"/>
                    </a:lnTo>
                    <a:lnTo>
                      <a:pt x="4197" y="547"/>
                    </a:lnTo>
                    <a:lnTo>
                      <a:pt x="4178" y="551"/>
                    </a:lnTo>
                    <a:lnTo>
                      <a:pt x="4160" y="555"/>
                    </a:lnTo>
                    <a:lnTo>
                      <a:pt x="4142" y="561"/>
                    </a:lnTo>
                    <a:lnTo>
                      <a:pt x="4124" y="568"/>
                    </a:lnTo>
                    <a:lnTo>
                      <a:pt x="4107" y="574"/>
                    </a:lnTo>
                    <a:lnTo>
                      <a:pt x="4090" y="582"/>
                    </a:lnTo>
                    <a:lnTo>
                      <a:pt x="4073" y="590"/>
                    </a:lnTo>
                    <a:lnTo>
                      <a:pt x="4057" y="599"/>
                    </a:lnTo>
                    <a:lnTo>
                      <a:pt x="4041" y="608"/>
                    </a:lnTo>
                    <a:lnTo>
                      <a:pt x="4025" y="618"/>
                    </a:lnTo>
                    <a:lnTo>
                      <a:pt x="4010" y="628"/>
                    </a:lnTo>
                    <a:lnTo>
                      <a:pt x="4002" y="593"/>
                    </a:lnTo>
                    <a:lnTo>
                      <a:pt x="3993" y="560"/>
                    </a:lnTo>
                    <a:lnTo>
                      <a:pt x="3983" y="528"/>
                    </a:lnTo>
                    <a:lnTo>
                      <a:pt x="3971" y="495"/>
                    </a:lnTo>
                    <a:lnTo>
                      <a:pt x="3958" y="464"/>
                    </a:lnTo>
                    <a:lnTo>
                      <a:pt x="3943" y="433"/>
                    </a:lnTo>
                    <a:lnTo>
                      <a:pt x="3928" y="403"/>
                    </a:lnTo>
                    <a:lnTo>
                      <a:pt x="3910" y="374"/>
                    </a:lnTo>
                    <a:lnTo>
                      <a:pt x="3892" y="345"/>
                    </a:lnTo>
                    <a:lnTo>
                      <a:pt x="3872" y="319"/>
                    </a:lnTo>
                    <a:lnTo>
                      <a:pt x="3852" y="292"/>
                    </a:lnTo>
                    <a:lnTo>
                      <a:pt x="3830" y="266"/>
                    </a:lnTo>
                    <a:lnTo>
                      <a:pt x="3807" y="241"/>
                    </a:lnTo>
                    <a:lnTo>
                      <a:pt x="3783" y="217"/>
                    </a:lnTo>
                    <a:lnTo>
                      <a:pt x="3759" y="195"/>
                    </a:lnTo>
                    <a:lnTo>
                      <a:pt x="3733" y="173"/>
                    </a:lnTo>
                    <a:lnTo>
                      <a:pt x="3706" y="153"/>
                    </a:lnTo>
                    <a:lnTo>
                      <a:pt x="3678" y="133"/>
                    </a:lnTo>
                    <a:lnTo>
                      <a:pt x="3651" y="115"/>
                    </a:lnTo>
                    <a:lnTo>
                      <a:pt x="3622" y="98"/>
                    </a:lnTo>
                    <a:lnTo>
                      <a:pt x="3592" y="83"/>
                    </a:lnTo>
                    <a:lnTo>
                      <a:pt x="3561" y="68"/>
                    </a:lnTo>
                    <a:lnTo>
                      <a:pt x="3529" y="55"/>
                    </a:lnTo>
                    <a:lnTo>
                      <a:pt x="3497" y="43"/>
                    </a:lnTo>
                    <a:lnTo>
                      <a:pt x="3465" y="33"/>
                    </a:lnTo>
                    <a:lnTo>
                      <a:pt x="3432" y="24"/>
                    </a:lnTo>
                    <a:lnTo>
                      <a:pt x="3398" y="16"/>
                    </a:lnTo>
                    <a:lnTo>
                      <a:pt x="3364" y="9"/>
                    </a:lnTo>
                    <a:lnTo>
                      <a:pt x="3329" y="5"/>
                    </a:lnTo>
                    <a:lnTo>
                      <a:pt x="3294" y="2"/>
                    </a:lnTo>
                    <a:lnTo>
                      <a:pt x="3258" y="0"/>
                    </a:lnTo>
                    <a:lnTo>
                      <a:pt x="3222" y="0"/>
                    </a:lnTo>
                    <a:lnTo>
                      <a:pt x="3189" y="2"/>
                    </a:lnTo>
                    <a:lnTo>
                      <a:pt x="3157" y="5"/>
                    </a:lnTo>
                    <a:lnTo>
                      <a:pt x="3125" y="9"/>
                    </a:lnTo>
                    <a:lnTo>
                      <a:pt x="3093" y="15"/>
                    </a:lnTo>
                    <a:lnTo>
                      <a:pt x="3062" y="22"/>
                    </a:lnTo>
                    <a:lnTo>
                      <a:pt x="3031" y="29"/>
                    </a:lnTo>
                    <a:lnTo>
                      <a:pt x="3001" y="38"/>
                    </a:lnTo>
                    <a:lnTo>
                      <a:pt x="2971" y="48"/>
                    </a:lnTo>
                    <a:lnTo>
                      <a:pt x="2942" y="59"/>
                    </a:lnTo>
                    <a:lnTo>
                      <a:pt x="2913" y="73"/>
                    </a:lnTo>
                    <a:lnTo>
                      <a:pt x="2885" y="86"/>
                    </a:lnTo>
                    <a:lnTo>
                      <a:pt x="2859" y="101"/>
                    </a:lnTo>
                    <a:lnTo>
                      <a:pt x="2832" y="116"/>
                    </a:lnTo>
                    <a:lnTo>
                      <a:pt x="2806" y="133"/>
                    </a:lnTo>
                    <a:lnTo>
                      <a:pt x="2781" y="151"/>
                    </a:lnTo>
                    <a:lnTo>
                      <a:pt x="2756" y="170"/>
                    </a:lnTo>
                    <a:lnTo>
                      <a:pt x="2733" y="188"/>
                    </a:lnTo>
                    <a:lnTo>
                      <a:pt x="2710" y="208"/>
                    </a:lnTo>
                    <a:lnTo>
                      <a:pt x="2687" y="230"/>
                    </a:lnTo>
                    <a:lnTo>
                      <a:pt x="2666" y="252"/>
                    </a:lnTo>
                    <a:lnTo>
                      <a:pt x="2646" y="275"/>
                    </a:lnTo>
                    <a:lnTo>
                      <a:pt x="2626" y="299"/>
                    </a:lnTo>
                    <a:lnTo>
                      <a:pt x="2608" y="323"/>
                    </a:lnTo>
                    <a:lnTo>
                      <a:pt x="2591" y="349"/>
                    </a:lnTo>
                    <a:lnTo>
                      <a:pt x="2574" y="374"/>
                    </a:lnTo>
                    <a:lnTo>
                      <a:pt x="2558" y="401"/>
                    </a:lnTo>
                    <a:lnTo>
                      <a:pt x="2544" y="428"/>
                    </a:lnTo>
                    <a:lnTo>
                      <a:pt x="2531" y="455"/>
                    </a:lnTo>
                    <a:lnTo>
                      <a:pt x="2518" y="484"/>
                    </a:lnTo>
                    <a:lnTo>
                      <a:pt x="2506" y="513"/>
                    </a:lnTo>
                    <a:lnTo>
                      <a:pt x="2496" y="542"/>
                    </a:lnTo>
                    <a:lnTo>
                      <a:pt x="2487" y="572"/>
                    </a:lnTo>
                    <a:lnTo>
                      <a:pt x="2448" y="560"/>
                    </a:lnTo>
                    <a:lnTo>
                      <a:pt x="2408" y="550"/>
                    </a:lnTo>
                    <a:lnTo>
                      <a:pt x="2367" y="541"/>
                    </a:lnTo>
                    <a:lnTo>
                      <a:pt x="2326" y="533"/>
                    </a:lnTo>
                    <a:lnTo>
                      <a:pt x="2285" y="528"/>
                    </a:lnTo>
                    <a:lnTo>
                      <a:pt x="2243" y="524"/>
                    </a:lnTo>
                    <a:lnTo>
                      <a:pt x="2199" y="523"/>
                    </a:lnTo>
                    <a:lnTo>
                      <a:pt x="2156" y="523"/>
                    </a:lnTo>
                    <a:lnTo>
                      <a:pt x="2107" y="525"/>
                    </a:lnTo>
                    <a:lnTo>
                      <a:pt x="2059" y="530"/>
                    </a:lnTo>
                    <a:lnTo>
                      <a:pt x="2011" y="538"/>
                    </a:lnTo>
                    <a:lnTo>
                      <a:pt x="1964" y="548"/>
                    </a:lnTo>
                    <a:lnTo>
                      <a:pt x="1918" y="559"/>
                    </a:lnTo>
                    <a:lnTo>
                      <a:pt x="1873" y="573"/>
                    </a:lnTo>
                    <a:lnTo>
                      <a:pt x="1829" y="589"/>
                    </a:lnTo>
                    <a:lnTo>
                      <a:pt x="1786" y="607"/>
                    </a:lnTo>
                    <a:lnTo>
                      <a:pt x="1744" y="628"/>
                    </a:lnTo>
                    <a:lnTo>
                      <a:pt x="1703" y="649"/>
                    </a:lnTo>
                    <a:lnTo>
                      <a:pt x="1664" y="673"/>
                    </a:lnTo>
                    <a:lnTo>
                      <a:pt x="1625" y="699"/>
                    </a:lnTo>
                    <a:lnTo>
                      <a:pt x="1589" y="727"/>
                    </a:lnTo>
                    <a:lnTo>
                      <a:pt x="1553" y="756"/>
                    </a:lnTo>
                    <a:lnTo>
                      <a:pt x="1520" y="786"/>
                    </a:lnTo>
                    <a:lnTo>
                      <a:pt x="1486" y="819"/>
                    </a:lnTo>
                    <a:lnTo>
                      <a:pt x="1456" y="852"/>
                    </a:lnTo>
                    <a:lnTo>
                      <a:pt x="1426" y="888"/>
                    </a:lnTo>
                    <a:lnTo>
                      <a:pt x="1398" y="925"/>
                    </a:lnTo>
                    <a:lnTo>
                      <a:pt x="1373" y="963"/>
                    </a:lnTo>
                    <a:lnTo>
                      <a:pt x="1348" y="1002"/>
                    </a:lnTo>
                    <a:lnTo>
                      <a:pt x="1326" y="1042"/>
                    </a:lnTo>
                    <a:lnTo>
                      <a:pt x="1306" y="1084"/>
                    </a:lnTo>
                    <a:lnTo>
                      <a:pt x="1287" y="1126"/>
                    </a:lnTo>
                    <a:lnTo>
                      <a:pt x="1272" y="1169"/>
                    </a:lnTo>
                    <a:lnTo>
                      <a:pt x="1257" y="1214"/>
                    </a:lnTo>
                    <a:lnTo>
                      <a:pt x="1245" y="1260"/>
                    </a:lnTo>
                    <a:lnTo>
                      <a:pt x="1235" y="1306"/>
                    </a:lnTo>
                    <a:lnTo>
                      <a:pt x="1227" y="1353"/>
                    </a:lnTo>
                    <a:lnTo>
                      <a:pt x="1221" y="1401"/>
                    </a:lnTo>
                    <a:lnTo>
                      <a:pt x="1218" y="1450"/>
                    </a:lnTo>
                    <a:lnTo>
                      <a:pt x="1218" y="1499"/>
                    </a:lnTo>
                    <a:lnTo>
                      <a:pt x="1195" y="1495"/>
                    </a:lnTo>
                    <a:lnTo>
                      <a:pt x="1171" y="1493"/>
                    </a:lnTo>
                    <a:lnTo>
                      <a:pt x="1160" y="1492"/>
                    </a:lnTo>
                    <a:lnTo>
                      <a:pt x="1148" y="1492"/>
                    </a:lnTo>
                    <a:lnTo>
                      <a:pt x="1137" y="1492"/>
                    </a:lnTo>
                    <a:lnTo>
                      <a:pt x="1125" y="1494"/>
                    </a:lnTo>
                    <a:lnTo>
                      <a:pt x="1075" y="1504"/>
                    </a:lnTo>
                    <a:lnTo>
                      <a:pt x="1028" y="1515"/>
                    </a:lnTo>
                    <a:lnTo>
                      <a:pt x="986" y="1530"/>
                    </a:lnTo>
                    <a:lnTo>
                      <a:pt x="947" y="1545"/>
                    </a:lnTo>
                    <a:lnTo>
                      <a:pt x="910" y="1563"/>
                    </a:lnTo>
                    <a:lnTo>
                      <a:pt x="878" y="1582"/>
                    </a:lnTo>
                    <a:lnTo>
                      <a:pt x="848" y="1602"/>
                    </a:lnTo>
                    <a:lnTo>
                      <a:pt x="821" y="1624"/>
                    </a:lnTo>
                    <a:lnTo>
                      <a:pt x="797" y="1647"/>
                    </a:lnTo>
                    <a:lnTo>
                      <a:pt x="774" y="1670"/>
                    </a:lnTo>
                    <a:lnTo>
                      <a:pt x="754" y="1694"/>
                    </a:lnTo>
                    <a:lnTo>
                      <a:pt x="737" y="1720"/>
                    </a:lnTo>
                    <a:lnTo>
                      <a:pt x="720" y="1746"/>
                    </a:lnTo>
                    <a:lnTo>
                      <a:pt x="707" y="1771"/>
                    </a:lnTo>
                    <a:lnTo>
                      <a:pt x="693" y="1797"/>
                    </a:lnTo>
                    <a:lnTo>
                      <a:pt x="682" y="1822"/>
                    </a:lnTo>
                    <a:lnTo>
                      <a:pt x="672" y="1849"/>
                    </a:lnTo>
                    <a:lnTo>
                      <a:pt x="662" y="1875"/>
                    </a:lnTo>
                    <a:lnTo>
                      <a:pt x="654" y="1899"/>
                    </a:lnTo>
                    <a:lnTo>
                      <a:pt x="646" y="1924"/>
                    </a:lnTo>
                    <a:lnTo>
                      <a:pt x="632" y="1970"/>
                    </a:lnTo>
                    <a:lnTo>
                      <a:pt x="618" y="2013"/>
                    </a:lnTo>
                    <a:lnTo>
                      <a:pt x="611" y="2031"/>
                    </a:lnTo>
                    <a:lnTo>
                      <a:pt x="603" y="2049"/>
                    </a:lnTo>
                    <a:lnTo>
                      <a:pt x="594" y="2065"/>
                    </a:lnTo>
                    <a:lnTo>
                      <a:pt x="585" y="2079"/>
                    </a:lnTo>
                    <a:lnTo>
                      <a:pt x="575" y="2092"/>
                    </a:lnTo>
                    <a:lnTo>
                      <a:pt x="564" y="2102"/>
                    </a:lnTo>
                    <a:lnTo>
                      <a:pt x="551" y="2108"/>
                    </a:lnTo>
                    <a:lnTo>
                      <a:pt x="537" y="2114"/>
                    </a:lnTo>
                    <a:lnTo>
                      <a:pt x="506" y="2123"/>
                    </a:lnTo>
                    <a:lnTo>
                      <a:pt x="475" y="2132"/>
                    </a:lnTo>
                    <a:lnTo>
                      <a:pt x="444" y="2142"/>
                    </a:lnTo>
                    <a:lnTo>
                      <a:pt x="414" y="2152"/>
                    </a:lnTo>
                    <a:lnTo>
                      <a:pt x="385" y="2164"/>
                    </a:lnTo>
                    <a:lnTo>
                      <a:pt x="356" y="2176"/>
                    </a:lnTo>
                    <a:lnTo>
                      <a:pt x="328" y="2188"/>
                    </a:lnTo>
                    <a:lnTo>
                      <a:pt x="301" y="2203"/>
                    </a:lnTo>
                    <a:lnTo>
                      <a:pt x="274" y="2217"/>
                    </a:lnTo>
                    <a:lnTo>
                      <a:pt x="247" y="2232"/>
                    </a:lnTo>
                    <a:lnTo>
                      <a:pt x="223" y="2248"/>
                    </a:lnTo>
                    <a:lnTo>
                      <a:pt x="198" y="2265"/>
                    </a:lnTo>
                    <a:lnTo>
                      <a:pt x="176" y="2283"/>
                    </a:lnTo>
                    <a:lnTo>
                      <a:pt x="154" y="2302"/>
                    </a:lnTo>
                    <a:lnTo>
                      <a:pt x="133" y="2321"/>
                    </a:lnTo>
                    <a:lnTo>
                      <a:pt x="114" y="2342"/>
                    </a:lnTo>
                    <a:lnTo>
                      <a:pt x="96" y="2363"/>
                    </a:lnTo>
                    <a:lnTo>
                      <a:pt x="79" y="2385"/>
                    </a:lnTo>
                    <a:lnTo>
                      <a:pt x="64" y="2409"/>
                    </a:lnTo>
                    <a:lnTo>
                      <a:pt x="49" y="2432"/>
                    </a:lnTo>
                    <a:lnTo>
                      <a:pt x="37" y="2457"/>
                    </a:lnTo>
                    <a:lnTo>
                      <a:pt x="27" y="2483"/>
                    </a:lnTo>
                    <a:lnTo>
                      <a:pt x="18" y="2510"/>
                    </a:lnTo>
                    <a:lnTo>
                      <a:pt x="10" y="2538"/>
                    </a:lnTo>
                    <a:lnTo>
                      <a:pt x="5" y="2566"/>
                    </a:lnTo>
                    <a:lnTo>
                      <a:pt x="1" y="2596"/>
                    </a:lnTo>
                    <a:lnTo>
                      <a:pt x="0" y="2628"/>
                    </a:lnTo>
                    <a:lnTo>
                      <a:pt x="1" y="2660"/>
                    </a:lnTo>
                    <a:lnTo>
                      <a:pt x="4" y="2692"/>
                    </a:lnTo>
                    <a:lnTo>
                      <a:pt x="8" y="2727"/>
                    </a:lnTo>
                    <a:lnTo>
                      <a:pt x="16" y="2761"/>
                    </a:lnTo>
                    <a:lnTo>
                      <a:pt x="25" y="2798"/>
                    </a:lnTo>
                    <a:lnTo>
                      <a:pt x="5662" y="2798"/>
                    </a:lnTo>
                    <a:lnTo>
                      <a:pt x="5701" y="2749"/>
                    </a:lnTo>
                    <a:lnTo>
                      <a:pt x="5735" y="2695"/>
                    </a:lnTo>
                    <a:lnTo>
                      <a:pt x="5765" y="2639"/>
                    </a:lnTo>
                    <a:lnTo>
                      <a:pt x="5793" y="2580"/>
                    </a:lnTo>
                    <a:lnTo>
                      <a:pt x="5816" y="2519"/>
                    </a:lnTo>
                    <a:lnTo>
                      <a:pt x="5835" y="2454"/>
                    </a:lnTo>
                    <a:lnTo>
                      <a:pt x="5852" y="2388"/>
                    </a:lnTo>
                    <a:lnTo>
                      <a:pt x="5863" y="2321"/>
                    </a:lnTo>
                    <a:lnTo>
                      <a:pt x="5872" y="2253"/>
                    </a:lnTo>
                    <a:lnTo>
                      <a:pt x="5875" y="2183"/>
                    </a:lnTo>
                    <a:lnTo>
                      <a:pt x="5876" y="2113"/>
                    </a:lnTo>
                    <a:lnTo>
                      <a:pt x="5872" y="2043"/>
                    </a:lnTo>
                    <a:lnTo>
                      <a:pt x="5864" y="1973"/>
                    </a:lnTo>
                    <a:lnTo>
                      <a:pt x="5852" y="1902"/>
                    </a:lnTo>
                    <a:lnTo>
                      <a:pt x="5836" y="1835"/>
                    </a:lnTo>
                    <a:lnTo>
                      <a:pt x="5816" y="1767"/>
                    </a:lnTo>
                    <a:lnTo>
                      <a:pt x="5792" y="1701"/>
                    </a:lnTo>
                    <a:lnTo>
                      <a:pt x="5763" y="1637"/>
                    </a:lnTo>
                    <a:lnTo>
                      <a:pt x="5731" y="1574"/>
                    </a:lnTo>
                    <a:lnTo>
                      <a:pt x="5694" y="1515"/>
                    </a:lnTo>
                    <a:lnTo>
                      <a:pt x="5653" y="1459"/>
                    </a:lnTo>
                    <a:lnTo>
                      <a:pt x="5606" y="1405"/>
                    </a:lnTo>
                    <a:lnTo>
                      <a:pt x="5556" y="1355"/>
                    </a:lnTo>
                    <a:lnTo>
                      <a:pt x="5503" y="1310"/>
                    </a:lnTo>
                    <a:lnTo>
                      <a:pt x="5444" y="1268"/>
                    </a:lnTo>
                    <a:lnTo>
                      <a:pt x="5380" y="1232"/>
                    </a:lnTo>
                    <a:lnTo>
                      <a:pt x="5311" y="1199"/>
                    </a:lnTo>
                    <a:lnTo>
                      <a:pt x="5239" y="1173"/>
                    </a:lnTo>
                    <a:lnTo>
                      <a:pt x="5162" y="1152"/>
                    </a:lnTo>
                    <a:lnTo>
                      <a:pt x="5081" y="1136"/>
                    </a:lnTo>
                    <a:lnTo>
                      <a:pt x="4994" y="1128"/>
                    </a:lnTo>
                    <a:lnTo>
                      <a:pt x="4903" y="1126"/>
                    </a:lnTo>
                    <a:close/>
                  </a:path>
                </a:pathLst>
              </a:custGeom>
              <a:solidFill>
                <a:srgbClr val="77C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370"/>
              <p:cNvSpPr>
                <a:spLocks/>
              </p:cNvSpPr>
              <p:nvPr/>
            </p:nvSpPr>
            <p:spPr bwMode="auto">
              <a:xfrm>
                <a:off x="3302" y="1849"/>
                <a:ext cx="978" cy="466"/>
              </a:xfrm>
              <a:custGeom>
                <a:avLst/>
                <a:gdLst>
                  <a:gd name="T0" fmla="*/ 4813 w 5872"/>
                  <a:gd name="T1" fmla="*/ 1133 h 2798"/>
                  <a:gd name="T2" fmla="*/ 4818 w 5872"/>
                  <a:gd name="T3" fmla="*/ 1009 h 2798"/>
                  <a:gd name="T4" fmla="*/ 4793 w 5872"/>
                  <a:gd name="T5" fmla="*/ 884 h 2798"/>
                  <a:gd name="T6" fmla="*/ 4738 w 5872"/>
                  <a:gd name="T7" fmla="*/ 771 h 2798"/>
                  <a:gd name="T8" fmla="*/ 4659 w 5872"/>
                  <a:gd name="T9" fmla="*/ 676 h 2798"/>
                  <a:gd name="T10" fmla="*/ 4560 w 5872"/>
                  <a:gd name="T11" fmla="*/ 602 h 2798"/>
                  <a:gd name="T12" fmla="*/ 4446 w 5872"/>
                  <a:gd name="T13" fmla="*/ 554 h 2798"/>
                  <a:gd name="T14" fmla="*/ 4319 w 5872"/>
                  <a:gd name="T15" fmla="*/ 534 h 2798"/>
                  <a:gd name="T16" fmla="*/ 4215 w 5872"/>
                  <a:gd name="T17" fmla="*/ 542 h 2798"/>
                  <a:gd name="T18" fmla="*/ 4124 w 5872"/>
                  <a:gd name="T19" fmla="*/ 568 h 2798"/>
                  <a:gd name="T20" fmla="*/ 4041 w 5872"/>
                  <a:gd name="T21" fmla="*/ 608 h 2798"/>
                  <a:gd name="T22" fmla="*/ 3983 w 5872"/>
                  <a:gd name="T23" fmla="*/ 528 h 2798"/>
                  <a:gd name="T24" fmla="*/ 3910 w 5872"/>
                  <a:gd name="T25" fmla="*/ 374 h 2798"/>
                  <a:gd name="T26" fmla="*/ 3807 w 5872"/>
                  <a:gd name="T27" fmla="*/ 241 h 2798"/>
                  <a:gd name="T28" fmla="*/ 3678 w 5872"/>
                  <a:gd name="T29" fmla="*/ 133 h 2798"/>
                  <a:gd name="T30" fmla="*/ 3529 w 5872"/>
                  <a:gd name="T31" fmla="*/ 55 h 2798"/>
                  <a:gd name="T32" fmla="*/ 3364 w 5872"/>
                  <a:gd name="T33" fmla="*/ 9 h 2798"/>
                  <a:gd name="T34" fmla="*/ 3189 w 5872"/>
                  <a:gd name="T35" fmla="*/ 2 h 2798"/>
                  <a:gd name="T36" fmla="*/ 3031 w 5872"/>
                  <a:gd name="T37" fmla="*/ 29 h 2798"/>
                  <a:gd name="T38" fmla="*/ 2885 w 5872"/>
                  <a:gd name="T39" fmla="*/ 86 h 2798"/>
                  <a:gd name="T40" fmla="*/ 2756 w 5872"/>
                  <a:gd name="T41" fmla="*/ 170 h 2798"/>
                  <a:gd name="T42" fmla="*/ 2646 w 5872"/>
                  <a:gd name="T43" fmla="*/ 275 h 2798"/>
                  <a:gd name="T44" fmla="*/ 2558 w 5872"/>
                  <a:gd name="T45" fmla="*/ 401 h 2798"/>
                  <a:gd name="T46" fmla="*/ 2496 w 5872"/>
                  <a:gd name="T47" fmla="*/ 542 h 2798"/>
                  <a:gd name="T48" fmla="*/ 2326 w 5872"/>
                  <a:gd name="T49" fmla="*/ 533 h 2798"/>
                  <a:gd name="T50" fmla="*/ 2107 w 5872"/>
                  <a:gd name="T51" fmla="*/ 525 h 2798"/>
                  <a:gd name="T52" fmla="*/ 1873 w 5872"/>
                  <a:gd name="T53" fmla="*/ 573 h 2798"/>
                  <a:gd name="T54" fmla="*/ 1664 w 5872"/>
                  <a:gd name="T55" fmla="*/ 673 h 2798"/>
                  <a:gd name="T56" fmla="*/ 1486 w 5872"/>
                  <a:gd name="T57" fmla="*/ 819 h 2798"/>
                  <a:gd name="T58" fmla="*/ 1348 w 5872"/>
                  <a:gd name="T59" fmla="*/ 1002 h 2798"/>
                  <a:gd name="T60" fmla="*/ 1257 w 5872"/>
                  <a:gd name="T61" fmla="*/ 1214 h 2798"/>
                  <a:gd name="T62" fmla="*/ 1218 w 5872"/>
                  <a:gd name="T63" fmla="*/ 1450 h 2798"/>
                  <a:gd name="T64" fmla="*/ 1148 w 5872"/>
                  <a:gd name="T65" fmla="*/ 1492 h 2798"/>
                  <a:gd name="T66" fmla="*/ 986 w 5872"/>
                  <a:gd name="T67" fmla="*/ 1530 h 2798"/>
                  <a:gd name="T68" fmla="*/ 821 w 5872"/>
                  <a:gd name="T69" fmla="*/ 1624 h 2798"/>
                  <a:gd name="T70" fmla="*/ 720 w 5872"/>
                  <a:gd name="T71" fmla="*/ 1746 h 2798"/>
                  <a:gd name="T72" fmla="*/ 662 w 5872"/>
                  <a:gd name="T73" fmla="*/ 1875 h 2798"/>
                  <a:gd name="T74" fmla="*/ 611 w 5872"/>
                  <a:gd name="T75" fmla="*/ 2031 h 2798"/>
                  <a:gd name="T76" fmla="*/ 564 w 5872"/>
                  <a:gd name="T77" fmla="*/ 2102 h 2798"/>
                  <a:gd name="T78" fmla="*/ 444 w 5872"/>
                  <a:gd name="T79" fmla="*/ 2142 h 2798"/>
                  <a:gd name="T80" fmla="*/ 301 w 5872"/>
                  <a:gd name="T81" fmla="*/ 2203 h 2798"/>
                  <a:gd name="T82" fmla="*/ 176 w 5872"/>
                  <a:gd name="T83" fmla="*/ 2283 h 2798"/>
                  <a:gd name="T84" fmla="*/ 79 w 5872"/>
                  <a:gd name="T85" fmla="*/ 2385 h 2798"/>
                  <a:gd name="T86" fmla="*/ 18 w 5872"/>
                  <a:gd name="T87" fmla="*/ 2510 h 2798"/>
                  <a:gd name="T88" fmla="*/ 1 w 5872"/>
                  <a:gd name="T89" fmla="*/ 2660 h 2798"/>
                  <a:gd name="T90" fmla="*/ 5662 w 5872"/>
                  <a:gd name="T91" fmla="*/ 2798 h 2798"/>
                  <a:gd name="T92" fmla="*/ 5823 w 5872"/>
                  <a:gd name="T93" fmla="*/ 2455 h 2798"/>
                  <a:gd name="T94" fmla="*/ 5872 w 5872"/>
                  <a:gd name="T95" fmla="*/ 2097 h 2798"/>
                  <a:gd name="T96" fmla="*/ 5813 w 5872"/>
                  <a:gd name="T97" fmla="*/ 1757 h 2798"/>
                  <a:gd name="T98" fmla="*/ 5655 w 5872"/>
                  <a:gd name="T99" fmla="*/ 1462 h 2798"/>
                  <a:gd name="T100" fmla="*/ 5402 w 5872"/>
                  <a:gd name="T101" fmla="*/ 1244 h 2798"/>
                  <a:gd name="T102" fmla="*/ 5062 w 5872"/>
                  <a:gd name="T103" fmla="*/ 1133 h 2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872" h="2798">
                    <a:moveTo>
                      <a:pt x="4903" y="1126"/>
                    </a:moveTo>
                    <a:lnTo>
                      <a:pt x="4881" y="1126"/>
                    </a:lnTo>
                    <a:lnTo>
                      <a:pt x="4857" y="1128"/>
                    </a:lnTo>
                    <a:lnTo>
                      <a:pt x="4835" y="1131"/>
                    </a:lnTo>
                    <a:lnTo>
                      <a:pt x="4813" y="1133"/>
                    </a:lnTo>
                    <a:lnTo>
                      <a:pt x="4816" y="1109"/>
                    </a:lnTo>
                    <a:lnTo>
                      <a:pt x="4818" y="1085"/>
                    </a:lnTo>
                    <a:lnTo>
                      <a:pt x="4820" y="1060"/>
                    </a:lnTo>
                    <a:lnTo>
                      <a:pt x="4820" y="1036"/>
                    </a:lnTo>
                    <a:lnTo>
                      <a:pt x="4818" y="1009"/>
                    </a:lnTo>
                    <a:lnTo>
                      <a:pt x="4816" y="983"/>
                    </a:lnTo>
                    <a:lnTo>
                      <a:pt x="4812" y="957"/>
                    </a:lnTo>
                    <a:lnTo>
                      <a:pt x="4806" y="933"/>
                    </a:lnTo>
                    <a:lnTo>
                      <a:pt x="4801" y="907"/>
                    </a:lnTo>
                    <a:lnTo>
                      <a:pt x="4793" y="884"/>
                    </a:lnTo>
                    <a:lnTo>
                      <a:pt x="4784" y="859"/>
                    </a:lnTo>
                    <a:lnTo>
                      <a:pt x="4774" y="837"/>
                    </a:lnTo>
                    <a:lnTo>
                      <a:pt x="4763" y="814"/>
                    </a:lnTo>
                    <a:lnTo>
                      <a:pt x="4752" y="792"/>
                    </a:lnTo>
                    <a:lnTo>
                      <a:pt x="4738" y="771"/>
                    </a:lnTo>
                    <a:lnTo>
                      <a:pt x="4725" y="750"/>
                    </a:lnTo>
                    <a:lnTo>
                      <a:pt x="4709" y="730"/>
                    </a:lnTo>
                    <a:lnTo>
                      <a:pt x="4694" y="711"/>
                    </a:lnTo>
                    <a:lnTo>
                      <a:pt x="4677" y="693"/>
                    </a:lnTo>
                    <a:lnTo>
                      <a:pt x="4659" y="676"/>
                    </a:lnTo>
                    <a:lnTo>
                      <a:pt x="4642" y="659"/>
                    </a:lnTo>
                    <a:lnTo>
                      <a:pt x="4623" y="643"/>
                    </a:lnTo>
                    <a:lnTo>
                      <a:pt x="4603" y="629"/>
                    </a:lnTo>
                    <a:lnTo>
                      <a:pt x="4582" y="616"/>
                    </a:lnTo>
                    <a:lnTo>
                      <a:pt x="4560" y="602"/>
                    </a:lnTo>
                    <a:lnTo>
                      <a:pt x="4539" y="590"/>
                    </a:lnTo>
                    <a:lnTo>
                      <a:pt x="4517" y="580"/>
                    </a:lnTo>
                    <a:lnTo>
                      <a:pt x="4494" y="570"/>
                    </a:lnTo>
                    <a:lnTo>
                      <a:pt x="4470" y="561"/>
                    </a:lnTo>
                    <a:lnTo>
                      <a:pt x="4446" y="554"/>
                    </a:lnTo>
                    <a:lnTo>
                      <a:pt x="4421" y="548"/>
                    </a:lnTo>
                    <a:lnTo>
                      <a:pt x="4396" y="542"/>
                    </a:lnTo>
                    <a:lnTo>
                      <a:pt x="4370" y="539"/>
                    </a:lnTo>
                    <a:lnTo>
                      <a:pt x="4345" y="535"/>
                    </a:lnTo>
                    <a:lnTo>
                      <a:pt x="4319" y="534"/>
                    </a:lnTo>
                    <a:lnTo>
                      <a:pt x="4292" y="534"/>
                    </a:lnTo>
                    <a:lnTo>
                      <a:pt x="4272" y="535"/>
                    </a:lnTo>
                    <a:lnTo>
                      <a:pt x="4253" y="538"/>
                    </a:lnTo>
                    <a:lnTo>
                      <a:pt x="4235" y="540"/>
                    </a:lnTo>
                    <a:lnTo>
                      <a:pt x="4215" y="542"/>
                    </a:lnTo>
                    <a:lnTo>
                      <a:pt x="4197" y="547"/>
                    </a:lnTo>
                    <a:lnTo>
                      <a:pt x="4178" y="551"/>
                    </a:lnTo>
                    <a:lnTo>
                      <a:pt x="4160" y="555"/>
                    </a:lnTo>
                    <a:lnTo>
                      <a:pt x="4142" y="561"/>
                    </a:lnTo>
                    <a:lnTo>
                      <a:pt x="4124" y="568"/>
                    </a:lnTo>
                    <a:lnTo>
                      <a:pt x="4107" y="574"/>
                    </a:lnTo>
                    <a:lnTo>
                      <a:pt x="4090" y="582"/>
                    </a:lnTo>
                    <a:lnTo>
                      <a:pt x="4073" y="590"/>
                    </a:lnTo>
                    <a:lnTo>
                      <a:pt x="4057" y="599"/>
                    </a:lnTo>
                    <a:lnTo>
                      <a:pt x="4041" y="608"/>
                    </a:lnTo>
                    <a:lnTo>
                      <a:pt x="4025" y="618"/>
                    </a:lnTo>
                    <a:lnTo>
                      <a:pt x="4010" y="628"/>
                    </a:lnTo>
                    <a:lnTo>
                      <a:pt x="4002" y="593"/>
                    </a:lnTo>
                    <a:lnTo>
                      <a:pt x="3993" y="560"/>
                    </a:lnTo>
                    <a:lnTo>
                      <a:pt x="3983" y="528"/>
                    </a:lnTo>
                    <a:lnTo>
                      <a:pt x="3971" y="495"/>
                    </a:lnTo>
                    <a:lnTo>
                      <a:pt x="3958" y="464"/>
                    </a:lnTo>
                    <a:lnTo>
                      <a:pt x="3943" y="433"/>
                    </a:lnTo>
                    <a:lnTo>
                      <a:pt x="3928" y="403"/>
                    </a:lnTo>
                    <a:lnTo>
                      <a:pt x="3910" y="374"/>
                    </a:lnTo>
                    <a:lnTo>
                      <a:pt x="3892" y="345"/>
                    </a:lnTo>
                    <a:lnTo>
                      <a:pt x="3872" y="319"/>
                    </a:lnTo>
                    <a:lnTo>
                      <a:pt x="3852" y="292"/>
                    </a:lnTo>
                    <a:lnTo>
                      <a:pt x="3830" y="266"/>
                    </a:lnTo>
                    <a:lnTo>
                      <a:pt x="3807" y="241"/>
                    </a:lnTo>
                    <a:lnTo>
                      <a:pt x="3783" y="217"/>
                    </a:lnTo>
                    <a:lnTo>
                      <a:pt x="3759" y="195"/>
                    </a:lnTo>
                    <a:lnTo>
                      <a:pt x="3733" y="173"/>
                    </a:lnTo>
                    <a:lnTo>
                      <a:pt x="3706" y="153"/>
                    </a:lnTo>
                    <a:lnTo>
                      <a:pt x="3678" y="133"/>
                    </a:lnTo>
                    <a:lnTo>
                      <a:pt x="3651" y="115"/>
                    </a:lnTo>
                    <a:lnTo>
                      <a:pt x="3622" y="98"/>
                    </a:lnTo>
                    <a:lnTo>
                      <a:pt x="3592" y="83"/>
                    </a:lnTo>
                    <a:lnTo>
                      <a:pt x="3561" y="68"/>
                    </a:lnTo>
                    <a:lnTo>
                      <a:pt x="3529" y="55"/>
                    </a:lnTo>
                    <a:lnTo>
                      <a:pt x="3497" y="43"/>
                    </a:lnTo>
                    <a:lnTo>
                      <a:pt x="3465" y="33"/>
                    </a:lnTo>
                    <a:lnTo>
                      <a:pt x="3432" y="24"/>
                    </a:lnTo>
                    <a:lnTo>
                      <a:pt x="3398" y="16"/>
                    </a:lnTo>
                    <a:lnTo>
                      <a:pt x="3364" y="9"/>
                    </a:lnTo>
                    <a:lnTo>
                      <a:pt x="3329" y="5"/>
                    </a:lnTo>
                    <a:lnTo>
                      <a:pt x="3294" y="2"/>
                    </a:lnTo>
                    <a:lnTo>
                      <a:pt x="3258" y="0"/>
                    </a:lnTo>
                    <a:lnTo>
                      <a:pt x="3222" y="0"/>
                    </a:lnTo>
                    <a:lnTo>
                      <a:pt x="3189" y="2"/>
                    </a:lnTo>
                    <a:lnTo>
                      <a:pt x="3157" y="5"/>
                    </a:lnTo>
                    <a:lnTo>
                      <a:pt x="3125" y="9"/>
                    </a:lnTo>
                    <a:lnTo>
                      <a:pt x="3093" y="15"/>
                    </a:lnTo>
                    <a:lnTo>
                      <a:pt x="3062" y="22"/>
                    </a:lnTo>
                    <a:lnTo>
                      <a:pt x="3031" y="29"/>
                    </a:lnTo>
                    <a:lnTo>
                      <a:pt x="3001" y="38"/>
                    </a:lnTo>
                    <a:lnTo>
                      <a:pt x="2971" y="48"/>
                    </a:lnTo>
                    <a:lnTo>
                      <a:pt x="2942" y="59"/>
                    </a:lnTo>
                    <a:lnTo>
                      <a:pt x="2913" y="73"/>
                    </a:lnTo>
                    <a:lnTo>
                      <a:pt x="2885" y="86"/>
                    </a:lnTo>
                    <a:lnTo>
                      <a:pt x="2859" y="101"/>
                    </a:lnTo>
                    <a:lnTo>
                      <a:pt x="2832" y="116"/>
                    </a:lnTo>
                    <a:lnTo>
                      <a:pt x="2806" y="133"/>
                    </a:lnTo>
                    <a:lnTo>
                      <a:pt x="2781" y="151"/>
                    </a:lnTo>
                    <a:lnTo>
                      <a:pt x="2756" y="170"/>
                    </a:lnTo>
                    <a:lnTo>
                      <a:pt x="2733" y="188"/>
                    </a:lnTo>
                    <a:lnTo>
                      <a:pt x="2710" y="208"/>
                    </a:lnTo>
                    <a:lnTo>
                      <a:pt x="2687" y="230"/>
                    </a:lnTo>
                    <a:lnTo>
                      <a:pt x="2666" y="252"/>
                    </a:lnTo>
                    <a:lnTo>
                      <a:pt x="2646" y="275"/>
                    </a:lnTo>
                    <a:lnTo>
                      <a:pt x="2626" y="299"/>
                    </a:lnTo>
                    <a:lnTo>
                      <a:pt x="2608" y="323"/>
                    </a:lnTo>
                    <a:lnTo>
                      <a:pt x="2591" y="349"/>
                    </a:lnTo>
                    <a:lnTo>
                      <a:pt x="2574" y="374"/>
                    </a:lnTo>
                    <a:lnTo>
                      <a:pt x="2558" y="401"/>
                    </a:lnTo>
                    <a:lnTo>
                      <a:pt x="2544" y="428"/>
                    </a:lnTo>
                    <a:lnTo>
                      <a:pt x="2531" y="455"/>
                    </a:lnTo>
                    <a:lnTo>
                      <a:pt x="2518" y="484"/>
                    </a:lnTo>
                    <a:lnTo>
                      <a:pt x="2506" y="513"/>
                    </a:lnTo>
                    <a:lnTo>
                      <a:pt x="2496" y="542"/>
                    </a:lnTo>
                    <a:lnTo>
                      <a:pt x="2487" y="572"/>
                    </a:lnTo>
                    <a:lnTo>
                      <a:pt x="2448" y="560"/>
                    </a:lnTo>
                    <a:lnTo>
                      <a:pt x="2408" y="550"/>
                    </a:lnTo>
                    <a:lnTo>
                      <a:pt x="2367" y="541"/>
                    </a:lnTo>
                    <a:lnTo>
                      <a:pt x="2326" y="533"/>
                    </a:lnTo>
                    <a:lnTo>
                      <a:pt x="2285" y="528"/>
                    </a:lnTo>
                    <a:lnTo>
                      <a:pt x="2243" y="524"/>
                    </a:lnTo>
                    <a:lnTo>
                      <a:pt x="2199" y="523"/>
                    </a:lnTo>
                    <a:lnTo>
                      <a:pt x="2156" y="523"/>
                    </a:lnTo>
                    <a:lnTo>
                      <a:pt x="2107" y="525"/>
                    </a:lnTo>
                    <a:lnTo>
                      <a:pt x="2059" y="530"/>
                    </a:lnTo>
                    <a:lnTo>
                      <a:pt x="2011" y="538"/>
                    </a:lnTo>
                    <a:lnTo>
                      <a:pt x="1964" y="548"/>
                    </a:lnTo>
                    <a:lnTo>
                      <a:pt x="1918" y="559"/>
                    </a:lnTo>
                    <a:lnTo>
                      <a:pt x="1873" y="573"/>
                    </a:lnTo>
                    <a:lnTo>
                      <a:pt x="1829" y="589"/>
                    </a:lnTo>
                    <a:lnTo>
                      <a:pt x="1786" y="607"/>
                    </a:lnTo>
                    <a:lnTo>
                      <a:pt x="1744" y="628"/>
                    </a:lnTo>
                    <a:lnTo>
                      <a:pt x="1703" y="649"/>
                    </a:lnTo>
                    <a:lnTo>
                      <a:pt x="1664" y="673"/>
                    </a:lnTo>
                    <a:lnTo>
                      <a:pt x="1625" y="699"/>
                    </a:lnTo>
                    <a:lnTo>
                      <a:pt x="1589" y="727"/>
                    </a:lnTo>
                    <a:lnTo>
                      <a:pt x="1553" y="756"/>
                    </a:lnTo>
                    <a:lnTo>
                      <a:pt x="1520" y="786"/>
                    </a:lnTo>
                    <a:lnTo>
                      <a:pt x="1486" y="819"/>
                    </a:lnTo>
                    <a:lnTo>
                      <a:pt x="1456" y="852"/>
                    </a:lnTo>
                    <a:lnTo>
                      <a:pt x="1426" y="888"/>
                    </a:lnTo>
                    <a:lnTo>
                      <a:pt x="1398" y="925"/>
                    </a:lnTo>
                    <a:lnTo>
                      <a:pt x="1373" y="963"/>
                    </a:lnTo>
                    <a:lnTo>
                      <a:pt x="1348" y="1002"/>
                    </a:lnTo>
                    <a:lnTo>
                      <a:pt x="1326" y="1042"/>
                    </a:lnTo>
                    <a:lnTo>
                      <a:pt x="1306" y="1084"/>
                    </a:lnTo>
                    <a:lnTo>
                      <a:pt x="1287" y="1126"/>
                    </a:lnTo>
                    <a:lnTo>
                      <a:pt x="1272" y="1169"/>
                    </a:lnTo>
                    <a:lnTo>
                      <a:pt x="1257" y="1214"/>
                    </a:lnTo>
                    <a:lnTo>
                      <a:pt x="1245" y="1260"/>
                    </a:lnTo>
                    <a:lnTo>
                      <a:pt x="1235" y="1306"/>
                    </a:lnTo>
                    <a:lnTo>
                      <a:pt x="1227" y="1353"/>
                    </a:lnTo>
                    <a:lnTo>
                      <a:pt x="1221" y="1401"/>
                    </a:lnTo>
                    <a:lnTo>
                      <a:pt x="1218" y="1450"/>
                    </a:lnTo>
                    <a:lnTo>
                      <a:pt x="1218" y="1499"/>
                    </a:lnTo>
                    <a:lnTo>
                      <a:pt x="1195" y="1495"/>
                    </a:lnTo>
                    <a:lnTo>
                      <a:pt x="1171" y="1493"/>
                    </a:lnTo>
                    <a:lnTo>
                      <a:pt x="1160" y="1492"/>
                    </a:lnTo>
                    <a:lnTo>
                      <a:pt x="1148" y="1492"/>
                    </a:lnTo>
                    <a:lnTo>
                      <a:pt x="1137" y="1492"/>
                    </a:lnTo>
                    <a:lnTo>
                      <a:pt x="1125" y="1494"/>
                    </a:lnTo>
                    <a:lnTo>
                      <a:pt x="1075" y="1504"/>
                    </a:lnTo>
                    <a:lnTo>
                      <a:pt x="1028" y="1515"/>
                    </a:lnTo>
                    <a:lnTo>
                      <a:pt x="986" y="1530"/>
                    </a:lnTo>
                    <a:lnTo>
                      <a:pt x="947" y="1545"/>
                    </a:lnTo>
                    <a:lnTo>
                      <a:pt x="910" y="1563"/>
                    </a:lnTo>
                    <a:lnTo>
                      <a:pt x="878" y="1582"/>
                    </a:lnTo>
                    <a:lnTo>
                      <a:pt x="848" y="1602"/>
                    </a:lnTo>
                    <a:lnTo>
                      <a:pt x="821" y="1624"/>
                    </a:lnTo>
                    <a:lnTo>
                      <a:pt x="797" y="1647"/>
                    </a:lnTo>
                    <a:lnTo>
                      <a:pt x="774" y="1670"/>
                    </a:lnTo>
                    <a:lnTo>
                      <a:pt x="754" y="1694"/>
                    </a:lnTo>
                    <a:lnTo>
                      <a:pt x="737" y="1720"/>
                    </a:lnTo>
                    <a:lnTo>
                      <a:pt x="720" y="1746"/>
                    </a:lnTo>
                    <a:lnTo>
                      <a:pt x="707" y="1771"/>
                    </a:lnTo>
                    <a:lnTo>
                      <a:pt x="693" y="1797"/>
                    </a:lnTo>
                    <a:lnTo>
                      <a:pt x="682" y="1822"/>
                    </a:lnTo>
                    <a:lnTo>
                      <a:pt x="672" y="1849"/>
                    </a:lnTo>
                    <a:lnTo>
                      <a:pt x="662" y="1875"/>
                    </a:lnTo>
                    <a:lnTo>
                      <a:pt x="654" y="1899"/>
                    </a:lnTo>
                    <a:lnTo>
                      <a:pt x="646" y="1924"/>
                    </a:lnTo>
                    <a:lnTo>
                      <a:pt x="632" y="1970"/>
                    </a:lnTo>
                    <a:lnTo>
                      <a:pt x="618" y="2013"/>
                    </a:lnTo>
                    <a:lnTo>
                      <a:pt x="611" y="2031"/>
                    </a:lnTo>
                    <a:lnTo>
                      <a:pt x="603" y="2049"/>
                    </a:lnTo>
                    <a:lnTo>
                      <a:pt x="594" y="2065"/>
                    </a:lnTo>
                    <a:lnTo>
                      <a:pt x="585" y="2079"/>
                    </a:lnTo>
                    <a:lnTo>
                      <a:pt x="575" y="2092"/>
                    </a:lnTo>
                    <a:lnTo>
                      <a:pt x="564" y="2102"/>
                    </a:lnTo>
                    <a:lnTo>
                      <a:pt x="551" y="2108"/>
                    </a:lnTo>
                    <a:lnTo>
                      <a:pt x="537" y="2114"/>
                    </a:lnTo>
                    <a:lnTo>
                      <a:pt x="506" y="2123"/>
                    </a:lnTo>
                    <a:lnTo>
                      <a:pt x="475" y="2132"/>
                    </a:lnTo>
                    <a:lnTo>
                      <a:pt x="444" y="2142"/>
                    </a:lnTo>
                    <a:lnTo>
                      <a:pt x="414" y="2152"/>
                    </a:lnTo>
                    <a:lnTo>
                      <a:pt x="385" y="2164"/>
                    </a:lnTo>
                    <a:lnTo>
                      <a:pt x="356" y="2176"/>
                    </a:lnTo>
                    <a:lnTo>
                      <a:pt x="328" y="2188"/>
                    </a:lnTo>
                    <a:lnTo>
                      <a:pt x="301" y="2203"/>
                    </a:lnTo>
                    <a:lnTo>
                      <a:pt x="274" y="2217"/>
                    </a:lnTo>
                    <a:lnTo>
                      <a:pt x="247" y="2232"/>
                    </a:lnTo>
                    <a:lnTo>
                      <a:pt x="223" y="2248"/>
                    </a:lnTo>
                    <a:lnTo>
                      <a:pt x="198" y="2265"/>
                    </a:lnTo>
                    <a:lnTo>
                      <a:pt x="176" y="2283"/>
                    </a:lnTo>
                    <a:lnTo>
                      <a:pt x="154" y="2302"/>
                    </a:lnTo>
                    <a:lnTo>
                      <a:pt x="133" y="2321"/>
                    </a:lnTo>
                    <a:lnTo>
                      <a:pt x="114" y="2342"/>
                    </a:lnTo>
                    <a:lnTo>
                      <a:pt x="96" y="2363"/>
                    </a:lnTo>
                    <a:lnTo>
                      <a:pt x="79" y="2385"/>
                    </a:lnTo>
                    <a:lnTo>
                      <a:pt x="64" y="2409"/>
                    </a:lnTo>
                    <a:lnTo>
                      <a:pt x="49" y="2432"/>
                    </a:lnTo>
                    <a:lnTo>
                      <a:pt x="37" y="2457"/>
                    </a:lnTo>
                    <a:lnTo>
                      <a:pt x="27" y="2483"/>
                    </a:lnTo>
                    <a:lnTo>
                      <a:pt x="18" y="2510"/>
                    </a:lnTo>
                    <a:lnTo>
                      <a:pt x="10" y="2538"/>
                    </a:lnTo>
                    <a:lnTo>
                      <a:pt x="5" y="2566"/>
                    </a:lnTo>
                    <a:lnTo>
                      <a:pt x="1" y="2596"/>
                    </a:lnTo>
                    <a:lnTo>
                      <a:pt x="0" y="2628"/>
                    </a:lnTo>
                    <a:lnTo>
                      <a:pt x="1" y="2660"/>
                    </a:lnTo>
                    <a:lnTo>
                      <a:pt x="4" y="2692"/>
                    </a:lnTo>
                    <a:lnTo>
                      <a:pt x="8" y="2727"/>
                    </a:lnTo>
                    <a:lnTo>
                      <a:pt x="16" y="2761"/>
                    </a:lnTo>
                    <a:lnTo>
                      <a:pt x="25" y="2798"/>
                    </a:lnTo>
                    <a:lnTo>
                      <a:pt x="5662" y="2798"/>
                    </a:lnTo>
                    <a:lnTo>
                      <a:pt x="5704" y="2732"/>
                    </a:lnTo>
                    <a:lnTo>
                      <a:pt x="5741" y="2664"/>
                    </a:lnTo>
                    <a:lnTo>
                      <a:pt x="5773" y="2595"/>
                    </a:lnTo>
                    <a:lnTo>
                      <a:pt x="5801" y="2525"/>
                    </a:lnTo>
                    <a:lnTo>
                      <a:pt x="5823" y="2455"/>
                    </a:lnTo>
                    <a:lnTo>
                      <a:pt x="5842" y="2384"/>
                    </a:lnTo>
                    <a:lnTo>
                      <a:pt x="5856" y="2312"/>
                    </a:lnTo>
                    <a:lnTo>
                      <a:pt x="5865" y="2241"/>
                    </a:lnTo>
                    <a:lnTo>
                      <a:pt x="5871" y="2168"/>
                    </a:lnTo>
                    <a:lnTo>
                      <a:pt x="5872" y="2097"/>
                    </a:lnTo>
                    <a:lnTo>
                      <a:pt x="5868" y="2027"/>
                    </a:lnTo>
                    <a:lnTo>
                      <a:pt x="5861" y="1957"/>
                    </a:lnTo>
                    <a:lnTo>
                      <a:pt x="5848" y="1889"/>
                    </a:lnTo>
                    <a:lnTo>
                      <a:pt x="5833" y="1821"/>
                    </a:lnTo>
                    <a:lnTo>
                      <a:pt x="5813" y="1757"/>
                    </a:lnTo>
                    <a:lnTo>
                      <a:pt x="5789" y="1692"/>
                    </a:lnTo>
                    <a:lnTo>
                      <a:pt x="5762" y="1631"/>
                    </a:lnTo>
                    <a:lnTo>
                      <a:pt x="5729" y="1572"/>
                    </a:lnTo>
                    <a:lnTo>
                      <a:pt x="5694" y="1515"/>
                    </a:lnTo>
                    <a:lnTo>
                      <a:pt x="5655" y="1462"/>
                    </a:lnTo>
                    <a:lnTo>
                      <a:pt x="5612" y="1411"/>
                    </a:lnTo>
                    <a:lnTo>
                      <a:pt x="5565" y="1363"/>
                    </a:lnTo>
                    <a:lnTo>
                      <a:pt x="5514" y="1320"/>
                    </a:lnTo>
                    <a:lnTo>
                      <a:pt x="5460" y="1280"/>
                    </a:lnTo>
                    <a:lnTo>
                      <a:pt x="5402" y="1244"/>
                    </a:lnTo>
                    <a:lnTo>
                      <a:pt x="5341" y="1212"/>
                    </a:lnTo>
                    <a:lnTo>
                      <a:pt x="5277" y="1185"/>
                    </a:lnTo>
                    <a:lnTo>
                      <a:pt x="5208" y="1163"/>
                    </a:lnTo>
                    <a:lnTo>
                      <a:pt x="5137" y="1145"/>
                    </a:lnTo>
                    <a:lnTo>
                      <a:pt x="5062" y="1133"/>
                    </a:lnTo>
                    <a:lnTo>
                      <a:pt x="4984" y="1126"/>
                    </a:lnTo>
                    <a:lnTo>
                      <a:pt x="4903" y="1126"/>
                    </a:lnTo>
                    <a:close/>
                  </a:path>
                </a:pathLst>
              </a:custGeom>
              <a:noFill/>
              <a:ln w="11113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371"/>
              <p:cNvSpPr>
                <a:spLocks/>
              </p:cNvSpPr>
              <p:nvPr/>
            </p:nvSpPr>
            <p:spPr bwMode="auto">
              <a:xfrm>
                <a:off x="3643" y="2155"/>
                <a:ext cx="671" cy="304"/>
              </a:xfrm>
              <a:custGeom>
                <a:avLst/>
                <a:gdLst>
                  <a:gd name="T0" fmla="*/ 4018 w 4028"/>
                  <a:gd name="T1" fmla="*/ 1398 h 1824"/>
                  <a:gd name="T2" fmla="*/ 3983 w 4028"/>
                  <a:gd name="T3" fmla="*/ 1276 h 1824"/>
                  <a:gd name="T4" fmla="*/ 3926 w 4028"/>
                  <a:gd name="T5" fmla="*/ 1163 h 1824"/>
                  <a:gd name="T6" fmla="*/ 3849 w 4028"/>
                  <a:gd name="T7" fmla="*/ 1065 h 1824"/>
                  <a:gd name="T8" fmla="*/ 3755 w 4028"/>
                  <a:gd name="T9" fmla="*/ 985 h 1824"/>
                  <a:gd name="T10" fmla="*/ 3647 w 4028"/>
                  <a:gd name="T11" fmla="*/ 923 h 1824"/>
                  <a:gd name="T12" fmla="*/ 3527 w 4028"/>
                  <a:gd name="T13" fmla="*/ 883 h 1824"/>
                  <a:gd name="T14" fmla="*/ 3398 w 4028"/>
                  <a:gd name="T15" fmla="*/ 866 h 1824"/>
                  <a:gd name="T16" fmla="*/ 3312 w 4028"/>
                  <a:gd name="T17" fmla="*/ 870 h 1824"/>
                  <a:gd name="T18" fmla="*/ 3300 w 4028"/>
                  <a:gd name="T19" fmla="*/ 816 h 1824"/>
                  <a:gd name="T20" fmla="*/ 3294 w 4028"/>
                  <a:gd name="T21" fmla="*/ 736 h 1824"/>
                  <a:gd name="T22" fmla="*/ 3272 w 4028"/>
                  <a:gd name="T23" fmla="*/ 662 h 1824"/>
                  <a:gd name="T24" fmla="*/ 3238 w 4028"/>
                  <a:gd name="T25" fmla="*/ 593 h 1824"/>
                  <a:gd name="T26" fmla="*/ 3190 w 4028"/>
                  <a:gd name="T27" fmla="*/ 534 h 1824"/>
                  <a:gd name="T28" fmla="*/ 3133 w 4028"/>
                  <a:gd name="T29" fmla="*/ 484 h 1824"/>
                  <a:gd name="T30" fmla="*/ 3066 w 4028"/>
                  <a:gd name="T31" fmla="*/ 446 h 1824"/>
                  <a:gd name="T32" fmla="*/ 2993 w 4028"/>
                  <a:gd name="T33" fmla="*/ 421 h 1824"/>
                  <a:gd name="T34" fmla="*/ 2914 w 4028"/>
                  <a:gd name="T35" fmla="*/ 411 h 1824"/>
                  <a:gd name="T36" fmla="*/ 2806 w 4028"/>
                  <a:gd name="T37" fmla="*/ 424 h 1824"/>
                  <a:gd name="T38" fmla="*/ 2700 w 4028"/>
                  <a:gd name="T39" fmla="*/ 467 h 1824"/>
                  <a:gd name="T40" fmla="*/ 2656 w 4028"/>
                  <a:gd name="T41" fmla="*/ 406 h 1824"/>
                  <a:gd name="T42" fmla="*/ 2612 w 4028"/>
                  <a:gd name="T43" fmla="*/ 310 h 1824"/>
                  <a:gd name="T44" fmla="*/ 2555 w 4028"/>
                  <a:gd name="T45" fmla="*/ 223 h 1824"/>
                  <a:gd name="T46" fmla="*/ 2482 w 4028"/>
                  <a:gd name="T47" fmla="*/ 149 h 1824"/>
                  <a:gd name="T48" fmla="*/ 2399 w 4028"/>
                  <a:gd name="T49" fmla="*/ 88 h 1824"/>
                  <a:gd name="T50" fmla="*/ 2307 w 4028"/>
                  <a:gd name="T51" fmla="*/ 41 h 1824"/>
                  <a:gd name="T52" fmla="*/ 2204 w 4028"/>
                  <a:gd name="T53" fmla="*/ 11 h 1824"/>
                  <a:gd name="T54" fmla="*/ 2096 w 4028"/>
                  <a:gd name="T55" fmla="*/ 0 h 1824"/>
                  <a:gd name="T56" fmla="*/ 1994 w 4028"/>
                  <a:gd name="T57" fmla="*/ 6 h 1824"/>
                  <a:gd name="T58" fmla="*/ 1898 w 4028"/>
                  <a:gd name="T59" fmla="*/ 29 h 1824"/>
                  <a:gd name="T60" fmla="*/ 1811 w 4028"/>
                  <a:gd name="T61" fmla="*/ 65 h 1824"/>
                  <a:gd name="T62" fmla="*/ 1729 w 4028"/>
                  <a:gd name="T63" fmla="*/ 115 h 1824"/>
                  <a:gd name="T64" fmla="*/ 1657 w 4028"/>
                  <a:gd name="T65" fmla="*/ 177 h 1824"/>
                  <a:gd name="T66" fmla="*/ 1596 w 4028"/>
                  <a:gd name="T67" fmla="*/ 248 h 1824"/>
                  <a:gd name="T68" fmla="*/ 1547 w 4028"/>
                  <a:gd name="T69" fmla="*/ 329 h 1824"/>
                  <a:gd name="T70" fmla="*/ 1510 w 4028"/>
                  <a:gd name="T71" fmla="*/ 417 h 1824"/>
                  <a:gd name="T72" fmla="*/ 1411 w 4028"/>
                  <a:gd name="T73" fmla="*/ 416 h 1824"/>
                  <a:gd name="T74" fmla="*/ 1281 w 4028"/>
                  <a:gd name="T75" fmla="*/ 402 h 1824"/>
                  <a:gd name="T76" fmla="*/ 1136 w 4028"/>
                  <a:gd name="T77" fmla="*/ 414 h 1824"/>
                  <a:gd name="T78" fmla="*/ 996 w 4028"/>
                  <a:gd name="T79" fmla="*/ 453 h 1824"/>
                  <a:gd name="T80" fmla="*/ 868 w 4028"/>
                  <a:gd name="T81" fmla="*/ 518 h 1824"/>
                  <a:gd name="T82" fmla="*/ 757 w 4028"/>
                  <a:gd name="T83" fmla="*/ 605 h 1824"/>
                  <a:gd name="T84" fmla="*/ 664 w 4028"/>
                  <a:gd name="T85" fmla="*/ 712 h 1824"/>
                  <a:gd name="T86" fmla="*/ 593 w 4028"/>
                  <a:gd name="T87" fmla="*/ 834 h 1824"/>
                  <a:gd name="T88" fmla="*/ 546 w 4028"/>
                  <a:gd name="T89" fmla="*/ 970 h 1824"/>
                  <a:gd name="T90" fmla="*/ 526 w 4028"/>
                  <a:gd name="T91" fmla="*/ 1115 h 1824"/>
                  <a:gd name="T92" fmla="*/ 471 w 4028"/>
                  <a:gd name="T93" fmla="*/ 1150 h 1824"/>
                  <a:gd name="T94" fmla="*/ 382 w 4028"/>
                  <a:gd name="T95" fmla="*/ 1158 h 1824"/>
                  <a:gd name="T96" fmla="*/ 295 w 4028"/>
                  <a:gd name="T97" fmla="*/ 1182 h 1824"/>
                  <a:gd name="T98" fmla="*/ 214 w 4028"/>
                  <a:gd name="T99" fmla="*/ 1223 h 1824"/>
                  <a:gd name="T100" fmla="*/ 143 w 4028"/>
                  <a:gd name="T101" fmla="*/ 1279 h 1824"/>
                  <a:gd name="T102" fmla="*/ 85 w 4028"/>
                  <a:gd name="T103" fmla="*/ 1347 h 1824"/>
                  <a:gd name="T104" fmla="*/ 41 w 4028"/>
                  <a:gd name="T105" fmla="*/ 1425 h 1824"/>
                  <a:gd name="T106" fmla="*/ 12 w 4028"/>
                  <a:gd name="T107" fmla="*/ 1510 h 1824"/>
                  <a:gd name="T108" fmla="*/ 0 w 4028"/>
                  <a:gd name="T109" fmla="*/ 1604 h 1824"/>
                  <a:gd name="T110" fmla="*/ 9 w 4028"/>
                  <a:gd name="T111" fmla="*/ 1705 h 1824"/>
                  <a:gd name="T112" fmla="*/ 39 w 4028"/>
                  <a:gd name="T113" fmla="*/ 1802 h 1824"/>
                  <a:gd name="T114" fmla="*/ 3967 w 4028"/>
                  <a:gd name="T115" fmla="*/ 1787 h 1824"/>
                  <a:gd name="T116" fmla="*/ 3998 w 4028"/>
                  <a:gd name="T117" fmla="*/ 1709 h 1824"/>
                  <a:gd name="T118" fmla="*/ 4018 w 4028"/>
                  <a:gd name="T119" fmla="*/ 1627 h 1824"/>
                  <a:gd name="T120" fmla="*/ 4028 w 4028"/>
                  <a:gd name="T121" fmla="*/ 1540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28" h="1824">
                    <a:moveTo>
                      <a:pt x="4028" y="1497"/>
                    </a:moveTo>
                    <a:lnTo>
                      <a:pt x="4026" y="1464"/>
                    </a:lnTo>
                    <a:lnTo>
                      <a:pt x="4023" y="1430"/>
                    </a:lnTo>
                    <a:lnTo>
                      <a:pt x="4018" y="1398"/>
                    </a:lnTo>
                    <a:lnTo>
                      <a:pt x="4012" y="1367"/>
                    </a:lnTo>
                    <a:lnTo>
                      <a:pt x="4004" y="1336"/>
                    </a:lnTo>
                    <a:lnTo>
                      <a:pt x="3994" y="1304"/>
                    </a:lnTo>
                    <a:lnTo>
                      <a:pt x="3983" y="1276"/>
                    </a:lnTo>
                    <a:lnTo>
                      <a:pt x="3970" y="1246"/>
                    </a:lnTo>
                    <a:lnTo>
                      <a:pt x="3957" y="1218"/>
                    </a:lnTo>
                    <a:lnTo>
                      <a:pt x="3943" y="1190"/>
                    </a:lnTo>
                    <a:lnTo>
                      <a:pt x="3926" y="1163"/>
                    </a:lnTo>
                    <a:lnTo>
                      <a:pt x="3908" y="1138"/>
                    </a:lnTo>
                    <a:lnTo>
                      <a:pt x="3889" y="1113"/>
                    </a:lnTo>
                    <a:lnTo>
                      <a:pt x="3869" y="1089"/>
                    </a:lnTo>
                    <a:lnTo>
                      <a:pt x="3849" y="1065"/>
                    </a:lnTo>
                    <a:lnTo>
                      <a:pt x="3827" y="1044"/>
                    </a:lnTo>
                    <a:lnTo>
                      <a:pt x="3804" y="1023"/>
                    </a:lnTo>
                    <a:lnTo>
                      <a:pt x="3780" y="1003"/>
                    </a:lnTo>
                    <a:lnTo>
                      <a:pt x="3755" y="985"/>
                    </a:lnTo>
                    <a:lnTo>
                      <a:pt x="3729" y="967"/>
                    </a:lnTo>
                    <a:lnTo>
                      <a:pt x="3702" y="951"/>
                    </a:lnTo>
                    <a:lnTo>
                      <a:pt x="3675" y="936"/>
                    </a:lnTo>
                    <a:lnTo>
                      <a:pt x="3647" y="923"/>
                    </a:lnTo>
                    <a:lnTo>
                      <a:pt x="3618" y="911"/>
                    </a:lnTo>
                    <a:lnTo>
                      <a:pt x="3588" y="900"/>
                    </a:lnTo>
                    <a:lnTo>
                      <a:pt x="3558" y="891"/>
                    </a:lnTo>
                    <a:lnTo>
                      <a:pt x="3527" y="883"/>
                    </a:lnTo>
                    <a:lnTo>
                      <a:pt x="3496" y="876"/>
                    </a:lnTo>
                    <a:lnTo>
                      <a:pt x="3463" y="872"/>
                    </a:lnTo>
                    <a:lnTo>
                      <a:pt x="3431" y="868"/>
                    </a:lnTo>
                    <a:lnTo>
                      <a:pt x="3398" y="866"/>
                    </a:lnTo>
                    <a:lnTo>
                      <a:pt x="3364" y="866"/>
                    </a:lnTo>
                    <a:lnTo>
                      <a:pt x="3347" y="867"/>
                    </a:lnTo>
                    <a:lnTo>
                      <a:pt x="3330" y="868"/>
                    </a:lnTo>
                    <a:lnTo>
                      <a:pt x="3312" y="870"/>
                    </a:lnTo>
                    <a:lnTo>
                      <a:pt x="3295" y="872"/>
                    </a:lnTo>
                    <a:lnTo>
                      <a:pt x="3298" y="854"/>
                    </a:lnTo>
                    <a:lnTo>
                      <a:pt x="3299" y="835"/>
                    </a:lnTo>
                    <a:lnTo>
                      <a:pt x="3300" y="816"/>
                    </a:lnTo>
                    <a:lnTo>
                      <a:pt x="3300" y="797"/>
                    </a:lnTo>
                    <a:lnTo>
                      <a:pt x="3299" y="776"/>
                    </a:lnTo>
                    <a:lnTo>
                      <a:pt x="3296" y="756"/>
                    </a:lnTo>
                    <a:lnTo>
                      <a:pt x="3294" y="736"/>
                    </a:lnTo>
                    <a:lnTo>
                      <a:pt x="3290" y="717"/>
                    </a:lnTo>
                    <a:lnTo>
                      <a:pt x="3285" y="698"/>
                    </a:lnTo>
                    <a:lnTo>
                      <a:pt x="3279" y="679"/>
                    </a:lnTo>
                    <a:lnTo>
                      <a:pt x="3272" y="662"/>
                    </a:lnTo>
                    <a:lnTo>
                      <a:pt x="3265" y="644"/>
                    </a:lnTo>
                    <a:lnTo>
                      <a:pt x="3256" y="626"/>
                    </a:lnTo>
                    <a:lnTo>
                      <a:pt x="3248" y="609"/>
                    </a:lnTo>
                    <a:lnTo>
                      <a:pt x="3238" y="593"/>
                    </a:lnTo>
                    <a:lnTo>
                      <a:pt x="3226" y="577"/>
                    </a:lnTo>
                    <a:lnTo>
                      <a:pt x="3215" y="562"/>
                    </a:lnTo>
                    <a:lnTo>
                      <a:pt x="3203" y="547"/>
                    </a:lnTo>
                    <a:lnTo>
                      <a:pt x="3190" y="534"/>
                    </a:lnTo>
                    <a:lnTo>
                      <a:pt x="3176" y="520"/>
                    </a:lnTo>
                    <a:lnTo>
                      <a:pt x="3163" y="507"/>
                    </a:lnTo>
                    <a:lnTo>
                      <a:pt x="3147" y="495"/>
                    </a:lnTo>
                    <a:lnTo>
                      <a:pt x="3133" y="484"/>
                    </a:lnTo>
                    <a:lnTo>
                      <a:pt x="3117" y="473"/>
                    </a:lnTo>
                    <a:lnTo>
                      <a:pt x="3101" y="463"/>
                    </a:lnTo>
                    <a:lnTo>
                      <a:pt x="3084" y="454"/>
                    </a:lnTo>
                    <a:lnTo>
                      <a:pt x="3066" y="446"/>
                    </a:lnTo>
                    <a:lnTo>
                      <a:pt x="3048" y="438"/>
                    </a:lnTo>
                    <a:lnTo>
                      <a:pt x="3031" y="431"/>
                    </a:lnTo>
                    <a:lnTo>
                      <a:pt x="3012" y="426"/>
                    </a:lnTo>
                    <a:lnTo>
                      <a:pt x="2993" y="421"/>
                    </a:lnTo>
                    <a:lnTo>
                      <a:pt x="2974" y="417"/>
                    </a:lnTo>
                    <a:lnTo>
                      <a:pt x="2954" y="414"/>
                    </a:lnTo>
                    <a:lnTo>
                      <a:pt x="2934" y="412"/>
                    </a:lnTo>
                    <a:lnTo>
                      <a:pt x="2914" y="411"/>
                    </a:lnTo>
                    <a:lnTo>
                      <a:pt x="2894" y="411"/>
                    </a:lnTo>
                    <a:lnTo>
                      <a:pt x="2864" y="412"/>
                    </a:lnTo>
                    <a:lnTo>
                      <a:pt x="2834" y="417"/>
                    </a:lnTo>
                    <a:lnTo>
                      <a:pt x="2806" y="424"/>
                    </a:lnTo>
                    <a:lnTo>
                      <a:pt x="2778" y="431"/>
                    </a:lnTo>
                    <a:lnTo>
                      <a:pt x="2750" y="441"/>
                    </a:lnTo>
                    <a:lnTo>
                      <a:pt x="2725" y="454"/>
                    </a:lnTo>
                    <a:lnTo>
                      <a:pt x="2700" y="467"/>
                    </a:lnTo>
                    <a:lnTo>
                      <a:pt x="2677" y="483"/>
                    </a:lnTo>
                    <a:lnTo>
                      <a:pt x="2670" y="457"/>
                    </a:lnTo>
                    <a:lnTo>
                      <a:pt x="2664" y="430"/>
                    </a:lnTo>
                    <a:lnTo>
                      <a:pt x="2656" y="406"/>
                    </a:lnTo>
                    <a:lnTo>
                      <a:pt x="2646" y="380"/>
                    </a:lnTo>
                    <a:lnTo>
                      <a:pt x="2636" y="357"/>
                    </a:lnTo>
                    <a:lnTo>
                      <a:pt x="2625" y="332"/>
                    </a:lnTo>
                    <a:lnTo>
                      <a:pt x="2612" y="310"/>
                    </a:lnTo>
                    <a:lnTo>
                      <a:pt x="2599" y="287"/>
                    </a:lnTo>
                    <a:lnTo>
                      <a:pt x="2585" y="266"/>
                    </a:lnTo>
                    <a:lnTo>
                      <a:pt x="2570" y="245"/>
                    </a:lnTo>
                    <a:lnTo>
                      <a:pt x="2555" y="223"/>
                    </a:lnTo>
                    <a:lnTo>
                      <a:pt x="2538" y="204"/>
                    </a:lnTo>
                    <a:lnTo>
                      <a:pt x="2520" y="184"/>
                    </a:lnTo>
                    <a:lnTo>
                      <a:pt x="2501" y="167"/>
                    </a:lnTo>
                    <a:lnTo>
                      <a:pt x="2482" y="149"/>
                    </a:lnTo>
                    <a:lnTo>
                      <a:pt x="2462" y="132"/>
                    </a:lnTo>
                    <a:lnTo>
                      <a:pt x="2442" y="117"/>
                    </a:lnTo>
                    <a:lnTo>
                      <a:pt x="2421" y="102"/>
                    </a:lnTo>
                    <a:lnTo>
                      <a:pt x="2399" y="88"/>
                    </a:lnTo>
                    <a:lnTo>
                      <a:pt x="2377" y="74"/>
                    </a:lnTo>
                    <a:lnTo>
                      <a:pt x="2353" y="62"/>
                    </a:lnTo>
                    <a:lnTo>
                      <a:pt x="2330" y="51"/>
                    </a:lnTo>
                    <a:lnTo>
                      <a:pt x="2307" y="41"/>
                    </a:lnTo>
                    <a:lnTo>
                      <a:pt x="2281" y="32"/>
                    </a:lnTo>
                    <a:lnTo>
                      <a:pt x="2257" y="24"/>
                    </a:lnTo>
                    <a:lnTo>
                      <a:pt x="2231" y="18"/>
                    </a:lnTo>
                    <a:lnTo>
                      <a:pt x="2204" y="11"/>
                    </a:lnTo>
                    <a:lnTo>
                      <a:pt x="2179" y="6"/>
                    </a:lnTo>
                    <a:lnTo>
                      <a:pt x="2151" y="3"/>
                    </a:lnTo>
                    <a:lnTo>
                      <a:pt x="2124" y="1"/>
                    </a:lnTo>
                    <a:lnTo>
                      <a:pt x="2096" y="0"/>
                    </a:lnTo>
                    <a:lnTo>
                      <a:pt x="2069" y="0"/>
                    </a:lnTo>
                    <a:lnTo>
                      <a:pt x="2044" y="1"/>
                    </a:lnTo>
                    <a:lnTo>
                      <a:pt x="2019" y="3"/>
                    </a:lnTo>
                    <a:lnTo>
                      <a:pt x="1994" y="6"/>
                    </a:lnTo>
                    <a:lnTo>
                      <a:pt x="1970" y="10"/>
                    </a:lnTo>
                    <a:lnTo>
                      <a:pt x="1945" y="15"/>
                    </a:lnTo>
                    <a:lnTo>
                      <a:pt x="1922" y="22"/>
                    </a:lnTo>
                    <a:lnTo>
                      <a:pt x="1898" y="29"/>
                    </a:lnTo>
                    <a:lnTo>
                      <a:pt x="1876" y="37"/>
                    </a:lnTo>
                    <a:lnTo>
                      <a:pt x="1854" y="45"/>
                    </a:lnTo>
                    <a:lnTo>
                      <a:pt x="1832" y="54"/>
                    </a:lnTo>
                    <a:lnTo>
                      <a:pt x="1811" y="65"/>
                    </a:lnTo>
                    <a:lnTo>
                      <a:pt x="1789" y="77"/>
                    </a:lnTo>
                    <a:lnTo>
                      <a:pt x="1768" y="89"/>
                    </a:lnTo>
                    <a:lnTo>
                      <a:pt x="1748" y="101"/>
                    </a:lnTo>
                    <a:lnTo>
                      <a:pt x="1729" y="115"/>
                    </a:lnTo>
                    <a:lnTo>
                      <a:pt x="1710" y="129"/>
                    </a:lnTo>
                    <a:lnTo>
                      <a:pt x="1693" y="144"/>
                    </a:lnTo>
                    <a:lnTo>
                      <a:pt x="1675" y="160"/>
                    </a:lnTo>
                    <a:lnTo>
                      <a:pt x="1657" y="177"/>
                    </a:lnTo>
                    <a:lnTo>
                      <a:pt x="1641" y="193"/>
                    </a:lnTo>
                    <a:lnTo>
                      <a:pt x="1626" y="211"/>
                    </a:lnTo>
                    <a:lnTo>
                      <a:pt x="1610" y="229"/>
                    </a:lnTo>
                    <a:lnTo>
                      <a:pt x="1596" y="248"/>
                    </a:lnTo>
                    <a:lnTo>
                      <a:pt x="1582" y="268"/>
                    </a:lnTo>
                    <a:lnTo>
                      <a:pt x="1570" y="287"/>
                    </a:lnTo>
                    <a:lnTo>
                      <a:pt x="1558" y="308"/>
                    </a:lnTo>
                    <a:lnTo>
                      <a:pt x="1547" y="329"/>
                    </a:lnTo>
                    <a:lnTo>
                      <a:pt x="1536" y="350"/>
                    </a:lnTo>
                    <a:lnTo>
                      <a:pt x="1527" y="372"/>
                    </a:lnTo>
                    <a:lnTo>
                      <a:pt x="1518" y="395"/>
                    </a:lnTo>
                    <a:lnTo>
                      <a:pt x="1510" y="417"/>
                    </a:lnTo>
                    <a:lnTo>
                      <a:pt x="1502" y="440"/>
                    </a:lnTo>
                    <a:lnTo>
                      <a:pt x="1472" y="430"/>
                    </a:lnTo>
                    <a:lnTo>
                      <a:pt x="1442" y="422"/>
                    </a:lnTo>
                    <a:lnTo>
                      <a:pt x="1411" y="416"/>
                    </a:lnTo>
                    <a:lnTo>
                      <a:pt x="1379" y="410"/>
                    </a:lnTo>
                    <a:lnTo>
                      <a:pt x="1347" y="406"/>
                    </a:lnTo>
                    <a:lnTo>
                      <a:pt x="1314" y="404"/>
                    </a:lnTo>
                    <a:lnTo>
                      <a:pt x="1281" y="402"/>
                    </a:lnTo>
                    <a:lnTo>
                      <a:pt x="1248" y="402"/>
                    </a:lnTo>
                    <a:lnTo>
                      <a:pt x="1210" y="404"/>
                    </a:lnTo>
                    <a:lnTo>
                      <a:pt x="1173" y="408"/>
                    </a:lnTo>
                    <a:lnTo>
                      <a:pt x="1136" y="414"/>
                    </a:lnTo>
                    <a:lnTo>
                      <a:pt x="1100" y="420"/>
                    </a:lnTo>
                    <a:lnTo>
                      <a:pt x="1064" y="430"/>
                    </a:lnTo>
                    <a:lnTo>
                      <a:pt x="1030" y="440"/>
                    </a:lnTo>
                    <a:lnTo>
                      <a:pt x="996" y="453"/>
                    </a:lnTo>
                    <a:lnTo>
                      <a:pt x="963" y="467"/>
                    </a:lnTo>
                    <a:lnTo>
                      <a:pt x="931" y="483"/>
                    </a:lnTo>
                    <a:lnTo>
                      <a:pt x="900" y="499"/>
                    </a:lnTo>
                    <a:lnTo>
                      <a:pt x="868" y="518"/>
                    </a:lnTo>
                    <a:lnTo>
                      <a:pt x="840" y="537"/>
                    </a:lnTo>
                    <a:lnTo>
                      <a:pt x="811" y="558"/>
                    </a:lnTo>
                    <a:lnTo>
                      <a:pt x="784" y="582"/>
                    </a:lnTo>
                    <a:lnTo>
                      <a:pt x="757" y="605"/>
                    </a:lnTo>
                    <a:lnTo>
                      <a:pt x="732" y="629"/>
                    </a:lnTo>
                    <a:lnTo>
                      <a:pt x="708" y="656"/>
                    </a:lnTo>
                    <a:lnTo>
                      <a:pt x="686" y="683"/>
                    </a:lnTo>
                    <a:lnTo>
                      <a:pt x="664" y="712"/>
                    </a:lnTo>
                    <a:lnTo>
                      <a:pt x="645" y="741"/>
                    </a:lnTo>
                    <a:lnTo>
                      <a:pt x="626" y="771"/>
                    </a:lnTo>
                    <a:lnTo>
                      <a:pt x="608" y="802"/>
                    </a:lnTo>
                    <a:lnTo>
                      <a:pt x="593" y="834"/>
                    </a:lnTo>
                    <a:lnTo>
                      <a:pt x="578" y="866"/>
                    </a:lnTo>
                    <a:lnTo>
                      <a:pt x="566" y="901"/>
                    </a:lnTo>
                    <a:lnTo>
                      <a:pt x="555" y="934"/>
                    </a:lnTo>
                    <a:lnTo>
                      <a:pt x="546" y="970"/>
                    </a:lnTo>
                    <a:lnTo>
                      <a:pt x="538" y="1005"/>
                    </a:lnTo>
                    <a:lnTo>
                      <a:pt x="533" y="1042"/>
                    </a:lnTo>
                    <a:lnTo>
                      <a:pt x="528" y="1079"/>
                    </a:lnTo>
                    <a:lnTo>
                      <a:pt x="526" y="1115"/>
                    </a:lnTo>
                    <a:lnTo>
                      <a:pt x="525" y="1153"/>
                    </a:lnTo>
                    <a:lnTo>
                      <a:pt x="507" y="1152"/>
                    </a:lnTo>
                    <a:lnTo>
                      <a:pt x="489" y="1150"/>
                    </a:lnTo>
                    <a:lnTo>
                      <a:pt x="471" y="1150"/>
                    </a:lnTo>
                    <a:lnTo>
                      <a:pt x="454" y="1150"/>
                    </a:lnTo>
                    <a:lnTo>
                      <a:pt x="429" y="1151"/>
                    </a:lnTo>
                    <a:lnTo>
                      <a:pt x="406" y="1153"/>
                    </a:lnTo>
                    <a:lnTo>
                      <a:pt x="382" y="1158"/>
                    </a:lnTo>
                    <a:lnTo>
                      <a:pt x="360" y="1162"/>
                    </a:lnTo>
                    <a:lnTo>
                      <a:pt x="338" y="1168"/>
                    </a:lnTo>
                    <a:lnTo>
                      <a:pt x="316" y="1174"/>
                    </a:lnTo>
                    <a:lnTo>
                      <a:pt x="295" y="1182"/>
                    </a:lnTo>
                    <a:lnTo>
                      <a:pt x="273" y="1191"/>
                    </a:lnTo>
                    <a:lnTo>
                      <a:pt x="253" y="1201"/>
                    </a:lnTo>
                    <a:lnTo>
                      <a:pt x="233" y="1212"/>
                    </a:lnTo>
                    <a:lnTo>
                      <a:pt x="214" y="1223"/>
                    </a:lnTo>
                    <a:lnTo>
                      <a:pt x="196" y="1237"/>
                    </a:lnTo>
                    <a:lnTo>
                      <a:pt x="178" y="1250"/>
                    </a:lnTo>
                    <a:lnTo>
                      <a:pt x="160" y="1264"/>
                    </a:lnTo>
                    <a:lnTo>
                      <a:pt x="143" y="1279"/>
                    </a:lnTo>
                    <a:lnTo>
                      <a:pt x="128" y="1294"/>
                    </a:lnTo>
                    <a:lnTo>
                      <a:pt x="113" y="1311"/>
                    </a:lnTo>
                    <a:lnTo>
                      <a:pt x="99" y="1329"/>
                    </a:lnTo>
                    <a:lnTo>
                      <a:pt x="85" y="1347"/>
                    </a:lnTo>
                    <a:lnTo>
                      <a:pt x="73" y="1366"/>
                    </a:lnTo>
                    <a:lnTo>
                      <a:pt x="61" y="1385"/>
                    </a:lnTo>
                    <a:lnTo>
                      <a:pt x="51" y="1405"/>
                    </a:lnTo>
                    <a:lnTo>
                      <a:pt x="41" y="1425"/>
                    </a:lnTo>
                    <a:lnTo>
                      <a:pt x="32" y="1446"/>
                    </a:lnTo>
                    <a:lnTo>
                      <a:pt x="24" y="1467"/>
                    </a:lnTo>
                    <a:lnTo>
                      <a:pt x="18" y="1488"/>
                    </a:lnTo>
                    <a:lnTo>
                      <a:pt x="12" y="1510"/>
                    </a:lnTo>
                    <a:lnTo>
                      <a:pt x="8" y="1534"/>
                    </a:lnTo>
                    <a:lnTo>
                      <a:pt x="4" y="1557"/>
                    </a:lnTo>
                    <a:lnTo>
                      <a:pt x="2" y="1580"/>
                    </a:lnTo>
                    <a:lnTo>
                      <a:pt x="0" y="1604"/>
                    </a:lnTo>
                    <a:lnTo>
                      <a:pt x="0" y="1627"/>
                    </a:lnTo>
                    <a:lnTo>
                      <a:pt x="2" y="1654"/>
                    </a:lnTo>
                    <a:lnTo>
                      <a:pt x="4" y="1679"/>
                    </a:lnTo>
                    <a:lnTo>
                      <a:pt x="9" y="1705"/>
                    </a:lnTo>
                    <a:lnTo>
                      <a:pt x="14" y="1730"/>
                    </a:lnTo>
                    <a:lnTo>
                      <a:pt x="21" y="1755"/>
                    </a:lnTo>
                    <a:lnTo>
                      <a:pt x="30" y="1778"/>
                    </a:lnTo>
                    <a:lnTo>
                      <a:pt x="39" y="1802"/>
                    </a:lnTo>
                    <a:lnTo>
                      <a:pt x="50" y="1824"/>
                    </a:lnTo>
                    <a:lnTo>
                      <a:pt x="3948" y="1824"/>
                    </a:lnTo>
                    <a:lnTo>
                      <a:pt x="3958" y="1806"/>
                    </a:lnTo>
                    <a:lnTo>
                      <a:pt x="3967" y="1787"/>
                    </a:lnTo>
                    <a:lnTo>
                      <a:pt x="3976" y="1768"/>
                    </a:lnTo>
                    <a:lnTo>
                      <a:pt x="3984" y="1748"/>
                    </a:lnTo>
                    <a:lnTo>
                      <a:pt x="3992" y="1729"/>
                    </a:lnTo>
                    <a:lnTo>
                      <a:pt x="3998" y="1709"/>
                    </a:lnTo>
                    <a:lnTo>
                      <a:pt x="4004" y="1689"/>
                    </a:lnTo>
                    <a:lnTo>
                      <a:pt x="4009" y="1668"/>
                    </a:lnTo>
                    <a:lnTo>
                      <a:pt x="4015" y="1648"/>
                    </a:lnTo>
                    <a:lnTo>
                      <a:pt x="4018" y="1627"/>
                    </a:lnTo>
                    <a:lnTo>
                      <a:pt x="4022" y="1606"/>
                    </a:lnTo>
                    <a:lnTo>
                      <a:pt x="4025" y="1584"/>
                    </a:lnTo>
                    <a:lnTo>
                      <a:pt x="4027" y="1563"/>
                    </a:lnTo>
                    <a:lnTo>
                      <a:pt x="4028" y="1540"/>
                    </a:lnTo>
                    <a:lnTo>
                      <a:pt x="4028" y="1519"/>
                    </a:lnTo>
                    <a:lnTo>
                      <a:pt x="4028" y="1497"/>
                    </a:lnTo>
                    <a:close/>
                  </a:path>
                </a:pathLst>
              </a:custGeom>
              <a:solidFill>
                <a:srgbClr val="50B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372"/>
              <p:cNvSpPr>
                <a:spLocks/>
              </p:cNvSpPr>
              <p:nvPr/>
            </p:nvSpPr>
            <p:spPr bwMode="auto">
              <a:xfrm>
                <a:off x="3643" y="2141"/>
                <a:ext cx="703" cy="318"/>
              </a:xfrm>
              <a:custGeom>
                <a:avLst/>
                <a:gdLst>
                  <a:gd name="T0" fmla="*/ 4206 w 4217"/>
                  <a:gd name="T1" fmla="*/ 1464 h 1910"/>
                  <a:gd name="T2" fmla="*/ 4170 w 4217"/>
                  <a:gd name="T3" fmla="*/ 1335 h 1910"/>
                  <a:gd name="T4" fmla="*/ 4110 w 4217"/>
                  <a:gd name="T5" fmla="*/ 1218 h 1910"/>
                  <a:gd name="T6" fmla="*/ 4029 w 4217"/>
                  <a:gd name="T7" fmla="*/ 1117 h 1910"/>
                  <a:gd name="T8" fmla="*/ 3930 w 4217"/>
                  <a:gd name="T9" fmla="*/ 1031 h 1910"/>
                  <a:gd name="T10" fmla="*/ 3817 w 4217"/>
                  <a:gd name="T11" fmla="*/ 967 h 1910"/>
                  <a:gd name="T12" fmla="*/ 3691 w 4217"/>
                  <a:gd name="T13" fmla="*/ 924 h 1910"/>
                  <a:gd name="T14" fmla="*/ 3557 w 4217"/>
                  <a:gd name="T15" fmla="*/ 908 h 1910"/>
                  <a:gd name="T16" fmla="*/ 3467 w 4217"/>
                  <a:gd name="T17" fmla="*/ 911 h 1910"/>
                  <a:gd name="T18" fmla="*/ 3454 w 4217"/>
                  <a:gd name="T19" fmla="*/ 854 h 1910"/>
                  <a:gd name="T20" fmla="*/ 3448 w 4217"/>
                  <a:gd name="T21" fmla="*/ 772 h 1910"/>
                  <a:gd name="T22" fmla="*/ 3425 w 4217"/>
                  <a:gd name="T23" fmla="*/ 693 h 1910"/>
                  <a:gd name="T24" fmla="*/ 3389 w 4217"/>
                  <a:gd name="T25" fmla="*/ 621 h 1910"/>
                  <a:gd name="T26" fmla="*/ 3340 w 4217"/>
                  <a:gd name="T27" fmla="*/ 559 h 1910"/>
                  <a:gd name="T28" fmla="*/ 3280 w 4217"/>
                  <a:gd name="T29" fmla="*/ 506 h 1910"/>
                  <a:gd name="T30" fmla="*/ 3210 w 4217"/>
                  <a:gd name="T31" fmla="*/ 467 h 1910"/>
                  <a:gd name="T32" fmla="*/ 3133 w 4217"/>
                  <a:gd name="T33" fmla="*/ 442 h 1910"/>
                  <a:gd name="T34" fmla="*/ 3051 w 4217"/>
                  <a:gd name="T35" fmla="*/ 431 h 1910"/>
                  <a:gd name="T36" fmla="*/ 2982 w 4217"/>
                  <a:gd name="T37" fmla="*/ 435 h 1910"/>
                  <a:gd name="T38" fmla="*/ 2923 w 4217"/>
                  <a:gd name="T39" fmla="*/ 447 h 1910"/>
                  <a:gd name="T40" fmla="*/ 2827 w 4217"/>
                  <a:gd name="T41" fmla="*/ 490 h 1910"/>
                  <a:gd name="T42" fmla="*/ 2779 w 4217"/>
                  <a:gd name="T43" fmla="*/ 425 h 1910"/>
                  <a:gd name="T44" fmla="*/ 2735 w 4217"/>
                  <a:gd name="T45" fmla="*/ 325 h 1910"/>
                  <a:gd name="T46" fmla="*/ 2674 w 4217"/>
                  <a:gd name="T47" fmla="*/ 235 h 1910"/>
                  <a:gd name="T48" fmla="*/ 2599 w 4217"/>
                  <a:gd name="T49" fmla="*/ 157 h 1910"/>
                  <a:gd name="T50" fmla="*/ 2511 w 4217"/>
                  <a:gd name="T51" fmla="*/ 92 h 1910"/>
                  <a:gd name="T52" fmla="*/ 2414 w 4217"/>
                  <a:gd name="T53" fmla="*/ 44 h 1910"/>
                  <a:gd name="T54" fmla="*/ 2308 w 4217"/>
                  <a:gd name="T55" fmla="*/ 12 h 1910"/>
                  <a:gd name="T56" fmla="*/ 2195 w 4217"/>
                  <a:gd name="T57" fmla="*/ 0 h 1910"/>
                  <a:gd name="T58" fmla="*/ 2087 w 4217"/>
                  <a:gd name="T59" fmla="*/ 7 h 1910"/>
                  <a:gd name="T60" fmla="*/ 1987 w 4217"/>
                  <a:gd name="T61" fmla="*/ 30 h 1910"/>
                  <a:gd name="T62" fmla="*/ 1895 w 4217"/>
                  <a:gd name="T63" fmla="*/ 69 h 1910"/>
                  <a:gd name="T64" fmla="*/ 1811 w 4217"/>
                  <a:gd name="T65" fmla="*/ 121 h 1910"/>
                  <a:gd name="T66" fmla="*/ 1735 w 4217"/>
                  <a:gd name="T67" fmla="*/ 185 h 1910"/>
                  <a:gd name="T68" fmla="*/ 1670 w 4217"/>
                  <a:gd name="T69" fmla="*/ 260 h 1910"/>
                  <a:gd name="T70" fmla="*/ 1619 w 4217"/>
                  <a:gd name="T71" fmla="*/ 345 h 1910"/>
                  <a:gd name="T72" fmla="*/ 1580 w 4217"/>
                  <a:gd name="T73" fmla="*/ 437 h 1910"/>
                  <a:gd name="T74" fmla="*/ 1477 w 4217"/>
                  <a:gd name="T75" fmla="*/ 435 h 1910"/>
                  <a:gd name="T76" fmla="*/ 1341 w 4217"/>
                  <a:gd name="T77" fmla="*/ 422 h 1910"/>
                  <a:gd name="T78" fmla="*/ 1189 w 4217"/>
                  <a:gd name="T79" fmla="*/ 433 h 1910"/>
                  <a:gd name="T80" fmla="*/ 1043 w 4217"/>
                  <a:gd name="T81" fmla="*/ 475 h 1910"/>
                  <a:gd name="T82" fmla="*/ 910 w 4217"/>
                  <a:gd name="T83" fmla="*/ 543 h 1910"/>
                  <a:gd name="T84" fmla="*/ 793 w 4217"/>
                  <a:gd name="T85" fmla="*/ 634 h 1910"/>
                  <a:gd name="T86" fmla="*/ 695 w 4217"/>
                  <a:gd name="T87" fmla="*/ 745 h 1910"/>
                  <a:gd name="T88" fmla="*/ 620 w 4217"/>
                  <a:gd name="T89" fmla="*/ 873 h 1910"/>
                  <a:gd name="T90" fmla="*/ 571 w 4217"/>
                  <a:gd name="T91" fmla="*/ 1016 h 1910"/>
                  <a:gd name="T92" fmla="*/ 550 w 4217"/>
                  <a:gd name="T93" fmla="*/ 1169 h 1910"/>
                  <a:gd name="T94" fmla="*/ 494 w 4217"/>
                  <a:gd name="T95" fmla="*/ 1205 h 1910"/>
                  <a:gd name="T96" fmla="*/ 400 w 4217"/>
                  <a:gd name="T97" fmla="*/ 1211 h 1910"/>
                  <a:gd name="T98" fmla="*/ 308 w 4217"/>
                  <a:gd name="T99" fmla="*/ 1238 h 1910"/>
                  <a:gd name="T100" fmla="*/ 224 w 4217"/>
                  <a:gd name="T101" fmla="*/ 1281 h 1910"/>
                  <a:gd name="T102" fmla="*/ 150 w 4217"/>
                  <a:gd name="T103" fmla="*/ 1339 h 1910"/>
                  <a:gd name="T104" fmla="*/ 90 w 4217"/>
                  <a:gd name="T105" fmla="*/ 1411 h 1910"/>
                  <a:gd name="T106" fmla="*/ 43 w 4217"/>
                  <a:gd name="T107" fmla="*/ 1492 h 1910"/>
                  <a:gd name="T108" fmla="*/ 12 w 4217"/>
                  <a:gd name="T109" fmla="*/ 1582 h 1910"/>
                  <a:gd name="T110" fmla="*/ 0 w 4217"/>
                  <a:gd name="T111" fmla="*/ 1680 h 1910"/>
                  <a:gd name="T112" fmla="*/ 10 w 4217"/>
                  <a:gd name="T113" fmla="*/ 1785 h 1910"/>
                  <a:gd name="T114" fmla="*/ 41 w 4217"/>
                  <a:gd name="T115" fmla="*/ 1887 h 1910"/>
                  <a:gd name="T116" fmla="*/ 4153 w 4217"/>
                  <a:gd name="T117" fmla="*/ 1871 h 1910"/>
                  <a:gd name="T118" fmla="*/ 4185 w 4217"/>
                  <a:gd name="T119" fmla="*/ 1790 h 1910"/>
                  <a:gd name="T120" fmla="*/ 4206 w 4217"/>
                  <a:gd name="T121" fmla="*/ 1703 h 1910"/>
                  <a:gd name="T122" fmla="*/ 4216 w 4217"/>
                  <a:gd name="T123" fmla="*/ 1613 h 1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17" h="1910">
                    <a:moveTo>
                      <a:pt x="4217" y="1567"/>
                    </a:moveTo>
                    <a:lnTo>
                      <a:pt x="4215" y="1532"/>
                    </a:lnTo>
                    <a:lnTo>
                      <a:pt x="4212" y="1498"/>
                    </a:lnTo>
                    <a:lnTo>
                      <a:pt x="4206" y="1464"/>
                    </a:lnTo>
                    <a:lnTo>
                      <a:pt x="4200" y="1431"/>
                    </a:lnTo>
                    <a:lnTo>
                      <a:pt x="4191" y="1398"/>
                    </a:lnTo>
                    <a:lnTo>
                      <a:pt x="4181" y="1366"/>
                    </a:lnTo>
                    <a:lnTo>
                      <a:pt x="4170" y="1335"/>
                    </a:lnTo>
                    <a:lnTo>
                      <a:pt x="4157" y="1305"/>
                    </a:lnTo>
                    <a:lnTo>
                      <a:pt x="4143" y="1275"/>
                    </a:lnTo>
                    <a:lnTo>
                      <a:pt x="4126" y="1246"/>
                    </a:lnTo>
                    <a:lnTo>
                      <a:pt x="4110" y="1218"/>
                    </a:lnTo>
                    <a:lnTo>
                      <a:pt x="4092" y="1191"/>
                    </a:lnTo>
                    <a:lnTo>
                      <a:pt x="4072" y="1166"/>
                    </a:lnTo>
                    <a:lnTo>
                      <a:pt x="4051" y="1140"/>
                    </a:lnTo>
                    <a:lnTo>
                      <a:pt x="4029" y="1117"/>
                    </a:lnTo>
                    <a:lnTo>
                      <a:pt x="4006" y="1094"/>
                    </a:lnTo>
                    <a:lnTo>
                      <a:pt x="3982" y="1071"/>
                    </a:lnTo>
                    <a:lnTo>
                      <a:pt x="3957" y="1051"/>
                    </a:lnTo>
                    <a:lnTo>
                      <a:pt x="3930" y="1031"/>
                    </a:lnTo>
                    <a:lnTo>
                      <a:pt x="3904" y="1013"/>
                    </a:lnTo>
                    <a:lnTo>
                      <a:pt x="3876" y="997"/>
                    </a:lnTo>
                    <a:lnTo>
                      <a:pt x="3847" y="981"/>
                    </a:lnTo>
                    <a:lnTo>
                      <a:pt x="3817" y="967"/>
                    </a:lnTo>
                    <a:lnTo>
                      <a:pt x="3787" y="953"/>
                    </a:lnTo>
                    <a:lnTo>
                      <a:pt x="3756" y="942"/>
                    </a:lnTo>
                    <a:lnTo>
                      <a:pt x="3724" y="932"/>
                    </a:lnTo>
                    <a:lnTo>
                      <a:pt x="3691" y="924"/>
                    </a:lnTo>
                    <a:lnTo>
                      <a:pt x="3659" y="918"/>
                    </a:lnTo>
                    <a:lnTo>
                      <a:pt x="3626" y="912"/>
                    </a:lnTo>
                    <a:lnTo>
                      <a:pt x="3591" y="909"/>
                    </a:lnTo>
                    <a:lnTo>
                      <a:pt x="3557" y="908"/>
                    </a:lnTo>
                    <a:lnTo>
                      <a:pt x="3522" y="908"/>
                    </a:lnTo>
                    <a:lnTo>
                      <a:pt x="3503" y="908"/>
                    </a:lnTo>
                    <a:lnTo>
                      <a:pt x="3486" y="910"/>
                    </a:lnTo>
                    <a:lnTo>
                      <a:pt x="3467" y="911"/>
                    </a:lnTo>
                    <a:lnTo>
                      <a:pt x="3449" y="913"/>
                    </a:lnTo>
                    <a:lnTo>
                      <a:pt x="3452" y="894"/>
                    </a:lnTo>
                    <a:lnTo>
                      <a:pt x="3453" y="874"/>
                    </a:lnTo>
                    <a:lnTo>
                      <a:pt x="3454" y="854"/>
                    </a:lnTo>
                    <a:lnTo>
                      <a:pt x="3454" y="834"/>
                    </a:lnTo>
                    <a:lnTo>
                      <a:pt x="3453" y="813"/>
                    </a:lnTo>
                    <a:lnTo>
                      <a:pt x="3451" y="792"/>
                    </a:lnTo>
                    <a:lnTo>
                      <a:pt x="3448" y="772"/>
                    </a:lnTo>
                    <a:lnTo>
                      <a:pt x="3444" y="751"/>
                    </a:lnTo>
                    <a:lnTo>
                      <a:pt x="3439" y="732"/>
                    </a:lnTo>
                    <a:lnTo>
                      <a:pt x="3433" y="712"/>
                    </a:lnTo>
                    <a:lnTo>
                      <a:pt x="3425" y="693"/>
                    </a:lnTo>
                    <a:lnTo>
                      <a:pt x="3418" y="674"/>
                    </a:lnTo>
                    <a:lnTo>
                      <a:pt x="3409" y="656"/>
                    </a:lnTo>
                    <a:lnTo>
                      <a:pt x="3400" y="639"/>
                    </a:lnTo>
                    <a:lnTo>
                      <a:pt x="3389" y="621"/>
                    </a:lnTo>
                    <a:lnTo>
                      <a:pt x="3378" y="605"/>
                    </a:lnTo>
                    <a:lnTo>
                      <a:pt x="3365" y="589"/>
                    </a:lnTo>
                    <a:lnTo>
                      <a:pt x="3353" y="573"/>
                    </a:lnTo>
                    <a:lnTo>
                      <a:pt x="3340" y="559"/>
                    </a:lnTo>
                    <a:lnTo>
                      <a:pt x="3325" y="545"/>
                    </a:lnTo>
                    <a:lnTo>
                      <a:pt x="3311" y="532"/>
                    </a:lnTo>
                    <a:lnTo>
                      <a:pt x="3295" y="518"/>
                    </a:lnTo>
                    <a:lnTo>
                      <a:pt x="3280" y="506"/>
                    </a:lnTo>
                    <a:lnTo>
                      <a:pt x="3263" y="495"/>
                    </a:lnTo>
                    <a:lnTo>
                      <a:pt x="3245" y="485"/>
                    </a:lnTo>
                    <a:lnTo>
                      <a:pt x="3229" y="476"/>
                    </a:lnTo>
                    <a:lnTo>
                      <a:pt x="3210" y="467"/>
                    </a:lnTo>
                    <a:lnTo>
                      <a:pt x="3192" y="460"/>
                    </a:lnTo>
                    <a:lnTo>
                      <a:pt x="3172" y="453"/>
                    </a:lnTo>
                    <a:lnTo>
                      <a:pt x="3153" y="446"/>
                    </a:lnTo>
                    <a:lnTo>
                      <a:pt x="3133" y="442"/>
                    </a:lnTo>
                    <a:lnTo>
                      <a:pt x="3113" y="437"/>
                    </a:lnTo>
                    <a:lnTo>
                      <a:pt x="3093" y="434"/>
                    </a:lnTo>
                    <a:lnTo>
                      <a:pt x="3072" y="432"/>
                    </a:lnTo>
                    <a:lnTo>
                      <a:pt x="3051" y="431"/>
                    </a:lnTo>
                    <a:lnTo>
                      <a:pt x="3030" y="431"/>
                    </a:lnTo>
                    <a:lnTo>
                      <a:pt x="3013" y="432"/>
                    </a:lnTo>
                    <a:lnTo>
                      <a:pt x="2997" y="433"/>
                    </a:lnTo>
                    <a:lnTo>
                      <a:pt x="2982" y="435"/>
                    </a:lnTo>
                    <a:lnTo>
                      <a:pt x="2967" y="437"/>
                    </a:lnTo>
                    <a:lnTo>
                      <a:pt x="2952" y="441"/>
                    </a:lnTo>
                    <a:lnTo>
                      <a:pt x="2937" y="444"/>
                    </a:lnTo>
                    <a:lnTo>
                      <a:pt x="2923" y="447"/>
                    </a:lnTo>
                    <a:lnTo>
                      <a:pt x="2908" y="452"/>
                    </a:lnTo>
                    <a:lnTo>
                      <a:pt x="2879" y="463"/>
                    </a:lnTo>
                    <a:lnTo>
                      <a:pt x="2853" y="475"/>
                    </a:lnTo>
                    <a:lnTo>
                      <a:pt x="2827" y="490"/>
                    </a:lnTo>
                    <a:lnTo>
                      <a:pt x="2802" y="506"/>
                    </a:lnTo>
                    <a:lnTo>
                      <a:pt x="2796" y="478"/>
                    </a:lnTo>
                    <a:lnTo>
                      <a:pt x="2788" y="452"/>
                    </a:lnTo>
                    <a:lnTo>
                      <a:pt x="2779" y="425"/>
                    </a:lnTo>
                    <a:lnTo>
                      <a:pt x="2770" y="399"/>
                    </a:lnTo>
                    <a:lnTo>
                      <a:pt x="2759" y="374"/>
                    </a:lnTo>
                    <a:lnTo>
                      <a:pt x="2747" y="349"/>
                    </a:lnTo>
                    <a:lnTo>
                      <a:pt x="2735" y="325"/>
                    </a:lnTo>
                    <a:lnTo>
                      <a:pt x="2721" y="302"/>
                    </a:lnTo>
                    <a:lnTo>
                      <a:pt x="2706" y="278"/>
                    </a:lnTo>
                    <a:lnTo>
                      <a:pt x="2690" y="256"/>
                    </a:lnTo>
                    <a:lnTo>
                      <a:pt x="2674" y="235"/>
                    </a:lnTo>
                    <a:lnTo>
                      <a:pt x="2656" y="214"/>
                    </a:lnTo>
                    <a:lnTo>
                      <a:pt x="2638" y="194"/>
                    </a:lnTo>
                    <a:lnTo>
                      <a:pt x="2619" y="175"/>
                    </a:lnTo>
                    <a:lnTo>
                      <a:pt x="2599" y="157"/>
                    </a:lnTo>
                    <a:lnTo>
                      <a:pt x="2578" y="139"/>
                    </a:lnTo>
                    <a:lnTo>
                      <a:pt x="2557" y="123"/>
                    </a:lnTo>
                    <a:lnTo>
                      <a:pt x="2535" y="107"/>
                    </a:lnTo>
                    <a:lnTo>
                      <a:pt x="2511" y="92"/>
                    </a:lnTo>
                    <a:lnTo>
                      <a:pt x="2488" y="79"/>
                    </a:lnTo>
                    <a:lnTo>
                      <a:pt x="2465" y="66"/>
                    </a:lnTo>
                    <a:lnTo>
                      <a:pt x="2439" y="55"/>
                    </a:lnTo>
                    <a:lnTo>
                      <a:pt x="2414" y="44"/>
                    </a:lnTo>
                    <a:lnTo>
                      <a:pt x="2388" y="35"/>
                    </a:lnTo>
                    <a:lnTo>
                      <a:pt x="2362" y="26"/>
                    </a:lnTo>
                    <a:lnTo>
                      <a:pt x="2335" y="18"/>
                    </a:lnTo>
                    <a:lnTo>
                      <a:pt x="2308" y="12"/>
                    </a:lnTo>
                    <a:lnTo>
                      <a:pt x="2280" y="7"/>
                    </a:lnTo>
                    <a:lnTo>
                      <a:pt x="2252" y="4"/>
                    </a:lnTo>
                    <a:lnTo>
                      <a:pt x="2223" y="1"/>
                    </a:lnTo>
                    <a:lnTo>
                      <a:pt x="2195" y="0"/>
                    </a:lnTo>
                    <a:lnTo>
                      <a:pt x="2166" y="0"/>
                    </a:lnTo>
                    <a:lnTo>
                      <a:pt x="2140" y="1"/>
                    </a:lnTo>
                    <a:lnTo>
                      <a:pt x="2113" y="4"/>
                    </a:lnTo>
                    <a:lnTo>
                      <a:pt x="2087" y="7"/>
                    </a:lnTo>
                    <a:lnTo>
                      <a:pt x="2062" y="11"/>
                    </a:lnTo>
                    <a:lnTo>
                      <a:pt x="2036" y="17"/>
                    </a:lnTo>
                    <a:lnTo>
                      <a:pt x="2012" y="24"/>
                    </a:lnTo>
                    <a:lnTo>
                      <a:pt x="1987" y="30"/>
                    </a:lnTo>
                    <a:lnTo>
                      <a:pt x="1964" y="39"/>
                    </a:lnTo>
                    <a:lnTo>
                      <a:pt x="1941" y="48"/>
                    </a:lnTo>
                    <a:lnTo>
                      <a:pt x="1917" y="58"/>
                    </a:lnTo>
                    <a:lnTo>
                      <a:pt x="1895" y="69"/>
                    </a:lnTo>
                    <a:lnTo>
                      <a:pt x="1873" y="80"/>
                    </a:lnTo>
                    <a:lnTo>
                      <a:pt x="1852" y="94"/>
                    </a:lnTo>
                    <a:lnTo>
                      <a:pt x="1831" y="107"/>
                    </a:lnTo>
                    <a:lnTo>
                      <a:pt x="1811" y="121"/>
                    </a:lnTo>
                    <a:lnTo>
                      <a:pt x="1790" y="136"/>
                    </a:lnTo>
                    <a:lnTo>
                      <a:pt x="1772" y="151"/>
                    </a:lnTo>
                    <a:lnTo>
                      <a:pt x="1753" y="168"/>
                    </a:lnTo>
                    <a:lnTo>
                      <a:pt x="1735" y="185"/>
                    </a:lnTo>
                    <a:lnTo>
                      <a:pt x="1718" y="203"/>
                    </a:lnTo>
                    <a:lnTo>
                      <a:pt x="1702" y="222"/>
                    </a:lnTo>
                    <a:lnTo>
                      <a:pt x="1686" y="240"/>
                    </a:lnTo>
                    <a:lnTo>
                      <a:pt x="1670" y="260"/>
                    </a:lnTo>
                    <a:lnTo>
                      <a:pt x="1657" y="280"/>
                    </a:lnTo>
                    <a:lnTo>
                      <a:pt x="1644" y="302"/>
                    </a:lnTo>
                    <a:lnTo>
                      <a:pt x="1630" y="323"/>
                    </a:lnTo>
                    <a:lnTo>
                      <a:pt x="1619" y="345"/>
                    </a:lnTo>
                    <a:lnTo>
                      <a:pt x="1608" y="367"/>
                    </a:lnTo>
                    <a:lnTo>
                      <a:pt x="1598" y="389"/>
                    </a:lnTo>
                    <a:lnTo>
                      <a:pt x="1589" y="413"/>
                    </a:lnTo>
                    <a:lnTo>
                      <a:pt x="1580" y="437"/>
                    </a:lnTo>
                    <a:lnTo>
                      <a:pt x="1574" y="461"/>
                    </a:lnTo>
                    <a:lnTo>
                      <a:pt x="1541" y="452"/>
                    </a:lnTo>
                    <a:lnTo>
                      <a:pt x="1509" y="443"/>
                    </a:lnTo>
                    <a:lnTo>
                      <a:pt x="1477" y="435"/>
                    </a:lnTo>
                    <a:lnTo>
                      <a:pt x="1443" y="430"/>
                    </a:lnTo>
                    <a:lnTo>
                      <a:pt x="1410" y="425"/>
                    </a:lnTo>
                    <a:lnTo>
                      <a:pt x="1376" y="423"/>
                    </a:lnTo>
                    <a:lnTo>
                      <a:pt x="1341" y="422"/>
                    </a:lnTo>
                    <a:lnTo>
                      <a:pt x="1307" y="422"/>
                    </a:lnTo>
                    <a:lnTo>
                      <a:pt x="1267" y="424"/>
                    </a:lnTo>
                    <a:lnTo>
                      <a:pt x="1228" y="427"/>
                    </a:lnTo>
                    <a:lnTo>
                      <a:pt x="1189" y="433"/>
                    </a:lnTo>
                    <a:lnTo>
                      <a:pt x="1152" y="441"/>
                    </a:lnTo>
                    <a:lnTo>
                      <a:pt x="1114" y="451"/>
                    </a:lnTo>
                    <a:lnTo>
                      <a:pt x="1079" y="462"/>
                    </a:lnTo>
                    <a:lnTo>
                      <a:pt x="1043" y="475"/>
                    </a:lnTo>
                    <a:lnTo>
                      <a:pt x="1007" y="490"/>
                    </a:lnTo>
                    <a:lnTo>
                      <a:pt x="974" y="505"/>
                    </a:lnTo>
                    <a:lnTo>
                      <a:pt x="941" y="523"/>
                    </a:lnTo>
                    <a:lnTo>
                      <a:pt x="910" y="543"/>
                    </a:lnTo>
                    <a:lnTo>
                      <a:pt x="878" y="563"/>
                    </a:lnTo>
                    <a:lnTo>
                      <a:pt x="848" y="585"/>
                    </a:lnTo>
                    <a:lnTo>
                      <a:pt x="821" y="609"/>
                    </a:lnTo>
                    <a:lnTo>
                      <a:pt x="793" y="634"/>
                    </a:lnTo>
                    <a:lnTo>
                      <a:pt x="766" y="660"/>
                    </a:lnTo>
                    <a:lnTo>
                      <a:pt x="742" y="688"/>
                    </a:lnTo>
                    <a:lnTo>
                      <a:pt x="718" y="715"/>
                    </a:lnTo>
                    <a:lnTo>
                      <a:pt x="695" y="745"/>
                    </a:lnTo>
                    <a:lnTo>
                      <a:pt x="675" y="775"/>
                    </a:lnTo>
                    <a:lnTo>
                      <a:pt x="655" y="808"/>
                    </a:lnTo>
                    <a:lnTo>
                      <a:pt x="637" y="840"/>
                    </a:lnTo>
                    <a:lnTo>
                      <a:pt x="620" y="873"/>
                    </a:lnTo>
                    <a:lnTo>
                      <a:pt x="606" y="908"/>
                    </a:lnTo>
                    <a:lnTo>
                      <a:pt x="593" y="943"/>
                    </a:lnTo>
                    <a:lnTo>
                      <a:pt x="581" y="979"/>
                    </a:lnTo>
                    <a:lnTo>
                      <a:pt x="571" y="1016"/>
                    </a:lnTo>
                    <a:lnTo>
                      <a:pt x="564" y="1053"/>
                    </a:lnTo>
                    <a:lnTo>
                      <a:pt x="557" y="1091"/>
                    </a:lnTo>
                    <a:lnTo>
                      <a:pt x="553" y="1129"/>
                    </a:lnTo>
                    <a:lnTo>
                      <a:pt x="550" y="1169"/>
                    </a:lnTo>
                    <a:lnTo>
                      <a:pt x="549" y="1208"/>
                    </a:lnTo>
                    <a:lnTo>
                      <a:pt x="531" y="1206"/>
                    </a:lnTo>
                    <a:lnTo>
                      <a:pt x="513" y="1205"/>
                    </a:lnTo>
                    <a:lnTo>
                      <a:pt x="494" y="1205"/>
                    </a:lnTo>
                    <a:lnTo>
                      <a:pt x="475" y="1205"/>
                    </a:lnTo>
                    <a:lnTo>
                      <a:pt x="450" y="1206"/>
                    </a:lnTo>
                    <a:lnTo>
                      <a:pt x="425" y="1208"/>
                    </a:lnTo>
                    <a:lnTo>
                      <a:pt x="400" y="1211"/>
                    </a:lnTo>
                    <a:lnTo>
                      <a:pt x="377" y="1217"/>
                    </a:lnTo>
                    <a:lnTo>
                      <a:pt x="353" y="1223"/>
                    </a:lnTo>
                    <a:lnTo>
                      <a:pt x="330" y="1230"/>
                    </a:lnTo>
                    <a:lnTo>
                      <a:pt x="308" y="1238"/>
                    </a:lnTo>
                    <a:lnTo>
                      <a:pt x="286" y="1248"/>
                    </a:lnTo>
                    <a:lnTo>
                      <a:pt x="264" y="1258"/>
                    </a:lnTo>
                    <a:lnTo>
                      <a:pt x="244" y="1269"/>
                    </a:lnTo>
                    <a:lnTo>
                      <a:pt x="224" y="1281"/>
                    </a:lnTo>
                    <a:lnTo>
                      <a:pt x="204" y="1295"/>
                    </a:lnTo>
                    <a:lnTo>
                      <a:pt x="186" y="1309"/>
                    </a:lnTo>
                    <a:lnTo>
                      <a:pt x="168" y="1324"/>
                    </a:lnTo>
                    <a:lnTo>
                      <a:pt x="150" y="1339"/>
                    </a:lnTo>
                    <a:lnTo>
                      <a:pt x="134" y="1356"/>
                    </a:lnTo>
                    <a:lnTo>
                      <a:pt x="119" y="1374"/>
                    </a:lnTo>
                    <a:lnTo>
                      <a:pt x="103" y="1392"/>
                    </a:lnTo>
                    <a:lnTo>
                      <a:pt x="90" y="1411"/>
                    </a:lnTo>
                    <a:lnTo>
                      <a:pt x="77" y="1429"/>
                    </a:lnTo>
                    <a:lnTo>
                      <a:pt x="64" y="1449"/>
                    </a:lnTo>
                    <a:lnTo>
                      <a:pt x="53" y="1471"/>
                    </a:lnTo>
                    <a:lnTo>
                      <a:pt x="43" y="1492"/>
                    </a:lnTo>
                    <a:lnTo>
                      <a:pt x="33" y="1514"/>
                    </a:lnTo>
                    <a:lnTo>
                      <a:pt x="25" y="1536"/>
                    </a:lnTo>
                    <a:lnTo>
                      <a:pt x="19" y="1558"/>
                    </a:lnTo>
                    <a:lnTo>
                      <a:pt x="12" y="1582"/>
                    </a:lnTo>
                    <a:lnTo>
                      <a:pt x="8" y="1606"/>
                    </a:lnTo>
                    <a:lnTo>
                      <a:pt x="4" y="1630"/>
                    </a:lnTo>
                    <a:lnTo>
                      <a:pt x="2" y="1654"/>
                    </a:lnTo>
                    <a:lnTo>
                      <a:pt x="0" y="1680"/>
                    </a:lnTo>
                    <a:lnTo>
                      <a:pt x="1" y="1704"/>
                    </a:lnTo>
                    <a:lnTo>
                      <a:pt x="2" y="1732"/>
                    </a:lnTo>
                    <a:lnTo>
                      <a:pt x="5" y="1759"/>
                    </a:lnTo>
                    <a:lnTo>
                      <a:pt x="10" y="1785"/>
                    </a:lnTo>
                    <a:lnTo>
                      <a:pt x="15" y="1812"/>
                    </a:lnTo>
                    <a:lnTo>
                      <a:pt x="22" y="1838"/>
                    </a:lnTo>
                    <a:lnTo>
                      <a:pt x="31" y="1862"/>
                    </a:lnTo>
                    <a:lnTo>
                      <a:pt x="41" y="1887"/>
                    </a:lnTo>
                    <a:lnTo>
                      <a:pt x="52" y="1910"/>
                    </a:lnTo>
                    <a:lnTo>
                      <a:pt x="4134" y="1910"/>
                    </a:lnTo>
                    <a:lnTo>
                      <a:pt x="4144" y="1891"/>
                    </a:lnTo>
                    <a:lnTo>
                      <a:pt x="4153" y="1871"/>
                    </a:lnTo>
                    <a:lnTo>
                      <a:pt x="4163" y="1851"/>
                    </a:lnTo>
                    <a:lnTo>
                      <a:pt x="4171" y="1831"/>
                    </a:lnTo>
                    <a:lnTo>
                      <a:pt x="4178" y="1811"/>
                    </a:lnTo>
                    <a:lnTo>
                      <a:pt x="4185" y="1790"/>
                    </a:lnTo>
                    <a:lnTo>
                      <a:pt x="4192" y="1769"/>
                    </a:lnTo>
                    <a:lnTo>
                      <a:pt x="4197" y="1748"/>
                    </a:lnTo>
                    <a:lnTo>
                      <a:pt x="4203" y="1725"/>
                    </a:lnTo>
                    <a:lnTo>
                      <a:pt x="4206" y="1703"/>
                    </a:lnTo>
                    <a:lnTo>
                      <a:pt x="4211" y="1681"/>
                    </a:lnTo>
                    <a:lnTo>
                      <a:pt x="4213" y="1659"/>
                    </a:lnTo>
                    <a:lnTo>
                      <a:pt x="4215" y="1636"/>
                    </a:lnTo>
                    <a:lnTo>
                      <a:pt x="4216" y="1613"/>
                    </a:lnTo>
                    <a:lnTo>
                      <a:pt x="4217" y="1591"/>
                    </a:lnTo>
                    <a:lnTo>
                      <a:pt x="4217" y="1567"/>
                    </a:lnTo>
                    <a:close/>
                  </a:path>
                </a:pathLst>
              </a:custGeom>
              <a:solidFill>
                <a:srgbClr val="008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373"/>
              <p:cNvSpPr>
                <a:spLocks/>
              </p:cNvSpPr>
              <p:nvPr/>
            </p:nvSpPr>
            <p:spPr bwMode="auto">
              <a:xfrm>
                <a:off x="3643" y="2141"/>
                <a:ext cx="703" cy="318"/>
              </a:xfrm>
              <a:custGeom>
                <a:avLst/>
                <a:gdLst>
                  <a:gd name="T0" fmla="*/ 4206 w 4217"/>
                  <a:gd name="T1" fmla="*/ 1464 h 1910"/>
                  <a:gd name="T2" fmla="*/ 4170 w 4217"/>
                  <a:gd name="T3" fmla="*/ 1335 h 1910"/>
                  <a:gd name="T4" fmla="*/ 4110 w 4217"/>
                  <a:gd name="T5" fmla="*/ 1218 h 1910"/>
                  <a:gd name="T6" fmla="*/ 4029 w 4217"/>
                  <a:gd name="T7" fmla="*/ 1117 h 1910"/>
                  <a:gd name="T8" fmla="*/ 3930 w 4217"/>
                  <a:gd name="T9" fmla="*/ 1031 h 1910"/>
                  <a:gd name="T10" fmla="*/ 3817 w 4217"/>
                  <a:gd name="T11" fmla="*/ 967 h 1910"/>
                  <a:gd name="T12" fmla="*/ 3691 w 4217"/>
                  <a:gd name="T13" fmla="*/ 924 h 1910"/>
                  <a:gd name="T14" fmla="*/ 3557 w 4217"/>
                  <a:gd name="T15" fmla="*/ 908 h 1910"/>
                  <a:gd name="T16" fmla="*/ 3467 w 4217"/>
                  <a:gd name="T17" fmla="*/ 911 h 1910"/>
                  <a:gd name="T18" fmla="*/ 3454 w 4217"/>
                  <a:gd name="T19" fmla="*/ 854 h 1910"/>
                  <a:gd name="T20" fmla="*/ 3448 w 4217"/>
                  <a:gd name="T21" fmla="*/ 772 h 1910"/>
                  <a:gd name="T22" fmla="*/ 3425 w 4217"/>
                  <a:gd name="T23" fmla="*/ 693 h 1910"/>
                  <a:gd name="T24" fmla="*/ 3389 w 4217"/>
                  <a:gd name="T25" fmla="*/ 621 h 1910"/>
                  <a:gd name="T26" fmla="*/ 3340 w 4217"/>
                  <a:gd name="T27" fmla="*/ 559 h 1910"/>
                  <a:gd name="T28" fmla="*/ 3280 w 4217"/>
                  <a:gd name="T29" fmla="*/ 506 h 1910"/>
                  <a:gd name="T30" fmla="*/ 3210 w 4217"/>
                  <a:gd name="T31" fmla="*/ 467 h 1910"/>
                  <a:gd name="T32" fmla="*/ 3133 w 4217"/>
                  <a:gd name="T33" fmla="*/ 442 h 1910"/>
                  <a:gd name="T34" fmla="*/ 3051 w 4217"/>
                  <a:gd name="T35" fmla="*/ 431 h 1910"/>
                  <a:gd name="T36" fmla="*/ 2982 w 4217"/>
                  <a:gd name="T37" fmla="*/ 435 h 1910"/>
                  <a:gd name="T38" fmla="*/ 2923 w 4217"/>
                  <a:gd name="T39" fmla="*/ 447 h 1910"/>
                  <a:gd name="T40" fmla="*/ 2827 w 4217"/>
                  <a:gd name="T41" fmla="*/ 490 h 1910"/>
                  <a:gd name="T42" fmla="*/ 2779 w 4217"/>
                  <a:gd name="T43" fmla="*/ 425 h 1910"/>
                  <a:gd name="T44" fmla="*/ 2735 w 4217"/>
                  <a:gd name="T45" fmla="*/ 325 h 1910"/>
                  <a:gd name="T46" fmla="*/ 2674 w 4217"/>
                  <a:gd name="T47" fmla="*/ 235 h 1910"/>
                  <a:gd name="T48" fmla="*/ 2599 w 4217"/>
                  <a:gd name="T49" fmla="*/ 157 h 1910"/>
                  <a:gd name="T50" fmla="*/ 2511 w 4217"/>
                  <a:gd name="T51" fmla="*/ 92 h 1910"/>
                  <a:gd name="T52" fmla="*/ 2414 w 4217"/>
                  <a:gd name="T53" fmla="*/ 44 h 1910"/>
                  <a:gd name="T54" fmla="*/ 2308 w 4217"/>
                  <a:gd name="T55" fmla="*/ 12 h 1910"/>
                  <a:gd name="T56" fmla="*/ 2195 w 4217"/>
                  <a:gd name="T57" fmla="*/ 0 h 1910"/>
                  <a:gd name="T58" fmla="*/ 2087 w 4217"/>
                  <a:gd name="T59" fmla="*/ 7 h 1910"/>
                  <a:gd name="T60" fmla="*/ 1987 w 4217"/>
                  <a:gd name="T61" fmla="*/ 30 h 1910"/>
                  <a:gd name="T62" fmla="*/ 1895 w 4217"/>
                  <a:gd name="T63" fmla="*/ 69 h 1910"/>
                  <a:gd name="T64" fmla="*/ 1811 w 4217"/>
                  <a:gd name="T65" fmla="*/ 121 h 1910"/>
                  <a:gd name="T66" fmla="*/ 1735 w 4217"/>
                  <a:gd name="T67" fmla="*/ 185 h 1910"/>
                  <a:gd name="T68" fmla="*/ 1670 w 4217"/>
                  <a:gd name="T69" fmla="*/ 260 h 1910"/>
                  <a:gd name="T70" fmla="*/ 1619 w 4217"/>
                  <a:gd name="T71" fmla="*/ 345 h 1910"/>
                  <a:gd name="T72" fmla="*/ 1580 w 4217"/>
                  <a:gd name="T73" fmla="*/ 437 h 1910"/>
                  <a:gd name="T74" fmla="*/ 1477 w 4217"/>
                  <a:gd name="T75" fmla="*/ 435 h 1910"/>
                  <a:gd name="T76" fmla="*/ 1341 w 4217"/>
                  <a:gd name="T77" fmla="*/ 422 h 1910"/>
                  <a:gd name="T78" fmla="*/ 1189 w 4217"/>
                  <a:gd name="T79" fmla="*/ 433 h 1910"/>
                  <a:gd name="T80" fmla="*/ 1043 w 4217"/>
                  <a:gd name="T81" fmla="*/ 475 h 1910"/>
                  <a:gd name="T82" fmla="*/ 910 w 4217"/>
                  <a:gd name="T83" fmla="*/ 543 h 1910"/>
                  <a:gd name="T84" fmla="*/ 793 w 4217"/>
                  <a:gd name="T85" fmla="*/ 634 h 1910"/>
                  <a:gd name="T86" fmla="*/ 695 w 4217"/>
                  <a:gd name="T87" fmla="*/ 745 h 1910"/>
                  <a:gd name="T88" fmla="*/ 620 w 4217"/>
                  <a:gd name="T89" fmla="*/ 873 h 1910"/>
                  <a:gd name="T90" fmla="*/ 571 w 4217"/>
                  <a:gd name="T91" fmla="*/ 1016 h 1910"/>
                  <a:gd name="T92" fmla="*/ 550 w 4217"/>
                  <a:gd name="T93" fmla="*/ 1169 h 1910"/>
                  <a:gd name="T94" fmla="*/ 494 w 4217"/>
                  <a:gd name="T95" fmla="*/ 1205 h 1910"/>
                  <a:gd name="T96" fmla="*/ 400 w 4217"/>
                  <a:gd name="T97" fmla="*/ 1211 h 1910"/>
                  <a:gd name="T98" fmla="*/ 308 w 4217"/>
                  <a:gd name="T99" fmla="*/ 1238 h 1910"/>
                  <a:gd name="T100" fmla="*/ 224 w 4217"/>
                  <a:gd name="T101" fmla="*/ 1281 h 1910"/>
                  <a:gd name="T102" fmla="*/ 150 w 4217"/>
                  <a:gd name="T103" fmla="*/ 1339 h 1910"/>
                  <a:gd name="T104" fmla="*/ 90 w 4217"/>
                  <a:gd name="T105" fmla="*/ 1411 h 1910"/>
                  <a:gd name="T106" fmla="*/ 43 w 4217"/>
                  <a:gd name="T107" fmla="*/ 1492 h 1910"/>
                  <a:gd name="T108" fmla="*/ 12 w 4217"/>
                  <a:gd name="T109" fmla="*/ 1582 h 1910"/>
                  <a:gd name="T110" fmla="*/ 0 w 4217"/>
                  <a:gd name="T111" fmla="*/ 1680 h 1910"/>
                  <a:gd name="T112" fmla="*/ 10 w 4217"/>
                  <a:gd name="T113" fmla="*/ 1785 h 1910"/>
                  <a:gd name="T114" fmla="*/ 41 w 4217"/>
                  <a:gd name="T115" fmla="*/ 1887 h 1910"/>
                  <a:gd name="T116" fmla="*/ 4153 w 4217"/>
                  <a:gd name="T117" fmla="*/ 1871 h 1910"/>
                  <a:gd name="T118" fmla="*/ 4185 w 4217"/>
                  <a:gd name="T119" fmla="*/ 1790 h 1910"/>
                  <a:gd name="T120" fmla="*/ 4206 w 4217"/>
                  <a:gd name="T121" fmla="*/ 1703 h 1910"/>
                  <a:gd name="T122" fmla="*/ 4216 w 4217"/>
                  <a:gd name="T123" fmla="*/ 1613 h 1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17" h="1910">
                    <a:moveTo>
                      <a:pt x="4217" y="1567"/>
                    </a:moveTo>
                    <a:lnTo>
                      <a:pt x="4215" y="1532"/>
                    </a:lnTo>
                    <a:lnTo>
                      <a:pt x="4212" y="1498"/>
                    </a:lnTo>
                    <a:lnTo>
                      <a:pt x="4206" y="1464"/>
                    </a:lnTo>
                    <a:lnTo>
                      <a:pt x="4200" y="1431"/>
                    </a:lnTo>
                    <a:lnTo>
                      <a:pt x="4191" y="1398"/>
                    </a:lnTo>
                    <a:lnTo>
                      <a:pt x="4181" y="1366"/>
                    </a:lnTo>
                    <a:lnTo>
                      <a:pt x="4170" y="1335"/>
                    </a:lnTo>
                    <a:lnTo>
                      <a:pt x="4157" y="1305"/>
                    </a:lnTo>
                    <a:lnTo>
                      <a:pt x="4143" y="1275"/>
                    </a:lnTo>
                    <a:lnTo>
                      <a:pt x="4126" y="1246"/>
                    </a:lnTo>
                    <a:lnTo>
                      <a:pt x="4110" y="1218"/>
                    </a:lnTo>
                    <a:lnTo>
                      <a:pt x="4092" y="1191"/>
                    </a:lnTo>
                    <a:lnTo>
                      <a:pt x="4072" y="1166"/>
                    </a:lnTo>
                    <a:lnTo>
                      <a:pt x="4051" y="1140"/>
                    </a:lnTo>
                    <a:lnTo>
                      <a:pt x="4029" y="1117"/>
                    </a:lnTo>
                    <a:lnTo>
                      <a:pt x="4006" y="1094"/>
                    </a:lnTo>
                    <a:lnTo>
                      <a:pt x="3982" y="1071"/>
                    </a:lnTo>
                    <a:lnTo>
                      <a:pt x="3957" y="1051"/>
                    </a:lnTo>
                    <a:lnTo>
                      <a:pt x="3930" y="1031"/>
                    </a:lnTo>
                    <a:lnTo>
                      <a:pt x="3904" y="1013"/>
                    </a:lnTo>
                    <a:lnTo>
                      <a:pt x="3876" y="997"/>
                    </a:lnTo>
                    <a:lnTo>
                      <a:pt x="3847" y="981"/>
                    </a:lnTo>
                    <a:lnTo>
                      <a:pt x="3817" y="967"/>
                    </a:lnTo>
                    <a:lnTo>
                      <a:pt x="3787" y="953"/>
                    </a:lnTo>
                    <a:lnTo>
                      <a:pt x="3756" y="942"/>
                    </a:lnTo>
                    <a:lnTo>
                      <a:pt x="3724" y="932"/>
                    </a:lnTo>
                    <a:lnTo>
                      <a:pt x="3691" y="924"/>
                    </a:lnTo>
                    <a:lnTo>
                      <a:pt x="3659" y="918"/>
                    </a:lnTo>
                    <a:lnTo>
                      <a:pt x="3626" y="912"/>
                    </a:lnTo>
                    <a:lnTo>
                      <a:pt x="3591" y="909"/>
                    </a:lnTo>
                    <a:lnTo>
                      <a:pt x="3557" y="908"/>
                    </a:lnTo>
                    <a:lnTo>
                      <a:pt x="3522" y="908"/>
                    </a:lnTo>
                    <a:lnTo>
                      <a:pt x="3503" y="908"/>
                    </a:lnTo>
                    <a:lnTo>
                      <a:pt x="3486" y="910"/>
                    </a:lnTo>
                    <a:lnTo>
                      <a:pt x="3467" y="911"/>
                    </a:lnTo>
                    <a:lnTo>
                      <a:pt x="3449" y="913"/>
                    </a:lnTo>
                    <a:lnTo>
                      <a:pt x="3452" y="894"/>
                    </a:lnTo>
                    <a:lnTo>
                      <a:pt x="3453" y="874"/>
                    </a:lnTo>
                    <a:lnTo>
                      <a:pt x="3454" y="854"/>
                    </a:lnTo>
                    <a:lnTo>
                      <a:pt x="3454" y="834"/>
                    </a:lnTo>
                    <a:lnTo>
                      <a:pt x="3453" y="813"/>
                    </a:lnTo>
                    <a:lnTo>
                      <a:pt x="3451" y="792"/>
                    </a:lnTo>
                    <a:lnTo>
                      <a:pt x="3448" y="772"/>
                    </a:lnTo>
                    <a:lnTo>
                      <a:pt x="3444" y="751"/>
                    </a:lnTo>
                    <a:lnTo>
                      <a:pt x="3439" y="732"/>
                    </a:lnTo>
                    <a:lnTo>
                      <a:pt x="3433" y="712"/>
                    </a:lnTo>
                    <a:lnTo>
                      <a:pt x="3425" y="693"/>
                    </a:lnTo>
                    <a:lnTo>
                      <a:pt x="3418" y="674"/>
                    </a:lnTo>
                    <a:lnTo>
                      <a:pt x="3409" y="656"/>
                    </a:lnTo>
                    <a:lnTo>
                      <a:pt x="3400" y="639"/>
                    </a:lnTo>
                    <a:lnTo>
                      <a:pt x="3389" y="621"/>
                    </a:lnTo>
                    <a:lnTo>
                      <a:pt x="3378" y="605"/>
                    </a:lnTo>
                    <a:lnTo>
                      <a:pt x="3365" y="589"/>
                    </a:lnTo>
                    <a:lnTo>
                      <a:pt x="3353" y="573"/>
                    </a:lnTo>
                    <a:lnTo>
                      <a:pt x="3340" y="559"/>
                    </a:lnTo>
                    <a:lnTo>
                      <a:pt x="3325" y="545"/>
                    </a:lnTo>
                    <a:lnTo>
                      <a:pt x="3311" y="532"/>
                    </a:lnTo>
                    <a:lnTo>
                      <a:pt x="3295" y="518"/>
                    </a:lnTo>
                    <a:lnTo>
                      <a:pt x="3280" y="506"/>
                    </a:lnTo>
                    <a:lnTo>
                      <a:pt x="3263" y="495"/>
                    </a:lnTo>
                    <a:lnTo>
                      <a:pt x="3245" y="485"/>
                    </a:lnTo>
                    <a:lnTo>
                      <a:pt x="3229" y="476"/>
                    </a:lnTo>
                    <a:lnTo>
                      <a:pt x="3210" y="467"/>
                    </a:lnTo>
                    <a:lnTo>
                      <a:pt x="3192" y="460"/>
                    </a:lnTo>
                    <a:lnTo>
                      <a:pt x="3172" y="453"/>
                    </a:lnTo>
                    <a:lnTo>
                      <a:pt x="3153" y="446"/>
                    </a:lnTo>
                    <a:lnTo>
                      <a:pt x="3133" y="442"/>
                    </a:lnTo>
                    <a:lnTo>
                      <a:pt x="3113" y="437"/>
                    </a:lnTo>
                    <a:lnTo>
                      <a:pt x="3093" y="434"/>
                    </a:lnTo>
                    <a:lnTo>
                      <a:pt x="3072" y="432"/>
                    </a:lnTo>
                    <a:lnTo>
                      <a:pt x="3051" y="431"/>
                    </a:lnTo>
                    <a:lnTo>
                      <a:pt x="3030" y="431"/>
                    </a:lnTo>
                    <a:lnTo>
                      <a:pt x="3013" y="432"/>
                    </a:lnTo>
                    <a:lnTo>
                      <a:pt x="2997" y="433"/>
                    </a:lnTo>
                    <a:lnTo>
                      <a:pt x="2982" y="435"/>
                    </a:lnTo>
                    <a:lnTo>
                      <a:pt x="2967" y="437"/>
                    </a:lnTo>
                    <a:lnTo>
                      <a:pt x="2952" y="441"/>
                    </a:lnTo>
                    <a:lnTo>
                      <a:pt x="2937" y="444"/>
                    </a:lnTo>
                    <a:lnTo>
                      <a:pt x="2923" y="447"/>
                    </a:lnTo>
                    <a:lnTo>
                      <a:pt x="2908" y="452"/>
                    </a:lnTo>
                    <a:lnTo>
                      <a:pt x="2879" y="463"/>
                    </a:lnTo>
                    <a:lnTo>
                      <a:pt x="2853" y="475"/>
                    </a:lnTo>
                    <a:lnTo>
                      <a:pt x="2827" y="490"/>
                    </a:lnTo>
                    <a:lnTo>
                      <a:pt x="2802" y="506"/>
                    </a:lnTo>
                    <a:lnTo>
                      <a:pt x="2796" y="478"/>
                    </a:lnTo>
                    <a:lnTo>
                      <a:pt x="2788" y="452"/>
                    </a:lnTo>
                    <a:lnTo>
                      <a:pt x="2779" y="425"/>
                    </a:lnTo>
                    <a:lnTo>
                      <a:pt x="2770" y="399"/>
                    </a:lnTo>
                    <a:lnTo>
                      <a:pt x="2759" y="374"/>
                    </a:lnTo>
                    <a:lnTo>
                      <a:pt x="2747" y="349"/>
                    </a:lnTo>
                    <a:lnTo>
                      <a:pt x="2735" y="325"/>
                    </a:lnTo>
                    <a:lnTo>
                      <a:pt x="2721" y="302"/>
                    </a:lnTo>
                    <a:lnTo>
                      <a:pt x="2706" y="278"/>
                    </a:lnTo>
                    <a:lnTo>
                      <a:pt x="2690" y="256"/>
                    </a:lnTo>
                    <a:lnTo>
                      <a:pt x="2674" y="235"/>
                    </a:lnTo>
                    <a:lnTo>
                      <a:pt x="2656" y="214"/>
                    </a:lnTo>
                    <a:lnTo>
                      <a:pt x="2638" y="194"/>
                    </a:lnTo>
                    <a:lnTo>
                      <a:pt x="2619" y="175"/>
                    </a:lnTo>
                    <a:lnTo>
                      <a:pt x="2599" y="157"/>
                    </a:lnTo>
                    <a:lnTo>
                      <a:pt x="2578" y="139"/>
                    </a:lnTo>
                    <a:lnTo>
                      <a:pt x="2557" y="123"/>
                    </a:lnTo>
                    <a:lnTo>
                      <a:pt x="2535" y="107"/>
                    </a:lnTo>
                    <a:lnTo>
                      <a:pt x="2511" y="92"/>
                    </a:lnTo>
                    <a:lnTo>
                      <a:pt x="2488" y="79"/>
                    </a:lnTo>
                    <a:lnTo>
                      <a:pt x="2465" y="66"/>
                    </a:lnTo>
                    <a:lnTo>
                      <a:pt x="2439" y="55"/>
                    </a:lnTo>
                    <a:lnTo>
                      <a:pt x="2414" y="44"/>
                    </a:lnTo>
                    <a:lnTo>
                      <a:pt x="2388" y="35"/>
                    </a:lnTo>
                    <a:lnTo>
                      <a:pt x="2362" y="26"/>
                    </a:lnTo>
                    <a:lnTo>
                      <a:pt x="2335" y="18"/>
                    </a:lnTo>
                    <a:lnTo>
                      <a:pt x="2308" y="12"/>
                    </a:lnTo>
                    <a:lnTo>
                      <a:pt x="2280" y="7"/>
                    </a:lnTo>
                    <a:lnTo>
                      <a:pt x="2252" y="4"/>
                    </a:lnTo>
                    <a:lnTo>
                      <a:pt x="2223" y="1"/>
                    </a:lnTo>
                    <a:lnTo>
                      <a:pt x="2195" y="0"/>
                    </a:lnTo>
                    <a:lnTo>
                      <a:pt x="2166" y="0"/>
                    </a:lnTo>
                    <a:lnTo>
                      <a:pt x="2140" y="1"/>
                    </a:lnTo>
                    <a:lnTo>
                      <a:pt x="2113" y="4"/>
                    </a:lnTo>
                    <a:lnTo>
                      <a:pt x="2087" y="7"/>
                    </a:lnTo>
                    <a:lnTo>
                      <a:pt x="2062" y="11"/>
                    </a:lnTo>
                    <a:lnTo>
                      <a:pt x="2036" y="17"/>
                    </a:lnTo>
                    <a:lnTo>
                      <a:pt x="2012" y="24"/>
                    </a:lnTo>
                    <a:lnTo>
                      <a:pt x="1987" y="30"/>
                    </a:lnTo>
                    <a:lnTo>
                      <a:pt x="1964" y="39"/>
                    </a:lnTo>
                    <a:lnTo>
                      <a:pt x="1941" y="48"/>
                    </a:lnTo>
                    <a:lnTo>
                      <a:pt x="1917" y="58"/>
                    </a:lnTo>
                    <a:lnTo>
                      <a:pt x="1895" y="69"/>
                    </a:lnTo>
                    <a:lnTo>
                      <a:pt x="1873" y="80"/>
                    </a:lnTo>
                    <a:lnTo>
                      <a:pt x="1852" y="94"/>
                    </a:lnTo>
                    <a:lnTo>
                      <a:pt x="1831" y="107"/>
                    </a:lnTo>
                    <a:lnTo>
                      <a:pt x="1811" y="121"/>
                    </a:lnTo>
                    <a:lnTo>
                      <a:pt x="1790" y="136"/>
                    </a:lnTo>
                    <a:lnTo>
                      <a:pt x="1772" y="151"/>
                    </a:lnTo>
                    <a:lnTo>
                      <a:pt x="1753" y="168"/>
                    </a:lnTo>
                    <a:lnTo>
                      <a:pt x="1735" y="185"/>
                    </a:lnTo>
                    <a:lnTo>
                      <a:pt x="1718" y="203"/>
                    </a:lnTo>
                    <a:lnTo>
                      <a:pt x="1702" y="222"/>
                    </a:lnTo>
                    <a:lnTo>
                      <a:pt x="1686" y="240"/>
                    </a:lnTo>
                    <a:lnTo>
                      <a:pt x="1670" y="260"/>
                    </a:lnTo>
                    <a:lnTo>
                      <a:pt x="1657" y="280"/>
                    </a:lnTo>
                    <a:lnTo>
                      <a:pt x="1644" y="302"/>
                    </a:lnTo>
                    <a:lnTo>
                      <a:pt x="1630" y="323"/>
                    </a:lnTo>
                    <a:lnTo>
                      <a:pt x="1619" y="345"/>
                    </a:lnTo>
                    <a:lnTo>
                      <a:pt x="1608" y="367"/>
                    </a:lnTo>
                    <a:lnTo>
                      <a:pt x="1598" y="389"/>
                    </a:lnTo>
                    <a:lnTo>
                      <a:pt x="1589" y="413"/>
                    </a:lnTo>
                    <a:lnTo>
                      <a:pt x="1580" y="437"/>
                    </a:lnTo>
                    <a:lnTo>
                      <a:pt x="1574" y="461"/>
                    </a:lnTo>
                    <a:lnTo>
                      <a:pt x="1541" y="452"/>
                    </a:lnTo>
                    <a:lnTo>
                      <a:pt x="1509" y="443"/>
                    </a:lnTo>
                    <a:lnTo>
                      <a:pt x="1477" y="435"/>
                    </a:lnTo>
                    <a:lnTo>
                      <a:pt x="1443" y="430"/>
                    </a:lnTo>
                    <a:lnTo>
                      <a:pt x="1410" y="425"/>
                    </a:lnTo>
                    <a:lnTo>
                      <a:pt x="1376" y="423"/>
                    </a:lnTo>
                    <a:lnTo>
                      <a:pt x="1341" y="422"/>
                    </a:lnTo>
                    <a:lnTo>
                      <a:pt x="1307" y="422"/>
                    </a:lnTo>
                    <a:lnTo>
                      <a:pt x="1267" y="424"/>
                    </a:lnTo>
                    <a:lnTo>
                      <a:pt x="1228" y="427"/>
                    </a:lnTo>
                    <a:lnTo>
                      <a:pt x="1189" y="433"/>
                    </a:lnTo>
                    <a:lnTo>
                      <a:pt x="1152" y="441"/>
                    </a:lnTo>
                    <a:lnTo>
                      <a:pt x="1114" y="451"/>
                    </a:lnTo>
                    <a:lnTo>
                      <a:pt x="1079" y="462"/>
                    </a:lnTo>
                    <a:lnTo>
                      <a:pt x="1043" y="475"/>
                    </a:lnTo>
                    <a:lnTo>
                      <a:pt x="1007" y="490"/>
                    </a:lnTo>
                    <a:lnTo>
                      <a:pt x="974" y="505"/>
                    </a:lnTo>
                    <a:lnTo>
                      <a:pt x="941" y="523"/>
                    </a:lnTo>
                    <a:lnTo>
                      <a:pt x="910" y="543"/>
                    </a:lnTo>
                    <a:lnTo>
                      <a:pt x="878" y="563"/>
                    </a:lnTo>
                    <a:lnTo>
                      <a:pt x="848" y="585"/>
                    </a:lnTo>
                    <a:lnTo>
                      <a:pt x="821" y="609"/>
                    </a:lnTo>
                    <a:lnTo>
                      <a:pt x="793" y="634"/>
                    </a:lnTo>
                    <a:lnTo>
                      <a:pt x="766" y="660"/>
                    </a:lnTo>
                    <a:lnTo>
                      <a:pt x="742" y="688"/>
                    </a:lnTo>
                    <a:lnTo>
                      <a:pt x="718" y="715"/>
                    </a:lnTo>
                    <a:lnTo>
                      <a:pt x="695" y="745"/>
                    </a:lnTo>
                    <a:lnTo>
                      <a:pt x="675" y="775"/>
                    </a:lnTo>
                    <a:lnTo>
                      <a:pt x="655" y="808"/>
                    </a:lnTo>
                    <a:lnTo>
                      <a:pt x="637" y="840"/>
                    </a:lnTo>
                    <a:lnTo>
                      <a:pt x="620" y="873"/>
                    </a:lnTo>
                    <a:lnTo>
                      <a:pt x="606" y="908"/>
                    </a:lnTo>
                    <a:lnTo>
                      <a:pt x="593" y="943"/>
                    </a:lnTo>
                    <a:lnTo>
                      <a:pt x="581" y="979"/>
                    </a:lnTo>
                    <a:lnTo>
                      <a:pt x="571" y="1016"/>
                    </a:lnTo>
                    <a:lnTo>
                      <a:pt x="564" y="1053"/>
                    </a:lnTo>
                    <a:lnTo>
                      <a:pt x="557" y="1091"/>
                    </a:lnTo>
                    <a:lnTo>
                      <a:pt x="553" y="1129"/>
                    </a:lnTo>
                    <a:lnTo>
                      <a:pt x="550" y="1169"/>
                    </a:lnTo>
                    <a:lnTo>
                      <a:pt x="549" y="1208"/>
                    </a:lnTo>
                    <a:lnTo>
                      <a:pt x="531" y="1206"/>
                    </a:lnTo>
                    <a:lnTo>
                      <a:pt x="513" y="1205"/>
                    </a:lnTo>
                    <a:lnTo>
                      <a:pt x="494" y="1205"/>
                    </a:lnTo>
                    <a:lnTo>
                      <a:pt x="475" y="1205"/>
                    </a:lnTo>
                    <a:lnTo>
                      <a:pt x="450" y="1206"/>
                    </a:lnTo>
                    <a:lnTo>
                      <a:pt x="425" y="1208"/>
                    </a:lnTo>
                    <a:lnTo>
                      <a:pt x="400" y="1211"/>
                    </a:lnTo>
                    <a:lnTo>
                      <a:pt x="377" y="1217"/>
                    </a:lnTo>
                    <a:lnTo>
                      <a:pt x="353" y="1223"/>
                    </a:lnTo>
                    <a:lnTo>
                      <a:pt x="330" y="1230"/>
                    </a:lnTo>
                    <a:lnTo>
                      <a:pt x="308" y="1238"/>
                    </a:lnTo>
                    <a:lnTo>
                      <a:pt x="286" y="1248"/>
                    </a:lnTo>
                    <a:lnTo>
                      <a:pt x="264" y="1258"/>
                    </a:lnTo>
                    <a:lnTo>
                      <a:pt x="244" y="1269"/>
                    </a:lnTo>
                    <a:lnTo>
                      <a:pt x="224" y="1281"/>
                    </a:lnTo>
                    <a:lnTo>
                      <a:pt x="204" y="1295"/>
                    </a:lnTo>
                    <a:lnTo>
                      <a:pt x="186" y="1309"/>
                    </a:lnTo>
                    <a:lnTo>
                      <a:pt x="168" y="1324"/>
                    </a:lnTo>
                    <a:lnTo>
                      <a:pt x="150" y="1339"/>
                    </a:lnTo>
                    <a:lnTo>
                      <a:pt x="134" y="1356"/>
                    </a:lnTo>
                    <a:lnTo>
                      <a:pt x="119" y="1374"/>
                    </a:lnTo>
                    <a:lnTo>
                      <a:pt x="103" y="1392"/>
                    </a:lnTo>
                    <a:lnTo>
                      <a:pt x="90" y="1411"/>
                    </a:lnTo>
                    <a:lnTo>
                      <a:pt x="77" y="1429"/>
                    </a:lnTo>
                    <a:lnTo>
                      <a:pt x="64" y="1449"/>
                    </a:lnTo>
                    <a:lnTo>
                      <a:pt x="53" y="1471"/>
                    </a:lnTo>
                    <a:lnTo>
                      <a:pt x="43" y="1492"/>
                    </a:lnTo>
                    <a:lnTo>
                      <a:pt x="33" y="1514"/>
                    </a:lnTo>
                    <a:lnTo>
                      <a:pt x="25" y="1536"/>
                    </a:lnTo>
                    <a:lnTo>
                      <a:pt x="19" y="1558"/>
                    </a:lnTo>
                    <a:lnTo>
                      <a:pt x="12" y="1582"/>
                    </a:lnTo>
                    <a:lnTo>
                      <a:pt x="8" y="1606"/>
                    </a:lnTo>
                    <a:lnTo>
                      <a:pt x="4" y="1630"/>
                    </a:lnTo>
                    <a:lnTo>
                      <a:pt x="2" y="1654"/>
                    </a:lnTo>
                    <a:lnTo>
                      <a:pt x="0" y="1680"/>
                    </a:lnTo>
                    <a:lnTo>
                      <a:pt x="1" y="1704"/>
                    </a:lnTo>
                    <a:lnTo>
                      <a:pt x="2" y="1732"/>
                    </a:lnTo>
                    <a:lnTo>
                      <a:pt x="5" y="1759"/>
                    </a:lnTo>
                    <a:lnTo>
                      <a:pt x="10" y="1785"/>
                    </a:lnTo>
                    <a:lnTo>
                      <a:pt x="15" y="1812"/>
                    </a:lnTo>
                    <a:lnTo>
                      <a:pt x="22" y="1838"/>
                    </a:lnTo>
                    <a:lnTo>
                      <a:pt x="31" y="1862"/>
                    </a:lnTo>
                    <a:lnTo>
                      <a:pt x="41" y="1887"/>
                    </a:lnTo>
                    <a:lnTo>
                      <a:pt x="52" y="1910"/>
                    </a:lnTo>
                    <a:lnTo>
                      <a:pt x="4134" y="1910"/>
                    </a:lnTo>
                    <a:lnTo>
                      <a:pt x="4144" y="1891"/>
                    </a:lnTo>
                    <a:lnTo>
                      <a:pt x="4153" y="1871"/>
                    </a:lnTo>
                    <a:lnTo>
                      <a:pt x="4163" y="1851"/>
                    </a:lnTo>
                    <a:lnTo>
                      <a:pt x="4171" y="1831"/>
                    </a:lnTo>
                    <a:lnTo>
                      <a:pt x="4178" y="1811"/>
                    </a:lnTo>
                    <a:lnTo>
                      <a:pt x="4185" y="1790"/>
                    </a:lnTo>
                    <a:lnTo>
                      <a:pt x="4192" y="1769"/>
                    </a:lnTo>
                    <a:lnTo>
                      <a:pt x="4197" y="1748"/>
                    </a:lnTo>
                    <a:lnTo>
                      <a:pt x="4203" y="1725"/>
                    </a:lnTo>
                    <a:lnTo>
                      <a:pt x="4206" y="1703"/>
                    </a:lnTo>
                    <a:lnTo>
                      <a:pt x="4211" y="1681"/>
                    </a:lnTo>
                    <a:lnTo>
                      <a:pt x="4213" y="1659"/>
                    </a:lnTo>
                    <a:lnTo>
                      <a:pt x="4215" y="1636"/>
                    </a:lnTo>
                    <a:lnTo>
                      <a:pt x="4216" y="1613"/>
                    </a:lnTo>
                    <a:lnTo>
                      <a:pt x="4217" y="1591"/>
                    </a:lnTo>
                    <a:lnTo>
                      <a:pt x="4217" y="1567"/>
                    </a:lnTo>
                    <a:close/>
                  </a:path>
                </a:pathLst>
              </a:custGeom>
              <a:noFill/>
              <a:ln w="11113">
                <a:solidFill>
                  <a:srgbClr val="FEF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374"/>
              <p:cNvSpPr>
                <a:spLocks/>
              </p:cNvSpPr>
              <p:nvPr/>
            </p:nvSpPr>
            <p:spPr bwMode="auto">
              <a:xfrm>
                <a:off x="3699" y="1996"/>
                <a:ext cx="29" cy="34"/>
              </a:xfrm>
              <a:custGeom>
                <a:avLst/>
                <a:gdLst>
                  <a:gd name="T0" fmla="*/ 45 w 172"/>
                  <a:gd name="T1" fmla="*/ 178 h 200"/>
                  <a:gd name="T2" fmla="*/ 49 w 172"/>
                  <a:gd name="T3" fmla="*/ 178 h 200"/>
                  <a:gd name="T4" fmla="*/ 52 w 172"/>
                  <a:gd name="T5" fmla="*/ 178 h 200"/>
                  <a:gd name="T6" fmla="*/ 56 w 172"/>
                  <a:gd name="T7" fmla="*/ 177 h 200"/>
                  <a:gd name="T8" fmla="*/ 59 w 172"/>
                  <a:gd name="T9" fmla="*/ 174 h 200"/>
                  <a:gd name="T10" fmla="*/ 62 w 172"/>
                  <a:gd name="T11" fmla="*/ 172 h 200"/>
                  <a:gd name="T12" fmla="*/ 64 w 172"/>
                  <a:gd name="T13" fmla="*/ 169 h 200"/>
                  <a:gd name="T14" fmla="*/ 68 w 172"/>
                  <a:gd name="T15" fmla="*/ 165 h 200"/>
                  <a:gd name="T16" fmla="*/ 70 w 172"/>
                  <a:gd name="T17" fmla="*/ 161 h 200"/>
                  <a:gd name="T18" fmla="*/ 80 w 172"/>
                  <a:gd name="T19" fmla="*/ 141 h 200"/>
                  <a:gd name="T20" fmla="*/ 0 w 172"/>
                  <a:gd name="T21" fmla="*/ 0 h 200"/>
                  <a:gd name="T22" fmla="*/ 25 w 172"/>
                  <a:gd name="T23" fmla="*/ 0 h 200"/>
                  <a:gd name="T24" fmla="*/ 28 w 172"/>
                  <a:gd name="T25" fmla="*/ 0 h 200"/>
                  <a:gd name="T26" fmla="*/ 31 w 172"/>
                  <a:gd name="T27" fmla="*/ 2 h 200"/>
                  <a:gd name="T28" fmla="*/ 32 w 172"/>
                  <a:gd name="T29" fmla="*/ 3 h 200"/>
                  <a:gd name="T30" fmla="*/ 34 w 172"/>
                  <a:gd name="T31" fmla="*/ 6 h 200"/>
                  <a:gd name="T32" fmla="*/ 83 w 172"/>
                  <a:gd name="T33" fmla="*/ 96 h 200"/>
                  <a:gd name="T34" fmla="*/ 88 w 172"/>
                  <a:gd name="T35" fmla="*/ 107 h 200"/>
                  <a:gd name="T36" fmla="*/ 92 w 172"/>
                  <a:gd name="T37" fmla="*/ 117 h 200"/>
                  <a:gd name="T38" fmla="*/ 93 w 172"/>
                  <a:gd name="T39" fmla="*/ 111 h 200"/>
                  <a:gd name="T40" fmla="*/ 96 w 172"/>
                  <a:gd name="T41" fmla="*/ 107 h 200"/>
                  <a:gd name="T42" fmla="*/ 97 w 172"/>
                  <a:gd name="T43" fmla="*/ 101 h 200"/>
                  <a:gd name="T44" fmla="*/ 99 w 172"/>
                  <a:gd name="T45" fmla="*/ 96 h 200"/>
                  <a:gd name="T46" fmla="*/ 141 w 172"/>
                  <a:gd name="T47" fmla="*/ 6 h 200"/>
                  <a:gd name="T48" fmla="*/ 142 w 172"/>
                  <a:gd name="T49" fmla="*/ 4 h 200"/>
                  <a:gd name="T50" fmla="*/ 144 w 172"/>
                  <a:gd name="T51" fmla="*/ 2 h 200"/>
                  <a:gd name="T52" fmla="*/ 147 w 172"/>
                  <a:gd name="T53" fmla="*/ 1 h 200"/>
                  <a:gd name="T54" fmla="*/ 150 w 172"/>
                  <a:gd name="T55" fmla="*/ 0 h 200"/>
                  <a:gd name="T56" fmla="*/ 172 w 172"/>
                  <a:gd name="T57" fmla="*/ 0 h 200"/>
                  <a:gd name="T58" fmla="*/ 92 w 172"/>
                  <a:gd name="T59" fmla="*/ 172 h 200"/>
                  <a:gd name="T60" fmla="*/ 88 w 172"/>
                  <a:gd name="T61" fmla="*/ 180 h 200"/>
                  <a:gd name="T62" fmla="*/ 83 w 172"/>
                  <a:gd name="T63" fmla="*/ 187 h 200"/>
                  <a:gd name="T64" fmla="*/ 79 w 172"/>
                  <a:gd name="T65" fmla="*/ 191 h 200"/>
                  <a:gd name="T66" fmla="*/ 74 w 172"/>
                  <a:gd name="T67" fmla="*/ 194 h 200"/>
                  <a:gd name="T68" fmla="*/ 69 w 172"/>
                  <a:gd name="T69" fmla="*/ 198 h 200"/>
                  <a:gd name="T70" fmla="*/ 63 w 172"/>
                  <a:gd name="T71" fmla="*/ 199 h 200"/>
                  <a:gd name="T72" fmla="*/ 58 w 172"/>
                  <a:gd name="T73" fmla="*/ 200 h 200"/>
                  <a:gd name="T74" fmla="*/ 51 w 172"/>
                  <a:gd name="T75" fmla="*/ 200 h 200"/>
                  <a:gd name="T76" fmla="*/ 44 w 172"/>
                  <a:gd name="T77" fmla="*/ 200 h 200"/>
                  <a:gd name="T78" fmla="*/ 40 w 172"/>
                  <a:gd name="T79" fmla="*/ 199 h 200"/>
                  <a:gd name="T80" fmla="*/ 37 w 172"/>
                  <a:gd name="T81" fmla="*/ 198 h 200"/>
                  <a:gd name="T82" fmla="*/ 35 w 172"/>
                  <a:gd name="T83" fmla="*/ 195 h 200"/>
                  <a:gd name="T84" fmla="*/ 35 w 172"/>
                  <a:gd name="T85" fmla="*/ 178 h 200"/>
                  <a:gd name="T86" fmla="*/ 45 w 172"/>
                  <a:gd name="T87" fmla="*/ 17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200">
                    <a:moveTo>
                      <a:pt x="45" y="178"/>
                    </a:moveTo>
                    <a:lnTo>
                      <a:pt x="49" y="178"/>
                    </a:lnTo>
                    <a:lnTo>
                      <a:pt x="52" y="178"/>
                    </a:lnTo>
                    <a:lnTo>
                      <a:pt x="56" y="177"/>
                    </a:lnTo>
                    <a:lnTo>
                      <a:pt x="59" y="174"/>
                    </a:lnTo>
                    <a:lnTo>
                      <a:pt x="62" y="172"/>
                    </a:lnTo>
                    <a:lnTo>
                      <a:pt x="64" y="169"/>
                    </a:lnTo>
                    <a:lnTo>
                      <a:pt x="68" y="165"/>
                    </a:lnTo>
                    <a:lnTo>
                      <a:pt x="70" y="161"/>
                    </a:lnTo>
                    <a:lnTo>
                      <a:pt x="80" y="14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34" y="6"/>
                    </a:lnTo>
                    <a:lnTo>
                      <a:pt x="83" y="96"/>
                    </a:lnTo>
                    <a:lnTo>
                      <a:pt x="88" y="107"/>
                    </a:lnTo>
                    <a:lnTo>
                      <a:pt x="92" y="117"/>
                    </a:lnTo>
                    <a:lnTo>
                      <a:pt x="93" y="111"/>
                    </a:lnTo>
                    <a:lnTo>
                      <a:pt x="96" y="107"/>
                    </a:lnTo>
                    <a:lnTo>
                      <a:pt x="97" y="101"/>
                    </a:lnTo>
                    <a:lnTo>
                      <a:pt x="99" y="96"/>
                    </a:lnTo>
                    <a:lnTo>
                      <a:pt x="141" y="6"/>
                    </a:lnTo>
                    <a:lnTo>
                      <a:pt x="142" y="4"/>
                    </a:lnTo>
                    <a:lnTo>
                      <a:pt x="144" y="2"/>
                    </a:lnTo>
                    <a:lnTo>
                      <a:pt x="147" y="1"/>
                    </a:lnTo>
                    <a:lnTo>
                      <a:pt x="150" y="0"/>
                    </a:lnTo>
                    <a:lnTo>
                      <a:pt x="172" y="0"/>
                    </a:lnTo>
                    <a:lnTo>
                      <a:pt x="92" y="172"/>
                    </a:lnTo>
                    <a:lnTo>
                      <a:pt x="88" y="180"/>
                    </a:lnTo>
                    <a:lnTo>
                      <a:pt x="83" y="187"/>
                    </a:lnTo>
                    <a:lnTo>
                      <a:pt x="79" y="191"/>
                    </a:lnTo>
                    <a:lnTo>
                      <a:pt x="74" y="194"/>
                    </a:lnTo>
                    <a:lnTo>
                      <a:pt x="69" y="198"/>
                    </a:lnTo>
                    <a:lnTo>
                      <a:pt x="63" y="199"/>
                    </a:lnTo>
                    <a:lnTo>
                      <a:pt x="58" y="200"/>
                    </a:lnTo>
                    <a:lnTo>
                      <a:pt x="51" y="200"/>
                    </a:lnTo>
                    <a:lnTo>
                      <a:pt x="44" y="200"/>
                    </a:lnTo>
                    <a:lnTo>
                      <a:pt x="40" y="199"/>
                    </a:lnTo>
                    <a:lnTo>
                      <a:pt x="37" y="198"/>
                    </a:lnTo>
                    <a:lnTo>
                      <a:pt x="35" y="195"/>
                    </a:lnTo>
                    <a:lnTo>
                      <a:pt x="35" y="178"/>
                    </a:lnTo>
                    <a:lnTo>
                      <a:pt x="45" y="178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375"/>
              <p:cNvSpPr>
                <a:spLocks noEditPoints="1"/>
              </p:cNvSpPr>
              <p:nvPr/>
            </p:nvSpPr>
            <p:spPr bwMode="auto">
              <a:xfrm>
                <a:off x="3722" y="2006"/>
                <a:ext cx="27" cy="31"/>
              </a:xfrm>
              <a:custGeom>
                <a:avLst/>
                <a:gdLst>
                  <a:gd name="T0" fmla="*/ 137 w 162"/>
                  <a:gd name="T1" fmla="*/ 0 h 189"/>
                  <a:gd name="T2" fmla="*/ 137 w 162"/>
                  <a:gd name="T3" fmla="*/ 122 h 189"/>
                  <a:gd name="T4" fmla="*/ 162 w 162"/>
                  <a:gd name="T5" fmla="*/ 122 h 189"/>
                  <a:gd name="T6" fmla="*/ 162 w 162"/>
                  <a:gd name="T7" fmla="*/ 181 h 189"/>
                  <a:gd name="T8" fmla="*/ 162 w 162"/>
                  <a:gd name="T9" fmla="*/ 184 h 189"/>
                  <a:gd name="T10" fmla="*/ 161 w 162"/>
                  <a:gd name="T11" fmla="*/ 186 h 189"/>
                  <a:gd name="T12" fmla="*/ 159 w 162"/>
                  <a:gd name="T13" fmla="*/ 189 h 189"/>
                  <a:gd name="T14" fmla="*/ 156 w 162"/>
                  <a:gd name="T15" fmla="*/ 189 h 189"/>
                  <a:gd name="T16" fmla="*/ 140 w 162"/>
                  <a:gd name="T17" fmla="*/ 189 h 189"/>
                  <a:gd name="T18" fmla="*/ 140 w 162"/>
                  <a:gd name="T19" fmla="*/ 141 h 189"/>
                  <a:gd name="T20" fmla="*/ 22 w 162"/>
                  <a:gd name="T21" fmla="*/ 141 h 189"/>
                  <a:gd name="T22" fmla="*/ 22 w 162"/>
                  <a:gd name="T23" fmla="*/ 182 h 189"/>
                  <a:gd name="T24" fmla="*/ 22 w 162"/>
                  <a:gd name="T25" fmla="*/ 184 h 189"/>
                  <a:gd name="T26" fmla="*/ 21 w 162"/>
                  <a:gd name="T27" fmla="*/ 186 h 189"/>
                  <a:gd name="T28" fmla="*/ 19 w 162"/>
                  <a:gd name="T29" fmla="*/ 189 h 189"/>
                  <a:gd name="T30" fmla="*/ 15 w 162"/>
                  <a:gd name="T31" fmla="*/ 189 h 189"/>
                  <a:gd name="T32" fmla="*/ 0 w 162"/>
                  <a:gd name="T33" fmla="*/ 189 h 189"/>
                  <a:gd name="T34" fmla="*/ 0 w 162"/>
                  <a:gd name="T35" fmla="*/ 123 h 189"/>
                  <a:gd name="T36" fmla="*/ 5 w 162"/>
                  <a:gd name="T37" fmla="*/ 123 h 189"/>
                  <a:gd name="T38" fmla="*/ 11 w 162"/>
                  <a:gd name="T39" fmla="*/ 122 h 189"/>
                  <a:gd name="T40" fmla="*/ 15 w 162"/>
                  <a:gd name="T41" fmla="*/ 121 h 189"/>
                  <a:gd name="T42" fmla="*/ 20 w 162"/>
                  <a:gd name="T43" fmla="*/ 117 h 189"/>
                  <a:gd name="T44" fmla="*/ 24 w 162"/>
                  <a:gd name="T45" fmla="*/ 114 h 189"/>
                  <a:gd name="T46" fmla="*/ 29 w 162"/>
                  <a:gd name="T47" fmla="*/ 107 h 189"/>
                  <a:gd name="T48" fmla="*/ 32 w 162"/>
                  <a:gd name="T49" fmla="*/ 100 h 189"/>
                  <a:gd name="T50" fmla="*/ 36 w 162"/>
                  <a:gd name="T51" fmla="*/ 91 h 189"/>
                  <a:gd name="T52" fmla="*/ 39 w 162"/>
                  <a:gd name="T53" fmla="*/ 79 h 189"/>
                  <a:gd name="T54" fmla="*/ 42 w 162"/>
                  <a:gd name="T55" fmla="*/ 63 h 189"/>
                  <a:gd name="T56" fmla="*/ 44 w 162"/>
                  <a:gd name="T57" fmla="*/ 45 h 189"/>
                  <a:gd name="T58" fmla="*/ 46 w 162"/>
                  <a:gd name="T59" fmla="*/ 35 h 189"/>
                  <a:gd name="T60" fmla="*/ 47 w 162"/>
                  <a:gd name="T61" fmla="*/ 24 h 189"/>
                  <a:gd name="T62" fmla="*/ 48 w 162"/>
                  <a:gd name="T63" fmla="*/ 13 h 189"/>
                  <a:gd name="T64" fmla="*/ 48 w 162"/>
                  <a:gd name="T65" fmla="*/ 0 h 189"/>
                  <a:gd name="T66" fmla="*/ 137 w 162"/>
                  <a:gd name="T67" fmla="*/ 0 h 189"/>
                  <a:gd name="T68" fmla="*/ 69 w 162"/>
                  <a:gd name="T69" fmla="*/ 20 h 189"/>
                  <a:gd name="T70" fmla="*/ 68 w 162"/>
                  <a:gd name="T71" fmla="*/ 30 h 189"/>
                  <a:gd name="T72" fmla="*/ 67 w 162"/>
                  <a:gd name="T73" fmla="*/ 40 h 189"/>
                  <a:gd name="T74" fmla="*/ 66 w 162"/>
                  <a:gd name="T75" fmla="*/ 50 h 189"/>
                  <a:gd name="T76" fmla="*/ 64 w 162"/>
                  <a:gd name="T77" fmla="*/ 57 h 189"/>
                  <a:gd name="T78" fmla="*/ 62 w 162"/>
                  <a:gd name="T79" fmla="*/ 73 h 189"/>
                  <a:gd name="T80" fmla="*/ 59 w 162"/>
                  <a:gd name="T81" fmla="*/ 87 h 189"/>
                  <a:gd name="T82" fmla="*/ 56 w 162"/>
                  <a:gd name="T83" fmla="*/ 99 h 189"/>
                  <a:gd name="T84" fmla="*/ 52 w 162"/>
                  <a:gd name="T85" fmla="*/ 109 h 189"/>
                  <a:gd name="T86" fmla="*/ 48 w 162"/>
                  <a:gd name="T87" fmla="*/ 116 h 189"/>
                  <a:gd name="T88" fmla="*/ 43 w 162"/>
                  <a:gd name="T89" fmla="*/ 123 h 189"/>
                  <a:gd name="T90" fmla="*/ 113 w 162"/>
                  <a:gd name="T91" fmla="*/ 123 h 189"/>
                  <a:gd name="T92" fmla="*/ 113 w 162"/>
                  <a:gd name="T93" fmla="*/ 20 h 189"/>
                  <a:gd name="T94" fmla="*/ 69 w 162"/>
                  <a:gd name="T95" fmla="*/ 2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2" h="189">
                    <a:moveTo>
                      <a:pt x="137" y="0"/>
                    </a:moveTo>
                    <a:lnTo>
                      <a:pt x="137" y="122"/>
                    </a:lnTo>
                    <a:lnTo>
                      <a:pt x="162" y="122"/>
                    </a:lnTo>
                    <a:lnTo>
                      <a:pt x="162" y="181"/>
                    </a:lnTo>
                    <a:lnTo>
                      <a:pt x="162" y="184"/>
                    </a:lnTo>
                    <a:lnTo>
                      <a:pt x="161" y="186"/>
                    </a:lnTo>
                    <a:lnTo>
                      <a:pt x="159" y="189"/>
                    </a:lnTo>
                    <a:lnTo>
                      <a:pt x="156" y="189"/>
                    </a:lnTo>
                    <a:lnTo>
                      <a:pt x="140" y="189"/>
                    </a:lnTo>
                    <a:lnTo>
                      <a:pt x="140" y="141"/>
                    </a:lnTo>
                    <a:lnTo>
                      <a:pt x="22" y="141"/>
                    </a:lnTo>
                    <a:lnTo>
                      <a:pt x="22" y="182"/>
                    </a:lnTo>
                    <a:lnTo>
                      <a:pt x="22" y="184"/>
                    </a:lnTo>
                    <a:lnTo>
                      <a:pt x="21" y="186"/>
                    </a:lnTo>
                    <a:lnTo>
                      <a:pt x="19" y="189"/>
                    </a:lnTo>
                    <a:lnTo>
                      <a:pt x="15" y="189"/>
                    </a:lnTo>
                    <a:lnTo>
                      <a:pt x="0" y="189"/>
                    </a:lnTo>
                    <a:lnTo>
                      <a:pt x="0" y="123"/>
                    </a:lnTo>
                    <a:lnTo>
                      <a:pt x="5" y="123"/>
                    </a:lnTo>
                    <a:lnTo>
                      <a:pt x="11" y="122"/>
                    </a:lnTo>
                    <a:lnTo>
                      <a:pt x="15" y="121"/>
                    </a:lnTo>
                    <a:lnTo>
                      <a:pt x="20" y="117"/>
                    </a:lnTo>
                    <a:lnTo>
                      <a:pt x="24" y="114"/>
                    </a:lnTo>
                    <a:lnTo>
                      <a:pt x="29" y="107"/>
                    </a:lnTo>
                    <a:lnTo>
                      <a:pt x="32" y="100"/>
                    </a:lnTo>
                    <a:lnTo>
                      <a:pt x="36" y="91"/>
                    </a:lnTo>
                    <a:lnTo>
                      <a:pt x="39" y="79"/>
                    </a:lnTo>
                    <a:lnTo>
                      <a:pt x="42" y="63"/>
                    </a:lnTo>
                    <a:lnTo>
                      <a:pt x="44" y="45"/>
                    </a:lnTo>
                    <a:lnTo>
                      <a:pt x="46" y="35"/>
                    </a:lnTo>
                    <a:lnTo>
                      <a:pt x="47" y="24"/>
                    </a:lnTo>
                    <a:lnTo>
                      <a:pt x="48" y="13"/>
                    </a:lnTo>
                    <a:lnTo>
                      <a:pt x="48" y="0"/>
                    </a:lnTo>
                    <a:lnTo>
                      <a:pt x="137" y="0"/>
                    </a:lnTo>
                    <a:close/>
                    <a:moveTo>
                      <a:pt x="69" y="20"/>
                    </a:moveTo>
                    <a:lnTo>
                      <a:pt x="68" y="30"/>
                    </a:lnTo>
                    <a:lnTo>
                      <a:pt x="67" y="40"/>
                    </a:lnTo>
                    <a:lnTo>
                      <a:pt x="66" y="50"/>
                    </a:lnTo>
                    <a:lnTo>
                      <a:pt x="64" y="57"/>
                    </a:lnTo>
                    <a:lnTo>
                      <a:pt x="62" y="73"/>
                    </a:lnTo>
                    <a:lnTo>
                      <a:pt x="59" y="87"/>
                    </a:lnTo>
                    <a:lnTo>
                      <a:pt x="56" y="99"/>
                    </a:lnTo>
                    <a:lnTo>
                      <a:pt x="52" y="109"/>
                    </a:lnTo>
                    <a:lnTo>
                      <a:pt x="48" y="116"/>
                    </a:lnTo>
                    <a:lnTo>
                      <a:pt x="43" y="123"/>
                    </a:lnTo>
                    <a:lnTo>
                      <a:pt x="113" y="123"/>
                    </a:lnTo>
                    <a:lnTo>
                      <a:pt x="113" y="20"/>
                    </a:lnTo>
                    <a:lnTo>
                      <a:pt x="69" y="2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376"/>
              <p:cNvSpPr>
                <a:spLocks noEditPoints="1"/>
              </p:cNvSpPr>
              <p:nvPr/>
            </p:nvSpPr>
            <p:spPr bwMode="auto">
              <a:xfrm>
                <a:off x="3752" y="2006"/>
                <a:ext cx="18" cy="24"/>
              </a:xfrm>
              <a:custGeom>
                <a:avLst/>
                <a:gdLst>
                  <a:gd name="T0" fmla="*/ 97 w 111"/>
                  <a:gd name="T1" fmla="*/ 143 h 146"/>
                  <a:gd name="T2" fmla="*/ 93 w 111"/>
                  <a:gd name="T3" fmla="*/ 140 h 146"/>
                  <a:gd name="T4" fmla="*/ 89 w 111"/>
                  <a:gd name="T5" fmla="*/ 125 h 146"/>
                  <a:gd name="T6" fmla="*/ 78 w 111"/>
                  <a:gd name="T7" fmla="*/ 134 h 146"/>
                  <a:gd name="T8" fmla="*/ 67 w 111"/>
                  <a:gd name="T9" fmla="*/ 140 h 146"/>
                  <a:gd name="T10" fmla="*/ 54 w 111"/>
                  <a:gd name="T11" fmla="*/ 144 h 146"/>
                  <a:gd name="T12" fmla="*/ 40 w 111"/>
                  <a:gd name="T13" fmla="*/ 146 h 146"/>
                  <a:gd name="T14" fmla="*/ 24 w 111"/>
                  <a:gd name="T15" fmla="*/ 144 h 146"/>
                  <a:gd name="T16" fmla="*/ 12 w 111"/>
                  <a:gd name="T17" fmla="*/ 137 h 146"/>
                  <a:gd name="T18" fmla="*/ 3 w 111"/>
                  <a:gd name="T19" fmla="*/ 125 h 146"/>
                  <a:gd name="T20" fmla="*/ 0 w 111"/>
                  <a:gd name="T21" fmla="*/ 108 h 146"/>
                  <a:gd name="T22" fmla="*/ 1 w 111"/>
                  <a:gd name="T23" fmla="*/ 100 h 146"/>
                  <a:gd name="T24" fmla="*/ 5 w 111"/>
                  <a:gd name="T25" fmla="*/ 93 h 146"/>
                  <a:gd name="T26" fmla="*/ 11 w 111"/>
                  <a:gd name="T27" fmla="*/ 85 h 146"/>
                  <a:gd name="T28" fmla="*/ 20 w 111"/>
                  <a:gd name="T29" fmla="*/ 79 h 146"/>
                  <a:gd name="T30" fmla="*/ 46 w 111"/>
                  <a:gd name="T31" fmla="*/ 69 h 146"/>
                  <a:gd name="T32" fmla="*/ 64 w 111"/>
                  <a:gd name="T33" fmla="*/ 66 h 146"/>
                  <a:gd name="T34" fmla="*/ 87 w 111"/>
                  <a:gd name="T35" fmla="*/ 65 h 146"/>
                  <a:gd name="T36" fmla="*/ 87 w 111"/>
                  <a:gd name="T37" fmla="*/ 46 h 146"/>
                  <a:gd name="T38" fmla="*/ 83 w 111"/>
                  <a:gd name="T39" fmla="*/ 34 h 146"/>
                  <a:gd name="T40" fmla="*/ 75 w 111"/>
                  <a:gd name="T41" fmla="*/ 25 h 146"/>
                  <a:gd name="T42" fmla="*/ 65 w 111"/>
                  <a:gd name="T43" fmla="*/ 21 h 146"/>
                  <a:gd name="T44" fmla="*/ 51 w 111"/>
                  <a:gd name="T45" fmla="*/ 21 h 146"/>
                  <a:gd name="T46" fmla="*/ 38 w 111"/>
                  <a:gd name="T47" fmla="*/ 25 h 146"/>
                  <a:gd name="T48" fmla="*/ 29 w 111"/>
                  <a:gd name="T49" fmla="*/ 30 h 146"/>
                  <a:gd name="T50" fmla="*/ 22 w 111"/>
                  <a:gd name="T51" fmla="*/ 35 h 146"/>
                  <a:gd name="T52" fmla="*/ 16 w 111"/>
                  <a:gd name="T53" fmla="*/ 35 h 146"/>
                  <a:gd name="T54" fmla="*/ 13 w 111"/>
                  <a:gd name="T55" fmla="*/ 33 h 146"/>
                  <a:gd name="T56" fmla="*/ 8 w 111"/>
                  <a:gd name="T57" fmla="*/ 23 h 146"/>
                  <a:gd name="T58" fmla="*/ 20 w 111"/>
                  <a:gd name="T59" fmla="*/ 13 h 146"/>
                  <a:gd name="T60" fmla="*/ 32 w 111"/>
                  <a:gd name="T61" fmla="*/ 6 h 146"/>
                  <a:gd name="T62" fmla="*/ 46 w 111"/>
                  <a:gd name="T63" fmla="*/ 1 h 146"/>
                  <a:gd name="T64" fmla="*/ 62 w 111"/>
                  <a:gd name="T65" fmla="*/ 0 h 146"/>
                  <a:gd name="T66" fmla="*/ 83 w 111"/>
                  <a:gd name="T67" fmla="*/ 5 h 146"/>
                  <a:gd name="T68" fmla="*/ 99 w 111"/>
                  <a:gd name="T69" fmla="*/ 15 h 146"/>
                  <a:gd name="T70" fmla="*/ 108 w 111"/>
                  <a:gd name="T71" fmla="*/ 33 h 146"/>
                  <a:gd name="T72" fmla="*/ 111 w 111"/>
                  <a:gd name="T73" fmla="*/ 54 h 146"/>
                  <a:gd name="T74" fmla="*/ 100 w 111"/>
                  <a:gd name="T75" fmla="*/ 144 h 146"/>
                  <a:gd name="T76" fmla="*/ 53 w 111"/>
                  <a:gd name="T77" fmla="*/ 128 h 146"/>
                  <a:gd name="T78" fmla="*/ 64 w 111"/>
                  <a:gd name="T79" fmla="*/ 126 h 146"/>
                  <a:gd name="T80" fmla="*/ 74 w 111"/>
                  <a:gd name="T81" fmla="*/ 120 h 146"/>
                  <a:gd name="T82" fmla="*/ 83 w 111"/>
                  <a:gd name="T83" fmla="*/ 114 h 146"/>
                  <a:gd name="T84" fmla="*/ 87 w 111"/>
                  <a:gd name="T85" fmla="*/ 80 h 146"/>
                  <a:gd name="T86" fmla="*/ 58 w 111"/>
                  <a:gd name="T87" fmla="*/ 83 h 146"/>
                  <a:gd name="T88" fmla="*/ 39 w 111"/>
                  <a:gd name="T89" fmla="*/ 88 h 146"/>
                  <a:gd name="T90" fmla="*/ 28 w 111"/>
                  <a:gd name="T91" fmla="*/ 97 h 146"/>
                  <a:gd name="T92" fmla="*/ 24 w 111"/>
                  <a:gd name="T93" fmla="*/ 107 h 146"/>
                  <a:gd name="T94" fmla="*/ 25 w 111"/>
                  <a:gd name="T95" fmla="*/ 117 h 146"/>
                  <a:gd name="T96" fmla="*/ 31 w 111"/>
                  <a:gd name="T97" fmla="*/ 124 h 146"/>
                  <a:gd name="T98" fmla="*/ 38 w 111"/>
                  <a:gd name="T99" fmla="*/ 127 h 146"/>
                  <a:gd name="T100" fmla="*/ 48 w 111"/>
                  <a:gd name="T101" fmla="*/ 12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1" h="146">
                    <a:moveTo>
                      <a:pt x="100" y="144"/>
                    </a:moveTo>
                    <a:lnTo>
                      <a:pt x="97" y="143"/>
                    </a:lnTo>
                    <a:lnTo>
                      <a:pt x="94" y="143"/>
                    </a:lnTo>
                    <a:lnTo>
                      <a:pt x="93" y="140"/>
                    </a:lnTo>
                    <a:lnTo>
                      <a:pt x="91" y="138"/>
                    </a:lnTo>
                    <a:lnTo>
                      <a:pt x="89" y="125"/>
                    </a:lnTo>
                    <a:lnTo>
                      <a:pt x="83" y="129"/>
                    </a:lnTo>
                    <a:lnTo>
                      <a:pt x="78" y="134"/>
                    </a:lnTo>
                    <a:lnTo>
                      <a:pt x="72" y="137"/>
                    </a:lnTo>
                    <a:lnTo>
                      <a:pt x="67" y="140"/>
                    </a:lnTo>
                    <a:lnTo>
                      <a:pt x="61" y="143"/>
                    </a:lnTo>
                    <a:lnTo>
                      <a:pt x="54" y="144"/>
                    </a:lnTo>
                    <a:lnTo>
                      <a:pt x="48" y="145"/>
                    </a:lnTo>
                    <a:lnTo>
                      <a:pt x="40" y="146"/>
                    </a:lnTo>
                    <a:lnTo>
                      <a:pt x="32" y="145"/>
                    </a:lnTo>
                    <a:lnTo>
                      <a:pt x="24" y="144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2"/>
                    </a:lnTo>
                    <a:lnTo>
                      <a:pt x="3" y="125"/>
                    </a:lnTo>
                    <a:lnTo>
                      <a:pt x="1" y="117"/>
                    </a:lnTo>
                    <a:lnTo>
                      <a:pt x="0" y="108"/>
                    </a:lnTo>
                    <a:lnTo>
                      <a:pt x="1" y="104"/>
                    </a:lnTo>
                    <a:lnTo>
                      <a:pt x="1" y="100"/>
                    </a:lnTo>
                    <a:lnTo>
                      <a:pt x="3" y="96"/>
                    </a:lnTo>
                    <a:lnTo>
                      <a:pt x="5" y="93"/>
                    </a:lnTo>
                    <a:lnTo>
                      <a:pt x="8" y="88"/>
                    </a:lnTo>
                    <a:lnTo>
                      <a:pt x="11" y="85"/>
                    </a:lnTo>
                    <a:lnTo>
                      <a:pt x="15" y="82"/>
                    </a:lnTo>
                    <a:lnTo>
                      <a:pt x="20" y="79"/>
                    </a:lnTo>
                    <a:lnTo>
                      <a:pt x="32" y="74"/>
                    </a:lnTo>
                    <a:lnTo>
                      <a:pt x="46" y="69"/>
                    </a:lnTo>
                    <a:lnTo>
                      <a:pt x="55" y="67"/>
                    </a:lnTo>
                    <a:lnTo>
                      <a:pt x="64" y="66"/>
                    </a:lnTo>
                    <a:lnTo>
                      <a:pt x="75" y="65"/>
                    </a:lnTo>
                    <a:lnTo>
                      <a:pt x="87" y="65"/>
                    </a:lnTo>
                    <a:lnTo>
                      <a:pt x="87" y="54"/>
                    </a:lnTo>
                    <a:lnTo>
                      <a:pt x="87" y="46"/>
                    </a:lnTo>
                    <a:lnTo>
                      <a:pt x="85" y="39"/>
                    </a:lnTo>
                    <a:lnTo>
                      <a:pt x="83" y="34"/>
                    </a:lnTo>
                    <a:lnTo>
                      <a:pt x="80" y="29"/>
                    </a:lnTo>
                    <a:lnTo>
                      <a:pt x="75" y="25"/>
                    </a:lnTo>
                    <a:lnTo>
                      <a:pt x="71" y="23"/>
                    </a:lnTo>
                    <a:lnTo>
                      <a:pt x="65" y="21"/>
                    </a:lnTo>
                    <a:lnTo>
                      <a:pt x="59" y="20"/>
                    </a:lnTo>
                    <a:lnTo>
                      <a:pt x="51" y="21"/>
                    </a:lnTo>
                    <a:lnTo>
                      <a:pt x="44" y="23"/>
                    </a:lnTo>
                    <a:lnTo>
                      <a:pt x="38" y="25"/>
                    </a:lnTo>
                    <a:lnTo>
                      <a:pt x="33" y="28"/>
                    </a:lnTo>
                    <a:lnTo>
                      <a:pt x="29" y="30"/>
                    </a:lnTo>
                    <a:lnTo>
                      <a:pt x="25" y="33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2" y="30"/>
                    </a:lnTo>
                    <a:lnTo>
                      <a:pt x="8" y="23"/>
                    </a:lnTo>
                    <a:lnTo>
                      <a:pt x="13" y="18"/>
                    </a:lnTo>
                    <a:lnTo>
                      <a:pt x="20" y="13"/>
                    </a:lnTo>
                    <a:lnTo>
                      <a:pt x="25" y="9"/>
                    </a:lnTo>
                    <a:lnTo>
                      <a:pt x="32" y="6"/>
                    </a:lnTo>
                    <a:lnTo>
                      <a:pt x="39" y="4"/>
                    </a:lnTo>
                    <a:lnTo>
                      <a:pt x="46" y="1"/>
                    </a:lnTo>
                    <a:lnTo>
                      <a:pt x="54" y="1"/>
                    </a:lnTo>
                    <a:lnTo>
                      <a:pt x="62" y="0"/>
                    </a:lnTo>
                    <a:lnTo>
                      <a:pt x="73" y="1"/>
                    </a:lnTo>
                    <a:lnTo>
                      <a:pt x="83" y="5"/>
                    </a:lnTo>
                    <a:lnTo>
                      <a:pt x="91" y="9"/>
                    </a:lnTo>
                    <a:lnTo>
                      <a:pt x="99" y="15"/>
                    </a:lnTo>
                    <a:lnTo>
                      <a:pt x="104" y="23"/>
                    </a:lnTo>
                    <a:lnTo>
                      <a:pt x="108" y="33"/>
                    </a:lnTo>
                    <a:lnTo>
                      <a:pt x="110" y="43"/>
                    </a:lnTo>
                    <a:lnTo>
                      <a:pt x="111" y="54"/>
                    </a:lnTo>
                    <a:lnTo>
                      <a:pt x="111" y="144"/>
                    </a:lnTo>
                    <a:lnTo>
                      <a:pt x="100" y="144"/>
                    </a:lnTo>
                    <a:close/>
                    <a:moveTo>
                      <a:pt x="48" y="128"/>
                    </a:moveTo>
                    <a:lnTo>
                      <a:pt x="53" y="128"/>
                    </a:lnTo>
                    <a:lnTo>
                      <a:pt x="59" y="127"/>
                    </a:lnTo>
                    <a:lnTo>
                      <a:pt x="64" y="126"/>
                    </a:lnTo>
                    <a:lnTo>
                      <a:pt x="69" y="124"/>
                    </a:lnTo>
                    <a:lnTo>
                      <a:pt x="74" y="120"/>
                    </a:lnTo>
                    <a:lnTo>
                      <a:pt x="79" y="117"/>
                    </a:lnTo>
                    <a:lnTo>
                      <a:pt x="83" y="114"/>
                    </a:lnTo>
                    <a:lnTo>
                      <a:pt x="87" y="109"/>
                    </a:lnTo>
                    <a:lnTo>
                      <a:pt x="87" y="80"/>
                    </a:lnTo>
                    <a:lnTo>
                      <a:pt x="71" y="82"/>
                    </a:lnTo>
                    <a:lnTo>
                      <a:pt x="58" y="83"/>
                    </a:lnTo>
                    <a:lnTo>
                      <a:pt x="46" y="86"/>
                    </a:lnTo>
                    <a:lnTo>
                      <a:pt x="39" y="88"/>
                    </a:lnTo>
                    <a:lnTo>
                      <a:pt x="32" y="93"/>
                    </a:lnTo>
                    <a:lnTo>
                      <a:pt x="28" y="97"/>
                    </a:lnTo>
                    <a:lnTo>
                      <a:pt x="25" y="102"/>
                    </a:lnTo>
                    <a:lnTo>
                      <a:pt x="24" y="107"/>
                    </a:lnTo>
                    <a:lnTo>
                      <a:pt x="24" y="113"/>
                    </a:lnTo>
                    <a:lnTo>
                      <a:pt x="25" y="117"/>
                    </a:lnTo>
                    <a:lnTo>
                      <a:pt x="28" y="120"/>
                    </a:lnTo>
                    <a:lnTo>
                      <a:pt x="31" y="124"/>
                    </a:lnTo>
                    <a:lnTo>
                      <a:pt x="34" y="126"/>
                    </a:lnTo>
                    <a:lnTo>
                      <a:pt x="38" y="127"/>
                    </a:lnTo>
                    <a:lnTo>
                      <a:pt x="42" y="128"/>
                    </a:lnTo>
                    <a:lnTo>
                      <a:pt x="48" y="128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377"/>
              <p:cNvSpPr>
                <a:spLocks/>
              </p:cNvSpPr>
              <p:nvPr/>
            </p:nvSpPr>
            <p:spPr bwMode="auto">
              <a:xfrm>
                <a:off x="3773" y="2006"/>
                <a:ext cx="24" cy="24"/>
              </a:xfrm>
              <a:custGeom>
                <a:avLst/>
                <a:gdLst>
                  <a:gd name="T0" fmla="*/ 143 w 143"/>
                  <a:gd name="T1" fmla="*/ 0 h 142"/>
                  <a:gd name="T2" fmla="*/ 143 w 143"/>
                  <a:gd name="T3" fmla="*/ 141 h 142"/>
                  <a:gd name="T4" fmla="*/ 118 w 143"/>
                  <a:gd name="T5" fmla="*/ 141 h 142"/>
                  <a:gd name="T6" fmla="*/ 118 w 143"/>
                  <a:gd name="T7" fmla="*/ 20 h 142"/>
                  <a:gd name="T8" fmla="*/ 73 w 143"/>
                  <a:gd name="T9" fmla="*/ 20 h 142"/>
                  <a:gd name="T10" fmla="*/ 73 w 143"/>
                  <a:gd name="T11" fmla="*/ 33 h 142"/>
                  <a:gd name="T12" fmla="*/ 72 w 143"/>
                  <a:gd name="T13" fmla="*/ 44 h 142"/>
                  <a:gd name="T14" fmla="*/ 70 w 143"/>
                  <a:gd name="T15" fmla="*/ 55 h 142"/>
                  <a:gd name="T16" fmla="*/ 69 w 143"/>
                  <a:gd name="T17" fmla="*/ 65 h 142"/>
                  <a:gd name="T18" fmla="*/ 65 w 143"/>
                  <a:gd name="T19" fmla="*/ 84 h 142"/>
                  <a:gd name="T20" fmla="*/ 61 w 143"/>
                  <a:gd name="T21" fmla="*/ 99 h 142"/>
                  <a:gd name="T22" fmla="*/ 55 w 143"/>
                  <a:gd name="T23" fmla="*/ 111 h 142"/>
                  <a:gd name="T24" fmla="*/ 50 w 143"/>
                  <a:gd name="T25" fmla="*/ 121 h 142"/>
                  <a:gd name="T26" fmla="*/ 44 w 143"/>
                  <a:gd name="T27" fmla="*/ 129 h 142"/>
                  <a:gd name="T28" fmla="*/ 39 w 143"/>
                  <a:gd name="T29" fmla="*/ 134 h 142"/>
                  <a:gd name="T30" fmla="*/ 32 w 143"/>
                  <a:gd name="T31" fmla="*/ 139 h 142"/>
                  <a:gd name="T32" fmla="*/ 25 w 143"/>
                  <a:gd name="T33" fmla="*/ 141 h 142"/>
                  <a:gd name="T34" fmla="*/ 19 w 143"/>
                  <a:gd name="T35" fmla="*/ 142 h 142"/>
                  <a:gd name="T36" fmla="*/ 12 w 143"/>
                  <a:gd name="T37" fmla="*/ 142 h 142"/>
                  <a:gd name="T38" fmla="*/ 6 w 143"/>
                  <a:gd name="T39" fmla="*/ 142 h 142"/>
                  <a:gd name="T40" fmla="*/ 3 w 143"/>
                  <a:gd name="T41" fmla="*/ 142 h 142"/>
                  <a:gd name="T42" fmla="*/ 1 w 143"/>
                  <a:gd name="T43" fmla="*/ 140 h 142"/>
                  <a:gd name="T44" fmla="*/ 0 w 143"/>
                  <a:gd name="T45" fmla="*/ 139 h 142"/>
                  <a:gd name="T46" fmla="*/ 0 w 143"/>
                  <a:gd name="T47" fmla="*/ 123 h 142"/>
                  <a:gd name="T48" fmla="*/ 8 w 143"/>
                  <a:gd name="T49" fmla="*/ 123 h 142"/>
                  <a:gd name="T50" fmla="*/ 12 w 143"/>
                  <a:gd name="T51" fmla="*/ 123 h 142"/>
                  <a:gd name="T52" fmla="*/ 16 w 143"/>
                  <a:gd name="T53" fmla="*/ 121 h 142"/>
                  <a:gd name="T54" fmla="*/ 22 w 143"/>
                  <a:gd name="T55" fmla="*/ 119 h 142"/>
                  <a:gd name="T56" fmla="*/ 26 w 143"/>
                  <a:gd name="T57" fmla="*/ 115 h 142"/>
                  <a:gd name="T58" fmla="*/ 31 w 143"/>
                  <a:gd name="T59" fmla="*/ 110 h 142"/>
                  <a:gd name="T60" fmla="*/ 35 w 143"/>
                  <a:gd name="T61" fmla="*/ 102 h 142"/>
                  <a:gd name="T62" fmla="*/ 40 w 143"/>
                  <a:gd name="T63" fmla="*/ 92 h 142"/>
                  <a:gd name="T64" fmla="*/ 43 w 143"/>
                  <a:gd name="T65" fmla="*/ 80 h 142"/>
                  <a:gd name="T66" fmla="*/ 47 w 143"/>
                  <a:gd name="T67" fmla="*/ 64 h 142"/>
                  <a:gd name="T68" fmla="*/ 49 w 143"/>
                  <a:gd name="T69" fmla="*/ 46 h 142"/>
                  <a:gd name="T70" fmla="*/ 51 w 143"/>
                  <a:gd name="T71" fmla="*/ 36 h 142"/>
                  <a:gd name="T72" fmla="*/ 52 w 143"/>
                  <a:gd name="T73" fmla="*/ 25 h 142"/>
                  <a:gd name="T74" fmla="*/ 52 w 143"/>
                  <a:gd name="T75" fmla="*/ 13 h 142"/>
                  <a:gd name="T76" fmla="*/ 53 w 143"/>
                  <a:gd name="T77" fmla="*/ 0 h 142"/>
                  <a:gd name="T78" fmla="*/ 143 w 143"/>
                  <a:gd name="T7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3" h="142">
                    <a:moveTo>
                      <a:pt x="143" y="0"/>
                    </a:moveTo>
                    <a:lnTo>
                      <a:pt x="143" y="141"/>
                    </a:lnTo>
                    <a:lnTo>
                      <a:pt x="118" y="141"/>
                    </a:lnTo>
                    <a:lnTo>
                      <a:pt x="118" y="20"/>
                    </a:lnTo>
                    <a:lnTo>
                      <a:pt x="73" y="20"/>
                    </a:lnTo>
                    <a:lnTo>
                      <a:pt x="73" y="33"/>
                    </a:lnTo>
                    <a:lnTo>
                      <a:pt x="72" y="44"/>
                    </a:lnTo>
                    <a:lnTo>
                      <a:pt x="70" y="55"/>
                    </a:lnTo>
                    <a:lnTo>
                      <a:pt x="69" y="65"/>
                    </a:lnTo>
                    <a:lnTo>
                      <a:pt x="65" y="84"/>
                    </a:lnTo>
                    <a:lnTo>
                      <a:pt x="61" y="99"/>
                    </a:lnTo>
                    <a:lnTo>
                      <a:pt x="55" y="111"/>
                    </a:lnTo>
                    <a:lnTo>
                      <a:pt x="50" y="121"/>
                    </a:lnTo>
                    <a:lnTo>
                      <a:pt x="44" y="129"/>
                    </a:lnTo>
                    <a:lnTo>
                      <a:pt x="39" y="134"/>
                    </a:lnTo>
                    <a:lnTo>
                      <a:pt x="32" y="139"/>
                    </a:lnTo>
                    <a:lnTo>
                      <a:pt x="25" y="141"/>
                    </a:lnTo>
                    <a:lnTo>
                      <a:pt x="19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3" y="142"/>
                    </a:lnTo>
                    <a:lnTo>
                      <a:pt x="1" y="140"/>
                    </a:lnTo>
                    <a:lnTo>
                      <a:pt x="0" y="139"/>
                    </a:lnTo>
                    <a:lnTo>
                      <a:pt x="0" y="123"/>
                    </a:lnTo>
                    <a:lnTo>
                      <a:pt x="8" y="123"/>
                    </a:lnTo>
                    <a:lnTo>
                      <a:pt x="12" y="123"/>
                    </a:lnTo>
                    <a:lnTo>
                      <a:pt x="16" y="121"/>
                    </a:lnTo>
                    <a:lnTo>
                      <a:pt x="22" y="119"/>
                    </a:lnTo>
                    <a:lnTo>
                      <a:pt x="26" y="115"/>
                    </a:lnTo>
                    <a:lnTo>
                      <a:pt x="31" y="110"/>
                    </a:lnTo>
                    <a:lnTo>
                      <a:pt x="35" y="102"/>
                    </a:lnTo>
                    <a:lnTo>
                      <a:pt x="40" y="92"/>
                    </a:lnTo>
                    <a:lnTo>
                      <a:pt x="43" y="80"/>
                    </a:lnTo>
                    <a:lnTo>
                      <a:pt x="47" y="64"/>
                    </a:lnTo>
                    <a:lnTo>
                      <a:pt x="49" y="46"/>
                    </a:lnTo>
                    <a:lnTo>
                      <a:pt x="51" y="36"/>
                    </a:lnTo>
                    <a:lnTo>
                      <a:pt x="52" y="25"/>
                    </a:lnTo>
                    <a:lnTo>
                      <a:pt x="52" y="13"/>
                    </a:lnTo>
                    <a:lnTo>
                      <a:pt x="53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378"/>
              <p:cNvSpPr>
                <a:spLocks noEditPoints="1"/>
              </p:cNvSpPr>
              <p:nvPr/>
            </p:nvSpPr>
            <p:spPr bwMode="auto">
              <a:xfrm>
                <a:off x="3802" y="2006"/>
                <a:ext cx="21" cy="24"/>
              </a:xfrm>
              <a:custGeom>
                <a:avLst/>
                <a:gdLst>
                  <a:gd name="T0" fmla="*/ 73 w 125"/>
                  <a:gd name="T1" fmla="*/ 1 h 145"/>
                  <a:gd name="T2" fmla="*/ 85 w 125"/>
                  <a:gd name="T3" fmla="*/ 4 h 145"/>
                  <a:gd name="T4" fmla="*/ 95 w 125"/>
                  <a:gd name="T5" fmla="*/ 7 h 145"/>
                  <a:gd name="T6" fmla="*/ 105 w 125"/>
                  <a:gd name="T7" fmla="*/ 14 h 145"/>
                  <a:gd name="T8" fmla="*/ 113 w 125"/>
                  <a:gd name="T9" fmla="*/ 21 h 145"/>
                  <a:gd name="T10" fmla="*/ 118 w 125"/>
                  <a:gd name="T11" fmla="*/ 31 h 145"/>
                  <a:gd name="T12" fmla="*/ 123 w 125"/>
                  <a:gd name="T13" fmla="*/ 43 h 145"/>
                  <a:gd name="T14" fmla="*/ 125 w 125"/>
                  <a:gd name="T15" fmla="*/ 56 h 145"/>
                  <a:gd name="T16" fmla="*/ 125 w 125"/>
                  <a:gd name="T17" fmla="*/ 68 h 145"/>
                  <a:gd name="T18" fmla="*/ 122 w 125"/>
                  <a:gd name="T19" fmla="*/ 73 h 145"/>
                  <a:gd name="T20" fmla="*/ 25 w 125"/>
                  <a:gd name="T21" fmla="*/ 74 h 145"/>
                  <a:gd name="T22" fmla="*/ 29 w 125"/>
                  <a:gd name="T23" fmla="*/ 96 h 145"/>
                  <a:gd name="T24" fmla="*/ 38 w 125"/>
                  <a:gd name="T25" fmla="*/ 113 h 145"/>
                  <a:gd name="T26" fmla="*/ 51 w 125"/>
                  <a:gd name="T27" fmla="*/ 123 h 145"/>
                  <a:gd name="T28" fmla="*/ 70 w 125"/>
                  <a:gd name="T29" fmla="*/ 126 h 145"/>
                  <a:gd name="T30" fmla="*/ 86 w 125"/>
                  <a:gd name="T31" fmla="*/ 124 h 145"/>
                  <a:gd name="T32" fmla="*/ 97 w 125"/>
                  <a:gd name="T33" fmla="*/ 119 h 145"/>
                  <a:gd name="T34" fmla="*/ 106 w 125"/>
                  <a:gd name="T35" fmla="*/ 115 h 145"/>
                  <a:gd name="T36" fmla="*/ 112 w 125"/>
                  <a:gd name="T37" fmla="*/ 113 h 145"/>
                  <a:gd name="T38" fmla="*/ 116 w 125"/>
                  <a:gd name="T39" fmla="*/ 115 h 145"/>
                  <a:gd name="T40" fmla="*/ 118 w 125"/>
                  <a:gd name="T41" fmla="*/ 129 h 145"/>
                  <a:gd name="T42" fmla="*/ 105 w 125"/>
                  <a:gd name="T43" fmla="*/ 137 h 145"/>
                  <a:gd name="T44" fmla="*/ 90 w 125"/>
                  <a:gd name="T45" fmla="*/ 143 h 145"/>
                  <a:gd name="T46" fmla="*/ 76 w 125"/>
                  <a:gd name="T47" fmla="*/ 145 h 145"/>
                  <a:gd name="T48" fmla="*/ 60 w 125"/>
                  <a:gd name="T49" fmla="*/ 145 h 145"/>
                  <a:gd name="T50" fmla="*/ 47 w 125"/>
                  <a:gd name="T51" fmla="*/ 143 h 145"/>
                  <a:gd name="T52" fmla="*/ 35 w 125"/>
                  <a:gd name="T53" fmla="*/ 138 h 145"/>
                  <a:gd name="T54" fmla="*/ 25 w 125"/>
                  <a:gd name="T55" fmla="*/ 130 h 145"/>
                  <a:gd name="T56" fmla="*/ 16 w 125"/>
                  <a:gd name="T57" fmla="*/ 122 h 145"/>
                  <a:gd name="T58" fmla="*/ 8 w 125"/>
                  <a:gd name="T59" fmla="*/ 109 h 145"/>
                  <a:gd name="T60" fmla="*/ 4 w 125"/>
                  <a:gd name="T61" fmla="*/ 95 h 145"/>
                  <a:gd name="T62" fmla="*/ 1 w 125"/>
                  <a:gd name="T63" fmla="*/ 79 h 145"/>
                  <a:gd name="T64" fmla="*/ 1 w 125"/>
                  <a:gd name="T65" fmla="*/ 64 h 145"/>
                  <a:gd name="T66" fmla="*/ 4 w 125"/>
                  <a:gd name="T67" fmla="*/ 49 h 145"/>
                  <a:gd name="T68" fmla="*/ 8 w 125"/>
                  <a:gd name="T69" fmla="*/ 37 h 145"/>
                  <a:gd name="T70" fmla="*/ 15 w 125"/>
                  <a:gd name="T71" fmla="*/ 26 h 145"/>
                  <a:gd name="T72" fmla="*/ 23 w 125"/>
                  <a:gd name="T73" fmla="*/ 16 h 145"/>
                  <a:gd name="T74" fmla="*/ 33 w 125"/>
                  <a:gd name="T75" fmla="*/ 9 h 145"/>
                  <a:gd name="T76" fmla="*/ 45 w 125"/>
                  <a:gd name="T77" fmla="*/ 4 h 145"/>
                  <a:gd name="T78" fmla="*/ 59 w 125"/>
                  <a:gd name="T79" fmla="*/ 1 h 145"/>
                  <a:gd name="T80" fmla="*/ 67 w 125"/>
                  <a:gd name="T81" fmla="*/ 19 h 145"/>
                  <a:gd name="T82" fmla="*/ 51 w 125"/>
                  <a:gd name="T83" fmla="*/ 21 h 145"/>
                  <a:gd name="T84" fmla="*/ 39 w 125"/>
                  <a:gd name="T85" fmla="*/ 29 h 145"/>
                  <a:gd name="T86" fmla="*/ 30 w 125"/>
                  <a:gd name="T87" fmla="*/ 41 h 145"/>
                  <a:gd name="T88" fmla="*/ 26 w 125"/>
                  <a:gd name="T89" fmla="*/ 58 h 145"/>
                  <a:gd name="T90" fmla="*/ 103 w 125"/>
                  <a:gd name="T91" fmla="*/ 49 h 145"/>
                  <a:gd name="T92" fmla="*/ 97 w 125"/>
                  <a:gd name="T93" fmla="*/ 36 h 145"/>
                  <a:gd name="T94" fmla="*/ 88 w 125"/>
                  <a:gd name="T95" fmla="*/ 25 h 145"/>
                  <a:gd name="T96" fmla="*/ 75 w 125"/>
                  <a:gd name="T97" fmla="*/ 1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" h="145">
                    <a:moveTo>
                      <a:pt x="66" y="0"/>
                    </a:moveTo>
                    <a:lnTo>
                      <a:pt x="73" y="1"/>
                    </a:lnTo>
                    <a:lnTo>
                      <a:pt x="78" y="1"/>
                    </a:lnTo>
                    <a:lnTo>
                      <a:pt x="85" y="4"/>
                    </a:lnTo>
                    <a:lnTo>
                      <a:pt x="89" y="5"/>
                    </a:lnTo>
                    <a:lnTo>
                      <a:pt x="95" y="7"/>
                    </a:lnTo>
                    <a:lnTo>
                      <a:pt x="99" y="10"/>
                    </a:lnTo>
                    <a:lnTo>
                      <a:pt x="105" y="14"/>
                    </a:lnTo>
                    <a:lnTo>
                      <a:pt x="108" y="17"/>
                    </a:lnTo>
                    <a:lnTo>
                      <a:pt x="113" y="21"/>
                    </a:lnTo>
                    <a:lnTo>
                      <a:pt x="115" y="26"/>
                    </a:lnTo>
                    <a:lnTo>
                      <a:pt x="118" y="31"/>
                    </a:lnTo>
                    <a:lnTo>
                      <a:pt x="120" y="37"/>
                    </a:lnTo>
                    <a:lnTo>
                      <a:pt x="123" y="43"/>
                    </a:lnTo>
                    <a:lnTo>
                      <a:pt x="124" y="49"/>
                    </a:lnTo>
                    <a:lnTo>
                      <a:pt x="125" y="56"/>
                    </a:lnTo>
                    <a:lnTo>
                      <a:pt x="125" y="64"/>
                    </a:lnTo>
                    <a:lnTo>
                      <a:pt x="125" y="68"/>
                    </a:lnTo>
                    <a:lnTo>
                      <a:pt x="124" y="72"/>
                    </a:lnTo>
                    <a:lnTo>
                      <a:pt x="122" y="73"/>
                    </a:lnTo>
                    <a:lnTo>
                      <a:pt x="119" y="74"/>
                    </a:lnTo>
                    <a:lnTo>
                      <a:pt x="25" y="74"/>
                    </a:lnTo>
                    <a:lnTo>
                      <a:pt x="26" y="86"/>
                    </a:lnTo>
                    <a:lnTo>
                      <a:pt x="29" y="96"/>
                    </a:lnTo>
                    <a:lnTo>
                      <a:pt x="33" y="106"/>
                    </a:lnTo>
                    <a:lnTo>
                      <a:pt x="38" y="113"/>
                    </a:lnTo>
                    <a:lnTo>
                      <a:pt x="45" y="118"/>
                    </a:lnTo>
                    <a:lnTo>
                      <a:pt x="51" y="123"/>
                    </a:lnTo>
                    <a:lnTo>
                      <a:pt x="60" y="125"/>
                    </a:lnTo>
                    <a:lnTo>
                      <a:pt x="70" y="126"/>
                    </a:lnTo>
                    <a:lnTo>
                      <a:pt x="78" y="126"/>
                    </a:lnTo>
                    <a:lnTo>
                      <a:pt x="86" y="124"/>
                    </a:lnTo>
                    <a:lnTo>
                      <a:pt x="93" y="122"/>
                    </a:lnTo>
                    <a:lnTo>
                      <a:pt x="97" y="119"/>
                    </a:lnTo>
                    <a:lnTo>
                      <a:pt x="102" y="117"/>
                    </a:lnTo>
                    <a:lnTo>
                      <a:pt x="106" y="115"/>
                    </a:lnTo>
                    <a:lnTo>
                      <a:pt x="108" y="113"/>
                    </a:lnTo>
                    <a:lnTo>
                      <a:pt x="112" y="113"/>
                    </a:lnTo>
                    <a:lnTo>
                      <a:pt x="114" y="113"/>
                    </a:lnTo>
                    <a:lnTo>
                      <a:pt x="116" y="115"/>
                    </a:lnTo>
                    <a:lnTo>
                      <a:pt x="123" y="124"/>
                    </a:lnTo>
                    <a:lnTo>
                      <a:pt x="118" y="129"/>
                    </a:lnTo>
                    <a:lnTo>
                      <a:pt x="112" y="134"/>
                    </a:lnTo>
                    <a:lnTo>
                      <a:pt x="105" y="137"/>
                    </a:lnTo>
                    <a:lnTo>
                      <a:pt x="98" y="140"/>
                    </a:lnTo>
                    <a:lnTo>
                      <a:pt x="90" y="143"/>
                    </a:lnTo>
                    <a:lnTo>
                      <a:pt x="84" y="144"/>
                    </a:lnTo>
                    <a:lnTo>
                      <a:pt x="76" y="145"/>
                    </a:lnTo>
                    <a:lnTo>
                      <a:pt x="68" y="145"/>
                    </a:lnTo>
                    <a:lnTo>
                      <a:pt x="60" y="145"/>
                    </a:lnTo>
                    <a:lnTo>
                      <a:pt x="54" y="144"/>
                    </a:lnTo>
                    <a:lnTo>
                      <a:pt x="47" y="143"/>
                    </a:lnTo>
                    <a:lnTo>
                      <a:pt x="41" y="140"/>
                    </a:lnTo>
                    <a:lnTo>
                      <a:pt x="35" y="138"/>
                    </a:lnTo>
                    <a:lnTo>
                      <a:pt x="29" y="135"/>
                    </a:lnTo>
                    <a:lnTo>
                      <a:pt x="25" y="130"/>
                    </a:lnTo>
                    <a:lnTo>
                      <a:pt x="20" y="126"/>
                    </a:lnTo>
                    <a:lnTo>
                      <a:pt x="16" y="122"/>
                    </a:lnTo>
                    <a:lnTo>
                      <a:pt x="11" y="116"/>
                    </a:lnTo>
                    <a:lnTo>
                      <a:pt x="8" y="109"/>
                    </a:lnTo>
                    <a:lnTo>
                      <a:pt x="6" y="103"/>
                    </a:lnTo>
                    <a:lnTo>
                      <a:pt x="4" y="95"/>
                    </a:lnTo>
                    <a:lnTo>
                      <a:pt x="3" y="87"/>
                    </a:lnTo>
                    <a:lnTo>
                      <a:pt x="1" y="79"/>
                    </a:lnTo>
                    <a:lnTo>
                      <a:pt x="0" y="70"/>
                    </a:lnTo>
                    <a:lnTo>
                      <a:pt x="1" y="64"/>
                    </a:lnTo>
                    <a:lnTo>
                      <a:pt x="3" y="56"/>
                    </a:lnTo>
                    <a:lnTo>
                      <a:pt x="4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0" y="31"/>
                    </a:lnTo>
                    <a:lnTo>
                      <a:pt x="15" y="26"/>
                    </a:lnTo>
                    <a:lnTo>
                      <a:pt x="18" y="20"/>
                    </a:lnTo>
                    <a:lnTo>
                      <a:pt x="23" y="16"/>
                    </a:lnTo>
                    <a:lnTo>
                      <a:pt x="28" y="13"/>
                    </a:lnTo>
                    <a:lnTo>
                      <a:pt x="33" y="9"/>
                    </a:lnTo>
                    <a:lnTo>
                      <a:pt x="39" y="6"/>
                    </a:lnTo>
                    <a:lnTo>
                      <a:pt x="45" y="4"/>
                    </a:lnTo>
                    <a:lnTo>
                      <a:pt x="51" y="3"/>
                    </a:lnTo>
                    <a:lnTo>
                      <a:pt x="59" y="1"/>
                    </a:lnTo>
                    <a:lnTo>
                      <a:pt x="66" y="0"/>
                    </a:lnTo>
                    <a:close/>
                    <a:moveTo>
                      <a:pt x="67" y="19"/>
                    </a:moveTo>
                    <a:lnTo>
                      <a:pt x="58" y="19"/>
                    </a:lnTo>
                    <a:lnTo>
                      <a:pt x="51" y="21"/>
                    </a:lnTo>
                    <a:lnTo>
                      <a:pt x="45" y="25"/>
                    </a:lnTo>
                    <a:lnTo>
                      <a:pt x="39" y="29"/>
                    </a:lnTo>
                    <a:lnTo>
                      <a:pt x="34" y="35"/>
                    </a:lnTo>
                    <a:lnTo>
                      <a:pt x="30" y="41"/>
                    </a:lnTo>
                    <a:lnTo>
                      <a:pt x="28" y="49"/>
                    </a:lnTo>
                    <a:lnTo>
                      <a:pt x="26" y="58"/>
                    </a:lnTo>
                    <a:lnTo>
                      <a:pt x="103" y="58"/>
                    </a:lnTo>
                    <a:lnTo>
                      <a:pt x="103" y="49"/>
                    </a:lnTo>
                    <a:lnTo>
                      <a:pt x="100" y="43"/>
                    </a:lnTo>
                    <a:lnTo>
                      <a:pt x="97" y="36"/>
                    </a:lnTo>
                    <a:lnTo>
                      <a:pt x="94" y="30"/>
                    </a:lnTo>
                    <a:lnTo>
                      <a:pt x="88" y="25"/>
                    </a:lnTo>
                    <a:lnTo>
                      <a:pt x="83" y="21"/>
                    </a:lnTo>
                    <a:lnTo>
                      <a:pt x="75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379"/>
              <p:cNvSpPr>
                <a:spLocks/>
              </p:cNvSpPr>
              <p:nvPr/>
            </p:nvSpPr>
            <p:spPr bwMode="auto">
              <a:xfrm>
                <a:off x="3828" y="2006"/>
                <a:ext cx="20" cy="23"/>
              </a:xfrm>
              <a:custGeom>
                <a:avLst/>
                <a:gdLst>
                  <a:gd name="T0" fmla="*/ 118 w 118"/>
                  <a:gd name="T1" fmla="*/ 0 h 141"/>
                  <a:gd name="T2" fmla="*/ 118 w 118"/>
                  <a:gd name="T3" fmla="*/ 141 h 141"/>
                  <a:gd name="T4" fmla="*/ 92 w 118"/>
                  <a:gd name="T5" fmla="*/ 141 h 141"/>
                  <a:gd name="T6" fmla="*/ 92 w 118"/>
                  <a:gd name="T7" fmla="*/ 75 h 141"/>
                  <a:gd name="T8" fmla="*/ 25 w 118"/>
                  <a:gd name="T9" fmla="*/ 75 h 141"/>
                  <a:gd name="T10" fmla="*/ 25 w 118"/>
                  <a:gd name="T11" fmla="*/ 141 h 141"/>
                  <a:gd name="T12" fmla="*/ 0 w 118"/>
                  <a:gd name="T13" fmla="*/ 141 h 141"/>
                  <a:gd name="T14" fmla="*/ 0 w 118"/>
                  <a:gd name="T15" fmla="*/ 0 h 141"/>
                  <a:gd name="T16" fmla="*/ 25 w 118"/>
                  <a:gd name="T17" fmla="*/ 0 h 141"/>
                  <a:gd name="T18" fmla="*/ 25 w 118"/>
                  <a:gd name="T19" fmla="*/ 56 h 141"/>
                  <a:gd name="T20" fmla="*/ 92 w 118"/>
                  <a:gd name="T21" fmla="*/ 56 h 141"/>
                  <a:gd name="T22" fmla="*/ 92 w 118"/>
                  <a:gd name="T23" fmla="*/ 0 h 141"/>
                  <a:gd name="T24" fmla="*/ 118 w 118"/>
                  <a:gd name="T2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41">
                    <a:moveTo>
                      <a:pt x="118" y="0"/>
                    </a:moveTo>
                    <a:lnTo>
                      <a:pt x="118" y="141"/>
                    </a:lnTo>
                    <a:lnTo>
                      <a:pt x="92" y="141"/>
                    </a:lnTo>
                    <a:lnTo>
                      <a:pt x="92" y="75"/>
                    </a:lnTo>
                    <a:lnTo>
                      <a:pt x="25" y="75"/>
                    </a:lnTo>
                    <a:lnTo>
                      <a:pt x="25" y="141"/>
                    </a:lnTo>
                    <a:lnTo>
                      <a:pt x="0" y="14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56"/>
                    </a:lnTo>
                    <a:lnTo>
                      <a:pt x="92" y="56"/>
                    </a:lnTo>
                    <a:lnTo>
                      <a:pt x="92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380"/>
              <p:cNvSpPr>
                <a:spLocks/>
              </p:cNvSpPr>
              <p:nvPr/>
            </p:nvSpPr>
            <p:spPr bwMode="auto">
              <a:xfrm>
                <a:off x="3854" y="2006"/>
                <a:ext cx="20" cy="23"/>
              </a:xfrm>
              <a:custGeom>
                <a:avLst/>
                <a:gdLst>
                  <a:gd name="T0" fmla="*/ 117 w 117"/>
                  <a:gd name="T1" fmla="*/ 0 h 141"/>
                  <a:gd name="T2" fmla="*/ 117 w 117"/>
                  <a:gd name="T3" fmla="*/ 141 h 141"/>
                  <a:gd name="T4" fmla="*/ 92 w 117"/>
                  <a:gd name="T5" fmla="*/ 141 h 141"/>
                  <a:gd name="T6" fmla="*/ 92 w 117"/>
                  <a:gd name="T7" fmla="*/ 75 h 141"/>
                  <a:gd name="T8" fmla="*/ 24 w 117"/>
                  <a:gd name="T9" fmla="*/ 75 h 141"/>
                  <a:gd name="T10" fmla="*/ 24 w 117"/>
                  <a:gd name="T11" fmla="*/ 141 h 141"/>
                  <a:gd name="T12" fmla="*/ 0 w 117"/>
                  <a:gd name="T13" fmla="*/ 141 h 141"/>
                  <a:gd name="T14" fmla="*/ 0 w 117"/>
                  <a:gd name="T15" fmla="*/ 0 h 141"/>
                  <a:gd name="T16" fmla="*/ 24 w 117"/>
                  <a:gd name="T17" fmla="*/ 0 h 141"/>
                  <a:gd name="T18" fmla="*/ 24 w 117"/>
                  <a:gd name="T19" fmla="*/ 56 h 141"/>
                  <a:gd name="T20" fmla="*/ 92 w 117"/>
                  <a:gd name="T21" fmla="*/ 56 h 141"/>
                  <a:gd name="T22" fmla="*/ 92 w 117"/>
                  <a:gd name="T23" fmla="*/ 0 h 141"/>
                  <a:gd name="T24" fmla="*/ 117 w 117"/>
                  <a:gd name="T2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7" h="141">
                    <a:moveTo>
                      <a:pt x="117" y="0"/>
                    </a:moveTo>
                    <a:lnTo>
                      <a:pt x="117" y="141"/>
                    </a:lnTo>
                    <a:lnTo>
                      <a:pt x="92" y="141"/>
                    </a:lnTo>
                    <a:lnTo>
                      <a:pt x="92" y="75"/>
                    </a:lnTo>
                    <a:lnTo>
                      <a:pt x="24" y="75"/>
                    </a:lnTo>
                    <a:lnTo>
                      <a:pt x="24" y="141"/>
                    </a:lnTo>
                    <a:lnTo>
                      <a:pt x="0" y="141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56"/>
                    </a:lnTo>
                    <a:lnTo>
                      <a:pt x="92" y="56"/>
                    </a:lnTo>
                    <a:lnTo>
                      <a:pt x="92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381"/>
              <p:cNvSpPr>
                <a:spLocks noEditPoints="1"/>
              </p:cNvSpPr>
              <p:nvPr/>
            </p:nvSpPr>
            <p:spPr bwMode="auto">
              <a:xfrm>
                <a:off x="3879" y="2006"/>
                <a:ext cx="22" cy="24"/>
              </a:xfrm>
              <a:custGeom>
                <a:avLst/>
                <a:gdLst>
                  <a:gd name="T0" fmla="*/ 74 w 134"/>
                  <a:gd name="T1" fmla="*/ 1 h 145"/>
                  <a:gd name="T2" fmla="*/ 89 w 134"/>
                  <a:gd name="T3" fmla="*/ 4 h 145"/>
                  <a:gd name="T4" fmla="*/ 101 w 134"/>
                  <a:gd name="T5" fmla="*/ 9 h 145"/>
                  <a:gd name="T6" fmla="*/ 111 w 134"/>
                  <a:gd name="T7" fmla="*/ 16 h 145"/>
                  <a:gd name="T8" fmla="*/ 120 w 134"/>
                  <a:gd name="T9" fmla="*/ 26 h 145"/>
                  <a:gd name="T10" fmla="*/ 126 w 134"/>
                  <a:gd name="T11" fmla="*/ 37 h 145"/>
                  <a:gd name="T12" fmla="*/ 131 w 134"/>
                  <a:gd name="T13" fmla="*/ 50 h 145"/>
                  <a:gd name="T14" fmla="*/ 133 w 134"/>
                  <a:gd name="T15" fmla="*/ 65 h 145"/>
                  <a:gd name="T16" fmla="*/ 133 w 134"/>
                  <a:gd name="T17" fmla="*/ 82 h 145"/>
                  <a:gd name="T18" fmla="*/ 131 w 134"/>
                  <a:gd name="T19" fmla="*/ 96 h 145"/>
                  <a:gd name="T20" fmla="*/ 126 w 134"/>
                  <a:gd name="T21" fmla="*/ 109 h 145"/>
                  <a:gd name="T22" fmla="*/ 120 w 134"/>
                  <a:gd name="T23" fmla="*/ 120 h 145"/>
                  <a:gd name="T24" fmla="*/ 111 w 134"/>
                  <a:gd name="T25" fmla="*/ 130 h 145"/>
                  <a:gd name="T26" fmla="*/ 101 w 134"/>
                  <a:gd name="T27" fmla="*/ 137 h 145"/>
                  <a:gd name="T28" fmla="*/ 89 w 134"/>
                  <a:gd name="T29" fmla="*/ 143 h 145"/>
                  <a:gd name="T30" fmla="*/ 74 w 134"/>
                  <a:gd name="T31" fmla="*/ 145 h 145"/>
                  <a:gd name="T32" fmla="*/ 60 w 134"/>
                  <a:gd name="T33" fmla="*/ 145 h 145"/>
                  <a:gd name="T34" fmla="*/ 45 w 134"/>
                  <a:gd name="T35" fmla="*/ 143 h 145"/>
                  <a:gd name="T36" fmla="*/ 33 w 134"/>
                  <a:gd name="T37" fmla="*/ 137 h 145"/>
                  <a:gd name="T38" fmla="*/ 22 w 134"/>
                  <a:gd name="T39" fmla="*/ 130 h 145"/>
                  <a:gd name="T40" fmla="*/ 14 w 134"/>
                  <a:gd name="T41" fmla="*/ 120 h 145"/>
                  <a:gd name="T42" fmla="*/ 7 w 134"/>
                  <a:gd name="T43" fmla="*/ 109 h 145"/>
                  <a:gd name="T44" fmla="*/ 2 w 134"/>
                  <a:gd name="T45" fmla="*/ 96 h 145"/>
                  <a:gd name="T46" fmla="*/ 0 w 134"/>
                  <a:gd name="T47" fmla="*/ 82 h 145"/>
                  <a:gd name="T48" fmla="*/ 0 w 134"/>
                  <a:gd name="T49" fmla="*/ 65 h 145"/>
                  <a:gd name="T50" fmla="*/ 2 w 134"/>
                  <a:gd name="T51" fmla="*/ 50 h 145"/>
                  <a:gd name="T52" fmla="*/ 7 w 134"/>
                  <a:gd name="T53" fmla="*/ 37 h 145"/>
                  <a:gd name="T54" fmla="*/ 14 w 134"/>
                  <a:gd name="T55" fmla="*/ 26 h 145"/>
                  <a:gd name="T56" fmla="*/ 22 w 134"/>
                  <a:gd name="T57" fmla="*/ 16 h 145"/>
                  <a:gd name="T58" fmla="*/ 33 w 134"/>
                  <a:gd name="T59" fmla="*/ 9 h 145"/>
                  <a:gd name="T60" fmla="*/ 45 w 134"/>
                  <a:gd name="T61" fmla="*/ 4 h 145"/>
                  <a:gd name="T62" fmla="*/ 60 w 134"/>
                  <a:gd name="T63" fmla="*/ 1 h 145"/>
                  <a:gd name="T64" fmla="*/ 66 w 134"/>
                  <a:gd name="T65" fmla="*/ 126 h 145"/>
                  <a:gd name="T66" fmla="*/ 85 w 134"/>
                  <a:gd name="T67" fmla="*/ 123 h 145"/>
                  <a:gd name="T68" fmla="*/ 98 w 134"/>
                  <a:gd name="T69" fmla="*/ 113 h 145"/>
                  <a:gd name="T70" fmla="*/ 105 w 134"/>
                  <a:gd name="T71" fmla="*/ 96 h 145"/>
                  <a:gd name="T72" fmla="*/ 109 w 134"/>
                  <a:gd name="T73" fmla="*/ 74 h 145"/>
                  <a:gd name="T74" fmla="*/ 105 w 134"/>
                  <a:gd name="T75" fmla="*/ 52 h 145"/>
                  <a:gd name="T76" fmla="*/ 98 w 134"/>
                  <a:gd name="T77" fmla="*/ 34 h 145"/>
                  <a:gd name="T78" fmla="*/ 85 w 134"/>
                  <a:gd name="T79" fmla="*/ 24 h 145"/>
                  <a:gd name="T80" fmla="*/ 66 w 134"/>
                  <a:gd name="T81" fmla="*/ 20 h 145"/>
                  <a:gd name="T82" fmla="*/ 49 w 134"/>
                  <a:gd name="T83" fmla="*/ 24 h 145"/>
                  <a:gd name="T84" fmla="*/ 35 w 134"/>
                  <a:gd name="T85" fmla="*/ 34 h 145"/>
                  <a:gd name="T86" fmla="*/ 27 w 134"/>
                  <a:gd name="T87" fmla="*/ 52 h 145"/>
                  <a:gd name="T88" fmla="*/ 25 w 134"/>
                  <a:gd name="T89" fmla="*/ 74 h 145"/>
                  <a:gd name="T90" fmla="*/ 27 w 134"/>
                  <a:gd name="T91" fmla="*/ 96 h 145"/>
                  <a:gd name="T92" fmla="*/ 35 w 134"/>
                  <a:gd name="T93" fmla="*/ 113 h 145"/>
                  <a:gd name="T94" fmla="*/ 49 w 134"/>
                  <a:gd name="T95" fmla="*/ 123 h 145"/>
                  <a:gd name="T96" fmla="*/ 66 w 134"/>
                  <a:gd name="T97" fmla="*/ 12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4" h="145">
                    <a:moveTo>
                      <a:pt x="66" y="0"/>
                    </a:moveTo>
                    <a:lnTo>
                      <a:pt x="74" y="1"/>
                    </a:lnTo>
                    <a:lnTo>
                      <a:pt x="82" y="3"/>
                    </a:lnTo>
                    <a:lnTo>
                      <a:pt x="89" y="4"/>
                    </a:lnTo>
                    <a:lnTo>
                      <a:pt x="94" y="6"/>
                    </a:lnTo>
                    <a:lnTo>
                      <a:pt x="101" y="9"/>
                    </a:lnTo>
                    <a:lnTo>
                      <a:pt x="106" y="13"/>
                    </a:lnTo>
                    <a:lnTo>
                      <a:pt x="111" y="16"/>
                    </a:lnTo>
                    <a:lnTo>
                      <a:pt x="115" y="20"/>
                    </a:lnTo>
                    <a:lnTo>
                      <a:pt x="120" y="26"/>
                    </a:lnTo>
                    <a:lnTo>
                      <a:pt x="123" y="31"/>
                    </a:lnTo>
                    <a:lnTo>
                      <a:pt x="126" y="37"/>
                    </a:lnTo>
                    <a:lnTo>
                      <a:pt x="129" y="44"/>
                    </a:lnTo>
                    <a:lnTo>
                      <a:pt x="131" y="50"/>
                    </a:lnTo>
                    <a:lnTo>
                      <a:pt x="132" y="57"/>
                    </a:lnTo>
                    <a:lnTo>
                      <a:pt x="133" y="65"/>
                    </a:lnTo>
                    <a:lnTo>
                      <a:pt x="134" y="74"/>
                    </a:lnTo>
                    <a:lnTo>
                      <a:pt x="133" y="82"/>
                    </a:lnTo>
                    <a:lnTo>
                      <a:pt x="132" y="89"/>
                    </a:lnTo>
                    <a:lnTo>
                      <a:pt x="131" y="96"/>
                    </a:lnTo>
                    <a:lnTo>
                      <a:pt x="129" y="103"/>
                    </a:lnTo>
                    <a:lnTo>
                      <a:pt x="126" y="109"/>
                    </a:lnTo>
                    <a:lnTo>
                      <a:pt x="123" y="116"/>
                    </a:lnTo>
                    <a:lnTo>
                      <a:pt x="120" y="120"/>
                    </a:lnTo>
                    <a:lnTo>
                      <a:pt x="115" y="126"/>
                    </a:lnTo>
                    <a:lnTo>
                      <a:pt x="111" y="130"/>
                    </a:lnTo>
                    <a:lnTo>
                      <a:pt x="106" y="134"/>
                    </a:lnTo>
                    <a:lnTo>
                      <a:pt x="101" y="137"/>
                    </a:lnTo>
                    <a:lnTo>
                      <a:pt x="94" y="140"/>
                    </a:lnTo>
                    <a:lnTo>
                      <a:pt x="89" y="143"/>
                    </a:lnTo>
                    <a:lnTo>
                      <a:pt x="82" y="144"/>
                    </a:lnTo>
                    <a:lnTo>
                      <a:pt x="74" y="145"/>
                    </a:lnTo>
                    <a:lnTo>
                      <a:pt x="66" y="145"/>
                    </a:lnTo>
                    <a:lnTo>
                      <a:pt x="60" y="145"/>
                    </a:lnTo>
                    <a:lnTo>
                      <a:pt x="52" y="144"/>
                    </a:lnTo>
                    <a:lnTo>
                      <a:pt x="45" y="143"/>
                    </a:lnTo>
                    <a:lnTo>
                      <a:pt x="39" y="140"/>
                    </a:lnTo>
                    <a:lnTo>
                      <a:pt x="33" y="137"/>
                    </a:lnTo>
                    <a:lnTo>
                      <a:pt x="27" y="134"/>
                    </a:lnTo>
                    <a:lnTo>
                      <a:pt x="22" y="130"/>
                    </a:lnTo>
                    <a:lnTo>
                      <a:pt x="17" y="126"/>
                    </a:lnTo>
                    <a:lnTo>
                      <a:pt x="14" y="120"/>
                    </a:lnTo>
                    <a:lnTo>
                      <a:pt x="10" y="116"/>
                    </a:lnTo>
                    <a:lnTo>
                      <a:pt x="7" y="109"/>
                    </a:lnTo>
                    <a:lnTo>
                      <a:pt x="4" y="103"/>
                    </a:lnTo>
                    <a:lnTo>
                      <a:pt x="2" y="96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1" y="57"/>
                    </a:lnTo>
                    <a:lnTo>
                      <a:pt x="2" y="50"/>
                    </a:lnTo>
                    <a:lnTo>
                      <a:pt x="4" y="44"/>
                    </a:lnTo>
                    <a:lnTo>
                      <a:pt x="7" y="37"/>
                    </a:lnTo>
                    <a:lnTo>
                      <a:pt x="10" y="31"/>
                    </a:lnTo>
                    <a:lnTo>
                      <a:pt x="14" y="26"/>
                    </a:lnTo>
                    <a:lnTo>
                      <a:pt x="17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3" y="9"/>
                    </a:lnTo>
                    <a:lnTo>
                      <a:pt x="39" y="6"/>
                    </a:lnTo>
                    <a:lnTo>
                      <a:pt x="45" y="4"/>
                    </a:lnTo>
                    <a:lnTo>
                      <a:pt x="52" y="3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  <a:moveTo>
                      <a:pt x="66" y="126"/>
                    </a:moveTo>
                    <a:lnTo>
                      <a:pt x="76" y="125"/>
                    </a:lnTo>
                    <a:lnTo>
                      <a:pt x="85" y="123"/>
                    </a:lnTo>
                    <a:lnTo>
                      <a:pt x="92" y="118"/>
                    </a:lnTo>
                    <a:lnTo>
                      <a:pt x="98" y="113"/>
                    </a:lnTo>
                    <a:lnTo>
                      <a:pt x="102" y="105"/>
                    </a:lnTo>
                    <a:lnTo>
                      <a:pt x="105" y="96"/>
                    </a:lnTo>
                    <a:lnTo>
                      <a:pt x="108" y="85"/>
                    </a:lnTo>
                    <a:lnTo>
                      <a:pt x="109" y="74"/>
                    </a:lnTo>
                    <a:lnTo>
                      <a:pt x="108" y="62"/>
                    </a:lnTo>
                    <a:lnTo>
                      <a:pt x="105" y="52"/>
                    </a:lnTo>
                    <a:lnTo>
                      <a:pt x="102" y="41"/>
                    </a:lnTo>
                    <a:lnTo>
                      <a:pt x="98" y="34"/>
                    </a:lnTo>
                    <a:lnTo>
                      <a:pt x="92" y="28"/>
                    </a:lnTo>
                    <a:lnTo>
                      <a:pt x="85" y="24"/>
                    </a:lnTo>
                    <a:lnTo>
                      <a:pt x="76" y="21"/>
                    </a:lnTo>
                    <a:lnTo>
                      <a:pt x="66" y="20"/>
                    </a:lnTo>
                    <a:lnTo>
                      <a:pt x="57" y="21"/>
                    </a:lnTo>
                    <a:lnTo>
                      <a:pt x="49" y="24"/>
                    </a:lnTo>
                    <a:lnTo>
                      <a:pt x="41" y="28"/>
                    </a:lnTo>
                    <a:lnTo>
                      <a:pt x="35" y="34"/>
                    </a:lnTo>
                    <a:lnTo>
                      <a:pt x="31" y="41"/>
                    </a:lnTo>
                    <a:lnTo>
                      <a:pt x="27" y="52"/>
                    </a:lnTo>
                    <a:lnTo>
                      <a:pt x="25" y="62"/>
                    </a:lnTo>
                    <a:lnTo>
                      <a:pt x="25" y="74"/>
                    </a:lnTo>
                    <a:lnTo>
                      <a:pt x="25" y="85"/>
                    </a:lnTo>
                    <a:lnTo>
                      <a:pt x="27" y="96"/>
                    </a:lnTo>
                    <a:lnTo>
                      <a:pt x="31" y="105"/>
                    </a:lnTo>
                    <a:lnTo>
                      <a:pt x="35" y="113"/>
                    </a:lnTo>
                    <a:lnTo>
                      <a:pt x="41" y="118"/>
                    </a:lnTo>
                    <a:lnTo>
                      <a:pt x="49" y="123"/>
                    </a:lnTo>
                    <a:lnTo>
                      <a:pt x="57" y="125"/>
                    </a:lnTo>
                    <a:lnTo>
                      <a:pt x="66" y="126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382"/>
              <p:cNvSpPr>
                <a:spLocks noEditPoints="1"/>
              </p:cNvSpPr>
              <p:nvPr/>
            </p:nvSpPr>
            <p:spPr bwMode="auto">
              <a:xfrm>
                <a:off x="3905" y="2006"/>
                <a:ext cx="21" cy="24"/>
              </a:xfrm>
              <a:custGeom>
                <a:avLst/>
                <a:gdLst>
                  <a:gd name="T0" fmla="*/ 73 w 125"/>
                  <a:gd name="T1" fmla="*/ 1 h 145"/>
                  <a:gd name="T2" fmla="*/ 84 w 125"/>
                  <a:gd name="T3" fmla="*/ 4 h 145"/>
                  <a:gd name="T4" fmla="*/ 95 w 125"/>
                  <a:gd name="T5" fmla="*/ 7 h 145"/>
                  <a:gd name="T6" fmla="*/ 104 w 125"/>
                  <a:gd name="T7" fmla="*/ 14 h 145"/>
                  <a:gd name="T8" fmla="*/ 112 w 125"/>
                  <a:gd name="T9" fmla="*/ 21 h 145"/>
                  <a:gd name="T10" fmla="*/ 118 w 125"/>
                  <a:gd name="T11" fmla="*/ 31 h 145"/>
                  <a:gd name="T12" fmla="*/ 123 w 125"/>
                  <a:gd name="T13" fmla="*/ 43 h 145"/>
                  <a:gd name="T14" fmla="*/ 125 w 125"/>
                  <a:gd name="T15" fmla="*/ 56 h 145"/>
                  <a:gd name="T16" fmla="*/ 125 w 125"/>
                  <a:gd name="T17" fmla="*/ 68 h 145"/>
                  <a:gd name="T18" fmla="*/ 122 w 125"/>
                  <a:gd name="T19" fmla="*/ 73 h 145"/>
                  <a:gd name="T20" fmla="*/ 25 w 125"/>
                  <a:gd name="T21" fmla="*/ 74 h 145"/>
                  <a:gd name="T22" fmla="*/ 29 w 125"/>
                  <a:gd name="T23" fmla="*/ 96 h 145"/>
                  <a:gd name="T24" fmla="*/ 38 w 125"/>
                  <a:gd name="T25" fmla="*/ 113 h 145"/>
                  <a:gd name="T26" fmla="*/ 52 w 125"/>
                  <a:gd name="T27" fmla="*/ 123 h 145"/>
                  <a:gd name="T28" fmla="*/ 69 w 125"/>
                  <a:gd name="T29" fmla="*/ 126 h 145"/>
                  <a:gd name="T30" fmla="*/ 86 w 125"/>
                  <a:gd name="T31" fmla="*/ 124 h 145"/>
                  <a:gd name="T32" fmla="*/ 97 w 125"/>
                  <a:gd name="T33" fmla="*/ 119 h 145"/>
                  <a:gd name="T34" fmla="*/ 106 w 125"/>
                  <a:gd name="T35" fmla="*/ 115 h 145"/>
                  <a:gd name="T36" fmla="*/ 112 w 125"/>
                  <a:gd name="T37" fmla="*/ 113 h 145"/>
                  <a:gd name="T38" fmla="*/ 116 w 125"/>
                  <a:gd name="T39" fmla="*/ 115 h 145"/>
                  <a:gd name="T40" fmla="*/ 118 w 125"/>
                  <a:gd name="T41" fmla="*/ 129 h 145"/>
                  <a:gd name="T42" fmla="*/ 105 w 125"/>
                  <a:gd name="T43" fmla="*/ 137 h 145"/>
                  <a:gd name="T44" fmla="*/ 91 w 125"/>
                  <a:gd name="T45" fmla="*/ 143 h 145"/>
                  <a:gd name="T46" fmla="*/ 75 w 125"/>
                  <a:gd name="T47" fmla="*/ 145 h 145"/>
                  <a:gd name="T48" fmla="*/ 61 w 125"/>
                  <a:gd name="T49" fmla="*/ 145 h 145"/>
                  <a:gd name="T50" fmla="*/ 47 w 125"/>
                  <a:gd name="T51" fmla="*/ 143 h 145"/>
                  <a:gd name="T52" fmla="*/ 35 w 125"/>
                  <a:gd name="T53" fmla="*/ 138 h 145"/>
                  <a:gd name="T54" fmla="*/ 25 w 125"/>
                  <a:gd name="T55" fmla="*/ 130 h 145"/>
                  <a:gd name="T56" fmla="*/ 16 w 125"/>
                  <a:gd name="T57" fmla="*/ 122 h 145"/>
                  <a:gd name="T58" fmla="*/ 8 w 125"/>
                  <a:gd name="T59" fmla="*/ 109 h 145"/>
                  <a:gd name="T60" fmla="*/ 4 w 125"/>
                  <a:gd name="T61" fmla="*/ 95 h 145"/>
                  <a:gd name="T62" fmla="*/ 2 w 125"/>
                  <a:gd name="T63" fmla="*/ 79 h 145"/>
                  <a:gd name="T64" fmla="*/ 2 w 125"/>
                  <a:gd name="T65" fmla="*/ 64 h 145"/>
                  <a:gd name="T66" fmla="*/ 4 w 125"/>
                  <a:gd name="T67" fmla="*/ 49 h 145"/>
                  <a:gd name="T68" fmla="*/ 8 w 125"/>
                  <a:gd name="T69" fmla="*/ 37 h 145"/>
                  <a:gd name="T70" fmla="*/ 14 w 125"/>
                  <a:gd name="T71" fmla="*/ 26 h 145"/>
                  <a:gd name="T72" fmla="*/ 23 w 125"/>
                  <a:gd name="T73" fmla="*/ 16 h 145"/>
                  <a:gd name="T74" fmla="*/ 33 w 125"/>
                  <a:gd name="T75" fmla="*/ 9 h 145"/>
                  <a:gd name="T76" fmla="*/ 45 w 125"/>
                  <a:gd name="T77" fmla="*/ 4 h 145"/>
                  <a:gd name="T78" fmla="*/ 59 w 125"/>
                  <a:gd name="T79" fmla="*/ 1 h 145"/>
                  <a:gd name="T80" fmla="*/ 67 w 125"/>
                  <a:gd name="T81" fmla="*/ 19 h 145"/>
                  <a:gd name="T82" fmla="*/ 51 w 125"/>
                  <a:gd name="T83" fmla="*/ 21 h 145"/>
                  <a:gd name="T84" fmla="*/ 38 w 125"/>
                  <a:gd name="T85" fmla="*/ 29 h 145"/>
                  <a:gd name="T86" fmla="*/ 31 w 125"/>
                  <a:gd name="T87" fmla="*/ 41 h 145"/>
                  <a:gd name="T88" fmla="*/ 26 w 125"/>
                  <a:gd name="T89" fmla="*/ 58 h 145"/>
                  <a:gd name="T90" fmla="*/ 103 w 125"/>
                  <a:gd name="T91" fmla="*/ 49 h 145"/>
                  <a:gd name="T92" fmla="*/ 97 w 125"/>
                  <a:gd name="T93" fmla="*/ 36 h 145"/>
                  <a:gd name="T94" fmla="*/ 88 w 125"/>
                  <a:gd name="T95" fmla="*/ 25 h 145"/>
                  <a:gd name="T96" fmla="*/ 75 w 125"/>
                  <a:gd name="T97" fmla="*/ 1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" h="145">
                    <a:moveTo>
                      <a:pt x="66" y="0"/>
                    </a:moveTo>
                    <a:lnTo>
                      <a:pt x="73" y="1"/>
                    </a:lnTo>
                    <a:lnTo>
                      <a:pt x="78" y="1"/>
                    </a:lnTo>
                    <a:lnTo>
                      <a:pt x="84" y="4"/>
                    </a:lnTo>
                    <a:lnTo>
                      <a:pt x="89" y="5"/>
                    </a:lnTo>
                    <a:lnTo>
                      <a:pt x="95" y="7"/>
                    </a:lnTo>
                    <a:lnTo>
                      <a:pt x="99" y="10"/>
                    </a:lnTo>
                    <a:lnTo>
                      <a:pt x="104" y="14"/>
                    </a:lnTo>
                    <a:lnTo>
                      <a:pt x="108" y="17"/>
                    </a:lnTo>
                    <a:lnTo>
                      <a:pt x="112" y="21"/>
                    </a:lnTo>
                    <a:lnTo>
                      <a:pt x="115" y="26"/>
                    </a:lnTo>
                    <a:lnTo>
                      <a:pt x="118" y="31"/>
                    </a:lnTo>
                    <a:lnTo>
                      <a:pt x="121" y="37"/>
                    </a:lnTo>
                    <a:lnTo>
                      <a:pt x="123" y="43"/>
                    </a:lnTo>
                    <a:lnTo>
                      <a:pt x="124" y="49"/>
                    </a:lnTo>
                    <a:lnTo>
                      <a:pt x="125" y="56"/>
                    </a:lnTo>
                    <a:lnTo>
                      <a:pt x="125" y="64"/>
                    </a:lnTo>
                    <a:lnTo>
                      <a:pt x="125" y="68"/>
                    </a:lnTo>
                    <a:lnTo>
                      <a:pt x="124" y="72"/>
                    </a:lnTo>
                    <a:lnTo>
                      <a:pt x="122" y="73"/>
                    </a:lnTo>
                    <a:lnTo>
                      <a:pt x="119" y="74"/>
                    </a:lnTo>
                    <a:lnTo>
                      <a:pt x="25" y="74"/>
                    </a:lnTo>
                    <a:lnTo>
                      <a:pt x="26" y="86"/>
                    </a:lnTo>
                    <a:lnTo>
                      <a:pt x="29" y="96"/>
                    </a:lnTo>
                    <a:lnTo>
                      <a:pt x="33" y="106"/>
                    </a:lnTo>
                    <a:lnTo>
                      <a:pt x="38" y="113"/>
                    </a:lnTo>
                    <a:lnTo>
                      <a:pt x="44" y="118"/>
                    </a:lnTo>
                    <a:lnTo>
                      <a:pt x="52" y="123"/>
                    </a:lnTo>
                    <a:lnTo>
                      <a:pt x="61" y="125"/>
                    </a:lnTo>
                    <a:lnTo>
                      <a:pt x="69" y="126"/>
                    </a:lnTo>
                    <a:lnTo>
                      <a:pt x="78" y="126"/>
                    </a:lnTo>
                    <a:lnTo>
                      <a:pt x="86" y="124"/>
                    </a:lnTo>
                    <a:lnTo>
                      <a:pt x="92" y="122"/>
                    </a:lnTo>
                    <a:lnTo>
                      <a:pt x="97" y="119"/>
                    </a:lnTo>
                    <a:lnTo>
                      <a:pt x="102" y="117"/>
                    </a:lnTo>
                    <a:lnTo>
                      <a:pt x="106" y="115"/>
                    </a:lnTo>
                    <a:lnTo>
                      <a:pt x="108" y="113"/>
                    </a:lnTo>
                    <a:lnTo>
                      <a:pt x="112" y="113"/>
                    </a:lnTo>
                    <a:lnTo>
                      <a:pt x="114" y="113"/>
                    </a:lnTo>
                    <a:lnTo>
                      <a:pt x="116" y="115"/>
                    </a:lnTo>
                    <a:lnTo>
                      <a:pt x="123" y="124"/>
                    </a:lnTo>
                    <a:lnTo>
                      <a:pt x="118" y="129"/>
                    </a:lnTo>
                    <a:lnTo>
                      <a:pt x="112" y="134"/>
                    </a:lnTo>
                    <a:lnTo>
                      <a:pt x="105" y="137"/>
                    </a:lnTo>
                    <a:lnTo>
                      <a:pt x="98" y="140"/>
                    </a:lnTo>
                    <a:lnTo>
                      <a:pt x="91" y="143"/>
                    </a:lnTo>
                    <a:lnTo>
                      <a:pt x="83" y="144"/>
                    </a:lnTo>
                    <a:lnTo>
                      <a:pt x="75" y="145"/>
                    </a:lnTo>
                    <a:lnTo>
                      <a:pt x="68" y="145"/>
                    </a:lnTo>
                    <a:lnTo>
                      <a:pt x="61" y="145"/>
                    </a:lnTo>
                    <a:lnTo>
                      <a:pt x="54" y="144"/>
                    </a:lnTo>
                    <a:lnTo>
                      <a:pt x="47" y="143"/>
                    </a:lnTo>
                    <a:lnTo>
                      <a:pt x="41" y="140"/>
                    </a:lnTo>
                    <a:lnTo>
                      <a:pt x="35" y="138"/>
                    </a:lnTo>
                    <a:lnTo>
                      <a:pt x="29" y="135"/>
                    </a:lnTo>
                    <a:lnTo>
                      <a:pt x="25" y="130"/>
                    </a:lnTo>
                    <a:lnTo>
                      <a:pt x="19" y="126"/>
                    </a:lnTo>
                    <a:lnTo>
                      <a:pt x="16" y="122"/>
                    </a:lnTo>
                    <a:lnTo>
                      <a:pt x="12" y="116"/>
                    </a:lnTo>
                    <a:lnTo>
                      <a:pt x="8" y="109"/>
                    </a:lnTo>
                    <a:lnTo>
                      <a:pt x="6" y="103"/>
                    </a:lnTo>
                    <a:lnTo>
                      <a:pt x="4" y="95"/>
                    </a:lnTo>
                    <a:lnTo>
                      <a:pt x="2" y="87"/>
                    </a:lnTo>
                    <a:lnTo>
                      <a:pt x="2" y="79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2" y="56"/>
                    </a:lnTo>
                    <a:lnTo>
                      <a:pt x="4" y="49"/>
                    </a:lnTo>
                    <a:lnTo>
                      <a:pt x="5" y="43"/>
                    </a:lnTo>
                    <a:lnTo>
                      <a:pt x="8" y="37"/>
                    </a:lnTo>
                    <a:lnTo>
                      <a:pt x="10" y="31"/>
                    </a:lnTo>
                    <a:lnTo>
                      <a:pt x="14" y="26"/>
                    </a:lnTo>
                    <a:lnTo>
                      <a:pt x="18" y="20"/>
                    </a:lnTo>
                    <a:lnTo>
                      <a:pt x="23" y="16"/>
                    </a:lnTo>
                    <a:lnTo>
                      <a:pt x="27" y="13"/>
                    </a:lnTo>
                    <a:lnTo>
                      <a:pt x="33" y="9"/>
                    </a:lnTo>
                    <a:lnTo>
                      <a:pt x="39" y="6"/>
                    </a:lnTo>
                    <a:lnTo>
                      <a:pt x="45" y="4"/>
                    </a:lnTo>
                    <a:lnTo>
                      <a:pt x="52" y="3"/>
                    </a:lnTo>
                    <a:lnTo>
                      <a:pt x="59" y="1"/>
                    </a:lnTo>
                    <a:lnTo>
                      <a:pt x="66" y="0"/>
                    </a:lnTo>
                    <a:close/>
                    <a:moveTo>
                      <a:pt x="67" y="19"/>
                    </a:moveTo>
                    <a:lnTo>
                      <a:pt x="58" y="19"/>
                    </a:lnTo>
                    <a:lnTo>
                      <a:pt x="51" y="21"/>
                    </a:lnTo>
                    <a:lnTo>
                      <a:pt x="45" y="25"/>
                    </a:lnTo>
                    <a:lnTo>
                      <a:pt x="38" y="29"/>
                    </a:lnTo>
                    <a:lnTo>
                      <a:pt x="34" y="35"/>
                    </a:lnTo>
                    <a:lnTo>
                      <a:pt x="31" y="41"/>
                    </a:lnTo>
                    <a:lnTo>
                      <a:pt x="28" y="49"/>
                    </a:lnTo>
                    <a:lnTo>
                      <a:pt x="26" y="58"/>
                    </a:lnTo>
                    <a:lnTo>
                      <a:pt x="103" y="58"/>
                    </a:lnTo>
                    <a:lnTo>
                      <a:pt x="103" y="49"/>
                    </a:lnTo>
                    <a:lnTo>
                      <a:pt x="101" y="43"/>
                    </a:lnTo>
                    <a:lnTo>
                      <a:pt x="97" y="36"/>
                    </a:lnTo>
                    <a:lnTo>
                      <a:pt x="94" y="30"/>
                    </a:lnTo>
                    <a:lnTo>
                      <a:pt x="88" y="25"/>
                    </a:lnTo>
                    <a:lnTo>
                      <a:pt x="82" y="21"/>
                    </a:lnTo>
                    <a:lnTo>
                      <a:pt x="75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383"/>
              <p:cNvSpPr>
                <a:spLocks noEditPoints="1"/>
              </p:cNvSpPr>
              <p:nvPr/>
            </p:nvSpPr>
            <p:spPr bwMode="auto">
              <a:xfrm>
                <a:off x="3619" y="2053"/>
                <a:ext cx="22" cy="24"/>
              </a:xfrm>
              <a:custGeom>
                <a:avLst/>
                <a:gdLst>
                  <a:gd name="T0" fmla="*/ 75 w 134"/>
                  <a:gd name="T1" fmla="*/ 0 h 145"/>
                  <a:gd name="T2" fmla="*/ 88 w 134"/>
                  <a:gd name="T3" fmla="*/ 3 h 145"/>
                  <a:gd name="T4" fmla="*/ 102 w 134"/>
                  <a:gd name="T5" fmla="*/ 8 h 145"/>
                  <a:gd name="T6" fmla="*/ 112 w 134"/>
                  <a:gd name="T7" fmla="*/ 16 h 145"/>
                  <a:gd name="T8" fmla="*/ 121 w 134"/>
                  <a:gd name="T9" fmla="*/ 25 h 145"/>
                  <a:gd name="T10" fmla="*/ 127 w 134"/>
                  <a:gd name="T11" fmla="*/ 36 h 145"/>
                  <a:gd name="T12" fmla="*/ 132 w 134"/>
                  <a:gd name="T13" fmla="*/ 49 h 145"/>
                  <a:gd name="T14" fmla="*/ 134 w 134"/>
                  <a:gd name="T15" fmla="*/ 65 h 145"/>
                  <a:gd name="T16" fmla="*/ 134 w 134"/>
                  <a:gd name="T17" fmla="*/ 80 h 145"/>
                  <a:gd name="T18" fmla="*/ 132 w 134"/>
                  <a:gd name="T19" fmla="*/ 96 h 145"/>
                  <a:gd name="T20" fmla="*/ 127 w 134"/>
                  <a:gd name="T21" fmla="*/ 109 h 145"/>
                  <a:gd name="T22" fmla="*/ 121 w 134"/>
                  <a:gd name="T23" fmla="*/ 120 h 145"/>
                  <a:gd name="T24" fmla="*/ 112 w 134"/>
                  <a:gd name="T25" fmla="*/ 129 h 145"/>
                  <a:gd name="T26" fmla="*/ 102 w 134"/>
                  <a:gd name="T27" fmla="*/ 137 h 145"/>
                  <a:gd name="T28" fmla="*/ 88 w 134"/>
                  <a:gd name="T29" fmla="*/ 142 h 145"/>
                  <a:gd name="T30" fmla="*/ 75 w 134"/>
                  <a:gd name="T31" fmla="*/ 145 h 145"/>
                  <a:gd name="T32" fmla="*/ 59 w 134"/>
                  <a:gd name="T33" fmla="*/ 145 h 145"/>
                  <a:gd name="T34" fmla="*/ 46 w 134"/>
                  <a:gd name="T35" fmla="*/ 142 h 145"/>
                  <a:gd name="T36" fmla="*/ 34 w 134"/>
                  <a:gd name="T37" fmla="*/ 137 h 145"/>
                  <a:gd name="T38" fmla="*/ 23 w 134"/>
                  <a:gd name="T39" fmla="*/ 129 h 145"/>
                  <a:gd name="T40" fmla="*/ 14 w 134"/>
                  <a:gd name="T41" fmla="*/ 120 h 145"/>
                  <a:gd name="T42" fmla="*/ 7 w 134"/>
                  <a:gd name="T43" fmla="*/ 109 h 145"/>
                  <a:gd name="T44" fmla="*/ 3 w 134"/>
                  <a:gd name="T45" fmla="*/ 96 h 145"/>
                  <a:gd name="T46" fmla="*/ 0 w 134"/>
                  <a:gd name="T47" fmla="*/ 80 h 145"/>
                  <a:gd name="T48" fmla="*/ 0 w 134"/>
                  <a:gd name="T49" fmla="*/ 65 h 145"/>
                  <a:gd name="T50" fmla="*/ 3 w 134"/>
                  <a:gd name="T51" fmla="*/ 49 h 145"/>
                  <a:gd name="T52" fmla="*/ 7 w 134"/>
                  <a:gd name="T53" fmla="*/ 36 h 145"/>
                  <a:gd name="T54" fmla="*/ 14 w 134"/>
                  <a:gd name="T55" fmla="*/ 25 h 145"/>
                  <a:gd name="T56" fmla="*/ 23 w 134"/>
                  <a:gd name="T57" fmla="*/ 16 h 145"/>
                  <a:gd name="T58" fmla="*/ 34 w 134"/>
                  <a:gd name="T59" fmla="*/ 8 h 145"/>
                  <a:gd name="T60" fmla="*/ 46 w 134"/>
                  <a:gd name="T61" fmla="*/ 3 h 145"/>
                  <a:gd name="T62" fmla="*/ 59 w 134"/>
                  <a:gd name="T63" fmla="*/ 0 h 145"/>
                  <a:gd name="T64" fmla="*/ 67 w 134"/>
                  <a:gd name="T65" fmla="*/ 126 h 145"/>
                  <a:gd name="T66" fmla="*/ 86 w 134"/>
                  <a:gd name="T67" fmla="*/ 122 h 145"/>
                  <a:gd name="T68" fmla="*/ 98 w 134"/>
                  <a:gd name="T69" fmla="*/ 112 h 145"/>
                  <a:gd name="T70" fmla="*/ 106 w 134"/>
                  <a:gd name="T71" fmla="*/ 95 h 145"/>
                  <a:gd name="T72" fmla="*/ 108 w 134"/>
                  <a:gd name="T73" fmla="*/ 73 h 145"/>
                  <a:gd name="T74" fmla="*/ 106 w 134"/>
                  <a:gd name="T75" fmla="*/ 50 h 145"/>
                  <a:gd name="T76" fmla="*/ 98 w 134"/>
                  <a:gd name="T77" fmla="*/ 34 h 145"/>
                  <a:gd name="T78" fmla="*/ 86 w 134"/>
                  <a:gd name="T79" fmla="*/ 23 h 145"/>
                  <a:gd name="T80" fmla="*/ 67 w 134"/>
                  <a:gd name="T81" fmla="*/ 19 h 145"/>
                  <a:gd name="T82" fmla="*/ 49 w 134"/>
                  <a:gd name="T83" fmla="*/ 23 h 145"/>
                  <a:gd name="T84" fmla="*/ 36 w 134"/>
                  <a:gd name="T85" fmla="*/ 34 h 145"/>
                  <a:gd name="T86" fmla="*/ 28 w 134"/>
                  <a:gd name="T87" fmla="*/ 50 h 145"/>
                  <a:gd name="T88" fmla="*/ 26 w 134"/>
                  <a:gd name="T89" fmla="*/ 73 h 145"/>
                  <a:gd name="T90" fmla="*/ 28 w 134"/>
                  <a:gd name="T91" fmla="*/ 95 h 145"/>
                  <a:gd name="T92" fmla="*/ 36 w 134"/>
                  <a:gd name="T93" fmla="*/ 112 h 145"/>
                  <a:gd name="T94" fmla="*/ 49 w 134"/>
                  <a:gd name="T95" fmla="*/ 122 h 145"/>
                  <a:gd name="T96" fmla="*/ 67 w 134"/>
                  <a:gd name="T97" fmla="*/ 12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4" h="145">
                    <a:moveTo>
                      <a:pt x="67" y="0"/>
                    </a:moveTo>
                    <a:lnTo>
                      <a:pt x="75" y="0"/>
                    </a:lnTo>
                    <a:lnTo>
                      <a:pt x="82" y="1"/>
                    </a:lnTo>
                    <a:lnTo>
                      <a:pt x="88" y="3"/>
                    </a:lnTo>
                    <a:lnTo>
                      <a:pt x="95" y="5"/>
                    </a:lnTo>
                    <a:lnTo>
                      <a:pt x="102" y="8"/>
                    </a:lnTo>
                    <a:lnTo>
                      <a:pt x="106" y="11"/>
                    </a:lnTo>
                    <a:lnTo>
                      <a:pt x="112" y="16"/>
                    </a:lnTo>
                    <a:lnTo>
                      <a:pt x="116" y="19"/>
                    </a:lnTo>
                    <a:lnTo>
                      <a:pt x="121" y="25"/>
                    </a:lnTo>
                    <a:lnTo>
                      <a:pt x="124" y="30"/>
                    </a:lnTo>
                    <a:lnTo>
                      <a:pt x="127" y="36"/>
                    </a:lnTo>
                    <a:lnTo>
                      <a:pt x="129" y="43"/>
                    </a:lnTo>
                    <a:lnTo>
                      <a:pt x="132" y="49"/>
                    </a:lnTo>
                    <a:lnTo>
                      <a:pt x="133" y="57"/>
                    </a:lnTo>
                    <a:lnTo>
                      <a:pt x="134" y="65"/>
                    </a:lnTo>
                    <a:lnTo>
                      <a:pt x="134" y="73"/>
                    </a:lnTo>
                    <a:lnTo>
                      <a:pt x="134" y="80"/>
                    </a:lnTo>
                    <a:lnTo>
                      <a:pt x="133" y="88"/>
                    </a:lnTo>
                    <a:lnTo>
                      <a:pt x="132" y="96"/>
                    </a:lnTo>
                    <a:lnTo>
                      <a:pt x="129" y="103"/>
                    </a:lnTo>
                    <a:lnTo>
                      <a:pt x="127" y="109"/>
                    </a:lnTo>
                    <a:lnTo>
                      <a:pt x="124" y="115"/>
                    </a:lnTo>
                    <a:lnTo>
                      <a:pt x="121" y="120"/>
                    </a:lnTo>
                    <a:lnTo>
                      <a:pt x="116" y="125"/>
                    </a:lnTo>
                    <a:lnTo>
                      <a:pt x="112" y="129"/>
                    </a:lnTo>
                    <a:lnTo>
                      <a:pt x="106" y="134"/>
                    </a:lnTo>
                    <a:lnTo>
                      <a:pt x="102" y="137"/>
                    </a:lnTo>
                    <a:lnTo>
                      <a:pt x="95" y="139"/>
                    </a:lnTo>
                    <a:lnTo>
                      <a:pt x="88" y="142"/>
                    </a:lnTo>
                    <a:lnTo>
                      <a:pt x="82" y="144"/>
                    </a:lnTo>
                    <a:lnTo>
                      <a:pt x="75" y="145"/>
                    </a:lnTo>
                    <a:lnTo>
                      <a:pt x="67" y="145"/>
                    </a:lnTo>
                    <a:lnTo>
                      <a:pt x="59" y="145"/>
                    </a:lnTo>
                    <a:lnTo>
                      <a:pt x="53" y="144"/>
                    </a:lnTo>
                    <a:lnTo>
                      <a:pt x="46" y="142"/>
                    </a:lnTo>
                    <a:lnTo>
                      <a:pt x="39" y="139"/>
                    </a:lnTo>
                    <a:lnTo>
                      <a:pt x="34" y="137"/>
                    </a:lnTo>
                    <a:lnTo>
                      <a:pt x="28" y="134"/>
                    </a:lnTo>
                    <a:lnTo>
                      <a:pt x="23" y="129"/>
                    </a:lnTo>
                    <a:lnTo>
                      <a:pt x="18" y="125"/>
                    </a:lnTo>
                    <a:lnTo>
                      <a:pt x="14" y="120"/>
                    </a:lnTo>
                    <a:lnTo>
                      <a:pt x="10" y="115"/>
                    </a:lnTo>
                    <a:lnTo>
                      <a:pt x="7" y="109"/>
                    </a:lnTo>
                    <a:lnTo>
                      <a:pt x="5" y="103"/>
                    </a:lnTo>
                    <a:lnTo>
                      <a:pt x="3" y="96"/>
                    </a:lnTo>
                    <a:lnTo>
                      <a:pt x="2" y="88"/>
                    </a:lnTo>
                    <a:lnTo>
                      <a:pt x="0" y="80"/>
                    </a:lnTo>
                    <a:lnTo>
                      <a:pt x="0" y="73"/>
                    </a:lnTo>
                    <a:lnTo>
                      <a:pt x="0" y="65"/>
                    </a:lnTo>
                    <a:lnTo>
                      <a:pt x="2" y="57"/>
                    </a:lnTo>
                    <a:lnTo>
                      <a:pt x="3" y="49"/>
                    </a:lnTo>
                    <a:lnTo>
                      <a:pt x="5" y="43"/>
                    </a:lnTo>
                    <a:lnTo>
                      <a:pt x="7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19"/>
                    </a:lnTo>
                    <a:lnTo>
                      <a:pt x="23" y="16"/>
                    </a:lnTo>
                    <a:lnTo>
                      <a:pt x="28" y="11"/>
                    </a:lnTo>
                    <a:lnTo>
                      <a:pt x="34" y="8"/>
                    </a:lnTo>
                    <a:lnTo>
                      <a:pt x="39" y="5"/>
                    </a:lnTo>
                    <a:lnTo>
                      <a:pt x="46" y="3"/>
                    </a:lnTo>
                    <a:lnTo>
                      <a:pt x="53" y="1"/>
                    </a:lnTo>
                    <a:lnTo>
                      <a:pt x="59" y="0"/>
                    </a:lnTo>
                    <a:lnTo>
                      <a:pt x="67" y="0"/>
                    </a:lnTo>
                    <a:close/>
                    <a:moveTo>
                      <a:pt x="67" y="126"/>
                    </a:moveTo>
                    <a:lnTo>
                      <a:pt x="77" y="125"/>
                    </a:lnTo>
                    <a:lnTo>
                      <a:pt x="86" y="122"/>
                    </a:lnTo>
                    <a:lnTo>
                      <a:pt x="93" y="117"/>
                    </a:lnTo>
                    <a:lnTo>
                      <a:pt x="98" y="112"/>
                    </a:lnTo>
                    <a:lnTo>
                      <a:pt x="103" y="104"/>
                    </a:lnTo>
                    <a:lnTo>
                      <a:pt x="106" y="95"/>
                    </a:lnTo>
                    <a:lnTo>
                      <a:pt x="108" y="85"/>
                    </a:lnTo>
                    <a:lnTo>
                      <a:pt x="108" y="73"/>
                    </a:lnTo>
                    <a:lnTo>
                      <a:pt x="108" y="60"/>
                    </a:lnTo>
                    <a:lnTo>
                      <a:pt x="106" y="50"/>
                    </a:lnTo>
                    <a:lnTo>
                      <a:pt x="103" y="41"/>
                    </a:lnTo>
                    <a:lnTo>
                      <a:pt x="98" y="34"/>
                    </a:lnTo>
                    <a:lnTo>
                      <a:pt x="93" y="27"/>
                    </a:lnTo>
                    <a:lnTo>
                      <a:pt x="86" y="23"/>
                    </a:lnTo>
                    <a:lnTo>
                      <a:pt x="77" y="20"/>
                    </a:lnTo>
                    <a:lnTo>
                      <a:pt x="67" y="19"/>
                    </a:lnTo>
                    <a:lnTo>
                      <a:pt x="57" y="20"/>
                    </a:lnTo>
                    <a:lnTo>
                      <a:pt x="49" y="23"/>
                    </a:lnTo>
                    <a:lnTo>
                      <a:pt x="42" y="27"/>
                    </a:lnTo>
                    <a:lnTo>
                      <a:pt x="36" y="34"/>
                    </a:lnTo>
                    <a:lnTo>
                      <a:pt x="32" y="41"/>
                    </a:lnTo>
                    <a:lnTo>
                      <a:pt x="28" y="50"/>
                    </a:lnTo>
                    <a:lnTo>
                      <a:pt x="26" y="60"/>
                    </a:lnTo>
                    <a:lnTo>
                      <a:pt x="26" y="73"/>
                    </a:lnTo>
                    <a:lnTo>
                      <a:pt x="26" y="85"/>
                    </a:lnTo>
                    <a:lnTo>
                      <a:pt x="28" y="95"/>
                    </a:lnTo>
                    <a:lnTo>
                      <a:pt x="32" y="104"/>
                    </a:lnTo>
                    <a:lnTo>
                      <a:pt x="36" y="112"/>
                    </a:lnTo>
                    <a:lnTo>
                      <a:pt x="42" y="117"/>
                    </a:lnTo>
                    <a:lnTo>
                      <a:pt x="49" y="122"/>
                    </a:lnTo>
                    <a:lnTo>
                      <a:pt x="57" y="125"/>
                    </a:lnTo>
                    <a:lnTo>
                      <a:pt x="67" y="126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384"/>
              <p:cNvSpPr>
                <a:spLocks/>
              </p:cNvSpPr>
              <p:nvPr/>
            </p:nvSpPr>
            <p:spPr bwMode="auto">
              <a:xfrm>
                <a:off x="3643" y="2054"/>
                <a:ext cx="22" cy="23"/>
              </a:xfrm>
              <a:custGeom>
                <a:avLst/>
                <a:gdLst>
                  <a:gd name="T0" fmla="*/ 0 w 132"/>
                  <a:gd name="T1" fmla="*/ 0 h 140"/>
                  <a:gd name="T2" fmla="*/ 132 w 132"/>
                  <a:gd name="T3" fmla="*/ 0 h 140"/>
                  <a:gd name="T4" fmla="*/ 132 w 132"/>
                  <a:gd name="T5" fmla="*/ 18 h 140"/>
                  <a:gd name="T6" fmla="*/ 79 w 132"/>
                  <a:gd name="T7" fmla="*/ 18 h 140"/>
                  <a:gd name="T8" fmla="*/ 79 w 132"/>
                  <a:gd name="T9" fmla="*/ 140 h 140"/>
                  <a:gd name="T10" fmla="*/ 54 w 132"/>
                  <a:gd name="T11" fmla="*/ 140 h 140"/>
                  <a:gd name="T12" fmla="*/ 54 w 132"/>
                  <a:gd name="T13" fmla="*/ 18 h 140"/>
                  <a:gd name="T14" fmla="*/ 0 w 132"/>
                  <a:gd name="T15" fmla="*/ 18 h 140"/>
                  <a:gd name="T16" fmla="*/ 0 w 132"/>
                  <a:gd name="T1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40">
                    <a:moveTo>
                      <a:pt x="0" y="0"/>
                    </a:moveTo>
                    <a:lnTo>
                      <a:pt x="132" y="0"/>
                    </a:lnTo>
                    <a:lnTo>
                      <a:pt x="132" y="18"/>
                    </a:lnTo>
                    <a:lnTo>
                      <a:pt x="79" y="18"/>
                    </a:lnTo>
                    <a:lnTo>
                      <a:pt x="79" y="140"/>
                    </a:lnTo>
                    <a:lnTo>
                      <a:pt x="54" y="140"/>
                    </a:lnTo>
                    <a:lnTo>
                      <a:pt x="5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385"/>
              <p:cNvSpPr>
                <a:spLocks/>
              </p:cNvSpPr>
              <p:nvPr/>
            </p:nvSpPr>
            <p:spPr bwMode="auto">
              <a:xfrm>
                <a:off x="3669" y="2054"/>
                <a:ext cx="20" cy="23"/>
              </a:xfrm>
              <a:custGeom>
                <a:avLst/>
                <a:gdLst>
                  <a:gd name="T0" fmla="*/ 85 w 121"/>
                  <a:gd name="T1" fmla="*/ 6 h 140"/>
                  <a:gd name="T2" fmla="*/ 87 w 121"/>
                  <a:gd name="T3" fmla="*/ 4 h 140"/>
                  <a:gd name="T4" fmla="*/ 91 w 121"/>
                  <a:gd name="T5" fmla="*/ 2 h 140"/>
                  <a:gd name="T6" fmla="*/ 94 w 121"/>
                  <a:gd name="T7" fmla="*/ 0 h 140"/>
                  <a:gd name="T8" fmla="*/ 97 w 121"/>
                  <a:gd name="T9" fmla="*/ 0 h 140"/>
                  <a:gd name="T10" fmla="*/ 116 w 121"/>
                  <a:gd name="T11" fmla="*/ 0 h 140"/>
                  <a:gd name="T12" fmla="*/ 80 w 121"/>
                  <a:gd name="T13" fmla="*/ 53 h 140"/>
                  <a:gd name="T14" fmla="*/ 76 w 121"/>
                  <a:gd name="T15" fmla="*/ 57 h 140"/>
                  <a:gd name="T16" fmla="*/ 73 w 121"/>
                  <a:gd name="T17" fmla="*/ 61 h 140"/>
                  <a:gd name="T18" fmla="*/ 69 w 121"/>
                  <a:gd name="T19" fmla="*/ 64 h 140"/>
                  <a:gd name="T20" fmla="*/ 64 w 121"/>
                  <a:gd name="T21" fmla="*/ 66 h 140"/>
                  <a:gd name="T22" fmla="*/ 71 w 121"/>
                  <a:gd name="T23" fmla="*/ 68 h 140"/>
                  <a:gd name="T24" fmla="*/ 75 w 121"/>
                  <a:gd name="T25" fmla="*/ 72 h 140"/>
                  <a:gd name="T26" fmla="*/ 80 w 121"/>
                  <a:gd name="T27" fmla="*/ 76 h 140"/>
                  <a:gd name="T28" fmla="*/ 84 w 121"/>
                  <a:gd name="T29" fmla="*/ 82 h 140"/>
                  <a:gd name="T30" fmla="*/ 121 w 121"/>
                  <a:gd name="T31" fmla="*/ 140 h 140"/>
                  <a:gd name="T32" fmla="*/ 103 w 121"/>
                  <a:gd name="T33" fmla="*/ 140 h 140"/>
                  <a:gd name="T34" fmla="*/ 97 w 121"/>
                  <a:gd name="T35" fmla="*/ 140 h 140"/>
                  <a:gd name="T36" fmla="*/ 93 w 121"/>
                  <a:gd name="T37" fmla="*/ 137 h 140"/>
                  <a:gd name="T38" fmla="*/ 90 w 121"/>
                  <a:gd name="T39" fmla="*/ 135 h 140"/>
                  <a:gd name="T40" fmla="*/ 86 w 121"/>
                  <a:gd name="T41" fmla="*/ 131 h 140"/>
                  <a:gd name="T42" fmla="*/ 60 w 121"/>
                  <a:gd name="T43" fmla="*/ 87 h 140"/>
                  <a:gd name="T44" fmla="*/ 56 w 121"/>
                  <a:gd name="T45" fmla="*/ 83 h 140"/>
                  <a:gd name="T46" fmla="*/ 52 w 121"/>
                  <a:gd name="T47" fmla="*/ 80 h 140"/>
                  <a:gd name="T48" fmla="*/ 46 w 121"/>
                  <a:gd name="T49" fmla="*/ 77 h 140"/>
                  <a:gd name="T50" fmla="*/ 40 w 121"/>
                  <a:gd name="T51" fmla="*/ 76 h 140"/>
                  <a:gd name="T52" fmla="*/ 25 w 121"/>
                  <a:gd name="T53" fmla="*/ 76 h 140"/>
                  <a:gd name="T54" fmla="*/ 25 w 121"/>
                  <a:gd name="T55" fmla="*/ 140 h 140"/>
                  <a:gd name="T56" fmla="*/ 0 w 121"/>
                  <a:gd name="T57" fmla="*/ 140 h 140"/>
                  <a:gd name="T58" fmla="*/ 0 w 121"/>
                  <a:gd name="T59" fmla="*/ 0 h 140"/>
                  <a:gd name="T60" fmla="*/ 25 w 121"/>
                  <a:gd name="T61" fmla="*/ 0 h 140"/>
                  <a:gd name="T62" fmla="*/ 25 w 121"/>
                  <a:gd name="T63" fmla="*/ 60 h 140"/>
                  <a:gd name="T64" fmla="*/ 39 w 121"/>
                  <a:gd name="T65" fmla="*/ 60 h 140"/>
                  <a:gd name="T66" fmla="*/ 43 w 121"/>
                  <a:gd name="T67" fmla="*/ 60 h 140"/>
                  <a:gd name="T68" fmla="*/ 49 w 121"/>
                  <a:gd name="T69" fmla="*/ 57 h 140"/>
                  <a:gd name="T70" fmla="*/ 52 w 121"/>
                  <a:gd name="T71" fmla="*/ 55 h 140"/>
                  <a:gd name="T72" fmla="*/ 55 w 121"/>
                  <a:gd name="T73" fmla="*/ 51 h 140"/>
                  <a:gd name="T74" fmla="*/ 85 w 121"/>
                  <a:gd name="T75" fmla="*/ 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1" h="140">
                    <a:moveTo>
                      <a:pt x="85" y="6"/>
                    </a:moveTo>
                    <a:lnTo>
                      <a:pt x="87" y="4"/>
                    </a:lnTo>
                    <a:lnTo>
                      <a:pt x="91" y="2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16" y="0"/>
                    </a:lnTo>
                    <a:lnTo>
                      <a:pt x="80" y="53"/>
                    </a:lnTo>
                    <a:lnTo>
                      <a:pt x="76" y="57"/>
                    </a:lnTo>
                    <a:lnTo>
                      <a:pt x="73" y="61"/>
                    </a:lnTo>
                    <a:lnTo>
                      <a:pt x="69" y="64"/>
                    </a:lnTo>
                    <a:lnTo>
                      <a:pt x="64" y="66"/>
                    </a:lnTo>
                    <a:lnTo>
                      <a:pt x="71" y="68"/>
                    </a:lnTo>
                    <a:lnTo>
                      <a:pt x="75" y="72"/>
                    </a:lnTo>
                    <a:lnTo>
                      <a:pt x="80" y="76"/>
                    </a:lnTo>
                    <a:lnTo>
                      <a:pt x="84" y="82"/>
                    </a:lnTo>
                    <a:lnTo>
                      <a:pt x="121" y="140"/>
                    </a:lnTo>
                    <a:lnTo>
                      <a:pt x="103" y="140"/>
                    </a:lnTo>
                    <a:lnTo>
                      <a:pt x="97" y="140"/>
                    </a:lnTo>
                    <a:lnTo>
                      <a:pt x="93" y="137"/>
                    </a:lnTo>
                    <a:lnTo>
                      <a:pt x="90" y="135"/>
                    </a:lnTo>
                    <a:lnTo>
                      <a:pt x="86" y="131"/>
                    </a:lnTo>
                    <a:lnTo>
                      <a:pt x="60" y="87"/>
                    </a:lnTo>
                    <a:lnTo>
                      <a:pt x="56" y="83"/>
                    </a:lnTo>
                    <a:lnTo>
                      <a:pt x="52" y="80"/>
                    </a:lnTo>
                    <a:lnTo>
                      <a:pt x="46" y="77"/>
                    </a:lnTo>
                    <a:lnTo>
                      <a:pt x="40" y="76"/>
                    </a:lnTo>
                    <a:lnTo>
                      <a:pt x="25" y="76"/>
                    </a:lnTo>
                    <a:lnTo>
                      <a:pt x="25" y="140"/>
                    </a:lnTo>
                    <a:lnTo>
                      <a:pt x="0" y="140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60"/>
                    </a:lnTo>
                    <a:lnTo>
                      <a:pt x="39" y="60"/>
                    </a:lnTo>
                    <a:lnTo>
                      <a:pt x="43" y="60"/>
                    </a:lnTo>
                    <a:lnTo>
                      <a:pt x="49" y="57"/>
                    </a:lnTo>
                    <a:lnTo>
                      <a:pt x="52" y="55"/>
                    </a:lnTo>
                    <a:lnTo>
                      <a:pt x="55" y="51"/>
                    </a:lnTo>
                    <a:lnTo>
                      <a:pt x="85" y="6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386"/>
              <p:cNvSpPr>
                <a:spLocks noEditPoints="1"/>
              </p:cNvSpPr>
              <p:nvPr/>
            </p:nvSpPr>
            <p:spPr bwMode="auto">
              <a:xfrm>
                <a:off x="3693" y="2053"/>
                <a:ext cx="21" cy="32"/>
              </a:xfrm>
              <a:custGeom>
                <a:avLst/>
                <a:gdLst>
                  <a:gd name="T0" fmla="*/ 0 w 125"/>
                  <a:gd name="T1" fmla="*/ 3 h 190"/>
                  <a:gd name="T2" fmla="*/ 18 w 125"/>
                  <a:gd name="T3" fmla="*/ 3 h 190"/>
                  <a:gd name="T4" fmla="*/ 21 w 125"/>
                  <a:gd name="T5" fmla="*/ 5 h 190"/>
                  <a:gd name="T6" fmla="*/ 23 w 125"/>
                  <a:gd name="T7" fmla="*/ 24 h 190"/>
                  <a:gd name="T8" fmla="*/ 33 w 125"/>
                  <a:gd name="T9" fmla="*/ 14 h 190"/>
                  <a:gd name="T10" fmla="*/ 45 w 125"/>
                  <a:gd name="T11" fmla="*/ 7 h 190"/>
                  <a:gd name="T12" fmla="*/ 57 w 125"/>
                  <a:gd name="T13" fmla="*/ 1 h 190"/>
                  <a:gd name="T14" fmla="*/ 71 w 125"/>
                  <a:gd name="T15" fmla="*/ 0 h 190"/>
                  <a:gd name="T16" fmla="*/ 82 w 125"/>
                  <a:gd name="T17" fmla="*/ 1 h 190"/>
                  <a:gd name="T18" fmla="*/ 94 w 125"/>
                  <a:gd name="T19" fmla="*/ 5 h 190"/>
                  <a:gd name="T20" fmla="*/ 102 w 125"/>
                  <a:gd name="T21" fmla="*/ 10 h 190"/>
                  <a:gd name="T22" fmla="*/ 110 w 125"/>
                  <a:gd name="T23" fmla="*/ 18 h 190"/>
                  <a:gd name="T24" fmla="*/ 116 w 125"/>
                  <a:gd name="T25" fmla="*/ 28 h 190"/>
                  <a:gd name="T26" fmla="*/ 121 w 125"/>
                  <a:gd name="T27" fmla="*/ 40 h 190"/>
                  <a:gd name="T28" fmla="*/ 125 w 125"/>
                  <a:gd name="T29" fmla="*/ 71 h 190"/>
                  <a:gd name="T30" fmla="*/ 120 w 125"/>
                  <a:gd name="T31" fmla="*/ 100 h 190"/>
                  <a:gd name="T32" fmla="*/ 116 w 125"/>
                  <a:gd name="T33" fmla="*/ 113 h 190"/>
                  <a:gd name="T34" fmla="*/ 108 w 125"/>
                  <a:gd name="T35" fmla="*/ 124 h 190"/>
                  <a:gd name="T36" fmla="*/ 100 w 125"/>
                  <a:gd name="T37" fmla="*/ 133 h 190"/>
                  <a:gd name="T38" fmla="*/ 89 w 125"/>
                  <a:gd name="T39" fmla="*/ 139 h 190"/>
                  <a:gd name="T40" fmla="*/ 77 w 125"/>
                  <a:gd name="T41" fmla="*/ 144 h 190"/>
                  <a:gd name="T42" fmla="*/ 63 w 125"/>
                  <a:gd name="T43" fmla="*/ 145 h 190"/>
                  <a:gd name="T44" fmla="*/ 51 w 125"/>
                  <a:gd name="T45" fmla="*/ 144 h 190"/>
                  <a:gd name="T46" fmla="*/ 41 w 125"/>
                  <a:gd name="T47" fmla="*/ 140 h 190"/>
                  <a:gd name="T48" fmla="*/ 26 w 125"/>
                  <a:gd name="T49" fmla="*/ 128 h 190"/>
                  <a:gd name="T50" fmla="*/ 0 w 125"/>
                  <a:gd name="T51" fmla="*/ 190 h 190"/>
                  <a:gd name="T52" fmla="*/ 58 w 125"/>
                  <a:gd name="T53" fmla="*/ 20 h 190"/>
                  <a:gd name="T54" fmla="*/ 47 w 125"/>
                  <a:gd name="T55" fmla="*/ 23 h 190"/>
                  <a:gd name="T56" fmla="*/ 33 w 125"/>
                  <a:gd name="T57" fmla="*/ 31 h 190"/>
                  <a:gd name="T58" fmla="*/ 26 w 125"/>
                  <a:gd name="T59" fmla="*/ 109 h 190"/>
                  <a:gd name="T60" fmla="*/ 32 w 125"/>
                  <a:gd name="T61" fmla="*/ 117 h 190"/>
                  <a:gd name="T62" fmla="*/ 40 w 125"/>
                  <a:gd name="T63" fmla="*/ 122 h 190"/>
                  <a:gd name="T64" fmla="*/ 58 w 125"/>
                  <a:gd name="T65" fmla="*/ 126 h 190"/>
                  <a:gd name="T66" fmla="*/ 76 w 125"/>
                  <a:gd name="T67" fmla="*/ 122 h 190"/>
                  <a:gd name="T68" fmla="*/ 88 w 125"/>
                  <a:gd name="T69" fmla="*/ 112 h 190"/>
                  <a:gd name="T70" fmla="*/ 97 w 125"/>
                  <a:gd name="T71" fmla="*/ 95 h 190"/>
                  <a:gd name="T72" fmla="*/ 99 w 125"/>
                  <a:gd name="T73" fmla="*/ 71 h 190"/>
                  <a:gd name="T74" fmla="*/ 97 w 125"/>
                  <a:gd name="T75" fmla="*/ 48 h 190"/>
                  <a:gd name="T76" fmla="*/ 89 w 125"/>
                  <a:gd name="T77" fmla="*/ 31 h 190"/>
                  <a:gd name="T78" fmla="*/ 78 w 125"/>
                  <a:gd name="T79" fmla="*/ 23 h 190"/>
                  <a:gd name="T80" fmla="*/ 63 w 125"/>
                  <a:gd name="T81" fmla="*/ 1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" h="190">
                    <a:moveTo>
                      <a:pt x="0" y="190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20" y="4"/>
                    </a:lnTo>
                    <a:lnTo>
                      <a:pt x="21" y="5"/>
                    </a:lnTo>
                    <a:lnTo>
                      <a:pt x="22" y="7"/>
                    </a:lnTo>
                    <a:lnTo>
                      <a:pt x="23" y="24"/>
                    </a:lnTo>
                    <a:lnTo>
                      <a:pt x="29" y="19"/>
                    </a:lnTo>
                    <a:lnTo>
                      <a:pt x="33" y="14"/>
                    </a:lnTo>
                    <a:lnTo>
                      <a:pt x="39" y="10"/>
                    </a:lnTo>
                    <a:lnTo>
                      <a:pt x="45" y="7"/>
                    </a:lnTo>
                    <a:lnTo>
                      <a:pt x="50" y="4"/>
                    </a:lnTo>
                    <a:lnTo>
                      <a:pt x="57" y="1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2" y="1"/>
                    </a:lnTo>
                    <a:lnTo>
                      <a:pt x="88" y="3"/>
                    </a:lnTo>
                    <a:lnTo>
                      <a:pt x="94" y="5"/>
                    </a:lnTo>
                    <a:lnTo>
                      <a:pt x="98" y="7"/>
                    </a:lnTo>
                    <a:lnTo>
                      <a:pt x="102" y="10"/>
                    </a:lnTo>
                    <a:lnTo>
                      <a:pt x="107" y="14"/>
                    </a:lnTo>
                    <a:lnTo>
                      <a:pt x="110" y="18"/>
                    </a:lnTo>
                    <a:lnTo>
                      <a:pt x="114" y="23"/>
                    </a:lnTo>
                    <a:lnTo>
                      <a:pt x="116" y="28"/>
                    </a:lnTo>
                    <a:lnTo>
                      <a:pt x="119" y="35"/>
                    </a:lnTo>
                    <a:lnTo>
                      <a:pt x="121" y="40"/>
                    </a:lnTo>
                    <a:lnTo>
                      <a:pt x="124" y="55"/>
                    </a:lnTo>
                    <a:lnTo>
                      <a:pt x="125" y="71"/>
                    </a:lnTo>
                    <a:lnTo>
                      <a:pt x="124" y="87"/>
                    </a:lnTo>
                    <a:lnTo>
                      <a:pt x="120" y="100"/>
                    </a:lnTo>
                    <a:lnTo>
                      <a:pt x="118" y="107"/>
                    </a:lnTo>
                    <a:lnTo>
                      <a:pt x="116" y="113"/>
                    </a:lnTo>
                    <a:lnTo>
                      <a:pt x="112" y="118"/>
                    </a:lnTo>
                    <a:lnTo>
                      <a:pt x="108" y="124"/>
                    </a:lnTo>
                    <a:lnTo>
                      <a:pt x="105" y="128"/>
                    </a:lnTo>
                    <a:lnTo>
                      <a:pt x="100" y="133"/>
                    </a:lnTo>
                    <a:lnTo>
                      <a:pt x="95" y="136"/>
                    </a:lnTo>
                    <a:lnTo>
                      <a:pt x="89" y="139"/>
                    </a:lnTo>
                    <a:lnTo>
                      <a:pt x="83" y="142"/>
                    </a:lnTo>
                    <a:lnTo>
                      <a:pt x="77" y="144"/>
                    </a:lnTo>
                    <a:lnTo>
                      <a:pt x="70" y="145"/>
                    </a:lnTo>
                    <a:lnTo>
                      <a:pt x="63" y="145"/>
                    </a:lnTo>
                    <a:lnTo>
                      <a:pt x="58" y="145"/>
                    </a:lnTo>
                    <a:lnTo>
                      <a:pt x="51" y="144"/>
                    </a:lnTo>
                    <a:lnTo>
                      <a:pt x="47" y="143"/>
                    </a:lnTo>
                    <a:lnTo>
                      <a:pt x="41" y="140"/>
                    </a:lnTo>
                    <a:lnTo>
                      <a:pt x="33" y="135"/>
                    </a:lnTo>
                    <a:lnTo>
                      <a:pt x="26" y="128"/>
                    </a:lnTo>
                    <a:lnTo>
                      <a:pt x="26" y="190"/>
                    </a:lnTo>
                    <a:lnTo>
                      <a:pt x="0" y="190"/>
                    </a:lnTo>
                    <a:close/>
                    <a:moveTo>
                      <a:pt x="63" y="19"/>
                    </a:moveTo>
                    <a:lnTo>
                      <a:pt x="58" y="20"/>
                    </a:lnTo>
                    <a:lnTo>
                      <a:pt x="52" y="21"/>
                    </a:lnTo>
                    <a:lnTo>
                      <a:pt x="47" y="23"/>
                    </a:lnTo>
                    <a:lnTo>
                      <a:pt x="42" y="25"/>
                    </a:lnTo>
                    <a:lnTo>
                      <a:pt x="33" y="31"/>
                    </a:lnTo>
                    <a:lnTo>
                      <a:pt x="26" y="41"/>
                    </a:lnTo>
                    <a:lnTo>
                      <a:pt x="26" y="109"/>
                    </a:lnTo>
                    <a:lnTo>
                      <a:pt x="29" y="113"/>
                    </a:lnTo>
                    <a:lnTo>
                      <a:pt x="32" y="117"/>
                    </a:lnTo>
                    <a:lnTo>
                      <a:pt x="36" y="119"/>
                    </a:lnTo>
                    <a:lnTo>
                      <a:pt x="40" y="122"/>
                    </a:lnTo>
                    <a:lnTo>
                      <a:pt x="49" y="125"/>
                    </a:lnTo>
                    <a:lnTo>
                      <a:pt x="58" y="126"/>
                    </a:lnTo>
                    <a:lnTo>
                      <a:pt x="68" y="125"/>
                    </a:lnTo>
                    <a:lnTo>
                      <a:pt x="76" y="122"/>
                    </a:lnTo>
                    <a:lnTo>
                      <a:pt x="82" y="118"/>
                    </a:lnTo>
                    <a:lnTo>
                      <a:pt x="88" y="112"/>
                    </a:lnTo>
                    <a:lnTo>
                      <a:pt x="94" y="104"/>
                    </a:lnTo>
                    <a:lnTo>
                      <a:pt x="97" y="95"/>
                    </a:lnTo>
                    <a:lnTo>
                      <a:pt x="98" y="84"/>
                    </a:lnTo>
                    <a:lnTo>
                      <a:pt x="99" y="71"/>
                    </a:lnTo>
                    <a:lnTo>
                      <a:pt x="98" y="59"/>
                    </a:lnTo>
                    <a:lnTo>
                      <a:pt x="97" y="48"/>
                    </a:lnTo>
                    <a:lnTo>
                      <a:pt x="94" y="39"/>
                    </a:lnTo>
                    <a:lnTo>
                      <a:pt x="89" y="31"/>
                    </a:lnTo>
                    <a:lnTo>
                      <a:pt x="85" y="26"/>
                    </a:lnTo>
                    <a:lnTo>
                      <a:pt x="78" y="23"/>
                    </a:lnTo>
                    <a:lnTo>
                      <a:pt x="71" y="20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387"/>
              <p:cNvSpPr>
                <a:spLocks noEditPoints="1"/>
              </p:cNvSpPr>
              <p:nvPr/>
            </p:nvSpPr>
            <p:spPr bwMode="auto">
              <a:xfrm>
                <a:off x="3719" y="2054"/>
                <a:ext cx="27" cy="23"/>
              </a:xfrm>
              <a:custGeom>
                <a:avLst/>
                <a:gdLst>
                  <a:gd name="T0" fmla="*/ 23 w 161"/>
                  <a:gd name="T1" fmla="*/ 0 h 140"/>
                  <a:gd name="T2" fmla="*/ 23 w 161"/>
                  <a:gd name="T3" fmla="*/ 54 h 140"/>
                  <a:gd name="T4" fmla="*/ 53 w 161"/>
                  <a:gd name="T5" fmla="*/ 54 h 140"/>
                  <a:gd name="T6" fmla="*/ 67 w 161"/>
                  <a:gd name="T7" fmla="*/ 55 h 140"/>
                  <a:gd name="T8" fmla="*/ 78 w 161"/>
                  <a:gd name="T9" fmla="*/ 57 h 140"/>
                  <a:gd name="T10" fmla="*/ 87 w 161"/>
                  <a:gd name="T11" fmla="*/ 62 h 140"/>
                  <a:gd name="T12" fmla="*/ 94 w 161"/>
                  <a:gd name="T13" fmla="*/ 67 h 140"/>
                  <a:gd name="T14" fmla="*/ 99 w 161"/>
                  <a:gd name="T15" fmla="*/ 73 h 140"/>
                  <a:gd name="T16" fmla="*/ 102 w 161"/>
                  <a:gd name="T17" fmla="*/ 81 h 140"/>
                  <a:gd name="T18" fmla="*/ 104 w 161"/>
                  <a:gd name="T19" fmla="*/ 89 h 140"/>
                  <a:gd name="T20" fmla="*/ 105 w 161"/>
                  <a:gd name="T21" fmla="*/ 96 h 140"/>
                  <a:gd name="T22" fmla="*/ 104 w 161"/>
                  <a:gd name="T23" fmla="*/ 105 h 140"/>
                  <a:gd name="T24" fmla="*/ 102 w 161"/>
                  <a:gd name="T25" fmla="*/ 114 h 140"/>
                  <a:gd name="T26" fmla="*/ 98 w 161"/>
                  <a:gd name="T27" fmla="*/ 121 h 140"/>
                  <a:gd name="T28" fmla="*/ 92 w 161"/>
                  <a:gd name="T29" fmla="*/ 127 h 140"/>
                  <a:gd name="T30" fmla="*/ 84 w 161"/>
                  <a:gd name="T31" fmla="*/ 133 h 140"/>
                  <a:gd name="T32" fmla="*/ 75 w 161"/>
                  <a:gd name="T33" fmla="*/ 136 h 140"/>
                  <a:gd name="T34" fmla="*/ 65 w 161"/>
                  <a:gd name="T35" fmla="*/ 139 h 140"/>
                  <a:gd name="T36" fmla="*/ 54 w 161"/>
                  <a:gd name="T37" fmla="*/ 140 h 140"/>
                  <a:gd name="T38" fmla="*/ 0 w 161"/>
                  <a:gd name="T39" fmla="*/ 140 h 140"/>
                  <a:gd name="T40" fmla="*/ 0 w 161"/>
                  <a:gd name="T41" fmla="*/ 0 h 140"/>
                  <a:gd name="T42" fmla="*/ 23 w 161"/>
                  <a:gd name="T43" fmla="*/ 0 h 140"/>
                  <a:gd name="T44" fmla="*/ 161 w 161"/>
                  <a:gd name="T45" fmla="*/ 0 h 140"/>
                  <a:gd name="T46" fmla="*/ 161 w 161"/>
                  <a:gd name="T47" fmla="*/ 140 h 140"/>
                  <a:gd name="T48" fmla="*/ 135 w 161"/>
                  <a:gd name="T49" fmla="*/ 140 h 140"/>
                  <a:gd name="T50" fmla="*/ 135 w 161"/>
                  <a:gd name="T51" fmla="*/ 0 h 140"/>
                  <a:gd name="T52" fmla="*/ 161 w 161"/>
                  <a:gd name="T53" fmla="*/ 0 h 140"/>
                  <a:gd name="T54" fmla="*/ 23 w 161"/>
                  <a:gd name="T55" fmla="*/ 72 h 140"/>
                  <a:gd name="T56" fmla="*/ 23 w 161"/>
                  <a:gd name="T57" fmla="*/ 122 h 140"/>
                  <a:gd name="T58" fmla="*/ 54 w 161"/>
                  <a:gd name="T59" fmla="*/ 122 h 140"/>
                  <a:gd name="T60" fmla="*/ 61 w 161"/>
                  <a:gd name="T61" fmla="*/ 121 h 140"/>
                  <a:gd name="T62" fmla="*/ 67 w 161"/>
                  <a:gd name="T63" fmla="*/ 120 h 140"/>
                  <a:gd name="T64" fmla="*/ 72 w 161"/>
                  <a:gd name="T65" fmla="*/ 117 h 140"/>
                  <a:gd name="T66" fmla="*/ 75 w 161"/>
                  <a:gd name="T67" fmla="*/ 114 h 140"/>
                  <a:gd name="T68" fmla="*/ 79 w 161"/>
                  <a:gd name="T69" fmla="*/ 111 h 140"/>
                  <a:gd name="T70" fmla="*/ 81 w 161"/>
                  <a:gd name="T71" fmla="*/ 106 h 140"/>
                  <a:gd name="T72" fmla="*/ 82 w 161"/>
                  <a:gd name="T73" fmla="*/ 102 h 140"/>
                  <a:gd name="T74" fmla="*/ 83 w 161"/>
                  <a:gd name="T75" fmla="*/ 96 h 140"/>
                  <a:gd name="T76" fmla="*/ 83 w 161"/>
                  <a:gd name="T77" fmla="*/ 92 h 140"/>
                  <a:gd name="T78" fmla="*/ 81 w 161"/>
                  <a:gd name="T79" fmla="*/ 87 h 140"/>
                  <a:gd name="T80" fmla="*/ 80 w 161"/>
                  <a:gd name="T81" fmla="*/ 83 h 140"/>
                  <a:gd name="T82" fmla="*/ 77 w 161"/>
                  <a:gd name="T83" fmla="*/ 80 h 140"/>
                  <a:gd name="T84" fmla="*/ 72 w 161"/>
                  <a:gd name="T85" fmla="*/ 76 h 140"/>
                  <a:gd name="T86" fmla="*/ 68 w 161"/>
                  <a:gd name="T87" fmla="*/ 74 h 140"/>
                  <a:gd name="T88" fmla="*/ 61 w 161"/>
                  <a:gd name="T89" fmla="*/ 73 h 140"/>
                  <a:gd name="T90" fmla="*/ 53 w 161"/>
                  <a:gd name="T91" fmla="*/ 72 h 140"/>
                  <a:gd name="T92" fmla="*/ 23 w 161"/>
                  <a:gd name="T93" fmla="*/ 7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1" h="140">
                    <a:moveTo>
                      <a:pt x="23" y="0"/>
                    </a:moveTo>
                    <a:lnTo>
                      <a:pt x="23" y="54"/>
                    </a:lnTo>
                    <a:lnTo>
                      <a:pt x="53" y="54"/>
                    </a:lnTo>
                    <a:lnTo>
                      <a:pt x="67" y="55"/>
                    </a:lnTo>
                    <a:lnTo>
                      <a:pt x="78" y="57"/>
                    </a:lnTo>
                    <a:lnTo>
                      <a:pt x="87" y="62"/>
                    </a:lnTo>
                    <a:lnTo>
                      <a:pt x="94" y="67"/>
                    </a:lnTo>
                    <a:lnTo>
                      <a:pt x="99" y="73"/>
                    </a:lnTo>
                    <a:lnTo>
                      <a:pt x="102" y="81"/>
                    </a:lnTo>
                    <a:lnTo>
                      <a:pt x="104" y="89"/>
                    </a:lnTo>
                    <a:lnTo>
                      <a:pt x="105" y="96"/>
                    </a:lnTo>
                    <a:lnTo>
                      <a:pt x="104" y="105"/>
                    </a:lnTo>
                    <a:lnTo>
                      <a:pt x="102" y="114"/>
                    </a:lnTo>
                    <a:lnTo>
                      <a:pt x="98" y="121"/>
                    </a:lnTo>
                    <a:lnTo>
                      <a:pt x="92" y="127"/>
                    </a:lnTo>
                    <a:lnTo>
                      <a:pt x="84" y="133"/>
                    </a:lnTo>
                    <a:lnTo>
                      <a:pt x="75" y="136"/>
                    </a:lnTo>
                    <a:lnTo>
                      <a:pt x="65" y="139"/>
                    </a:lnTo>
                    <a:lnTo>
                      <a:pt x="54" y="140"/>
                    </a:lnTo>
                    <a:lnTo>
                      <a:pt x="0" y="140"/>
                    </a:lnTo>
                    <a:lnTo>
                      <a:pt x="0" y="0"/>
                    </a:lnTo>
                    <a:lnTo>
                      <a:pt x="23" y="0"/>
                    </a:lnTo>
                    <a:close/>
                    <a:moveTo>
                      <a:pt x="161" y="0"/>
                    </a:moveTo>
                    <a:lnTo>
                      <a:pt x="161" y="140"/>
                    </a:lnTo>
                    <a:lnTo>
                      <a:pt x="135" y="140"/>
                    </a:lnTo>
                    <a:lnTo>
                      <a:pt x="135" y="0"/>
                    </a:lnTo>
                    <a:lnTo>
                      <a:pt x="161" y="0"/>
                    </a:lnTo>
                    <a:close/>
                    <a:moveTo>
                      <a:pt x="23" y="72"/>
                    </a:moveTo>
                    <a:lnTo>
                      <a:pt x="23" y="122"/>
                    </a:lnTo>
                    <a:lnTo>
                      <a:pt x="54" y="122"/>
                    </a:lnTo>
                    <a:lnTo>
                      <a:pt x="61" y="121"/>
                    </a:lnTo>
                    <a:lnTo>
                      <a:pt x="67" y="120"/>
                    </a:lnTo>
                    <a:lnTo>
                      <a:pt x="72" y="117"/>
                    </a:lnTo>
                    <a:lnTo>
                      <a:pt x="75" y="114"/>
                    </a:lnTo>
                    <a:lnTo>
                      <a:pt x="79" y="111"/>
                    </a:lnTo>
                    <a:lnTo>
                      <a:pt x="81" y="106"/>
                    </a:lnTo>
                    <a:lnTo>
                      <a:pt x="82" y="102"/>
                    </a:lnTo>
                    <a:lnTo>
                      <a:pt x="83" y="96"/>
                    </a:lnTo>
                    <a:lnTo>
                      <a:pt x="83" y="92"/>
                    </a:lnTo>
                    <a:lnTo>
                      <a:pt x="81" y="87"/>
                    </a:lnTo>
                    <a:lnTo>
                      <a:pt x="80" y="83"/>
                    </a:lnTo>
                    <a:lnTo>
                      <a:pt x="77" y="80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1" y="73"/>
                    </a:lnTo>
                    <a:lnTo>
                      <a:pt x="53" y="72"/>
                    </a:lnTo>
                    <a:lnTo>
                      <a:pt x="23" y="72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388"/>
              <p:cNvSpPr>
                <a:spLocks/>
              </p:cNvSpPr>
              <p:nvPr/>
            </p:nvSpPr>
            <p:spPr bwMode="auto">
              <a:xfrm>
                <a:off x="3750" y="2054"/>
                <a:ext cx="22" cy="23"/>
              </a:xfrm>
              <a:custGeom>
                <a:avLst/>
                <a:gdLst>
                  <a:gd name="T0" fmla="*/ 0 w 133"/>
                  <a:gd name="T1" fmla="*/ 0 h 140"/>
                  <a:gd name="T2" fmla="*/ 133 w 133"/>
                  <a:gd name="T3" fmla="*/ 0 h 140"/>
                  <a:gd name="T4" fmla="*/ 133 w 133"/>
                  <a:gd name="T5" fmla="*/ 18 h 140"/>
                  <a:gd name="T6" fmla="*/ 78 w 133"/>
                  <a:gd name="T7" fmla="*/ 18 h 140"/>
                  <a:gd name="T8" fmla="*/ 78 w 133"/>
                  <a:gd name="T9" fmla="*/ 140 h 140"/>
                  <a:gd name="T10" fmla="*/ 54 w 133"/>
                  <a:gd name="T11" fmla="*/ 140 h 140"/>
                  <a:gd name="T12" fmla="*/ 54 w 133"/>
                  <a:gd name="T13" fmla="*/ 18 h 140"/>
                  <a:gd name="T14" fmla="*/ 0 w 133"/>
                  <a:gd name="T15" fmla="*/ 18 h 140"/>
                  <a:gd name="T16" fmla="*/ 0 w 133"/>
                  <a:gd name="T1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40">
                    <a:moveTo>
                      <a:pt x="0" y="0"/>
                    </a:moveTo>
                    <a:lnTo>
                      <a:pt x="133" y="0"/>
                    </a:lnTo>
                    <a:lnTo>
                      <a:pt x="133" y="18"/>
                    </a:lnTo>
                    <a:lnTo>
                      <a:pt x="78" y="18"/>
                    </a:lnTo>
                    <a:lnTo>
                      <a:pt x="78" y="140"/>
                    </a:lnTo>
                    <a:lnTo>
                      <a:pt x="54" y="140"/>
                    </a:lnTo>
                    <a:lnTo>
                      <a:pt x="5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389"/>
              <p:cNvSpPr>
                <a:spLocks/>
              </p:cNvSpPr>
              <p:nvPr/>
            </p:nvSpPr>
            <p:spPr bwMode="auto">
              <a:xfrm>
                <a:off x="3776" y="2054"/>
                <a:ext cx="20" cy="23"/>
              </a:xfrm>
              <a:custGeom>
                <a:avLst/>
                <a:gdLst>
                  <a:gd name="T0" fmla="*/ 0 w 120"/>
                  <a:gd name="T1" fmla="*/ 140 h 140"/>
                  <a:gd name="T2" fmla="*/ 0 w 120"/>
                  <a:gd name="T3" fmla="*/ 0 h 140"/>
                  <a:gd name="T4" fmla="*/ 25 w 120"/>
                  <a:gd name="T5" fmla="*/ 0 h 140"/>
                  <a:gd name="T6" fmla="*/ 25 w 120"/>
                  <a:gd name="T7" fmla="*/ 95 h 140"/>
                  <a:gd name="T8" fmla="*/ 25 w 120"/>
                  <a:gd name="T9" fmla="*/ 97 h 140"/>
                  <a:gd name="T10" fmla="*/ 25 w 120"/>
                  <a:gd name="T11" fmla="*/ 101 h 140"/>
                  <a:gd name="T12" fmla="*/ 25 w 120"/>
                  <a:gd name="T13" fmla="*/ 104 h 140"/>
                  <a:gd name="T14" fmla="*/ 23 w 120"/>
                  <a:gd name="T15" fmla="*/ 107 h 140"/>
                  <a:gd name="T16" fmla="*/ 26 w 120"/>
                  <a:gd name="T17" fmla="*/ 104 h 140"/>
                  <a:gd name="T18" fmla="*/ 27 w 120"/>
                  <a:gd name="T19" fmla="*/ 102 h 140"/>
                  <a:gd name="T20" fmla="*/ 28 w 120"/>
                  <a:gd name="T21" fmla="*/ 100 h 140"/>
                  <a:gd name="T22" fmla="*/ 29 w 120"/>
                  <a:gd name="T23" fmla="*/ 97 h 140"/>
                  <a:gd name="T24" fmla="*/ 30 w 120"/>
                  <a:gd name="T25" fmla="*/ 96 h 140"/>
                  <a:gd name="T26" fmla="*/ 32 w 120"/>
                  <a:gd name="T27" fmla="*/ 93 h 140"/>
                  <a:gd name="T28" fmla="*/ 36 w 120"/>
                  <a:gd name="T29" fmla="*/ 89 h 140"/>
                  <a:gd name="T30" fmla="*/ 40 w 120"/>
                  <a:gd name="T31" fmla="*/ 83 h 140"/>
                  <a:gd name="T32" fmla="*/ 45 w 120"/>
                  <a:gd name="T33" fmla="*/ 75 h 140"/>
                  <a:gd name="T34" fmla="*/ 51 w 120"/>
                  <a:gd name="T35" fmla="*/ 67 h 140"/>
                  <a:gd name="T36" fmla="*/ 57 w 120"/>
                  <a:gd name="T37" fmla="*/ 60 h 140"/>
                  <a:gd name="T38" fmla="*/ 64 w 120"/>
                  <a:gd name="T39" fmla="*/ 51 h 140"/>
                  <a:gd name="T40" fmla="*/ 71 w 120"/>
                  <a:gd name="T41" fmla="*/ 41 h 140"/>
                  <a:gd name="T42" fmla="*/ 79 w 120"/>
                  <a:gd name="T43" fmla="*/ 30 h 140"/>
                  <a:gd name="T44" fmla="*/ 88 w 120"/>
                  <a:gd name="T45" fmla="*/ 18 h 140"/>
                  <a:gd name="T46" fmla="*/ 97 w 120"/>
                  <a:gd name="T47" fmla="*/ 5 h 140"/>
                  <a:gd name="T48" fmla="*/ 98 w 120"/>
                  <a:gd name="T49" fmla="*/ 3 h 140"/>
                  <a:gd name="T50" fmla="*/ 100 w 120"/>
                  <a:gd name="T51" fmla="*/ 2 h 140"/>
                  <a:gd name="T52" fmla="*/ 104 w 120"/>
                  <a:gd name="T53" fmla="*/ 0 h 140"/>
                  <a:gd name="T54" fmla="*/ 106 w 120"/>
                  <a:gd name="T55" fmla="*/ 0 h 140"/>
                  <a:gd name="T56" fmla="*/ 120 w 120"/>
                  <a:gd name="T57" fmla="*/ 0 h 140"/>
                  <a:gd name="T58" fmla="*/ 120 w 120"/>
                  <a:gd name="T59" fmla="*/ 140 h 140"/>
                  <a:gd name="T60" fmla="*/ 96 w 120"/>
                  <a:gd name="T61" fmla="*/ 140 h 140"/>
                  <a:gd name="T62" fmla="*/ 96 w 120"/>
                  <a:gd name="T63" fmla="*/ 44 h 140"/>
                  <a:gd name="T64" fmla="*/ 96 w 120"/>
                  <a:gd name="T65" fmla="*/ 42 h 140"/>
                  <a:gd name="T66" fmla="*/ 96 w 120"/>
                  <a:gd name="T67" fmla="*/ 38 h 140"/>
                  <a:gd name="T68" fmla="*/ 97 w 120"/>
                  <a:gd name="T69" fmla="*/ 35 h 140"/>
                  <a:gd name="T70" fmla="*/ 97 w 120"/>
                  <a:gd name="T71" fmla="*/ 32 h 140"/>
                  <a:gd name="T72" fmla="*/ 96 w 120"/>
                  <a:gd name="T73" fmla="*/ 35 h 140"/>
                  <a:gd name="T74" fmla="*/ 95 w 120"/>
                  <a:gd name="T75" fmla="*/ 37 h 140"/>
                  <a:gd name="T76" fmla="*/ 94 w 120"/>
                  <a:gd name="T77" fmla="*/ 40 h 140"/>
                  <a:gd name="T78" fmla="*/ 91 w 120"/>
                  <a:gd name="T79" fmla="*/ 42 h 140"/>
                  <a:gd name="T80" fmla="*/ 91 w 120"/>
                  <a:gd name="T81" fmla="*/ 43 h 140"/>
                  <a:gd name="T82" fmla="*/ 89 w 120"/>
                  <a:gd name="T83" fmla="*/ 46 h 140"/>
                  <a:gd name="T84" fmla="*/ 85 w 120"/>
                  <a:gd name="T85" fmla="*/ 51 h 140"/>
                  <a:gd name="T86" fmla="*/ 80 w 120"/>
                  <a:gd name="T87" fmla="*/ 56 h 140"/>
                  <a:gd name="T88" fmla="*/ 76 w 120"/>
                  <a:gd name="T89" fmla="*/ 64 h 140"/>
                  <a:gd name="T90" fmla="*/ 70 w 120"/>
                  <a:gd name="T91" fmla="*/ 72 h 140"/>
                  <a:gd name="T92" fmla="*/ 64 w 120"/>
                  <a:gd name="T93" fmla="*/ 80 h 140"/>
                  <a:gd name="T94" fmla="*/ 58 w 120"/>
                  <a:gd name="T95" fmla="*/ 89 h 140"/>
                  <a:gd name="T96" fmla="*/ 50 w 120"/>
                  <a:gd name="T97" fmla="*/ 99 h 140"/>
                  <a:gd name="T98" fmla="*/ 41 w 120"/>
                  <a:gd name="T99" fmla="*/ 110 h 140"/>
                  <a:gd name="T100" fmla="*/ 34 w 120"/>
                  <a:gd name="T101" fmla="*/ 121 h 140"/>
                  <a:gd name="T102" fmla="*/ 23 w 120"/>
                  <a:gd name="T103" fmla="*/ 134 h 140"/>
                  <a:gd name="T104" fmla="*/ 22 w 120"/>
                  <a:gd name="T105" fmla="*/ 136 h 140"/>
                  <a:gd name="T106" fmla="*/ 20 w 120"/>
                  <a:gd name="T107" fmla="*/ 137 h 140"/>
                  <a:gd name="T108" fmla="*/ 18 w 120"/>
                  <a:gd name="T109" fmla="*/ 140 h 140"/>
                  <a:gd name="T110" fmla="*/ 15 w 120"/>
                  <a:gd name="T111" fmla="*/ 140 h 140"/>
                  <a:gd name="T112" fmla="*/ 0 w 120"/>
                  <a:gd name="T11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40">
                    <a:moveTo>
                      <a:pt x="0" y="140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95"/>
                    </a:lnTo>
                    <a:lnTo>
                      <a:pt x="25" y="97"/>
                    </a:lnTo>
                    <a:lnTo>
                      <a:pt x="25" y="101"/>
                    </a:lnTo>
                    <a:lnTo>
                      <a:pt x="25" y="104"/>
                    </a:lnTo>
                    <a:lnTo>
                      <a:pt x="23" y="107"/>
                    </a:lnTo>
                    <a:lnTo>
                      <a:pt x="26" y="104"/>
                    </a:lnTo>
                    <a:lnTo>
                      <a:pt x="27" y="102"/>
                    </a:lnTo>
                    <a:lnTo>
                      <a:pt x="28" y="100"/>
                    </a:lnTo>
                    <a:lnTo>
                      <a:pt x="29" y="97"/>
                    </a:lnTo>
                    <a:lnTo>
                      <a:pt x="30" y="96"/>
                    </a:lnTo>
                    <a:lnTo>
                      <a:pt x="32" y="93"/>
                    </a:lnTo>
                    <a:lnTo>
                      <a:pt x="36" y="89"/>
                    </a:lnTo>
                    <a:lnTo>
                      <a:pt x="40" y="83"/>
                    </a:lnTo>
                    <a:lnTo>
                      <a:pt x="45" y="75"/>
                    </a:lnTo>
                    <a:lnTo>
                      <a:pt x="51" y="67"/>
                    </a:lnTo>
                    <a:lnTo>
                      <a:pt x="57" y="60"/>
                    </a:lnTo>
                    <a:lnTo>
                      <a:pt x="64" y="51"/>
                    </a:lnTo>
                    <a:lnTo>
                      <a:pt x="71" y="41"/>
                    </a:lnTo>
                    <a:lnTo>
                      <a:pt x="79" y="30"/>
                    </a:lnTo>
                    <a:lnTo>
                      <a:pt x="88" y="18"/>
                    </a:lnTo>
                    <a:lnTo>
                      <a:pt x="97" y="5"/>
                    </a:lnTo>
                    <a:lnTo>
                      <a:pt x="98" y="3"/>
                    </a:lnTo>
                    <a:lnTo>
                      <a:pt x="100" y="2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20" y="0"/>
                    </a:lnTo>
                    <a:lnTo>
                      <a:pt x="120" y="140"/>
                    </a:lnTo>
                    <a:lnTo>
                      <a:pt x="96" y="14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6" y="38"/>
                    </a:lnTo>
                    <a:lnTo>
                      <a:pt x="97" y="35"/>
                    </a:lnTo>
                    <a:lnTo>
                      <a:pt x="97" y="32"/>
                    </a:lnTo>
                    <a:lnTo>
                      <a:pt x="96" y="35"/>
                    </a:lnTo>
                    <a:lnTo>
                      <a:pt x="95" y="37"/>
                    </a:lnTo>
                    <a:lnTo>
                      <a:pt x="94" y="40"/>
                    </a:lnTo>
                    <a:lnTo>
                      <a:pt x="91" y="42"/>
                    </a:lnTo>
                    <a:lnTo>
                      <a:pt x="91" y="43"/>
                    </a:lnTo>
                    <a:lnTo>
                      <a:pt x="89" y="46"/>
                    </a:lnTo>
                    <a:lnTo>
                      <a:pt x="85" y="51"/>
                    </a:lnTo>
                    <a:lnTo>
                      <a:pt x="80" y="56"/>
                    </a:lnTo>
                    <a:lnTo>
                      <a:pt x="76" y="64"/>
                    </a:lnTo>
                    <a:lnTo>
                      <a:pt x="70" y="72"/>
                    </a:lnTo>
                    <a:lnTo>
                      <a:pt x="64" y="80"/>
                    </a:lnTo>
                    <a:lnTo>
                      <a:pt x="58" y="89"/>
                    </a:lnTo>
                    <a:lnTo>
                      <a:pt x="50" y="99"/>
                    </a:lnTo>
                    <a:lnTo>
                      <a:pt x="41" y="110"/>
                    </a:lnTo>
                    <a:lnTo>
                      <a:pt x="34" y="121"/>
                    </a:lnTo>
                    <a:lnTo>
                      <a:pt x="23" y="134"/>
                    </a:lnTo>
                    <a:lnTo>
                      <a:pt x="22" y="136"/>
                    </a:lnTo>
                    <a:lnTo>
                      <a:pt x="20" y="137"/>
                    </a:lnTo>
                    <a:lnTo>
                      <a:pt x="18" y="140"/>
                    </a:lnTo>
                    <a:lnTo>
                      <a:pt x="15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390"/>
              <p:cNvSpPr>
                <a:spLocks noEditPoints="1"/>
              </p:cNvSpPr>
              <p:nvPr/>
            </p:nvSpPr>
            <p:spPr bwMode="auto">
              <a:xfrm>
                <a:off x="3801" y="2053"/>
                <a:ext cx="20" cy="24"/>
              </a:xfrm>
              <a:custGeom>
                <a:avLst/>
                <a:gdLst>
                  <a:gd name="T0" fmla="*/ 73 w 125"/>
                  <a:gd name="T1" fmla="*/ 0 h 145"/>
                  <a:gd name="T2" fmla="*/ 84 w 125"/>
                  <a:gd name="T3" fmla="*/ 3 h 145"/>
                  <a:gd name="T4" fmla="*/ 95 w 125"/>
                  <a:gd name="T5" fmla="*/ 7 h 145"/>
                  <a:gd name="T6" fmla="*/ 104 w 125"/>
                  <a:gd name="T7" fmla="*/ 13 h 145"/>
                  <a:gd name="T8" fmla="*/ 112 w 125"/>
                  <a:gd name="T9" fmla="*/ 20 h 145"/>
                  <a:gd name="T10" fmla="*/ 118 w 125"/>
                  <a:gd name="T11" fmla="*/ 30 h 145"/>
                  <a:gd name="T12" fmla="*/ 123 w 125"/>
                  <a:gd name="T13" fmla="*/ 43 h 145"/>
                  <a:gd name="T14" fmla="*/ 125 w 125"/>
                  <a:gd name="T15" fmla="*/ 56 h 145"/>
                  <a:gd name="T16" fmla="*/ 125 w 125"/>
                  <a:gd name="T17" fmla="*/ 68 h 145"/>
                  <a:gd name="T18" fmla="*/ 122 w 125"/>
                  <a:gd name="T19" fmla="*/ 73 h 145"/>
                  <a:gd name="T20" fmla="*/ 25 w 125"/>
                  <a:gd name="T21" fmla="*/ 73 h 145"/>
                  <a:gd name="T22" fmla="*/ 28 w 125"/>
                  <a:gd name="T23" fmla="*/ 96 h 145"/>
                  <a:gd name="T24" fmla="*/ 38 w 125"/>
                  <a:gd name="T25" fmla="*/ 113 h 145"/>
                  <a:gd name="T26" fmla="*/ 52 w 125"/>
                  <a:gd name="T27" fmla="*/ 122 h 145"/>
                  <a:gd name="T28" fmla="*/ 69 w 125"/>
                  <a:gd name="T29" fmla="*/ 125 h 145"/>
                  <a:gd name="T30" fmla="*/ 86 w 125"/>
                  <a:gd name="T31" fmla="*/ 123 h 145"/>
                  <a:gd name="T32" fmla="*/ 97 w 125"/>
                  <a:gd name="T33" fmla="*/ 118 h 145"/>
                  <a:gd name="T34" fmla="*/ 106 w 125"/>
                  <a:gd name="T35" fmla="*/ 114 h 145"/>
                  <a:gd name="T36" fmla="*/ 112 w 125"/>
                  <a:gd name="T37" fmla="*/ 112 h 145"/>
                  <a:gd name="T38" fmla="*/ 116 w 125"/>
                  <a:gd name="T39" fmla="*/ 114 h 145"/>
                  <a:gd name="T40" fmla="*/ 118 w 125"/>
                  <a:gd name="T41" fmla="*/ 128 h 145"/>
                  <a:gd name="T42" fmla="*/ 105 w 125"/>
                  <a:gd name="T43" fmla="*/ 136 h 145"/>
                  <a:gd name="T44" fmla="*/ 90 w 125"/>
                  <a:gd name="T45" fmla="*/ 142 h 145"/>
                  <a:gd name="T46" fmla="*/ 75 w 125"/>
                  <a:gd name="T47" fmla="*/ 145 h 145"/>
                  <a:gd name="T48" fmla="*/ 60 w 125"/>
                  <a:gd name="T49" fmla="*/ 145 h 145"/>
                  <a:gd name="T50" fmla="*/ 47 w 125"/>
                  <a:gd name="T51" fmla="*/ 142 h 145"/>
                  <a:gd name="T52" fmla="*/ 35 w 125"/>
                  <a:gd name="T53" fmla="*/ 137 h 145"/>
                  <a:gd name="T54" fmla="*/ 25 w 125"/>
                  <a:gd name="T55" fmla="*/ 129 h 145"/>
                  <a:gd name="T56" fmla="*/ 16 w 125"/>
                  <a:gd name="T57" fmla="*/ 120 h 145"/>
                  <a:gd name="T58" fmla="*/ 8 w 125"/>
                  <a:gd name="T59" fmla="*/ 108 h 145"/>
                  <a:gd name="T60" fmla="*/ 4 w 125"/>
                  <a:gd name="T61" fmla="*/ 95 h 145"/>
                  <a:gd name="T62" fmla="*/ 2 w 125"/>
                  <a:gd name="T63" fmla="*/ 78 h 145"/>
                  <a:gd name="T64" fmla="*/ 2 w 125"/>
                  <a:gd name="T65" fmla="*/ 63 h 145"/>
                  <a:gd name="T66" fmla="*/ 4 w 125"/>
                  <a:gd name="T67" fmla="*/ 49 h 145"/>
                  <a:gd name="T68" fmla="*/ 8 w 125"/>
                  <a:gd name="T69" fmla="*/ 36 h 145"/>
                  <a:gd name="T70" fmla="*/ 14 w 125"/>
                  <a:gd name="T71" fmla="*/ 25 h 145"/>
                  <a:gd name="T72" fmla="*/ 23 w 125"/>
                  <a:gd name="T73" fmla="*/ 16 h 145"/>
                  <a:gd name="T74" fmla="*/ 33 w 125"/>
                  <a:gd name="T75" fmla="*/ 8 h 145"/>
                  <a:gd name="T76" fmla="*/ 45 w 125"/>
                  <a:gd name="T77" fmla="*/ 3 h 145"/>
                  <a:gd name="T78" fmla="*/ 59 w 125"/>
                  <a:gd name="T79" fmla="*/ 0 h 145"/>
                  <a:gd name="T80" fmla="*/ 67 w 125"/>
                  <a:gd name="T81" fmla="*/ 18 h 145"/>
                  <a:gd name="T82" fmla="*/ 50 w 125"/>
                  <a:gd name="T83" fmla="*/ 20 h 145"/>
                  <a:gd name="T84" fmla="*/ 38 w 125"/>
                  <a:gd name="T85" fmla="*/ 28 h 145"/>
                  <a:gd name="T86" fmla="*/ 30 w 125"/>
                  <a:gd name="T87" fmla="*/ 40 h 145"/>
                  <a:gd name="T88" fmla="*/ 26 w 125"/>
                  <a:gd name="T89" fmla="*/ 57 h 145"/>
                  <a:gd name="T90" fmla="*/ 103 w 125"/>
                  <a:gd name="T91" fmla="*/ 49 h 145"/>
                  <a:gd name="T92" fmla="*/ 97 w 125"/>
                  <a:gd name="T93" fmla="*/ 35 h 145"/>
                  <a:gd name="T94" fmla="*/ 88 w 125"/>
                  <a:gd name="T95" fmla="*/ 25 h 145"/>
                  <a:gd name="T96" fmla="*/ 75 w 125"/>
                  <a:gd name="T97" fmla="*/ 1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" h="145">
                    <a:moveTo>
                      <a:pt x="66" y="0"/>
                    </a:moveTo>
                    <a:lnTo>
                      <a:pt x="73" y="0"/>
                    </a:lnTo>
                    <a:lnTo>
                      <a:pt x="78" y="1"/>
                    </a:lnTo>
                    <a:lnTo>
                      <a:pt x="84" y="3"/>
                    </a:lnTo>
                    <a:lnTo>
                      <a:pt x="89" y="5"/>
                    </a:lnTo>
                    <a:lnTo>
                      <a:pt x="95" y="7"/>
                    </a:lnTo>
                    <a:lnTo>
                      <a:pt x="99" y="9"/>
                    </a:lnTo>
                    <a:lnTo>
                      <a:pt x="104" y="13"/>
                    </a:lnTo>
                    <a:lnTo>
                      <a:pt x="108" y="17"/>
                    </a:lnTo>
                    <a:lnTo>
                      <a:pt x="112" y="20"/>
                    </a:lnTo>
                    <a:lnTo>
                      <a:pt x="115" y="26"/>
                    </a:lnTo>
                    <a:lnTo>
                      <a:pt x="118" y="30"/>
                    </a:lnTo>
                    <a:lnTo>
                      <a:pt x="121" y="36"/>
                    </a:lnTo>
                    <a:lnTo>
                      <a:pt x="123" y="43"/>
                    </a:lnTo>
                    <a:lnTo>
                      <a:pt x="124" y="49"/>
                    </a:lnTo>
                    <a:lnTo>
                      <a:pt x="125" y="56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4" y="70"/>
                    </a:lnTo>
                    <a:lnTo>
                      <a:pt x="122" y="73"/>
                    </a:lnTo>
                    <a:lnTo>
                      <a:pt x="119" y="73"/>
                    </a:lnTo>
                    <a:lnTo>
                      <a:pt x="25" y="73"/>
                    </a:lnTo>
                    <a:lnTo>
                      <a:pt x="26" y="85"/>
                    </a:lnTo>
                    <a:lnTo>
                      <a:pt x="28" y="96"/>
                    </a:lnTo>
                    <a:lnTo>
                      <a:pt x="33" y="105"/>
                    </a:lnTo>
                    <a:lnTo>
                      <a:pt x="38" y="113"/>
                    </a:lnTo>
                    <a:lnTo>
                      <a:pt x="44" y="118"/>
                    </a:lnTo>
                    <a:lnTo>
                      <a:pt x="52" y="122"/>
                    </a:lnTo>
                    <a:lnTo>
                      <a:pt x="60" y="125"/>
                    </a:lnTo>
                    <a:lnTo>
                      <a:pt x="69" y="125"/>
                    </a:lnTo>
                    <a:lnTo>
                      <a:pt x="78" y="125"/>
                    </a:lnTo>
                    <a:lnTo>
                      <a:pt x="86" y="123"/>
                    </a:lnTo>
                    <a:lnTo>
                      <a:pt x="92" y="120"/>
                    </a:lnTo>
                    <a:lnTo>
                      <a:pt x="97" y="118"/>
                    </a:lnTo>
                    <a:lnTo>
                      <a:pt x="102" y="116"/>
                    </a:lnTo>
                    <a:lnTo>
                      <a:pt x="106" y="114"/>
                    </a:lnTo>
                    <a:lnTo>
                      <a:pt x="108" y="113"/>
                    </a:lnTo>
                    <a:lnTo>
                      <a:pt x="112" y="112"/>
                    </a:lnTo>
                    <a:lnTo>
                      <a:pt x="114" y="113"/>
                    </a:lnTo>
                    <a:lnTo>
                      <a:pt x="116" y="114"/>
                    </a:lnTo>
                    <a:lnTo>
                      <a:pt x="123" y="123"/>
                    </a:lnTo>
                    <a:lnTo>
                      <a:pt x="118" y="128"/>
                    </a:lnTo>
                    <a:lnTo>
                      <a:pt x="112" y="133"/>
                    </a:lnTo>
                    <a:lnTo>
                      <a:pt x="105" y="136"/>
                    </a:lnTo>
                    <a:lnTo>
                      <a:pt x="98" y="139"/>
                    </a:lnTo>
                    <a:lnTo>
                      <a:pt x="90" y="142"/>
                    </a:lnTo>
                    <a:lnTo>
                      <a:pt x="83" y="144"/>
                    </a:lnTo>
                    <a:lnTo>
                      <a:pt x="75" y="145"/>
                    </a:lnTo>
                    <a:lnTo>
                      <a:pt x="68" y="145"/>
                    </a:lnTo>
                    <a:lnTo>
                      <a:pt x="60" y="145"/>
                    </a:lnTo>
                    <a:lnTo>
                      <a:pt x="54" y="144"/>
                    </a:lnTo>
                    <a:lnTo>
                      <a:pt x="47" y="142"/>
                    </a:lnTo>
                    <a:lnTo>
                      <a:pt x="40" y="139"/>
                    </a:lnTo>
                    <a:lnTo>
                      <a:pt x="35" y="137"/>
                    </a:lnTo>
                    <a:lnTo>
                      <a:pt x="29" y="134"/>
                    </a:lnTo>
                    <a:lnTo>
                      <a:pt x="25" y="129"/>
                    </a:lnTo>
                    <a:lnTo>
                      <a:pt x="19" y="125"/>
                    </a:lnTo>
                    <a:lnTo>
                      <a:pt x="16" y="120"/>
                    </a:lnTo>
                    <a:lnTo>
                      <a:pt x="12" y="115"/>
                    </a:lnTo>
                    <a:lnTo>
                      <a:pt x="8" y="108"/>
                    </a:lnTo>
                    <a:lnTo>
                      <a:pt x="6" y="102"/>
                    </a:lnTo>
                    <a:lnTo>
                      <a:pt x="4" y="95"/>
                    </a:lnTo>
                    <a:lnTo>
                      <a:pt x="2" y="87"/>
                    </a:lnTo>
                    <a:lnTo>
                      <a:pt x="2" y="78"/>
                    </a:lnTo>
                    <a:lnTo>
                      <a:pt x="0" y="69"/>
                    </a:lnTo>
                    <a:lnTo>
                      <a:pt x="2" y="63"/>
                    </a:lnTo>
                    <a:lnTo>
                      <a:pt x="2" y="56"/>
                    </a:lnTo>
                    <a:lnTo>
                      <a:pt x="4" y="49"/>
                    </a:lnTo>
                    <a:lnTo>
                      <a:pt x="5" y="43"/>
                    </a:lnTo>
                    <a:lnTo>
                      <a:pt x="8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0"/>
                    </a:lnTo>
                    <a:lnTo>
                      <a:pt x="23" y="16"/>
                    </a:lnTo>
                    <a:lnTo>
                      <a:pt x="27" y="11"/>
                    </a:lnTo>
                    <a:lnTo>
                      <a:pt x="33" y="8"/>
                    </a:lnTo>
                    <a:lnTo>
                      <a:pt x="39" y="6"/>
                    </a:lnTo>
                    <a:lnTo>
                      <a:pt x="45" y="3"/>
                    </a:lnTo>
                    <a:lnTo>
                      <a:pt x="52" y="1"/>
                    </a:lnTo>
                    <a:lnTo>
                      <a:pt x="59" y="0"/>
                    </a:lnTo>
                    <a:lnTo>
                      <a:pt x="66" y="0"/>
                    </a:lnTo>
                    <a:close/>
                    <a:moveTo>
                      <a:pt x="67" y="18"/>
                    </a:moveTo>
                    <a:lnTo>
                      <a:pt x="58" y="19"/>
                    </a:lnTo>
                    <a:lnTo>
                      <a:pt x="50" y="20"/>
                    </a:lnTo>
                    <a:lnTo>
                      <a:pt x="45" y="24"/>
                    </a:lnTo>
                    <a:lnTo>
                      <a:pt x="38" y="28"/>
                    </a:lnTo>
                    <a:lnTo>
                      <a:pt x="34" y="34"/>
                    </a:lnTo>
                    <a:lnTo>
                      <a:pt x="30" y="40"/>
                    </a:lnTo>
                    <a:lnTo>
                      <a:pt x="28" y="48"/>
                    </a:lnTo>
                    <a:lnTo>
                      <a:pt x="26" y="57"/>
                    </a:lnTo>
                    <a:lnTo>
                      <a:pt x="103" y="57"/>
                    </a:lnTo>
                    <a:lnTo>
                      <a:pt x="103" y="49"/>
                    </a:lnTo>
                    <a:lnTo>
                      <a:pt x="101" y="41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88" y="25"/>
                    </a:lnTo>
                    <a:lnTo>
                      <a:pt x="82" y="21"/>
                    </a:lnTo>
                    <a:lnTo>
                      <a:pt x="75" y="19"/>
                    </a:lnTo>
                    <a:lnTo>
                      <a:pt x="67" y="18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391"/>
              <p:cNvSpPr>
                <a:spLocks noEditPoints="1"/>
              </p:cNvSpPr>
              <p:nvPr/>
            </p:nvSpPr>
            <p:spPr bwMode="auto">
              <a:xfrm>
                <a:off x="3838" y="2054"/>
                <a:ext cx="18" cy="23"/>
              </a:xfrm>
              <a:custGeom>
                <a:avLst/>
                <a:gdLst>
                  <a:gd name="T0" fmla="*/ 51 w 107"/>
                  <a:gd name="T1" fmla="*/ 0 h 140"/>
                  <a:gd name="T2" fmla="*/ 74 w 107"/>
                  <a:gd name="T3" fmla="*/ 2 h 140"/>
                  <a:gd name="T4" fmla="*/ 89 w 107"/>
                  <a:gd name="T5" fmla="*/ 10 h 140"/>
                  <a:gd name="T6" fmla="*/ 98 w 107"/>
                  <a:gd name="T7" fmla="*/ 20 h 140"/>
                  <a:gd name="T8" fmla="*/ 100 w 107"/>
                  <a:gd name="T9" fmla="*/ 33 h 140"/>
                  <a:gd name="T10" fmla="*/ 99 w 107"/>
                  <a:gd name="T11" fmla="*/ 42 h 140"/>
                  <a:gd name="T12" fmla="*/ 95 w 107"/>
                  <a:gd name="T13" fmla="*/ 52 h 140"/>
                  <a:gd name="T14" fmla="*/ 87 w 107"/>
                  <a:gd name="T15" fmla="*/ 60 h 140"/>
                  <a:gd name="T16" fmla="*/ 74 w 107"/>
                  <a:gd name="T17" fmla="*/ 66 h 140"/>
                  <a:gd name="T18" fmla="*/ 87 w 107"/>
                  <a:gd name="T19" fmla="*/ 70 h 140"/>
                  <a:gd name="T20" fmla="*/ 98 w 107"/>
                  <a:gd name="T21" fmla="*/ 77 h 140"/>
                  <a:gd name="T22" fmla="*/ 105 w 107"/>
                  <a:gd name="T23" fmla="*/ 86 h 140"/>
                  <a:gd name="T24" fmla="*/ 107 w 107"/>
                  <a:gd name="T25" fmla="*/ 100 h 140"/>
                  <a:gd name="T26" fmla="*/ 106 w 107"/>
                  <a:gd name="T27" fmla="*/ 109 h 140"/>
                  <a:gd name="T28" fmla="*/ 103 w 107"/>
                  <a:gd name="T29" fmla="*/ 117 h 140"/>
                  <a:gd name="T30" fmla="*/ 91 w 107"/>
                  <a:gd name="T31" fmla="*/ 130 h 140"/>
                  <a:gd name="T32" fmla="*/ 75 w 107"/>
                  <a:gd name="T33" fmla="*/ 137 h 140"/>
                  <a:gd name="T34" fmla="*/ 55 w 107"/>
                  <a:gd name="T35" fmla="*/ 140 h 140"/>
                  <a:gd name="T36" fmla="*/ 0 w 107"/>
                  <a:gd name="T37" fmla="*/ 0 h 140"/>
                  <a:gd name="T38" fmla="*/ 24 w 107"/>
                  <a:gd name="T39" fmla="*/ 123 h 140"/>
                  <a:gd name="T40" fmla="*/ 60 w 107"/>
                  <a:gd name="T41" fmla="*/ 122 h 140"/>
                  <a:gd name="T42" fmla="*/ 71 w 107"/>
                  <a:gd name="T43" fmla="*/ 119 h 140"/>
                  <a:gd name="T44" fmla="*/ 79 w 107"/>
                  <a:gd name="T45" fmla="*/ 113 h 140"/>
                  <a:gd name="T46" fmla="*/ 84 w 107"/>
                  <a:gd name="T47" fmla="*/ 104 h 140"/>
                  <a:gd name="T48" fmla="*/ 84 w 107"/>
                  <a:gd name="T49" fmla="*/ 94 h 140"/>
                  <a:gd name="T50" fmla="*/ 80 w 107"/>
                  <a:gd name="T51" fmla="*/ 85 h 140"/>
                  <a:gd name="T52" fmla="*/ 74 w 107"/>
                  <a:gd name="T53" fmla="*/ 80 h 140"/>
                  <a:gd name="T54" fmla="*/ 62 w 107"/>
                  <a:gd name="T55" fmla="*/ 76 h 140"/>
                  <a:gd name="T56" fmla="*/ 24 w 107"/>
                  <a:gd name="T57" fmla="*/ 75 h 140"/>
                  <a:gd name="T58" fmla="*/ 51 w 107"/>
                  <a:gd name="T59" fmla="*/ 60 h 140"/>
                  <a:gd name="T60" fmla="*/ 62 w 107"/>
                  <a:gd name="T61" fmla="*/ 58 h 140"/>
                  <a:gd name="T62" fmla="*/ 71 w 107"/>
                  <a:gd name="T63" fmla="*/ 53 h 140"/>
                  <a:gd name="T64" fmla="*/ 77 w 107"/>
                  <a:gd name="T65" fmla="*/ 46 h 140"/>
                  <a:gd name="T66" fmla="*/ 79 w 107"/>
                  <a:gd name="T67" fmla="*/ 36 h 140"/>
                  <a:gd name="T68" fmla="*/ 78 w 107"/>
                  <a:gd name="T69" fmla="*/ 28 h 140"/>
                  <a:gd name="T70" fmla="*/ 74 w 107"/>
                  <a:gd name="T71" fmla="*/ 22 h 140"/>
                  <a:gd name="T72" fmla="*/ 65 w 107"/>
                  <a:gd name="T73" fmla="*/ 17 h 140"/>
                  <a:gd name="T74" fmla="*/ 51 w 107"/>
                  <a:gd name="T75" fmla="*/ 16 h 140"/>
                  <a:gd name="T76" fmla="*/ 24 w 107"/>
                  <a:gd name="T77" fmla="*/ 6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7" h="140">
                    <a:moveTo>
                      <a:pt x="0" y="0"/>
                    </a:moveTo>
                    <a:lnTo>
                      <a:pt x="51" y="0"/>
                    </a:lnTo>
                    <a:lnTo>
                      <a:pt x="64" y="0"/>
                    </a:lnTo>
                    <a:lnTo>
                      <a:pt x="74" y="2"/>
                    </a:lnTo>
                    <a:lnTo>
                      <a:pt x="82" y="5"/>
                    </a:lnTo>
                    <a:lnTo>
                      <a:pt x="89" y="10"/>
                    </a:lnTo>
                    <a:lnTo>
                      <a:pt x="95" y="14"/>
                    </a:lnTo>
                    <a:lnTo>
                      <a:pt x="98" y="20"/>
                    </a:lnTo>
                    <a:lnTo>
                      <a:pt x="100" y="26"/>
                    </a:lnTo>
                    <a:lnTo>
                      <a:pt x="100" y="33"/>
                    </a:lnTo>
                    <a:lnTo>
                      <a:pt x="100" y="37"/>
                    </a:lnTo>
                    <a:lnTo>
                      <a:pt x="99" y="42"/>
                    </a:lnTo>
                    <a:lnTo>
                      <a:pt x="98" y="47"/>
                    </a:lnTo>
                    <a:lnTo>
                      <a:pt x="95" y="52"/>
                    </a:lnTo>
                    <a:lnTo>
                      <a:pt x="91" y="56"/>
                    </a:lnTo>
                    <a:lnTo>
                      <a:pt x="87" y="60"/>
                    </a:lnTo>
                    <a:lnTo>
                      <a:pt x="80" y="63"/>
                    </a:lnTo>
                    <a:lnTo>
                      <a:pt x="74" y="66"/>
                    </a:lnTo>
                    <a:lnTo>
                      <a:pt x="81" y="67"/>
                    </a:lnTo>
                    <a:lnTo>
                      <a:pt x="87" y="70"/>
                    </a:lnTo>
                    <a:lnTo>
                      <a:pt x="94" y="73"/>
                    </a:lnTo>
                    <a:lnTo>
                      <a:pt x="98" y="77"/>
                    </a:lnTo>
                    <a:lnTo>
                      <a:pt x="101" y="82"/>
                    </a:lnTo>
                    <a:lnTo>
                      <a:pt x="105" y="86"/>
                    </a:lnTo>
                    <a:lnTo>
                      <a:pt x="106" y="93"/>
                    </a:lnTo>
                    <a:lnTo>
                      <a:pt x="107" y="100"/>
                    </a:lnTo>
                    <a:lnTo>
                      <a:pt x="107" y="104"/>
                    </a:lnTo>
                    <a:lnTo>
                      <a:pt x="106" y="109"/>
                    </a:lnTo>
                    <a:lnTo>
                      <a:pt x="105" y="113"/>
                    </a:lnTo>
                    <a:lnTo>
                      <a:pt x="103" y="117"/>
                    </a:lnTo>
                    <a:lnTo>
                      <a:pt x="98" y="124"/>
                    </a:lnTo>
                    <a:lnTo>
                      <a:pt x="91" y="130"/>
                    </a:lnTo>
                    <a:lnTo>
                      <a:pt x="84" y="134"/>
                    </a:lnTo>
                    <a:lnTo>
                      <a:pt x="75" y="137"/>
                    </a:lnTo>
                    <a:lnTo>
                      <a:pt x="65" y="140"/>
                    </a:lnTo>
                    <a:lnTo>
                      <a:pt x="55" y="140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  <a:moveTo>
                      <a:pt x="24" y="75"/>
                    </a:moveTo>
                    <a:lnTo>
                      <a:pt x="24" y="123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7" y="121"/>
                    </a:lnTo>
                    <a:lnTo>
                      <a:pt x="71" y="119"/>
                    </a:lnTo>
                    <a:lnTo>
                      <a:pt x="76" y="116"/>
                    </a:lnTo>
                    <a:lnTo>
                      <a:pt x="79" y="113"/>
                    </a:lnTo>
                    <a:lnTo>
                      <a:pt x="82" y="109"/>
                    </a:lnTo>
                    <a:lnTo>
                      <a:pt x="84" y="104"/>
                    </a:lnTo>
                    <a:lnTo>
                      <a:pt x="84" y="99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5"/>
                    </a:lnTo>
                    <a:lnTo>
                      <a:pt x="78" y="82"/>
                    </a:lnTo>
                    <a:lnTo>
                      <a:pt x="74" y="80"/>
                    </a:lnTo>
                    <a:lnTo>
                      <a:pt x="68" y="77"/>
                    </a:lnTo>
                    <a:lnTo>
                      <a:pt x="62" y="76"/>
                    </a:lnTo>
                    <a:lnTo>
                      <a:pt x="55" y="75"/>
                    </a:lnTo>
                    <a:lnTo>
                      <a:pt x="24" y="75"/>
                    </a:lnTo>
                    <a:close/>
                    <a:moveTo>
                      <a:pt x="24" y="60"/>
                    </a:moveTo>
                    <a:lnTo>
                      <a:pt x="51" y="60"/>
                    </a:lnTo>
                    <a:lnTo>
                      <a:pt x="57" y="60"/>
                    </a:lnTo>
                    <a:lnTo>
                      <a:pt x="62" y="58"/>
                    </a:lnTo>
                    <a:lnTo>
                      <a:pt x="67" y="56"/>
                    </a:lnTo>
                    <a:lnTo>
                      <a:pt x="71" y="53"/>
                    </a:lnTo>
                    <a:lnTo>
                      <a:pt x="75" y="50"/>
                    </a:lnTo>
                    <a:lnTo>
                      <a:pt x="77" y="46"/>
                    </a:lnTo>
                    <a:lnTo>
                      <a:pt x="79" y="42"/>
                    </a:lnTo>
                    <a:lnTo>
                      <a:pt x="79" y="36"/>
                    </a:lnTo>
                    <a:lnTo>
                      <a:pt x="79" y="33"/>
                    </a:lnTo>
                    <a:lnTo>
                      <a:pt x="78" y="28"/>
                    </a:lnTo>
                    <a:lnTo>
                      <a:pt x="76" y="25"/>
                    </a:lnTo>
                    <a:lnTo>
                      <a:pt x="74" y="22"/>
                    </a:lnTo>
                    <a:lnTo>
                      <a:pt x="69" y="20"/>
                    </a:lnTo>
                    <a:lnTo>
                      <a:pt x="65" y="17"/>
                    </a:lnTo>
                    <a:lnTo>
                      <a:pt x="58" y="16"/>
                    </a:lnTo>
                    <a:lnTo>
                      <a:pt x="51" y="16"/>
                    </a:lnTo>
                    <a:lnTo>
                      <a:pt x="24" y="16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392"/>
              <p:cNvSpPr>
                <a:spLocks/>
              </p:cNvSpPr>
              <p:nvPr/>
            </p:nvSpPr>
            <p:spPr bwMode="auto">
              <a:xfrm>
                <a:off x="3861" y="2054"/>
                <a:ext cx="20" cy="23"/>
              </a:xfrm>
              <a:custGeom>
                <a:avLst/>
                <a:gdLst>
                  <a:gd name="T0" fmla="*/ 86 w 120"/>
                  <a:gd name="T1" fmla="*/ 6 h 140"/>
                  <a:gd name="T2" fmla="*/ 88 w 120"/>
                  <a:gd name="T3" fmla="*/ 4 h 140"/>
                  <a:gd name="T4" fmla="*/ 90 w 120"/>
                  <a:gd name="T5" fmla="*/ 2 h 140"/>
                  <a:gd name="T6" fmla="*/ 94 w 120"/>
                  <a:gd name="T7" fmla="*/ 0 h 140"/>
                  <a:gd name="T8" fmla="*/ 97 w 120"/>
                  <a:gd name="T9" fmla="*/ 0 h 140"/>
                  <a:gd name="T10" fmla="*/ 117 w 120"/>
                  <a:gd name="T11" fmla="*/ 0 h 140"/>
                  <a:gd name="T12" fmla="*/ 80 w 120"/>
                  <a:gd name="T13" fmla="*/ 53 h 140"/>
                  <a:gd name="T14" fmla="*/ 77 w 120"/>
                  <a:gd name="T15" fmla="*/ 57 h 140"/>
                  <a:gd name="T16" fmla="*/ 74 w 120"/>
                  <a:gd name="T17" fmla="*/ 61 h 140"/>
                  <a:gd name="T18" fmla="*/ 69 w 120"/>
                  <a:gd name="T19" fmla="*/ 64 h 140"/>
                  <a:gd name="T20" fmla="*/ 65 w 120"/>
                  <a:gd name="T21" fmla="*/ 66 h 140"/>
                  <a:gd name="T22" fmla="*/ 70 w 120"/>
                  <a:gd name="T23" fmla="*/ 68 h 140"/>
                  <a:gd name="T24" fmla="*/ 76 w 120"/>
                  <a:gd name="T25" fmla="*/ 72 h 140"/>
                  <a:gd name="T26" fmla="*/ 80 w 120"/>
                  <a:gd name="T27" fmla="*/ 76 h 140"/>
                  <a:gd name="T28" fmla="*/ 84 w 120"/>
                  <a:gd name="T29" fmla="*/ 82 h 140"/>
                  <a:gd name="T30" fmla="*/ 120 w 120"/>
                  <a:gd name="T31" fmla="*/ 140 h 140"/>
                  <a:gd name="T32" fmla="*/ 104 w 120"/>
                  <a:gd name="T33" fmla="*/ 140 h 140"/>
                  <a:gd name="T34" fmla="*/ 97 w 120"/>
                  <a:gd name="T35" fmla="*/ 140 h 140"/>
                  <a:gd name="T36" fmla="*/ 94 w 120"/>
                  <a:gd name="T37" fmla="*/ 137 h 140"/>
                  <a:gd name="T38" fmla="*/ 89 w 120"/>
                  <a:gd name="T39" fmla="*/ 135 h 140"/>
                  <a:gd name="T40" fmla="*/ 87 w 120"/>
                  <a:gd name="T41" fmla="*/ 131 h 140"/>
                  <a:gd name="T42" fmla="*/ 59 w 120"/>
                  <a:gd name="T43" fmla="*/ 87 h 140"/>
                  <a:gd name="T44" fmla="*/ 56 w 120"/>
                  <a:gd name="T45" fmla="*/ 83 h 140"/>
                  <a:gd name="T46" fmla="*/ 51 w 120"/>
                  <a:gd name="T47" fmla="*/ 80 h 140"/>
                  <a:gd name="T48" fmla="*/ 46 w 120"/>
                  <a:gd name="T49" fmla="*/ 77 h 140"/>
                  <a:gd name="T50" fmla="*/ 40 w 120"/>
                  <a:gd name="T51" fmla="*/ 76 h 140"/>
                  <a:gd name="T52" fmla="*/ 25 w 120"/>
                  <a:gd name="T53" fmla="*/ 76 h 140"/>
                  <a:gd name="T54" fmla="*/ 25 w 120"/>
                  <a:gd name="T55" fmla="*/ 140 h 140"/>
                  <a:gd name="T56" fmla="*/ 0 w 120"/>
                  <a:gd name="T57" fmla="*/ 140 h 140"/>
                  <a:gd name="T58" fmla="*/ 0 w 120"/>
                  <a:gd name="T59" fmla="*/ 0 h 140"/>
                  <a:gd name="T60" fmla="*/ 25 w 120"/>
                  <a:gd name="T61" fmla="*/ 0 h 140"/>
                  <a:gd name="T62" fmla="*/ 25 w 120"/>
                  <a:gd name="T63" fmla="*/ 60 h 140"/>
                  <a:gd name="T64" fmla="*/ 38 w 120"/>
                  <a:gd name="T65" fmla="*/ 60 h 140"/>
                  <a:gd name="T66" fmla="*/ 43 w 120"/>
                  <a:gd name="T67" fmla="*/ 60 h 140"/>
                  <a:gd name="T68" fmla="*/ 48 w 120"/>
                  <a:gd name="T69" fmla="*/ 57 h 140"/>
                  <a:gd name="T70" fmla="*/ 52 w 120"/>
                  <a:gd name="T71" fmla="*/ 55 h 140"/>
                  <a:gd name="T72" fmla="*/ 56 w 120"/>
                  <a:gd name="T73" fmla="*/ 51 h 140"/>
                  <a:gd name="T74" fmla="*/ 86 w 120"/>
                  <a:gd name="T75" fmla="*/ 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" h="140">
                    <a:moveTo>
                      <a:pt x="86" y="6"/>
                    </a:moveTo>
                    <a:lnTo>
                      <a:pt x="88" y="4"/>
                    </a:lnTo>
                    <a:lnTo>
                      <a:pt x="90" y="2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17" y="0"/>
                    </a:lnTo>
                    <a:lnTo>
                      <a:pt x="80" y="53"/>
                    </a:lnTo>
                    <a:lnTo>
                      <a:pt x="77" y="57"/>
                    </a:lnTo>
                    <a:lnTo>
                      <a:pt x="74" y="61"/>
                    </a:lnTo>
                    <a:lnTo>
                      <a:pt x="69" y="64"/>
                    </a:lnTo>
                    <a:lnTo>
                      <a:pt x="65" y="66"/>
                    </a:lnTo>
                    <a:lnTo>
                      <a:pt x="70" y="68"/>
                    </a:lnTo>
                    <a:lnTo>
                      <a:pt x="76" y="72"/>
                    </a:lnTo>
                    <a:lnTo>
                      <a:pt x="80" y="76"/>
                    </a:lnTo>
                    <a:lnTo>
                      <a:pt x="84" y="82"/>
                    </a:lnTo>
                    <a:lnTo>
                      <a:pt x="120" y="140"/>
                    </a:lnTo>
                    <a:lnTo>
                      <a:pt x="104" y="140"/>
                    </a:lnTo>
                    <a:lnTo>
                      <a:pt x="97" y="140"/>
                    </a:lnTo>
                    <a:lnTo>
                      <a:pt x="94" y="137"/>
                    </a:lnTo>
                    <a:lnTo>
                      <a:pt x="89" y="135"/>
                    </a:lnTo>
                    <a:lnTo>
                      <a:pt x="87" y="131"/>
                    </a:lnTo>
                    <a:lnTo>
                      <a:pt x="59" y="87"/>
                    </a:lnTo>
                    <a:lnTo>
                      <a:pt x="56" y="83"/>
                    </a:lnTo>
                    <a:lnTo>
                      <a:pt x="51" y="80"/>
                    </a:lnTo>
                    <a:lnTo>
                      <a:pt x="46" y="77"/>
                    </a:lnTo>
                    <a:lnTo>
                      <a:pt x="40" y="76"/>
                    </a:lnTo>
                    <a:lnTo>
                      <a:pt x="25" y="76"/>
                    </a:lnTo>
                    <a:lnTo>
                      <a:pt x="25" y="140"/>
                    </a:lnTo>
                    <a:lnTo>
                      <a:pt x="0" y="140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60"/>
                    </a:lnTo>
                    <a:lnTo>
                      <a:pt x="38" y="60"/>
                    </a:lnTo>
                    <a:lnTo>
                      <a:pt x="43" y="60"/>
                    </a:lnTo>
                    <a:lnTo>
                      <a:pt x="48" y="57"/>
                    </a:lnTo>
                    <a:lnTo>
                      <a:pt x="52" y="55"/>
                    </a:lnTo>
                    <a:lnTo>
                      <a:pt x="56" y="51"/>
                    </a:lnTo>
                    <a:lnTo>
                      <a:pt x="86" y="6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393"/>
              <p:cNvSpPr>
                <a:spLocks/>
              </p:cNvSpPr>
              <p:nvPr/>
            </p:nvSpPr>
            <p:spPr bwMode="auto">
              <a:xfrm>
                <a:off x="3882" y="2054"/>
                <a:ext cx="24" cy="23"/>
              </a:xfrm>
              <a:custGeom>
                <a:avLst/>
                <a:gdLst>
                  <a:gd name="T0" fmla="*/ 143 w 143"/>
                  <a:gd name="T1" fmla="*/ 0 h 142"/>
                  <a:gd name="T2" fmla="*/ 143 w 143"/>
                  <a:gd name="T3" fmla="*/ 140 h 142"/>
                  <a:gd name="T4" fmla="*/ 117 w 143"/>
                  <a:gd name="T5" fmla="*/ 140 h 142"/>
                  <a:gd name="T6" fmla="*/ 117 w 143"/>
                  <a:gd name="T7" fmla="*/ 18 h 142"/>
                  <a:gd name="T8" fmla="*/ 74 w 143"/>
                  <a:gd name="T9" fmla="*/ 18 h 142"/>
                  <a:gd name="T10" fmla="*/ 73 w 143"/>
                  <a:gd name="T11" fmla="*/ 32 h 142"/>
                  <a:gd name="T12" fmla="*/ 72 w 143"/>
                  <a:gd name="T13" fmla="*/ 44 h 142"/>
                  <a:gd name="T14" fmla="*/ 70 w 143"/>
                  <a:gd name="T15" fmla="*/ 55 h 142"/>
                  <a:gd name="T16" fmla="*/ 69 w 143"/>
                  <a:gd name="T17" fmla="*/ 65 h 142"/>
                  <a:gd name="T18" fmla="*/ 65 w 143"/>
                  <a:gd name="T19" fmla="*/ 83 h 142"/>
                  <a:gd name="T20" fmla="*/ 61 w 143"/>
                  <a:gd name="T21" fmla="*/ 99 h 142"/>
                  <a:gd name="T22" fmla="*/ 55 w 143"/>
                  <a:gd name="T23" fmla="*/ 111 h 142"/>
                  <a:gd name="T24" fmla="*/ 51 w 143"/>
                  <a:gd name="T25" fmla="*/ 121 h 142"/>
                  <a:gd name="T26" fmla="*/ 44 w 143"/>
                  <a:gd name="T27" fmla="*/ 127 h 142"/>
                  <a:gd name="T28" fmla="*/ 38 w 143"/>
                  <a:gd name="T29" fmla="*/ 133 h 142"/>
                  <a:gd name="T30" fmla="*/ 32 w 143"/>
                  <a:gd name="T31" fmla="*/ 137 h 142"/>
                  <a:gd name="T32" fmla="*/ 25 w 143"/>
                  <a:gd name="T33" fmla="*/ 140 h 142"/>
                  <a:gd name="T34" fmla="*/ 18 w 143"/>
                  <a:gd name="T35" fmla="*/ 141 h 142"/>
                  <a:gd name="T36" fmla="*/ 12 w 143"/>
                  <a:gd name="T37" fmla="*/ 142 h 142"/>
                  <a:gd name="T38" fmla="*/ 6 w 143"/>
                  <a:gd name="T39" fmla="*/ 142 h 142"/>
                  <a:gd name="T40" fmla="*/ 3 w 143"/>
                  <a:gd name="T41" fmla="*/ 141 h 142"/>
                  <a:gd name="T42" fmla="*/ 1 w 143"/>
                  <a:gd name="T43" fmla="*/ 140 h 142"/>
                  <a:gd name="T44" fmla="*/ 0 w 143"/>
                  <a:gd name="T45" fmla="*/ 137 h 142"/>
                  <a:gd name="T46" fmla="*/ 0 w 143"/>
                  <a:gd name="T47" fmla="*/ 122 h 142"/>
                  <a:gd name="T48" fmla="*/ 7 w 143"/>
                  <a:gd name="T49" fmla="*/ 122 h 142"/>
                  <a:gd name="T50" fmla="*/ 12 w 143"/>
                  <a:gd name="T51" fmla="*/ 122 h 142"/>
                  <a:gd name="T52" fmla="*/ 16 w 143"/>
                  <a:gd name="T53" fmla="*/ 121 h 142"/>
                  <a:gd name="T54" fmla="*/ 22 w 143"/>
                  <a:gd name="T55" fmla="*/ 119 h 142"/>
                  <a:gd name="T56" fmla="*/ 26 w 143"/>
                  <a:gd name="T57" fmla="*/ 114 h 142"/>
                  <a:gd name="T58" fmla="*/ 31 w 143"/>
                  <a:gd name="T59" fmla="*/ 109 h 142"/>
                  <a:gd name="T60" fmla="*/ 35 w 143"/>
                  <a:gd name="T61" fmla="*/ 101 h 142"/>
                  <a:gd name="T62" fmla="*/ 40 w 143"/>
                  <a:gd name="T63" fmla="*/ 91 h 142"/>
                  <a:gd name="T64" fmla="*/ 43 w 143"/>
                  <a:gd name="T65" fmla="*/ 78 h 142"/>
                  <a:gd name="T66" fmla="*/ 46 w 143"/>
                  <a:gd name="T67" fmla="*/ 64 h 142"/>
                  <a:gd name="T68" fmla="*/ 50 w 143"/>
                  <a:gd name="T69" fmla="*/ 45 h 142"/>
                  <a:gd name="T70" fmla="*/ 51 w 143"/>
                  <a:gd name="T71" fmla="*/ 35 h 142"/>
                  <a:gd name="T72" fmla="*/ 52 w 143"/>
                  <a:gd name="T73" fmla="*/ 24 h 142"/>
                  <a:gd name="T74" fmla="*/ 52 w 143"/>
                  <a:gd name="T75" fmla="*/ 12 h 142"/>
                  <a:gd name="T76" fmla="*/ 53 w 143"/>
                  <a:gd name="T77" fmla="*/ 0 h 142"/>
                  <a:gd name="T78" fmla="*/ 143 w 143"/>
                  <a:gd name="T7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3" h="142">
                    <a:moveTo>
                      <a:pt x="143" y="0"/>
                    </a:moveTo>
                    <a:lnTo>
                      <a:pt x="143" y="140"/>
                    </a:lnTo>
                    <a:lnTo>
                      <a:pt x="117" y="140"/>
                    </a:lnTo>
                    <a:lnTo>
                      <a:pt x="117" y="18"/>
                    </a:lnTo>
                    <a:lnTo>
                      <a:pt x="74" y="18"/>
                    </a:lnTo>
                    <a:lnTo>
                      <a:pt x="73" y="32"/>
                    </a:lnTo>
                    <a:lnTo>
                      <a:pt x="72" y="44"/>
                    </a:lnTo>
                    <a:lnTo>
                      <a:pt x="70" y="55"/>
                    </a:lnTo>
                    <a:lnTo>
                      <a:pt x="69" y="65"/>
                    </a:lnTo>
                    <a:lnTo>
                      <a:pt x="65" y="83"/>
                    </a:lnTo>
                    <a:lnTo>
                      <a:pt x="61" y="99"/>
                    </a:lnTo>
                    <a:lnTo>
                      <a:pt x="55" y="111"/>
                    </a:lnTo>
                    <a:lnTo>
                      <a:pt x="51" y="121"/>
                    </a:lnTo>
                    <a:lnTo>
                      <a:pt x="44" y="127"/>
                    </a:lnTo>
                    <a:lnTo>
                      <a:pt x="38" y="133"/>
                    </a:lnTo>
                    <a:lnTo>
                      <a:pt x="32" y="137"/>
                    </a:lnTo>
                    <a:lnTo>
                      <a:pt x="25" y="140"/>
                    </a:lnTo>
                    <a:lnTo>
                      <a:pt x="18" y="141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3" y="141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22"/>
                    </a:lnTo>
                    <a:lnTo>
                      <a:pt x="7" y="122"/>
                    </a:lnTo>
                    <a:lnTo>
                      <a:pt x="12" y="122"/>
                    </a:lnTo>
                    <a:lnTo>
                      <a:pt x="16" y="121"/>
                    </a:lnTo>
                    <a:lnTo>
                      <a:pt x="22" y="119"/>
                    </a:lnTo>
                    <a:lnTo>
                      <a:pt x="26" y="114"/>
                    </a:lnTo>
                    <a:lnTo>
                      <a:pt x="31" y="109"/>
                    </a:lnTo>
                    <a:lnTo>
                      <a:pt x="35" y="101"/>
                    </a:lnTo>
                    <a:lnTo>
                      <a:pt x="40" y="91"/>
                    </a:lnTo>
                    <a:lnTo>
                      <a:pt x="43" y="78"/>
                    </a:lnTo>
                    <a:lnTo>
                      <a:pt x="46" y="64"/>
                    </a:lnTo>
                    <a:lnTo>
                      <a:pt x="50" y="45"/>
                    </a:lnTo>
                    <a:lnTo>
                      <a:pt x="51" y="35"/>
                    </a:lnTo>
                    <a:lnTo>
                      <a:pt x="52" y="24"/>
                    </a:lnTo>
                    <a:lnTo>
                      <a:pt x="52" y="12"/>
                    </a:lnTo>
                    <a:lnTo>
                      <a:pt x="53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394"/>
              <p:cNvSpPr>
                <a:spLocks noEditPoints="1"/>
              </p:cNvSpPr>
              <p:nvPr/>
            </p:nvSpPr>
            <p:spPr bwMode="auto">
              <a:xfrm>
                <a:off x="3910" y="2053"/>
                <a:ext cx="19" cy="24"/>
              </a:xfrm>
              <a:custGeom>
                <a:avLst/>
                <a:gdLst>
                  <a:gd name="T0" fmla="*/ 97 w 111"/>
                  <a:gd name="T1" fmla="*/ 143 h 145"/>
                  <a:gd name="T2" fmla="*/ 93 w 111"/>
                  <a:gd name="T3" fmla="*/ 139 h 145"/>
                  <a:gd name="T4" fmla="*/ 89 w 111"/>
                  <a:gd name="T5" fmla="*/ 124 h 145"/>
                  <a:gd name="T6" fmla="*/ 78 w 111"/>
                  <a:gd name="T7" fmla="*/ 133 h 145"/>
                  <a:gd name="T8" fmla="*/ 67 w 111"/>
                  <a:gd name="T9" fmla="*/ 139 h 145"/>
                  <a:gd name="T10" fmla="*/ 54 w 111"/>
                  <a:gd name="T11" fmla="*/ 144 h 145"/>
                  <a:gd name="T12" fmla="*/ 40 w 111"/>
                  <a:gd name="T13" fmla="*/ 145 h 145"/>
                  <a:gd name="T14" fmla="*/ 24 w 111"/>
                  <a:gd name="T15" fmla="*/ 143 h 145"/>
                  <a:gd name="T16" fmla="*/ 12 w 111"/>
                  <a:gd name="T17" fmla="*/ 136 h 145"/>
                  <a:gd name="T18" fmla="*/ 3 w 111"/>
                  <a:gd name="T19" fmla="*/ 124 h 145"/>
                  <a:gd name="T20" fmla="*/ 0 w 111"/>
                  <a:gd name="T21" fmla="*/ 108 h 145"/>
                  <a:gd name="T22" fmla="*/ 1 w 111"/>
                  <a:gd name="T23" fmla="*/ 99 h 145"/>
                  <a:gd name="T24" fmla="*/ 4 w 111"/>
                  <a:gd name="T25" fmla="*/ 92 h 145"/>
                  <a:gd name="T26" fmla="*/ 11 w 111"/>
                  <a:gd name="T27" fmla="*/ 85 h 145"/>
                  <a:gd name="T28" fmla="*/ 20 w 111"/>
                  <a:gd name="T29" fmla="*/ 78 h 145"/>
                  <a:gd name="T30" fmla="*/ 47 w 111"/>
                  <a:gd name="T31" fmla="*/ 68 h 145"/>
                  <a:gd name="T32" fmla="*/ 64 w 111"/>
                  <a:gd name="T33" fmla="*/ 65 h 145"/>
                  <a:gd name="T34" fmla="*/ 87 w 111"/>
                  <a:gd name="T35" fmla="*/ 64 h 145"/>
                  <a:gd name="T36" fmla="*/ 87 w 111"/>
                  <a:gd name="T37" fmla="*/ 45 h 145"/>
                  <a:gd name="T38" fmla="*/ 83 w 111"/>
                  <a:gd name="T39" fmla="*/ 33 h 145"/>
                  <a:gd name="T40" fmla="*/ 75 w 111"/>
                  <a:gd name="T41" fmla="*/ 25 h 145"/>
                  <a:gd name="T42" fmla="*/ 65 w 111"/>
                  <a:gd name="T43" fmla="*/ 20 h 145"/>
                  <a:gd name="T44" fmla="*/ 51 w 111"/>
                  <a:gd name="T45" fmla="*/ 20 h 145"/>
                  <a:gd name="T46" fmla="*/ 38 w 111"/>
                  <a:gd name="T47" fmla="*/ 25 h 145"/>
                  <a:gd name="T48" fmla="*/ 29 w 111"/>
                  <a:gd name="T49" fmla="*/ 30 h 145"/>
                  <a:gd name="T50" fmla="*/ 22 w 111"/>
                  <a:gd name="T51" fmla="*/ 34 h 145"/>
                  <a:gd name="T52" fmla="*/ 17 w 111"/>
                  <a:gd name="T53" fmla="*/ 35 h 145"/>
                  <a:gd name="T54" fmla="*/ 13 w 111"/>
                  <a:gd name="T55" fmla="*/ 31 h 145"/>
                  <a:gd name="T56" fmla="*/ 8 w 111"/>
                  <a:gd name="T57" fmla="*/ 23 h 145"/>
                  <a:gd name="T58" fmla="*/ 19 w 111"/>
                  <a:gd name="T59" fmla="*/ 13 h 145"/>
                  <a:gd name="T60" fmla="*/ 32 w 111"/>
                  <a:gd name="T61" fmla="*/ 6 h 145"/>
                  <a:gd name="T62" fmla="*/ 47 w 111"/>
                  <a:gd name="T63" fmla="*/ 1 h 145"/>
                  <a:gd name="T64" fmla="*/ 62 w 111"/>
                  <a:gd name="T65" fmla="*/ 0 h 145"/>
                  <a:gd name="T66" fmla="*/ 83 w 111"/>
                  <a:gd name="T67" fmla="*/ 4 h 145"/>
                  <a:gd name="T68" fmla="*/ 99 w 111"/>
                  <a:gd name="T69" fmla="*/ 15 h 145"/>
                  <a:gd name="T70" fmla="*/ 108 w 111"/>
                  <a:gd name="T71" fmla="*/ 31 h 145"/>
                  <a:gd name="T72" fmla="*/ 111 w 111"/>
                  <a:gd name="T73" fmla="*/ 53 h 145"/>
                  <a:gd name="T74" fmla="*/ 100 w 111"/>
                  <a:gd name="T75" fmla="*/ 143 h 145"/>
                  <a:gd name="T76" fmla="*/ 53 w 111"/>
                  <a:gd name="T77" fmla="*/ 127 h 145"/>
                  <a:gd name="T78" fmla="*/ 64 w 111"/>
                  <a:gd name="T79" fmla="*/ 125 h 145"/>
                  <a:gd name="T80" fmla="*/ 74 w 111"/>
                  <a:gd name="T81" fmla="*/ 119 h 145"/>
                  <a:gd name="T82" fmla="*/ 82 w 111"/>
                  <a:gd name="T83" fmla="*/ 113 h 145"/>
                  <a:gd name="T84" fmla="*/ 87 w 111"/>
                  <a:gd name="T85" fmla="*/ 79 h 145"/>
                  <a:gd name="T86" fmla="*/ 58 w 111"/>
                  <a:gd name="T87" fmla="*/ 83 h 145"/>
                  <a:gd name="T88" fmla="*/ 39 w 111"/>
                  <a:gd name="T89" fmla="*/ 88 h 145"/>
                  <a:gd name="T90" fmla="*/ 28 w 111"/>
                  <a:gd name="T91" fmla="*/ 96 h 145"/>
                  <a:gd name="T92" fmla="*/ 24 w 111"/>
                  <a:gd name="T93" fmla="*/ 107 h 145"/>
                  <a:gd name="T94" fmla="*/ 25 w 111"/>
                  <a:gd name="T95" fmla="*/ 116 h 145"/>
                  <a:gd name="T96" fmla="*/ 31 w 111"/>
                  <a:gd name="T97" fmla="*/ 123 h 145"/>
                  <a:gd name="T98" fmla="*/ 38 w 111"/>
                  <a:gd name="T99" fmla="*/ 126 h 145"/>
                  <a:gd name="T100" fmla="*/ 47 w 111"/>
                  <a:gd name="T101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1" h="145">
                    <a:moveTo>
                      <a:pt x="100" y="143"/>
                    </a:moveTo>
                    <a:lnTo>
                      <a:pt x="97" y="143"/>
                    </a:lnTo>
                    <a:lnTo>
                      <a:pt x="94" y="142"/>
                    </a:lnTo>
                    <a:lnTo>
                      <a:pt x="93" y="139"/>
                    </a:lnTo>
                    <a:lnTo>
                      <a:pt x="91" y="137"/>
                    </a:lnTo>
                    <a:lnTo>
                      <a:pt x="89" y="124"/>
                    </a:lnTo>
                    <a:lnTo>
                      <a:pt x="83" y="128"/>
                    </a:lnTo>
                    <a:lnTo>
                      <a:pt x="78" y="133"/>
                    </a:lnTo>
                    <a:lnTo>
                      <a:pt x="72" y="136"/>
                    </a:lnTo>
                    <a:lnTo>
                      <a:pt x="67" y="139"/>
                    </a:lnTo>
                    <a:lnTo>
                      <a:pt x="61" y="142"/>
                    </a:lnTo>
                    <a:lnTo>
                      <a:pt x="54" y="144"/>
                    </a:lnTo>
                    <a:lnTo>
                      <a:pt x="48" y="145"/>
                    </a:lnTo>
                    <a:lnTo>
                      <a:pt x="40" y="145"/>
                    </a:lnTo>
                    <a:lnTo>
                      <a:pt x="32" y="145"/>
                    </a:lnTo>
                    <a:lnTo>
                      <a:pt x="24" y="143"/>
                    </a:lnTo>
                    <a:lnTo>
                      <a:pt x="18" y="139"/>
                    </a:lnTo>
                    <a:lnTo>
                      <a:pt x="12" y="136"/>
                    </a:lnTo>
                    <a:lnTo>
                      <a:pt x="7" y="130"/>
                    </a:lnTo>
                    <a:lnTo>
                      <a:pt x="3" y="124"/>
                    </a:lnTo>
                    <a:lnTo>
                      <a:pt x="1" y="117"/>
                    </a:lnTo>
                    <a:lnTo>
                      <a:pt x="0" y="108"/>
                    </a:lnTo>
                    <a:lnTo>
                      <a:pt x="1" y="104"/>
                    </a:lnTo>
                    <a:lnTo>
                      <a:pt x="1" y="99"/>
                    </a:lnTo>
                    <a:lnTo>
                      <a:pt x="3" y="96"/>
                    </a:lnTo>
                    <a:lnTo>
                      <a:pt x="4" y="92"/>
                    </a:lnTo>
                    <a:lnTo>
                      <a:pt x="8" y="88"/>
                    </a:lnTo>
                    <a:lnTo>
                      <a:pt x="11" y="85"/>
                    </a:lnTo>
                    <a:lnTo>
                      <a:pt x="14" y="81"/>
                    </a:lnTo>
                    <a:lnTo>
                      <a:pt x="20" y="78"/>
                    </a:lnTo>
                    <a:lnTo>
                      <a:pt x="31" y="73"/>
                    </a:lnTo>
                    <a:lnTo>
                      <a:pt x="47" y="68"/>
                    </a:lnTo>
                    <a:lnTo>
                      <a:pt x="55" y="67"/>
                    </a:lnTo>
                    <a:lnTo>
                      <a:pt x="64" y="65"/>
                    </a:lnTo>
                    <a:lnTo>
                      <a:pt x="75" y="65"/>
                    </a:lnTo>
                    <a:lnTo>
                      <a:pt x="87" y="64"/>
                    </a:lnTo>
                    <a:lnTo>
                      <a:pt x="87" y="53"/>
                    </a:lnTo>
                    <a:lnTo>
                      <a:pt x="87" y="45"/>
                    </a:lnTo>
                    <a:lnTo>
                      <a:pt x="85" y="38"/>
                    </a:lnTo>
                    <a:lnTo>
                      <a:pt x="83" y="33"/>
                    </a:lnTo>
                    <a:lnTo>
                      <a:pt x="80" y="28"/>
                    </a:lnTo>
                    <a:lnTo>
                      <a:pt x="75" y="25"/>
                    </a:lnTo>
                    <a:lnTo>
                      <a:pt x="71" y="21"/>
                    </a:lnTo>
                    <a:lnTo>
                      <a:pt x="65" y="20"/>
                    </a:lnTo>
                    <a:lnTo>
                      <a:pt x="59" y="19"/>
                    </a:lnTo>
                    <a:lnTo>
                      <a:pt x="51" y="20"/>
                    </a:lnTo>
                    <a:lnTo>
                      <a:pt x="44" y="23"/>
                    </a:lnTo>
                    <a:lnTo>
                      <a:pt x="38" y="25"/>
                    </a:lnTo>
                    <a:lnTo>
                      <a:pt x="33" y="27"/>
                    </a:lnTo>
                    <a:lnTo>
                      <a:pt x="29" y="30"/>
                    </a:lnTo>
                    <a:lnTo>
                      <a:pt x="25" y="33"/>
                    </a:lnTo>
                    <a:lnTo>
                      <a:pt x="22" y="34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4" y="34"/>
                    </a:lnTo>
                    <a:lnTo>
                      <a:pt x="13" y="31"/>
                    </a:lnTo>
                    <a:lnTo>
                      <a:pt x="12" y="30"/>
                    </a:lnTo>
                    <a:lnTo>
                      <a:pt x="8" y="23"/>
                    </a:lnTo>
                    <a:lnTo>
                      <a:pt x="13" y="17"/>
                    </a:lnTo>
                    <a:lnTo>
                      <a:pt x="19" y="13"/>
                    </a:lnTo>
                    <a:lnTo>
                      <a:pt x="25" y="8"/>
                    </a:lnTo>
                    <a:lnTo>
                      <a:pt x="32" y="6"/>
                    </a:lnTo>
                    <a:lnTo>
                      <a:pt x="39" y="3"/>
                    </a:lnTo>
                    <a:lnTo>
                      <a:pt x="47" y="1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73" y="0"/>
                    </a:lnTo>
                    <a:lnTo>
                      <a:pt x="83" y="4"/>
                    </a:lnTo>
                    <a:lnTo>
                      <a:pt x="91" y="8"/>
                    </a:lnTo>
                    <a:lnTo>
                      <a:pt x="99" y="15"/>
                    </a:lnTo>
                    <a:lnTo>
                      <a:pt x="104" y="23"/>
                    </a:lnTo>
                    <a:lnTo>
                      <a:pt x="108" y="31"/>
                    </a:lnTo>
                    <a:lnTo>
                      <a:pt x="110" y="41"/>
                    </a:lnTo>
                    <a:lnTo>
                      <a:pt x="111" y="53"/>
                    </a:lnTo>
                    <a:lnTo>
                      <a:pt x="111" y="143"/>
                    </a:lnTo>
                    <a:lnTo>
                      <a:pt x="100" y="143"/>
                    </a:lnTo>
                    <a:close/>
                    <a:moveTo>
                      <a:pt x="47" y="127"/>
                    </a:moveTo>
                    <a:lnTo>
                      <a:pt x="53" y="127"/>
                    </a:lnTo>
                    <a:lnTo>
                      <a:pt x="59" y="126"/>
                    </a:lnTo>
                    <a:lnTo>
                      <a:pt x="64" y="125"/>
                    </a:lnTo>
                    <a:lnTo>
                      <a:pt x="69" y="123"/>
                    </a:lnTo>
                    <a:lnTo>
                      <a:pt x="74" y="119"/>
                    </a:lnTo>
                    <a:lnTo>
                      <a:pt x="79" y="117"/>
                    </a:lnTo>
                    <a:lnTo>
                      <a:pt x="82" y="113"/>
                    </a:lnTo>
                    <a:lnTo>
                      <a:pt x="87" y="108"/>
                    </a:lnTo>
                    <a:lnTo>
                      <a:pt x="87" y="79"/>
                    </a:lnTo>
                    <a:lnTo>
                      <a:pt x="71" y="80"/>
                    </a:lnTo>
                    <a:lnTo>
                      <a:pt x="58" y="83"/>
                    </a:lnTo>
                    <a:lnTo>
                      <a:pt x="47" y="85"/>
                    </a:lnTo>
                    <a:lnTo>
                      <a:pt x="39" y="88"/>
                    </a:lnTo>
                    <a:lnTo>
                      <a:pt x="32" y="92"/>
                    </a:lnTo>
                    <a:lnTo>
                      <a:pt x="28" y="96"/>
                    </a:lnTo>
                    <a:lnTo>
                      <a:pt x="24" y="102"/>
                    </a:lnTo>
                    <a:lnTo>
                      <a:pt x="24" y="107"/>
                    </a:lnTo>
                    <a:lnTo>
                      <a:pt x="24" y="112"/>
                    </a:lnTo>
                    <a:lnTo>
                      <a:pt x="25" y="116"/>
                    </a:lnTo>
                    <a:lnTo>
                      <a:pt x="28" y="119"/>
                    </a:lnTo>
                    <a:lnTo>
                      <a:pt x="31" y="123"/>
                    </a:lnTo>
                    <a:lnTo>
                      <a:pt x="34" y="125"/>
                    </a:lnTo>
                    <a:lnTo>
                      <a:pt x="38" y="126"/>
                    </a:lnTo>
                    <a:lnTo>
                      <a:pt x="42" y="127"/>
                    </a:lnTo>
                    <a:lnTo>
                      <a:pt x="47" y="127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395"/>
              <p:cNvSpPr>
                <a:spLocks noEditPoints="1"/>
              </p:cNvSpPr>
              <p:nvPr/>
            </p:nvSpPr>
            <p:spPr bwMode="auto">
              <a:xfrm>
                <a:off x="3933" y="2054"/>
                <a:ext cx="27" cy="31"/>
              </a:xfrm>
              <a:custGeom>
                <a:avLst/>
                <a:gdLst>
                  <a:gd name="T0" fmla="*/ 137 w 163"/>
                  <a:gd name="T1" fmla="*/ 0 h 189"/>
                  <a:gd name="T2" fmla="*/ 137 w 163"/>
                  <a:gd name="T3" fmla="*/ 121 h 189"/>
                  <a:gd name="T4" fmla="*/ 163 w 163"/>
                  <a:gd name="T5" fmla="*/ 121 h 189"/>
                  <a:gd name="T6" fmla="*/ 163 w 163"/>
                  <a:gd name="T7" fmla="*/ 181 h 189"/>
                  <a:gd name="T8" fmla="*/ 163 w 163"/>
                  <a:gd name="T9" fmla="*/ 184 h 189"/>
                  <a:gd name="T10" fmla="*/ 161 w 163"/>
                  <a:gd name="T11" fmla="*/ 186 h 189"/>
                  <a:gd name="T12" fmla="*/ 159 w 163"/>
                  <a:gd name="T13" fmla="*/ 187 h 189"/>
                  <a:gd name="T14" fmla="*/ 156 w 163"/>
                  <a:gd name="T15" fmla="*/ 189 h 189"/>
                  <a:gd name="T16" fmla="*/ 140 w 163"/>
                  <a:gd name="T17" fmla="*/ 189 h 189"/>
                  <a:gd name="T18" fmla="*/ 140 w 163"/>
                  <a:gd name="T19" fmla="*/ 140 h 189"/>
                  <a:gd name="T20" fmla="*/ 22 w 163"/>
                  <a:gd name="T21" fmla="*/ 140 h 189"/>
                  <a:gd name="T22" fmla="*/ 22 w 163"/>
                  <a:gd name="T23" fmla="*/ 181 h 189"/>
                  <a:gd name="T24" fmla="*/ 22 w 163"/>
                  <a:gd name="T25" fmla="*/ 184 h 189"/>
                  <a:gd name="T26" fmla="*/ 21 w 163"/>
                  <a:gd name="T27" fmla="*/ 186 h 189"/>
                  <a:gd name="T28" fmla="*/ 19 w 163"/>
                  <a:gd name="T29" fmla="*/ 187 h 189"/>
                  <a:gd name="T30" fmla="*/ 16 w 163"/>
                  <a:gd name="T31" fmla="*/ 189 h 189"/>
                  <a:gd name="T32" fmla="*/ 0 w 163"/>
                  <a:gd name="T33" fmla="*/ 189 h 189"/>
                  <a:gd name="T34" fmla="*/ 0 w 163"/>
                  <a:gd name="T35" fmla="*/ 122 h 189"/>
                  <a:gd name="T36" fmla="*/ 6 w 163"/>
                  <a:gd name="T37" fmla="*/ 122 h 189"/>
                  <a:gd name="T38" fmla="*/ 11 w 163"/>
                  <a:gd name="T39" fmla="*/ 121 h 189"/>
                  <a:gd name="T40" fmla="*/ 16 w 163"/>
                  <a:gd name="T41" fmla="*/ 120 h 189"/>
                  <a:gd name="T42" fmla="*/ 20 w 163"/>
                  <a:gd name="T43" fmla="*/ 117 h 189"/>
                  <a:gd name="T44" fmla="*/ 25 w 163"/>
                  <a:gd name="T45" fmla="*/ 113 h 189"/>
                  <a:gd name="T46" fmla="*/ 29 w 163"/>
                  <a:gd name="T47" fmla="*/ 107 h 189"/>
                  <a:gd name="T48" fmla="*/ 32 w 163"/>
                  <a:gd name="T49" fmla="*/ 100 h 189"/>
                  <a:gd name="T50" fmla="*/ 36 w 163"/>
                  <a:gd name="T51" fmla="*/ 90 h 189"/>
                  <a:gd name="T52" fmla="*/ 39 w 163"/>
                  <a:gd name="T53" fmla="*/ 77 h 189"/>
                  <a:gd name="T54" fmla="*/ 42 w 163"/>
                  <a:gd name="T55" fmla="*/ 62 h 189"/>
                  <a:gd name="T56" fmla="*/ 45 w 163"/>
                  <a:gd name="T57" fmla="*/ 44 h 189"/>
                  <a:gd name="T58" fmla="*/ 46 w 163"/>
                  <a:gd name="T59" fmla="*/ 34 h 189"/>
                  <a:gd name="T60" fmla="*/ 47 w 163"/>
                  <a:gd name="T61" fmla="*/ 24 h 189"/>
                  <a:gd name="T62" fmla="*/ 48 w 163"/>
                  <a:gd name="T63" fmla="*/ 12 h 189"/>
                  <a:gd name="T64" fmla="*/ 48 w 163"/>
                  <a:gd name="T65" fmla="*/ 0 h 189"/>
                  <a:gd name="T66" fmla="*/ 137 w 163"/>
                  <a:gd name="T67" fmla="*/ 0 h 189"/>
                  <a:gd name="T68" fmla="*/ 69 w 163"/>
                  <a:gd name="T69" fmla="*/ 18 h 189"/>
                  <a:gd name="T70" fmla="*/ 68 w 163"/>
                  <a:gd name="T71" fmla="*/ 30 h 189"/>
                  <a:gd name="T72" fmla="*/ 67 w 163"/>
                  <a:gd name="T73" fmla="*/ 40 h 189"/>
                  <a:gd name="T74" fmla="*/ 66 w 163"/>
                  <a:gd name="T75" fmla="*/ 48 h 189"/>
                  <a:gd name="T76" fmla="*/ 65 w 163"/>
                  <a:gd name="T77" fmla="*/ 57 h 189"/>
                  <a:gd name="T78" fmla="*/ 62 w 163"/>
                  <a:gd name="T79" fmla="*/ 73 h 189"/>
                  <a:gd name="T80" fmla="*/ 59 w 163"/>
                  <a:gd name="T81" fmla="*/ 86 h 189"/>
                  <a:gd name="T82" fmla="*/ 56 w 163"/>
                  <a:gd name="T83" fmla="*/ 97 h 189"/>
                  <a:gd name="T84" fmla="*/ 52 w 163"/>
                  <a:gd name="T85" fmla="*/ 107 h 189"/>
                  <a:gd name="T86" fmla="*/ 48 w 163"/>
                  <a:gd name="T87" fmla="*/ 115 h 189"/>
                  <a:gd name="T88" fmla="*/ 44 w 163"/>
                  <a:gd name="T89" fmla="*/ 122 h 189"/>
                  <a:gd name="T90" fmla="*/ 114 w 163"/>
                  <a:gd name="T91" fmla="*/ 122 h 189"/>
                  <a:gd name="T92" fmla="*/ 114 w 163"/>
                  <a:gd name="T93" fmla="*/ 18 h 189"/>
                  <a:gd name="T94" fmla="*/ 69 w 163"/>
                  <a:gd name="T95" fmla="*/ 1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3" h="189">
                    <a:moveTo>
                      <a:pt x="137" y="0"/>
                    </a:moveTo>
                    <a:lnTo>
                      <a:pt x="137" y="121"/>
                    </a:lnTo>
                    <a:lnTo>
                      <a:pt x="163" y="121"/>
                    </a:lnTo>
                    <a:lnTo>
                      <a:pt x="163" y="181"/>
                    </a:lnTo>
                    <a:lnTo>
                      <a:pt x="163" y="184"/>
                    </a:lnTo>
                    <a:lnTo>
                      <a:pt x="161" y="186"/>
                    </a:lnTo>
                    <a:lnTo>
                      <a:pt x="159" y="187"/>
                    </a:lnTo>
                    <a:lnTo>
                      <a:pt x="156" y="189"/>
                    </a:lnTo>
                    <a:lnTo>
                      <a:pt x="140" y="189"/>
                    </a:lnTo>
                    <a:lnTo>
                      <a:pt x="140" y="140"/>
                    </a:lnTo>
                    <a:lnTo>
                      <a:pt x="22" y="140"/>
                    </a:lnTo>
                    <a:lnTo>
                      <a:pt x="22" y="181"/>
                    </a:lnTo>
                    <a:lnTo>
                      <a:pt x="22" y="184"/>
                    </a:lnTo>
                    <a:lnTo>
                      <a:pt x="21" y="186"/>
                    </a:lnTo>
                    <a:lnTo>
                      <a:pt x="19" y="187"/>
                    </a:lnTo>
                    <a:lnTo>
                      <a:pt x="16" y="189"/>
                    </a:lnTo>
                    <a:lnTo>
                      <a:pt x="0" y="189"/>
                    </a:lnTo>
                    <a:lnTo>
                      <a:pt x="0" y="122"/>
                    </a:lnTo>
                    <a:lnTo>
                      <a:pt x="6" y="122"/>
                    </a:lnTo>
                    <a:lnTo>
                      <a:pt x="11" y="121"/>
                    </a:lnTo>
                    <a:lnTo>
                      <a:pt x="16" y="120"/>
                    </a:lnTo>
                    <a:lnTo>
                      <a:pt x="20" y="117"/>
                    </a:lnTo>
                    <a:lnTo>
                      <a:pt x="25" y="113"/>
                    </a:lnTo>
                    <a:lnTo>
                      <a:pt x="29" y="107"/>
                    </a:lnTo>
                    <a:lnTo>
                      <a:pt x="32" y="100"/>
                    </a:lnTo>
                    <a:lnTo>
                      <a:pt x="36" y="90"/>
                    </a:lnTo>
                    <a:lnTo>
                      <a:pt x="39" y="77"/>
                    </a:lnTo>
                    <a:lnTo>
                      <a:pt x="42" y="62"/>
                    </a:lnTo>
                    <a:lnTo>
                      <a:pt x="45" y="44"/>
                    </a:lnTo>
                    <a:lnTo>
                      <a:pt x="46" y="34"/>
                    </a:lnTo>
                    <a:lnTo>
                      <a:pt x="47" y="24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137" y="0"/>
                    </a:lnTo>
                    <a:close/>
                    <a:moveTo>
                      <a:pt x="69" y="18"/>
                    </a:moveTo>
                    <a:lnTo>
                      <a:pt x="68" y="30"/>
                    </a:lnTo>
                    <a:lnTo>
                      <a:pt x="67" y="40"/>
                    </a:lnTo>
                    <a:lnTo>
                      <a:pt x="66" y="48"/>
                    </a:lnTo>
                    <a:lnTo>
                      <a:pt x="65" y="57"/>
                    </a:lnTo>
                    <a:lnTo>
                      <a:pt x="62" y="73"/>
                    </a:lnTo>
                    <a:lnTo>
                      <a:pt x="59" y="86"/>
                    </a:lnTo>
                    <a:lnTo>
                      <a:pt x="56" y="97"/>
                    </a:lnTo>
                    <a:lnTo>
                      <a:pt x="52" y="107"/>
                    </a:lnTo>
                    <a:lnTo>
                      <a:pt x="48" y="115"/>
                    </a:lnTo>
                    <a:lnTo>
                      <a:pt x="44" y="122"/>
                    </a:lnTo>
                    <a:lnTo>
                      <a:pt x="114" y="122"/>
                    </a:lnTo>
                    <a:lnTo>
                      <a:pt x="114" y="18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396"/>
              <p:cNvSpPr>
                <a:spLocks noEditPoints="1"/>
              </p:cNvSpPr>
              <p:nvPr/>
            </p:nvSpPr>
            <p:spPr bwMode="auto">
              <a:xfrm>
                <a:off x="3962" y="2053"/>
                <a:ext cx="22" cy="24"/>
              </a:xfrm>
              <a:custGeom>
                <a:avLst/>
                <a:gdLst>
                  <a:gd name="T0" fmla="*/ 75 w 134"/>
                  <a:gd name="T1" fmla="*/ 0 h 145"/>
                  <a:gd name="T2" fmla="*/ 88 w 134"/>
                  <a:gd name="T3" fmla="*/ 3 h 145"/>
                  <a:gd name="T4" fmla="*/ 100 w 134"/>
                  <a:gd name="T5" fmla="*/ 8 h 145"/>
                  <a:gd name="T6" fmla="*/ 111 w 134"/>
                  <a:gd name="T7" fmla="*/ 16 h 145"/>
                  <a:gd name="T8" fmla="*/ 120 w 134"/>
                  <a:gd name="T9" fmla="*/ 25 h 145"/>
                  <a:gd name="T10" fmla="*/ 127 w 134"/>
                  <a:gd name="T11" fmla="*/ 36 h 145"/>
                  <a:gd name="T12" fmla="*/ 131 w 134"/>
                  <a:gd name="T13" fmla="*/ 49 h 145"/>
                  <a:gd name="T14" fmla="*/ 134 w 134"/>
                  <a:gd name="T15" fmla="*/ 65 h 145"/>
                  <a:gd name="T16" fmla="*/ 134 w 134"/>
                  <a:gd name="T17" fmla="*/ 80 h 145"/>
                  <a:gd name="T18" fmla="*/ 131 w 134"/>
                  <a:gd name="T19" fmla="*/ 96 h 145"/>
                  <a:gd name="T20" fmla="*/ 127 w 134"/>
                  <a:gd name="T21" fmla="*/ 109 h 145"/>
                  <a:gd name="T22" fmla="*/ 120 w 134"/>
                  <a:gd name="T23" fmla="*/ 120 h 145"/>
                  <a:gd name="T24" fmla="*/ 111 w 134"/>
                  <a:gd name="T25" fmla="*/ 129 h 145"/>
                  <a:gd name="T26" fmla="*/ 100 w 134"/>
                  <a:gd name="T27" fmla="*/ 137 h 145"/>
                  <a:gd name="T28" fmla="*/ 88 w 134"/>
                  <a:gd name="T29" fmla="*/ 142 h 145"/>
                  <a:gd name="T30" fmla="*/ 75 w 134"/>
                  <a:gd name="T31" fmla="*/ 145 h 145"/>
                  <a:gd name="T32" fmla="*/ 59 w 134"/>
                  <a:gd name="T33" fmla="*/ 145 h 145"/>
                  <a:gd name="T34" fmla="*/ 46 w 134"/>
                  <a:gd name="T35" fmla="*/ 142 h 145"/>
                  <a:gd name="T36" fmla="*/ 32 w 134"/>
                  <a:gd name="T37" fmla="*/ 137 h 145"/>
                  <a:gd name="T38" fmla="*/ 22 w 134"/>
                  <a:gd name="T39" fmla="*/ 129 h 145"/>
                  <a:gd name="T40" fmla="*/ 14 w 134"/>
                  <a:gd name="T41" fmla="*/ 120 h 145"/>
                  <a:gd name="T42" fmla="*/ 7 w 134"/>
                  <a:gd name="T43" fmla="*/ 109 h 145"/>
                  <a:gd name="T44" fmla="*/ 2 w 134"/>
                  <a:gd name="T45" fmla="*/ 96 h 145"/>
                  <a:gd name="T46" fmla="*/ 0 w 134"/>
                  <a:gd name="T47" fmla="*/ 80 h 145"/>
                  <a:gd name="T48" fmla="*/ 0 w 134"/>
                  <a:gd name="T49" fmla="*/ 65 h 145"/>
                  <a:gd name="T50" fmla="*/ 2 w 134"/>
                  <a:gd name="T51" fmla="*/ 49 h 145"/>
                  <a:gd name="T52" fmla="*/ 7 w 134"/>
                  <a:gd name="T53" fmla="*/ 36 h 145"/>
                  <a:gd name="T54" fmla="*/ 14 w 134"/>
                  <a:gd name="T55" fmla="*/ 25 h 145"/>
                  <a:gd name="T56" fmla="*/ 22 w 134"/>
                  <a:gd name="T57" fmla="*/ 16 h 145"/>
                  <a:gd name="T58" fmla="*/ 32 w 134"/>
                  <a:gd name="T59" fmla="*/ 8 h 145"/>
                  <a:gd name="T60" fmla="*/ 46 w 134"/>
                  <a:gd name="T61" fmla="*/ 3 h 145"/>
                  <a:gd name="T62" fmla="*/ 59 w 134"/>
                  <a:gd name="T63" fmla="*/ 0 h 145"/>
                  <a:gd name="T64" fmla="*/ 67 w 134"/>
                  <a:gd name="T65" fmla="*/ 126 h 145"/>
                  <a:gd name="T66" fmla="*/ 85 w 134"/>
                  <a:gd name="T67" fmla="*/ 122 h 145"/>
                  <a:gd name="T68" fmla="*/ 98 w 134"/>
                  <a:gd name="T69" fmla="*/ 112 h 145"/>
                  <a:gd name="T70" fmla="*/ 106 w 134"/>
                  <a:gd name="T71" fmla="*/ 95 h 145"/>
                  <a:gd name="T72" fmla="*/ 108 w 134"/>
                  <a:gd name="T73" fmla="*/ 73 h 145"/>
                  <a:gd name="T74" fmla="*/ 106 w 134"/>
                  <a:gd name="T75" fmla="*/ 50 h 145"/>
                  <a:gd name="T76" fmla="*/ 98 w 134"/>
                  <a:gd name="T77" fmla="*/ 34 h 145"/>
                  <a:gd name="T78" fmla="*/ 85 w 134"/>
                  <a:gd name="T79" fmla="*/ 23 h 145"/>
                  <a:gd name="T80" fmla="*/ 67 w 134"/>
                  <a:gd name="T81" fmla="*/ 19 h 145"/>
                  <a:gd name="T82" fmla="*/ 48 w 134"/>
                  <a:gd name="T83" fmla="*/ 23 h 145"/>
                  <a:gd name="T84" fmla="*/ 36 w 134"/>
                  <a:gd name="T85" fmla="*/ 34 h 145"/>
                  <a:gd name="T86" fmla="*/ 28 w 134"/>
                  <a:gd name="T87" fmla="*/ 50 h 145"/>
                  <a:gd name="T88" fmla="*/ 25 w 134"/>
                  <a:gd name="T89" fmla="*/ 73 h 145"/>
                  <a:gd name="T90" fmla="*/ 28 w 134"/>
                  <a:gd name="T91" fmla="*/ 95 h 145"/>
                  <a:gd name="T92" fmla="*/ 36 w 134"/>
                  <a:gd name="T93" fmla="*/ 112 h 145"/>
                  <a:gd name="T94" fmla="*/ 48 w 134"/>
                  <a:gd name="T95" fmla="*/ 122 h 145"/>
                  <a:gd name="T96" fmla="*/ 67 w 134"/>
                  <a:gd name="T97" fmla="*/ 12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4" h="145">
                    <a:moveTo>
                      <a:pt x="67" y="0"/>
                    </a:moveTo>
                    <a:lnTo>
                      <a:pt x="75" y="0"/>
                    </a:lnTo>
                    <a:lnTo>
                      <a:pt x="81" y="1"/>
                    </a:lnTo>
                    <a:lnTo>
                      <a:pt x="88" y="3"/>
                    </a:lnTo>
                    <a:lnTo>
                      <a:pt x="95" y="5"/>
                    </a:lnTo>
                    <a:lnTo>
                      <a:pt x="100" y="8"/>
                    </a:lnTo>
                    <a:lnTo>
                      <a:pt x="106" y="11"/>
                    </a:lnTo>
                    <a:lnTo>
                      <a:pt x="111" y="16"/>
                    </a:lnTo>
                    <a:lnTo>
                      <a:pt x="116" y="19"/>
                    </a:lnTo>
                    <a:lnTo>
                      <a:pt x="120" y="25"/>
                    </a:lnTo>
                    <a:lnTo>
                      <a:pt x="124" y="30"/>
                    </a:lnTo>
                    <a:lnTo>
                      <a:pt x="127" y="36"/>
                    </a:lnTo>
                    <a:lnTo>
                      <a:pt x="129" y="43"/>
                    </a:lnTo>
                    <a:lnTo>
                      <a:pt x="131" y="49"/>
                    </a:lnTo>
                    <a:lnTo>
                      <a:pt x="133" y="57"/>
                    </a:lnTo>
                    <a:lnTo>
                      <a:pt x="134" y="65"/>
                    </a:lnTo>
                    <a:lnTo>
                      <a:pt x="134" y="73"/>
                    </a:lnTo>
                    <a:lnTo>
                      <a:pt x="134" y="80"/>
                    </a:lnTo>
                    <a:lnTo>
                      <a:pt x="133" y="88"/>
                    </a:lnTo>
                    <a:lnTo>
                      <a:pt x="131" y="96"/>
                    </a:lnTo>
                    <a:lnTo>
                      <a:pt x="129" y="103"/>
                    </a:lnTo>
                    <a:lnTo>
                      <a:pt x="127" y="109"/>
                    </a:lnTo>
                    <a:lnTo>
                      <a:pt x="124" y="115"/>
                    </a:lnTo>
                    <a:lnTo>
                      <a:pt x="120" y="120"/>
                    </a:lnTo>
                    <a:lnTo>
                      <a:pt x="116" y="125"/>
                    </a:lnTo>
                    <a:lnTo>
                      <a:pt x="111" y="129"/>
                    </a:lnTo>
                    <a:lnTo>
                      <a:pt x="106" y="134"/>
                    </a:lnTo>
                    <a:lnTo>
                      <a:pt x="100" y="137"/>
                    </a:lnTo>
                    <a:lnTo>
                      <a:pt x="95" y="139"/>
                    </a:lnTo>
                    <a:lnTo>
                      <a:pt x="88" y="142"/>
                    </a:lnTo>
                    <a:lnTo>
                      <a:pt x="81" y="144"/>
                    </a:lnTo>
                    <a:lnTo>
                      <a:pt x="75" y="145"/>
                    </a:lnTo>
                    <a:lnTo>
                      <a:pt x="67" y="145"/>
                    </a:lnTo>
                    <a:lnTo>
                      <a:pt x="59" y="145"/>
                    </a:lnTo>
                    <a:lnTo>
                      <a:pt x="52" y="144"/>
                    </a:lnTo>
                    <a:lnTo>
                      <a:pt x="46" y="142"/>
                    </a:lnTo>
                    <a:lnTo>
                      <a:pt x="39" y="139"/>
                    </a:lnTo>
                    <a:lnTo>
                      <a:pt x="32" y="137"/>
                    </a:lnTo>
                    <a:lnTo>
                      <a:pt x="28" y="134"/>
                    </a:lnTo>
                    <a:lnTo>
                      <a:pt x="22" y="129"/>
                    </a:lnTo>
                    <a:lnTo>
                      <a:pt x="18" y="125"/>
                    </a:lnTo>
                    <a:lnTo>
                      <a:pt x="14" y="120"/>
                    </a:lnTo>
                    <a:lnTo>
                      <a:pt x="10" y="115"/>
                    </a:lnTo>
                    <a:lnTo>
                      <a:pt x="7" y="109"/>
                    </a:lnTo>
                    <a:lnTo>
                      <a:pt x="5" y="103"/>
                    </a:lnTo>
                    <a:lnTo>
                      <a:pt x="2" y="96"/>
                    </a:lnTo>
                    <a:lnTo>
                      <a:pt x="1" y="88"/>
                    </a:lnTo>
                    <a:lnTo>
                      <a:pt x="0" y="80"/>
                    </a:lnTo>
                    <a:lnTo>
                      <a:pt x="0" y="73"/>
                    </a:lnTo>
                    <a:lnTo>
                      <a:pt x="0" y="65"/>
                    </a:lnTo>
                    <a:lnTo>
                      <a:pt x="1" y="57"/>
                    </a:lnTo>
                    <a:lnTo>
                      <a:pt x="2" y="49"/>
                    </a:lnTo>
                    <a:lnTo>
                      <a:pt x="5" y="43"/>
                    </a:lnTo>
                    <a:lnTo>
                      <a:pt x="7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19"/>
                    </a:lnTo>
                    <a:lnTo>
                      <a:pt x="22" y="16"/>
                    </a:lnTo>
                    <a:lnTo>
                      <a:pt x="28" y="11"/>
                    </a:lnTo>
                    <a:lnTo>
                      <a:pt x="32" y="8"/>
                    </a:lnTo>
                    <a:lnTo>
                      <a:pt x="39" y="5"/>
                    </a:lnTo>
                    <a:lnTo>
                      <a:pt x="46" y="3"/>
                    </a:lnTo>
                    <a:lnTo>
                      <a:pt x="52" y="1"/>
                    </a:lnTo>
                    <a:lnTo>
                      <a:pt x="59" y="0"/>
                    </a:lnTo>
                    <a:lnTo>
                      <a:pt x="67" y="0"/>
                    </a:lnTo>
                    <a:close/>
                    <a:moveTo>
                      <a:pt x="67" y="126"/>
                    </a:moveTo>
                    <a:lnTo>
                      <a:pt x="77" y="125"/>
                    </a:lnTo>
                    <a:lnTo>
                      <a:pt x="85" y="122"/>
                    </a:lnTo>
                    <a:lnTo>
                      <a:pt x="92" y="117"/>
                    </a:lnTo>
                    <a:lnTo>
                      <a:pt x="98" y="112"/>
                    </a:lnTo>
                    <a:lnTo>
                      <a:pt x="103" y="104"/>
                    </a:lnTo>
                    <a:lnTo>
                      <a:pt x="106" y="95"/>
                    </a:lnTo>
                    <a:lnTo>
                      <a:pt x="108" y="85"/>
                    </a:lnTo>
                    <a:lnTo>
                      <a:pt x="108" y="73"/>
                    </a:lnTo>
                    <a:lnTo>
                      <a:pt x="108" y="60"/>
                    </a:lnTo>
                    <a:lnTo>
                      <a:pt x="106" y="50"/>
                    </a:lnTo>
                    <a:lnTo>
                      <a:pt x="103" y="41"/>
                    </a:lnTo>
                    <a:lnTo>
                      <a:pt x="98" y="34"/>
                    </a:lnTo>
                    <a:lnTo>
                      <a:pt x="92" y="27"/>
                    </a:lnTo>
                    <a:lnTo>
                      <a:pt x="85" y="23"/>
                    </a:lnTo>
                    <a:lnTo>
                      <a:pt x="77" y="20"/>
                    </a:lnTo>
                    <a:lnTo>
                      <a:pt x="67" y="19"/>
                    </a:lnTo>
                    <a:lnTo>
                      <a:pt x="57" y="20"/>
                    </a:lnTo>
                    <a:lnTo>
                      <a:pt x="48" y="23"/>
                    </a:lnTo>
                    <a:lnTo>
                      <a:pt x="41" y="27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8" y="50"/>
                    </a:lnTo>
                    <a:lnTo>
                      <a:pt x="26" y="60"/>
                    </a:lnTo>
                    <a:lnTo>
                      <a:pt x="25" y="73"/>
                    </a:lnTo>
                    <a:lnTo>
                      <a:pt x="26" y="85"/>
                    </a:lnTo>
                    <a:lnTo>
                      <a:pt x="28" y="95"/>
                    </a:lnTo>
                    <a:lnTo>
                      <a:pt x="31" y="104"/>
                    </a:lnTo>
                    <a:lnTo>
                      <a:pt x="36" y="112"/>
                    </a:lnTo>
                    <a:lnTo>
                      <a:pt x="41" y="117"/>
                    </a:lnTo>
                    <a:lnTo>
                      <a:pt x="48" y="122"/>
                    </a:lnTo>
                    <a:lnTo>
                      <a:pt x="57" y="125"/>
                    </a:lnTo>
                    <a:lnTo>
                      <a:pt x="67" y="126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397"/>
              <p:cNvSpPr>
                <a:spLocks noEditPoints="1"/>
              </p:cNvSpPr>
              <p:nvPr/>
            </p:nvSpPr>
            <p:spPr bwMode="auto">
              <a:xfrm>
                <a:off x="3990" y="2054"/>
                <a:ext cx="17" cy="23"/>
              </a:xfrm>
              <a:custGeom>
                <a:avLst/>
                <a:gdLst>
                  <a:gd name="T0" fmla="*/ 51 w 107"/>
                  <a:gd name="T1" fmla="*/ 0 h 140"/>
                  <a:gd name="T2" fmla="*/ 73 w 107"/>
                  <a:gd name="T3" fmla="*/ 2 h 140"/>
                  <a:gd name="T4" fmla="*/ 89 w 107"/>
                  <a:gd name="T5" fmla="*/ 10 h 140"/>
                  <a:gd name="T6" fmla="*/ 98 w 107"/>
                  <a:gd name="T7" fmla="*/ 20 h 140"/>
                  <a:gd name="T8" fmla="*/ 101 w 107"/>
                  <a:gd name="T9" fmla="*/ 33 h 140"/>
                  <a:gd name="T10" fmla="*/ 99 w 107"/>
                  <a:gd name="T11" fmla="*/ 42 h 140"/>
                  <a:gd name="T12" fmla="*/ 94 w 107"/>
                  <a:gd name="T13" fmla="*/ 52 h 140"/>
                  <a:gd name="T14" fmla="*/ 87 w 107"/>
                  <a:gd name="T15" fmla="*/ 60 h 140"/>
                  <a:gd name="T16" fmla="*/ 73 w 107"/>
                  <a:gd name="T17" fmla="*/ 66 h 140"/>
                  <a:gd name="T18" fmla="*/ 88 w 107"/>
                  <a:gd name="T19" fmla="*/ 70 h 140"/>
                  <a:gd name="T20" fmla="*/ 98 w 107"/>
                  <a:gd name="T21" fmla="*/ 77 h 140"/>
                  <a:gd name="T22" fmla="*/ 104 w 107"/>
                  <a:gd name="T23" fmla="*/ 86 h 140"/>
                  <a:gd name="T24" fmla="*/ 107 w 107"/>
                  <a:gd name="T25" fmla="*/ 100 h 140"/>
                  <a:gd name="T26" fmla="*/ 105 w 107"/>
                  <a:gd name="T27" fmla="*/ 109 h 140"/>
                  <a:gd name="T28" fmla="*/ 102 w 107"/>
                  <a:gd name="T29" fmla="*/ 117 h 140"/>
                  <a:gd name="T30" fmla="*/ 91 w 107"/>
                  <a:gd name="T31" fmla="*/ 130 h 140"/>
                  <a:gd name="T32" fmla="*/ 74 w 107"/>
                  <a:gd name="T33" fmla="*/ 137 h 140"/>
                  <a:gd name="T34" fmla="*/ 54 w 107"/>
                  <a:gd name="T35" fmla="*/ 140 h 140"/>
                  <a:gd name="T36" fmla="*/ 0 w 107"/>
                  <a:gd name="T37" fmla="*/ 0 h 140"/>
                  <a:gd name="T38" fmla="*/ 23 w 107"/>
                  <a:gd name="T39" fmla="*/ 123 h 140"/>
                  <a:gd name="T40" fmla="*/ 61 w 107"/>
                  <a:gd name="T41" fmla="*/ 122 h 140"/>
                  <a:gd name="T42" fmla="*/ 71 w 107"/>
                  <a:gd name="T43" fmla="*/ 119 h 140"/>
                  <a:gd name="T44" fmla="*/ 79 w 107"/>
                  <a:gd name="T45" fmla="*/ 113 h 140"/>
                  <a:gd name="T46" fmla="*/ 83 w 107"/>
                  <a:gd name="T47" fmla="*/ 104 h 140"/>
                  <a:gd name="T48" fmla="*/ 83 w 107"/>
                  <a:gd name="T49" fmla="*/ 94 h 140"/>
                  <a:gd name="T50" fmla="*/ 80 w 107"/>
                  <a:gd name="T51" fmla="*/ 85 h 140"/>
                  <a:gd name="T52" fmla="*/ 73 w 107"/>
                  <a:gd name="T53" fmla="*/ 80 h 140"/>
                  <a:gd name="T54" fmla="*/ 62 w 107"/>
                  <a:gd name="T55" fmla="*/ 76 h 140"/>
                  <a:gd name="T56" fmla="*/ 23 w 107"/>
                  <a:gd name="T57" fmla="*/ 75 h 140"/>
                  <a:gd name="T58" fmla="*/ 51 w 107"/>
                  <a:gd name="T59" fmla="*/ 60 h 140"/>
                  <a:gd name="T60" fmla="*/ 62 w 107"/>
                  <a:gd name="T61" fmla="*/ 58 h 140"/>
                  <a:gd name="T62" fmla="*/ 71 w 107"/>
                  <a:gd name="T63" fmla="*/ 53 h 140"/>
                  <a:gd name="T64" fmla="*/ 77 w 107"/>
                  <a:gd name="T65" fmla="*/ 46 h 140"/>
                  <a:gd name="T66" fmla="*/ 79 w 107"/>
                  <a:gd name="T67" fmla="*/ 36 h 140"/>
                  <a:gd name="T68" fmla="*/ 78 w 107"/>
                  <a:gd name="T69" fmla="*/ 28 h 140"/>
                  <a:gd name="T70" fmla="*/ 73 w 107"/>
                  <a:gd name="T71" fmla="*/ 22 h 140"/>
                  <a:gd name="T72" fmla="*/ 64 w 107"/>
                  <a:gd name="T73" fmla="*/ 17 h 140"/>
                  <a:gd name="T74" fmla="*/ 51 w 107"/>
                  <a:gd name="T75" fmla="*/ 16 h 140"/>
                  <a:gd name="T76" fmla="*/ 23 w 107"/>
                  <a:gd name="T77" fmla="*/ 6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7" h="140">
                    <a:moveTo>
                      <a:pt x="0" y="0"/>
                    </a:moveTo>
                    <a:lnTo>
                      <a:pt x="51" y="0"/>
                    </a:lnTo>
                    <a:lnTo>
                      <a:pt x="63" y="0"/>
                    </a:lnTo>
                    <a:lnTo>
                      <a:pt x="73" y="2"/>
                    </a:lnTo>
                    <a:lnTo>
                      <a:pt x="82" y="5"/>
                    </a:lnTo>
                    <a:lnTo>
                      <a:pt x="89" y="10"/>
                    </a:lnTo>
                    <a:lnTo>
                      <a:pt x="94" y="14"/>
                    </a:lnTo>
                    <a:lnTo>
                      <a:pt x="98" y="20"/>
                    </a:lnTo>
                    <a:lnTo>
                      <a:pt x="100" y="26"/>
                    </a:lnTo>
                    <a:lnTo>
                      <a:pt x="101" y="33"/>
                    </a:lnTo>
                    <a:lnTo>
                      <a:pt x="100" y="37"/>
                    </a:lnTo>
                    <a:lnTo>
                      <a:pt x="99" y="42"/>
                    </a:lnTo>
                    <a:lnTo>
                      <a:pt x="98" y="47"/>
                    </a:lnTo>
                    <a:lnTo>
                      <a:pt x="94" y="52"/>
                    </a:lnTo>
                    <a:lnTo>
                      <a:pt x="91" y="56"/>
                    </a:lnTo>
                    <a:lnTo>
                      <a:pt x="87" y="60"/>
                    </a:lnTo>
                    <a:lnTo>
                      <a:pt x="80" y="63"/>
                    </a:lnTo>
                    <a:lnTo>
                      <a:pt x="73" y="66"/>
                    </a:lnTo>
                    <a:lnTo>
                      <a:pt x="81" y="67"/>
                    </a:lnTo>
                    <a:lnTo>
                      <a:pt x="88" y="70"/>
                    </a:lnTo>
                    <a:lnTo>
                      <a:pt x="93" y="73"/>
                    </a:lnTo>
                    <a:lnTo>
                      <a:pt x="98" y="77"/>
                    </a:lnTo>
                    <a:lnTo>
                      <a:pt x="102" y="82"/>
                    </a:lnTo>
                    <a:lnTo>
                      <a:pt x="104" y="86"/>
                    </a:lnTo>
                    <a:lnTo>
                      <a:pt x="107" y="93"/>
                    </a:lnTo>
                    <a:lnTo>
                      <a:pt x="107" y="100"/>
                    </a:lnTo>
                    <a:lnTo>
                      <a:pt x="107" y="104"/>
                    </a:lnTo>
                    <a:lnTo>
                      <a:pt x="105" y="109"/>
                    </a:lnTo>
                    <a:lnTo>
                      <a:pt x="104" y="113"/>
                    </a:lnTo>
                    <a:lnTo>
                      <a:pt x="102" y="117"/>
                    </a:lnTo>
                    <a:lnTo>
                      <a:pt x="98" y="124"/>
                    </a:lnTo>
                    <a:lnTo>
                      <a:pt x="91" y="130"/>
                    </a:lnTo>
                    <a:lnTo>
                      <a:pt x="83" y="134"/>
                    </a:lnTo>
                    <a:lnTo>
                      <a:pt x="74" y="137"/>
                    </a:lnTo>
                    <a:lnTo>
                      <a:pt x="64" y="140"/>
                    </a:lnTo>
                    <a:lnTo>
                      <a:pt x="54" y="140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  <a:moveTo>
                      <a:pt x="23" y="75"/>
                    </a:moveTo>
                    <a:lnTo>
                      <a:pt x="23" y="123"/>
                    </a:lnTo>
                    <a:lnTo>
                      <a:pt x="54" y="123"/>
                    </a:lnTo>
                    <a:lnTo>
                      <a:pt x="61" y="122"/>
                    </a:lnTo>
                    <a:lnTo>
                      <a:pt x="67" y="121"/>
                    </a:lnTo>
                    <a:lnTo>
                      <a:pt x="71" y="119"/>
                    </a:lnTo>
                    <a:lnTo>
                      <a:pt x="75" y="116"/>
                    </a:lnTo>
                    <a:lnTo>
                      <a:pt x="79" y="113"/>
                    </a:lnTo>
                    <a:lnTo>
                      <a:pt x="82" y="109"/>
                    </a:lnTo>
                    <a:lnTo>
                      <a:pt x="83" y="104"/>
                    </a:lnTo>
                    <a:lnTo>
                      <a:pt x="84" y="99"/>
                    </a:lnTo>
                    <a:lnTo>
                      <a:pt x="83" y="94"/>
                    </a:lnTo>
                    <a:lnTo>
                      <a:pt x="82" y="90"/>
                    </a:lnTo>
                    <a:lnTo>
                      <a:pt x="80" y="85"/>
                    </a:lnTo>
                    <a:lnTo>
                      <a:pt x="78" y="82"/>
                    </a:lnTo>
                    <a:lnTo>
                      <a:pt x="73" y="80"/>
                    </a:lnTo>
                    <a:lnTo>
                      <a:pt x="68" y="77"/>
                    </a:lnTo>
                    <a:lnTo>
                      <a:pt x="62" y="76"/>
                    </a:lnTo>
                    <a:lnTo>
                      <a:pt x="54" y="75"/>
                    </a:lnTo>
                    <a:lnTo>
                      <a:pt x="23" y="75"/>
                    </a:lnTo>
                    <a:close/>
                    <a:moveTo>
                      <a:pt x="23" y="60"/>
                    </a:moveTo>
                    <a:lnTo>
                      <a:pt x="51" y="60"/>
                    </a:lnTo>
                    <a:lnTo>
                      <a:pt x="57" y="60"/>
                    </a:lnTo>
                    <a:lnTo>
                      <a:pt x="62" y="58"/>
                    </a:lnTo>
                    <a:lnTo>
                      <a:pt x="67" y="56"/>
                    </a:lnTo>
                    <a:lnTo>
                      <a:pt x="71" y="53"/>
                    </a:lnTo>
                    <a:lnTo>
                      <a:pt x="74" y="50"/>
                    </a:lnTo>
                    <a:lnTo>
                      <a:pt x="77" y="46"/>
                    </a:lnTo>
                    <a:lnTo>
                      <a:pt x="79" y="42"/>
                    </a:lnTo>
                    <a:lnTo>
                      <a:pt x="79" y="36"/>
                    </a:lnTo>
                    <a:lnTo>
                      <a:pt x="79" y="33"/>
                    </a:lnTo>
                    <a:lnTo>
                      <a:pt x="78" y="28"/>
                    </a:lnTo>
                    <a:lnTo>
                      <a:pt x="75" y="25"/>
                    </a:lnTo>
                    <a:lnTo>
                      <a:pt x="73" y="22"/>
                    </a:lnTo>
                    <a:lnTo>
                      <a:pt x="69" y="20"/>
                    </a:lnTo>
                    <a:lnTo>
                      <a:pt x="64" y="17"/>
                    </a:lnTo>
                    <a:lnTo>
                      <a:pt x="58" y="16"/>
                    </a:lnTo>
                    <a:lnTo>
                      <a:pt x="51" y="16"/>
                    </a:lnTo>
                    <a:lnTo>
                      <a:pt x="23" y="16"/>
                    </a:lnTo>
                    <a:lnTo>
                      <a:pt x="23" y="6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398"/>
              <p:cNvSpPr>
                <a:spLocks/>
              </p:cNvSpPr>
              <p:nvPr/>
            </p:nvSpPr>
            <p:spPr bwMode="auto">
              <a:xfrm>
                <a:off x="3658" y="2101"/>
                <a:ext cx="20" cy="24"/>
              </a:xfrm>
              <a:custGeom>
                <a:avLst/>
                <a:gdLst>
                  <a:gd name="T0" fmla="*/ 0 w 120"/>
                  <a:gd name="T1" fmla="*/ 142 h 142"/>
                  <a:gd name="T2" fmla="*/ 0 w 120"/>
                  <a:gd name="T3" fmla="*/ 0 h 142"/>
                  <a:gd name="T4" fmla="*/ 24 w 120"/>
                  <a:gd name="T5" fmla="*/ 0 h 142"/>
                  <a:gd name="T6" fmla="*/ 24 w 120"/>
                  <a:gd name="T7" fmla="*/ 96 h 142"/>
                  <a:gd name="T8" fmla="*/ 24 w 120"/>
                  <a:gd name="T9" fmla="*/ 98 h 142"/>
                  <a:gd name="T10" fmla="*/ 24 w 120"/>
                  <a:gd name="T11" fmla="*/ 102 h 142"/>
                  <a:gd name="T12" fmla="*/ 24 w 120"/>
                  <a:gd name="T13" fmla="*/ 105 h 142"/>
                  <a:gd name="T14" fmla="*/ 24 w 120"/>
                  <a:gd name="T15" fmla="*/ 108 h 142"/>
                  <a:gd name="T16" fmla="*/ 25 w 120"/>
                  <a:gd name="T17" fmla="*/ 106 h 142"/>
                  <a:gd name="T18" fmla="*/ 26 w 120"/>
                  <a:gd name="T19" fmla="*/ 103 h 142"/>
                  <a:gd name="T20" fmla="*/ 28 w 120"/>
                  <a:gd name="T21" fmla="*/ 100 h 142"/>
                  <a:gd name="T22" fmla="*/ 29 w 120"/>
                  <a:gd name="T23" fmla="*/ 99 h 142"/>
                  <a:gd name="T24" fmla="*/ 30 w 120"/>
                  <a:gd name="T25" fmla="*/ 98 h 142"/>
                  <a:gd name="T26" fmla="*/ 32 w 120"/>
                  <a:gd name="T27" fmla="*/ 95 h 142"/>
                  <a:gd name="T28" fmla="*/ 35 w 120"/>
                  <a:gd name="T29" fmla="*/ 89 h 142"/>
                  <a:gd name="T30" fmla="*/ 40 w 120"/>
                  <a:gd name="T31" fmla="*/ 84 h 142"/>
                  <a:gd name="T32" fmla="*/ 45 w 120"/>
                  <a:gd name="T33" fmla="*/ 77 h 142"/>
                  <a:gd name="T34" fmla="*/ 51 w 120"/>
                  <a:gd name="T35" fmla="*/ 69 h 142"/>
                  <a:gd name="T36" fmla="*/ 56 w 120"/>
                  <a:gd name="T37" fmla="*/ 60 h 142"/>
                  <a:gd name="T38" fmla="*/ 63 w 120"/>
                  <a:gd name="T39" fmla="*/ 53 h 142"/>
                  <a:gd name="T40" fmla="*/ 71 w 120"/>
                  <a:gd name="T41" fmla="*/ 42 h 142"/>
                  <a:gd name="T42" fmla="*/ 79 w 120"/>
                  <a:gd name="T43" fmla="*/ 30 h 142"/>
                  <a:gd name="T44" fmla="*/ 88 w 120"/>
                  <a:gd name="T45" fmla="*/ 19 h 142"/>
                  <a:gd name="T46" fmla="*/ 97 w 120"/>
                  <a:gd name="T47" fmla="*/ 7 h 142"/>
                  <a:gd name="T48" fmla="*/ 99 w 120"/>
                  <a:gd name="T49" fmla="*/ 5 h 142"/>
                  <a:gd name="T50" fmla="*/ 101 w 120"/>
                  <a:gd name="T51" fmla="*/ 3 h 142"/>
                  <a:gd name="T52" fmla="*/ 103 w 120"/>
                  <a:gd name="T53" fmla="*/ 1 h 142"/>
                  <a:gd name="T54" fmla="*/ 105 w 120"/>
                  <a:gd name="T55" fmla="*/ 0 h 142"/>
                  <a:gd name="T56" fmla="*/ 120 w 120"/>
                  <a:gd name="T57" fmla="*/ 0 h 142"/>
                  <a:gd name="T58" fmla="*/ 120 w 120"/>
                  <a:gd name="T59" fmla="*/ 141 h 142"/>
                  <a:gd name="T60" fmla="*/ 95 w 120"/>
                  <a:gd name="T61" fmla="*/ 141 h 142"/>
                  <a:gd name="T62" fmla="*/ 95 w 120"/>
                  <a:gd name="T63" fmla="*/ 46 h 142"/>
                  <a:gd name="T64" fmla="*/ 95 w 120"/>
                  <a:gd name="T65" fmla="*/ 43 h 142"/>
                  <a:gd name="T66" fmla="*/ 97 w 120"/>
                  <a:gd name="T67" fmla="*/ 39 h 142"/>
                  <a:gd name="T68" fmla="*/ 97 w 120"/>
                  <a:gd name="T69" fmla="*/ 37 h 142"/>
                  <a:gd name="T70" fmla="*/ 97 w 120"/>
                  <a:gd name="T71" fmla="*/ 34 h 142"/>
                  <a:gd name="T72" fmla="*/ 95 w 120"/>
                  <a:gd name="T73" fmla="*/ 36 h 142"/>
                  <a:gd name="T74" fmla="*/ 94 w 120"/>
                  <a:gd name="T75" fmla="*/ 38 h 142"/>
                  <a:gd name="T76" fmla="*/ 93 w 120"/>
                  <a:gd name="T77" fmla="*/ 40 h 142"/>
                  <a:gd name="T78" fmla="*/ 92 w 120"/>
                  <a:gd name="T79" fmla="*/ 43 h 142"/>
                  <a:gd name="T80" fmla="*/ 91 w 120"/>
                  <a:gd name="T81" fmla="*/ 44 h 142"/>
                  <a:gd name="T82" fmla="*/ 89 w 120"/>
                  <a:gd name="T83" fmla="*/ 47 h 142"/>
                  <a:gd name="T84" fmla="*/ 85 w 120"/>
                  <a:gd name="T85" fmla="*/ 52 h 142"/>
                  <a:gd name="T86" fmla="*/ 81 w 120"/>
                  <a:gd name="T87" fmla="*/ 58 h 142"/>
                  <a:gd name="T88" fmla="*/ 75 w 120"/>
                  <a:gd name="T89" fmla="*/ 65 h 142"/>
                  <a:gd name="T90" fmla="*/ 70 w 120"/>
                  <a:gd name="T91" fmla="*/ 73 h 142"/>
                  <a:gd name="T92" fmla="*/ 63 w 120"/>
                  <a:gd name="T93" fmla="*/ 80 h 142"/>
                  <a:gd name="T94" fmla="*/ 58 w 120"/>
                  <a:gd name="T95" fmla="*/ 89 h 142"/>
                  <a:gd name="T96" fmla="*/ 50 w 120"/>
                  <a:gd name="T97" fmla="*/ 99 h 142"/>
                  <a:gd name="T98" fmla="*/ 42 w 120"/>
                  <a:gd name="T99" fmla="*/ 110 h 142"/>
                  <a:gd name="T100" fmla="*/ 33 w 120"/>
                  <a:gd name="T101" fmla="*/ 123 h 142"/>
                  <a:gd name="T102" fmla="*/ 24 w 120"/>
                  <a:gd name="T103" fmla="*/ 135 h 142"/>
                  <a:gd name="T104" fmla="*/ 22 w 120"/>
                  <a:gd name="T105" fmla="*/ 137 h 142"/>
                  <a:gd name="T106" fmla="*/ 20 w 120"/>
                  <a:gd name="T107" fmla="*/ 139 h 142"/>
                  <a:gd name="T108" fmla="*/ 18 w 120"/>
                  <a:gd name="T109" fmla="*/ 141 h 142"/>
                  <a:gd name="T110" fmla="*/ 15 w 120"/>
                  <a:gd name="T111" fmla="*/ 142 h 142"/>
                  <a:gd name="T112" fmla="*/ 0 w 120"/>
                  <a:gd name="T11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42">
                    <a:moveTo>
                      <a:pt x="0" y="14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96"/>
                    </a:lnTo>
                    <a:lnTo>
                      <a:pt x="24" y="98"/>
                    </a:lnTo>
                    <a:lnTo>
                      <a:pt x="24" y="102"/>
                    </a:lnTo>
                    <a:lnTo>
                      <a:pt x="24" y="105"/>
                    </a:lnTo>
                    <a:lnTo>
                      <a:pt x="24" y="108"/>
                    </a:lnTo>
                    <a:lnTo>
                      <a:pt x="25" y="106"/>
                    </a:lnTo>
                    <a:lnTo>
                      <a:pt x="26" y="103"/>
                    </a:lnTo>
                    <a:lnTo>
                      <a:pt x="28" y="100"/>
                    </a:lnTo>
                    <a:lnTo>
                      <a:pt x="29" y="99"/>
                    </a:lnTo>
                    <a:lnTo>
                      <a:pt x="30" y="98"/>
                    </a:lnTo>
                    <a:lnTo>
                      <a:pt x="32" y="95"/>
                    </a:lnTo>
                    <a:lnTo>
                      <a:pt x="35" y="89"/>
                    </a:lnTo>
                    <a:lnTo>
                      <a:pt x="40" y="84"/>
                    </a:lnTo>
                    <a:lnTo>
                      <a:pt x="45" y="77"/>
                    </a:lnTo>
                    <a:lnTo>
                      <a:pt x="51" y="69"/>
                    </a:lnTo>
                    <a:lnTo>
                      <a:pt x="56" y="60"/>
                    </a:lnTo>
                    <a:lnTo>
                      <a:pt x="63" y="53"/>
                    </a:lnTo>
                    <a:lnTo>
                      <a:pt x="71" y="42"/>
                    </a:lnTo>
                    <a:lnTo>
                      <a:pt x="79" y="30"/>
                    </a:lnTo>
                    <a:lnTo>
                      <a:pt x="88" y="19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101" y="3"/>
                    </a:lnTo>
                    <a:lnTo>
                      <a:pt x="103" y="1"/>
                    </a:lnTo>
                    <a:lnTo>
                      <a:pt x="105" y="0"/>
                    </a:lnTo>
                    <a:lnTo>
                      <a:pt x="120" y="0"/>
                    </a:lnTo>
                    <a:lnTo>
                      <a:pt x="120" y="141"/>
                    </a:lnTo>
                    <a:lnTo>
                      <a:pt x="95" y="141"/>
                    </a:lnTo>
                    <a:lnTo>
                      <a:pt x="95" y="46"/>
                    </a:lnTo>
                    <a:lnTo>
                      <a:pt x="95" y="43"/>
                    </a:lnTo>
                    <a:lnTo>
                      <a:pt x="97" y="39"/>
                    </a:lnTo>
                    <a:lnTo>
                      <a:pt x="97" y="37"/>
                    </a:lnTo>
                    <a:lnTo>
                      <a:pt x="97" y="34"/>
                    </a:lnTo>
                    <a:lnTo>
                      <a:pt x="95" y="36"/>
                    </a:lnTo>
                    <a:lnTo>
                      <a:pt x="94" y="38"/>
                    </a:lnTo>
                    <a:lnTo>
                      <a:pt x="93" y="40"/>
                    </a:lnTo>
                    <a:lnTo>
                      <a:pt x="92" y="43"/>
                    </a:lnTo>
                    <a:lnTo>
                      <a:pt x="91" y="44"/>
                    </a:lnTo>
                    <a:lnTo>
                      <a:pt x="89" y="47"/>
                    </a:lnTo>
                    <a:lnTo>
                      <a:pt x="85" y="52"/>
                    </a:lnTo>
                    <a:lnTo>
                      <a:pt x="81" y="58"/>
                    </a:lnTo>
                    <a:lnTo>
                      <a:pt x="75" y="65"/>
                    </a:lnTo>
                    <a:lnTo>
                      <a:pt x="70" y="73"/>
                    </a:lnTo>
                    <a:lnTo>
                      <a:pt x="63" y="80"/>
                    </a:lnTo>
                    <a:lnTo>
                      <a:pt x="58" y="89"/>
                    </a:lnTo>
                    <a:lnTo>
                      <a:pt x="50" y="99"/>
                    </a:lnTo>
                    <a:lnTo>
                      <a:pt x="42" y="110"/>
                    </a:lnTo>
                    <a:lnTo>
                      <a:pt x="33" y="123"/>
                    </a:lnTo>
                    <a:lnTo>
                      <a:pt x="24" y="135"/>
                    </a:lnTo>
                    <a:lnTo>
                      <a:pt x="22" y="137"/>
                    </a:lnTo>
                    <a:lnTo>
                      <a:pt x="20" y="139"/>
                    </a:lnTo>
                    <a:lnTo>
                      <a:pt x="18" y="141"/>
                    </a:lnTo>
                    <a:lnTo>
                      <a:pt x="15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399"/>
              <p:cNvSpPr>
                <a:spLocks noEditPoints="1"/>
              </p:cNvSpPr>
              <p:nvPr/>
            </p:nvSpPr>
            <p:spPr bwMode="auto">
              <a:xfrm>
                <a:off x="3695" y="2101"/>
                <a:ext cx="22" cy="24"/>
              </a:xfrm>
              <a:custGeom>
                <a:avLst/>
                <a:gdLst>
                  <a:gd name="T0" fmla="*/ 75 w 135"/>
                  <a:gd name="T1" fmla="*/ 0 h 145"/>
                  <a:gd name="T2" fmla="*/ 89 w 135"/>
                  <a:gd name="T3" fmla="*/ 3 h 145"/>
                  <a:gd name="T4" fmla="*/ 101 w 135"/>
                  <a:gd name="T5" fmla="*/ 8 h 145"/>
                  <a:gd name="T6" fmla="*/ 111 w 135"/>
                  <a:gd name="T7" fmla="*/ 16 h 145"/>
                  <a:gd name="T8" fmla="*/ 120 w 135"/>
                  <a:gd name="T9" fmla="*/ 25 h 145"/>
                  <a:gd name="T10" fmla="*/ 127 w 135"/>
                  <a:gd name="T11" fmla="*/ 37 h 145"/>
                  <a:gd name="T12" fmla="*/ 131 w 135"/>
                  <a:gd name="T13" fmla="*/ 50 h 145"/>
                  <a:gd name="T14" fmla="*/ 135 w 135"/>
                  <a:gd name="T15" fmla="*/ 65 h 145"/>
                  <a:gd name="T16" fmla="*/ 135 w 135"/>
                  <a:gd name="T17" fmla="*/ 80 h 145"/>
                  <a:gd name="T18" fmla="*/ 131 w 135"/>
                  <a:gd name="T19" fmla="*/ 96 h 145"/>
                  <a:gd name="T20" fmla="*/ 127 w 135"/>
                  <a:gd name="T21" fmla="*/ 109 h 145"/>
                  <a:gd name="T22" fmla="*/ 120 w 135"/>
                  <a:gd name="T23" fmla="*/ 120 h 145"/>
                  <a:gd name="T24" fmla="*/ 111 w 135"/>
                  <a:gd name="T25" fmla="*/ 130 h 145"/>
                  <a:gd name="T26" fmla="*/ 101 w 135"/>
                  <a:gd name="T27" fmla="*/ 137 h 145"/>
                  <a:gd name="T28" fmla="*/ 89 w 135"/>
                  <a:gd name="T29" fmla="*/ 143 h 145"/>
                  <a:gd name="T30" fmla="*/ 75 w 135"/>
                  <a:gd name="T31" fmla="*/ 145 h 145"/>
                  <a:gd name="T32" fmla="*/ 60 w 135"/>
                  <a:gd name="T33" fmla="*/ 145 h 145"/>
                  <a:gd name="T34" fmla="*/ 46 w 135"/>
                  <a:gd name="T35" fmla="*/ 143 h 145"/>
                  <a:gd name="T36" fmla="*/ 34 w 135"/>
                  <a:gd name="T37" fmla="*/ 137 h 145"/>
                  <a:gd name="T38" fmla="*/ 24 w 135"/>
                  <a:gd name="T39" fmla="*/ 130 h 145"/>
                  <a:gd name="T40" fmla="*/ 15 w 135"/>
                  <a:gd name="T41" fmla="*/ 120 h 145"/>
                  <a:gd name="T42" fmla="*/ 8 w 135"/>
                  <a:gd name="T43" fmla="*/ 109 h 145"/>
                  <a:gd name="T44" fmla="*/ 4 w 135"/>
                  <a:gd name="T45" fmla="*/ 96 h 145"/>
                  <a:gd name="T46" fmla="*/ 1 w 135"/>
                  <a:gd name="T47" fmla="*/ 80 h 145"/>
                  <a:gd name="T48" fmla="*/ 1 w 135"/>
                  <a:gd name="T49" fmla="*/ 65 h 145"/>
                  <a:gd name="T50" fmla="*/ 4 w 135"/>
                  <a:gd name="T51" fmla="*/ 50 h 145"/>
                  <a:gd name="T52" fmla="*/ 8 w 135"/>
                  <a:gd name="T53" fmla="*/ 37 h 145"/>
                  <a:gd name="T54" fmla="*/ 15 w 135"/>
                  <a:gd name="T55" fmla="*/ 25 h 145"/>
                  <a:gd name="T56" fmla="*/ 24 w 135"/>
                  <a:gd name="T57" fmla="*/ 16 h 145"/>
                  <a:gd name="T58" fmla="*/ 34 w 135"/>
                  <a:gd name="T59" fmla="*/ 8 h 145"/>
                  <a:gd name="T60" fmla="*/ 46 w 135"/>
                  <a:gd name="T61" fmla="*/ 3 h 145"/>
                  <a:gd name="T62" fmla="*/ 60 w 135"/>
                  <a:gd name="T63" fmla="*/ 0 h 145"/>
                  <a:gd name="T64" fmla="*/ 68 w 135"/>
                  <a:gd name="T65" fmla="*/ 126 h 145"/>
                  <a:gd name="T66" fmla="*/ 86 w 135"/>
                  <a:gd name="T67" fmla="*/ 122 h 145"/>
                  <a:gd name="T68" fmla="*/ 99 w 135"/>
                  <a:gd name="T69" fmla="*/ 111 h 145"/>
                  <a:gd name="T70" fmla="*/ 107 w 135"/>
                  <a:gd name="T71" fmla="*/ 95 h 145"/>
                  <a:gd name="T72" fmla="*/ 109 w 135"/>
                  <a:gd name="T73" fmla="*/ 72 h 145"/>
                  <a:gd name="T74" fmla="*/ 107 w 135"/>
                  <a:gd name="T75" fmla="*/ 50 h 145"/>
                  <a:gd name="T76" fmla="*/ 99 w 135"/>
                  <a:gd name="T77" fmla="*/ 34 h 145"/>
                  <a:gd name="T78" fmla="*/ 86 w 135"/>
                  <a:gd name="T79" fmla="*/ 24 h 145"/>
                  <a:gd name="T80" fmla="*/ 68 w 135"/>
                  <a:gd name="T81" fmla="*/ 20 h 145"/>
                  <a:gd name="T82" fmla="*/ 49 w 135"/>
                  <a:gd name="T83" fmla="*/ 24 h 145"/>
                  <a:gd name="T84" fmla="*/ 37 w 135"/>
                  <a:gd name="T85" fmla="*/ 34 h 145"/>
                  <a:gd name="T86" fmla="*/ 29 w 135"/>
                  <a:gd name="T87" fmla="*/ 50 h 145"/>
                  <a:gd name="T88" fmla="*/ 26 w 135"/>
                  <a:gd name="T89" fmla="*/ 72 h 145"/>
                  <a:gd name="T90" fmla="*/ 29 w 135"/>
                  <a:gd name="T91" fmla="*/ 95 h 145"/>
                  <a:gd name="T92" fmla="*/ 37 w 135"/>
                  <a:gd name="T93" fmla="*/ 111 h 145"/>
                  <a:gd name="T94" fmla="*/ 49 w 135"/>
                  <a:gd name="T95" fmla="*/ 122 h 145"/>
                  <a:gd name="T96" fmla="*/ 68 w 135"/>
                  <a:gd name="T97" fmla="*/ 12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5" h="145">
                    <a:moveTo>
                      <a:pt x="68" y="0"/>
                    </a:moveTo>
                    <a:lnTo>
                      <a:pt x="75" y="0"/>
                    </a:lnTo>
                    <a:lnTo>
                      <a:pt x="83" y="1"/>
                    </a:lnTo>
                    <a:lnTo>
                      <a:pt x="89" y="3"/>
                    </a:lnTo>
                    <a:lnTo>
                      <a:pt x="96" y="6"/>
                    </a:lnTo>
                    <a:lnTo>
                      <a:pt x="101" y="8"/>
                    </a:lnTo>
                    <a:lnTo>
                      <a:pt x="107" y="11"/>
                    </a:lnTo>
                    <a:lnTo>
                      <a:pt x="111" y="16"/>
                    </a:lnTo>
                    <a:lnTo>
                      <a:pt x="117" y="20"/>
                    </a:lnTo>
                    <a:lnTo>
                      <a:pt x="120" y="25"/>
                    </a:lnTo>
                    <a:lnTo>
                      <a:pt x="125" y="30"/>
                    </a:lnTo>
                    <a:lnTo>
                      <a:pt x="127" y="37"/>
                    </a:lnTo>
                    <a:lnTo>
                      <a:pt x="130" y="42"/>
                    </a:lnTo>
                    <a:lnTo>
                      <a:pt x="131" y="50"/>
                    </a:lnTo>
                    <a:lnTo>
                      <a:pt x="134" y="57"/>
                    </a:lnTo>
                    <a:lnTo>
                      <a:pt x="135" y="65"/>
                    </a:lnTo>
                    <a:lnTo>
                      <a:pt x="135" y="72"/>
                    </a:lnTo>
                    <a:lnTo>
                      <a:pt x="135" y="80"/>
                    </a:lnTo>
                    <a:lnTo>
                      <a:pt x="134" y="88"/>
                    </a:lnTo>
                    <a:lnTo>
                      <a:pt x="131" y="96"/>
                    </a:lnTo>
                    <a:lnTo>
                      <a:pt x="130" y="102"/>
                    </a:lnTo>
                    <a:lnTo>
                      <a:pt x="127" y="109"/>
                    </a:lnTo>
                    <a:lnTo>
                      <a:pt x="125" y="115"/>
                    </a:lnTo>
                    <a:lnTo>
                      <a:pt x="120" y="120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7" y="134"/>
                    </a:lnTo>
                    <a:lnTo>
                      <a:pt x="101" y="137"/>
                    </a:lnTo>
                    <a:lnTo>
                      <a:pt x="96" y="140"/>
                    </a:lnTo>
                    <a:lnTo>
                      <a:pt x="89" y="143"/>
                    </a:lnTo>
                    <a:lnTo>
                      <a:pt x="83" y="144"/>
                    </a:lnTo>
                    <a:lnTo>
                      <a:pt x="75" y="145"/>
                    </a:lnTo>
                    <a:lnTo>
                      <a:pt x="68" y="145"/>
                    </a:lnTo>
                    <a:lnTo>
                      <a:pt x="60" y="145"/>
                    </a:lnTo>
                    <a:lnTo>
                      <a:pt x="52" y="144"/>
                    </a:lnTo>
                    <a:lnTo>
                      <a:pt x="46" y="143"/>
                    </a:lnTo>
                    <a:lnTo>
                      <a:pt x="40" y="140"/>
                    </a:lnTo>
                    <a:lnTo>
                      <a:pt x="34" y="137"/>
                    </a:lnTo>
                    <a:lnTo>
                      <a:pt x="28" y="134"/>
                    </a:lnTo>
                    <a:lnTo>
                      <a:pt x="24" y="130"/>
                    </a:lnTo>
                    <a:lnTo>
                      <a:pt x="19" y="126"/>
                    </a:lnTo>
                    <a:lnTo>
                      <a:pt x="15" y="120"/>
                    </a:lnTo>
                    <a:lnTo>
                      <a:pt x="11" y="115"/>
                    </a:lnTo>
                    <a:lnTo>
                      <a:pt x="8" y="109"/>
                    </a:lnTo>
                    <a:lnTo>
                      <a:pt x="6" y="102"/>
                    </a:lnTo>
                    <a:lnTo>
                      <a:pt x="4" y="96"/>
                    </a:lnTo>
                    <a:lnTo>
                      <a:pt x="1" y="88"/>
                    </a:lnTo>
                    <a:lnTo>
                      <a:pt x="1" y="80"/>
                    </a:lnTo>
                    <a:lnTo>
                      <a:pt x="0" y="72"/>
                    </a:lnTo>
                    <a:lnTo>
                      <a:pt x="1" y="65"/>
                    </a:lnTo>
                    <a:lnTo>
                      <a:pt x="1" y="57"/>
                    </a:lnTo>
                    <a:lnTo>
                      <a:pt x="4" y="50"/>
                    </a:lnTo>
                    <a:lnTo>
                      <a:pt x="6" y="42"/>
                    </a:lnTo>
                    <a:lnTo>
                      <a:pt x="8" y="37"/>
                    </a:lnTo>
                    <a:lnTo>
                      <a:pt x="11" y="30"/>
                    </a:lnTo>
                    <a:lnTo>
                      <a:pt x="15" y="25"/>
                    </a:lnTo>
                    <a:lnTo>
                      <a:pt x="19" y="20"/>
                    </a:lnTo>
                    <a:lnTo>
                      <a:pt x="24" y="16"/>
                    </a:lnTo>
                    <a:lnTo>
                      <a:pt x="28" y="11"/>
                    </a:lnTo>
                    <a:lnTo>
                      <a:pt x="34" y="8"/>
                    </a:lnTo>
                    <a:lnTo>
                      <a:pt x="40" y="6"/>
                    </a:lnTo>
                    <a:lnTo>
                      <a:pt x="46" y="3"/>
                    </a:lnTo>
                    <a:lnTo>
                      <a:pt x="52" y="1"/>
                    </a:lnTo>
                    <a:lnTo>
                      <a:pt x="60" y="0"/>
                    </a:lnTo>
                    <a:lnTo>
                      <a:pt x="68" y="0"/>
                    </a:lnTo>
                    <a:close/>
                    <a:moveTo>
                      <a:pt x="68" y="126"/>
                    </a:moveTo>
                    <a:lnTo>
                      <a:pt x="77" y="125"/>
                    </a:lnTo>
                    <a:lnTo>
                      <a:pt x="86" y="122"/>
                    </a:lnTo>
                    <a:lnTo>
                      <a:pt x="93" y="118"/>
                    </a:lnTo>
                    <a:lnTo>
                      <a:pt x="99" y="111"/>
                    </a:lnTo>
                    <a:lnTo>
                      <a:pt x="104" y="104"/>
                    </a:lnTo>
                    <a:lnTo>
                      <a:pt x="107" y="95"/>
                    </a:lnTo>
                    <a:lnTo>
                      <a:pt x="108" y="85"/>
                    </a:lnTo>
                    <a:lnTo>
                      <a:pt x="109" y="72"/>
                    </a:lnTo>
                    <a:lnTo>
                      <a:pt x="108" y="61"/>
                    </a:lnTo>
                    <a:lnTo>
                      <a:pt x="107" y="50"/>
                    </a:lnTo>
                    <a:lnTo>
                      <a:pt x="104" y="41"/>
                    </a:lnTo>
                    <a:lnTo>
                      <a:pt x="99" y="34"/>
                    </a:lnTo>
                    <a:lnTo>
                      <a:pt x="93" y="28"/>
                    </a:lnTo>
                    <a:lnTo>
                      <a:pt x="86" y="24"/>
                    </a:lnTo>
                    <a:lnTo>
                      <a:pt x="77" y="20"/>
                    </a:lnTo>
                    <a:lnTo>
                      <a:pt x="68" y="20"/>
                    </a:lnTo>
                    <a:lnTo>
                      <a:pt x="58" y="20"/>
                    </a:lnTo>
                    <a:lnTo>
                      <a:pt x="49" y="24"/>
                    </a:lnTo>
                    <a:lnTo>
                      <a:pt x="42" y="28"/>
                    </a:lnTo>
                    <a:lnTo>
                      <a:pt x="37" y="34"/>
                    </a:lnTo>
                    <a:lnTo>
                      <a:pt x="31" y="41"/>
                    </a:lnTo>
                    <a:lnTo>
                      <a:pt x="29" y="50"/>
                    </a:lnTo>
                    <a:lnTo>
                      <a:pt x="27" y="61"/>
                    </a:lnTo>
                    <a:lnTo>
                      <a:pt x="26" y="72"/>
                    </a:lnTo>
                    <a:lnTo>
                      <a:pt x="27" y="85"/>
                    </a:lnTo>
                    <a:lnTo>
                      <a:pt x="29" y="95"/>
                    </a:lnTo>
                    <a:lnTo>
                      <a:pt x="31" y="104"/>
                    </a:lnTo>
                    <a:lnTo>
                      <a:pt x="37" y="111"/>
                    </a:lnTo>
                    <a:lnTo>
                      <a:pt x="42" y="118"/>
                    </a:lnTo>
                    <a:lnTo>
                      <a:pt x="49" y="122"/>
                    </a:lnTo>
                    <a:lnTo>
                      <a:pt x="58" y="125"/>
                    </a:lnTo>
                    <a:lnTo>
                      <a:pt x="68" y="126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400"/>
              <p:cNvSpPr>
                <a:spLocks noEditPoints="1"/>
              </p:cNvSpPr>
              <p:nvPr/>
            </p:nvSpPr>
            <p:spPr bwMode="auto">
              <a:xfrm>
                <a:off x="3722" y="2101"/>
                <a:ext cx="18" cy="24"/>
              </a:xfrm>
              <a:custGeom>
                <a:avLst/>
                <a:gdLst>
                  <a:gd name="T0" fmla="*/ 51 w 107"/>
                  <a:gd name="T1" fmla="*/ 0 h 141"/>
                  <a:gd name="T2" fmla="*/ 73 w 107"/>
                  <a:gd name="T3" fmla="*/ 3 h 141"/>
                  <a:gd name="T4" fmla="*/ 89 w 107"/>
                  <a:gd name="T5" fmla="*/ 10 h 141"/>
                  <a:gd name="T6" fmla="*/ 98 w 107"/>
                  <a:gd name="T7" fmla="*/ 20 h 141"/>
                  <a:gd name="T8" fmla="*/ 100 w 107"/>
                  <a:gd name="T9" fmla="*/ 34 h 141"/>
                  <a:gd name="T10" fmla="*/ 99 w 107"/>
                  <a:gd name="T11" fmla="*/ 44 h 141"/>
                  <a:gd name="T12" fmla="*/ 94 w 107"/>
                  <a:gd name="T13" fmla="*/ 53 h 141"/>
                  <a:gd name="T14" fmla="*/ 87 w 107"/>
                  <a:gd name="T15" fmla="*/ 62 h 141"/>
                  <a:gd name="T16" fmla="*/ 73 w 107"/>
                  <a:gd name="T17" fmla="*/ 67 h 141"/>
                  <a:gd name="T18" fmla="*/ 87 w 107"/>
                  <a:gd name="T19" fmla="*/ 72 h 141"/>
                  <a:gd name="T20" fmla="*/ 98 w 107"/>
                  <a:gd name="T21" fmla="*/ 78 h 141"/>
                  <a:gd name="T22" fmla="*/ 104 w 107"/>
                  <a:gd name="T23" fmla="*/ 88 h 141"/>
                  <a:gd name="T24" fmla="*/ 107 w 107"/>
                  <a:gd name="T25" fmla="*/ 100 h 141"/>
                  <a:gd name="T26" fmla="*/ 106 w 107"/>
                  <a:gd name="T27" fmla="*/ 109 h 141"/>
                  <a:gd name="T28" fmla="*/ 102 w 107"/>
                  <a:gd name="T29" fmla="*/ 118 h 141"/>
                  <a:gd name="T30" fmla="*/ 91 w 107"/>
                  <a:gd name="T31" fmla="*/ 131 h 141"/>
                  <a:gd name="T32" fmla="*/ 74 w 107"/>
                  <a:gd name="T33" fmla="*/ 138 h 141"/>
                  <a:gd name="T34" fmla="*/ 54 w 107"/>
                  <a:gd name="T35" fmla="*/ 141 h 141"/>
                  <a:gd name="T36" fmla="*/ 0 w 107"/>
                  <a:gd name="T37" fmla="*/ 0 h 141"/>
                  <a:gd name="T38" fmla="*/ 23 w 107"/>
                  <a:gd name="T39" fmla="*/ 124 h 141"/>
                  <a:gd name="T40" fmla="*/ 60 w 107"/>
                  <a:gd name="T41" fmla="*/ 123 h 141"/>
                  <a:gd name="T42" fmla="*/ 71 w 107"/>
                  <a:gd name="T43" fmla="*/ 120 h 141"/>
                  <a:gd name="T44" fmla="*/ 79 w 107"/>
                  <a:gd name="T45" fmla="*/ 114 h 141"/>
                  <a:gd name="T46" fmla="*/ 83 w 107"/>
                  <a:gd name="T47" fmla="*/ 105 h 141"/>
                  <a:gd name="T48" fmla="*/ 83 w 107"/>
                  <a:gd name="T49" fmla="*/ 95 h 141"/>
                  <a:gd name="T50" fmla="*/ 80 w 107"/>
                  <a:gd name="T51" fmla="*/ 87 h 141"/>
                  <a:gd name="T52" fmla="*/ 73 w 107"/>
                  <a:gd name="T53" fmla="*/ 80 h 141"/>
                  <a:gd name="T54" fmla="*/ 61 w 107"/>
                  <a:gd name="T55" fmla="*/ 77 h 141"/>
                  <a:gd name="T56" fmla="*/ 23 w 107"/>
                  <a:gd name="T57" fmla="*/ 77 h 141"/>
                  <a:gd name="T58" fmla="*/ 51 w 107"/>
                  <a:gd name="T59" fmla="*/ 62 h 141"/>
                  <a:gd name="T60" fmla="*/ 62 w 107"/>
                  <a:gd name="T61" fmla="*/ 59 h 141"/>
                  <a:gd name="T62" fmla="*/ 71 w 107"/>
                  <a:gd name="T63" fmla="*/ 55 h 141"/>
                  <a:gd name="T64" fmla="*/ 77 w 107"/>
                  <a:gd name="T65" fmla="*/ 47 h 141"/>
                  <a:gd name="T66" fmla="*/ 79 w 107"/>
                  <a:gd name="T67" fmla="*/ 37 h 141"/>
                  <a:gd name="T68" fmla="*/ 78 w 107"/>
                  <a:gd name="T69" fmla="*/ 30 h 141"/>
                  <a:gd name="T70" fmla="*/ 72 w 107"/>
                  <a:gd name="T71" fmla="*/ 24 h 141"/>
                  <a:gd name="T72" fmla="*/ 63 w 107"/>
                  <a:gd name="T73" fmla="*/ 19 h 141"/>
                  <a:gd name="T74" fmla="*/ 51 w 107"/>
                  <a:gd name="T75" fmla="*/ 17 h 141"/>
                  <a:gd name="T76" fmla="*/ 23 w 107"/>
                  <a:gd name="T77" fmla="*/ 6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7" h="141">
                    <a:moveTo>
                      <a:pt x="0" y="0"/>
                    </a:moveTo>
                    <a:lnTo>
                      <a:pt x="51" y="0"/>
                    </a:lnTo>
                    <a:lnTo>
                      <a:pt x="63" y="1"/>
                    </a:lnTo>
                    <a:lnTo>
                      <a:pt x="73" y="3"/>
                    </a:lnTo>
                    <a:lnTo>
                      <a:pt x="82" y="6"/>
                    </a:lnTo>
                    <a:lnTo>
                      <a:pt x="89" y="10"/>
                    </a:lnTo>
                    <a:lnTo>
                      <a:pt x="94" y="15"/>
                    </a:lnTo>
                    <a:lnTo>
                      <a:pt x="98" y="20"/>
                    </a:lnTo>
                    <a:lnTo>
                      <a:pt x="100" y="27"/>
                    </a:lnTo>
                    <a:lnTo>
                      <a:pt x="100" y="34"/>
                    </a:lnTo>
                    <a:lnTo>
                      <a:pt x="100" y="38"/>
                    </a:lnTo>
                    <a:lnTo>
                      <a:pt x="99" y="44"/>
                    </a:lnTo>
                    <a:lnTo>
                      <a:pt x="98" y="48"/>
                    </a:lnTo>
                    <a:lnTo>
                      <a:pt x="94" y="53"/>
                    </a:lnTo>
                    <a:lnTo>
                      <a:pt x="91" y="57"/>
                    </a:lnTo>
                    <a:lnTo>
                      <a:pt x="87" y="62"/>
                    </a:lnTo>
                    <a:lnTo>
                      <a:pt x="80" y="65"/>
                    </a:lnTo>
                    <a:lnTo>
                      <a:pt x="73" y="67"/>
                    </a:lnTo>
                    <a:lnTo>
                      <a:pt x="80" y="69"/>
                    </a:lnTo>
                    <a:lnTo>
                      <a:pt x="87" y="72"/>
                    </a:lnTo>
                    <a:lnTo>
                      <a:pt x="93" y="75"/>
                    </a:lnTo>
                    <a:lnTo>
                      <a:pt x="98" y="78"/>
                    </a:lnTo>
                    <a:lnTo>
                      <a:pt x="101" y="83"/>
                    </a:lnTo>
                    <a:lnTo>
                      <a:pt x="104" y="88"/>
                    </a:lnTo>
                    <a:lnTo>
                      <a:pt x="106" y="94"/>
                    </a:lnTo>
                    <a:lnTo>
                      <a:pt x="107" y="100"/>
                    </a:lnTo>
                    <a:lnTo>
                      <a:pt x="107" y="105"/>
                    </a:lnTo>
                    <a:lnTo>
                      <a:pt x="106" y="109"/>
                    </a:lnTo>
                    <a:lnTo>
                      <a:pt x="104" y="114"/>
                    </a:lnTo>
                    <a:lnTo>
                      <a:pt x="102" y="118"/>
                    </a:lnTo>
                    <a:lnTo>
                      <a:pt x="98" y="125"/>
                    </a:lnTo>
                    <a:lnTo>
                      <a:pt x="91" y="131"/>
                    </a:lnTo>
                    <a:lnTo>
                      <a:pt x="83" y="135"/>
                    </a:lnTo>
                    <a:lnTo>
                      <a:pt x="74" y="138"/>
                    </a:lnTo>
                    <a:lnTo>
                      <a:pt x="64" y="141"/>
                    </a:lnTo>
                    <a:lnTo>
                      <a:pt x="54" y="141"/>
                    </a:lnTo>
                    <a:lnTo>
                      <a:pt x="0" y="141"/>
                    </a:lnTo>
                    <a:lnTo>
                      <a:pt x="0" y="0"/>
                    </a:lnTo>
                    <a:close/>
                    <a:moveTo>
                      <a:pt x="23" y="77"/>
                    </a:moveTo>
                    <a:lnTo>
                      <a:pt x="23" y="124"/>
                    </a:lnTo>
                    <a:lnTo>
                      <a:pt x="53" y="124"/>
                    </a:lnTo>
                    <a:lnTo>
                      <a:pt x="60" y="123"/>
                    </a:lnTo>
                    <a:lnTo>
                      <a:pt x="67" y="122"/>
                    </a:lnTo>
                    <a:lnTo>
                      <a:pt x="71" y="120"/>
                    </a:lnTo>
                    <a:lnTo>
                      <a:pt x="76" y="117"/>
                    </a:lnTo>
                    <a:lnTo>
                      <a:pt x="79" y="114"/>
                    </a:lnTo>
                    <a:lnTo>
                      <a:pt x="82" y="109"/>
                    </a:lnTo>
                    <a:lnTo>
                      <a:pt x="83" y="105"/>
                    </a:lnTo>
                    <a:lnTo>
                      <a:pt x="83" y="99"/>
                    </a:lnTo>
                    <a:lnTo>
                      <a:pt x="83" y="95"/>
                    </a:lnTo>
                    <a:lnTo>
                      <a:pt x="82" y="90"/>
                    </a:lnTo>
                    <a:lnTo>
                      <a:pt x="80" y="87"/>
                    </a:lnTo>
                    <a:lnTo>
                      <a:pt x="77" y="84"/>
                    </a:lnTo>
                    <a:lnTo>
                      <a:pt x="73" y="80"/>
                    </a:lnTo>
                    <a:lnTo>
                      <a:pt x="68" y="78"/>
                    </a:lnTo>
                    <a:lnTo>
                      <a:pt x="61" y="77"/>
                    </a:lnTo>
                    <a:lnTo>
                      <a:pt x="54" y="77"/>
                    </a:lnTo>
                    <a:lnTo>
                      <a:pt x="23" y="77"/>
                    </a:lnTo>
                    <a:close/>
                    <a:moveTo>
                      <a:pt x="23" y="62"/>
                    </a:moveTo>
                    <a:lnTo>
                      <a:pt x="51" y="62"/>
                    </a:lnTo>
                    <a:lnTo>
                      <a:pt x="57" y="60"/>
                    </a:lnTo>
                    <a:lnTo>
                      <a:pt x="62" y="59"/>
                    </a:lnTo>
                    <a:lnTo>
                      <a:pt x="67" y="57"/>
                    </a:lnTo>
                    <a:lnTo>
                      <a:pt x="71" y="55"/>
                    </a:lnTo>
                    <a:lnTo>
                      <a:pt x="74" y="52"/>
                    </a:lnTo>
                    <a:lnTo>
                      <a:pt x="77" y="47"/>
                    </a:lnTo>
                    <a:lnTo>
                      <a:pt x="78" y="43"/>
                    </a:lnTo>
                    <a:lnTo>
                      <a:pt x="79" y="37"/>
                    </a:lnTo>
                    <a:lnTo>
                      <a:pt x="79" y="34"/>
                    </a:lnTo>
                    <a:lnTo>
                      <a:pt x="78" y="30"/>
                    </a:lnTo>
                    <a:lnTo>
                      <a:pt x="76" y="26"/>
                    </a:lnTo>
                    <a:lnTo>
                      <a:pt x="72" y="24"/>
                    </a:lnTo>
                    <a:lnTo>
                      <a:pt x="69" y="20"/>
                    </a:lnTo>
                    <a:lnTo>
                      <a:pt x="63" y="19"/>
                    </a:lnTo>
                    <a:lnTo>
                      <a:pt x="58" y="17"/>
                    </a:lnTo>
                    <a:lnTo>
                      <a:pt x="51" y="17"/>
                    </a:lnTo>
                    <a:lnTo>
                      <a:pt x="23" y="17"/>
                    </a:lnTo>
                    <a:lnTo>
                      <a:pt x="23" y="62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401"/>
              <p:cNvSpPr>
                <a:spLocks noEditPoints="1"/>
              </p:cNvSpPr>
              <p:nvPr/>
            </p:nvSpPr>
            <p:spPr bwMode="auto">
              <a:xfrm>
                <a:off x="3744" y="2101"/>
                <a:ext cx="21" cy="24"/>
              </a:xfrm>
              <a:custGeom>
                <a:avLst/>
                <a:gdLst>
                  <a:gd name="T0" fmla="*/ 72 w 125"/>
                  <a:gd name="T1" fmla="*/ 0 h 145"/>
                  <a:gd name="T2" fmla="*/ 84 w 125"/>
                  <a:gd name="T3" fmla="*/ 2 h 145"/>
                  <a:gd name="T4" fmla="*/ 94 w 125"/>
                  <a:gd name="T5" fmla="*/ 7 h 145"/>
                  <a:gd name="T6" fmla="*/ 103 w 125"/>
                  <a:gd name="T7" fmla="*/ 13 h 145"/>
                  <a:gd name="T8" fmla="*/ 112 w 125"/>
                  <a:gd name="T9" fmla="*/ 21 h 145"/>
                  <a:gd name="T10" fmla="*/ 118 w 125"/>
                  <a:gd name="T11" fmla="*/ 31 h 145"/>
                  <a:gd name="T12" fmla="*/ 122 w 125"/>
                  <a:gd name="T13" fmla="*/ 42 h 145"/>
                  <a:gd name="T14" fmla="*/ 125 w 125"/>
                  <a:gd name="T15" fmla="*/ 56 h 145"/>
                  <a:gd name="T16" fmla="*/ 125 w 125"/>
                  <a:gd name="T17" fmla="*/ 68 h 145"/>
                  <a:gd name="T18" fmla="*/ 121 w 125"/>
                  <a:gd name="T19" fmla="*/ 72 h 145"/>
                  <a:gd name="T20" fmla="*/ 24 w 125"/>
                  <a:gd name="T21" fmla="*/ 72 h 145"/>
                  <a:gd name="T22" fmla="*/ 29 w 125"/>
                  <a:gd name="T23" fmla="*/ 96 h 145"/>
                  <a:gd name="T24" fmla="*/ 38 w 125"/>
                  <a:gd name="T25" fmla="*/ 112 h 145"/>
                  <a:gd name="T26" fmla="*/ 51 w 125"/>
                  <a:gd name="T27" fmla="*/ 122 h 145"/>
                  <a:gd name="T28" fmla="*/ 70 w 125"/>
                  <a:gd name="T29" fmla="*/ 126 h 145"/>
                  <a:gd name="T30" fmla="*/ 86 w 125"/>
                  <a:gd name="T31" fmla="*/ 124 h 145"/>
                  <a:gd name="T32" fmla="*/ 97 w 125"/>
                  <a:gd name="T33" fmla="*/ 119 h 145"/>
                  <a:gd name="T34" fmla="*/ 106 w 125"/>
                  <a:gd name="T35" fmla="*/ 114 h 145"/>
                  <a:gd name="T36" fmla="*/ 111 w 125"/>
                  <a:gd name="T37" fmla="*/ 111 h 145"/>
                  <a:gd name="T38" fmla="*/ 116 w 125"/>
                  <a:gd name="T39" fmla="*/ 115 h 145"/>
                  <a:gd name="T40" fmla="*/ 118 w 125"/>
                  <a:gd name="T41" fmla="*/ 128 h 145"/>
                  <a:gd name="T42" fmla="*/ 104 w 125"/>
                  <a:gd name="T43" fmla="*/ 137 h 145"/>
                  <a:gd name="T44" fmla="*/ 90 w 125"/>
                  <a:gd name="T45" fmla="*/ 141 h 145"/>
                  <a:gd name="T46" fmla="*/ 76 w 125"/>
                  <a:gd name="T47" fmla="*/ 145 h 145"/>
                  <a:gd name="T48" fmla="*/ 60 w 125"/>
                  <a:gd name="T49" fmla="*/ 145 h 145"/>
                  <a:gd name="T50" fmla="*/ 47 w 125"/>
                  <a:gd name="T51" fmla="*/ 143 h 145"/>
                  <a:gd name="T52" fmla="*/ 34 w 125"/>
                  <a:gd name="T53" fmla="*/ 137 h 145"/>
                  <a:gd name="T54" fmla="*/ 24 w 125"/>
                  <a:gd name="T55" fmla="*/ 130 h 145"/>
                  <a:gd name="T56" fmla="*/ 16 w 125"/>
                  <a:gd name="T57" fmla="*/ 120 h 145"/>
                  <a:gd name="T58" fmla="*/ 8 w 125"/>
                  <a:gd name="T59" fmla="*/ 109 h 145"/>
                  <a:gd name="T60" fmla="*/ 3 w 125"/>
                  <a:gd name="T61" fmla="*/ 95 h 145"/>
                  <a:gd name="T62" fmla="*/ 1 w 125"/>
                  <a:gd name="T63" fmla="*/ 79 h 145"/>
                  <a:gd name="T64" fmla="*/ 1 w 125"/>
                  <a:gd name="T65" fmla="*/ 62 h 145"/>
                  <a:gd name="T66" fmla="*/ 3 w 125"/>
                  <a:gd name="T67" fmla="*/ 49 h 145"/>
                  <a:gd name="T68" fmla="*/ 8 w 125"/>
                  <a:gd name="T69" fmla="*/ 36 h 145"/>
                  <a:gd name="T70" fmla="*/ 14 w 125"/>
                  <a:gd name="T71" fmla="*/ 26 h 145"/>
                  <a:gd name="T72" fmla="*/ 22 w 125"/>
                  <a:gd name="T73" fmla="*/ 16 h 145"/>
                  <a:gd name="T74" fmla="*/ 32 w 125"/>
                  <a:gd name="T75" fmla="*/ 9 h 145"/>
                  <a:gd name="T76" fmla="*/ 44 w 125"/>
                  <a:gd name="T77" fmla="*/ 3 h 145"/>
                  <a:gd name="T78" fmla="*/ 59 w 125"/>
                  <a:gd name="T79" fmla="*/ 0 h 145"/>
                  <a:gd name="T80" fmla="*/ 67 w 125"/>
                  <a:gd name="T81" fmla="*/ 18 h 145"/>
                  <a:gd name="T82" fmla="*/ 51 w 125"/>
                  <a:gd name="T83" fmla="*/ 21 h 145"/>
                  <a:gd name="T84" fmla="*/ 39 w 125"/>
                  <a:gd name="T85" fmla="*/ 29 h 145"/>
                  <a:gd name="T86" fmla="*/ 30 w 125"/>
                  <a:gd name="T87" fmla="*/ 41 h 145"/>
                  <a:gd name="T88" fmla="*/ 26 w 125"/>
                  <a:gd name="T89" fmla="*/ 57 h 145"/>
                  <a:gd name="T90" fmla="*/ 102 w 125"/>
                  <a:gd name="T91" fmla="*/ 49 h 145"/>
                  <a:gd name="T92" fmla="*/ 97 w 125"/>
                  <a:gd name="T93" fmla="*/ 35 h 145"/>
                  <a:gd name="T94" fmla="*/ 88 w 125"/>
                  <a:gd name="T95" fmla="*/ 25 h 145"/>
                  <a:gd name="T96" fmla="*/ 74 w 125"/>
                  <a:gd name="T97" fmla="*/ 1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" h="145">
                    <a:moveTo>
                      <a:pt x="66" y="0"/>
                    </a:moveTo>
                    <a:lnTo>
                      <a:pt x="72" y="0"/>
                    </a:lnTo>
                    <a:lnTo>
                      <a:pt x="78" y="1"/>
                    </a:lnTo>
                    <a:lnTo>
                      <a:pt x="84" y="2"/>
                    </a:lnTo>
                    <a:lnTo>
                      <a:pt x="89" y="5"/>
                    </a:lnTo>
                    <a:lnTo>
                      <a:pt x="94" y="7"/>
                    </a:lnTo>
                    <a:lnTo>
                      <a:pt x="99" y="10"/>
                    </a:lnTo>
                    <a:lnTo>
                      <a:pt x="103" y="13"/>
                    </a:lnTo>
                    <a:lnTo>
                      <a:pt x="108" y="17"/>
                    </a:lnTo>
                    <a:lnTo>
                      <a:pt x="112" y="21"/>
                    </a:lnTo>
                    <a:lnTo>
                      <a:pt x="115" y="26"/>
                    </a:lnTo>
                    <a:lnTo>
                      <a:pt x="118" y="31"/>
                    </a:lnTo>
                    <a:lnTo>
                      <a:pt x="120" y="37"/>
                    </a:lnTo>
                    <a:lnTo>
                      <a:pt x="122" y="42"/>
                    </a:lnTo>
                    <a:lnTo>
                      <a:pt x="123" y="49"/>
                    </a:lnTo>
                    <a:lnTo>
                      <a:pt x="125" y="56"/>
                    </a:lnTo>
                    <a:lnTo>
                      <a:pt x="125" y="64"/>
                    </a:lnTo>
                    <a:lnTo>
                      <a:pt x="125" y="68"/>
                    </a:lnTo>
                    <a:lnTo>
                      <a:pt x="123" y="71"/>
                    </a:lnTo>
                    <a:lnTo>
                      <a:pt x="121" y="72"/>
                    </a:lnTo>
                    <a:lnTo>
                      <a:pt x="119" y="72"/>
                    </a:lnTo>
                    <a:lnTo>
                      <a:pt x="24" y="72"/>
                    </a:lnTo>
                    <a:lnTo>
                      <a:pt x="26" y="86"/>
                    </a:lnTo>
                    <a:lnTo>
                      <a:pt x="29" y="96"/>
                    </a:lnTo>
                    <a:lnTo>
                      <a:pt x="32" y="105"/>
                    </a:lnTo>
                    <a:lnTo>
                      <a:pt x="38" y="112"/>
                    </a:lnTo>
                    <a:lnTo>
                      <a:pt x="44" y="118"/>
                    </a:lnTo>
                    <a:lnTo>
                      <a:pt x="51" y="122"/>
                    </a:lnTo>
                    <a:lnTo>
                      <a:pt x="60" y="125"/>
                    </a:lnTo>
                    <a:lnTo>
                      <a:pt x="70" y="126"/>
                    </a:lnTo>
                    <a:lnTo>
                      <a:pt x="78" y="125"/>
                    </a:lnTo>
                    <a:lnTo>
                      <a:pt x="86" y="124"/>
                    </a:lnTo>
                    <a:lnTo>
                      <a:pt x="92" y="121"/>
                    </a:lnTo>
                    <a:lnTo>
                      <a:pt x="97" y="119"/>
                    </a:lnTo>
                    <a:lnTo>
                      <a:pt x="101" y="116"/>
                    </a:lnTo>
                    <a:lnTo>
                      <a:pt x="106" y="114"/>
                    </a:lnTo>
                    <a:lnTo>
                      <a:pt x="108" y="112"/>
                    </a:lnTo>
                    <a:lnTo>
                      <a:pt x="111" y="111"/>
                    </a:lnTo>
                    <a:lnTo>
                      <a:pt x="113" y="112"/>
                    </a:lnTo>
                    <a:lnTo>
                      <a:pt x="116" y="115"/>
                    </a:lnTo>
                    <a:lnTo>
                      <a:pt x="122" y="124"/>
                    </a:lnTo>
                    <a:lnTo>
                      <a:pt x="118" y="128"/>
                    </a:lnTo>
                    <a:lnTo>
                      <a:pt x="111" y="133"/>
                    </a:lnTo>
                    <a:lnTo>
                      <a:pt x="104" y="137"/>
                    </a:lnTo>
                    <a:lnTo>
                      <a:pt x="98" y="139"/>
                    </a:lnTo>
                    <a:lnTo>
                      <a:pt x="90" y="141"/>
                    </a:lnTo>
                    <a:lnTo>
                      <a:pt x="83" y="144"/>
                    </a:lnTo>
                    <a:lnTo>
                      <a:pt x="76" y="145"/>
                    </a:lnTo>
                    <a:lnTo>
                      <a:pt x="68" y="145"/>
                    </a:lnTo>
                    <a:lnTo>
                      <a:pt x="60" y="145"/>
                    </a:lnTo>
                    <a:lnTo>
                      <a:pt x="53" y="144"/>
                    </a:lnTo>
                    <a:lnTo>
                      <a:pt x="47" y="143"/>
                    </a:lnTo>
                    <a:lnTo>
                      <a:pt x="41" y="140"/>
                    </a:lnTo>
                    <a:lnTo>
                      <a:pt x="34" y="137"/>
                    </a:lnTo>
                    <a:lnTo>
                      <a:pt x="29" y="134"/>
                    </a:lnTo>
                    <a:lnTo>
                      <a:pt x="24" y="130"/>
                    </a:lnTo>
                    <a:lnTo>
                      <a:pt x="20" y="126"/>
                    </a:lnTo>
                    <a:lnTo>
                      <a:pt x="16" y="120"/>
                    </a:lnTo>
                    <a:lnTo>
                      <a:pt x="11" y="115"/>
                    </a:lnTo>
                    <a:lnTo>
                      <a:pt x="8" y="109"/>
                    </a:lnTo>
                    <a:lnTo>
                      <a:pt x="6" y="102"/>
                    </a:lnTo>
                    <a:lnTo>
                      <a:pt x="3" y="95"/>
                    </a:lnTo>
                    <a:lnTo>
                      <a:pt x="2" y="87"/>
                    </a:lnTo>
                    <a:lnTo>
                      <a:pt x="1" y="79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1" y="56"/>
                    </a:lnTo>
                    <a:lnTo>
                      <a:pt x="3" y="49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0" y="30"/>
                    </a:lnTo>
                    <a:lnTo>
                      <a:pt x="14" y="26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8" y="12"/>
                    </a:lnTo>
                    <a:lnTo>
                      <a:pt x="32" y="9"/>
                    </a:lnTo>
                    <a:lnTo>
                      <a:pt x="39" y="6"/>
                    </a:lnTo>
                    <a:lnTo>
                      <a:pt x="44" y="3"/>
                    </a:lnTo>
                    <a:lnTo>
                      <a:pt x="51" y="1"/>
                    </a:lnTo>
                    <a:lnTo>
                      <a:pt x="59" y="0"/>
                    </a:lnTo>
                    <a:lnTo>
                      <a:pt x="66" y="0"/>
                    </a:lnTo>
                    <a:close/>
                    <a:moveTo>
                      <a:pt x="67" y="18"/>
                    </a:moveTo>
                    <a:lnTo>
                      <a:pt x="58" y="19"/>
                    </a:lnTo>
                    <a:lnTo>
                      <a:pt x="51" y="21"/>
                    </a:lnTo>
                    <a:lnTo>
                      <a:pt x="44" y="25"/>
                    </a:lnTo>
                    <a:lnTo>
                      <a:pt x="39" y="29"/>
                    </a:lnTo>
                    <a:lnTo>
                      <a:pt x="33" y="35"/>
                    </a:lnTo>
                    <a:lnTo>
                      <a:pt x="30" y="41"/>
                    </a:lnTo>
                    <a:lnTo>
                      <a:pt x="28" y="49"/>
                    </a:lnTo>
                    <a:lnTo>
                      <a:pt x="26" y="57"/>
                    </a:lnTo>
                    <a:lnTo>
                      <a:pt x="102" y="57"/>
                    </a:lnTo>
                    <a:lnTo>
                      <a:pt x="102" y="49"/>
                    </a:lnTo>
                    <a:lnTo>
                      <a:pt x="100" y="41"/>
                    </a:lnTo>
                    <a:lnTo>
                      <a:pt x="97" y="35"/>
                    </a:lnTo>
                    <a:lnTo>
                      <a:pt x="93" y="29"/>
                    </a:lnTo>
                    <a:lnTo>
                      <a:pt x="88" y="25"/>
                    </a:lnTo>
                    <a:lnTo>
                      <a:pt x="82" y="21"/>
                    </a:lnTo>
                    <a:lnTo>
                      <a:pt x="74" y="19"/>
                    </a:lnTo>
                    <a:lnTo>
                      <a:pt x="67" y="18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402"/>
              <p:cNvSpPr>
                <a:spLocks noEditPoints="1"/>
              </p:cNvSpPr>
              <p:nvPr/>
            </p:nvSpPr>
            <p:spPr bwMode="auto">
              <a:xfrm>
                <a:off x="3770" y="2101"/>
                <a:ext cx="20" cy="32"/>
              </a:xfrm>
              <a:custGeom>
                <a:avLst/>
                <a:gdLst>
                  <a:gd name="T0" fmla="*/ 0 w 124"/>
                  <a:gd name="T1" fmla="*/ 2 h 190"/>
                  <a:gd name="T2" fmla="*/ 17 w 124"/>
                  <a:gd name="T3" fmla="*/ 2 h 190"/>
                  <a:gd name="T4" fmla="*/ 21 w 124"/>
                  <a:gd name="T5" fmla="*/ 6 h 190"/>
                  <a:gd name="T6" fmla="*/ 23 w 124"/>
                  <a:gd name="T7" fmla="*/ 25 h 190"/>
                  <a:gd name="T8" fmla="*/ 33 w 124"/>
                  <a:gd name="T9" fmla="*/ 15 h 190"/>
                  <a:gd name="T10" fmla="*/ 44 w 124"/>
                  <a:gd name="T11" fmla="*/ 7 h 190"/>
                  <a:gd name="T12" fmla="*/ 56 w 124"/>
                  <a:gd name="T13" fmla="*/ 1 h 190"/>
                  <a:gd name="T14" fmla="*/ 71 w 124"/>
                  <a:gd name="T15" fmla="*/ 0 h 190"/>
                  <a:gd name="T16" fmla="*/ 82 w 124"/>
                  <a:gd name="T17" fmla="*/ 1 h 190"/>
                  <a:gd name="T18" fmla="*/ 93 w 124"/>
                  <a:gd name="T19" fmla="*/ 5 h 190"/>
                  <a:gd name="T20" fmla="*/ 102 w 124"/>
                  <a:gd name="T21" fmla="*/ 10 h 190"/>
                  <a:gd name="T22" fmla="*/ 110 w 124"/>
                  <a:gd name="T23" fmla="*/ 18 h 190"/>
                  <a:gd name="T24" fmla="*/ 115 w 124"/>
                  <a:gd name="T25" fmla="*/ 29 h 190"/>
                  <a:gd name="T26" fmla="*/ 120 w 124"/>
                  <a:gd name="T27" fmla="*/ 41 h 190"/>
                  <a:gd name="T28" fmla="*/ 124 w 124"/>
                  <a:gd name="T29" fmla="*/ 71 h 190"/>
                  <a:gd name="T30" fmla="*/ 120 w 124"/>
                  <a:gd name="T31" fmla="*/ 100 h 190"/>
                  <a:gd name="T32" fmla="*/ 115 w 124"/>
                  <a:gd name="T33" fmla="*/ 114 h 190"/>
                  <a:gd name="T34" fmla="*/ 107 w 124"/>
                  <a:gd name="T35" fmla="*/ 124 h 190"/>
                  <a:gd name="T36" fmla="*/ 99 w 124"/>
                  <a:gd name="T37" fmla="*/ 133 h 190"/>
                  <a:gd name="T38" fmla="*/ 89 w 124"/>
                  <a:gd name="T39" fmla="*/ 139 h 190"/>
                  <a:gd name="T40" fmla="*/ 76 w 124"/>
                  <a:gd name="T41" fmla="*/ 144 h 190"/>
                  <a:gd name="T42" fmla="*/ 63 w 124"/>
                  <a:gd name="T43" fmla="*/ 145 h 190"/>
                  <a:gd name="T44" fmla="*/ 51 w 124"/>
                  <a:gd name="T45" fmla="*/ 144 h 190"/>
                  <a:gd name="T46" fmla="*/ 41 w 124"/>
                  <a:gd name="T47" fmla="*/ 140 h 190"/>
                  <a:gd name="T48" fmla="*/ 25 w 124"/>
                  <a:gd name="T49" fmla="*/ 128 h 190"/>
                  <a:gd name="T50" fmla="*/ 0 w 124"/>
                  <a:gd name="T51" fmla="*/ 190 h 190"/>
                  <a:gd name="T52" fmla="*/ 56 w 124"/>
                  <a:gd name="T53" fmla="*/ 20 h 190"/>
                  <a:gd name="T54" fmla="*/ 46 w 124"/>
                  <a:gd name="T55" fmla="*/ 24 h 190"/>
                  <a:gd name="T56" fmla="*/ 33 w 124"/>
                  <a:gd name="T57" fmla="*/ 32 h 190"/>
                  <a:gd name="T58" fmla="*/ 25 w 124"/>
                  <a:gd name="T59" fmla="*/ 109 h 190"/>
                  <a:gd name="T60" fmla="*/ 32 w 124"/>
                  <a:gd name="T61" fmla="*/ 117 h 190"/>
                  <a:gd name="T62" fmla="*/ 40 w 124"/>
                  <a:gd name="T63" fmla="*/ 122 h 190"/>
                  <a:gd name="T64" fmla="*/ 57 w 124"/>
                  <a:gd name="T65" fmla="*/ 126 h 190"/>
                  <a:gd name="T66" fmla="*/ 75 w 124"/>
                  <a:gd name="T67" fmla="*/ 122 h 190"/>
                  <a:gd name="T68" fmla="*/ 87 w 124"/>
                  <a:gd name="T69" fmla="*/ 111 h 190"/>
                  <a:gd name="T70" fmla="*/ 96 w 124"/>
                  <a:gd name="T71" fmla="*/ 95 h 190"/>
                  <a:gd name="T72" fmla="*/ 99 w 124"/>
                  <a:gd name="T73" fmla="*/ 71 h 190"/>
                  <a:gd name="T74" fmla="*/ 96 w 124"/>
                  <a:gd name="T75" fmla="*/ 48 h 190"/>
                  <a:gd name="T76" fmla="*/ 89 w 124"/>
                  <a:gd name="T77" fmla="*/ 32 h 190"/>
                  <a:gd name="T78" fmla="*/ 77 w 124"/>
                  <a:gd name="T79" fmla="*/ 22 h 190"/>
                  <a:gd name="T80" fmla="*/ 63 w 124"/>
                  <a:gd name="T81" fmla="*/ 2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4" h="190">
                    <a:moveTo>
                      <a:pt x="0" y="190"/>
                    </a:moveTo>
                    <a:lnTo>
                      <a:pt x="0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0" y="3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3" y="25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38" y="10"/>
                    </a:lnTo>
                    <a:lnTo>
                      <a:pt x="44" y="7"/>
                    </a:lnTo>
                    <a:lnTo>
                      <a:pt x="50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6" y="0"/>
                    </a:lnTo>
                    <a:lnTo>
                      <a:pt x="82" y="1"/>
                    </a:lnTo>
                    <a:lnTo>
                      <a:pt x="87" y="2"/>
                    </a:lnTo>
                    <a:lnTo>
                      <a:pt x="93" y="5"/>
                    </a:lnTo>
                    <a:lnTo>
                      <a:pt x="97" y="7"/>
                    </a:lnTo>
                    <a:lnTo>
                      <a:pt x="102" y="10"/>
                    </a:lnTo>
                    <a:lnTo>
                      <a:pt x="106" y="15"/>
                    </a:lnTo>
                    <a:lnTo>
                      <a:pt x="110" y="18"/>
                    </a:lnTo>
                    <a:lnTo>
                      <a:pt x="113" y="24"/>
                    </a:lnTo>
                    <a:lnTo>
                      <a:pt x="115" y="29"/>
                    </a:lnTo>
                    <a:lnTo>
                      <a:pt x="119" y="35"/>
                    </a:lnTo>
                    <a:lnTo>
                      <a:pt x="120" y="41"/>
                    </a:lnTo>
                    <a:lnTo>
                      <a:pt x="123" y="56"/>
                    </a:lnTo>
                    <a:lnTo>
                      <a:pt x="124" y="71"/>
                    </a:lnTo>
                    <a:lnTo>
                      <a:pt x="123" y="87"/>
                    </a:lnTo>
                    <a:lnTo>
                      <a:pt x="120" y="100"/>
                    </a:lnTo>
                    <a:lnTo>
                      <a:pt x="117" y="107"/>
                    </a:lnTo>
                    <a:lnTo>
                      <a:pt x="115" y="114"/>
                    </a:lnTo>
                    <a:lnTo>
                      <a:pt x="112" y="119"/>
                    </a:lnTo>
                    <a:lnTo>
                      <a:pt x="107" y="124"/>
                    </a:lnTo>
                    <a:lnTo>
                      <a:pt x="104" y="128"/>
                    </a:lnTo>
                    <a:lnTo>
                      <a:pt x="99" y="133"/>
                    </a:lnTo>
                    <a:lnTo>
                      <a:pt x="94" y="136"/>
                    </a:lnTo>
                    <a:lnTo>
                      <a:pt x="89" y="139"/>
                    </a:lnTo>
                    <a:lnTo>
                      <a:pt x="83" y="141"/>
                    </a:lnTo>
                    <a:lnTo>
                      <a:pt x="76" y="144"/>
                    </a:lnTo>
                    <a:lnTo>
                      <a:pt x="70" y="145"/>
                    </a:lnTo>
                    <a:lnTo>
                      <a:pt x="63" y="145"/>
                    </a:lnTo>
                    <a:lnTo>
                      <a:pt x="57" y="145"/>
                    </a:lnTo>
                    <a:lnTo>
                      <a:pt x="51" y="144"/>
                    </a:lnTo>
                    <a:lnTo>
                      <a:pt x="46" y="143"/>
                    </a:lnTo>
                    <a:lnTo>
                      <a:pt x="41" y="140"/>
                    </a:lnTo>
                    <a:lnTo>
                      <a:pt x="33" y="136"/>
                    </a:lnTo>
                    <a:lnTo>
                      <a:pt x="25" y="128"/>
                    </a:lnTo>
                    <a:lnTo>
                      <a:pt x="25" y="190"/>
                    </a:lnTo>
                    <a:lnTo>
                      <a:pt x="0" y="190"/>
                    </a:lnTo>
                    <a:close/>
                    <a:moveTo>
                      <a:pt x="63" y="20"/>
                    </a:moveTo>
                    <a:lnTo>
                      <a:pt x="56" y="20"/>
                    </a:lnTo>
                    <a:lnTo>
                      <a:pt x="52" y="21"/>
                    </a:lnTo>
                    <a:lnTo>
                      <a:pt x="46" y="24"/>
                    </a:lnTo>
                    <a:lnTo>
                      <a:pt x="42" y="26"/>
                    </a:lnTo>
                    <a:lnTo>
                      <a:pt x="33" y="32"/>
                    </a:lnTo>
                    <a:lnTo>
                      <a:pt x="25" y="41"/>
                    </a:lnTo>
                    <a:lnTo>
                      <a:pt x="25" y="109"/>
                    </a:lnTo>
                    <a:lnTo>
                      <a:pt x="28" y="114"/>
                    </a:lnTo>
                    <a:lnTo>
                      <a:pt x="32" y="117"/>
                    </a:lnTo>
                    <a:lnTo>
                      <a:pt x="35" y="120"/>
                    </a:lnTo>
                    <a:lnTo>
                      <a:pt x="40" y="122"/>
                    </a:lnTo>
                    <a:lnTo>
                      <a:pt x="48" y="125"/>
                    </a:lnTo>
                    <a:lnTo>
                      <a:pt x="57" y="126"/>
                    </a:lnTo>
                    <a:lnTo>
                      <a:pt x="67" y="125"/>
                    </a:lnTo>
                    <a:lnTo>
                      <a:pt x="75" y="122"/>
                    </a:lnTo>
                    <a:lnTo>
                      <a:pt x="82" y="118"/>
                    </a:lnTo>
                    <a:lnTo>
                      <a:pt x="87" y="111"/>
                    </a:lnTo>
                    <a:lnTo>
                      <a:pt x="93" y="104"/>
                    </a:lnTo>
                    <a:lnTo>
                      <a:pt x="96" y="95"/>
                    </a:lnTo>
                    <a:lnTo>
                      <a:pt x="97" y="84"/>
                    </a:lnTo>
                    <a:lnTo>
                      <a:pt x="99" y="71"/>
                    </a:lnTo>
                    <a:lnTo>
                      <a:pt x="97" y="59"/>
                    </a:lnTo>
                    <a:lnTo>
                      <a:pt x="96" y="48"/>
                    </a:lnTo>
                    <a:lnTo>
                      <a:pt x="93" y="39"/>
                    </a:lnTo>
                    <a:lnTo>
                      <a:pt x="89" y="32"/>
                    </a:lnTo>
                    <a:lnTo>
                      <a:pt x="84" y="27"/>
                    </a:lnTo>
                    <a:lnTo>
                      <a:pt x="77" y="22"/>
                    </a:lnTo>
                    <a:lnTo>
                      <a:pt x="71" y="20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403"/>
              <p:cNvSpPr>
                <a:spLocks noEditPoints="1"/>
              </p:cNvSpPr>
              <p:nvPr/>
            </p:nvSpPr>
            <p:spPr bwMode="auto">
              <a:xfrm>
                <a:off x="3792" y="2101"/>
                <a:ext cx="27" cy="32"/>
              </a:xfrm>
              <a:custGeom>
                <a:avLst/>
                <a:gdLst>
                  <a:gd name="T0" fmla="*/ 137 w 163"/>
                  <a:gd name="T1" fmla="*/ 0 h 189"/>
                  <a:gd name="T2" fmla="*/ 137 w 163"/>
                  <a:gd name="T3" fmla="*/ 123 h 189"/>
                  <a:gd name="T4" fmla="*/ 163 w 163"/>
                  <a:gd name="T5" fmla="*/ 123 h 189"/>
                  <a:gd name="T6" fmla="*/ 163 w 163"/>
                  <a:gd name="T7" fmla="*/ 182 h 189"/>
                  <a:gd name="T8" fmla="*/ 161 w 163"/>
                  <a:gd name="T9" fmla="*/ 185 h 189"/>
                  <a:gd name="T10" fmla="*/ 160 w 163"/>
                  <a:gd name="T11" fmla="*/ 187 h 189"/>
                  <a:gd name="T12" fmla="*/ 158 w 163"/>
                  <a:gd name="T13" fmla="*/ 188 h 189"/>
                  <a:gd name="T14" fmla="*/ 155 w 163"/>
                  <a:gd name="T15" fmla="*/ 189 h 189"/>
                  <a:gd name="T16" fmla="*/ 140 w 163"/>
                  <a:gd name="T17" fmla="*/ 189 h 189"/>
                  <a:gd name="T18" fmla="*/ 140 w 163"/>
                  <a:gd name="T19" fmla="*/ 141 h 189"/>
                  <a:gd name="T20" fmla="*/ 22 w 163"/>
                  <a:gd name="T21" fmla="*/ 141 h 189"/>
                  <a:gd name="T22" fmla="*/ 22 w 163"/>
                  <a:gd name="T23" fmla="*/ 183 h 189"/>
                  <a:gd name="T24" fmla="*/ 21 w 163"/>
                  <a:gd name="T25" fmla="*/ 185 h 189"/>
                  <a:gd name="T26" fmla="*/ 20 w 163"/>
                  <a:gd name="T27" fmla="*/ 187 h 189"/>
                  <a:gd name="T28" fmla="*/ 18 w 163"/>
                  <a:gd name="T29" fmla="*/ 188 h 189"/>
                  <a:gd name="T30" fmla="*/ 16 w 163"/>
                  <a:gd name="T31" fmla="*/ 189 h 189"/>
                  <a:gd name="T32" fmla="*/ 0 w 163"/>
                  <a:gd name="T33" fmla="*/ 189 h 189"/>
                  <a:gd name="T34" fmla="*/ 0 w 163"/>
                  <a:gd name="T35" fmla="*/ 123 h 189"/>
                  <a:gd name="T36" fmla="*/ 6 w 163"/>
                  <a:gd name="T37" fmla="*/ 123 h 189"/>
                  <a:gd name="T38" fmla="*/ 10 w 163"/>
                  <a:gd name="T39" fmla="*/ 123 h 189"/>
                  <a:gd name="T40" fmla="*/ 15 w 163"/>
                  <a:gd name="T41" fmla="*/ 120 h 189"/>
                  <a:gd name="T42" fmla="*/ 19 w 163"/>
                  <a:gd name="T43" fmla="*/ 118 h 189"/>
                  <a:gd name="T44" fmla="*/ 23 w 163"/>
                  <a:gd name="T45" fmla="*/ 114 h 189"/>
                  <a:gd name="T46" fmla="*/ 28 w 163"/>
                  <a:gd name="T47" fmla="*/ 108 h 189"/>
                  <a:gd name="T48" fmla="*/ 32 w 163"/>
                  <a:gd name="T49" fmla="*/ 100 h 189"/>
                  <a:gd name="T50" fmla="*/ 36 w 163"/>
                  <a:gd name="T51" fmla="*/ 90 h 189"/>
                  <a:gd name="T52" fmla="*/ 39 w 163"/>
                  <a:gd name="T53" fmla="*/ 78 h 189"/>
                  <a:gd name="T54" fmla="*/ 41 w 163"/>
                  <a:gd name="T55" fmla="*/ 64 h 189"/>
                  <a:gd name="T56" fmla="*/ 45 w 163"/>
                  <a:gd name="T57" fmla="*/ 46 h 189"/>
                  <a:gd name="T58" fmla="*/ 46 w 163"/>
                  <a:gd name="T59" fmla="*/ 36 h 189"/>
                  <a:gd name="T60" fmla="*/ 47 w 163"/>
                  <a:gd name="T61" fmla="*/ 25 h 189"/>
                  <a:gd name="T62" fmla="*/ 47 w 163"/>
                  <a:gd name="T63" fmla="*/ 13 h 189"/>
                  <a:gd name="T64" fmla="*/ 48 w 163"/>
                  <a:gd name="T65" fmla="*/ 0 h 189"/>
                  <a:gd name="T66" fmla="*/ 137 w 163"/>
                  <a:gd name="T67" fmla="*/ 0 h 189"/>
                  <a:gd name="T68" fmla="*/ 68 w 163"/>
                  <a:gd name="T69" fmla="*/ 20 h 189"/>
                  <a:gd name="T70" fmla="*/ 68 w 163"/>
                  <a:gd name="T71" fmla="*/ 30 h 189"/>
                  <a:gd name="T72" fmla="*/ 67 w 163"/>
                  <a:gd name="T73" fmla="*/ 40 h 189"/>
                  <a:gd name="T74" fmla="*/ 66 w 163"/>
                  <a:gd name="T75" fmla="*/ 49 h 189"/>
                  <a:gd name="T76" fmla="*/ 65 w 163"/>
                  <a:gd name="T77" fmla="*/ 58 h 189"/>
                  <a:gd name="T78" fmla="*/ 61 w 163"/>
                  <a:gd name="T79" fmla="*/ 74 h 189"/>
                  <a:gd name="T80" fmla="*/ 59 w 163"/>
                  <a:gd name="T81" fmla="*/ 87 h 189"/>
                  <a:gd name="T82" fmla="*/ 56 w 163"/>
                  <a:gd name="T83" fmla="*/ 99 h 189"/>
                  <a:gd name="T84" fmla="*/ 51 w 163"/>
                  <a:gd name="T85" fmla="*/ 108 h 189"/>
                  <a:gd name="T86" fmla="*/ 48 w 163"/>
                  <a:gd name="T87" fmla="*/ 117 h 189"/>
                  <a:gd name="T88" fmla="*/ 44 w 163"/>
                  <a:gd name="T89" fmla="*/ 123 h 189"/>
                  <a:gd name="T90" fmla="*/ 112 w 163"/>
                  <a:gd name="T91" fmla="*/ 123 h 189"/>
                  <a:gd name="T92" fmla="*/ 112 w 163"/>
                  <a:gd name="T93" fmla="*/ 20 h 189"/>
                  <a:gd name="T94" fmla="*/ 68 w 163"/>
                  <a:gd name="T95" fmla="*/ 2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3" h="189">
                    <a:moveTo>
                      <a:pt x="137" y="0"/>
                    </a:moveTo>
                    <a:lnTo>
                      <a:pt x="137" y="123"/>
                    </a:lnTo>
                    <a:lnTo>
                      <a:pt x="163" y="123"/>
                    </a:lnTo>
                    <a:lnTo>
                      <a:pt x="163" y="182"/>
                    </a:lnTo>
                    <a:lnTo>
                      <a:pt x="161" y="185"/>
                    </a:lnTo>
                    <a:lnTo>
                      <a:pt x="160" y="187"/>
                    </a:lnTo>
                    <a:lnTo>
                      <a:pt x="158" y="188"/>
                    </a:lnTo>
                    <a:lnTo>
                      <a:pt x="155" y="189"/>
                    </a:lnTo>
                    <a:lnTo>
                      <a:pt x="140" y="189"/>
                    </a:lnTo>
                    <a:lnTo>
                      <a:pt x="140" y="141"/>
                    </a:lnTo>
                    <a:lnTo>
                      <a:pt x="22" y="141"/>
                    </a:lnTo>
                    <a:lnTo>
                      <a:pt x="22" y="183"/>
                    </a:lnTo>
                    <a:lnTo>
                      <a:pt x="21" y="185"/>
                    </a:lnTo>
                    <a:lnTo>
                      <a:pt x="20" y="187"/>
                    </a:lnTo>
                    <a:lnTo>
                      <a:pt x="18" y="188"/>
                    </a:lnTo>
                    <a:lnTo>
                      <a:pt x="16" y="189"/>
                    </a:lnTo>
                    <a:lnTo>
                      <a:pt x="0" y="189"/>
                    </a:lnTo>
                    <a:lnTo>
                      <a:pt x="0" y="123"/>
                    </a:lnTo>
                    <a:lnTo>
                      <a:pt x="6" y="123"/>
                    </a:lnTo>
                    <a:lnTo>
                      <a:pt x="10" y="123"/>
                    </a:lnTo>
                    <a:lnTo>
                      <a:pt x="15" y="120"/>
                    </a:lnTo>
                    <a:lnTo>
                      <a:pt x="19" y="118"/>
                    </a:lnTo>
                    <a:lnTo>
                      <a:pt x="23" y="114"/>
                    </a:lnTo>
                    <a:lnTo>
                      <a:pt x="28" y="108"/>
                    </a:lnTo>
                    <a:lnTo>
                      <a:pt x="32" y="100"/>
                    </a:lnTo>
                    <a:lnTo>
                      <a:pt x="36" y="90"/>
                    </a:lnTo>
                    <a:lnTo>
                      <a:pt x="39" y="78"/>
                    </a:lnTo>
                    <a:lnTo>
                      <a:pt x="41" y="64"/>
                    </a:lnTo>
                    <a:lnTo>
                      <a:pt x="45" y="46"/>
                    </a:lnTo>
                    <a:lnTo>
                      <a:pt x="46" y="36"/>
                    </a:lnTo>
                    <a:lnTo>
                      <a:pt x="47" y="25"/>
                    </a:lnTo>
                    <a:lnTo>
                      <a:pt x="47" y="13"/>
                    </a:lnTo>
                    <a:lnTo>
                      <a:pt x="48" y="0"/>
                    </a:lnTo>
                    <a:lnTo>
                      <a:pt x="137" y="0"/>
                    </a:lnTo>
                    <a:close/>
                    <a:moveTo>
                      <a:pt x="68" y="20"/>
                    </a:moveTo>
                    <a:lnTo>
                      <a:pt x="68" y="30"/>
                    </a:lnTo>
                    <a:lnTo>
                      <a:pt x="67" y="40"/>
                    </a:lnTo>
                    <a:lnTo>
                      <a:pt x="66" y="49"/>
                    </a:lnTo>
                    <a:lnTo>
                      <a:pt x="65" y="58"/>
                    </a:lnTo>
                    <a:lnTo>
                      <a:pt x="61" y="74"/>
                    </a:lnTo>
                    <a:lnTo>
                      <a:pt x="59" y="87"/>
                    </a:lnTo>
                    <a:lnTo>
                      <a:pt x="56" y="99"/>
                    </a:lnTo>
                    <a:lnTo>
                      <a:pt x="51" y="108"/>
                    </a:lnTo>
                    <a:lnTo>
                      <a:pt x="48" y="117"/>
                    </a:lnTo>
                    <a:lnTo>
                      <a:pt x="44" y="123"/>
                    </a:lnTo>
                    <a:lnTo>
                      <a:pt x="112" y="123"/>
                    </a:lnTo>
                    <a:lnTo>
                      <a:pt x="112" y="20"/>
                    </a:lnTo>
                    <a:lnTo>
                      <a:pt x="68" y="2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404"/>
              <p:cNvSpPr>
                <a:spLocks noEditPoints="1"/>
              </p:cNvSpPr>
              <p:nvPr/>
            </p:nvSpPr>
            <p:spPr bwMode="auto">
              <a:xfrm>
                <a:off x="3823" y="2101"/>
                <a:ext cx="21" cy="32"/>
              </a:xfrm>
              <a:custGeom>
                <a:avLst/>
                <a:gdLst>
                  <a:gd name="T0" fmla="*/ 0 w 125"/>
                  <a:gd name="T1" fmla="*/ 2 h 190"/>
                  <a:gd name="T2" fmla="*/ 18 w 125"/>
                  <a:gd name="T3" fmla="*/ 2 h 190"/>
                  <a:gd name="T4" fmla="*/ 21 w 125"/>
                  <a:gd name="T5" fmla="*/ 6 h 190"/>
                  <a:gd name="T6" fmla="*/ 23 w 125"/>
                  <a:gd name="T7" fmla="*/ 25 h 190"/>
                  <a:gd name="T8" fmla="*/ 33 w 125"/>
                  <a:gd name="T9" fmla="*/ 15 h 190"/>
                  <a:gd name="T10" fmla="*/ 44 w 125"/>
                  <a:gd name="T11" fmla="*/ 7 h 190"/>
                  <a:gd name="T12" fmla="*/ 57 w 125"/>
                  <a:gd name="T13" fmla="*/ 1 h 190"/>
                  <a:gd name="T14" fmla="*/ 71 w 125"/>
                  <a:gd name="T15" fmla="*/ 0 h 190"/>
                  <a:gd name="T16" fmla="*/ 82 w 125"/>
                  <a:gd name="T17" fmla="*/ 1 h 190"/>
                  <a:gd name="T18" fmla="*/ 93 w 125"/>
                  <a:gd name="T19" fmla="*/ 5 h 190"/>
                  <a:gd name="T20" fmla="*/ 102 w 125"/>
                  <a:gd name="T21" fmla="*/ 10 h 190"/>
                  <a:gd name="T22" fmla="*/ 110 w 125"/>
                  <a:gd name="T23" fmla="*/ 18 h 190"/>
                  <a:gd name="T24" fmla="*/ 116 w 125"/>
                  <a:gd name="T25" fmla="*/ 29 h 190"/>
                  <a:gd name="T26" fmla="*/ 120 w 125"/>
                  <a:gd name="T27" fmla="*/ 41 h 190"/>
                  <a:gd name="T28" fmla="*/ 125 w 125"/>
                  <a:gd name="T29" fmla="*/ 71 h 190"/>
                  <a:gd name="T30" fmla="*/ 120 w 125"/>
                  <a:gd name="T31" fmla="*/ 100 h 190"/>
                  <a:gd name="T32" fmla="*/ 116 w 125"/>
                  <a:gd name="T33" fmla="*/ 114 h 190"/>
                  <a:gd name="T34" fmla="*/ 108 w 125"/>
                  <a:gd name="T35" fmla="*/ 124 h 190"/>
                  <a:gd name="T36" fmla="*/ 100 w 125"/>
                  <a:gd name="T37" fmla="*/ 133 h 190"/>
                  <a:gd name="T38" fmla="*/ 89 w 125"/>
                  <a:gd name="T39" fmla="*/ 139 h 190"/>
                  <a:gd name="T40" fmla="*/ 77 w 125"/>
                  <a:gd name="T41" fmla="*/ 144 h 190"/>
                  <a:gd name="T42" fmla="*/ 63 w 125"/>
                  <a:gd name="T43" fmla="*/ 145 h 190"/>
                  <a:gd name="T44" fmla="*/ 51 w 125"/>
                  <a:gd name="T45" fmla="*/ 144 h 190"/>
                  <a:gd name="T46" fmla="*/ 41 w 125"/>
                  <a:gd name="T47" fmla="*/ 140 h 190"/>
                  <a:gd name="T48" fmla="*/ 26 w 125"/>
                  <a:gd name="T49" fmla="*/ 128 h 190"/>
                  <a:gd name="T50" fmla="*/ 0 w 125"/>
                  <a:gd name="T51" fmla="*/ 190 h 190"/>
                  <a:gd name="T52" fmla="*/ 57 w 125"/>
                  <a:gd name="T53" fmla="*/ 20 h 190"/>
                  <a:gd name="T54" fmla="*/ 47 w 125"/>
                  <a:gd name="T55" fmla="*/ 24 h 190"/>
                  <a:gd name="T56" fmla="*/ 33 w 125"/>
                  <a:gd name="T57" fmla="*/ 32 h 190"/>
                  <a:gd name="T58" fmla="*/ 26 w 125"/>
                  <a:gd name="T59" fmla="*/ 109 h 190"/>
                  <a:gd name="T60" fmla="*/ 32 w 125"/>
                  <a:gd name="T61" fmla="*/ 117 h 190"/>
                  <a:gd name="T62" fmla="*/ 40 w 125"/>
                  <a:gd name="T63" fmla="*/ 122 h 190"/>
                  <a:gd name="T64" fmla="*/ 58 w 125"/>
                  <a:gd name="T65" fmla="*/ 126 h 190"/>
                  <a:gd name="T66" fmla="*/ 76 w 125"/>
                  <a:gd name="T67" fmla="*/ 122 h 190"/>
                  <a:gd name="T68" fmla="*/ 88 w 125"/>
                  <a:gd name="T69" fmla="*/ 111 h 190"/>
                  <a:gd name="T70" fmla="*/ 97 w 125"/>
                  <a:gd name="T71" fmla="*/ 95 h 190"/>
                  <a:gd name="T72" fmla="*/ 99 w 125"/>
                  <a:gd name="T73" fmla="*/ 71 h 190"/>
                  <a:gd name="T74" fmla="*/ 97 w 125"/>
                  <a:gd name="T75" fmla="*/ 48 h 190"/>
                  <a:gd name="T76" fmla="*/ 89 w 125"/>
                  <a:gd name="T77" fmla="*/ 32 h 190"/>
                  <a:gd name="T78" fmla="*/ 78 w 125"/>
                  <a:gd name="T79" fmla="*/ 22 h 190"/>
                  <a:gd name="T80" fmla="*/ 63 w 125"/>
                  <a:gd name="T81" fmla="*/ 2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" h="190">
                    <a:moveTo>
                      <a:pt x="0" y="190"/>
                    </a:moveTo>
                    <a:lnTo>
                      <a:pt x="0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3" y="25"/>
                    </a:lnTo>
                    <a:lnTo>
                      <a:pt x="29" y="19"/>
                    </a:lnTo>
                    <a:lnTo>
                      <a:pt x="33" y="15"/>
                    </a:lnTo>
                    <a:lnTo>
                      <a:pt x="39" y="10"/>
                    </a:lnTo>
                    <a:lnTo>
                      <a:pt x="44" y="7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2" y="1"/>
                    </a:lnTo>
                    <a:lnTo>
                      <a:pt x="88" y="2"/>
                    </a:lnTo>
                    <a:lnTo>
                      <a:pt x="93" y="5"/>
                    </a:lnTo>
                    <a:lnTo>
                      <a:pt x="98" y="7"/>
                    </a:lnTo>
                    <a:lnTo>
                      <a:pt x="102" y="10"/>
                    </a:lnTo>
                    <a:lnTo>
                      <a:pt x="107" y="15"/>
                    </a:lnTo>
                    <a:lnTo>
                      <a:pt x="110" y="18"/>
                    </a:lnTo>
                    <a:lnTo>
                      <a:pt x="113" y="24"/>
                    </a:lnTo>
                    <a:lnTo>
                      <a:pt x="116" y="29"/>
                    </a:lnTo>
                    <a:lnTo>
                      <a:pt x="119" y="35"/>
                    </a:lnTo>
                    <a:lnTo>
                      <a:pt x="120" y="41"/>
                    </a:lnTo>
                    <a:lnTo>
                      <a:pt x="123" y="56"/>
                    </a:lnTo>
                    <a:lnTo>
                      <a:pt x="125" y="71"/>
                    </a:lnTo>
                    <a:lnTo>
                      <a:pt x="123" y="87"/>
                    </a:lnTo>
                    <a:lnTo>
                      <a:pt x="120" y="100"/>
                    </a:lnTo>
                    <a:lnTo>
                      <a:pt x="118" y="107"/>
                    </a:lnTo>
                    <a:lnTo>
                      <a:pt x="116" y="114"/>
                    </a:lnTo>
                    <a:lnTo>
                      <a:pt x="112" y="119"/>
                    </a:lnTo>
                    <a:lnTo>
                      <a:pt x="108" y="124"/>
                    </a:lnTo>
                    <a:lnTo>
                      <a:pt x="105" y="128"/>
                    </a:lnTo>
                    <a:lnTo>
                      <a:pt x="100" y="133"/>
                    </a:lnTo>
                    <a:lnTo>
                      <a:pt x="95" y="136"/>
                    </a:lnTo>
                    <a:lnTo>
                      <a:pt x="89" y="139"/>
                    </a:lnTo>
                    <a:lnTo>
                      <a:pt x="83" y="141"/>
                    </a:lnTo>
                    <a:lnTo>
                      <a:pt x="77" y="144"/>
                    </a:lnTo>
                    <a:lnTo>
                      <a:pt x="70" y="145"/>
                    </a:lnTo>
                    <a:lnTo>
                      <a:pt x="63" y="145"/>
                    </a:lnTo>
                    <a:lnTo>
                      <a:pt x="58" y="145"/>
                    </a:lnTo>
                    <a:lnTo>
                      <a:pt x="51" y="144"/>
                    </a:lnTo>
                    <a:lnTo>
                      <a:pt x="47" y="143"/>
                    </a:lnTo>
                    <a:lnTo>
                      <a:pt x="41" y="140"/>
                    </a:lnTo>
                    <a:lnTo>
                      <a:pt x="33" y="136"/>
                    </a:lnTo>
                    <a:lnTo>
                      <a:pt x="26" y="128"/>
                    </a:lnTo>
                    <a:lnTo>
                      <a:pt x="26" y="190"/>
                    </a:lnTo>
                    <a:lnTo>
                      <a:pt x="0" y="190"/>
                    </a:lnTo>
                    <a:close/>
                    <a:moveTo>
                      <a:pt x="63" y="20"/>
                    </a:moveTo>
                    <a:lnTo>
                      <a:pt x="57" y="20"/>
                    </a:lnTo>
                    <a:lnTo>
                      <a:pt x="52" y="21"/>
                    </a:lnTo>
                    <a:lnTo>
                      <a:pt x="47" y="24"/>
                    </a:lnTo>
                    <a:lnTo>
                      <a:pt x="42" y="26"/>
                    </a:lnTo>
                    <a:lnTo>
                      <a:pt x="33" y="32"/>
                    </a:lnTo>
                    <a:lnTo>
                      <a:pt x="26" y="41"/>
                    </a:lnTo>
                    <a:lnTo>
                      <a:pt x="26" y="109"/>
                    </a:lnTo>
                    <a:lnTo>
                      <a:pt x="29" y="114"/>
                    </a:lnTo>
                    <a:lnTo>
                      <a:pt x="32" y="117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9" y="125"/>
                    </a:lnTo>
                    <a:lnTo>
                      <a:pt x="58" y="126"/>
                    </a:lnTo>
                    <a:lnTo>
                      <a:pt x="68" y="125"/>
                    </a:lnTo>
                    <a:lnTo>
                      <a:pt x="76" y="122"/>
                    </a:lnTo>
                    <a:lnTo>
                      <a:pt x="82" y="118"/>
                    </a:lnTo>
                    <a:lnTo>
                      <a:pt x="88" y="111"/>
                    </a:lnTo>
                    <a:lnTo>
                      <a:pt x="93" y="104"/>
                    </a:lnTo>
                    <a:lnTo>
                      <a:pt x="97" y="95"/>
                    </a:lnTo>
                    <a:lnTo>
                      <a:pt x="98" y="84"/>
                    </a:lnTo>
                    <a:lnTo>
                      <a:pt x="99" y="71"/>
                    </a:lnTo>
                    <a:lnTo>
                      <a:pt x="98" y="59"/>
                    </a:lnTo>
                    <a:lnTo>
                      <a:pt x="97" y="48"/>
                    </a:lnTo>
                    <a:lnTo>
                      <a:pt x="93" y="39"/>
                    </a:lnTo>
                    <a:lnTo>
                      <a:pt x="89" y="32"/>
                    </a:lnTo>
                    <a:lnTo>
                      <a:pt x="85" y="27"/>
                    </a:lnTo>
                    <a:lnTo>
                      <a:pt x="78" y="22"/>
                    </a:lnTo>
                    <a:lnTo>
                      <a:pt x="71" y="20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405"/>
              <p:cNvSpPr>
                <a:spLocks noEditPoints="1"/>
              </p:cNvSpPr>
              <p:nvPr/>
            </p:nvSpPr>
            <p:spPr bwMode="auto">
              <a:xfrm>
                <a:off x="3847" y="2101"/>
                <a:ext cx="19" cy="24"/>
              </a:xfrm>
              <a:custGeom>
                <a:avLst/>
                <a:gdLst>
                  <a:gd name="T0" fmla="*/ 95 w 110"/>
                  <a:gd name="T1" fmla="*/ 143 h 145"/>
                  <a:gd name="T2" fmla="*/ 92 w 110"/>
                  <a:gd name="T3" fmla="*/ 140 h 145"/>
                  <a:gd name="T4" fmla="*/ 88 w 110"/>
                  <a:gd name="T5" fmla="*/ 124 h 145"/>
                  <a:gd name="T6" fmla="*/ 76 w 110"/>
                  <a:gd name="T7" fmla="*/ 133 h 145"/>
                  <a:gd name="T8" fmla="*/ 65 w 110"/>
                  <a:gd name="T9" fmla="*/ 139 h 145"/>
                  <a:gd name="T10" fmla="*/ 53 w 110"/>
                  <a:gd name="T11" fmla="*/ 144 h 145"/>
                  <a:gd name="T12" fmla="*/ 39 w 110"/>
                  <a:gd name="T13" fmla="*/ 145 h 145"/>
                  <a:gd name="T14" fmla="*/ 23 w 110"/>
                  <a:gd name="T15" fmla="*/ 143 h 145"/>
                  <a:gd name="T16" fmla="*/ 11 w 110"/>
                  <a:gd name="T17" fmla="*/ 136 h 145"/>
                  <a:gd name="T18" fmla="*/ 2 w 110"/>
                  <a:gd name="T19" fmla="*/ 125 h 145"/>
                  <a:gd name="T20" fmla="*/ 0 w 110"/>
                  <a:gd name="T21" fmla="*/ 108 h 145"/>
                  <a:gd name="T22" fmla="*/ 1 w 110"/>
                  <a:gd name="T23" fmla="*/ 100 h 145"/>
                  <a:gd name="T24" fmla="*/ 4 w 110"/>
                  <a:gd name="T25" fmla="*/ 91 h 145"/>
                  <a:gd name="T26" fmla="*/ 10 w 110"/>
                  <a:gd name="T27" fmla="*/ 85 h 145"/>
                  <a:gd name="T28" fmla="*/ 19 w 110"/>
                  <a:gd name="T29" fmla="*/ 78 h 145"/>
                  <a:gd name="T30" fmla="*/ 45 w 110"/>
                  <a:gd name="T31" fmla="*/ 68 h 145"/>
                  <a:gd name="T32" fmla="*/ 64 w 110"/>
                  <a:gd name="T33" fmla="*/ 66 h 145"/>
                  <a:gd name="T34" fmla="*/ 85 w 110"/>
                  <a:gd name="T35" fmla="*/ 64 h 145"/>
                  <a:gd name="T36" fmla="*/ 85 w 110"/>
                  <a:gd name="T37" fmla="*/ 46 h 145"/>
                  <a:gd name="T38" fmla="*/ 82 w 110"/>
                  <a:gd name="T39" fmla="*/ 34 h 145"/>
                  <a:gd name="T40" fmla="*/ 75 w 110"/>
                  <a:gd name="T41" fmla="*/ 25 h 145"/>
                  <a:gd name="T42" fmla="*/ 64 w 110"/>
                  <a:gd name="T43" fmla="*/ 20 h 145"/>
                  <a:gd name="T44" fmla="*/ 50 w 110"/>
                  <a:gd name="T45" fmla="*/ 20 h 145"/>
                  <a:gd name="T46" fmla="*/ 38 w 110"/>
                  <a:gd name="T47" fmla="*/ 25 h 145"/>
                  <a:gd name="T48" fmla="*/ 27 w 110"/>
                  <a:gd name="T49" fmla="*/ 30 h 145"/>
                  <a:gd name="T50" fmla="*/ 21 w 110"/>
                  <a:gd name="T51" fmla="*/ 35 h 145"/>
                  <a:gd name="T52" fmla="*/ 15 w 110"/>
                  <a:gd name="T53" fmla="*/ 35 h 145"/>
                  <a:gd name="T54" fmla="*/ 12 w 110"/>
                  <a:gd name="T55" fmla="*/ 32 h 145"/>
                  <a:gd name="T56" fmla="*/ 6 w 110"/>
                  <a:gd name="T57" fmla="*/ 22 h 145"/>
                  <a:gd name="T58" fmla="*/ 19 w 110"/>
                  <a:gd name="T59" fmla="*/ 12 h 145"/>
                  <a:gd name="T60" fmla="*/ 31 w 110"/>
                  <a:gd name="T61" fmla="*/ 6 h 145"/>
                  <a:gd name="T62" fmla="*/ 45 w 110"/>
                  <a:gd name="T63" fmla="*/ 1 h 145"/>
                  <a:gd name="T64" fmla="*/ 61 w 110"/>
                  <a:gd name="T65" fmla="*/ 0 h 145"/>
                  <a:gd name="T66" fmla="*/ 82 w 110"/>
                  <a:gd name="T67" fmla="*/ 3 h 145"/>
                  <a:gd name="T68" fmla="*/ 98 w 110"/>
                  <a:gd name="T69" fmla="*/ 15 h 145"/>
                  <a:gd name="T70" fmla="*/ 106 w 110"/>
                  <a:gd name="T71" fmla="*/ 31 h 145"/>
                  <a:gd name="T72" fmla="*/ 110 w 110"/>
                  <a:gd name="T73" fmla="*/ 54 h 145"/>
                  <a:gd name="T74" fmla="*/ 99 w 110"/>
                  <a:gd name="T75" fmla="*/ 143 h 145"/>
                  <a:gd name="T76" fmla="*/ 52 w 110"/>
                  <a:gd name="T77" fmla="*/ 128 h 145"/>
                  <a:gd name="T78" fmla="*/ 63 w 110"/>
                  <a:gd name="T79" fmla="*/ 125 h 145"/>
                  <a:gd name="T80" fmla="*/ 73 w 110"/>
                  <a:gd name="T81" fmla="*/ 120 h 145"/>
                  <a:gd name="T82" fmla="*/ 82 w 110"/>
                  <a:gd name="T83" fmla="*/ 114 h 145"/>
                  <a:gd name="T84" fmla="*/ 85 w 110"/>
                  <a:gd name="T85" fmla="*/ 80 h 145"/>
                  <a:gd name="T86" fmla="*/ 56 w 110"/>
                  <a:gd name="T87" fmla="*/ 82 h 145"/>
                  <a:gd name="T88" fmla="*/ 38 w 110"/>
                  <a:gd name="T89" fmla="*/ 88 h 145"/>
                  <a:gd name="T90" fmla="*/ 26 w 110"/>
                  <a:gd name="T91" fmla="*/ 96 h 145"/>
                  <a:gd name="T92" fmla="*/ 23 w 110"/>
                  <a:gd name="T93" fmla="*/ 107 h 145"/>
                  <a:gd name="T94" fmla="*/ 24 w 110"/>
                  <a:gd name="T95" fmla="*/ 116 h 145"/>
                  <a:gd name="T96" fmla="*/ 30 w 110"/>
                  <a:gd name="T97" fmla="*/ 122 h 145"/>
                  <a:gd name="T98" fmla="*/ 38 w 110"/>
                  <a:gd name="T99" fmla="*/ 127 h 145"/>
                  <a:gd name="T100" fmla="*/ 46 w 110"/>
                  <a:gd name="T101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145">
                    <a:moveTo>
                      <a:pt x="99" y="143"/>
                    </a:moveTo>
                    <a:lnTo>
                      <a:pt x="95" y="143"/>
                    </a:lnTo>
                    <a:lnTo>
                      <a:pt x="93" y="141"/>
                    </a:lnTo>
                    <a:lnTo>
                      <a:pt x="92" y="140"/>
                    </a:lnTo>
                    <a:lnTo>
                      <a:pt x="91" y="137"/>
                    </a:lnTo>
                    <a:lnTo>
                      <a:pt x="88" y="124"/>
                    </a:lnTo>
                    <a:lnTo>
                      <a:pt x="82" y="129"/>
                    </a:lnTo>
                    <a:lnTo>
                      <a:pt x="76" y="133"/>
                    </a:lnTo>
                    <a:lnTo>
                      <a:pt x="71" y="137"/>
                    </a:lnTo>
                    <a:lnTo>
                      <a:pt x="65" y="139"/>
                    </a:lnTo>
                    <a:lnTo>
                      <a:pt x="60" y="141"/>
                    </a:lnTo>
                    <a:lnTo>
                      <a:pt x="53" y="144"/>
                    </a:lnTo>
                    <a:lnTo>
                      <a:pt x="46" y="145"/>
                    </a:lnTo>
                    <a:lnTo>
                      <a:pt x="39" y="145"/>
                    </a:lnTo>
                    <a:lnTo>
                      <a:pt x="31" y="145"/>
                    </a:lnTo>
                    <a:lnTo>
                      <a:pt x="23" y="143"/>
                    </a:lnTo>
                    <a:lnTo>
                      <a:pt x="16" y="140"/>
                    </a:lnTo>
                    <a:lnTo>
                      <a:pt x="11" y="136"/>
                    </a:lnTo>
                    <a:lnTo>
                      <a:pt x="6" y="131"/>
                    </a:lnTo>
                    <a:lnTo>
                      <a:pt x="2" y="125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1" y="100"/>
                    </a:lnTo>
                    <a:lnTo>
                      <a:pt x="2" y="96"/>
                    </a:lnTo>
                    <a:lnTo>
                      <a:pt x="4" y="91"/>
                    </a:lnTo>
                    <a:lnTo>
                      <a:pt x="6" y="88"/>
                    </a:lnTo>
                    <a:lnTo>
                      <a:pt x="10" y="85"/>
                    </a:lnTo>
                    <a:lnTo>
                      <a:pt x="14" y="81"/>
                    </a:lnTo>
                    <a:lnTo>
                      <a:pt x="19" y="78"/>
                    </a:lnTo>
                    <a:lnTo>
                      <a:pt x="31" y="72"/>
                    </a:lnTo>
                    <a:lnTo>
                      <a:pt x="45" y="68"/>
                    </a:lnTo>
                    <a:lnTo>
                      <a:pt x="54" y="67"/>
                    </a:lnTo>
                    <a:lnTo>
                      <a:pt x="64" y="66"/>
                    </a:lnTo>
                    <a:lnTo>
                      <a:pt x="74" y="65"/>
                    </a:lnTo>
                    <a:lnTo>
                      <a:pt x="85" y="64"/>
                    </a:lnTo>
                    <a:lnTo>
                      <a:pt x="85" y="54"/>
                    </a:lnTo>
                    <a:lnTo>
                      <a:pt x="85" y="46"/>
                    </a:lnTo>
                    <a:lnTo>
                      <a:pt x="84" y="39"/>
                    </a:lnTo>
                    <a:lnTo>
                      <a:pt x="82" y="34"/>
                    </a:lnTo>
                    <a:lnTo>
                      <a:pt x="79" y="28"/>
                    </a:lnTo>
                    <a:lnTo>
                      <a:pt x="75" y="25"/>
                    </a:lnTo>
                    <a:lnTo>
                      <a:pt x="70" y="22"/>
                    </a:lnTo>
                    <a:lnTo>
                      <a:pt x="64" y="20"/>
                    </a:lnTo>
                    <a:lnTo>
                      <a:pt x="59" y="20"/>
                    </a:lnTo>
                    <a:lnTo>
                      <a:pt x="50" y="20"/>
                    </a:lnTo>
                    <a:lnTo>
                      <a:pt x="43" y="22"/>
                    </a:lnTo>
                    <a:lnTo>
                      <a:pt x="38" y="25"/>
                    </a:lnTo>
                    <a:lnTo>
                      <a:pt x="32" y="27"/>
                    </a:lnTo>
                    <a:lnTo>
                      <a:pt x="27" y="30"/>
                    </a:lnTo>
                    <a:lnTo>
                      <a:pt x="24" y="32"/>
                    </a:lnTo>
                    <a:lnTo>
                      <a:pt x="21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4" y="34"/>
                    </a:lnTo>
                    <a:lnTo>
                      <a:pt x="12" y="32"/>
                    </a:lnTo>
                    <a:lnTo>
                      <a:pt x="11" y="30"/>
                    </a:lnTo>
                    <a:lnTo>
                      <a:pt x="6" y="22"/>
                    </a:lnTo>
                    <a:lnTo>
                      <a:pt x="12" y="17"/>
                    </a:lnTo>
                    <a:lnTo>
                      <a:pt x="19" y="12"/>
                    </a:lnTo>
                    <a:lnTo>
                      <a:pt x="24" y="9"/>
                    </a:lnTo>
                    <a:lnTo>
                      <a:pt x="31" y="6"/>
                    </a:lnTo>
                    <a:lnTo>
                      <a:pt x="39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72" y="1"/>
                    </a:lnTo>
                    <a:lnTo>
                      <a:pt x="82" y="3"/>
                    </a:lnTo>
                    <a:lnTo>
                      <a:pt x="91" y="9"/>
                    </a:lnTo>
                    <a:lnTo>
                      <a:pt x="98" y="15"/>
                    </a:lnTo>
                    <a:lnTo>
                      <a:pt x="103" y="22"/>
                    </a:lnTo>
                    <a:lnTo>
                      <a:pt x="106" y="31"/>
                    </a:lnTo>
                    <a:lnTo>
                      <a:pt x="109" y="41"/>
                    </a:lnTo>
                    <a:lnTo>
                      <a:pt x="110" y="54"/>
                    </a:lnTo>
                    <a:lnTo>
                      <a:pt x="110" y="143"/>
                    </a:lnTo>
                    <a:lnTo>
                      <a:pt x="99" y="143"/>
                    </a:lnTo>
                    <a:close/>
                    <a:moveTo>
                      <a:pt x="46" y="128"/>
                    </a:moveTo>
                    <a:lnTo>
                      <a:pt x="52" y="128"/>
                    </a:lnTo>
                    <a:lnTo>
                      <a:pt x="58" y="127"/>
                    </a:lnTo>
                    <a:lnTo>
                      <a:pt x="63" y="125"/>
                    </a:lnTo>
                    <a:lnTo>
                      <a:pt x="69" y="122"/>
                    </a:lnTo>
                    <a:lnTo>
                      <a:pt x="73" y="120"/>
                    </a:lnTo>
                    <a:lnTo>
                      <a:pt x="78" y="117"/>
                    </a:lnTo>
                    <a:lnTo>
                      <a:pt x="82" y="114"/>
                    </a:lnTo>
                    <a:lnTo>
                      <a:pt x="85" y="109"/>
                    </a:lnTo>
                    <a:lnTo>
                      <a:pt x="85" y="80"/>
                    </a:lnTo>
                    <a:lnTo>
                      <a:pt x="70" y="80"/>
                    </a:lnTo>
                    <a:lnTo>
                      <a:pt x="56" y="82"/>
                    </a:lnTo>
                    <a:lnTo>
                      <a:pt x="46" y="85"/>
                    </a:lnTo>
                    <a:lnTo>
                      <a:pt x="38" y="88"/>
                    </a:lnTo>
                    <a:lnTo>
                      <a:pt x="31" y="91"/>
                    </a:lnTo>
                    <a:lnTo>
                      <a:pt x="26" y="96"/>
                    </a:lnTo>
                    <a:lnTo>
                      <a:pt x="24" y="101"/>
                    </a:lnTo>
                    <a:lnTo>
                      <a:pt x="23" y="107"/>
                    </a:lnTo>
                    <a:lnTo>
                      <a:pt x="23" y="112"/>
                    </a:lnTo>
                    <a:lnTo>
                      <a:pt x="24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3" y="125"/>
                    </a:lnTo>
                    <a:lnTo>
                      <a:pt x="38" y="127"/>
                    </a:lnTo>
                    <a:lnTo>
                      <a:pt x="41" y="128"/>
                    </a:lnTo>
                    <a:lnTo>
                      <a:pt x="46" y="128"/>
                    </a:lnTo>
                    <a:close/>
                  </a:path>
                </a:pathLst>
              </a:custGeom>
              <a:solidFill>
                <a:srgbClr val="006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07"/>
            <p:cNvSpPr>
              <a:spLocks noEditPoints="1"/>
            </p:cNvSpPr>
            <p:nvPr/>
          </p:nvSpPr>
          <p:spPr bwMode="auto">
            <a:xfrm>
              <a:off x="6554788" y="3321050"/>
              <a:ext cx="46038" cy="65087"/>
            </a:xfrm>
            <a:custGeom>
              <a:avLst/>
              <a:gdLst>
                <a:gd name="T0" fmla="*/ 99 w 173"/>
                <a:gd name="T1" fmla="*/ 55 h 246"/>
                <a:gd name="T2" fmla="*/ 115 w 173"/>
                <a:gd name="T3" fmla="*/ 57 h 246"/>
                <a:gd name="T4" fmla="*/ 130 w 173"/>
                <a:gd name="T5" fmla="*/ 62 h 246"/>
                <a:gd name="T6" fmla="*/ 142 w 173"/>
                <a:gd name="T7" fmla="*/ 68 h 246"/>
                <a:gd name="T8" fmla="*/ 153 w 173"/>
                <a:gd name="T9" fmla="*/ 76 h 246"/>
                <a:gd name="T10" fmla="*/ 162 w 173"/>
                <a:gd name="T11" fmla="*/ 86 h 246"/>
                <a:gd name="T12" fmla="*/ 168 w 173"/>
                <a:gd name="T13" fmla="*/ 99 h 246"/>
                <a:gd name="T14" fmla="*/ 172 w 173"/>
                <a:gd name="T15" fmla="*/ 113 h 246"/>
                <a:gd name="T16" fmla="*/ 173 w 173"/>
                <a:gd name="T17" fmla="*/ 127 h 246"/>
                <a:gd name="T18" fmla="*/ 172 w 173"/>
                <a:gd name="T19" fmla="*/ 143 h 246"/>
                <a:gd name="T20" fmla="*/ 168 w 173"/>
                <a:gd name="T21" fmla="*/ 156 h 246"/>
                <a:gd name="T22" fmla="*/ 162 w 173"/>
                <a:gd name="T23" fmla="*/ 169 h 246"/>
                <a:gd name="T24" fmla="*/ 153 w 173"/>
                <a:gd name="T25" fmla="*/ 179 h 246"/>
                <a:gd name="T26" fmla="*/ 142 w 173"/>
                <a:gd name="T27" fmla="*/ 188 h 246"/>
                <a:gd name="T28" fmla="*/ 130 w 173"/>
                <a:gd name="T29" fmla="*/ 194 h 246"/>
                <a:gd name="T30" fmla="*/ 115 w 173"/>
                <a:gd name="T31" fmla="*/ 198 h 246"/>
                <a:gd name="T32" fmla="*/ 99 w 173"/>
                <a:gd name="T33" fmla="*/ 200 h 246"/>
                <a:gd name="T34" fmla="*/ 75 w 173"/>
                <a:gd name="T35" fmla="*/ 246 h 246"/>
                <a:gd name="T36" fmla="*/ 66 w 173"/>
                <a:gd name="T37" fmla="*/ 199 h 246"/>
                <a:gd name="T38" fmla="*/ 51 w 173"/>
                <a:gd name="T39" fmla="*/ 196 h 246"/>
                <a:gd name="T40" fmla="*/ 38 w 173"/>
                <a:gd name="T41" fmla="*/ 191 h 246"/>
                <a:gd name="T42" fmla="*/ 25 w 173"/>
                <a:gd name="T43" fmla="*/ 183 h 246"/>
                <a:gd name="T44" fmla="*/ 15 w 173"/>
                <a:gd name="T45" fmla="*/ 174 h 246"/>
                <a:gd name="T46" fmla="*/ 9 w 173"/>
                <a:gd name="T47" fmla="*/ 163 h 246"/>
                <a:gd name="T48" fmla="*/ 3 w 173"/>
                <a:gd name="T49" fmla="*/ 150 h 246"/>
                <a:gd name="T50" fmla="*/ 1 w 173"/>
                <a:gd name="T51" fmla="*/ 135 h 246"/>
                <a:gd name="T52" fmla="*/ 1 w 173"/>
                <a:gd name="T53" fmla="*/ 120 h 246"/>
                <a:gd name="T54" fmla="*/ 3 w 173"/>
                <a:gd name="T55" fmla="*/ 105 h 246"/>
                <a:gd name="T56" fmla="*/ 9 w 173"/>
                <a:gd name="T57" fmla="*/ 93 h 246"/>
                <a:gd name="T58" fmla="*/ 15 w 173"/>
                <a:gd name="T59" fmla="*/ 82 h 246"/>
                <a:gd name="T60" fmla="*/ 25 w 173"/>
                <a:gd name="T61" fmla="*/ 72 h 246"/>
                <a:gd name="T62" fmla="*/ 38 w 173"/>
                <a:gd name="T63" fmla="*/ 65 h 246"/>
                <a:gd name="T64" fmla="*/ 51 w 173"/>
                <a:gd name="T65" fmla="*/ 60 h 246"/>
                <a:gd name="T66" fmla="*/ 66 w 173"/>
                <a:gd name="T67" fmla="*/ 56 h 246"/>
                <a:gd name="T68" fmla="*/ 75 w 173"/>
                <a:gd name="T69" fmla="*/ 0 h 246"/>
                <a:gd name="T70" fmla="*/ 149 w 173"/>
                <a:gd name="T71" fmla="*/ 127 h 246"/>
                <a:gd name="T72" fmla="*/ 145 w 173"/>
                <a:gd name="T73" fmla="*/ 106 h 246"/>
                <a:gd name="T74" fmla="*/ 135 w 173"/>
                <a:gd name="T75" fmla="*/ 90 h 246"/>
                <a:gd name="T76" fmla="*/ 120 w 173"/>
                <a:gd name="T77" fmla="*/ 79 h 246"/>
                <a:gd name="T78" fmla="*/ 98 w 173"/>
                <a:gd name="T79" fmla="*/ 74 h 246"/>
                <a:gd name="T80" fmla="*/ 98 w 173"/>
                <a:gd name="T81" fmla="*/ 181 h 246"/>
                <a:gd name="T82" fmla="*/ 120 w 173"/>
                <a:gd name="T83" fmla="*/ 176 h 246"/>
                <a:gd name="T84" fmla="*/ 135 w 173"/>
                <a:gd name="T85" fmla="*/ 165 h 246"/>
                <a:gd name="T86" fmla="*/ 145 w 173"/>
                <a:gd name="T87" fmla="*/ 150 h 246"/>
                <a:gd name="T88" fmla="*/ 149 w 173"/>
                <a:gd name="T89" fmla="*/ 127 h 246"/>
                <a:gd name="T90" fmla="*/ 26 w 173"/>
                <a:gd name="T91" fmla="*/ 140 h 246"/>
                <a:gd name="T92" fmla="*/ 32 w 173"/>
                <a:gd name="T93" fmla="*/ 159 h 246"/>
                <a:gd name="T94" fmla="*/ 45 w 173"/>
                <a:gd name="T95" fmla="*/ 172 h 246"/>
                <a:gd name="T96" fmla="*/ 64 w 173"/>
                <a:gd name="T97" fmla="*/ 180 h 246"/>
                <a:gd name="T98" fmla="*/ 75 w 173"/>
                <a:gd name="T99" fmla="*/ 181 h 246"/>
                <a:gd name="T100" fmla="*/ 64 w 173"/>
                <a:gd name="T101" fmla="*/ 75 h 246"/>
                <a:gd name="T102" fmla="*/ 45 w 173"/>
                <a:gd name="T103" fmla="*/ 83 h 246"/>
                <a:gd name="T104" fmla="*/ 32 w 173"/>
                <a:gd name="T105" fmla="*/ 97 h 246"/>
                <a:gd name="T106" fmla="*/ 26 w 173"/>
                <a:gd name="T107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246">
                  <a:moveTo>
                    <a:pt x="99" y="0"/>
                  </a:moveTo>
                  <a:lnTo>
                    <a:pt x="99" y="55"/>
                  </a:lnTo>
                  <a:lnTo>
                    <a:pt x="106" y="56"/>
                  </a:lnTo>
                  <a:lnTo>
                    <a:pt x="115" y="57"/>
                  </a:lnTo>
                  <a:lnTo>
                    <a:pt x="122" y="60"/>
                  </a:lnTo>
                  <a:lnTo>
                    <a:pt x="130" y="62"/>
                  </a:lnTo>
                  <a:lnTo>
                    <a:pt x="137" y="65"/>
                  </a:lnTo>
                  <a:lnTo>
                    <a:pt x="142" y="68"/>
                  </a:lnTo>
                  <a:lnTo>
                    <a:pt x="148" y="72"/>
                  </a:lnTo>
                  <a:lnTo>
                    <a:pt x="153" y="76"/>
                  </a:lnTo>
                  <a:lnTo>
                    <a:pt x="158" y="82"/>
                  </a:lnTo>
                  <a:lnTo>
                    <a:pt x="162" y="86"/>
                  </a:lnTo>
                  <a:lnTo>
                    <a:pt x="165" y="93"/>
                  </a:lnTo>
                  <a:lnTo>
                    <a:pt x="168" y="99"/>
                  </a:lnTo>
                  <a:lnTo>
                    <a:pt x="170" y="105"/>
                  </a:lnTo>
                  <a:lnTo>
                    <a:pt x="172" y="113"/>
                  </a:lnTo>
                  <a:lnTo>
                    <a:pt x="173" y="120"/>
                  </a:lnTo>
                  <a:lnTo>
                    <a:pt x="173" y="127"/>
                  </a:lnTo>
                  <a:lnTo>
                    <a:pt x="173" y="135"/>
                  </a:lnTo>
                  <a:lnTo>
                    <a:pt x="172" y="143"/>
                  </a:lnTo>
                  <a:lnTo>
                    <a:pt x="170" y="150"/>
                  </a:lnTo>
                  <a:lnTo>
                    <a:pt x="168" y="156"/>
                  </a:lnTo>
                  <a:lnTo>
                    <a:pt x="165" y="163"/>
                  </a:lnTo>
                  <a:lnTo>
                    <a:pt x="162" y="169"/>
                  </a:lnTo>
                  <a:lnTo>
                    <a:pt x="158" y="174"/>
                  </a:lnTo>
                  <a:lnTo>
                    <a:pt x="153" y="179"/>
                  </a:lnTo>
                  <a:lnTo>
                    <a:pt x="148" y="183"/>
                  </a:lnTo>
                  <a:lnTo>
                    <a:pt x="142" y="188"/>
                  </a:lnTo>
                  <a:lnTo>
                    <a:pt x="137" y="191"/>
                  </a:lnTo>
                  <a:lnTo>
                    <a:pt x="130" y="194"/>
                  </a:lnTo>
                  <a:lnTo>
                    <a:pt x="122" y="196"/>
                  </a:lnTo>
                  <a:lnTo>
                    <a:pt x="115" y="198"/>
                  </a:lnTo>
                  <a:lnTo>
                    <a:pt x="106" y="199"/>
                  </a:lnTo>
                  <a:lnTo>
                    <a:pt x="99" y="200"/>
                  </a:lnTo>
                  <a:lnTo>
                    <a:pt x="99" y="246"/>
                  </a:lnTo>
                  <a:lnTo>
                    <a:pt x="75" y="246"/>
                  </a:lnTo>
                  <a:lnTo>
                    <a:pt x="75" y="200"/>
                  </a:lnTo>
                  <a:lnTo>
                    <a:pt x="66" y="199"/>
                  </a:lnTo>
                  <a:lnTo>
                    <a:pt x="59" y="198"/>
                  </a:lnTo>
                  <a:lnTo>
                    <a:pt x="51" y="196"/>
                  </a:lnTo>
                  <a:lnTo>
                    <a:pt x="44" y="194"/>
                  </a:lnTo>
                  <a:lnTo>
                    <a:pt x="38" y="191"/>
                  </a:lnTo>
                  <a:lnTo>
                    <a:pt x="31" y="188"/>
                  </a:lnTo>
                  <a:lnTo>
                    <a:pt x="25" y="183"/>
                  </a:lnTo>
                  <a:lnTo>
                    <a:pt x="21" y="179"/>
                  </a:lnTo>
                  <a:lnTo>
                    <a:pt x="15" y="174"/>
                  </a:lnTo>
                  <a:lnTo>
                    <a:pt x="12" y="169"/>
                  </a:lnTo>
                  <a:lnTo>
                    <a:pt x="9" y="163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2" y="143"/>
                  </a:lnTo>
                  <a:lnTo>
                    <a:pt x="1" y="135"/>
                  </a:lnTo>
                  <a:lnTo>
                    <a:pt x="0" y="127"/>
                  </a:lnTo>
                  <a:lnTo>
                    <a:pt x="1" y="120"/>
                  </a:lnTo>
                  <a:lnTo>
                    <a:pt x="2" y="113"/>
                  </a:lnTo>
                  <a:lnTo>
                    <a:pt x="3" y="105"/>
                  </a:lnTo>
                  <a:lnTo>
                    <a:pt x="5" y="99"/>
                  </a:lnTo>
                  <a:lnTo>
                    <a:pt x="9" y="93"/>
                  </a:lnTo>
                  <a:lnTo>
                    <a:pt x="12" y="86"/>
                  </a:lnTo>
                  <a:lnTo>
                    <a:pt x="15" y="82"/>
                  </a:lnTo>
                  <a:lnTo>
                    <a:pt x="21" y="76"/>
                  </a:lnTo>
                  <a:lnTo>
                    <a:pt x="25" y="72"/>
                  </a:lnTo>
                  <a:lnTo>
                    <a:pt x="31" y="68"/>
                  </a:lnTo>
                  <a:lnTo>
                    <a:pt x="38" y="65"/>
                  </a:lnTo>
                  <a:lnTo>
                    <a:pt x="44" y="62"/>
                  </a:lnTo>
                  <a:lnTo>
                    <a:pt x="51" y="60"/>
                  </a:lnTo>
                  <a:lnTo>
                    <a:pt x="59" y="57"/>
                  </a:lnTo>
                  <a:lnTo>
                    <a:pt x="66" y="56"/>
                  </a:lnTo>
                  <a:lnTo>
                    <a:pt x="75" y="55"/>
                  </a:lnTo>
                  <a:lnTo>
                    <a:pt x="75" y="0"/>
                  </a:lnTo>
                  <a:lnTo>
                    <a:pt x="99" y="0"/>
                  </a:lnTo>
                  <a:close/>
                  <a:moveTo>
                    <a:pt x="149" y="127"/>
                  </a:moveTo>
                  <a:lnTo>
                    <a:pt x="148" y="116"/>
                  </a:lnTo>
                  <a:lnTo>
                    <a:pt x="145" y="106"/>
                  </a:lnTo>
                  <a:lnTo>
                    <a:pt x="141" y="97"/>
                  </a:lnTo>
                  <a:lnTo>
                    <a:pt x="135" y="90"/>
                  </a:lnTo>
                  <a:lnTo>
                    <a:pt x="129" y="83"/>
                  </a:lnTo>
                  <a:lnTo>
                    <a:pt x="120" y="79"/>
                  </a:lnTo>
                  <a:lnTo>
                    <a:pt x="110" y="75"/>
                  </a:lnTo>
                  <a:lnTo>
                    <a:pt x="98" y="74"/>
                  </a:lnTo>
                  <a:lnTo>
                    <a:pt x="98" y="180"/>
                  </a:lnTo>
                  <a:lnTo>
                    <a:pt x="98" y="181"/>
                  </a:lnTo>
                  <a:lnTo>
                    <a:pt x="110" y="180"/>
                  </a:lnTo>
                  <a:lnTo>
                    <a:pt x="120" y="176"/>
                  </a:lnTo>
                  <a:lnTo>
                    <a:pt x="129" y="172"/>
                  </a:lnTo>
                  <a:lnTo>
                    <a:pt x="135" y="165"/>
                  </a:lnTo>
                  <a:lnTo>
                    <a:pt x="141" y="159"/>
                  </a:lnTo>
                  <a:lnTo>
                    <a:pt x="145" y="150"/>
                  </a:lnTo>
                  <a:lnTo>
                    <a:pt x="148" y="140"/>
                  </a:lnTo>
                  <a:lnTo>
                    <a:pt x="149" y="127"/>
                  </a:lnTo>
                  <a:close/>
                  <a:moveTo>
                    <a:pt x="25" y="127"/>
                  </a:moveTo>
                  <a:lnTo>
                    <a:pt x="26" y="140"/>
                  </a:lnTo>
                  <a:lnTo>
                    <a:pt x="29" y="150"/>
                  </a:lnTo>
                  <a:lnTo>
                    <a:pt x="32" y="159"/>
                  </a:lnTo>
                  <a:lnTo>
                    <a:pt x="38" y="165"/>
                  </a:lnTo>
                  <a:lnTo>
                    <a:pt x="45" y="172"/>
                  </a:lnTo>
                  <a:lnTo>
                    <a:pt x="54" y="176"/>
                  </a:lnTo>
                  <a:lnTo>
                    <a:pt x="64" y="180"/>
                  </a:lnTo>
                  <a:lnTo>
                    <a:pt x="75" y="181"/>
                  </a:lnTo>
                  <a:lnTo>
                    <a:pt x="75" y="181"/>
                  </a:lnTo>
                  <a:lnTo>
                    <a:pt x="75" y="74"/>
                  </a:lnTo>
                  <a:lnTo>
                    <a:pt x="64" y="75"/>
                  </a:lnTo>
                  <a:lnTo>
                    <a:pt x="54" y="79"/>
                  </a:lnTo>
                  <a:lnTo>
                    <a:pt x="45" y="83"/>
                  </a:lnTo>
                  <a:lnTo>
                    <a:pt x="38" y="90"/>
                  </a:lnTo>
                  <a:lnTo>
                    <a:pt x="32" y="97"/>
                  </a:lnTo>
                  <a:lnTo>
                    <a:pt x="29" y="106"/>
                  </a:lnTo>
                  <a:lnTo>
                    <a:pt x="26" y="116"/>
                  </a:lnTo>
                  <a:lnTo>
                    <a:pt x="25" y="127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08"/>
            <p:cNvSpPr>
              <a:spLocks/>
            </p:cNvSpPr>
            <p:nvPr/>
          </p:nvSpPr>
          <p:spPr bwMode="auto">
            <a:xfrm>
              <a:off x="6602413" y="3335338"/>
              <a:ext cx="34925" cy="38100"/>
            </a:xfrm>
            <a:custGeom>
              <a:avLst/>
              <a:gdLst>
                <a:gd name="T0" fmla="*/ 0 w 134"/>
                <a:gd name="T1" fmla="*/ 0 h 141"/>
                <a:gd name="T2" fmla="*/ 134 w 134"/>
                <a:gd name="T3" fmla="*/ 0 h 141"/>
                <a:gd name="T4" fmla="*/ 134 w 134"/>
                <a:gd name="T5" fmla="*/ 19 h 141"/>
                <a:gd name="T6" fmla="*/ 79 w 134"/>
                <a:gd name="T7" fmla="*/ 19 h 141"/>
                <a:gd name="T8" fmla="*/ 79 w 134"/>
                <a:gd name="T9" fmla="*/ 141 h 141"/>
                <a:gd name="T10" fmla="*/ 55 w 134"/>
                <a:gd name="T11" fmla="*/ 141 h 141"/>
                <a:gd name="T12" fmla="*/ 55 w 134"/>
                <a:gd name="T13" fmla="*/ 19 h 141"/>
                <a:gd name="T14" fmla="*/ 0 w 134"/>
                <a:gd name="T15" fmla="*/ 19 h 141"/>
                <a:gd name="T16" fmla="*/ 0 w 134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41">
                  <a:moveTo>
                    <a:pt x="0" y="0"/>
                  </a:moveTo>
                  <a:lnTo>
                    <a:pt x="134" y="0"/>
                  </a:lnTo>
                  <a:lnTo>
                    <a:pt x="134" y="19"/>
                  </a:lnTo>
                  <a:lnTo>
                    <a:pt x="79" y="19"/>
                  </a:lnTo>
                  <a:lnTo>
                    <a:pt x="79" y="141"/>
                  </a:lnTo>
                  <a:lnTo>
                    <a:pt x="55" y="141"/>
                  </a:lnTo>
                  <a:lnTo>
                    <a:pt x="55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09"/>
            <p:cNvSpPr>
              <a:spLocks noEditPoints="1"/>
            </p:cNvSpPr>
            <p:nvPr/>
          </p:nvSpPr>
          <p:spPr bwMode="auto">
            <a:xfrm>
              <a:off x="6640513" y="3335338"/>
              <a:ext cx="34925" cy="38100"/>
            </a:xfrm>
            <a:custGeom>
              <a:avLst/>
              <a:gdLst>
                <a:gd name="T0" fmla="*/ 74 w 133"/>
                <a:gd name="T1" fmla="*/ 0 h 145"/>
                <a:gd name="T2" fmla="*/ 87 w 133"/>
                <a:gd name="T3" fmla="*/ 3 h 145"/>
                <a:gd name="T4" fmla="*/ 100 w 133"/>
                <a:gd name="T5" fmla="*/ 8 h 145"/>
                <a:gd name="T6" fmla="*/ 111 w 133"/>
                <a:gd name="T7" fmla="*/ 16 h 145"/>
                <a:gd name="T8" fmla="*/ 119 w 133"/>
                <a:gd name="T9" fmla="*/ 25 h 145"/>
                <a:gd name="T10" fmla="*/ 125 w 133"/>
                <a:gd name="T11" fmla="*/ 37 h 145"/>
                <a:gd name="T12" fmla="*/ 131 w 133"/>
                <a:gd name="T13" fmla="*/ 50 h 145"/>
                <a:gd name="T14" fmla="*/ 133 w 133"/>
                <a:gd name="T15" fmla="*/ 65 h 145"/>
                <a:gd name="T16" fmla="*/ 133 w 133"/>
                <a:gd name="T17" fmla="*/ 80 h 145"/>
                <a:gd name="T18" fmla="*/ 131 w 133"/>
                <a:gd name="T19" fmla="*/ 96 h 145"/>
                <a:gd name="T20" fmla="*/ 125 w 133"/>
                <a:gd name="T21" fmla="*/ 109 h 145"/>
                <a:gd name="T22" fmla="*/ 119 w 133"/>
                <a:gd name="T23" fmla="*/ 120 h 145"/>
                <a:gd name="T24" fmla="*/ 111 w 133"/>
                <a:gd name="T25" fmla="*/ 130 h 145"/>
                <a:gd name="T26" fmla="*/ 100 w 133"/>
                <a:gd name="T27" fmla="*/ 137 h 145"/>
                <a:gd name="T28" fmla="*/ 87 w 133"/>
                <a:gd name="T29" fmla="*/ 143 h 145"/>
                <a:gd name="T30" fmla="*/ 74 w 133"/>
                <a:gd name="T31" fmla="*/ 145 h 145"/>
                <a:gd name="T32" fmla="*/ 59 w 133"/>
                <a:gd name="T33" fmla="*/ 145 h 145"/>
                <a:gd name="T34" fmla="*/ 44 w 133"/>
                <a:gd name="T35" fmla="*/ 143 h 145"/>
                <a:gd name="T36" fmla="*/ 32 w 133"/>
                <a:gd name="T37" fmla="*/ 137 h 145"/>
                <a:gd name="T38" fmla="*/ 22 w 133"/>
                <a:gd name="T39" fmla="*/ 130 h 145"/>
                <a:gd name="T40" fmla="*/ 13 w 133"/>
                <a:gd name="T41" fmla="*/ 120 h 145"/>
                <a:gd name="T42" fmla="*/ 6 w 133"/>
                <a:gd name="T43" fmla="*/ 109 h 145"/>
                <a:gd name="T44" fmla="*/ 2 w 133"/>
                <a:gd name="T45" fmla="*/ 96 h 145"/>
                <a:gd name="T46" fmla="*/ 0 w 133"/>
                <a:gd name="T47" fmla="*/ 80 h 145"/>
                <a:gd name="T48" fmla="*/ 0 w 133"/>
                <a:gd name="T49" fmla="*/ 65 h 145"/>
                <a:gd name="T50" fmla="*/ 2 w 133"/>
                <a:gd name="T51" fmla="*/ 50 h 145"/>
                <a:gd name="T52" fmla="*/ 6 w 133"/>
                <a:gd name="T53" fmla="*/ 37 h 145"/>
                <a:gd name="T54" fmla="*/ 13 w 133"/>
                <a:gd name="T55" fmla="*/ 25 h 145"/>
                <a:gd name="T56" fmla="*/ 22 w 133"/>
                <a:gd name="T57" fmla="*/ 16 h 145"/>
                <a:gd name="T58" fmla="*/ 32 w 133"/>
                <a:gd name="T59" fmla="*/ 8 h 145"/>
                <a:gd name="T60" fmla="*/ 44 w 133"/>
                <a:gd name="T61" fmla="*/ 3 h 145"/>
                <a:gd name="T62" fmla="*/ 59 w 133"/>
                <a:gd name="T63" fmla="*/ 0 h 145"/>
                <a:gd name="T64" fmla="*/ 66 w 133"/>
                <a:gd name="T65" fmla="*/ 126 h 145"/>
                <a:gd name="T66" fmla="*/ 84 w 133"/>
                <a:gd name="T67" fmla="*/ 122 h 145"/>
                <a:gd name="T68" fmla="*/ 97 w 133"/>
                <a:gd name="T69" fmla="*/ 111 h 145"/>
                <a:gd name="T70" fmla="*/ 105 w 133"/>
                <a:gd name="T71" fmla="*/ 95 h 145"/>
                <a:gd name="T72" fmla="*/ 107 w 133"/>
                <a:gd name="T73" fmla="*/ 72 h 145"/>
                <a:gd name="T74" fmla="*/ 105 w 133"/>
                <a:gd name="T75" fmla="*/ 50 h 145"/>
                <a:gd name="T76" fmla="*/ 97 w 133"/>
                <a:gd name="T77" fmla="*/ 34 h 145"/>
                <a:gd name="T78" fmla="*/ 84 w 133"/>
                <a:gd name="T79" fmla="*/ 24 h 145"/>
                <a:gd name="T80" fmla="*/ 66 w 133"/>
                <a:gd name="T81" fmla="*/ 20 h 145"/>
                <a:gd name="T82" fmla="*/ 47 w 133"/>
                <a:gd name="T83" fmla="*/ 24 h 145"/>
                <a:gd name="T84" fmla="*/ 35 w 133"/>
                <a:gd name="T85" fmla="*/ 34 h 145"/>
                <a:gd name="T86" fmla="*/ 27 w 133"/>
                <a:gd name="T87" fmla="*/ 50 h 145"/>
                <a:gd name="T88" fmla="*/ 24 w 133"/>
                <a:gd name="T89" fmla="*/ 72 h 145"/>
                <a:gd name="T90" fmla="*/ 27 w 133"/>
                <a:gd name="T91" fmla="*/ 95 h 145"/>
                <a:gd name="T92" fmla="*/ 35 w 133"/>
                <a:gd name="T93" fmla="*/ 111 h 145"/>
                <a:gd name="T94" fmla="*/ 47 w 133"/>
                <a:gd name="T95" fmla="*/ 122 h 145"/>
                <a:gd name="T96" fmla="*/ 66 w 133"/>
                <a:gd name="T97" fmla="*/ 12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5">
                  <a:moveTo>
                    <a:pt x="66" y="0"/>
                  </a:moveTo>
                  <a:lnTo>
                    <a:pt x="74" y="0"/>
                  </a:lnTo>
                  <a:lnTo>
                    <a:pt x="81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8"/>
                  </a:lnTo>
                  <a:lnTo>
                    <a:pt x="105" y="11"/>
                  </a:lnTo>
                  <a:lnTo>
                    <a:pt x="111" y="16"/>
                  </a:lnTo>
                  <a:lnTo>
                    <a:pt x="115" y="20"/>
                  </a:lnTo>
                  <a:lnTo>
                    <a:pt x="119" y="25"/>
                  </a:lnTo>
                  <a:lnTo>
                    <a:pt x="123" y="30"/>
                  </a:lnTo>
                  <a:lnTo>
                    <a:pt x="125" y="37"/>
                  </a:lnTo>
                  <a:lnTo>
                    <a:pt x="129" y="42"/>
                  </a:lnTo>
                  <a:lnTo>
                    <a:pt x="131" y="50"/>
                  </a:lnTo>
                  <a:lnTo>
                    <a:pt x="132" y="57"/>
                  </a:lnTo>
                  <a:lnTo>
                    <a:pt x="133" y="65"/>
                  </a:lnTo>
                  <a:lnTo>
                    <a:pt x="133" y="72"/>
                  </a:lnTo>
                  <a:lnTo>
                    <a:pt x="133" y="80"/>
                  </a:lnTo>
                  <a:lnTo>
                    <a:pt x="132" y="88"/>
                  </a:lnTo>
                  <a:lnTo>
                    <a:pt x="131" y="96"/>
                  </a:lnTo>
                  <a:lnTo>
                    <a:pt x="129" y="102"/>
                  </a:lnTo>
                  <a:lnTo>
                    <a:pt x="125" y="109"/>
                  </a:lnTo>
                  <a:lnTo>
                    <a:pt x="123" y="115"/>
                  </a:lnTo>
                  <a:lnTo>
                    <a:pt x="119" y="120"/>
                  </a:lnTo>
                  <a:lnTo>
                    <a:pt x="115" y="126"/>
                  </a:lnTo>
                  <a:lnTo>
                    <a:pt x="111" y="130"/>
                  </a:lnTo>
                  <a:lnTo>
                    <a:pt x="105" y="134"/>
                  </a:lnTo>
                  <a:lnTo>
                    <a:pt x="100" y="137"/>
                  </a:lnTo>
                  <a:lnTo>
                    <a:pt x="94" y="140"/>
                  </a:lnTo>
                  <a:lnTo>
                    <a:pt x="87" y="143"/>
                  </a:lnTo>
                  <a:lnTo>
                    <a:pt x="81" y="144"/>
                  </a:lnTo>
                  <a:lnTo>
                    <a:pt x="74" y="145"/>
                  </a:lnTo>
                  <a:lnTo>
                    <a:pt x="66" y="145"/>
                  </a:lnTo>
                  <a:lnTo>
                    <a:pt x="59" y="145"/>
                  </a:lnTo>
                  <a:lnTo>
                    <a:pt x="52" y="144"/>
                  </a:lnTo>
                  <a:lnTo>
                    <a:pt x="44" y="143"/>
                  </a:lnTo>
                  <a:lnTo>
                    <a:pt x="39" y="140"/>
                  </a:lnTo>
                  <a:lnTo>
                    <a:pt x="32" y="137"/>
                  </a:lnTo>
                  <a:lnTo>
                    <a:pt x="26" y="134"/>
                  </a:lnTo>
                  <a:lnTo>
                    <a:pt x="22" y="130"/>
                  </a:lnTo>
                  <a:lnTo>
                    <a:pt x="17" y="126"/>
                  </a:lnTo>
                  <a:lnTo>
                    <a:pt x="13" y="120"/>
                  </a:lnTo>
                  <a:lnTo>
                    <a:pt x="10" y="115"/>
                  </a:lnTo>
                  <a:lnTo>
                    <a:pt x="6" y="109"/>
                  </a:lnTo>
                  <a:lnTo>
                    <a:pt x="4" y="102"/>
                  </a:lnTo>
                  <a:lnTo>
                    <a:pt x="2" y="96"/>
                  </a:lnTo>
                  <a:lnTo>
                    <a:pt x="1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1" y="57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7"/>
                  </a:lnTo>
                  <a:lnTo>
                    <a:pt x="10" y="30"/>
                  </a:lnTo>
                  <a:lnTo>
                    <a:pt x="13" y="25"/>
                  </a:lnTo>
                  <a:lnTo>
                    <a:pt x="17" y="20"/>
                  </a:lnTo>
                  <a:lnTo>
                    <a:pt x="22" y="16"/>
                  </a:lnTo>
                  <a:lnTo>
                    <a:pt x="26" y="11"/>
                  </a:lnTo>
                  <a:lnTo>
                    <a:pt x="32" y="8"/>
                  </a:lnTo>
                  <a:lnTo>
                    <a:pt x="39" y="6"/>
                  </a:lnTo>
                  <a:lnTo>
                    <a:pt x="44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6" y="0"/>
                  </a:lnTo>
                  <a:close/>
                  <a:moveTo>
                    <a:pt x="66" y="126"/>
                  </a:moveTo>
                  <a:lnTo>
                    <a:pt x="76" y="125"/>
                  </a:lnTo>
                  <a:lnTo>
                    <a:pt x="84" y="122"/>
                  </a:lnTo>
                  <a:lnTo>
                    <a:pt x="92" y="118"/>
                  </a:lnTo>
                  <a:lnTo>
                    <a:pt x="97" y="111"/>
                  </a:lnTo>
                  <a:lnTo>
                    <a:pt x="102" y="104"/>
                  </a:lnTo>
                  <a:lnTo>
                    <a:pt x="105" y="95"/>
                  </a:lnTo>
                  <a:lnTo>
                    <a:pt x="106" y="85"/>
                  </a:lnTo>
                  <a:lnTo>
                    <a:pt x="107" y="72"/>
                  </a:lnTo>
                  <a:lnTo>
                    <a:pt x="106" y="61"/>
                  </a:lnTo>
                  <a:lnTo>
                    <a:pt x="105" y="50"/>
                  </a:lnTo>
                  <a:lnTo>
                    <a:pt x="102" y="41"/>
                  </a:lnTo>
                  <a:lnTo>
                    <a:pt x="97" y="34"/>
                  </a:lnTo>
                  <a:lnTo>
                    <a:pt x="92" y="28"/>
                  </a:lnTo>
                  <a:lnTo>
                    <a:pt x="84" y="24"/>
                  </a:lnTo>
                  <a:lnTo>
                    <a:pt x="76" y="20"/>
                  </a:lnTo>
                  <a:lnTo>
                    <a:pt x="66" y="20"/>
                  </a:lnTo>
                  <a:lnTo>
                    <a:pt x="56" y="20"/>
                  </a:lnTo>
                  <a:lnTo>
                    <a:pt x="47" y="24"/>
                  </a:lnTo>
                  <a:lnTo>
                    <a:pt x="41" y="28"/>
                  </a:lnTo>
                  <a:lnTo>
                    <a:pt x="35" y="34"/>
                  </a:lnTo>
                  <a:lnTo>
                    <a:pt x="31" y="41"/>
                  </a:lnTo>
                  <a:lnTo>
                    <a:pt x="27" y="50"/>
                  </a:lnTo>
                  <a:lnTo>
                    <a:pt x="25" y="61"/>
                  </a:lnTo>
                  <a:lnTo>
                    <a:pt x="24" y="72"/>
                  </a:lnTo>
                  <a:lnTo>
                    <a:pt x="25" y="85"/>
                  </a:lnTo>
                  <a:lnTo>
                    <a:pt x="27" y="95"/>
                  </a:lnTo>
                  <a:lnTo>
                    <a:pt x="31" y="104"/>
                  </a:lnTo>
                  <a:lnTo>
                    <a:pt x="35" y="111"/>
                  </a:lnTo>
                  <a:lnTo>
                    <a:pt x="41" y="118"/>
                  </a:lnTo>
                  <a:lnTo>
                    <a:pt x="47" y="122"/>
                  </a:lnTo>
                  <a:lnTo>
                    <a:pt x="56" y="125"/>
                  </a:lnTo>
                  <a:lnTo>
                    <a:pt x="66" y="126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410"/>
            <p:cNvSpPr>
              <a:spLocks noEditPoints="1"/>
            </p:cNvSpPr>
            <p:nvPr/>
          </p:nvSpPr>
          <p:spPr bwMode="auto">
            <a:xfrm>
              <a:off x="6683375" y="3335338"/>
              <a:ext cx="28575" cy="38100"/>
            </a:xfrm>
            <a:custGeom>
              <a:avLst/>
              <a:gdLst>
                <a:gd name="T0" fmla="*/ 51 w 107"/>
                <a:gd name="T1" fmla="*/ 0 h 141"/>
                <a:gd name="T2" fmla="*/ 74 w 107"/>
                <a:gd name="T3" fmla="*/ 3 h 141"/>
                <a:gd name="T4" fmla="*/ 89 w 107"/>
                <a:gd name="T5" fmla="*/ 10 h 141"/>
                <a:gd name="T6" fmla="*/ 98 w 107"/>
                <a:gd name="T7" fmla="*/ 20 h 141"/>
                <a:gd name="T8" fmla="*/ 100 w 107"/>
                <a:gd name="T9" fmla="*/ 34 h 141"/>
                <a:gd name="T10" fmla="*/ 99 w 107"/>
                <a:gd name="T11" fmla="*/ 44 h 141"/>
                <a:gd name="T12" fmla="*/ 95 w 107"/>
                <a:gd name="T13" fmla="*/ 53 h 141"/>
                <a:gd name="T14" fmla="*/ 87 w 107"/>
                <a:gd name="T15" fmla="*/ 62 h 141"/>
                <a:gd name="T16" fmla="*/ 74 w 107"/>
                <a:gd name="T17" fmla="*/ 67 h 141"/>
                <a:gd name="T18" fmla="*/ 87 w 107"/>
                <a:gd name="T19" fmla="*/ 72 h 141"/>
                <a:gd name="T20" fmla="*/ 98 w 107"/>
                <a:gd name="T21" fmla="*/ 78 h 141"/>
                <a:gd name="T22" fmla="*/ 105 w 107"/>
                <a:gd name="T23" fmla="*/ 88 h 141"/>
                <a:gd name="T24" fmla="*/ 107 w 107"/>
                <a:gd name="T25" fmla="*/ 100 h 141"/>
                <a:gd name="T26" fmla="*/ 106 w 107"/>
                <a:gd name="T27" fmla="*/ 109 h 141"/>
                <a:gd name="T28" fmla="*/ 103 w 107"/>
                <a:gd name="T29" fmla="*/ 118 h 141"/>
                <a:gd name="T30" fmla="*/ 91 w 107"/>
                <a:gd name="T31" fmla="*/ 131 h 141"/>
                <a:gd name="T32" fmla="*/ 75 w 107"/>
                <a:gd name="T33" fmla="*/ 138 h 141"/>
                <a:gd name="T34" fmla="*/ 55 w 107"/>
                <a:gd name="T35" fmla="*/ 141 h 141"/>
                <a:gd name="T36" fmla="*/ 0 w 107"/>
                <a:gd name="T37" fmla="*/ 0 h 141"/>
                <a:gd name="T38" fmla="*/ 24 w 107"/>
                <a:gd name="T39" fmla="*/ 124 h 141"/>
                <a:gd name="T40" fmla="*/ 60 w 107"/>
                <a:gd name="T41" fmla="*/ 123 h 141"/>
                <a:gd name="T42" fmla="*/ 71 w 107"/>
                <a:gd name="T43" fmla="*/ 120 h 141"/>
                <a:gd name="T44" fmla="*/ 79 w 107"/>
                <a:gd name="T45" fmla="*/ 114 h 141"/>
                <a:gd name="T46" fmla="*/ 84 w 107"/>
                <a:gd name="T47" fmla="*/ 105 h 141"/>
                <a:gd name="T48" fmla="*/ 84 w 107"/>
                <a:gd name="T49" fmla="*/ 95 h 141"/>
                <a:gd name="T50" fmla="*/ 80 w 107"/>
                <a:gd name="T51" fmla="*/ 87 h 141"/>
                <a:gd name="T52" fmla="*/ 74 w 107"/>
                <a:gd name="T53" fmla="*/ 80 h 141"/>
                <a:gd name="T54" fmla="*/ 63 w 107"/>
                <a:gd name="T55" fmla="*/ 77 h 141"/>
                <a:gd name="T56" fmla="*/ 24 w 107"/>
                <a:gd name="T57" fmla="*/ 77 h 141"/>
                <a:gd name="T58" fmla="*/ 51 w 107"/>
                <a:gd name="T59" fmla="*/ 62 h 141"/>
                <a:gd name="T60" fmla="*/ 63 w 107"/>
                <a:gd name="T61" fmla="*/ 59 h 141"/>
                <a:gd name="T62" fmla="*/ 71 w 107"/>
                <a:gd name="T63" fmla="*/ 55 h 141"/>
                <a:gd name="T64" fmla="*/ 77 w 107"/>
                <a:gd name="T65" fmla="*/ 47 h 141"/>
                <a:gd name="T66" fmla="*/ 79 w 107"/>
                <a:gd name="T67" fmla="*/ 37 h 141"/>
                <a:gd name="T68" fmla="*/ 78 w 107"/>
                <a:gd name="T69" fmla="*/ 30 h 141"/>
                <a:gd name="T70" fmla="*/ 73 w 107"/>
                <a:gd name="T71" fmla="*/ 24 h 141"/>
                <a:gd name="T72" fmla="*/ 65 w 107"/>
                <a:gd name="T73" fmla="*/ 19 h 141"/>
                <a:gd name="T74" fmla="*/ 51 w 107"/>
                <a:gd name="T75" fmla="*/ 17 h 141"/>
                <a:gd name="T76" fmla="*/ 24 w 107"/>
                <a:gd name="T77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" h="141">
                  <a:moveTo>
                    <a:pt x="0" y="0"/>
                  </a:moveTo>
                  <a:lnTo>
                    <a:pt x="51" y="0"/>
                  </a:lnTo>
                  <a:lnTo>
                    <a:pt x="64" y="1"/>
                  </a:lnTo>
                  <a:lnTo>
                    <a:pt x="74" y="3"/>
                  </a:lnTo>
                  <a:lnTo>
                    <a:pt x="83" y="6"/>
                  </a:lnTo>
                  <a:lnTo>
                    <a:pt x="89" y="10"/>
                  </a:lnTo>
                  <a:lnTo>
                    <a:pt x="95" y="15"/>
                  </a:lnTo>
                  <a:lnTo>
                    <a:pt x="98" y="20"/>
                  </a:lnTo>
                  <a:lnTo>
                    <a:pt x="100" y="27"/>
                  </a:lnTo>
                  <a:lnTo>
                    <a:pt x="100" y="34"/>
                  </a:lnTo>
                  <a:lnTo>
                    <a:pt x="100" y="38"/>
                  </a:lnTo>
                  <a:lnTo>
                    <a:pt x="99" y="44"/>
                  </a:lnTo>
                  <a:lnTo>
                    <a:pt x="98" y="48"/>
                  </a:lnTo>
                  <a:lnTo>
                    <a:pt x="95" y="53"/>
                  </a:lnTo>
                  <a:lnTo>
                    <a:pt x="91" y="57"/>
                  </a:lnTo>
                  <a:lnTo>
                    <a:pt x="87" y="62"/>
                  </a:lnTo>
                  <a:lnTo>
                    <a:pt x="80" y="65"/>
                  </a:lnTo>
                  <a:lnTo>
                    <a:pt x="74" y="67"/>
                  </a:lnTo>
                  <a:lnTo>
                    <a:pt x="80" y="69"/>
                  </a:lnTo>
                  <a:lnTo>
                    <a:pt x="87" y="72"/>
                  </a:lnTo>
                  <a:lnTo>
                    <a:pt x="94" y="75"/>
                  </a:lnTo>
                  <a:lnTo>
                    <a:pt x="98" y="78"/>
                  </a:lnTo>
                  <a:lnTo>
                    <a:pt x="101" y="83"/>
                  </a:lnTo>
                  <a:lnTo>
                    <a:pt x="105" y="88"/>
                  </a:lnTo>
                  <a:lnTo>
                    <a:pt x="106" y="94"/>
                  </a:lnTo>
                  <a:lnTo>
                    <a:pt x="107" y="100"/>
                  </a:lnTo>
                  <a:lnTo>
                    <a:pt x="107" y="105"/>
                  </a:lnTo>
                  <a:lnTo>
                    <a:pt x="106" y="109"/>
                  </a:lnTo>
                  <a:lnTo>
                    <a:pt x="105" y="114"/>
                  </a:lnTo>
                  <a:lnTo>
                    <a:pt x="103" y="118"/>
                  </a:lnTo>
                  <a:lnTo>
                    <a:pt x="98" y="125"/>
                  </a:lnTo>
                  <a:lnTo>
                    <a:pt x="91" y="131"/>
                  </a:lnTo>
                  <a:lnTo>
                    <a:pt x="84" y="135"/>
                  </a:lnTo>
                  <a:lnTo>
                    <a:pt x="75" y="138"/>
                  </a:lnTo>
                  <a:lnTo>
                    <a:pt x="65" y="141"/>
                  </a:lnTo>
                  <a:lnTo>
                    <a:pt x="55" y="141"/>
                  </a:lnTo>
                  <a:lnTo>
                    <a:pt x="0" y="141"/>
                  </a:lnTo>
                  <a:lnTo>
                    <a:pt x="0" y="0"/>
                  </a:lnTo>
                  <a:close/>
                  <a:moveTo>
                    <a:pt x="24" y="77"/>
                  </a:moveTo>
                  <a:lnTo>
                    <a:pt x="24" y="124"/>
                  </a:lnTo>
                  <a:lnTo>
                    <a:pt x="55" y="124"/>
                  </a:lnTo>
                  <a:lnTo>
                    <a:pt x="60" y="123"/>
                  </a:lnTo>
                  <a:lnTo>
                    <a:pt x="67" y="122"/>
                  </a:lnTo>
                  <a:lnTo>
                    <a:pt x="71" y="120"/>
                  </a:lnTo>
                  <a:lnTo>
                    <a:pt x="76" y="117"/>
                  </a:lnTo>
                  <a:lnTo>
                    <a:pt x="79" y="114"/>
                  </a:lnTo>
                  <a:lnTo>
                    <a:pt x="83" y="109"/>
                  </a:lnTo>
                  <a:lnTo>
                    <a:pt x="84" y="105"/>
                  </a:lnTo>
                  <a:lnTo>
                    <a:pt x="84" y="99"/>
                  </a:lnTo>
                  <a:lnTo>
                    <a:pt x="84" y="95"/>
                  </a:lnTo>
                  <a:lnTo>
                    <a:pt x="83" y="90"/>
                  </a:lnTo>
                  <a:lnTo>
                    <a:pt x="80" y="87"/>
                  </a:lnTo>
                  <a:lnTo>
                    <a:pt x="78" y="84"/>
                  </a:lnTo>
                  <a:lnTo>
                    <a:pt x="74" y="80"/>
                  </a:lnTo>
                  <a:lnTo>
                    <a:pt x="68" y="78"/>
                  </a:lnTo>
                  <a:lnTo>
                    <a:pt x="63" y="77"/>
                  </a:lnTo>
                  <a:lnTo>
                    <a:pt x="55" y="77"/>
                  </a:lnTo>
                  <a:lnTo>
                    <a:pt x="24" y="77"/>
                  </a:lnTo>
                  <a:close/>
                  <a:moveTo>
                    <a:pt x="24" y="62"/>
                  </a:moveTo>
                  <a:lnTo>
                    <a:pt x="51" y="62"/>
                  </a:lnTo>
                  <a:lnTo>
                    <a:pt x="57" y="60"/>
                  </a:lnTo>
                  <a:lnTo>
                    <a:pt x="63" y="59"/>
                  </a:lnTo>
                  <a:lnTo>
                    <a:pt x="67" y="57"/>
                  </a:lnTo>
                  <a:lnTo>
                    <a:pt x="71" y="55"/>
                  </a:lnTo>
                  <a:lnTo>
                    <a:pt x="75" y="52"/>
                  </a:lnTo>
                  <a:lnTo>
                    <a:pt x="77" y="47"/>
                  </a:lnTo>
                  <a:lnTo>
                    <a:pt x="78" y="43"/>
                  </a:lnTo>
                  <a:lnTo>
                    <a:pt x="79" y="37"/>
                  </a:lnTo>
                  <a:lnTo>
                    <a:pt x="79" y="34"/>
                  </a:lnTo>
                  <a:lnTo>
                    <a:pt x="78" y="30"/>
                  </a:lnTo>
                  <a:lnTo>
                    <a:pt x="76" y="26"/>
                  </a:lnTo>
                  <a:lnTo>
                    <a:pt x="73" y="24"/>
                  </a:lnTo>
                  <a:lnTo>
                    <a:pt x="69" y="20"/>
                  </a:lnTo>
                  <a:lnTo>
                    <a:pt x="65" y="19"/>
                  </a:lnTo>
                  <a:lnTo>
                    <a:pt x="58" y="17"/>
                  </a:lnTo>
                  <a:lnTo>
                    <a:pt x="51" y="17"/>
                  </a:lnTo>
                  <a:lnTo>
                    <a:pt x="24" y="17"/>
                  </a:lnTo>
                  <a:lnTo>
                    <a:pt x="24" y="62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411"/>
            <p:cNvSpPr>
              <a:spLocks noEditPoints="1"/>
            </p:cNvSpPr>
            <p:nvPr/>
          </p:nvSpPr>
          <p:spPr bwMode="auto">
            <a:xfrm>
              <a:off x="6462713" y="3711575"/>
              <a:ext cx="60325" cy="65087"/>
            </a:xfrm>
            <a:custGeom>
              <a:avLst/>
              <a:gdLst>
                <a:gd name="T0" fmla="*/ 150 w 228"/>
                <a:gd name="T1" fmla="*/ 30 h 242"/>
                <a:gd name="T2" fmla="*/ 178 w 228"/>
                <a:gd name="T3" fmla="*/ 40 h 242"/>
                <a:gd name="T4" fmla="*/ 200 w 228"/>
                <a:gd name="T5" fmla="*/ 55 h 242"/>
                <a:gd name="T6" fmla="*/ 217 w 228"/>
                <a:gd name="T7" fmla="*/ 76 h 242"/>
                <a:gd name="T8" fmla="*/ 226 w 228"/>
                <a:gd name="T9" fmla="*/ 102 h 242"/>
                <a:gd name="T10" fmla="*/ 227 w 228"/>
                <a:gd name="T11" fmla="*/ 130 h 242"/>
                <a:gd name="T12" fmla="*/ 220 w 228"/>
                <a:gd name="T13" fmla="*/ 157 h 242"/>
                <a:gd name="T14" fmla="*/ 207 w 228"/>
                <a:gd name="T15" fmla="*/ 179 h 242"/>
                <a:gd name="T16" fmla="*/ 186 w 228"/>
                <a:gd name="T17" fmla="*/ 197 h 242"/>
                <a:gd name="T18" fmla="*/ 160 w 228"/>
                <a:gd name="T19" fmla="*/ 209 h 242"/>
                <a:gd name="T20" fmla="*/ 129 w 228"/>
                <a:gd name="T21" fmla="*/ 214 h 242"/>
                <a:gd name="T22" fmla="*/ 99 w 228"/>
                <a:gd name="T23" fmla="*/ 214 h 242"/>
                <a:gd name="T24" fmla="*/ 68 w 228"/>
                <a:gd name="T25" fmla="*/ 209 h 242"/>
                <a:gd name="T26" fmla="*/ 41 w 228"/>
                <a:gd name="T27" fmla="*/ 197 h 242"/>
                <a:gd name="T28" fmla="*/ 21 w 228"/>
                <a:gd name="T29" fmla="*/ 179 h 242"/>
                <a:gd name="T30" fmla="*/ 6 w 228"/>
                <a:gd name="T31" fmla="*/ 157 h 242"/>
                <a:gd name="T32" fmla="*/ 0 w 228"/>
                <a:gd name="T33" fmla="*/ 130 h 242"/>
                <a:gd name="T34" fmla="*/ 1 w 228"/>
                <a:gd name="T35" fmla="*/ 102 h 242"/>
                <a:gd name="T36" fmla="*/ 11 w 228"/>
                <a:gd name="T37" fmla="*/ 76 h 242"/>
                <a:gd name="T38" fmla="*/ 28 w 228"/>
                <a:gd name="T39" fmla="*/ 55 h 242"/>
                <a:gd name="T40" fmla="*/ 50 w 228"/>
                <a:gd name="T41" fmla="*/ 40 h 242"/>
                <a:gd name="T42" fmla="*/ 78 w 228"/>
                <a:gd name="T43" fmla="*/ 30 h 242"/>
                <a:gd name="T44" fmla="*/ 99 w 228"/>
                <a:gd name="T45" fmla="*/ 0 h 242"/>
                <a:gd name="T46" fmla="*/ 31 w 228"/>
                <a:gd name="T47" fmla="*/ 120 h 242"/>
                <a:gd name="T48" fmla="*/ 33 w 228"/>
                <a:gd name="T49" fmla="*/ 141 h 242"/>
                <a:gd name="T50" fmla="*/ 42 w 228"/>
                <a:gd name="T51" fmla="*/ 159 h 242"/>
                <a:gd name="T52" fmla="*/ 54 w 228"/>
                <a:gd name="T53" fmla="*/ 173 h 242"/>
                <a:gd name="T54" fmla="*/ 71 w 228"/>
                <a:gd name="T55" fmla="*/ 183 h 242"/>
                <a:gd name="T56" fmla="*/ 91 w 228"/>
                <a:gd name="T57" fmla="*/ 189 h 242"/>
                <a:gd name="T58" fmla="*/ 91 w 228"/>
                <a:gd name="T59" fmla="*/ 52 h 242"/>
                <a:gd name="T60" fmla="*/ 71 w 228"/>
                <a:gd name="T61" fmla="*/ 58 h 242"/>
                <a:gd name="T62" fmla="*/ 54 w 228"/>
                <a:gd name="T63" fmla="*/ 68 h 242"/>
                <a:gd name="T64" fmla="*/ 42 w 228"/>
                <a:gd name="T65" fmla="*/ 82 h 242"/>
                <a:gd name="T66" fmla="*/ 33 w 228"/>
                <a:gd name="T67" fmla="*/ 100 h 242"/>
                <a:gd name="T68" fmla="*/ 31 w 228"/>
                <a:gd name="T69" fmla="*/ 120 h 242"/>
                <a:gd name="T70" fmla="*/ 196 w 228"/>
                <a:gd name="T71" fmla="*/ 106 h 242"/>
                <a:gd name="T72" fmla="*/ 189 w 228"/>
                <a:gd name="T73" fmla="*/ 88 h 242"/>
                <a:gd name="T74" fmla="*/ 178 w 228"/>
                <a:gd name="T75" fmla="*/ 72 h 242"/>
                <a:gd name="T76" fmla="*/ 162 w 228"/>
                <a:gd name="T77" fmla="*/ 60 h 242"/>
                <a:gd name="T78" fmla="*/ 143 w 228"/>
                <a:gd name="T79" fmla="*/ 53 h 242"/>
                <a:gd name="T80" fmla="*/ 129 w 228"/>
                <a:gd name="T81" fmla="*/ 189 h 242"/>
                <a:gd name="T82" fmla="*/ 150 w 228"/>
                <a:gd name="T83" fmla="*/ 187 h 242"/>
                <a:gd name="T84" fmla="*/ 168 w 228"/>
                <a:gd name="T85" fmla="*/ 178 h 242"/>
                <a:gd name="T86" fmla="*/ 182 w 228"/>
                <a:gd name="T87" fmla="*/ 164 h 242"/>
                <a:gd name="T88" fmla="*/ 191 w 228"/>
                <a:gd name="T89" fmla="*/ 147 h 242"/>
                <a:gd name="T90" fmla="*/ 196 w 228"/>
                <a:gd name="T91" fmla="*/ 12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242">
                  <a:moveTo>
                    <a:pt x="129" y="28"/>
                  </a:moveTo>
                  <a:lnTo>
                    <a:pt x="139" y="28"/>
                  </a:lnTo>
                  <a:lnTo>
                    <a:pt x="150" y="30"/>
                  </a:lnTo>
                  <a:lnTo>
                    <a:pt x="160" y="32"/>
                  </a:lnTo>
                  <a:lnTo>
                    <a:pt x="169" y="35"/>
                  </a:lnTo>
                  <a:lnTo>
                    <a:pt x="178" y="40"/>
                  </a:lnTo>
                  <a:lnTo>
                    <a:pt x="186" y="44"/>
                  </a:lnTo>
                  <a:lnTo>
                    <a:pt x="193" y="50"/>
                  </a:lnTo>
                  <a:lnTo>
                    <a:pt x="200" y="55"/>
                  </a:lnTo>
                  <a:lnTo>
                    <a:pt x="207" y="62"/>
                  </a:lnTo>
                  <a:lnTo>
                    <a:pt x="212" y="69"/>
                  </a:lnTo>
                  <a:lnTo>
                    <a:pt x="217" y="76"/>
                  </a:lnTo>
                  <a:lnTo>
                    <a:pt x="220" y="84"/>
                  </a:lnTo>
                  <a:lnTo>
                    <a:pt x="223" y="93"/>
                  </a:lnTo>
                  <a:lnTo>
                    <a:pt x="226" y="102"/>
                  </a:lnTo>
                  <a:lnTo>
                    <a:pt x="227" y="111"/>
                  </a:lnTo>
                  <a:lnTo>
                    <a:pt x="228" y="120"/>
                  </a:lnTo>
                  <a:lnTo>
                    <a:pt x="227" y="130"/>
                  </a:lnTo>
                  <a:lnTo>
                    <a:pt x="226" y="139"/>
                  </a:lnTo>
                  <a:lnTo>
                    <a:pt x="223" y="148"/>
                  </a:lnTo>
                  <a:lnTo>
                    <a:pt x="220" y="157"/>
                  </a:lnTo>
                  <a:lnTo>
                    <a:pt x="217" y="164"/>
                  </a:lnTo>
                  <a:lnTo>
                    <a:pt x="212" y="172"/>
                  </a:lnTo>
                  <a:lnTo>
                    <a:pt x="207" y="179"/>
                  </a:lnTo>
                  <a:lnTo>
                    <a:pt x="200" y="185"/>
                  </a:lnTo>
                  <a:lnTo>
                    <a:pt x="193" y="192"/>
                  </a:lnTo>
                  <a:lnTo>
                    <a:pt x="186" y="197"/>
                  </a:lnTo>
                  <a:lnTo>
                    <a:pt x="178" y="202"/>
                  </a:lnTo>
                  <a:lnTo>
                    <a:pt x="169" y="205"/>
                  </a:lnTo>
                  <a:lnTo>
                    <a:pt x="160" y="209"/>
                  </a:lnTo>
                  <a:lnTo>
                    <a:pt x="150" y="212"/>
                  </a:lnTo>
                  <a:lnTo>
                    <a:pt x="139" y="213"/>
                  </a:lnTo>
                  <a:lnTo>
                    <a:pt x="129" y="214"/>
                  </a:lnTo>
                  <a:lnTo>
                    <a:pt x="129" y="242"/>
                  </a:lnTo>
                  <a:lnTo>
                    <a:pt x="99" y="242"/>
                  </a:lnTo>
                  <a:lnTo>
                    <a:pt x="99" y="214"/>
                  </a:lnTo>
                  <a:lnTo>
                    <a:pt x="88" y="213"/>
                  </a:lnTo>
                  <a:lnTo>
                    <a:pt x="78" y="212"/>
                  </a:lnTo>
                  <a:lnTo>
                    <a:pt x="68" y="209"/>
                  </a:lnTo>
                  <a:lnTo>
                    <a:pt x="58" y="205"/>
                  </a:lnTo>
                  <a:lnTo>
                    <a:pt x="50" y="202"/>
                  </a:lnTo>
                  <a:lnTo>
                    <a:pt x="41" y="197"/>
                  </a:lnTo>
                  <a:lnTo>
                    <a:pt x="34" y="192"/>
                  </a:lnTo>
                  <a:lnTo>
                    <a:pt x="27" y="185"/>
                  </a:lnTo>
                  <a:lnTo>
                    <a:pt x="21" y="179"/>
                  </a:lnTo>
                  <a:lnTo>
                    <a:pt x="15" y="172"/>
                  </a:lnTo>
                  <a:lnTo>
                    <a:pt x="11" y="164"/>
                  </a:lnTo>
                  <a:lnTo>
                    <a:pt x="6" y="157"/>
                  </a:lnTo>
                  <a:lnTo>
                    <a:pt x="3" y="148"/>
                  </a:lnTo>
                  <a:lnTo>
                    <a:pt x="1" y="139"/>
                  </a:lnTo>
                  <a:lnTo>
                    <a:pt x="0" y="130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1" y="102"/>
                  </a:lnTo>
                  <a:lnTo>
                    <a:pt x="3" y="93"/>
                  </a:lnTo>
                  <a:lnTo>
                    <a:pt x="6" y="84"/>
                  </a:lnTo>
                  <a:lnTo>
                    <a:pt x="11" y="76"/>
                  </a:lnTo>
                  <a:lnTo>
                    <a:pt x="15" y="69"/>
                  </a:lnTo>
                  <a:lnTo>
                    <a:pt x="21" y="62"/>
                  </a:lnTo>
                  <a:lnTo>
                    <a:pt x="28" y="55"/>
                  </a:lnTo>
                  <a:lnTo>
                    <a:pt x="34" y="50"/>
                  </a:lnTo>
                  <a:lnTo>
                    <a:pt x="41" y="44"/>
                  </a:lnTo>
                  <a:lnTo>
                    <a:pt x="50" y="40"/>
                  </a:lnTo>
                  <a:lnTo>
                    <a:pt x="59" y="35"/>
                  </a:lnTo>
                  <a:lnTo>
                    <a:pt x="68" y="32"/>
                  </a:lnTo>
                  <a:lnTo>
                    <a:pt x="78" y="30"/>
                  </a:lnTo>
                  <a:lnTo>
                    <a:pt x="88" y="28"/>
                  </a:lnTo>
                  <a:lnTo>
                    <a:pt x="99" y="28"/>
                  </a:lnTo>
                  <a:lnTo>
                    <a:pt x="99" y="0"/>
                  </a:lnTo>
                  <a:lnTo>
                    <a:pt x="129" y="0"/>
                  </a:lnTo>
                  <a:lnTo>
                    <a:pt x="129" y="28"/>
                  </a:lnTo>
                  <a:close/>
                  <a:moveTo>
                    <a:pt x="31" y="120"/>
                  </a:moveTo>
                  <a:lnTo>
                    <a:pt x="31" y="128"/>
                  </a:lnTo>
                  <a:lnTo>
                    <a:pt x="32" y="134"/>
                  </a:lnTo>
                  <a:lnTo>
                    <a:pt x="33" y="141"/>
                  </a:lnTo>
                  <a:lnTo>
                    <a:pt x="35" y="147"/>
                  </a:lnTo>
                  <a:lnTo>
                    <a:pt x="39" y="153"/>
                  </a:lnTo>
                  <a:lnTo>
                    <a:pt x="42" y="159"/>
                  </a:lnTo>
                  <a:lnTo>
                    <a:pt x="45" y="164"/>
                  </a:lnTo>
                  <a:lnTo>
                    <a:pt x="50" y="169"/>
                  </a:lnTo>
                  <a:lnTo>
                    <a:pt x="54" y="173"/>
                  </a:lnTo>
                  <a:lnTo>
                    <a:pt x="59" y="178"/>
                  </a:lnTo>
                  <a:lnTo>
                    <a:pt x="64" y="181"/>
                  </a:lnTo>
                  <a:lnTo>
                    <a:pt x="71" y="183"/>
                  </a:lnTo>
                  <a:lnTo>
                    <a:pt x="78" y="187"/>
                  </a:lnTo>
                  <a:lnTo>
                    <a:pt x="84" y="188"/>
                  </a:lnTo>
                  <a:lnTo>
                    <a:pt x="91" y="189"/>
                  </a:lnTo>
                  <a:lnTo>
                    <a:pt x="99" y="189"/>
                  </a:lnTo>
                  <a:lnTo>
                    <a:pt x="99" y="52"/>
                  </a:lnTo>
                  <a:lnTo>
                    <a:pt x="91" y="52"/>
                  </a:lnTo>
                  <a:lnTo>
                    <a:pt x="84" y="53"/>
                  </a:lnTo>
                  <a:lnTo>
                    <a:pt x="78" y="55"/>
                  </a:lnTo>
                  <a:lnTo>
                    <a:pt x="71" y="58"/>
                  </a:lnTo>
                  <a:lnTo>
                    <a:pt x="64" y="60"/>
                  </a:lnTo>
                  <a:lnTo>
                    <a:pt x="59" y="64"/>
                  </a:lnTo>
                  <a:lnTo>
                    <a:pt x="54" y="68"/>
                  </a:lnTo>
                  <a:lnTo>
                    <a:pt x="50" y="72"/>
                  </a:lnTo>
                  <a:lnTo>
                    <a:pt x="45" y="76"/>
                  </a:lnTo>
                  <a:lnTo>
                    <a:pt x="42" y="82"/>
                  </a:lnTo>
                  <a:lnTo>
                    <a:pt x="39" y="88"/>
                  </a:lnTo>
                  <a:lnTo>
                    <a:pt x="35" y="94"/>
                  </a:lnTo>
                  <a:lnTo>
                    <a:pt x="33" y="100"/>
                  </a:lnTo>
                  <a:lnTo>
                    <a:pt x="32" y="106"/>
                  </a:lnTo>
                  <a:lnTo>
                    <a:pt x="31" y="113"/>
                  </a:lnTo>
                  <a:lnTo>
                    <a:pt x="31" y="120"/>
                  </a:lnTo>
                  <a:close/>
                  <a:moveTo>
                    <a:pt x="197" y="120"/>
                  </a:moveTo>
                  <a:lnTo>
                    <a:pt x="196" y="113"/>
                  </a:lnTo>
                  <a:lnTo>
                    <a:pt x="196" y="106"/>
                  </a:lnTo>
                  <a:lnTo>
                    <a:pt x="193" y="100"/>
                  </a:lnTo>
                  <a:lnTo>
                    <a:pt x="191" y="94"/>
                  </a:lnTo>
                  <a:lnTo>
                    <a:pt x="189" y="88"/>
                  </a:lnTo>
                  <a:lnTo>
                    <a:pt x="186" y="82"/>
                  </a:lnTo>
                  <a:lnTo>
                    <a:pt x="182" y="76"/>
                  </a:lnTo>
                  <a:lnTo>
                    <a:pt x="178" y="72"/>
                  </a:lnTo>
                  <a:lnTo>
                    <a:pt x="173" y="68"/>
                  </a:lnTo>
                  <a:lnTo>
                    <a:pt x="168" y="64"/>
                  </a:lnTo>
                  <a:lnTo>
                    <a:pt x="162" y="60"/>
                  </a:lnTo>
                  <a:lnTo>
                    <a:pt x="157" y="58"/>
                  </a:lnTo>
                  <a:lnTo>
                    <a:pt x="150" y="55"/>
                  </a:lnTo>
                  <a:lnTo>
                    <a:pt x="143" y="53"/>
                  </a:lnTo>
                  <a:lnTo>
                    <a:pt x="136" y="52"/>
                  </a:lnTo>
                  <a:lnTo>
                    <a:pt x="129" y="52"/>
                  </a:lnTo>
                  <a:lnTo>
                    <a:pt x="129" y="189"/>
                  </a:lnTo>
                  <a:lnTo>
                    <a:pt x="136" y="189"/>
                  </a:lnTo>
                  <a:lnTo>
                    <a:pt x="143" y="188"/>
                  </a:lnTo>
                  <a:lnTo>
                    <a:pt x="150" y="187"/>
                  </a:lnTo>
                  <a:lnTo>
                    <a:pt x="157" y="183"/>
                  </a:lnTo>
                  <a:lnTo>
                    <a:pt x="162" y="181"/>
                  </a:lnTo>
                  <a:lnTo>
                    <a:pt x="168" y="178"/>
                  </a:lnTo>
                  <a:lnTo>
                    <a:pt x="173" y="173"/>
                  </a:lnTo>
                  <a:lnTo>
                    <a:pt x="178" y="169"/>
                  </a:lnTo>
                  <a:lnTo>
                    <a:pt x="182" y="164"/>
                  </a:lnTo>
                  <a:lnTo>
                    <a:pt x="186" y="159"/>
                  </a:lnTo>
                  <a:lnTo>
                    <a:pt x="189" y="153"/>
                  </a:lnTo>
                  <a:lnTo>
                    <a:pt x="191" y="147"/>
                  </a:lnTo>
                  <a:lnTo>
                    <a:pt x="193" y="141"/>
                  </a:lnTo>
                  <a:lnTo>
                    <a:pt x="196" y="134"/>
                  </a:lnTo>
                  <a:lnTo>
                    <a:pt x="196" y="128"/>
                  </a:lnTo>
                  <a:lnTo>
                    <a:pt x="197" y="12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412"/>
            <p:cNvSpPr>
              <a:spLocks noEditPoints="1"/>
            </p:cNvSpPr>
            <p:nvPr/>
          </p:nvSpPr>
          <p:spPr bwMode="auto">
            <a:xfrm>
              <a:off x="6530975" y="3732213"/>
              <a:ext cx="38100" cy="58737"/>
            </a:xfrm>
            <a:custGeom>
              <a:avLst/>
              <a:gdLst>
                <a:gd name="T0" fmla="*/ 0 w 145"/>
                <a:gd name="T1" fmla="*/ 4 h 223"/>
                <a:gd name="T2" fmla="*/ 20 w 145"/>
                <a:gd name="T3" fmla="*/ 4 h 223"/>
                <a:gd name="T4" fmla="*/ 23 w 145"/>
                <a:gd name="T5" fmla="*/ 7 h 223"/>
                <a:gd name="T6" fmla="*/ 27 w 145"/>
                <a:gd name="T7" fmla="*/ 28 h 223"/>
                <a:gd name="T8" fmla="*/ 39 w 145"/>
                <a:gd name="T9" fmla="*/ 17 h 223"/>
                <a:gd name="T10" fmla="*/ 51 w 145"/>
                <a:gd name="T11" fmla="*/ 8 h 223"/>
                <a:gd name="T12" fmla="*/ 66 w 145"/>
                <a:gd name="T13" fmla="*/ 3 h 223"/>
                <a:gd name="T14" fmla="*/ 82 w 145"/>
                <a:gd name="T15" fmla="*/ 0 h 223"/>
                <a:gd name="T16" fmla="*/ 96 w 145"/>
                <a:gd name="T17" fmla="*/ 1 h 223"/>
                <a:gd name="T18" fmla="*/ 108 w 145"/>
                <a:gd name="T19" fmla="*/ 6 h 223"/>
                <a:gd name="T20" fmla="*/ 119 w 145"/>
                <a:gd name="T21" fmla="*/ 13 h 223"/>
                <a:gd name="T22" fmla="*/ 128 w 145"/>
                <a:gd name="T23" fmla="*/ 21 h 223"/>
                <a:gd name="T24" fmla="*/ 135 w 145"/>
                <a:gd name="T25" fmla="*/ 34 h 223"/>
                <a:gd name="T26" fmla="*/ 140 w 145"/>
                <a:gd name="T27" fmla="*/ 48 h 223"/>
                <a:gd name="T28" fmla="*/ 144 w 145"/>
                <a:gd name="T29" fmla="*/ 65 h 223"/>
                <a:gd name="T30" fmla="*/ 145 w 145"/>
                <a:gd name="T31" fmla="*/ 84 h 223"/>
                <a:gd name="T32" fmla="*/ 144 w 145"/>
                <a:gd name="T33" fmla="*/ 102 h 223"/>
                <a:gd name="T34" fmla="*/ 139 w 145"/>
                <a:gd name="T35" fmla="*/ 118 h 223"/>
                <a:gd name="T36" fmla="*/ 134 w 145"/>
                <a:gd name="T37" fmla="*/ 133 h 223"/>
                <a:gd name="T38" fmla="*/ 126 w 145"/>
                <a:gd name="T39" fmla="*/ 145 h 223"/>
                <a:gd name="T40" fmla="*/ 116 w 145"/>
                <a:gd name="T41" fmla="*/ 155 h 223"/>
                <a:gd name="T42" fmla="*/ 104 w 145"/>
                <a:gd name="T43" fmla="*/ 163 h 223"/>
                <a:gd name="T44" fmla="*/ 89 w 145"/>
                <a:gd name="T45" fmla="*/ 167 h 223"/>
                <a:gd name="T46" fmla="*/ 73 w 145"/>
                <a:gd name="T47" fmla="*/ 169 h 223"/>
                <a:gd name="T48" fmla="*/ 60 w 145"/>
                <a:gd name="T49" fmla="*/ 168 h 223"/>
                <a:gd name="T50" fmla="*/ 48 w 145"/>
                <a:gd name="T51" fmla="*/ 164 h 223"/>
                <a:gd name="T52" fmla="*/ 38 w 145"/>
                <a:gd name="T53" fmla="*/ 158 h 223"/>
                <a:gd name="T54" fmla="*/ 29 w 145"/>
                <a:gd name="T55" fmla="*/ 151 h 223"/>
                <a:gd name="T56" fmla="*/ 0 w 145"/>
                <a:gd name="T57" fmla="*/ 223 h 223"/>
                <a:gd name="T58" fmla="*/ 66 w 145"/>
                <a:gd name="T59" fmla="*/ 24 h 223"/>
                <a:gd name="T60" fmla="*/ 53 w 145"/>
                <a:gd name="T61" fmla="*/ 27 h 223"/>
                <a:gd name="T62" fmla="*/ 43 w 145"/>
                <a:gd name="T63" fmla="*/ 34 h 223"/>
                <a:gd name="T64" fmla="*/ 33 w 145"/>
                <a:gd name="T65" fmla="*/ 43 h 223"/>
                <a:gd name="T66" fmla="*/ 29 w 145"/>
                <a:gd name="T67" fmla="*/ 127 h 223"/>
                <a:gd name="T68" fmla="*/ 37 w 145"/>
                <a:gd name="T69" fmla="*/ 137 h 223"/>
                <a:gd name="T70" fmla="*/ 46 w 145"/>
                <a:gd name="T71" fmla="*/ 143 h 223"/>
                <a:gd name="T72" fmla="*/ 56 w 145"/>
                <a:gd name="T73" fmla="*/ 146 h 223"/>
                <a:gd name="T74" fmla="*/ 67 w 145"/>
                <a:gd name="T75" fmla="*/ 147 h 223"/>
                <a:gd name="T76" fmla="*/ 78 w 145"/>
                <a:gd name="T77" fmla="*/ 146 h 223"/>
                <a:gd name="T78" fmla="*/ 88 w 145"/>
                <a:gd name="T79" fmla="*/ 143 h 223"/>
                <a:gd name="T80" fmla="*/ 96 w 145"/>
                <a:gd name="T81" fmla="*/ 138 h 223"/>
                <a:gd name="T82" fmla="*/ 102 w 145"/>
                <a:gd name="T83" fmla="*/ 130 h 223"/>
                <a:gd name="T84" fmla="*/ 111 w 145"/>
                <a:gd name="T85" fmla="*/ 110 h 223"/>
                <a:gd name="T86" fmla="*/ 115 w 145"/>
                <a:gd name="T87" fmla="*/ 84 h 223"/>
                <a:gd name="T88" fmla="*/ 112 w 145"/>
                <a:gd name="T89" fmla="*/ 57 h 223"/>
                <a:gd name="T90" fmla="*/ 104 w 145"/>
                <a:gd name="T91" fmla="*/ 38 h 223"/>
                <a:gd name="T92" fmla="*/ 98 w 145"/>
                <a:gd name="T93" fmla="*/ 31 h 223"/>
                <a:gd name="T94" fmla="*/ 90 w 145"/>
                <a:gd name="T95" fmla="*/ 27 h 223"/>
                <a:gd name="T96" fmla="*/ 73 w 145"/>
                <a:gd name="T97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223">
                  <a:moveTo>
                    <a:pt x="0" y="223"/>
                  </a:moveTo>
                  <a:lnTo>
                    <a:pt x="0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3" y="7"/>
                  </a:lnTo>
                  <a:lnTo>
                    <a:pt x="25" y="9"/>
                  </a:lnTo>
                  <a:lnTo>
                    <a:pt x="27" y="28"/>
                  </a:lnTo>
                  <a:lnTo>
                    <a:pt x="32" y="23"/>
                  </a:lnTo>
                  <a:lnTo>
                    <a:pt x="39" y="17"/>
                  </a:lnTo>
                  <a:lnTo>
                    <a:pt x="45" y="13"/>
                  </a:lnTo>
                  <a:lnTo>
                    <a:pt x="51" y="8"/>
                  </a:lnTo>
                  <a:lnTo>
                    <a:pt x="58" y="5"/>
                  </a:lnTo>
                  <a:lnTo>
                    <a:pt x="66" y="3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2" y="4"/>
                  </a:lnTo>
                  <a:lnTo>
                    <a:pt x="108" y="6"/>
                  </a:lnTo>
                  <a:lnTo>
                    <a:pt x="114" y="9"/>
                  </a:lnTo>
                  <a:lnTo>
                    <a:pt x="119" y="13"/>
                  </a:lnTo>
                  <a:lnTo>
                    <a:pt x="124" y="17"/>
                  </a:lnTo>
                  <a:lnTo>
                    <a:pt x="128" y="21"/>
                  </a:lnTo>
                  <a:lnTo>
                    <a:pt x="131" y="27"/>
                  </a:lnTo>
                  <a:lnTo>
                    <a:pt x="135" y="34"/>
                  </a:lnTo>
                  <a:lnTo>
                    <a:pt x="138" y="40"/>
                  </a:lnTo>
                  <a:lnTo>
                    <a:pt x="140" y="48"/>
                  </a:lnTo>
                  <a:lnTo>
                    <a:pt x="142" y="56"/>
                  </a:lnTo>
                  <a:lnTo>
                    <a:pt x="144" y="65"/>
                  </a:lnTo>
                  <a:lnTo>
                    <a:pt x="145" y="74"/>
                  </a:lnTo>
                  <a:lnTo>
                    <a:pt x="145" y="84"/>
                  </a:lnTo>
                  <a:lnTo>
                    <a:pt x="145" y="93"/>
                  </a:lnTo>
                  <a:lnTo>
                    <a:pt x="144" y="102"/>
                  </a:lnTo>
                  <a:lnTo>
                    <a:pt x="141" y="109"/>
                  </a:lnTo>
                  <a:lnTo>
                    <a:pt x="139" y="118"/>
                  </a:lnTo>
                  <a:lnTo>
                    <a:pt x="137" y="125"/>
                  </a:lnTo>
                  <a:lnTo>
                    <a:pt x="134" y="133"/>
                  </a:lnTo>
                  <a:lnTo>
                    <a:pt x="130" y="138"/>
                  </a:lnTo>
                  <a:lnTo>
                    <a:pt x="126" y="145"/>
                  </a:lnTo>
                  <a:lnTo>
                    <a:pt x="121" y="151"/>
                  </a:lnTo>
                  <a:lnTo>
                    <a:pt x="116" y="155"/>
                  </a:lnTo>
                  <a:lnTo>
                    <a:pt x="110" y="159"/>
                  </a:lnTo>
                  <a:lnTo>
                    <a:pt x="104" y="163"/>
                  </a:lnTo>
                  <a:lnTo>
                    <a:pt x="97" y="166"/>
                  </a:lnTo>
                  <a:lnTo>
                    <a:pt x="89" y="167"/>
                  </a:lnTo>
                  <a:lnTo>
                    <a:pt x="81" y="168"/>
                  </a:lnTo>
                  <a:lnTo>
                    <a:pt x="73" y="169"/>
                  </a:lnTo>
                  <a:lnTo>
                    <a:pt x="67" y="169"/>
                  </a:lnTo>
                  <a:lnTo>
                    <a:pt x="60" y="168"/>
                  </a:lnTo>
                  <a:lnTo>
                    <a:pt x="53" y="166"/>
                  </a:lnTo>
                  <a:lnTo>
                    <a:pt x="48" y="164"/>
                  </a:lnTo>
                  <a:lnTo>
                    <a:pt x="42" y="162"/>
                  </a:lnTo>
                  <a:lnTo>
                    <a:pt x="38" y="158"/>
                  </a:lnTo>
                  <a:lnTo>
                    <a:pt x="33" y="154"/>
                  </a:lnTo>
                  <a:lnTo>
                    <a:pt x="29" y="151"/>
                  </a:lnTo>
                  <a:lnTo>
                    <a:pt x="29" y="223"/>
                  </a:lnTo>
                  <a:lnTo>
                    <a:pt x="0" y="223"/>
                  </a:lnTo>
                  <a:close/>
                  <a:moveTo>
                    <a:pt x="73" y="24"/>
                  </a:moveTo>
                  <a:lnTo>
                    <a:pt x="66" y="24"/>
                  </a:lnTo>
                  <a:lnTo>
                    <a:pt x="60" y="25"/>
                  </a:lnTo>
                  <a:lnTo>
                    <a:pt x="53" y="27"/>
                  </a:lnTo>
                  <a:lnTo>
                    <a:pt x="48" y="30"/>
                  </a:lnTo>
                  <a:lnTo>
                    <a:pt x="43" y="34"/>
                  </a:lnTo>
                  <a:lnTo>
                    <a:pt x="38" y="38"/>
                  </a:lnTo>
                  <a:lnTo>
                    <a:pt x="33" y="43"/>
                  </a:lnTo>
                  <a:lnTo>
                    <a:pt x="29" y="48"/>
                  </a:lnTo>
                  <a:lnTo>
                    <a:pt x="29" y="127"/>
                  </a:lnTo>
                  <a:lnTo>
                    <a:pt x="33" y="133"/>
                  </a:lnTo>
                  <a:lnTo>
                    <a:pt x="37" y="137"/>
                  </a:lnTo>
                  <a:lnTo>
                    <a:pt x="41" y="141"/>
                  </a:lnTo>
                  <a:lnTo>
                    <a:pt x="46" y="143"/>
                  </a:lnTo>
                  <a:lnTo>
                    <a:pt x="51" y="145"/>
                  </a:lnTo>
                  <a:lnTo>
                    <a:pt x="56" y="146"/>
                  </a:lnTo>
                  <a:lnTo>
                    <a:pt x="61" y="147"/>
                  </a:lnTo>
                  <a:lnTo>
                    <a:pt x="67" y="147"/>
                  </a:lnTo>
                  <a:lnTo>
                    <a:pt x="72" y="147"/>
                  </a:lnTo>
                  <a:lnTo>
                    <a:pt x="78" y="146"/>
                  </a:lnTo>
                  <a:lnTo>
                    <a:pt x="82" y="145"/>
                  </a:lnTo>
                  <a:lnTo>
                    <a:pt x="88" y="143"/>
                  </a:lnTo>
                  <a:lnTo>
                    <a:pt x="91" y="141"/>
                  </a:lnTo>
                  <a:lnTo>
                    <a:pt x="96" y="138"/>
                  </a:lnTo>
                  <a:lnTo>
                    <a:pt x="99" y="135"/>
                  </a:lnTo>
                  <a:lnTo>
                    <a:pt x="102" y="130"/>
                  </a:lnTo>
                  <a:lnTo>
                    <a:pt x="108" y="122"/>
                  </a:lnTo>
                  <a:lnTo>
                    <a:pt x="111" y="110"/>
                  </a:lnTo>
                  <a:lnTo>
                    <a:pt x="114" y="98"/>
                  </a:lnTo>
                  <a:lnTo>
                    <a:pt x="115" y="84"/>
                  </a:lnTo>
                  <a:lnTo>
                    <a:pt x="114" y="69"/>
                  </a:lnTo>
                  <a:lnTo>
                    <a:pt x="112" y="57"/>
                  </a:lnTo>
                  <a:lnTo>
                    <a:pt x="108" y="46"/>
                  </a:lnTo>
                  <a:lnTo>
                    <a:pt x="104" y="38"/>
                  </a:lnTo>
                  <a:lnTo>
                    <a:pt x="101" y="35"/>
                  </a:lnTo>
                  <a:lnTo>
                    <a:pt x="98" y="31"/>
                  </a:lnTo>
                  <a:lnTo>
                    <a:pt x="95" y="29"/>
                  </a:lnTo>
                  <a:lnTo>
                    <a:pt x="90" y="27"/>
                  </a:lnTo>
                  <a:lnTo>
                    <a:pt x="82" y="25"/>
                  </a:lnTo>
                  <a:lnTo>
                    <a:pt x="73" y="2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413"/>
            <p:cNvSpPr>
              <a:spLocks noEditPoints="1"/>
            </p:cNvSpPr>
            <p:nvPr/>
          </p:nvSpPr>
          <p:spPr bwMode="auto">
            <a:xfrm>
              <a:off x="6577013" y="3732213"/>
              <a:ext cx="41275" cy="44450"/>
            </a:xfrm>
            <a:custGeom>
              <a:avLst/>
              <a:gdLst>
                <a:gd name="T0" fmla="*/ 88 w 157"/>
                <a:gd name="T1" fmla="*/ 1 h 169"/>
                <a:gd name="T2" fmla="*/ 104 w 157"/>
                <a:gd name="T3" fmla="*/ 4 h 169"/>
                <a:gd name="T4" fmla="*/ 118 w 157"/>
                <a:gd name="T5" fmla="*/ 10 h 169"/>
                <a:gd name="T6" fmla="*/ 130 w 157"/>
                <a:gd name="T7" fmla="*/ 18 h 169"/>
                <a:gd name="T8" fmla="*/ 141 w 157"/>
                <a:gd name="T9" fmla="*/ 29 h 169"/>
                <a:gd name="T10" fmla="*/ 148 w 157"/>
                <a:gd name="T11" fmla="*/ 43 h 169"/>
                <a:gd name="T12" fmla="*/ 154 w 157"/>
                <a:gd name="T13" fmla="*/ 58 h 169"/>
                <a:gd name="T14" fmla="*/ 156 w 157"/>
                <a:gd name="T15" fmla="*/ 76 h 169"/>
                <a:gd name="T16" fmla="*/ 156 w 157"/>
                <a:gd name="T17" fmla="*/ 95 h 169"/>
                <a:gd name="T18" fmla="*/ 154 w 157"/>
                <a:gd name="T19" fmla="*/ 112 h 169"/>
                <a:gd name="T20" fmla="*/ 148 w 157"/>
                <a:gd name="T21" fmla="*/ 127 h 169"/>
                <a:gd name="T22" fmla="*/ 141 w 157"/>
                <a:gd name="T23" fmla="*/ 141 h 169"/>
                <a:gd name="T24" fmla="*/ 130 w 157"/>
                <a:gd name="T25" fmla="*/ 152 h 169"/>
                <a:gd name="T26" fmla="*/ 118 w 157"/>
                <a:gd name="T27" fmla="*/ 161 h 169"/>
                <a:gd name="T28" fmla="*/ 104 w 157"/>
                <a:gd name="T29" fmla="*/ 166 h 169"/>
                <a:gd name="T30" fmla="*/ 88 w 157"/>
                <a:gd name="T31" fmla="*/ 168 h 169"/>
                <a:gd name="T32" fmla="*/ 70 w 157"/>
                <a:gd name="T33" fmla="*/ 168 h 169"/>
                <a:gd name="T34" fmla="*/ 54 w 157"/>
                <a:gd name="T35" fmla="*/ 166 h 169"/>
                <a:gd name="T36" fmla="*/ 39 w 157"/>
                <a:gd name="T37" fmla="*/ 161 h 169"/>
                <a:gd name="T38" fmla="*/ 27 w 157"/>
                <a:gd name="T39" fmla="*/ 152 h 169"/>
                <a:gd name="T40" fmla="*/ 17 w 157"/>
                <a:gd name="T41" fmla="*/ 141 h 169"/>
                <a:gd name="T42" fmla="*/ 9 w 157"/>
                <a:gd name="T43" fmla="*/ 127 h 169"/>
                <a:gd name="T44" fmla="*/ 4 w 157"/>
                <a:gd name="T45" fmla="*/ 112 h 169"/>
                <a:gd name="T46" fmla="*/ 1 w 157"/>
                <a:gd name="T47" fmla="*/ 95 h 169"/>
                <a:gd name="T48" fmla="*/ 1 w 157"/>
                <a:gd name="T49" fmla="*/ 76 h 169"/>
                <a:gd name="T50" fmla="*/ 4 w 157"/>
                <a:gd name="T51" fmla="*/ 58 h 169"/>
                <a:gd name="T52" fmla="*/ 9 w 157"/>
                <a:gd name="T53" fmla="*/ 43 h 169"/>
                <a:gd name="T54" fmla="*/ 17 w 157"/>
                <a:gd name="T55" fmla="*/ 29 h 169"/>
                <a:gd name="T56" fmla="*/ 27 w 157"/>
                <a:gd name="T57" fmla="*/ 18 h 169"/>
                <a:gd name="T58" fmla="*/ 39 w 157"/>
                <a:gd name="T59" fmla="*/ 10 h 169"/>
                <a:gd name="T60" fmla="*/ 54 w 157"/>
                <a:gd name="T61" fmla="*/ 4 h 169"/>
                <a:gd name="T62" fmla="*/ 70 w 157"/>
                <a:gd name="T63" fmla="*/ 1 h 169"/>
                <a:gd name="T64" fmla="*/ 79 w 157"/>
                <a:gd name="T65" fmla="*/ 147 h 169"/>
                <a:gd name="T66" fmla="*/ 90 w 157"/>
                <a:gd name="T67" fmla="*/ 146 h 169"/>
                <a:gd name="T68" fmla="*/ 100 w 157"/>
                <a:gd name="T69" fmla="*/ 143 h 169"/>
                <a:gd name="T70" fmla="*/ 108 w 157"/>
                <a:gd name="T71" fmla="*/ 137 h 169"/>
                <a:gd name="T72" fmla="*/ 115 w 157"/>
                <a:gd name="T73" fmla="*/ 130 h 169"/>
                <a:gd name="T74" fmla="*/ 124 w 157"/>
                <a:gd name="T75" fmla="*/ 112 h 169"/>
                <a:gd name="T76" fmla="*/ 127 w 157"/>
                <a:gd name="T77" fmla="*/ 85 h 169"/>
                <a:gd name="T78" fmla="*/ 124 w 157"/>
                <a:gd name="T79" fmla="*/ 59 h 169"/>
                <a:gd name="T80" fmla="*/ 115 w 157"/>
                <a:gd name="T81" fmla="*/ 39 h 169"/>
                <a:gd name="T82" fmla="*/ 108 w 157"/>
                <a:gd name="T83" fmla="*/ 33 h 169"/>
                <a:gd name="T84" fmla="*/ 100 w 157"/>
                <a:gd name="T85" fmla="*/ 27 h 169"/>
                <a:gd name="T86" fmla="*/ 90 w 157"/>
                <a:gd name="T87" fmla="*/ 25 h 169"/>
                <a:gd name="T88" fmla="*/ 79 w 157"/>
                <a:gd name="T89" fmla="*/ 24 h 169"/>
                <a:gd name="T90" fmla="*/ 67 w 157"/>
                <a:gd name="T91" fmla="*/ 25 h 169"/>
                <a:gd name="T92" fmla="*/ 57 w 157"/>
                <a:gd name="T93" fmla="*/ 27 h 169"/>
                <a:gd name="T94" fmla="*/ 49 w 157"/>
                <a:gd name="T95" fmla="*/ 33 h 169"/>
                <a:gd name="T96" fmla="*/ 43 w 157"/>
                <a:gd name="T97" fmla="*/ 39 h 169"/>
                <a:gd name="T98" fmla="*/ 34 w 157"/>
                <a:gd name="T99" fmla="*/ 59 h 169"/>
                <a:gd name="T100" fmla="*/ 30 w 157"/>
                <a:gd name="T101" fmla="*/ 85 h 169"/>
                <a:gd name="T102" fmla="*/ 34 w 157"/>
                <a:gd name="T103" fmla="*/ 112 h 169"/>
                <a:gd name="T104" fmla="*/ 43 w 157"/>
                <a:gd name="T105" fmla="*/ 130 h 169"/>
                <a:gd name="T106" fmla="*/ 49 w 157"/>
                <a:gd name="T107" fmla="*/ 137 h 169"/>
                <a:gd name="T108" fmla="*/ 57 w 157"/>
                <a:gd name="T109" fmla="*/ 143 h 169"/>
                <a:gd name="T110" fmla="*/ 67 w 157"/>
                <a:gd name="T111" fmla="*/ 146 h 169"/>
                <a:gd name="T112" fmla="*/ 79 w 157"/>
                <a:gd name="T113" fmla="*/ 1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169">
                  <a:moveTo>
                    <a:pt x="79" y="0"/>
                  </a:moveTo>
                  <a:lnTo>
                    <a:pt x="88" y="1"/>
                  </a:lnTo>
                  <a:lnTo>
                    <a:pt x="96" y="3"/>
                  </a:lnTo>
                  <a:lnTo>
                    <a:pt x="104" y="4"/>
                  </a:lnTo>
                  <a:lnTo>
                    <a:pt x="112" y="7"/>
                  </a:lnTo>
                  <a:lnTo>
                    <a:pt x="118" y="10"/>
                  </a:lnTo>
                  <a:lnTo>
                    <a:pt x="125" y="14"/>
                  </a:lnTo>
                  <a:lnTo>
                    <a:pt x="130" y="18"/>
                  </a:lnTo>
                  <a:lnTo>
                    <a:pt x="136" y="24"/>
                  </a:lnTo>
                  <a:lnTo>
                    <a:pt x="141" y="29"/>
                  </a:lnTo>
                  <a:lnTo>
                    <a:pt x="145" y="36"/>
                  </a:lnTo>
                  <a:lnTo>
                    <a:pt x="148" y="43"/>
                  </a:lnTo>
                  <a:lnTo>
                    <a:pt x="152" y="50"/>
                  </a:lnTo>
                  <a:lnTo>
                    <a:pt x="154" y="58"/>
                  </a:lnTo>
                  <a:lnTo>
                    <a:pt x="156" y="67"/>
                  </a:lnTo>
                  <a:lnTo>
                    <a:pt x="156" y="76"/>
                  </a:lnTo>
                  <a:lnTo>
                    <a:pt x="157" y="85"/>
                  </a:lnTo>
                  <a:lnTo>
                    <a:pt x="156" y="95"/>
                  </a:lnTo>
                  <a:lnTo>
                    <a:pt x="156" y="104"/>
                  </a:lnTo>
                  <a:lnTo>
                    <a:pt x="154" y="112"/>
                  </a:lnTo>
                  <a:lnTo>
                    <a:pt x="152" y="120"/>
                  </a:lnTo>
                  <a:lnTo>
                    <a:pt x="148" y="127"/>
                  </a:lnTo>
                  <a:lnTo>
                    <a:pt x="145" y="134"/>
                  </a:lnTo>
                  <a:lnTo>
                    <a:pt x="141" y="141"/>
                  </a:lnTo>
                  <a:lnTo>
                    <a:pt x="136" y="146"/>
                  </a:lnTo>
                  <a:lnTo>
                    <a:pt x="130" y="152"/>
                  </a:lnTo>
                  <a:lnTo>
                    <a:pt x="125" y="156"/>
                  </a:lnTo>
                  <a:lnTo>
                    <a:pt x="118" y="161"/>
                  </a:lnTo>
                  <a:lnTo>
                    <a:pt x="112" y="164"/>
                  </a:lnTo>
                  <a:lnTo>
                    <a:pt x="104" y="166"/>
                  </a:lnTo>
                  <a:lnTo>
                    <a:pt x="96" y="167"/>
                  </a:lnTo>
                  <a:lnTo>
                    <a:pt x="88" y="168"/>
                  </a:lnTo>
                  <a:lnTo>
                    <a:pt x="79" y="169"/>
                  </a:lnTo>
                  <a:lnTo>
                    <a:pt x="70" y="168"/>
                  </a:lnTo>
                  <a:lnTo>
                    <a:pt x="62" y="167"/>
                  </a:lnTo>
                  <a:lnTo>
                    <a:pt x="54" y="166"/>
                  </a:lnTo>
                  <a:lnTo>
                    <a:pt x="46" y="164"/>
                  </a:lnTo>
                  <a:lnTo>
                    <a:pt x="39" y="161"/>
                  </a:lnTo>
                  <a:lnTo>
                    <a:pt x="33" y="156"/>
                  </a:lnTo>
                  <a:lnTo>
                    <a:pt x="27" y="152"/>
                  </a:lnTo>
                  <a:lnTo>
                    <a:pt x="21" y="146"/>
                  </a:lnTo>
                  <a:lnTo>
                    <a:pt x="17" y="141"/>
                  </a:lnTo>
                  <a:lnTo>
                    <a:pt x="13" y="134"/>
                  </a:lnTo>
                  <a:lnTo>
                    <a:pt x="9" y="127"/>
                  </a:lnTo>
                  <a:lnTo>
                    <a:pt x="6" y="120"/>
                  </a:lnTo>
                  <a:lnTo>
                    <a:pt x="4" y="112"/>
                  </a:lnTo>
                  <a:lnTo>
                    <a:pt x="3" y="104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1" y="76"/>
                  </a:lnTo>
                  <a:lnTo>
                    <a:pt x="3" y="67"/>
                  </a:lnTo>
                  <a:lnTo>
                    <a:pt x="4" y="58"/>
                  </a:lnTo>
                  <a:lnTo>
                    <a:pt x="6" y="50"/>
                  </a:lnTo>
                  <a:lnTo>
                    <a:pt x="9" y="43"/>
                  </a:lnTo>
                  <a:lnTo>
                    <a:pt x="13" y="36"/>
                  </a:lnTo>
                  <a:lnTo>
                    <a:pt x="17" y="29"/>
                  </a:lnTo>
                  <a:lnTo>
                    <a:pt x="21" y="24"/>
                  </a:lnTo>
                  <a:lnTo>
                    <a:pt x="27" y="18"/>
                  </a:lnTo>
                  <a:lnTo>
                    <a:pt x="33" y="14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2" y="3"/>
                  </a:lnTo>
                  <a:lnTo>
                    <a:pt x="70" y="1"/>
                  </a:lnTo>
                  <a:lnTo>
                    <a:pt x="79" y="0"/>
                  </a:lnTo>
                  <a:close/>
                  <a:moveTo>
                    <a:pt x="79" y="147"/>
                  </a:moveTo>
                  <a:lnTo>
                    <a:pt x="85" y="146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100" y="143"/>
                  </a:lnTo>
                  <a:lnTo>
                    <a:pt x="105" y="141"/>
                  </a:lnTo>
                  <a:lnTo>
                    <a:pt x="108" y="137"/>
                  </a:lnTo>
                  <a:lnTo>
                    <a:pt x="112" y="134"/>
                  </a:lnTo>
                  <a:lnTo>
                    <a:pt x="115" y="130"/>
                  </a:lnTo>
                  <a:lnTo>
                    <a:pt x="120" y="122"/>
                  </a:lnTo>
                  <a:lnTo>
                    <a:pt x="124" y="112"/>
                  </a:lnTo>
                  <a:lnTo>
                    <a:pt x="126" y="99"/>
                  </a:lnTo>
                  <a:lnTo>
                    <a:pt x="127" y="85"/>
                  </a:lnTo>
                  <a:lnTo>
                    <a:pt x="126" y="72"/>
                  </a:lnTo>
                  <a:lnTo>
                    <a:pt x="124" y="59"/>
                  </a:lnTo>
                  <a:lnTo>
                    <a:pt x="120" y="48"/>
                  </a:lnTo>
                  <a:lnTo>
                    <a:pt x="115" y="39"/>
                  </a:lnTo>
                  <a:lnTo>
                    <a:pt x="112" y="36"/>
                  </a:lnTo>
                  <a:lnTo>
                    <a:pt x="108" y="33"/>
                  </a:lnTo>
                  <a:lnTo>
                    <a:pt x="105" y="29"/>
                  </a:lnTo>
                  <a:lnTo>
                    <a:pt x="100" y="27"/>
                  </a:lnTo>
                  <a:lnTo>
                    <a:pt x="95" y="26"/>
                  </a:lnTo>
                  <a:lnTo>
                    <a:pt x="90" y="25"/>
                  </a:lnTo>
                  <a:lnTo>
                    <a:pt x="85" y="24"/>
                  </a:lnTo>
                  <a:lnTo>
                    <a:pt x="79" y="24"/>
                  </a:lnTo>
                  <a:lnTo>
                    <a:pt x="73" y="24"/>
                  </a:lnTo>
                  <a:lnTo>
                    <a:pt x="67" y="25"/>
                  </a:lnTo>
                  <a:lnTo>
                    <a:pt x="63" y="26"/>
                  </a:lnTo>
                  <a:lnTo>
                    <a:pt x="57" y="27"/>
                  </a:lnTo>
                  <a:lnTo>
                    <a:pt x="54" y="30"/>
                  </a:lnTo>
                  <a:lnTo>
                    <a:pt x="49" y="33"/>
                  </a:lnTo>
                  <a:lnTo>
                    <a:pt x="46" y="36"/>
                  </a:lnTo>
                  <a:lnTo>
                    <a:pt x="43" y="39"/>
                  </a:lnTo>
                  <a:lnTo>
                    <a:pt x="37" y="48"/>
                  </a:lnTo>
                  <a:lnTo>
                    <a:pt x="34" y="59"/>
                  </a:lnTo>
                  <a:lnTo>
                    <a:pt x="32" y="72"/>
                  </a:lnTo>
                  <a:lnTo>
                    <a:pt x="30" y="85"/>
                  </a:lnTo>
                  <a:lnTo>
                    <a:pt x="32" y="99"/>
                  </a:lnTo>
                  <a:lnTo>
                    <a:pt x="34" y="112"/>
                  </a:lnTo>
                  <a:lnTo>
                    <a:pt x="37" y="122"/>
                  </a:lnTo>
                  <a:lnTo>
                    <a:pt x="43" y="130"/>
                  </a:lnTo>
                  <a:lnTo>
                    <a:pt x="46" y="134"/>
                  </a:lnTo>
                  <a:lnTo>
                    <a:pt x="49" y="137"/>
                  </a:lnTo>
                  <a:lnTo>
                    <a:pt x="53" y="141"/>
                  </a:lnTo>
                  <a:lnTo>
                    <a:pt x="57" y="143"/>
                  </a:lnTo>
                  <a:lnTo>
                    <a:pt x="63" y="145"/>
                  </a:lnTo>
                  <a:lnTo>
                    <a:pt x="67" y="146"/>
                  </a:lnTo>
                  <a:lnTo>
                    <a:pt x="73" y="146"/>
                  </a:lnTo>
                  <a:lnTo>
                    <a:pt x="79" y="1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414"/>
            <p:cNvSpPr>
              <a:spLocks noEditPoints="1"/>
            </p:cNvSpPr>
            <p:nvPr/>
          </p:nvSpPr>
          <p:spPr bwMode="auto">
            <a:xfrm>
              <a:off x="6621463" y="3732213"/>
              <a:ext cx="49213" cy="58737"/>
            </a:xfrm>
            <a:custGeom>
              <a:avLst/>
              <a:gdLst>
                <a:gd name="T0" fmla="*/ 159 w 189"/>
                <a:gd name="T1" fmla="*/ 0 h 219"/>
                <a:gd name="T2" fmla="*/ 159 w 189"/>
                <a:gd name="T3" fmla="*/ 141 h 219"/>
                <a:gd name="T4" fmla="*/ 189 w 189"/>
                <a:gd name="T5" fmla="*/ 141 h 219"/>
                <a:gd name="T6" fmla="*/ 189 w 189"/>
                <a:gd name="T7" fmla="*/ 211 h 219"/>
                <a:gd name="T8" fmla="*/ 189 w 189"/>
                <a:gd name="T9" fmla="*/ 214 h 219"/>
                <a:gd name="T10" fmla="*/ 187 w 189"/>
                <a:gd name="T11" fmla="*/ 217 h 219"/>
                <a:gd name="T12" fmla="*/ 185 w 189"/>
                <a:gd name="T13" fmla="*/ 219 h 219"/>
                <a:gd name="T14" fmla="*/ 182 w 189"/>
                <a:gd name="T15" fmla="*/ 219 h 219"/>
                <a:gd name="T16" fmla="*/ 164 w 189"/>
                <a:gd name="T17" fmla="*/ 219 h 219"/>
                <a:gd name="T18" fmla="*/ 164 w 189"/>
                <a:gd name="T19" fmla="*/ 163 h 219"/>
                <a:gd name="T20" fmla="*/ 26 w 189"/>
                <a:gd name="T21" fmla="*/ 163 h 219"/>
                <a:gd name="T22" fmla="*/ 26 w 189"/>
                <a:gd name="T23" fmla="*/ 211 h 219"/>
                <a:gd name="T24" fmla="*/ 26 w 189"/>
                <a:gd name="T25" fmla="*/ 214 h 219"/>
                <a:gd name="T26" fmla="*/ 24 w 189"/>
                <a:gd name="T27" fmla="*/ 217 h 219"/>
                <a:gd name="T28" fmla="*/ 21 w 189"/>
                <a:gd name="T29" fmla="*/ 219 h 219"/>
                <a:gd name="T30" fmla="*/ 18 w 189"/>
                <a:gd name="T31" fmla="*/ 219 h 219"/>
                <a:gd name="T32" fmla="*/ 0 w 189"/>
                <a:gd name="T33" fmla="*/ 219 h 219"/>
                <a:gd name="T34" fmla="*/ 0 w 189"/>
                <a:gd name="T35" fmla="*/ 142 h 219"/>
                <a:gd name="T36" fmla="*/ 7 w 189"/>
                <a:gd name="T37" fmla="*/ 142 h 219"/>
                <a:gd name="T38" fmla="*/ 13 w 189"/>
                <a:gd name="T39" fmla="*/ 141 h 219"/>
                <a:gd name="T40" fmla="*/ 18 w 189"/>
                <a:gd name="T41" fmla="*/ 140 h 219"/>
                <a:gd name="T42" fmla="*/ 24 w 189"/>
                <a:gd name="T43" fmla="*/ 137 h 219"/>
                <a:gd name="T44" fmla="*/ 28 w 189"/>
                <a:gd name="T45" fmla="*/ 132 h 219"/>
                <a:gd name="T46" fmla="*/ 34 w 189"/>
                <a:gd name="T47" fmla="*/ 125 h 219"/>
                <a:gd name="T48" fmla="*/ 38 w 189"/>
                <a:gd name="T49" fmla="*/ 116 h 219"/>
                <a:gd name="T50" fmla="*/ 41 w 189"/>
                <a:gd name="T51" fmla="*/ 104 h 219"/>
                <a:gd name="T52" fmla="*/ 46 w 189"/>
                <a:gd name="T53" fmla="*/ 90 h 219"/>
                <a:gd name="T54" fmla="*/ 47 w 189"/>
                <a:gd name="T55" fmla="*/ 82 h 219"/>
                <a:gd name="T56" fmla="*/ 49 w 189"/>
                <a:gd name="T57" fmla="*/ 73 h 219"/>
                <a:gd name="T58" fmla="*/ 50 w 189"/>
                <a:gd name="T59" fmla="*/ 63 h 219"/>
                <a:gd name="T60" fmla="*/ 53 w 189"/>
                <a:gd name="T61" fmla="*/ 52 h 219"/>
                <a:gd name="T62" fmla="*/ 54 w 189"/>
                <a:gd name="T63" fmla="*/ 41 h 219"/>
                <a:gd name="T64" fmla="*/ 55 w 189"/>
                <a:gd name="T65" fmla="*/ 27 h 219"/>
                <a:gd name="T66" fmla="*/ 56 w 189"/>
                <a:gd name="T67" fmla="*/ 14 h 219"/>
                <a:gd name="T68" fmla="*/ 56 w 189"/>
                <a:gd name="T69" fmla="*/ 0 h 219"/>
                <a:gd name="T70" fmla="*/ 159 w 189"/>
                <a:gd name="T71" fmla="*/ 0 h 219"/>
                <a:gd name="T72" fmla="*/ 80 w 189"/>
                <a:gd name="T73" fmla="*/ 22 h 219"/>
                <a:gd name="T74" fmla="*/ 79 w 189"/>
                <a:gd name="T75" fmla="*/ 34 h 219"/>
                <a:gd name="T76" fmla="*/ 78 w 189"/>
                <a:gd name="T77" fmla="*/ 45 h 219"/>
                <a:gd name="T78" fmla="*/ 77 w 189"/>
                <a:gd name="T79" fmla="*/ 56 h 219"/>
                <a:gd name="T80" fmla="*/ 76 w 189"/>
                <a:gd name="T81" fmla="*/ 66 h 219"/>
                <a:gd name="T82" fmla="*/ 74 w 189"/>
                <a:gd name="T83" fmla="*/ 76 h 219"/>
                <a:gd name="T84" fmla="*/ 73 w 189"/>
                <a:gd name="T85" fmla="*/ 84 h 219"/>
                <a:gd name="T86" fmla="*/ 70 w 189"/>
                <a:gd name="T87" fmla="*/ 93 h 219"/>
                <a:gd name="T88" fmla="*/ 69 w 189"/>
                <a:gd name="T89" fmla="*/ 101 h 219"/>
                <a:gd name="T90" fmla="*/ 65 w 189"/>
                <a:gd name="T91" fmla="*/ 114 h 219"/>
                <a:gd name="T92" fmla="*/ 60 w 189"/>
                <a:gd name="T93" fmla="*/ 125 h 219"/>
                <a:gd name="T94" fmla="*/ 56 w 189"/>
                <a:gd name="T95" fmla="*/ 134 h 219"/>
                <a:gd name="T96" fmla="*/ 50 w 189"/>
                <a:gd name="T97" fmla="*/ 142 h 219"/>
                <a:gd name="T98" fmla="*/ 132 w 189"/>
                <a:gd name="T99" fmla="*/ 142 h 219"/>
                <a:gd name="T100" fmla="*/ 132 w 189"/>
                <a:gd name="T101" fmla="*/ 22 h 219"/>
                <a:gd name="T102" fmla="*/ 80 w 189"/>
                <a:gd name="T103" fmla="*/ 2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9" h="219">
                  <a:moveTo>
                    <a:pt x="159" y="0"/>
                  </a:moveTo>
                  <a:lnTo>
                    <a:pt x="159" y="141"/>
                  </a:lnTo>
                  <a:lnTo>
                    <a:pt x="189" y="141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7" y="217"/>
                  </a:lnTo>
                  <a:lnTo>
                    <a:pt x="185" y="219"/>
                  </a:lnTo>
                  <a:lnTo>
                    <a:pt x="182" y="219"/>
                  </a:lnTo>
                  <a:lnTo>
                    <a:pt x="164" y="219"/>
                  </a:lnTo>
                  <a:lnTo>
                    <a:pt x="164" y="163"/>
                  </a:lnTo>
                  <a:lnTo>
                    <a:pt x="26" y="163"/>
                  </a:lnTo>
                  <a:lnTo>
                    <a:pt x="26" y="211"/>
                  </a:lnTo>
                  <a:lnTo>
                    <a:pt x="26" y="214"/>
                  </a:lnTo>
                  <a:lnTo>
                    <a:pt x="24" y="217"/>
                  </a:lnTo>
                  <a:lnTo>
                    <a:pt x="21" y="219"/>
                  </a:lnTo>
                  <a:lnTo>
                    <a:pt x="18" y="219"/>
                  </a:lnTo>
                  <a:lnTo>
                    <a:pt x="0" y="219"/>
                  </a:lnTo>
                  <a:lnTo>
                    <a:pt x="0" y="142"/>
                  </a:lnTo>
                  <a:lnTo>
                    <a:pt x="7" y="142"/>
                  </a:lnTo>
                  <a:lnTo>
                    <a:pt x="13" y="141"/>
                  </a:lnTo>
                  <a:lnTo>
                    <a:pt x="18" y="140"/>
                  </a:lnTo>
                  <a:lnTo>
                    <a:pt x="24" y="137"/>
                  </a:lnTo>
                  <a:lnTo>
                    <a:pt x="28" y="132"/>
                  </a:lnTo>
                  <a:lnTo>
                    <a:pt x="34" y="125"/>
                  </a:lnTo>
                  <a:lnTo>
                    <a:pt x="38" y="116"/>
                  </a:lnTo>
                  <a:lnTo>
                    <a:pt x="41" y="104"/>
                  </a:lnTo>
                  <a:lnTo>
                    <a:pt x="46" y="90"/>
                  </a:lnTo>
                  <a:lnTo>
                    <a:pt x="47" y="82"/>
                  </a:lnTo>
                  <a:lnTo>
                    <a:pt x="49" y="73"/>
                  </a:lnTo>
                  <a:lnTo>
                    <a:pt x="50" y="63"/>
                  </a:lnTo>
                  <a:lnTo>
                    <a:pt x="53" y="52"/>
                  </a:lnTo>
                  <a:lnTo>
                    <a:pt x="54" y="41"/>
                  </a:lnTo>
                  <a:lnTo>
                    <a:pt x="55" y="27"/>
                  </a:lnTo>
                  <a:lnTo>
                    <a:pt x="56" y="14"/>
                  </a:lnTo>
                  <a:lnTo>
                    <a:pt x="56" y="0"/>
                  </a:lnTo>
                  <a:lnTo>
                    <a:pt x="159" y="0"/>
                  </a:lnTo>
                  <a:close/>
                  <a:moveTo>
                    <a:pt x="80" y="22"/>
                  </a:moveTo>
                  <a:lnTo>
                    <a:pt x="79" y="34"/>
                  </a:lnTo>
                  <a:lnTo>
                    <a:pt x="78" y="45"/>
                  </a:lnTo>
                  <a:lnTo>
                    <a:pt x="77" y="56"/>
                  </a:lnTo>
                  <a:lnTo>
                    <a:pt x="76" y="66"/>
                  </a:lnTo>
                  <a:lnTo>
                    <a:pt x="74" y="76"/>
                  </a:lnTo>
                  <a:lnTo>
                    <a:pt x="73" y="84"/>
                  </a:lnTo>
                  <a:lnTo>
                    <a:pt x="70" y="93"/>
                  </a:lnTo>
                  <a:lnTo>
                    <a:pt x="69" y="101"/>
                  </a:lnTo>
                  <a:lnTo>
                    <a:pt x="65" y="114"/>
                  </a:lnTo>
                  <a:lnTo>
                    <a:pt x="60" y="125"/>
                  </a:lnTo>
                  <a:lnTo>
                    <a:pt x="56" y="134"/>
                  </a:lnTo>
                  <a:lnTo>
                    <a:pt x="50" y="142"/>
                  </a:lnTo>
                  <a:lnTo>
                    <a:pt x="132" y="142"/>
                  </a:lnTo>
                  <a:lnTo>
                    <a:pt x="132" y="22"/>
                  </a:lnTo>
                  <a:lnTo>
                    <a:pt x="80" y="2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15"/>
            <p:cNvSpPr>
              <a:spLocks noChangeArrowheads="1"/>
            </p:cNvSpPr>
            <p:nvPr/>
          </p:nvSpPr>
          <p:spPr bwMode="auto">
            <a:xfrm>
              <a:off x="6678613" y="3746500"/>
              <a:ext cx="20638" cy="635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416"/>
            <p:cNvSpPr>
              <a:spLocks/>
            </p:cNvSpPr>
            <p:nvPr/>
          </p:nvSpPr>
          <p:spPr bwMode="auto">
            <a:xfrm>
              <a:off x="6710363" y="3732213"/>
              <a:ext cx="49213" cy="44450"/>
            </a:xfrm>
            <a:custGeom>
              <a:avLst/>
              <a:gdLst>
                <a:gd name="T0" fmla="*/ 86 w 183"/>
                <a:gd name="T1" fmla="*/ 92 h 164"/>
                <a:gd name="T2" fmla="*/ 88 w 183"/>
                <a:gd name="T3" fmla="*/ 95 h 164"/>
                <a:gd name="T4" fmla="*/ 89 w 183"/>
                <a:gd name="T5" fmla="*/ 100 h 164"/>
                <a:gd name="T6" fmla="*/ 92 w 183"/>
                <a:gd name="T7" fmla="*/ 103 h 164"/>
                <a:gd name="T8" fmla="*/ 93 w 183"/>
                <a:gd name="T9" fmla="*/ 107 h 164"/>
                <a:gd name="T10" fmla="*/ 96 w 183"/>
                <a:gd name="T11" fmla="*/ 100 h 164"/>
                <a:gd name="T12" fmla="*/ 99 w 183"/>
                <a:gd name="T13" fmla="*/ 92 h 164"/>
                <a:gd name="T14" fmla="*/ 149 w 183"/>
                <a:gd name="T15" fmla="*/ 6 h 164"/>
                <a:gd name="T16" fmla="*/ 152 w 183"/>
                <a:gd name="T17" fmla="*/ 3 h 164"/>
                <a:gd name="T18" fmla="*/ 154 w 183"/>
                <a:gd name="T19" fmla="*/ 1 h 164"/>
                <a:gd name="T20" fmla="*/ 157 w 183"/>
                <a:gd name="T21" fmla="*/ 0 h 164"/>
                <a:gd name="T22" fmla="*/ 161 w 183"/>
                <a:gd name="T23" fmla="*/ 0 h 164"/>
                <a:gd name="T24" fmla="*/ 183 w 183"/>
                <a:gd name="T25" fmla="*/ 0 h 164"/>
                <a:gd name="T26" fmla="*/ 183 w 183"/>
                <a:gd name="T27" fmla="*/ 164 h 164"/>
                <a:gd name="T28" fmla="*/ 157 w 183"/>
                <a:gd name="T29" fmla="*/ 164 h 164"/>
                <a:gd name="T30" fmla="*/ 157 w 183"/>
                <a:gd name="T31" fmla="*/ 55 h 164"/>
                <a:gd name="T32" fmla="*/ 157 w 183"/>
                <a:gd name="T33" fmla="*/ 51 h 164"/>
                <a:gd name="T34" fmla="*/ 158 w 183"/>
                <a:gd name="T35" fmla="*/ 45 h 164"/>
                <a:gd name="T36" fmla="*/ 158 w 183"/>
                <a:gd name="T37" fmla="*/ 40 h 164"/>
                <a:gd name="T38" fmla="*/ 159 w 183"/>
                <a:gd name="T39" fmla="*/ 35 h 164"/>
                <a:gd name="T40" fmla="*/ 103 w 183"/>
                <a:gd name="T41" fmla="*/ 134 h 164"/>
                <a:gd name="T42" fmla="*/ 101 w 183"/>
                <a:gd name="T43" fmla="*/ 136 h 164"/>
                <a:gd name="T44" fmla="*/ 99 w 183"/>
                <a:gd name="T45" fmla="*/ 139 h 164"/>
                <a:gd name="T46" fmla="*/ 97 w 183"/>
                <a:gd name="T47" fmla="*/ 140 h 164"/>
                <a:gd name="T48" fmla="*/ 94 w 183"/>
                <a:gd name="T49" fmla="*/ 140 h 164"/>
                <a:gd name="T50" fmla="*/ 91 w 183"/>
                <a:gd name="T51" fmla="*/ 140 h 164"/>
                <a:gd name="T52" fmla="*/ 88 w 183"/>
                <a:gd name="T53" fmla="*/ 140 h 164"/>
                <a:gd name="T54" fmla="*/ 86 w 183"/>
                <a:gd name="T55" fmla="*/ 139 h 164"/>
                <a:gd name="T56" fmla="*/ 84 w 183"/>
                <a:gd name="T57" fmla="*/ 136 h 164"/>
                <a:gd name="T58" fmla="*/ 83 w 183"/>
                <a:gd name="T59" fmla="*/ 134 h 164"/>
                <a:gd name="T60" fmla="*/ 25 w 183"/>
                <a:gd name="T61" fmla="*/ 34 h 164"/>
                <a:gd name="T62" fmla="*/ 26 w 183"/>
                <a:gd name="T63" fmla="*/ 40 h 164"/>
                <a:gd name="T64" fmla="*/ 26 w 183"/>
                <a:gd name="T65" fmla="*/ 45 h 164"/>
                <a:gd name="T66" fmla="*/ 27 w 183"/>
                <a:gd name="T67" fmla="*/ 51 h 164"/>
                <a:gd name="T68" fmla="*/ 27 w 183"/>
                <a:gd name="T69" fmla="*/ 55 h 164"/>
                <a:gd name="T70" fmla="*/ 27 w 183"/>
                <a:gd name="T71" fmla="*/ 164 h 164"/>
                <a:gd name="T72" fmla="*/ 0 w 183"/>
                <a:gd name="T73" fmla="*/ 164 h 164"/>
                <a:gd name="T74" fmla="*/ 0 w 183"/>
                <a:gd name="T75" fmla="*/ 0 h 164"/>
                <a:gd name="T76" fmla="*/ 24 w 183"/>
                <a:gd name="T77" fmla="*/ 0 h 164"/>
                <a:gd name="T78" fmla="*/ 27 w 183"/>
                <a:gd name="T79" fmla="*/ 0 h 164"/>
                <a:gd name="T80" fmla="*/ 30 w 183"/>
                <a:gd name="T81" fmla="*/ 1 h 164"/>
                <a:gd name="T82" fmla="*/ 33 w 183"/>
                <a:gd name="T83" fmla="*/ 3 h 164"/>
                <a:gd name="T84" fmla="*/ 35 w 183"/>
                <a:gd name="T85" fmla="*/ 6 h 164"/>
                <a:gd name="T86" fmla="*/ 86 w 183"/>
                <a:gd name="T87" fmla="*/ 9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164">
                  <a:moveTo>
                    <a:pt x="86" y="92"/>
                  </a:moveTo>
                  <a:lnTo>
                    <a:pt x="88" y="95"/>
                  </a:lnTo>
                  <a:lnTo>
                    <a:pt x="89" y="100"/>
                  </a:lnTo>
                  <a:lnTo>
                    <a:pt x="92" y="103"/>
                  </a:lnTo>
                  <a:lnTo>
                    <a:pt x="93" y="107"/>
                  </a:lnTo>
                  <a:lnTo>
                    <a:pt x="96" y="100"/>
                  </a:lnTo>
                  <a:lnTo>
                    <a:pt x="99" y="92"/>
                  </a:lnTo>
                  <a:lnTo>
                    <a:pt x="149" y="6"/>
                  </a:lnTo>
                  <a:lnTo>
                    <a:pt x="152" y="3"/>
                  </a:lnTo>
                  <a:lnTo>
                    <a:pt x="154" y="1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83" y="0"/>
                  </a:lnTo>
                  <a:lnTo>
                    <a:pt x="183" y="164"/>
                  </a:lnTo>
                  <a:lnTo>
                    <a:pt x="157" y="164"/>
                  </a:lnTo>
                  <a:lnTo>
                    <a:pt x="157" y="55"/>
                  </a:lnTo>
                  <a:lnTo>
                    <a:pt x="157" y="51"/>
                  </a:lnTo>
                  <a:lnTo>
                    <a:pt x="158" y="45"/>
                  </a:lnTo>
                  <a:lnTo>
                    <a:pt x="158" y="40"/>
                  </a:lnTo>
                  <a:lnTo>
                    <a:pt x="159" y="35"/>
                  </a:lnTo>
                  <a:lnTo>
                    <a:pt x="103" y="134"/>
                  </a:lnTo>
                  <a:lnTo>
                    <a:pt x="101" y="136"/>
                  </a:lnTo>
                  <a:lnTo>
                    <a:pt x="99" y="139"/>
                  </a:lnTo>
                  <a:lnTo>
                    <a:pt x="97" y="140"/>
                  </a:lnTo>
                  <a:lnTo>
                    <a:pt x="94" y="140"/>
                  </a:lnTo>
                  <a:lnTo>
                    <a:pt x="91" y="140"/>
                  </a:lnTo>
                  <a:lnTo>
                    <a:pt x="88" y="140"/>
                  </a:lnTo>
                  <a:lnTo>
                    <a:pt x="86" y="139"/>
                  </a:lnTo>
                  <a:lnTo>
                    <a:pt x="84" y="136"/>
                  </a:lnTo>
                  <a:lnTo>
                    <a:pt x="83" y="134"/>
                  </a:lnTo>
                  <a:lnTo>
                    <a:pt x="25" y="34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7" y="51"/>
                  </a:lnTo>
                  <a:lnTo>
                    <a:pt x="27" y="55"/>
                  </a:lnTo>
                  <a:lnTo>
                    <a:pt x="27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3" y="3"/>
                  </a:lnTo>
                  <a:lnTo>
                    <a:pt x="35" y="6"/>
                  </a:lnTo>
                  <a:lnTo>
                    <a:pt x="86" y="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417"/>
            <p:cNvSpPr>
              <a:spLocks noEditPoints="1"/>
            </p:cNvSpPr>
            <p:nvPr/>
          </p:nvSpPr>
          <p:spPr bwMode="auto">
            <a:xfrm>
              <a:off x="6769100" y="3732213"/>
              <a:ext cx="41275" cy="44450"/>
            </a:xfrm>
            <a:custGeom>
              <a:avLst/>
              <a:gdLst>
                <a:gd name="T0" fmla="*/ 86 w 155"/>
                <a:gd name="T1" fmla="*/ 1 h 169"/>
                <a:gd name="T2" fmla="*/ 103 w 155"/>
                <a:gd name="T3" fmla="*/ 4 h 169"/>
                <a:gd name="T4" fmla="*/ 117 w 155"/>
                <a:gd name="T5" fmla="*/ 10 h 169"/>
                <a:gd name="T6" fmla="*/ 130 w 155"/>
                <a:gd name="T7" fmla="*/ 18 h 169"/>
                <a:gd name="T8" fmla="*/ 140 w 155"/>
                <a:gd name="T9" fmla="*/ 29 h 169"/>
                <a:gd name="T10" fmla="*/ 147 w 155"/>
                <a:gd name="T11" fmla="*/ 43 h 169"/>
                <a:gd name="T12" fmla="*/ 153 w 155"/>
                <a:gd name="T13" fmla="*/ 58 h 169"/>
                <a:gd name="T14" fmla="*/ 155 w 155"/>
                <a:gd name="T15" fmla="*/ 76 h 169"/>
                <a:gd name="T16" fmla="*/ 155 w 155"/>
                <a:gd name="T17" fmla="*/ 95 h 169"/>
                <a:gd name="T18" fmla="*/ 153 w 155"/>
                <a:gd name="T19" fmla="*/ 112 h 169"/>
                <a:gd name="T20" fmla="*/ 147 w 155"/>
                <a:gd name="T21" fmla="*/ 127 h 169"/>
                <a:gd name="T22" fmla="*/ 140 w 155"/>
                <a:gd name="T23" fmla="*/ 141 h 169"/>
                <a:gd name="T24" fmla="*/ 130 w 155"/>
                <a:gd name="T25" fmla="*/ 152 h 169"/>
                <a:gd name="T26" fmla="*/ 117 w 155"/>
                <a:gd name="T27" fmla="*/ 161 h 169"/>
                <a:gd name="T28" fmla="*/ 103 w 155"/>
                <a:gd name="T29" fmla="*/ 166 h 169"/>
                <a:gd name="T30" fmla="*/ 86 w 155"/>
                <a:gd name="T31" fmla="*/ 168 h 169"/>
                <a:gd name="T32" fmla="*/ 70 w 155"/>
                <a:gd name="T33" fmla="*/ 168 h 169"/>
                <a:gd name="T34" fmla="*/ 53 w 155"/>
                <a:gd name="T35" fmla="*/ 166 h 169"/>
                <a:gd name="T36" fmla="*/ 38 w 155"/>
                <a:gd name="T37" fmla="*/ 161 h 169"/>
                <a:gd name="T38" fmla="*/ 26 w 155"/>
                <a:gd name="T39" fmla="*/ 152 h 169"/>
                <a:gd name="T40" fmla="*/ 16 w 155"/>
                <a:gd name="T41" fmla="*/ 141 h 169"/>
                <a:gd name="T42" fmla="*/ 8 w 155"/>
                <a:gd name="T43" fmla="*/ 127 h 169"/>
                <a:gd name="T44" fmla="*/ 3 w 155"/>
                <a:gd name="T45" fmla="*/ 112 h 169"/>
                <a:gd name="T46" fmla="*/ 0 w 155"/>
                <a:gd name="T47" fmla="*/ 95 h 169"/>
                <a:gd name="T48" fmla="*/ 0 w 155"/>
                <a:gd name="T49" fmla="*/ 76 h 169"/>
                <a:gd name="T50" fmla="*/ 3 w 155"/>
                <a:gd name="T51" fmla="*/ 58 h 169"/>
                <a:gd name="T52" fmla="*/ 8 w 155"/>
                <a:gd name="T53" fmla="*/ 43 h 169"/>
                <a:gd name="T54" fmla="*/ 16 w 155"/>
                <a:gd name="T55" fmla="*/ 29 h 169"/>
                <a:gd name="T56" fmla="*/ 26 w 155"/>
                <a:gd name="T57" fmla="*/ 18 h 169"/>
                <a:gd name="T58" fmla="*/ 38 w 155"/>
                <a:gd name="T59" fmla="*/ 10 h 169"/>
                <a:gd name="T60" fmla="*/ 53 w 155"/>
                <a:gd name="T61" fmla="*/ 4 h 169"/>
                <a:gd name="T62" fmla="*/ 70 w 155"/>
                <a:gd name="T63" fmla="*/ 1 h 169"/>
                <a:gd name="T64" fmla="*/ 77 w 155"/>
                <a:gd name="T65" fmla="*/ 147 h 169"/>
                <a:gd name="T66" fmla="*/ 90 w 155"/>
                <a:gd name="T67" fmla="*/ 146 h 169"/>
                <a:gd name="T68" fmla="*/ 99 w 155"/>
                <a:gd name="T69" fmla="*/ 143 h 169"/>
                <a:gd name="T70" fmla="*/ 107 w 155"/>
                <a:gd name="T71" fmla="*/ 137 h 169"/>
                <a:gd name="T72" fmla="*/ 114 w 155"/>
                <a:gd name="T73" fmla="*/ 130 h 169"/>
                <a:gd name="T74" fmla="*/ 123 w 155"/>
                <a:gd name="T75" fmla="*/ 112 h 169"/>
                <a:gd name="T76" fmla="*/ 126 w 155"/>
                <a:gd name="T77" fmla="*/ 85 h 169"/>
                <a:gd name="T78" fmla="*/ 123 w 155"/>
                <a:gd name="T79" fmla="*/ 59 h 169"/>
                <a:gd name="T80" fmla="*/ 114 w 155"/>
                <a:gd name="T81" fmla="*/ 39 h 169"/>
                <a:gd name="T82" fmla="*/ 107 w 155"/>
                <a:gd name="T83" fmla="*/ 33 h 169"/>
                <a:gd name="T84" fmla="*/ 99 w 155"/>
                <a:gd name="T85" fmla="*/ 27 h 169"/>
                <a:gd name="T86" fmla="*/ 90 w 155"/>
                <a:gd name="T87" fmla="*/ 25 h 169"/>
                <a:gd name="T88" fmla="*/ 77 w 155"/>
                <a:gd name="T89" fmla="*/ 24 h 169"/>
                <a:gd name="T90" fmla="*/ 66 w 155"/>
                <a:gd name="T91" fmla="*/ 25 h 169"/>
                <a:gd name="T92" fmla="*/ 56 w 155"/>
                <a:gd name="T93" fmla="*/ 27 h 169"/>
                <a:gd name="T94" fmla="*/ 48 w 155"/>
                <a:gd name="T95" fmla="*/ 33 h 169"/>
                <a:gd name="T96" fmla="*/ 42 w 155"/>
                <a:gd name="T97" fmla="*/ 39 h 169"/>
                <a:gd name="T98" fmla="*/ 32 w 155"/>
                <a:gd name="T99" fmla="*/ 59 h 169"/>
                <a:gd name="T100" fmla="*/ 30 w 155"/>
                <a:gd name="T101" fmla="*/ 85 h 169"/>
                <a:gd name="T102" fmla="*/ 32 w 155"/>
                <a:gd name="T103" fmla="*/ 112 h 169"/>
                <a:gd name="T104" fmla="*/ 42 w 155"/>
                <a:gd name="T105" fmla="*/ 130 h 169"/>
                <a:gd name="T106" fmla="*/ 48 w 155"/>
                <a:gd name="T107" fmla="*/ 137 h 169"/>
                <a:gd name="T108" fmla="*/ 56 w 155"/>
                <a:gd name="T109" fmla="*/ 143 h 169"/>
                <a:gd name="T110" fmla="*/ 66 w 155"/>
                <a:gd name="T111" fmla="*/ 146 h 169"/>
                <a:gd name="T112" fmla="*/ 77 w 155"/>
                <a:gd name="T113" fmla="*/ 1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" h="169">
                  <a:moveTo>
                    <a:pt x="77" y="0"/>
                  </a:moveTo>
                  <a:lnTo>
                    <a:pt x="86" y="1"/>
                  </a:lnTo>
                  <a:lnTo>
                    <a:pt x="95" y="3"/>
                  </a:lnTo>
                  <a:lnTo>
                    <a:pt x="103" y="4"/>
                  </a:lnTo>
                  <a:lnTo>
                    <a:pt x="110" y="7"/>
                  </a:lnTo>
                  <a:lnTo>
                    <a:pt x="117" y="10"/>
                  </a:lnTo>
                  <a:lnTo>
                    <a:pt x="123" y="14"/>
                  </a:lnTo>
                  <a:lnTo>
                    <a:pt x="130" y="18"/>
                  </a:lnTo>
                  <a:lnTo>
                    <a:pt x="135" y="24"/>
                  </a:lnTo>
                  <a:lnTo>
                    <a:pt x="140" y="29"/>
                  </a:lnTo>
                  <a:lnTo>
                    <a:pt x="144" y="36"/>
                  </a:lnTo>
                  <a:lnTo>
                    <a:pt x="147" y="43"/>
                  </a:lnTo>
                  <a:lnTo>
                    <a:pt x="151" y="50"/>
                  </a:lnTo>
                  <a:lnTo>
                    <a:pt x="153" y="58"/>
                  </a:lnTo>
                  <a:lnTo>
                    <a:pt x="154" y="67"/>
                  </a:lnTo>
                  <a:lnTo>
                    <a:pt x="155" y="76"/>
                  </a:lnTo>
                  <a:lnTo>
                    <a:pt x="155" y="85"/>
                  </a:lnTo>
                  <a:lnTo>
                    <a:pt x="155" y="95"/>
                  </a:lnTo>
                  <a:lnTo>
                    <a:pt x="154" y="104"/>
                  </a:lnTo>
                  <a:lnTo>
                    <a:pt x="153" y="112"/>
                  </a:lnTo>
                  <a:lnTo>
                    <a:pt x="151" y="120"/>
                  </a:lnTo>
                  <a:lnTo>
                    <a:pt x="147" y="127"/>
                  </a:lnTo>
                  <a:lnTo>
                    <a:pt x="144" y="134"/>
                  </a:lnTo>
                  <a:lnTo>
                    <a:pt x="140" y="141"/>
                  </a:lnTo>
                  <a:lnTo>
                    <a:pt x="135" y="146"/>
                  </a:lnTo>
                  <a:lnTo>
                    <a:pt x="130" y="152"/>
                  </a:lnTo>
                  <a:lnTo>
                    <a:pt x="123" y="156"/>
                  </a:lnTo>
                  <a:lnTo>
                    <a:pt x="117" y="161"/>
                  </a:lnTo>
                  <a:lnTo>
                    <a:pt x="110" y="164"/>
                  </a:lnTo>
                  <a:lnTo>
                    <a:pt x="103" y="166"/>
                  </a:lnTo>
                  <a:lnTo>
                    <a:pt x="95" y="167"/>
                  </a:lnTo>
                  <a:lnTo>
                    <a:pt x="86" y="168"/>
                  </a:lnTo>
                  <a:lnTo>
                    <a:pt x="77" y="169"/>
                  </a:lnTo>
                  <a:lnTo>
                    <a:pt x="70" y="168"/>
                  </a:lnTo>
                  <a:lnTo>
                    <a:pt x="61" y="167"/>
                  </a:lnTo>
                  <a:lnTo>
                    <a:pt x="53" y="166"/>
                  </a:lnTo>
                  <a:lnTo>
                    <a:pt x="45" y="164"/>
                  </a:lnTo>
                  <a:lnTo>
                    <a:pt x="38" y="161"/>
                  </a:lnTo>
                  <a:lnTo>
                    <a:pt x="32" y="156"/>
                  </a:lnTo>
                  <a:lnTo>
                    <a:pt x="26" y="152"/>
                  </a:lnTo>
                  <a:lnTo>
                    <a:pt x="21" y="146"/>
                  </a:lnTo>
                  <a:lnTo>
                    <a:pt x="16" y="141"/>
                  </a:lnTo>
                  <a:lnTo>
                    <a:pt x="12" y="134"/>
                  </a:lnTo>
                  <a:lnTo>
                    <a:pt x="8" y="127"/>
                  </a:lnTo>
                  <a:lnTo>
                    <a:pt x="5" y="120"/>
                  </a:lnTo>
                  <a:lnTo>
                    <a:pt x="3" y="112"/>
                  </a:lnTo>
                  <a:lnTo>
                    <a:pt x="1" y="104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7"/>
                  </a:lnTo>
                  <a:lnTo>
                    <a:pt x="3" y="58"/>
                  </a:lnTo>
                  <a:lnTo>
                    <a:pt x="5" y="50"/>
                  </a:lnTo>
                  <a:lnTo>
                    <a:pt x="8" y="43"/>
                  </a:lnTo>
                  <a:lnTo>
                    <a:pt x="12" y="36"/>
                  </a:lnTo>
                  <a:lnTo>
                    <a:pt x="16" y="29"/>
                  </a:lnTo>
                  <a:lnTo>
                    <a:pt x="21" y="24"/>
                  </a:lnTo>
                  <a:lnTo>
                    <a:pt x="26" y="18"/>
                  </a:lnTo>
                  <a:lnTo>
                    <a:pt x="32" y="14"/>
                  </a:lnTo>
                  <a:lnTo>
                    <a:pt x="38" y="10"/>
                  </a:lnTo>
                  <a:lnTo>
                    <a:pt x="45" y="7"/>
                  </a:lnTo>
                  <a:lnTo>
                    <a:pt x="53" y="4"/>
                  </a:lnTo>
                  <a:lnTo>
                    <a:pt x="61" y="3"/>
                  </a:lnTo>
                  <a:lnTo>
                    <a:pt x="70" y="1"/>
                  </a:lnTo>
                  <a:lnTo>
                    <a:pt x="77" y="0"/>
                  </a:lnTo>
                  <a:close/>
                  <a:moveTo>
                    <a:pt x="77" y="147"/>
                  </a:moveTo>
                  <a:lnTo>
                    <a:pt x="84" y="146"/>
                  </a:lnTo>
                  <a:lnTo>
                    <a:pt x="90" y="146"/>
                  </a:lnTo>
                  <a:lnTo>
                    <a:pt x="94" y="145"/>
                  </a:lnTo>
                  <a:lnTo>
                    <a:pt x="99" y="143"/>
                  </a:lnTo>
                  <a:lnTo>
                    <a:pt x="103" y="141"/>
                  </a:lnTo>
                  <a:lnTo>
                    <a:pt x="107" y="137"/>
                  </a:lnTo>
                  <a:lnTo>
                    <a:pt x="111" y="134"/>
                  </a:lnTo>
                  <a:lnTo>
                    <a:pt x="114" y="130"/>
                  </a:lnTo>
                  <a:lnTo>
                    <a:pt x="120" y="122"/>
                  </a:lnTo>
                  <a:lnTo>
                    <a:pt x="123" y="112"/>
                  </a:lnTo>
                  <a:lnTo>
                    <a:pt x="125" y="99"/>
                  </a:lnTo>
                  <a:lnTo>
                    <a:pt x="126" y="85"/>
                  </a:lnTo>
                  <a:lnTo>
                    <a:pt x="125" y="72"/>
                  </a:lnTo>
                  <a:lnTo>
                    <a:pt x="123" y="59"/>
                  </a:lnTo>
                  <a:lnTo>
                    <a:pt x="120" y="48"/>
                  </a:lnTo>
                  <a:lnTo>
                    <a:pt x="114" y="39"/>
                  </a:lnTo>
                  <a:lnTo>
                    <a:pt x="111" y="36"/>
                  </a:lnTo>
                  <a:lnTo>
                    <a:pt x="107" y="33"/>
                  </a:lnTo>
                  <a:lnTo>
                    <a:pt x="103" y="29"/>
                  </a:lnTo>
                  <a:lnTo>
                    <a:pt x="99" y="27"/>
                  </a:lnTo>
                  <a:lnTo>
                    <a:pt x="94" y="26"/>
                  </a:lnTo>
                  <a:lnTo>
                    <a:pt x="90" y="25"/>
                  </a:lnTo>
                  <a:lnTo>
                    <a:pt x="84" y="24"/>
                  </a:lnTo>
                  <a:lnTo>
                    <a:pt x="77" y="24"/>
                  </a:lnTo>
                  <a:lnTo>
                    <a:pt x="72" y="24"/>
                  </a:lnTo>
                  <a:lnTo>
                    <a:pt x="66" y="25"/>
                  </a:lnTo>
                  <a:lnTo>
                    <a:pt x="61" y="26"/>
                  </a:lnTo>
                  <a:lnTo>
                    <a:pt x="56" y="27"/>
                  </a:lnTo>
                  <a:lnTo>
                    <a:pt x="52" y="30"/>
                  </a:lnTo>
                  <a:lnTo>
                    <a:pt x="48" y="33"/>
                  </a:lnTo>
                  <a:lnTo>
                    <a:pt x="44" y="36"/>
                  </a:lnTo>
                  <a:lnTo>
                    <a:pt x="42" y="39"/>
                  </a:lnTo>
                  <a:lnTo>
                    <a:pt x="36" y="48"/>
                  </a:lnTo>
                  <a:lnTo>
                    <a:pt x="32" y="59"/>
                  </a:lnTo>
                  <a:lnTo>
                    <a:pt x="30" y="72"/>
                  </a:lnTo>
                  <a:lnTo>
                    <a:pt x="30" y="85"/>
                  </a:lnTo>
                  <a:lnTo>
                    <a:pt x="30" y="99"/>
                  </a:lnTo>
                  <a:lnTo>
                    <a:pt x="32" y="112"/>
                  </a:lnTo>
                  <a:lnTo>
                    <a:pt x="36" y="122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8" y="137"/>
                  </a:lnTo>
                  <a:lnTo>
                    <a:pt x="52" y="141"/>
                  </a:lnTo>
                  <a:lnTo>
                    <a:pt x="56" y="143"/>
                  </a:lnTo>
                  <a:lnTo>
                    <a:pt x="61" y="145"/>
                  </a:lnTo>
                  <a:lnTo>
                    <a:pt x="66" y="146"/>
                  </a:lnTo>
                  <a:lnTo>
                    <a:pt x="72" y="146"/>
                  </a:lnTo>
                  <a:lnTo>
                    <a:pt x="77" y="1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418"/>
            <p:cNvSpPr>
              <a:spLocks/>
            </p:cNvSpPr>
            <p:nvPr/>
          </p:nvSpPr>
          <p:spPr bwMode="auto">
            <a:xfrm>
              <a:off x="6819900" y="3732213"/>
              <a:ext cx="36513" cy="44450"/>
            </a:xfrm>
            <a:custGeom>
              <a:avLst/>
              <a:gdLst>
                <a:gd name="T0" fmla="*/ 137 w 137"/>
                <a:gd name="T1" fmla="*/ 0 h 163"/>
                <a:gd name="T2" fmla="*/ 137 w 137"/>
                <a:gd name="T3" fmla="*/ 163 h 163"/>
                <a:gd name="T4" fmla="*/ 108 w 137"/>
                <a:gd name="T5" fmla="*/ 163 h 163"/>
                <a:gd name="T6" fmla="*/ 108 w 137"/>
                <a:gd name="T7" fmla="*/ 86 h 163"/>
                <a:gd name="T8" fmla="*/ 29 w 137"/>
                <a:gd name="T9" fmla="*/ 86 h 163"/>
                <a:gd name="T10" fmla="*/ 29 w 137"/>
                <a:gd name="T11" fmla="*/ 163 h 163"/>
                <a:gd name="T12" fmla="*/ 0 w 137"/>
                <a:gd name="T13" fmla="*/ 163 h 163"/>
                <a:gd name="T14" fmla="*/ 0 w 137"/>
                <a:gd name="T15" fmla="*/ 0 h 163"/>
                <a:gd name="T16" fmla="*/ 29 w 137"/>
                <a:gd name="T17" fmla="*/ 0 h 163"/>
                <a:gd name="T18" fmla="*/ 29 w 137"/>
                <a:gd name="T19" fmla="*/ 64 h 163"/>
                <a:gd name="T20" fmla="*/ 108 w 137"/>
                <a:gd name="T21" fmla="*/ 64 h 163"/>
                <a:gd name="T22" fmla="*/ 108 w 137"/>
                <a:gd name="T23" fmla="*/ 0 h 163"/>
                <a:gd name="T24" fmla="*/ 137 w 137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63">
                  <a:moveTo>
                    <a:pt x="137" y="0"/>
                  </a:moveTo>
                  <a:lnTo>
                    <a:pt x="137" y="163"/>
                  </a:lnTo>
                  <a:lnTo>
                    <a:pt x="108" y="163"/>
                  </a:lnTo>
                  <a:lnTo>
                    <a:pt x="108" y="86"/>
                  </a:lnTo>
                  <a:lnTo>
                    <a:pt x="29" y="86"/>
                  </a:lnTo>
                  <a:lnTo>
                    <a:pt x="29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64"/>
                  </a:lnTo>
                  <a:lnTo>
                    <a:pt x="108" y="64"/>
                  </a:lnTo>
                  <a:lnTo>
                    <a:pt x="108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419"/>
            <p:cNvSpPr>
              <a:spLocks/>
            </p:cNvSpPr>
            <p:nvPr/>
          </p:nvSpPr>
          <p:spPr bwMode="auto">
            <a:xfrm>
              <a:off x="6867525" y="3732213"/>
              <a:ext cx="38100" cy="44450"/>
            </a:xfrm>
            <a:custGeom>
              <a:avLst/>
              <a:gdLst>
                <a:gd name="T0" fmla="*/ 0 w 141"/>
                <a:gd name="T1" fmla="*/ 163 h 163"/>
                <a:gd name="T2" fmla="*/ 0 w 141"/>
                <a:gd name="T3" fmla="*/ 0 h 163"/>
                <a:gd name="T4" fmla="*/ 29 w 141"/>
                <a:gd name="T5" fmla="*/ 0 h 163"/>
                <a:gd name="T6" fmla="*/ 29 w 141"/>
                <a:gd name="T7" fmla="*/ 111 h 163"/>
                <a:gd name="T8" fmla="*/ 29 w 141"/>
                <a:gd name="T9" fmla="*/ 114 h 163"/>
                <a:gd name="T10" fmla="*/ 28 w 141"/>
                <a:gd name="T11" fmla="*/ 118 h 163"/>
                <a:gd name="T12" fmla="*/ 28 w 141"/>
                <a:gd name="T13" fmla="*/ 121 h 163"/>
                <a:gd name="T14" fmla="*/ 28 w 141"/>
                <a:gd name="T15" fmla="*/ 124 h 163"/>
                <a:gd name="T16" fmla="*/ 29 w 141"/>
                <a:gd name="T17" fmla="*/ 122 h 163"/>
                <a:gd name="T18" fmla="*/ 30 w 141"/>
                <a:gd name="T19" fmla="*/ 119 h 163"/>
                <a:gd name="T20" fmla="*/ 33 w 141"/>
                <a:gd name="T21" fmla="*/ 116 h 163"/>
                <a:gd name="T22" fmla="*/ 34 w 141"/>
                <a:gd name="T23" fmla="*/ 114 h 163"/>
                <a:gd name="T24" fmla="*/ 35 w 141"/>
                <a:gd name="T25" fmla="*/ 112 h 163"/>
                <a:gd name="T26" fmla="*/ 37 w 141"/>
                <a:gd name="T27" fmla="*/ 109 h 163"/>
                <a:gd name="T28" fmla="*/ 42 w 141"/>
                <a:gd name="T29" fmla="*/ 103 h 163"/>
                <a:gd name="T30" fmla="*/ 47 w 141"/>
                <a:gd name="T31" fmla="*/ 96 h 163"/>
                <a:gd name="T32" fmla="*/ 53 w 141"/>
                <a:gd name="T33" fmla="*/ 89 h 163"/>
                <a:gd name="T34" fmla="*/ 59 w 141"/>
                <a:gd name="T35" fmla="*/ 79 h 163"/>
                <a:gd name="T36" fmla="*/ 66 w 141"/>
                <a:gd name="T37" fmla="*/ 70 h 163"/>
                <a:gd name="T38" fmla="*/ 74 w 141"/>
                <a:gd name="T39" fmla="*/ 60 h 163"/>
                <a:gd name="T40" fmla="*/ 83 w 141"/>
                <a:gd name="T41" fmla="*/ 48 h 163"/>
                <a:gd name="T42" fmla="*/ 92 w 141"/>
                <a:gd name="T43" fmla="*/ 34 h 163"/>
                <a:gd name="T44" fmla="*/ 102 w 141"/>
                <a:gd name="T45" fmla="*/ 21 h 163"/>
                <a:gd name="T46" fmla="*/ 113 w 141"/>
                <a:gd name="T47" fmla="*/ 6 h 163"/>
                <a:gd name="T48" fmla="*/ 115 w 141"/>
                <a:gd name="T49" fmla="*/ 4 h 163"/>
                <a:gd name="T50" fmla="*/ 117 w 141"/>
                <a:gd name="T51" fmla="*/ 2 h 163"/>
                <a:gd name="T52" fmla="*/ 121 w 141"/>
                <a:gd name="T53" fmla="*/ 0 h 163"/>
                <a:gd name="T54" fmla="*/ 123 w 141"/>
                <a:gd name="T55" fmla="*/ 0 h 163"/>
                <a:gd name="T56" fmla="*/ 141 w 141"/>
                <a:gd name="T57" fmla="*/ 0 h 163"/>
                <a:gd name="T58" fmla="*/ 141 w 141"/>
                <a:gd name="T59" fmla="*/ 163 h 163"/>
                <a:gd name="T60" fmla="*/ 112 w 141"/>
                <a:gd name="T61" fmla="*/ 163 h 163"/>
                <a:gd name="T62" fmla="*/ 112 w 141"/>
                <a:gd name="T63" fmla="*/ 52 h 163"/>
                <a:gd name="T64" fmla="*/ 112 w 141"/>
                <a:gd name="T65" fmla="*/ 49 h 163"/>
                <a:gd name="T66" fmla="*/ 112 w 141"/>
                <a:gd name="T67" fmla="*/ 45 h 163"/>
                <a:gd name="T68" fmla="*/ 113 w 141"/>
                <a:gd name="T69" fmla="*/ 41 h 163"/>
                <a:gd name="T70" fmla="*/ 113 w 141"/>
                <a:gd name="T71" fmla="*/ 38 h 163"/>
                <a:gd name="T72" fmla="*/ 112 w 141"/>
                <a:gd name="T73" fmla="*/ 41 h 163"/>
                <a:gd name="T74" fmla="*/ 110 w 141"/>
                <a:gd name="T75" fmla="*/ 43 h 163"/>
                <a:gd name="T76" fmla="*/ 108 w 141"/>
                <a:gd name="T77" fmla="*/ 46 h 163"/>
                <a:gd name="T78" fmla="*/ 107 w 141"/>
                <a:gd name="T79" fmla="*/ 49 h 163"/>
                <a:gd name="T80" fmla="*/ 106 w 141"/>
                <a:gd name="T81" fmla="*/ 50 h 163"/>
                <a:gd name="T82" fmla="*/ 103 w 141"/>
                <a:gd name="T83" fmla="*/ 53 h 163"/>
                <a:gd name="T84" fmla="*/ 99 w 141"/>
                <a:gd name="T85" fmla="*/ 59 h 163"/>
                <a:gd name="T86" fmla="*/ 94 w 141"/>
                <a:gd name="T87" fmla="*/ 66 h 163"/>
                <a:gd name="T88" fmla="*/ 88 w 141"/>
                <a:gd name="T89" fmla="*/ 74 h 163"/>
                <a:gd name="T90" fmla="*/ 82 w 141"/>
                <a:gd name="T91" fmla="*/ 83 h 163"/>
                <a:gd name="T92" fmla="*/ 74 w 141"/>
                <a:gd name="T93" fmla="*/ 93 h 163"/>
                <a:gd name="T94" fmla="*/ 67 w 141"/>
                <a:gd name="T95" fmla="*/ 103 h 163"/>
                <a:gd name="T96" fmla="*/ 58 w 141"/>
                <a:gd name="T97" fmla="*/ 115 h 163"/>
                <a:gd name="T98" fmla="*/ 48 w 141"/>
                <a:gd name="T99" fmla="*/ 128 h 163"/>
                <a:gd name="T100" fmla="*/ 38 w 141"/>
                <a:gd name="T101" fmla="*/ 141 h 163"/>
                <a:gd name="T102" fmla="*/ 28 w 141"/>
                <a:gd name="T103" fmla="*/ 155 h 163"/>
                <a:gd name="T104" fmla="*/ 26 w 141"/>
                <a:gd name="T105" fmla="*/ 159 h 163"/>
                <a:gd name="T106" fmla="*/ 24 w 141"/>
                <a:gd name="T107" fmla="*/ 161 h 163"/>
                <a:gd name="T108" fmla="*/ 20 w 141"/>
                <a:gd name="T109" fmla="*/ 162 h 163"/>
                <a:gd name="T110" fmla="*/ 17 w 141"/>
                <a:gd name="T111" fmla="*/ 163 h 163"/>
                <a:gd name="T112" fmla="*/ 0 w 141"/>
                <a:gd name="T1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3">
                  <a:moveTo>
                    <a:pt x="0" y="163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11"/>
                  </a:lnTo>
                  <a:lnTo>
                    <a:pt x="29" y="114"/>
                  </a:lnTo>
                  <a:lnTo>
                    <a:pt x="28" y="118"/>
                  </a:lnTo>
                  <a:lnTo>
                    <a:pt x="28" y="121"/>
                  </a:lnTo>
                  <a:lnTo>
                    <a:pt x="28" y="124"/>
                  </a:lnTo>
                  <a:lnTo>
                    <a:pt x="29" y="122"/>
                  </a:lnTo>
                  <a:lnTo>
                    <a:pt x="30" y="119"/>
                  </a:lnTo>
                  <a:lnTo>
                    <a:pt x="33" y="116"/>
                  </a:lnTo>
                  <a:lnTo>
                    <a:pt x="34" y="114"/>
                  </a:lnTo>
                  <a:lnTo>
                    <a:pt x="35" y="112"/>
                  </a:lnTo>
                  <a:lnTo>
                    <a:pt x="37" y="109"/>
                  </a:lnTo>
                  <a:lnTo>
                    <a:pt x="42" y="103"/>
                  </a:lnTo>
                  <a:lnTo>
                    <a:pt x="47" y="96"/>
                  </a:lnTo>
                  <a:lnTo>
                    <a:pt x="53" y="89"/>
                  </a:lnTo>
                  <a:lnTo>
                    <a:pt x="59" y="79"/>
                  </a:lnTo>
                  <a:lnTo>
                    <a:pt x="66" y="70"/>
                  </a:lnTo>
                  <a:lnTo>
                    <a:pt x="74" y="60"/>
                  </a:lnTo>
                  <a:lnTo>
                    <a:pt x="83" y="48"/>
                  </a:lnTo>
                  <a:lnTo>
                    <a:pt x="92" y="34"/>
                  </a:lnTo>
                  <a:lnTo>
                    <a:pt x="102" y="21"/>
                  </a:lnTo>
                  <a:lnTo>
                    <a:pt x="113" y="6"/>
                  </a:lnTo>
                  <a:lnTo>
                    <a:pt x="115" y="4"/>
                  </a:lnTo>
                  <a:lnTo>
                    <a:pt x="117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41" y="0"/>
                  </a:lnTo>
                  <a:lnTo>
                    <a:pt x="141" y="163"/>
                  </a:lnTo>
                  <a:lnTo>
                    <a:pt x="112" y="163"/>
                  </a:lnTo>
                  <a:lnTo>
                    <a:pt x="112" y="52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13" y="41"/>
                  </a:lnTo>
                  <a:lnTo>
                    <a:pt x="113" y="38"/>
                  </a:lnTo>
                  <a:lnTo>
                    <a:pt x="112" y="41"/>
                  </a:lnTo>
                  <a:lnTo>
                    <a:pt x="110" y="43"/>
                  </a:lnTo>
                  <a:lnTo>
                    <a:pt x="108" y="46"/>
                  </a:lnTo>
                  <a:lnTo>
                    <a:pt x="107" y="49"/>
                  </a:lnTo>
                  <a:lnTo>
                    <a:pt x="106" y="50"/>
                  </a:lnTo>
                  <a:lnTo>
                    <a:pt x="103" y="53"/>
                  </a:lnTo>
                  <a:lnTo>
                    <a:pt x="99" y="59"/>
                  </a:lnTo>
                  <a:lnTo>
                    <a:pt x="94" y="66"/>
                  </a:lnTo>
                  <a:lnTo>
                    <a:pt x="88" y="74"/>
                  </a:lnTo>
                  <a:lnTo>
                    <a:pt x="82" y="83"/>
                  </a:lnTo>
                  <a:lnTo>
                    <a:pt x="74" y="93"/>
                  </a:lnTo>
                  <a:lnTo>
                    <a:pt x="67" y="103"/>
                  </a:lnTo>
                  <a:lnTo>
                    <a:pt x="58" y="115"/>
                  </a:lnTo>
                  <a:lnTo>
                    <a:pt x="48" y="128"/>
                  </a:lnTo>
                  <a:lnTo>
                    <a:pt x="38" y="141"/>
                  </a:lnTo>
                  <a:lnTo>
                    <a:pt x="28" y="155"/>
                  </a:lnTo>
                  <a:lnTo>
                    <a:pt x="26" y="159"/>
                  </a:lnTo>
                  <a:lnTo>
                    <a:pt x="24" y="161"/>
                  </a:lnTo>
                  <a:lnTo>
                    <a:pt x="20" y="162"/>
                  </a:lnTo>
                  <a:lnTo>
                    <a:pt x="17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420"/>
            <p:cNvSpPr>
              <a:spLocks/>
            </p:cNvSpPr>
            <p:nvPr/>
          </p:nvSpPr>
          <p:spPr bwMode="auto">
            <a:xfrm>
              <a:off x="6911975" y="3732213"/>
              <a:ext cx="41275" cy="44450"/>
            </a:xfrm>
            <a:custGeom>
              <a:avLst/>
              <a:gdLst>
                <a:gd name="T0" fmla="*/ 0 w 155"/>
                <a:gd name="T1" fmla="*/ 0 h 163"/>
                <a:gd name="T2" fmla="*/ 155 w 155"/>
                <a:gd name="T3" fmla="*/ 0 h 163"/>
                <a:gd name="T4" fmla="*/ 155 w 155"/>
                <a:gd name="T5" fmla="*/ 21 h 163"/>
                <a:gd name="T6" fmla="*/ 93 w 155"/>
                <a:gd name="T7" fmla="*/ 21 h 163"/>
                <a:gd name="T8" fmla="*/ 93 w 155"/>
                <a:gd name="T9" fmla="*/ 163 h 163"/>
                <a:gd name="T10" fmla="*/ 64 w 155"/>
                <a:gd name="T11" fmla="*/ 163 h 163"/>
                <a:gd name="T12" fmla="*/ 64 w 155"/>
                <a:gd name="T13" fmla="*/ 21 h 163"/>
                <a:gd name="T14" fmla="*/ 0 w 155"/>
                <a:gd name="T15" fmla="*/ 21 h 163"/>
                <a:gd name="T16" fmla="*/ 0 w 155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63">
                  <a:moveTo>
                    <a:pt x="0" y="0"/>
                  </a:moveTo>
                  <a:lnTo>
                    <a:pt x="155" y="0"/>
                  </a:lnTo>
                  <a:lnTo>
                    <a:pt x="155" y="21"/>
                  </a:lnTo>
                  <a:lnTo>
                    <a:pt x="93" y="21"/>
                  </a:lnTo>
                  <a:lnTo>
                    <a:pt x="93" y="163"/>
                  </a:lnTo>
                  <a:lnTo>
                    <a:pt x="64" y="163"/>
                  </a:lnTo>
                  <a:lnTo>
                    <a:pt x="64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421"/>
            <p:cNvSpPr>
              <a:spLocks noEditPoints="1"/>
            </p:cNvSpPr>
            <p:nvPr/>
          </p:nvSpPr>
          <p:spPr bwMode="auto">
            <a:xfrm>
              <a:off x="6956425" y="3732213"/>
              <a:ext cx="41275" cy="44450"/>
            </a:xfrm>
            <a:custGeom>
              <a:avLst/>
              <a:gdLst>
                <a:gd name="T0" fmla="*/ 87 w 156"/>
                <a:gd name="T1" fmla="*/ 1 h 169"/>
                <a:gd name="T2" fmla="*/ 102 w 156"/>
                <a:gd name="T3" fmla="*/ 4 h 169"/>
                <a:gd name="T4" fmla="*/ 117 w 156"/>
                <a:gd name="T5" fmla="*/ 10 h 169"/>
                <a:gd name="T6" fmla="*/ 129 w 156"/>
                <a:gd name="T7" fmla="*/ 18 h 169"/>
                <a:gd name="T8" fmla="*/ 139 w 156"/>
                <a:gd name="T9" fmla="*/ 29 h 169"/>
                <a:gd name="T10" fmla="*/ 147 w 156"/>
                <a:gd name="T11" fmla="*/ 43 h 169"/>
                <a:gd name="T12" fmla="*/ 152 w 156"/>
                <a:gd name="T13" fmla="*/ 58 h 169"/>
                <a:gd name="T14" fmla="*/ 156 w 156"/>
                <a:gd name="T15" fmla="*/ 76 h 169"/>
                <a:gd name="T16" fmla="*/ 156 w 156"/>
                <a:gd name="T17" fmla="*/ 95 h 169"/>
                <a:gd name="T18" fmla="*/ 152 w 156"/>
                <a:gd name="T19" fmla="*/ 112 h 169"/>
                <a:gd name="T20" fmla="*/ 147 w 156"/>
                <a:gd name="T21" fmla="*/ 127 h 169"/>
                <a:gd name="T22" fmla="*/ 139 w 156"/>
                <a:gd name="T23" fmla="*/ 141 h 169"/>
                <a:gd name="T24" fmla="*/ 129 w 156"/>
                <a:gd name="T25" fmla="*/ 152 h 169"/>
                <a:gd name="T26" fmla="*/ 117 w 156"/>
                <a:gd name="T27" fmla="*/ 161 h 169"/>
                <a:gd name="T28" fmla="*/ 102 w 156"/>
                <a:gd name="T29" fmla="*/ 166 h 169"/>
                <a:gd name="T30" fmla="*/ 87 w 156"/>
                <a:gd name="T31" fmla="*/ 168 h 169"/>
                <a:gd name="T32" fmla="*/ 69 w 156"/>
                <a:gd name="T33" fmla="*/ 168 h 169"/>
                <a:gd name="T34" fmla="*/ 52 w 156"/>
                <a:gd name="T35" fmla="*/ 166 h 169"/>
                <a:gd name="T36" fmla="*/ 38 w 156"/>
                <a:gd name="T37" fmla="*/ 161 h 169"/>
                <a:gd name="T38" fmla="*/ 26 w 156"/>
                <a:gd name="T39" fmla="*/ 152 h 169"/>
                <a:gd name="T40" fmla="*/ 16 w 156"/>
                <a:gd name="T41" fmla="*/ 141 h 169"/>
                <a:gd name="T42" fmla="*/ 8 w 156"/>
                <a:gd name="T43" fmla="*/ 127 h 169"/>
                <a:gd name="T44" fmla="*/ 2 w 156"/>
                <a:gd name="T45" fmla="*/ 112 h 169"/>
                <a:gd name="T46" fmla="*/ 0 w 156"/>
                <a:gd name="T47" fmla="*/ 95 h 169"/>
                <a:gd name="T48" fmla="*/ 0 w 156"/>
                <a:gd name="T49" fmla="*/ 76 h 169"/>
                <a:gd name="T50" fmla="*/ 2 w 156"/>
                <a:gd name="T51" fmla="*/ 58 h 169"/>
                <a:gd name="T52" fmla="*/ 8 w 156"/>
                <a:gd name="T53" fmla="*/ 43 h 169"/>
                <a:gd name="T54" fmla="*/ 16 w 156"/>
                <a:gd name="T55" fmla="*/ 29 h 169"/>
                <a:gd name="T56" fmla="*/ 26 w 156"/>
                <a:gd name="T57" fmla="*/ 18 h 169"/>
                <a:gd name="T58" fmla="*/ 38 w 156"/>
                <a:gd name="T59" fmla="*/ 10 h 169"/>
                <a:gd name="T60" fmla="*/ 52 w 156"/>
                <a:gd name="T61" fmla="*/ 4 h 169"/>
                <a:gd name="T62" fmla="*/ 69 w 156"/>
                <a:gd name="T63" fmla="*/ 1 h 169"/>
                <a:gd name="T64" fmla="*/ 78 w 156"/>
                <a:gd name="T65" fmla="*/ 147 h 169"/>
                <a:gd name="T66" fmla="*/ 89 w 156"/>
                <a:gd name="T67" fmla="*/ 146 h 169"/>
                <a:gd name="T68" fmla="*/ 99 w 156"/>
                <a:gd name="T69" fmla="*/ 143 h 169"/>
                <a:gd name="T70" fmla="*/ 107 w 156"/>
                <a:gd name="T71" fmla="*/ 137 h 169"/>
                <a:gd name="T72" fmla="*/ 114 w 156"/>
                <a:gd name="T73" fmla="*/ 130 h 169"/>
                <a:gd name="T74" fmla="*/ 124 w 156"/>
                <a:gd name="T75" fmla="*/ 112 h 169"/>
                <a:gd name="T76" fmla="*/ 126 w 156"/>
                <a:gd name="T77" fmla="*/ 85 h 169"/>
                <a:gd name="T78" fmla="*/ 124 w 156"/>
                <a:gd name="T79" fmla="*/ 59 h 169"/>
                <a:gd name="T80" fmla="*/ 114 w 156"/>
                <a:gd name="T81" fmla="*/ 39 h 169"/>
                <a:gd name="T82" fmla="*/ 107 w 156"/>
                <a:gd name="T83" fmla="*/ 33 h 169"/>
                <a:gd name="T84" fmla="*/ 99 w 156"/>
                <a:gd name="T85" fmla="*/ 27 h 169"/>
                <a:gd name="T86" fmla="*/ 89 w 156"/>
                <a:gd name="T87" fmla="*/ 25 h 169"/>
                <a:gd name="T88" fmla="*/ 78 w 156"/>
                <a:gd name="T89" fmla="*/ 24 h 169"/>
                <a:gd name="T90" fmla="*/ 67 w 156"/>
                <a:gd name="T91" fmla="*/ 25 h 169"/>
                <a:gd name="T92" fmla="*/ 57 w 156"/>
                <a:gd name="T93" fmla="*/ 27 h 169"/>
                <a:gd name="T94" fmla="*/ 48 w 156"/>
                <a:gd name="T95" fmla="*/ 33 h 169"/>
                <a:gd name="T96" fmla="*/ 41 w 156"/>
                <a:gd name="T97" fmla="*/ 39 h 169"/>
                <a:gd name="T98" fmla="*/ 32 w 156"/>
                <a:gd name="T99" fmla="*/ 59 h 169"/>
                <a:gd name="T100" fmla="*/ 29 w 156"/>
                <a:gd name="T101" fmla="*/ 85 h 169"/>
                <a:gd name="T102" fmla="*/ 32 w 156"/>
                <a:gd name="T103" fmla="*/ 112 h 169"/>
                <a:gd name="T104" fmla="*/ 41 w 156"/>
                <a:gd name="T105" fmla="*/ 130 h 169"/>
                <a:gd name="T106" fmla="*/ 48 w 156"/>
                <a:gd name="T107" fmla="*/ 137 h 169"/>
                <a:gd name="T108" fmla="*/ 57 w 156"/>
                <a:gd name="T109" fmla="*/ 143 h 169"/>
                <a:gd name="T110" fmla="*/ 67 w 156"/>
                <a:gd name="T111" fmla="*/ 146 h 169"/>
                <a:gd name="T112" fmla="*/ 78 w 156"/>
                <a:gd name="T113" fmla="*/ 1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" h="169">
                  <a:moveTo>
                    <a:pt x="78" y="0"/>
                  </a:moveTo>
                  <a:lnTo>
                    <a:pt x="87" y="1"/>
                  </a:lnTo>
                  <a:lnTo>
                    <a:pt x="95" y="3"/>
                  </a:lnTo>
                  <a:lnTo>
                    <a:pt x="102" y="4"/>
                  </a:lnTo>
                  <a:lnTo>
                    <a:pt x="110" y="7"/>
                  </a:lnTo>
                  <a:lnTo>
                    <a:pt x="117" y="10"/>
                  </a:lnTo>
                  <a:lnTo>
                    <a:pt x="124" y="14"/>
                  </a:lnTo>
                  <a:lnTo>
                    <a:pt x="129" y="18"/>
                  </a:lnTo>
                  <a:lnTo>
                    <a:pt x="135" y="24"/>
                  </a:lnTo>
                  <a:lnTo>
                    <a:pt x="139" y="29"/>
                  </a:lnTo>
                  <a:lnTo>
                    <a:pt x="144" y="36"/>
                  </a:lnTo>
                  <a:lnTo>
                    <a:pt x="147" y="43"/>
                  </a:lnTo>
                  <a:lnTo>
                    <a:pt x="150" y="50"/>
                  </a:lnTo>
                  <a:lnTo>
                    <a:pt x="152" y="58"/>
                  </a:lnTo>
                  <a:lnTo>
                    <a:pt x="155" y="67"/>
                  </a:lnTo>
                  <a:lnTo>
                    <a:pt x="156" y="76"/>
                  </a:lnTo>
                  <a:lnTo>
                    <a:pt x="156" y="85"/>
                  </a:lnTo>
                  <a:lnTo>
                    <a:pt x="156" y="95"/>
                  </a:lnTo>
                  <a:lnTo>
                    <a:pt x="155" y="104"/>
                  </a:lnTo>
                  <a:lnTo>
                    <a:pt x="152" y="112"/>
                  </a:lnTo>
                  <a:lnTo>
                    <a:pt x="150" y="120"/>
                  </a:lnTo>
                  <a:lnTo>
                    <a:pt x="147" y="127"/>
                  </a:lnTo>
                  <a:lnTo>
                    <a:pt x="144" y="134"/>
                  </a:lnTo>
                  <a:lnTo>
                    <a:pt x="139" y="141"/>
                  </a:lnTo>
                  <a:lnTo>
                    <a:pt x="135" y="146"/>
                  </a:lnTo>
                  <a:lnTo>
                    <a:pt x="129" y="152"/>
                  </a:lnTo>
                  <a:lnTo>
                    <a:pt x="124" y="156"/>
                  </a:lnTo>
                  <a:lnTo>
                    <a:pt x="117" y="161"/>
                  </a:lnTo>
                  <a:lnTo>
                    <a:pt x="110" y="164"/>
                  </a:lnTo>
                  <a:lnTo>
                    <a:pt x="102" y="166"/>
                  </a:lnTo>
                  <a:lnTo>
                    <a:pt x="95" y="167"/>
                  </a:lnTo>
                  <a:lnTo>
                    <a:pt x="87" y="168"/>
                  </a:lnTo>
                  <a:lnTo>
                    <a:pt x="78" y="169"/>
                  </a:lnTo>
                  <a:lnTo>
                    <a:pt x="69" y="168"/>
                  </a:lnTo>
                  <a:lnTo>
                    <a:pt x="61" y="167"/>
                  </a:lnTo>
                  <a:lnTo>
                    <a:pt x="52" y="166"/>
                  </a:lnTo>
                  <a:lnTo>
                    <a:pt x="46" y="164"/>
                  </a:lnTo>
                  <a:lnTo>
                    <a:pt x="38" y="161"/>
                  </a:lnTo>
                  <a:lnTo>
                    <a:pt x="32" y="156"/>
                  </a:lnTo>
                  <a:lnTo>
                    <a:pt x="26" y="152"/>
                  </a:lnTo>
                  <a:lnTo>
                    <a:pt x="21" y="146"/>
                  </a:lnTo>
                  <a:lnTo>
                    <a:pt x="16" y="141"/>
                  </a:lnTo>
                  <a:lnTo>
                    <a:pt x="11" y="134"/>
                  </a:lnTo>
                  <a:lnTo>
                    <a:pt x="8" y="127"/>
                  </a:lnTo>
                  <a:lnTo>
                    <a:pt x="6" y="120"/>
                  </a:lnTo>
                  <a:lnTo>
                    <a:pt x="2" y="112"/>
                  </a:lnTo>
                  <a:lnTo>
                    <a:pt x="1" y="104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7"/>
                  </a:lnTo>
                  <a:lnTo>
                    <a:pt x="2" y="58"/>
                  </a:lnTo>
                  <a:lnTo>
                    <a:pt x="6" y="50"/>
                  </a:lnTo>
                  <a:lnTo>
                    <a:pt x="8" y="43"/>
                  </a:lnTo>
                  <a:lnTo>
                    <a:pt x="11" y="36"/>
                  </a:lnTo>
                  <a:lnTo>
                    <a:pt x="16" y="29"/>
                  </a:lnTo>
                  <a:lnTo>
                    <a:pt x="21" y="24"/>
                  </a:lnTo>
                  <a:lnTo>
                    <a:pt x="26" y="18"/>
                  </a:lnTo>
                  <a:lnTo>
                    <a:pt x="32" y="14"/>
                  </a:lnTo>
                  <a:lnTo>
                    <a:pt x="38" y="10"/>
                  </a:lnTo>
                  <a:lnTo>
                    <a:pt x="46" y="7"/>
                  </a:lnTo>
                  <a:lnTo>
                    <a:pt x="52" y="4"/>
                  </a:lnTo>
                  <a:lnTo>
                    <a:pt x="61" y="3"/>
                  </a:lnTo>
                  <a:lnTo>
                    <a:pt x="69" y="1"/>
                  </a:lnTo>
                  <a:lnTo>
                    <a:pt x="78" y="0"/>
                  </a:lnTo>
                  <a:close/>
                  <a:moveTo>
                    <a:pt x="78" y="147"/>
                  </a:moveTo>
                  <a:lnTo>
                    <a:pt x="83" y="146"/>
                  </a:lnTo>
                  <a:lnTo>
                    <a:pt x="89" y="146"/>
                  </a:lnTo>
                  <a:lnTo>
                    <a:pt x="95" y="145"/>
                  </a:lnTo>
                  <a:lnTo>
                    <a:pt x="99" y="143"/>
                  </a:lnTo>
                  <a:lnTo>
                    <a:pt x="103" y="141"/>
                  </a:lnTo>
                  <a:lnTo>
                    <a:pt x="107" y="137"/>
                  </a:lnTo>
                  <a:lnTo>
                    <a:pt x="111" y="134"/>
                  </a:lnTo>
                  <a:lnTo>
                    <a:pt x="114" y="130"/>
                  </a:lnTo>
                  <a:lnTo>
                    <a:pt x="119" y="122"/>
                  </a:lnTo>
                  <a:lnTo>
                    <a:pt x="124" y="112"/>
                  </a:lnTo>
                  <a:lnTo>
                    <a:pt x="126" y="99"/>
                  </a:lnTo>
                  <a:lnTo>
                    <a:pt x="126" y="85"/>
                  </a:lnTo>
                  <a:lnTo>
                    <a:pt x="126" y="72"/>
                  </a:lnTo>
                  <a:lnTo>
                    <a:pt x="124" y="59"/>
                  </a:lnTo>
                  <a:lnTo>
                    <a:pt x="119" y="48"/>
                  </a:lnTo>
                  <a:lnTo>
                    <a:pt x="114" y="39"/>
                  </a:lnTo>
                  <a:lnTo>
                    <a:pt x="111" y="36"/>
                  </a:lnTo>
                  <a:lnTo>
                    <a:pt x="107" y="33"/>
                  </a:lnTo>
                  <a:lnTo>
                    <a:pt x="103" y="29"/>
                  </a:lnTo>
                  <a:lnTo>
                    <a:pt x="99" y="27"/>
                  </a:lnTo>
                  <a:lnTo>
                    <a:pt x="95" y="26"/>
                  </a:lnTo>
                  <a:lnTo>
                    <a:pt x="89" y="25"/>
                  </a:lnTo>
                  <a:lnTo>
                    <a:pt x="83" y="24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67" y="25"/>
                  </a:lnTo>
                  <a:lnTo>
                    <a:pt x="61" y="26"/>
                  </a:lnTo>
                  <a:lnTo>
                    <a:pt x="57" y="27"/>
                  </a:lnTo>
                  <a:lnTo>
                    <a:pt x="52" y="30"/>
                  </a:lnTo>
                  <a:lnTo>
                    <a:pt x="48" y="33"/>
                  </a:lnTo>
                  <a:lnTo>
                    <a:pt x="45" y="36"/>
                  </a:lnTo>
                  <a:lnTo>
                    <a:pt x="41" y="39"/>
                  </a:lnTo>
                  <a:lnTo>
                    <a:pt x="36" y="48"/>
                  </a:lnTo>
                  <a:lnTo>
                    <a:pt x="32" y="59"/>
                  </a:lnTo>
                  <a:lnTo>
                    <a:pt x="30" y="72"/>
                  </a:lnTo>
                  <a:lnTo>
                    <a:pt x="29" y="85"/>
                  </a:lnTo>
                  <a:lnTo>
                    <a:pt x="30" y="99"/>
                  </a:lnTo>
                  <a:lnTo>
                    <a:pt x="32" y="112"/>
                  </a:lnTo>
                  <a:lnTo>
                    <a:pt x="36" y="122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8" y="137"/>
                  </a:lnTo>
                  <a:lnTo>
                    <a:pt x="52" y="141"/>
                  </a:lnTo>
                  <a:lnTo>
                    <a:pt x="57" y="143"/>
                  </a:lnTo>
                  <a:lnTo>
                    <a:pt x="61" y="145"/>
                  </a:lnTo>
                  <a:lnTo>
                    <a:pt x="67" y="146"/>
                  </a:lnTo>
                  <a:lnTo>
                    <a:pt x="72" y="146"/>
                  </a:lnTo>
                  <a:lnTo>
                    <a:pt x="78" y="14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422"/>
            <p:cNvSpPr>
              <a:spLocks noEditPoints="1"/>
            </p:cNvSpPr>
            <p:nvPr/>
          </p:nvSpPr>
          <p:spPr bwMode="auto">
            <a:xfrm>
              <a:off x="7007225" y="3732213"/>
              <a:ext cx="38100" cy="58737"/>
            </a:xfrm>
            <a:custGeom>
              <a:avLst/>
              <a:gdLst>
                <a:gd name="T0" fmla="*/ 0 w 145"/>
                <a:gd name="T1" fmla="*/ 4 h 223"/>
                <a:gd name="T2" fmla="*/ 20 w 145"/>
                <a:gd name="T3" fmla="*/ 4 h 223"/>
                <a:gd name="T4" fmla="*/ 24 w 145"/>
                <a:gd name="T5" fmla="*/ 7 h 223"/>
                <a:gd name="T6" fmla="*/ 27 w 145"/>
                <a:gd name="T7" fmla="*/ 28 h 223"/>
                <a:gd name="T8" fmla="*/ 38 w 145"/>
                <a:gd name="T9" fmla="*/ 17 h 223"/>
                <a:gd name="T10" fmla="*/ 52 w 145"/>
                <a:gd name="T11" fmla="*/ 8 h 223"/>
                <a:gd name="T12" fmla="*/ 66 w 145"/>
                <a:gd name="T13" fmla="*/ 3 h 223"/>
                <a:gd name="T14" fmla="*/ 83 w 145"/>
                <a:gd name="T15" fmla="*/ 0 h 223"/>
                <a:gd name="T16" fmla="*/ 96 w 145"/>
                <a:gd name="T17" fmla="*/ 1 h 223"/>
                <a:gd name="T18" fmla="*/ 108 w 145"/>
                <a:gd name="T19" fmla="*/ 6 h 223"/>
                <a:gd name="T20" fmla="*/ 118 w 145"/>
                <a:gd name="T21" fmla="*/ 13 h 223"/>
                <a:gd name="T22" fmla="*/ 127 w 145"/>
                <a:gd name="T23" fmla="*/ 21 h 223"/>
                <a:gd name="T24" fmla="*/ 135 w 145"/>
                <a:gd name="T25" fmla="*/ 34 h 223"/>
                <a:gd name="T26" fmla="*/ 141 w 145"/>
                <a:gd name="T27" fmla="*/ 48 h 223"/>
                <a:gd name="T28" fmla="*/ 144 w 145"/>
                <a:gd name="T29" fmla="*/ 65 h 223"/>
                <a:gd name="T30" fmla="*/ 145 w 145"/>
                <a:gd name="T31" fmla="*/ 84 h 223"/>
                <a:gd name="T32" fmla="*/ 143 w 145"/>
                <a:gd name="T33" fmla="*/ 102 h 223"/>
                <a:gd name="T34" fmla="*/ 140 w 145"/>
                <a:gd name="T35" fmla="*/ 118 h 223"/>
                <a:gd name="T36" fmla="*/ 134 w 145"/>
                <a:gd name="T37" fmla="*/ 133 h 223"/>
                <a:gd name="T38" fmla="*/ 126 w 145"/>
                <a:gd name="T39" fmla="*/ 145 h 223"/>
                <a:gd name="T40" fmla="*/ 116 w 145"/>
                <a:gd name="T41" fmla="*/ 155 h 223"/>
                <a:gd name="T42" fmla="*/ 104 w 145"/>
                <a:gd name="T43" fmla="*/ 163 h 223"/>
                <a:gd name="T44" fmla="*/ 89 w 145"/>
                <a:gd name="T45" fmla="*/ 167 h 223"/>
                <a:gd name="T46" fmla="*/ 74 w 145"/>
                <a:gd name="T47" fmla="*/ 169 h 223"/>
                <a:gd name="T48" fmla="*/ 59 w 145"/>
                <a:gd name="T49" fmla="*/ 168 h 223"/>
                <a:gd name="T50" fmla="*/ 48 w 145"/>
                <a:gd name="T51" fmla="*/ 164 h 223"/>
                <a:gd name="T52" fmla="*/ 38 w 145"/>
                <a:gd name="T53" fmla="*/ 158 h 223"/>
                <a:gd name="T54" fmla="*/ 29 w 145"/>
                <a:gd name="T55" fmla="*/ 151 h 223"/>
                <a:gd name="T56" fmla="*/ 0 w 145"/>
                <a:gd name="T57" fmla="*/ 223 h 223"/>
                <a:gd name="T58" fmla="*/ 66 w 145"/>
                <a:gd name="T59" fmla="*/ 24 h 223"/>
                <a:gd name="T60" fmla="*/ 54 w 145"/>
                <a:gd name="T61" fmla="*/ 27 h 223"/>
                <a:gd name="T62" fmla="*/ 44 w 145"/>
                <a:gd name="T63" fmla="*/ 34 h 223"/>
                <a:gd name="T64" fmla="*/ 34 w 145"/>
                <a:gd name="T65" fmla="*/ 43 h 223"/>
                <a:gd name="T66" fmla="*/ 29 w 145"/>
                <a:gd name="T67" fmla="*/ 127 h 223"/>
                <a:gd name="T68" fmla="*/ 37 w 145"/>
                <a:gd name="T69" fmla="*/ 137 h 223"/>
                <a:gd name="T70" fmla="*/ 46 w 145"/>
                <a:gd name="T71" fmla="*/ 143 h 223"/>
                <a:gd name="T72" fmla="*/ 56 w 145"/>
                <a:gd name="T73" fmla="*/ 146 h 223"/>
                <a:gd name="T74" fmla="*/ 67 w 145"/>
                <a:gd name="T75" fmla="*/ 147 h 223"/>
                <a:gd name="T76" fmla="*/ 78 w 145"/>
                <a:gd name="T77" fmla="*/ 146 h 223"/>
                <a:gd name="T78" fmla="*/ 87 w 145"/>
                <a:gd name="T79" fmla="*/ 143 h 223"/>
                <a:gd name="T80" fmla="*/ 96 w 145"/>
                <a:gd name="T81" fmla="*/ 138 h 223"/>
                <a:gd name="T82" fmla="*/ 103 w 145"/>
                <a:gd name="T83" fmla="*/ 130 h 223"/>
                <a:gd name="T84" fmla="*/ 112 w 145"/>
                <a:gd name="T85" fmla="*/ 110 h 223"/>
                <a:gd name="T86" fmla="*/ 115 w 145"/>
                <a:gd name="T87" fmla="*/ 84 h 223"/>
                <a:gd name="T88" fmla="*/ 112 w 145"/>
                <a:gd name="T89" fmla="*/ 57 h 223"/>
                <a:gd name="T90" fmla="*/ 104 w 145"/>
                <a:gd name="T91" fmla="*/ 38 h 223"/>
                <a:gd name="T92" fmla="*/ 98 w 145"/>
                <a:gd name="T93" fmla="*/ 31 h 223"/>
                <a:gd name="T94" fmla="*/ 91 w 145"/>
                <a:gd name="T95" fmla="*/ 27 h 223"/>
                <a:gd name="T96" fmla="*/ 73 w 145"/>
                <a:gd name="T97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223">
                  <a:moveTo>
                    <a:pt x="0" y="223"/>
                  </a:moveTo>
                  <a:lnTo>
                    <a:pt x="0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5" y="9"/>
                  </a:lnTo>
                  <a:lnTo>
                    <a:pt x="27" y="28"/>
                  </a:lnTo>
                  <a:lnTo>
                    <a:pt x="33" y="23"/>
                  </a:lnTo>
                  <a:lnTo>
                    <a:pt x="38" y="17"/>
                  </a:lnTo>
                  <a:lnTo>
                    <a:pt x="45" y="13"/>
                  </a:lnTo>
                  <a:lnTo>
                    <a:pt x="52" y="8"/>
                  </a:lnTo>
                  <a:lnTo>
                    <a:pt x="58" y="5"/>
                  </a:lnTo>
                  <a:lnTo>
                    <a:pt x="66" y="3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3" y="4"/>
                  </a:lnTo>
                  <a:lnTo>
                    <a:pt x="108" y="6"/>
                  </a:lnTo>
                  <a:lnTo>
                    <a:pt x="114" y="9"/>
                  </a:lnTo>
                  <a:lnTo>
                    <a:pt x="118" y="13"/>
                  </a:lnTo>
                  <a:lnTo>
                    <a:pt x="124" y="17"/>
                  </a:lnTo>
                  <a:lnTo>
                    <a:pt x="127" y="21"/>
                  </a:lnTo>
                  <a:lnTo>
                    <a:pt x="132" y="27"/>
                  </a:lnTo>
                  <a:lnTo>
                    <a:pt x="135" y="34"/>
                  </a:lnTo>
                  <a:lnTo>
                    <a:pt x="137" y="40"/>
                  </a:lnTo>
                  <a:lnTo>
                    <a:pt x="141" y="48"/>
                  </a:lnTo>
                  <a:lnTo>
                    <a:pt x="142" y="56"/>
                  </a:lnTo>
                  <a:lnTo>
                    <a:pt x="144" y="65"/>
                  </a:lnTo>
                  <a:lnTo>
                    <a:pt x="144" y="74"/>
                  </a:lnTo>
                  <a:lnTo>
                    <a:pt x="145" y="84"/>
                  </a:lnTo>
                  <a:lnTo>
                    <a:pt x="144" y="93"/>
                  </a:lnTo>
                  <a:lnTo>
                    <a:pt x="143" y="102"/>
                  </a:lnTo>
                  <a:lnTo>
                    <a:pt x="142" y="109"/>
                  </a:lnTo>
                  <a:lnTo>
                    <a:pt x="140" y="118"/>
                  </a:lnTo>
                  <a:lnTo>
                    <a:pt x="137" y="125"/>
                  </a:lnTo>
                  <a:lnTo>
                    <a:pt x="134" y="133"/>
                  </a:lnTo>
                  <a:lnTo>
                    <a:pt x="131" y="138"/>
                  </a:lnTo>
                  <a:lnTo>
                    <a:pt x="126" y="145"/>
                  </a:lnTo>
                  <a:lnTo>
                    <a:pt x="121" y="151"/>
                  </a:lnTo>
                  <a:lnTo>
                    <a:pt x="116" y="155"/>
                  </a:lnTo>
                  <a:lnTo>
                    <a:pt x="109" y="159"/>
                  </a:lnTo>
                  <a:lnTo>
                    <a:pt x="104" y="163"/>
                  </a:lnTo>
                  <a:lnTo>
                    <a:pt x="96" y="166"/>
                  </a:lnTo>
                  <a:lnTo>
                    <a:pt x="89" y="167"/>
                  </a:lnTo>
                  <a:lnTo>
                    <a:pt x="82" y="168"/>
                  </a:lnTo>
                  <a:lnTo>
                    <a:pt x="74" y="169"/>
                  </a:lnTo>
                  <a:lnTo>
                    <a:pt x="66" y="169"/>
                  </a:lnTo>
                  <a:lnTo>
                    <a:pt x="59" y="168"/>
                  </a:lnTo>
                  <a:lnTo>
                    <a:pt x="54" y="166"/>
                  </a:lnTo>
                  <a:lnTo>
                    <a:pt x="48" y="164"/>
                  </a:lnTo>
                  <a:lnTo>
                    <a:pt x="43" y="162"/>
                  </a:lnTo>
                  <a:lnTo>
                    <a:pt x="38" y="158"/>
                  </a:lnTo>
                  <a:lnTo>
                    <a:pt x="34" y="154"/>
                  </a:lnTo>
                  <a:lnTo>
                    <a:pt x="29" y="151"/>
                  </a:lnTo>
                  <a:lnTo>
                    <a:pt x="29" y="223"/>
                  </a:lnTo>
                  <a:lnTo>
                    <a:pt x="0" y="223"/>
                  </a:lnTo>
                  <a:close/>
                  <a:moveTo>
                    <a:pt x="73" y="24"/>
                  </a:moveTo>
                  <a:lnTo>
                    <a:pt x="66" y="24"/>
                  </a:lnTo>
                  <a:lnTo>
                    <a:pt x="59" y="25"/>
                  </a:lnTo>
                  <a:lnTo>
                    <a:pt x="54" y="27"/>
                  </a:lnTo>
                  <a:lnTo>
                    <a:pt x="48" y="30"/>
                  </a:lnTo>
                  <a:lnTo>
                    <a:pt x="44" y="34"/>
                  </a:lnTo>
                  <a:lnTo>
                    <a:pt x="38" y="38"/>
                  </a:lnTo>
                  <a:lnTo>
                    <a:pt x="34" y="43"/>
                  </a:lnTo>
                  <a:lnTo>
                    <a:pt x="29" y="48"/>
                  </a:lnTo>
                  <a:lnTo>
                    <a:pt x="29" y="127"/>
                  </a:lnTo>
                  <a:lnTo>
                    <a:pt x="33" y="133"/>
                  </a:lnTo>
                  <a:lnTo>
                    <a:pt x="37" y="137"/>
                  </a:lnTo>
                  <a:lnTo>
                    <a:pt x="42" y="141"/>
                  </a:lnTo>
                  <a:lnTo>
                    <a:pt x="46" y="143"/>
                  </a:lnTo>
                  <a:lnTo>
                    <a:pt x="52" y="145"/>
                  </a:lnTo>
                  <a:lnTo>
                    <a:pt x="56" y="146"/>
                  </a:lnTo>
                  <a:lnTo>
                    <a:pt x="62" y="147"/>
                  </a:lnTo>
                  <a:lnTo>
                    <a:pt x="67" y="147"/>
                  </a:lnTo>
                  <a:lnTo>
                    <a:pt x="73" y="147"/>
                  </a:lnTo>
                  <a:lnTo>
                    <a:pt x="78" y="146"/>
                  </a:lnTo>
                  <a:lnTo>
                    <a:pt x="83" y="145"/>
                  </a:lnTo>
                  <a:lnTo>
                    <a:pt x="87" y="143"/>
                  </a:lnTo>
                  <a:lnTo>
                    <a:pt x="92" y="141"/>
                  </a:lnTo>
                  <a:lnTo>
                    <a:pt x="96" y="138"/>
                  </a:lnTo>
                  <a:lnTo>
                    <a:pt x="99" y="135"/>
                  </a:lnTo>
                  <a:lnTo>
                    <a:pt x="103" y="130"/>
                  </a:lnTo>
                  <a:lnTo>
                    <a:pt x="108" y="122"/>
                  </a:lnTo>
                  <a:lnTo>
                    <a:pt x="112" y="110"/>
                  </a:lnTo>
                  <a:lnTo>
                    <a:pt x="114" y="98"/>
                  </a:lnTo>
                  <a:lnTo>
                    <a:pt x="115" y="84"/>
                  </a:lnTo>
                  <a:lnTo>
                    <a:pt x="114" y="69"/>
                  </a:lnTo>
                  <a:lnTo>
                    <a:pt x="112" y="57"/>
                  </a:lnTo>
                  <a:lnTo>
                    <a:pt x="108" y="46"/>
                  </a:lnTo>
                  <a:lnTo>
                    <a:pt x="104" y="38"/>
                  </a:lnTo>
                  <a:lnTo>
                    <a:pt x="101" y="35"/>
                  </a:lnTo>
                  <a:lnTo>
                    <a:pt x="98" y="31"/>
                  </a:lnTo>
                  <a:lnTo>
                    <a:pt x="95" y="29"/>
                  </a:lnTo>
                  <a:lnTo>
                    <a:pt x="91" y="27"/>
                  </a:lnTo>
                  <a:lnTo>
                    <a:pt x="83" y="25"/>
                  </a:lnTo>
                  <a:lnTo>
                    <a:pt x="73" y="2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423"/>
            <p:cNvSpPr>
              <a:spLocks/>
            </p:cNvSpPr>
            <p:nvPr/>
          </p:nvSpPr>
          <p:spPr bwMode="auto">
            <a:xfrm>
              <a:off x="7054850" y="3732213"/>
              <a:ext cx="36513" cy="44450"/>
            </a:xfrm>
            <a:custGeom>
              <a:avLst/>
              <a:gdLst>
                <a:gd name="T0" fmla="*/ 0 w 141"/>
                <a:gd name="T1" fmla="*/ 163 h 163"/>
                <a:gd name="T2" fmla="*/ 0 w 141"/>
                <a:gd name="T3" fmla="*/ 0 h 163"/>
                <a:gd name="T4" fmla="*/ 29 w 141"/>
                <a:gd name="T5" fmla="*/ 0 h 163"/>
                <a:gd name="T6" fmla="*/ 29 w 141"/>
                <a:gd name="T7" fmla="*/ 111 h 163"/>
                <a:gd name="T8" fmla="*/ 29 w 141"/>
                <a:gd name="T9" fmla="*/ 114 h 163"/>
                <a:gd name="T10" fmla="*/ 29 w 141"/>
                <a:gd name="T11" fmla="*/ 118 h 163"/>
                <a:gd name="T12" fmla="*/ 29 w 141"/>
                <a:gd name="T13" fmla="*/ 121 h 163"/>
                <a:gd name="T14" fmla="*/ 27 w 141"/>
                <a:gd name="T15" fmla="*/ 124 h 163"/>
                <a:gd name="T16" fmla="*/ 30 w 141"/>
                <a:gd name="T17" fmla="*/ 122 h 163"/>
                <a:gd name="T18" fmla="*/ 31 w 141"/>
                <a:gd name="T19" fmla="*/ 119 h 163"/>
                <a:gd name="T20" fmla="*/ 32 w 141"/>
                <a:gd name="T21" fmla="*/ 116 h 163"/>
                <a:gd name="T22" fmla="*/ 34 w 141"/>
                <a:gd name="T23" fmla="*/ 114 h 163"/>
                <a:gd name="T24" fmla="*/ 35 w 141"/>
                <a:gd name="T25" fmla="*/ 112 h 163"/>
                <a:gd name="T26" fmla="*/ 37 w 141"/>
                <a:gd name="T27" fmla="*/ 109 h 163"/>
                <a:gd name="T28" fmla="*/ 42 w 141"/>
                <a:gd name="T29" fmla="*/ 103 h 163"/>
                <a:gd name="T30" fmla="*/ 46 w 141"/>
                <a:gd name="T31" fmla="*/ 96 h 163"/>
                <a:gd name="T32" fmla="*/ 53 w 141"/>
                <a:gd name="T33" fmla="*/ 89 h 163"/>
                <a:gd name="T34" fmla="*/ 60 w 141"/>
                <a:gd name="T35" fmla="*/ 79 h 163"/>
                <a:gd name="T36" fmla="*/ 66 w 141"/>
                <a:gd name="T37" fmla="*/ 70 h 163"/>
                <a:gd name="T38" fmla="*/ 74 w 141"/>
                <a:gd name="T39" fmla="*/ 60 h 163"/>
                <a:gd name="T40" fmla="*/ 82 w 141"/>
                <a:gd name="T41" fmla="*/ 48 h 163"/>
                <a:gd name="T42" fmla="*/ 92 w 141"/>
                <a:gd name="T43" fmla="*/ 34 h 163"/>
                <a:gd name="T44" fmla="*/ 102 w 141"/>
                <a:gd name="T45" fmla="*/ 21 h 163"/>
                <a:gd name="T46" fmla="*/ 113 w 141"/>
                <a:gd name="T47" fmla="*/ 6 h 163"/>
                <a:gd name="T48" fmla="*/ 114 w 141"/>
                <a:gd name="T49" fmla="*/ 4 h 163"/>
                <a:gd name="T50" fmla="*/ 118 w 141"/>
                <a:gd name="T51" fmla="*/ 2 h 163"/>
                <a:gd name="T52" fmla="*/ 120 w 141"/>
                <a:gd name="T53" fmla="*/ 0 h 163"/>
                <a:gd name="T54" fmla="*/ 123 w 141"/>
                <a:gd name="T55" fmla="*/ 0 h 163"/>
                <a:gd name="T56" fmla="*/ 141 w 141"/>
                <a:gd name="T57" fmla="*/ 0 h 163"/>
                <a:gd name="T58" fmla="*/ 141 w 141"/>
                <a:gd name="T59" fmla="*/ 163 h 163"/>
                <a:gd name="T60" fmla="*/ 112 w 141"/>
                <a:gd name="T61" fmla="*/ 163 h 163"/>
                <a:gd name="T62" fmla="*/ 112 w 141"/>
                <a:gd name="T63" fmla="*/ 52 h 163"/>
                <a:gd name="T64" fmla="*/ 112 w 141"/>
                <a:gd name="T65" fmla="*/ 49 h 163"/>
                <a:gd name="T66" fmla="*/ 112 w 141"/>
                <a:gd name="T67" fmla="*/ 45 h 163"/>
                <a:gd name="T68" fmla="*/ 112 w 141"/>
                <a:gd name="T69" fmla="*/ 41 h 163"/>
                <a:gd name="T70" fmla="*/ 113 w 141"/>
                <a:gd name="T71" fmla="*/ 38 h 163"/>
                <a:gd name="T72" fmla="*/ 111 w 141"/>
                <a:gd name="T73" fmla="*/ 41 h 163"/>
                <a:gd name="T74" fmla="*/ 110 w 141"/>
                <a:gd name="T75" fmla="*/ 43 h 163"/>
                <a:gd name="T76" fmla="*/ 109 w 141"/>
                <a:gd name="T77" fmla="*/ 46 h 163"/>
                <a:gd name="T78" fmla="*/ 106 w 141"/>
                <a:gd name="T79" fmla="*/ 49 h 163"/>
                <a:gd name="T80" fmla="*/ 105 w 141"/>
                <a:gd name="T81" fmla="*/ 50 h 163"/>
                <a:gd name="T82" fmla="*/ 103 w 141"/>
                <a:gd name="T83" fmla="*/ 53 h 163"/>
                <a:gd name="T84" fmla="*/ 99 w 141"/>
                <a:gd name="T85" fmla="*/ 59 h 163"/>
                <a:gd name="T86" fmla="*/ 94 w 141"/>
                <a:gd name="T87" fmla="*/ 66 h 163"/>
                <a:gd name="T88" fmla="*/ 88 w 141"/>
                <a:gd name="T89" fmla="*/ 74 h 163"/>
                <a:gd name="T90" fmla="*/ 81 w 141"/>
                <a:gd name="T91" fmla="*/ 83 h 163"/>
                <a:gd name="T92" fmla="*/ 74 w 141"/>
                <a:gd name="T93" fmla="*/ 93 h 163"/>
                <a:gd name="T94" fmla="*/ 66 w 141"/>
                <a:gd name="T95" fmla="*/ 103 h 163"/>
                <a:gd name="T96" fmla="*/ 57 w 141"/>
                <a:gd name="T97" fmla="*/ 115 h 163"/>
                <a:gd name="T98" fmla="*/ 49 w 141"/>
                <a:gd name="T99" fmla="*/ 128 h 163"/>
                <a:gd name="T100" fmla="*/ 39 w 141"/>
                <a:gd name="T101" fmla="*/ 141 h 163"/>
                <a:gd name="T102" fmla="*/ 27 w 141"/>
                <a:gd name="T103" fmla="*/ 155 h 163"/>
                <a:gd name="T104" fmla="*/ 26 w 141"/>
                <a:gd name="T105" fmla="*/ 159 h 163"/>
                <a:gd name="T106" fmla="*/ 23 w 141"/>
                <a:gd name="T107" fmla="*/ 161 h 163"/>
                <a:gd name="T108" fmla="*/ 21 w 141"/>
                <a:gd name="T109" fmla="*/ 162 h 163"/>
                <a:gd name="T110" fmla="*/ 17 w 141"/>
                <a:gd name="T111" fmla="*/ 163 h 163"/>
                <a:gd name="T112" fmla="*/ 0 w 141"/>
                <a:gd name="T1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63">
                  <a:moveTo>
                    <a:pt x="0" y="163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11"/>
                  </a:lnTo>
                  <a:lnTo>
                    <a:pt x="29" y="114"/>
                  </a:lnTo>
                  <a:lnTo>
                    <a:pt x="29" y="118"/>
                  </a:lnTo>
                  <a:lnTo>
                    <a:pt x="29" y="121"/>
                  </a:lnTo>
                  <a:lnTo>
                    <a:pt x="27" y="124"/>
                  </a:lnTo>
                  <a:lnTo>
                    <a:pt x="30" y="122"/>
                  </a:lnTo>
                  <a:lnTo>
                    <a:pt x="31" y="119"/>
                  </a:lnTo>
                  <a:lnTo>
                    <a:pt x="32" y="116"/>
                  </a:lnTo>
                  <a:lnTo>
                    <a:pt x="34" y="114"/>
                  </a:lnTo>
                  <a:lnTo>
                    <a:pt x="35" y="112"/>
                  </a:lnTo>
                  <a:lnTo>
                    <a:pt x="37" y="109"/>
                  </a:lnTo>
                  <a:lnTo>
                    <a:pt x="42" y="103"/>
                  </a:lnTo>
                  <a:lnTo>
                    <a:pt x="46" y="96"/>
                  </a:lnTo>
                  <a:lnTo>
                    <a:pt x="53" y="89"/>
                  </a:lnTo>
                  <a:lnTo>
                    <a:pt x="60" y="79"/>
                  </a:lnTo>
                  <a:lnTo>
                    <a:pt x="66" y="70"/>
                  </a:lnTo>
                  <a:lnTo>
                    <a:pt x="74" y="60"/>
                  </a:lnTo>
                  <a:lnTo>
                    <a:pt x="82" y="48"/>
                  </a:lnTo>
                  <a:lnTo>
                    <a:pt x="92" y="34"/>
                  </a:lnTo>
                  <a:lnTo>
                    <a:pt x="102" y="21"/>
                  </a:lnTo>
                  <a:lnTo>
                    <a:pt x="113" y="6"/>
                  </a:lnTo>
                  <a:lnTo>
                    <a:pt x="114" y="4"/>
                  </a:lnTo>
                  <a:lnTo>
                    <a:pt x="118" y="2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41" y="0"/>
                  </a:lnTo>
                  <a:lnTo>
                    <a:pt x="141" y="163"/>
                  </a:lnTo>
                  <a:lnTo>
                    <a:pt x="112" y="163"/>
                  </a:lnTo>
                  <a:lnTo>
                    <a:pt x="112" y="52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12" y="41"/>
                  </a:lnTo>
                  <a:lnTo>
                    <a:pt x="113" y="38"/>
                  </a:lnTo>
                  <a:lnTo>
                    <a:pt x="111" y="41"/>
                  </a:lnTo>
                  <a:lnTo>
                    <a:pt x="110" y="43"/>
                  </a:lnTo>
                  <a:lnTo>
                    <a:pt x="109" y="46"/>
                  </a:lnTo>
                  <a:lnTo>
                    <a:pt x="106" y="49"/>
                  </a:lnTo>
                  <a:lnTo>
                    <a:pt x="105" y="50"/>
                  </a:lnTo>
                  <a:lnTo>
                    <a:pt x="103" y="53"/>
                  </a:lnTo>
                  <a:lnTo>
                    <a:pt x="99" y="59"/>
                  </a:lnTo>
                  <a:lnTo>
                    <a:pt x="94" y="66"/>
                  </a:lnTo>
                  <a:lnTo>
                    <a:pt x="88" y="74"/>
                  </a:lnTo>
                  <a:lnTo>
                    <a:pt x="81" y="83"/>
                  </a:lnTo>
                  <a:lnTo>
                    <a:pt x="74" y="93"/>
                  </a:lnTo>
                  <a:lnTo>
                    <a:pt x="66" y="103"/>
                  </a:lnTo>
                  <a:lnTo>
                    <a:pt x="57" y="115"/>
                  </a:lnTo>
                  <a:lnTo>
                    <a:pt x="49" y="128"/>
                  </a:lnTo>
                  <a:lnTo>
                    <a:pt x="39" y="141"/>
                  </a:lnTo>
                  <a:lnTo>
                    <a:pt x="27" y="155"/>
                  </a:lnTo>
                  <a:lnTo>
                    <a:pt x="26" y="159"/>
                  </a:lnTo>
                  <a:lnTo>
                    <a:pt x="23" y="161"/>
                  </a:lnTo>
                  <a:lnTo>
                    <a:pt x="21" y="162"/>
                  </a:lnTo>
                  <a:lnTo>
                    <a:pt x="17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24"/>
            <p:cNvSpPr>
              <a:spLocks/>
            </p:cNvSpPr>
            <p:nvPr/>
          </p:nvSpPr>
          <p:spPr bwMode="auto">
            <a:xfrm>
              <a:off x="7104063" y="3732213"/>
              <a:ext cx="36513" cy="44450"/>
            </a:xfrm>
            <a:custGeom>
              <a:avLst/>
              <a:gdLst>
                <a:gd name="T0" fmla="*/ 135 w 135"/>
                <a:gd name="T1" fmla="*/ 0 h 163"/>
                <a:gd name="T2" fmla="*/ 135 w 135"/>
                <a:gd name="T3" fmla="*/ 163 h 163"/>
                <a:gd name="T4" fmla="*/ 106 w 135"/>
                <a:gd name="T5" fmla="*/ 163 h 163"/>
                <a:gd name="T6" fmla="*/ 106 w 135"/>
                <a:gd name="T7" fmla="*/ 86 h 163"/>
                <a:gd name="T8" fmla="*/ 28 w 135"/>
                <a:gd name="T9" fmla="*/ 86 h 163"/>
                <a:gd name="T10" fmla="*/ 28 w 135"/>
                <a:gd name="T11" fmla="*/ 163 h 163"/>
                <a:gd name="T12" fmla="*/ 0 w 135"/>
                <a:gd name="T13" fmla="*/ 163 h 163"/>
                <a:gd name="T14" fmla="*/ 0 w 135"/>
                <a:gd name="T15" fmla="*/ 0 h 163"/>
                <a:gd name="T16" fmla="*/ 28 w 135"/>
                <a:gd name="T17" fmla="*/ 0 h 163"/>
                <a:gd name="T18" fmla="*/ 28 w 135"/>
                <a:gd name="T19" fmla="*/ 64 h 163"/>
                <a:gd name="T20" fmla="*/ 106 w 135"/>
                <a:gd name="T21" fmla="*/ 64 h 163"/>
                <a:gd name="T22" fmla="*/ 106 w 135"/>
                <a:gd name="T23" fmla="*/ 0 h 163"/>
                <a:gd name="T24" fmla="*/ 135 w 135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63">
                  <a:moveTo>
                    <a:pt x="135" y="0"/>
                  </a:moveTo>
                  <a:lnTo>
                    <a:pt x="135" y="163"/>
                  </a:lnTo>
                  <a:lnTo>
                    <a:pt x="106" y="163"/>
                  </a:lnTo>
                  <a:lnTo>
                    <a:pt x="106" y="86"/>
                  </a:lnTo>
                  <a:lnTo>
                    <a:pt x="28" y="86"/>
                  </a:lnTo>
                  <a:lnTo>
                    <a:pt x="28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64"/>
                  </a:lnTo>
                  <a:lnTo>
                    <a:pt x="106" y="64"/>
                  </a:lnTo>
                  <a:lnTo>
                    <a:pt x="106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425"/>
            <p:cNvSpPr>
              <a:spLocks/>
            </p:cNvSpPr>
            <p:nvPr/>
          </p:nvSpPr>
          <p:spPr bwMode="auto">
            <a:xfrm>
              <a:off x="7151688" y="3732213"/>
              <a:ext cx="28575" cy="44450"/>
            </a:xfrm>
            <a:custGeom>
              <a:avLst/>
              <a:gdLst>
                <a:gd name="T0" fmla="*/ 107 w 107"/>
                <a:gd name="T1" fmla="*/ 0 h 163"/>
                <a:gd name="T2" fmla="*/ 107 w 107"/>
                <a:gd name="T3" fmla="*/ 21 h 163"/>
                <a:gd name="T4" fmla="*/ 29 w 107"/>
                <a:gd name="T5" fmla="*/ 21 h 163"/>
                <a:gd name="T6" fmla="*/ 29 w 107"/>
                <a:gd name="T7" fmla="*/ 163 h 163"/>
                <a:gd name="T8" fmla="*/ 0 w 107"/>
                <a:gd name="T9" fmla="*/ 163 h 163"/>
                <a:gd name="T10" fmla="*/ 0 w 107"/>
                <a:gd name="T11" fmla="*/ 0 h 163"/>
                <a:gd name="T12" fmla="*/ 107 w 107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63">
                  <a:moveTo>
                    <a:pt x="107" y="0"/>
                  </a:moveTo>
                  <a:lnTo>
                    <a:pt x="107" y="21"/>
                  </a:lnTo>
                  <a:lnTo>
                    <a:pt x="29" y="21"/>
                  </a:lnTo>
                  <a:lnTo>
                    <a:pt x="29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426"/>
            <p:cNvSpPr>
              <a:spLocks/>
            </p:cNvSpPr>
            <p:nvPr/>
          </p:nvSpPr>
          <p:spPr bwMode="auto">
            <a:xfrm>
              <a:off x="4906963" y="3189288"/>
              <a:ext cx="1528763" cy="714375"/>
            </a:xfrm>
            <a:custGeom>
              <a:avLst/>
              <a:gdLst>
                <a:gd name="T0" fmla="*/ 5542 w 5779"/>
                <a:gd name="T1" fmla="*/ 1713 h 2700"/>
                <a:gd name="T2" fmla="*/ 5473 w 5779"/>
                <a:gd name="T3" fmla="*/ 1526 h 2700"/>
                <a:gd name="T4" fmla="*/ 5364 w 5779"/>
                <a:gd name="T5" fmla="*/ 1365 h 2700"/>
                <a:gd name="T6" fmla="*/ 5219 w 5779"/>
                <a:gd name="T7" fmla="*/ 1235 h 2700"/>
                <a:gd name="T8" fmla="*/ 5047 w 5779"/>
                <a:gd name="T9" fmla="*/ 1142 h 2700"/>
                <a:gd name="T10" fmla="*/ 4853 w 5779"/>
                <a:gd name="T11" fmla="*/ 1093 h 2700"/>
                <a:gd name="T12" fmla="*/ 4687 w 5779"/>
                <a:gd name="T13" fmla="*/ 1088 h 2700"/>
                <a:gd name="T14" fmla="*/ 4650 w 5779"/>
                <a:gd name="T15" fmla="*/ 1023 h 2700"/>
                <a:gd name="T16" fmla="*/ 4637 w 5779"/>
                <a:gd name="T17" fmla="*/ 899 h 2700"/>
                <a:gd name="T18" fmla="*/ 4595 w 5779"/>
                <a:gd name="T19" fmla="*/ 786 h 2700"/>
                <a:gd name="T20" fmla="*/ 4529 w 5779"/>
                <a:gd name="T21" fmla="*/ 687 h 2700"/>
                <a:gd name="T22" fmla="*/ 4440 w 5779"/>
                <a:gd name="T23" fmla="*/ 607 h 2700"/>
                <a:gd name="T24" fmla="*/ 4335 w 5779"/>
                <a:gd name="T25" fmla="*/ 550 h 2700"/>
                <a:gd name="T26" fmla="*/ 4216 w 5779"/>
                <a:gd name="T27" fmla="*/ 520 h 2700"/>
                <a:gd name="T28" fmla="*/ 4103 w 5779"/>
                <a:gd name="T29" fmla="*/ 518 h 2700"/>
                <a:gd name="T30" fmla="*/ 4013 w 5779"/>
                <a:gd name="T31" fmla="*/ 535 h 2700"/>
                <a:gd name="T32" fmla="*/ 3929 w 5779"/>
                <a:gd name="T33" fmla="*/ 569 h 2700"/>
                <a:gd name="T34" fmla="*/ 3861 w 5779"/>
                <a:gd name="T35" fmla="*/ 572 h 2700"/>
                <a:gd name="T36" fmla="*/ 3803 w 5779"/>
                <a:gd name="T37" fmla="*/ 418 h 2700"/>
                <a:gd name="T38" fmla="*/ 3716 w 5779"/>
                <a:gd name="T39" fmla="*/ 281 h 2700"/>
                <a:gd name="T40" fmla="*/ 3601 w 5779"/>
                <a:gd name="T41" fmla="*/ 166 h 2700"/>
                <a:gd name="T42" fmla="*/ 3464 w 5779"/>
                <a:gd name="T43" fmla="*/ 79 h 2700"/>
                <a:gd name="T44" fmla="*/ 3310 w 5779"/>
                <a:gd name="T45" fmla="*/ 22 h 2700"/>
                <a:gd name="T46" fmla="*/ 3142 w 5779"/>
                <a:gd name="T47" fmla="*/ 0 h 2700"/>
                <a:gd name="T48" fmla="*/ 2983 w 5779"/>
                <a:gd name="T49" fmla="*/ 14 h 2700"/>
                <a:gd name="T50" fmla="*/ 2837 w 5779"/>
                <a:gd name="T51" fmla="*/ 57 h 2700"/>
                <a:gd name="T52" fmla="*/ 2706 w 5779"/>
                <a:gd name="T53" fmla="*/ 127 h 2700"/>
                <a:gd name="T54" fmla="*/ 2591 w 5779"/>
                <a:gd name="T55" fmla="*/ 222 h 2700"/>
                <a:gd name="T56" fmla="*/ 2498 w 5779"/>
                <a:gd name="T57" fmla="*/ 335 h 2700"/>
                <a:gd name="T58" fmla="*/ 2428 w 5779"/>
                <a:gd name="T59" fmla="*/ 467 h 2700"/>
                <a:gd name="T60" fmla="*/ 2322 w 5779"/>
                <a:gd name="T61" fmla="*/ 530 h 2700"/>
                <a:gd name="T62" fmla="*/ 2121 w 5779"/>
                <a:gd name="T63" fmla="*/ 504 h 2700"/>
                <a:gd name="T64" fmla="*/ 1893 w 5779"/>
                <a:gd name="T65" fmla="*/ 528 h 2700"/>
                <a:gd name="T66" fmla="*/ 1680 w 5779"/>
                <a:gd name="T67" fmla="*/ 606 h 2700"/>
                <a:gd name="T68" fmla="*/ 1497 w 5779"/>
                <a:gd name="T69" fmla="*/ 729 h 2700"/>
                <a:gd name="T70" fmla="*/ 1347 w 5779"/>
                <a:gd name="T71" fmla="*/ 891 h 2700"/>
                <a:gd name="T72" fmla="*/ 1240 w 5779"/>
                <a:gd name="T73" fmla="*/ 1086 h 2700"/>
                <a:gd name="T74" fmla="*/ 1181 w 5779"/>
                <a:gd name="T75" fmla="*/ 1306 h 2700"/>
                <a:gd name="T76" fmla="*/ 1100 w 5779"/>
                <a:gd name="T77" fmla="*/ 1432 h 2700"/>
                <a:gd name="T78" fmla="*/ 927 w 5779"/>
                <a:gd name="T79" fmla="*/ 1442 h 2700"/>
                <a:gd name="T80" fmla="*/ 774 w 5779"/>
                <a:gd name="T81" fmla="*/ 1506 h 2700"/>
                <a:gd name="T82" fmla="*/ 649 w 5779"/>
                <a:gd name="T83" fmla="*/ 1611 h 2700"/>
                <a:gd name="T84" fmla="*/ 559 w 5779"/>
                <a:gd name="T85" fmla="*/ 1744 h 2700"/>
                <a:gd name="T86" fmla="*/ 511 w 5779"/>
                <a:gd name="T87" fmla="*/ 1891 h 2700"/>
                <a:gd name="T88" fmla="*/ 516 w 5779"/>
                <a:gd name="T89" fmla="*/ 2040 h 2700"/>
                <a:gd name="T90" fmla="*/ 383 w 5779"/>
                <a:gd name="T91" fmla="*/ 2045 h 2700"/>
                <a:gd name="T92" fmla="*/ 255 w 5779"/>
                <a:gd name="T93" fmla="*/ 2097 h 2700"/>
                <a:gd name="T94" fmla="*/ 143 w 5779"/>
                <a:gd name="T95" fmla="*/ 2189 h 2700"/>
                <a:gd name="T96" fmla="*/ 56 w 5779"/>
                <a:gd name="T97" fmla="*/ 2314 h 2700"/>
                <a:gd name="T98" fmla="*/ 7 w 5779"/>
                <a:gd name="T99" fmla="*/ 2463 h 2700"/>
                <a:gd name="T100" fmla="*/ 5 w 5779"/>
                <a:gd name="T101" fmla="*/ 2630 h 2700"/>
                <a:gd name="T102" fmla="*/ 5763 w 5779"/>
                <a:gd name="T103" fmla="*/ 2595 h 2700"/>
                <a:gd name="T104" fmla="*/ 5778 w 5779"/>
                <a:gd name="T105" fmla="*/ 2378 h 2700"/>
                <a:gd name="T106" fmla="*/ 5749 w 5779"/>
                <a:gd name="T107" fmla="*/ 2218 h 2700"/>
                <a:gd name="T108" fmla="*/ 5695 w 5779"/>
                <a:gd name="T109" fmla="*/ 2100 h 2700"/>
                <a:gd name="T110" fmla="*/ 5612 w 5779"/>
                <a:gd name="T111" fmla="*/ 1984 h 2700"/>
                <a:gd name="T112" fmla="*/ 5571 w 5779"/>
                <a:gd name="T113" fmla="*/ 1917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79" h="2700">
                  <a:moveTo>
                    <a:pt x="5562" y="1876"/>
                  </a:moveTo>
                  <a:lnTo>
                    <a:pt x="5560" y="1835"/>
                  </a:lnTo>
                  <a:lnTo>
                    <a:pt x="5556" y="1793"/>
                  </a:lnTo>
                  <a:lnTo>
                    <a:pt x="5550" y="1752"/>
                  </a:lnTo>
                  <a:lnTo>
                    <a:pt x="5542" y="1713"/>
                  </a:lnTo>
                  <a:lnTo>
                    <a:pt x="5532" y="1674"/>
                  </a:lnTo>
                  <a:lnTo>
                    <a:pt x="5520" y="1635"/>
                  </a:lnTo>
                  <a:lnTo>
                    <a:pt x="5505" y="1599"/>
                  </a:lnTo>
                  <a:lnTo>
                    <a:pt x="5491" y="1562"/>
                  </a:lnTo>
                  <a:lnTo>
                    <a:pt x="5473" y="1526"/>
                  </a:lnTo>
                  <a:lnTo>
                    <a:pt x="5454" y="1492"/>
                  </a:lnTo>
                  <a:lnTo>
                    <a:pt x="5434" y="1459"/>
                  </a:lnTo>
                  <a:lnTo>
                    <a:pt x="5412" y="1426"/>
                  </a:lnTo>
                  <a:lnTo>
                    <a:pt x="5388" y="1395"/>
                  </a:lnTo>
                  <a:lnTo>
                    <a:pt x="5364" y="1365"/>
                  </a:lnTo>
                  <a:lnTo>
                    <a:pt x="5337" y="1336"/>
                  </a:lnTo>
                  <a:lnTo>
                    <a:pt x="5309" y="1308"/>
                  </a:lnTo>
                  <a:lnTo>
                    <a:pt x="5281" y="1283"/>
                  </a:lnTo>
                  <a:lnTo>
                    <a:pt x="5251" y="1258"/>
                  </a:lnTo>
                  <a:lnTo>
                    <a:pt x="5219" y="1235"/>
                  </a:lnTo>
                  <a:lnTo>
                    <a:pt x="5187" y="1213"/>
                  </a:lnTo>
                  <a:lnTo>
                    <a:pt x="5154" y="1193"/>
                  </a:lnTo>
                  <a:lnTo>
                    <a:pt x="5119" y="1174"/>
                  </a:lnTo>
                  <a:lnTo>
                    <a:pt x="5084" y="1157"/>
                  </a:lnTo>
                  <a:lnTo>
                    <a:pt x="5047" y="1142"/>
                  </a:lnTo>
                  <a:lnTo>
                    <a:pt x="5010" y="1128"/>
                  </a:lnTo>
                  <a:lnTo>
                    <a:pt x="4972" y="1116"/>
                  </a:lnTo>
                  <a:lnTo>
                    <a:pt x="4934" y="1106"/>
                  </a:lnTo>
                  <a:lnTo>
                    <a:pt x="4895" y="1098"/>
                  </a:lnTo>
                  <a:lnTo>
                    <a:pt x="4853" y="1093"/>
                  </a:lnTo>
                  <a:lnTo>
                    <a:pt x="4813" y="1088"/>
                  </a:lnTo>
                  <a:lnTo>
                    <a:pt x="4772" y="1086"/>
                  </a:lnTo>
                  <a:lnTo>
                    <a:pt x="4730" y="1086"/>
                  </a:lnTo>
                  <a:lnTo>
                    <a:pt x="4708" y="1087"/>
                  </a:lnTo>
                  <a:lnTo>
                    <a:pt x="4687" y="1088"/>
                  </a:lnTo>
                  <a:lnTo>
                    <a:pt x="4664" y="1090"/>
                  </a:lnTo>
                  <a:lnTo>
                    <a:pt x="4643" y="1093"/>
                  </a:lnTo>
                  <a:lnTo>
                    <a:pt x="4647" y="1070"/>
                  </a:lnTo>
                  <a:lnTo>
                    <a:pt x="4649" y="1047"/>
                  </a:lnTo>
                  <a:lnTo>
                    <a:pt x="4650" y="1023"/>
                  </a:lnTo>
                  <a:lnTo>
                    <a:pt x="4650" y="999"/>
                  </a:lnTo>
                  <a:lnTo>
                    <a:pt x="4649" y="974"/>
                  </a:lnTo>
                  <a:lnTo>
                    <a:pt x="4645" y="948"/>
                  </a:lnTo>
                  <a:lnTo>
                    <a:pt x="4642" y="924"/>
                  </a:lnTo>
                  <a:lnTo>
                    <a:pt x="4637" y="899"/>
                  </a:lnTo>
                  <a:lnTo>
                    <a:pt x="4631" y="876"/>
                  </a:lnTo>
                  <a:lnTo>
                    <a:pt x="4623" y="852"/>
                  </a:lnTo>
                  <a:lnTo>
                    <a:pt x="4615" y="829"/>
                  </a:lnTo>
                  <a:lnTo>
                    <a:pt x="4605" y="807"/>
                  </a:lnTo>
                  <a:lnTo>
                    <a:pt x="4595" y="786"/>
                  </a:lnTo>
                  <a:lnTo>
                    <a:pt x="4583" y="765"/>
                  </a:lnTo>
                  <a:lnTo>
                    <a:pt x="4571" y="743"/>
                  </a:lnTo>
                  <a:lnTo>
                    <a:pt x="4558" y="723"/>
                  </a:lnTo>
                  <a:lnTo>
                    <a:pt x="4543" y="705"/>
                  </a:lnTo>
                  <a:lnTo>
                    <a:pt x="4529" y="687"/>
                  </a:lnTo>
                  <a:lnTo>
                    <a:pt x="4512" y="669"/>
                  </a:lnTo>
                  <a:lnTo>
                    <a:pt x="4495" y="652"/>
                  </a:lnTo>
                  <a:lnTo>
                    <a:pt x="4477" y="636"/>
                  </a:lnTo>
                  <a:lnTo>
                    <a:pt x="4459" y="621"/>
                  </a:lnTo>
                  <a:lnTo>
                    <a:pt x="4440" y="607"/>
                  </a:lnTo>
                  <a:lnTo>
                    <a:pt x="4420" y="593"/>
                  </a:lnTo>
                  <a:lnTo>
                    <a:pt x="4400" y="581"/>
                  </a:lnTo>
                  <a:lnTo>
                    <a:pt x="4378" y="570"/>
                  </a:lnTo>
                  <a:lnTo>
                    <a:pt x="4357" y="559"/>
                  </a:lnTo>
                  <a:lnTo>
                    <a:pt x="4335" y="550"/>
                  </a:lnTo>
                  <a:lnTo>
                    <a:pt x="4312" y="541"/>
                  </a:lnTo>
                  <a:lnTo>
                    <a:pt x="4288" y="534"/>
                  </a:lnTo>
                  <a:lnTo>
                    <a:pt x="4265" y="528"/>
                  </a:lnTo>
                  <a:lnTo>
                    <a:pt x="4241" y="523"/>
                  </a:lnTo>
                  <a:lnTo>
                    <a:pt x="4216" y="520"/>
                  </a:lnTo>
                  <a:lnTo>
                    <a:pt x="4192" y="517"/>
                  </a:lnTo>
                  <a:lnTo>
                    <a:pt x="4166" y="515"/>
                  </a:lnTo>
                  <a:lnTo>
                    <a:pt x="4140" y="515"/>
                  </a:lnTo>
                  <a:lnTo>
                    <a:pt x="4122" y="517"/>
                  </a:lnTo>
                  <a:lnTo>
                    <a:pt x="4103" y="518"/>
                  </a:lnTo>
                  <a:lnTo>
                    <a:pt x="4084" y="520"/>
                  </a:lnTo>
                  <a:lnTo>
                    <a:pt x="4066" y="523"/>
                  </a:lnTo>
                  <a:lnTo>
                    <a:pt x="4048" y="527"/>
                  </a:lnTo>
                  <a:lnTo>
                    <a:pt x="4030" y="531"/>
                  </a:lnTo>
                  <a:lnTo>
                    <a:pt x="4013" y="535"/>
                  </a:lnTo>
                  <a:lnTo>
                    <a:pt x="3995" y="541"/>
                  </a:lnTo>
                  <a:lnTo>
                    <a:pt x="3978" y="548"/>
                  </a:lnTo>
                  <a:lnTo>
                    <a:pt x="3961" y="554"/>
                  </a:lnTo>
                  <a:lnTo>
                    <a:pt x="3945" y="561"/>
                  </a:lnTo>
                  <a:lnTo>
                    <a:pt x="3929" y="569"/>
                  </a:lnTo>
                  <a:lnTo>
                    <a:pt x="3914" y="578"/>
                  </a:lnTo>
                  <a:lnTo>
                    <a:pt x="3898" y="587"/>
                  </a:lnTo>
                  <a:lnTo>
                    <a:pt x="3882" y="596"/>
                  </a:lnTo>
                  <a:lnTo>
                    <a:pt x="3868" y="606"/>
                  </a:lnTo>
                  <a:lnTo>
                    <a:pt x="3861" y="572"/>
                  </a:lnTo>
                  <a:lnTo>
                    <a:pt x="3852" y="540"/>
                  </a:lnTo>
                  <a:lnTo>
                    <a:pt x="3841" y="509"/>
                  </a:lnTo>
                  <a:lnTo>
                    <a:pt x="3830" y="478"/>
                  </a:lnTo>
                  <a:lnTo>
                    <a:pt x="3818" y="448"/>
                  </a:lnTo>
                  <a:lnTo>
                    <a:pt x="3803" y="418"/>
                  </a:lnTo>
                  <a:lnTo>
                    <a:pt x="3788" y="389"/>
                  </a:lnTo>
                  <a:lnTo>
                    <a:pt x="3771" y="361"/>
                  </a:lnTo>
                  <a:lnTo>
                    <a:pt x="3753" y="333"/>
                  </a:lnTo>
                  <a:lnTo>
                    <a:pt x="3735" y="306"/>
                  </a:lnTo>
                  <a:lnTo>
                    <a:pt x="3716" y="281"/>
                  </a:lnTo>
                  <a:lnTo>
                    <a:pt x="3694" y="256"/>
                  </a:lnTo>
                  <a:lnTo>
                    <a:pt x="3672" y="232"/>
                  </a:lnTo>
                  <a:lnTo>
                    <a:pt x="3649" y="210"/>
                  </a:lnTo>
                  <a:lnTo>
                    <a:pt x="3626" y="187"/>
                  </a:lnTo>
                  <a:lnTo>
                    <a:pt x="3601" y="166"/>
                  </a:lnTo>
                  <a:lnTo>
                    <a:pt x="3574" y="147"/>
                  </a:lnTo>
                  <a:lnTo>
                    <a:pt x="3549" y="128"/>
                  </a:lnTo>
                  <a:lnTo>
                    <a:pt x="3521" y="111"/>
                  </a:lnTo>
                  <a:lnTo>
                    <a:pt x="3493" y="94"/>
                  </a:lnTo>
                  <a:lnTo>
                    <a:pt x="3464" y="79"/>
                  </a:lnTo>
                  <a:lnTo>
                    <a:pt x="3434" y="65"/>
                  </a:lnTo>
                  <a:lnTo>
                    <a:pt x="3404" y="53"/>
                  </a:lnTo>
                  <a:lnTo>
                    <a:pt x="3373" y="41"/>
                  </a:lnTo>
                  <a:lnTo>
                    <a:pt x="3342" y="31"/>
                  </a:lnTo>
                  <a:lnTo>
                    <a:pt x="3310" y="22"/>
                  </a:lnTo>
                  <a:lnTo>
                    <a:pt x="3277" y="15"/>
                  </a:lnTo>
                  <a:lnTo>
                    <a:pt x="3244" y="8"/>
                  </a:lnTo>
                  <a:lnTo>
                    <a:pt x="3211" y="4"/>
                  </a:lnTo>
                  <a:lnTo>
                    <a:pt x="3176" y="2"/>
                  </a:lnTo>
                  <a:lnTo>
                    <a:pt x="3142" y="0"/>
                  </a:lnTo>
                  <a:lnTo>
                    <a:pt x="3107" y="0"/>
                  </a:lnTo>
                  <a:lnTo>
                    <a:pt x="3076" y="2"/>
                  </a:lnTo>
                  <a:lnTo>
                    <a:pt x="3044" y="4"/>
                  </a:lnTo>
                  <a:lnTo>
                    <a:pt x="3014" y="8"/>
                  </a:lnTo>
                  <a:lnTo>
                    <a:pt x="2983" y="14"/>
                  </a:lnTo>
                  <a:lnTo>
                    <a:pt x="2953" y="20"/>
                  </a:lnTo>
                  <a:lnTo>
                    <a:pt x="2923" y="27"/>
                  </a:lnTo>
                  <a:lnTo>
                    <a:pt x="2894" y="36"/>
                  </a:lnTo>
                  <a:lnTo>
                    <a:pt x="2865" y="46"/>
                  </a:lnTo>
                  <a:lnTo>
                    <a:pt x="2837" y="57"/>
                  </a:lnTo>
                  <a:lnTo>
                    <a:pt x="2809" y="69"/>
                  </a:lnTo>
                  <a:lnTo>
                    <a:pt x="2782" y="83"/>
                  </a:lnTo>
                  <a:lnTo>
                    <a:pt x="2757" y="96"/>
                  </a:lnTo>
                  <a:lnTo>
                    <a:pt x="2730" y="112"/>
                  </a:lnTo>
                  <a:lnTo>
                    <a:pt x="2706" y="127"/>
                  </a:lnTo>
                  <a:lnTo>
                    <a:pt x="2681" y="145"/>
                  </a:lnTo>
                  <a:lnTo>
                    <a:pt x="2658" y="163"/>
                  </a:lnTo>
                  <a:lnTo>
                    <a:pt x="2634" y="182"/>
                  </a:lnTo>
                  <a:lnTo>
                    <a:pt x="2612" y="201"/>
                  </a:lnTo>
                  <a:lnTo>
                    <a:pt x="2591" y="222"/>
                  </a:lnTo>
                  <a:lnTo>
                    <a:pt x="2571" y="243"/>
                  </a:lnTo>
                  <a:lnTo>
                    <a:pt x="2551" y="265"/>
                  </a:lnTo>
                  <a:lnTo>
                    <a:pt x="2532" y="287"/>
                  </a:lnTo>
                  <a:lnTo>
                    <a:pt x="2514" y="312"/>
                  </a:lnTo>
                  <a:lnTo>
                    <a:pt x="2498" y="335"/>
                  </a:lnTo>
                  <a:lnTo>
                    <a:pt x="2482" y="361"/>
                  </a:lnTo>
                  <a:lnTo>
                    <a:pt x="2467" y="386"/>
                  </a:lnTo>
                  <a:lnTo>
                    <a:pt x="2452" y="412"/>
                  </a:lnTo>
                  <a:lnTo>
                    <a:pt x="2440" y="439"/>
                  </a:lnTo>
                  <a:lnTo>
                    <a:pt x="2428" y="467"/>
                  </a:lnTo>
                  <a:lnTo>
                    <a:pt x="2416" y="494"/>
                  </a:lnTo>
                  <a:lnTo>
                    <a:pt x="2406" y="523"/>
                  </a:lnTo>
                  <a:lnTo>
                    <a:pt x="2398" y="552"/>
                  </a:lnTo>
                  <a:lnTo>
                    <a:pt x="2360" y="540"/>
                  </a:lnTo>
                  <a:lnTo>
                    <a:pt x="2322" y="530"/>
                  </a:lnTo>
                  <a:lnTo>
                    <a:pt x="2282" y="521"/>
                  </a:lnTo>
                  <a:lnTo>
                    <a:pt x="2243" y="514"/>
                  </a:lnTo>
                  <a:lnTo>
                    <a:pt x="2202" y="509"/>
                  </a:lnTo>
                  <a:lnTo>
                    <a:pt x="2162" y="505"/>
                  </a:lnTo>
                  <a:lnTo>
                    <a:pt x="2121" y="504"/>
                  </a:lnTo>
                  <a:lnTo>
                    <a:pt x="2078" y="504"/>
                  </a:lnTo>
                  <a:lnTo>
                    <a:pt x="2031" y="507"/>
                  </a:lnTo>
                  <a:lnTo>
                    <a:pt x="1984" y="511"/>
                  </a:lnTo>
                  <a:lnTo>
                    <a:pt x="1938" y="519"/>
                  </a:lnTo>
                  <a:lnTo>
                    <a:pt x="1893" y="528"/>
                  </a:lnTo>
                  <a:lnTo>
                    <a:pt x="1848" y="539"/>
                  </a:lnTo>
                  <a:lnTo>
                    <a:pt x="1805" y="552"/>
                  </a:lnTo>
                  <a:lnTo>
                    <a:pt x="1762" y="568"/>
                  </a:lnTo>
                  <a:lnTo>
                    <a:pt x="1721" y="586"/>
                  </a:lnTo>
                  <a:lnTo>
                    <a:pt x="1680" y="606"/>
                  </a:lnTo>
                  <a:lnTo>
                    <a:pt x="1641" y="627"/>
                  </a:lnTo>
                  <a:lnTo>
                    <a:pt x="1603" y="649"/>
                  </a:lnTo>
                  <a:lnTo>
                    <a:pt x="1567" y="674"/>
                  </a:lnTo>
                  <a:lnTo>
                    <a:pt x="1531" y="701"/>
                  </a:lnTo>
                  <a:lnTo>
                    <a:pt x="1497" y="729"/>
                  </a:lnTo>
                  <a:lnTo>
                    <a:pt x="1463" y="758"/>
                  </a:lnTo>
                  <a:lnTo>
                    <a:pt x="1432" y="790"/>
                  </a:lnTo>
                  <a:lnTo>
                    <a:pt x="1402" y="822"/>
                  </a:lnTo>
                  <a:lnTo>
                    <a:pt x="1374" y="856"/>
                  </a:lnTo>
                  <a:lnTo>
                    <a:pt x="1347" y="891"/>
                  </a:lnTo>
                  <a:lnTo>
                    <a:pt x="1322" y="928"/>
                  </a:lnTo>
                  <a:lnTo>
                    <a:pt x="1299" y="966"/>
                  </a:lnTo>
                  <a:lnTo>
                    <a:pt x="1278" y="1005"/>
                  </a:lnTo>
                  <a:lnTo>
                    <a:pt x="1258" y="1045"/>
                  </a:lnTo>
                  <a:lnTo>
                    <a:pt x="1240" y="1086"/>
                  </a:lnTo>
                  <a:lnTo>
                    <a:pt x="1224" y="1128"/>
                  </a:lnTo>
                  <a:lnTo>
                    <a:pt x="1210" y="1172"/>
                  </a:lnTo>
                  <a:lnTo>
                    <a:pt x="1199" y="1216"/>
                  </a:lnTo>
                  <a:lnTo>
                    <a:pt x="1189" y="1261"/>
                  </a:lnTo>
                  <a:lnTo>
                    <a:pt x="1181" y="1306"/>
                  </a:lnTo>
                  <a:lnTo>
                    <a:pt x="1176" y="1352"/>
                  </a:lnTo>
                  <a:lnTo>
                    <a:pt x="1173" y="1399"/>
                  </a:lnTo>
                  <a:lnTo>
                    <a:pt x="1173" y="1446"/>
                  </a:lnTo>
                  <a:lnTo>
                    <a:pt x="1136" y="1438"/>
                  </a:lnTo>
                  <a:lnTo>
                    <a:pt x="1100" y="1432"/>
                  </a:lnTo>
                  <a:lnTo>
                    <a:pt x="1064" y="1429"/>
                  </a:lnTo>
                  <a:lnTo>
                    <a:pt x="1028" y="1429"/>
                  </a:lnTo>
                  <a:lnTo>
                    <a:pt x="994" y="1431"/>
                  </a:lnTo>
                  <a:lnTo>
                    <a:pt x="961" y="1435"/>
                  </a:lnTo>
                  <a:lnTo>
                    <a:pt x="927" y="1442"/>
                  </a:lnTo>
                  <a:lnTo>
                    <a:pt x="895" y="1451"/>
                  </a:lnTo>
                  <a:lnTo>
                    <a:pt x="863" y="1462"/>
                  </a:lnTo>
                  <a:lnTo>
                    <a:pt x="833" y="1474"/>
                  </a:lnTo>
                  <a:lnTo>
                    <a:pt x="803" y="1490"/>
                  </a:lnTo>
                  <a:lnTo>
                    <a:pt x="774" y="1506"/>
                  </a:lnTo>
                  <a:lnTo>
                    <a:pt x="747" y="1524"/>
                  </a:lnTo>
                  <a:lnTo>
                    <a:pt x="720" y="1544"/>
                  </a:lnTo>
                  <a:lnTo>
                    <a:pt x="695" y="1565"/>
                  </a:lnTo>
                  <a:lnTo>
                    <a:pt x="671" y="1588"/>
                  </a:lnTo>
                  <a:lnTo>
                    <a:pt x="649" y="1611"/>
                  </a:lnTo>
                  <a:lnTo>
                    <a:pt x="628" y="1635"/>
                  </a:lnTo>
                  <a:lnTo>
                    <a:pt x="608" y="1662"/>
                  </a:lnTo>
                  <a:lnTo>
                    <a:pt x="590" y="1689"/>
                  </a:lnTo>
                  <a:lnTo>
                    <a:pt x="573" y="1716"/>
                  </a:lnTo>
                  <a:lnTo>
                    <a:pt x="559" y="1744"/>
                  </a:lnTo>
                  <a:lnTo>
                    <a:pt x="546" y="1772"/>
                  </a:lnTo>
                  <a:lnTo>
                    <a:pt x="535" y="1802"/>
                  </a:lnTo>
                  <a:lnTo>
                    <a:pt x="525" y="1831"/>
                  </a:lnTo>
                  <a:lnTo>
                    <a:pt x="517" y="1861"/>
                  </a:lnTo>
                  <a:lnTo>
                    <a:pt x="511" y="1891"/>
                  </a:lnTo>
                  <a:lnTo>
                    <a:pt x="508" y="1921"/>
                  </a:lnTo>
                  <a:lnTo>
                    <a:pt x="507" y="1951"/>
                  </a:lnTo>
                  <a:lnTo>
                    <a:pt x="507" y="1981"/>
                  </a:lnTo>
                  <a:lnTo>
                    <a:pt x="510" y="2010"/>
                  </a:lnTo>
                  <a:lnTo>
                    <a:pt x="516" y="2040"/>
                  </a:lnTo>
                  <a:lnTo>
                    <a:pt x="489" y="2037"/>
                  </a:lnTo>
                  <a:lnTo>
                    <a:pt x="462" y="2036"/>
                  </a:lnTo>
                  <a:lnTo>
                    <a:pt x="437" y="2037"/>
                  </a:lnTo>
                  <a:lnTo>
                    <a:pt x="410" y="2040"/>
                  </a:lnTo>
                  <a:lnTo>
                    <a:pt x="383" y="2045"/>
                  </a:lnTo>
                  <a:lnTo>
                    <a:pt x="358" y="2051"/>
                  </a:lnTo>
                  <a:lnTo>
                    <a:pt x="331" y="2060"/>
                  </a:lnTo>
                  <a:lnTo>
                    <a:pt x="305" y="2071"/>
                  </a:lnTo>
                  <a:lnTo>
                    <a:pt x="281" y="2084"/>
                  </a:lnTo>
                  <a:lnTo>
                    <a:pt x="255" y="2097"/>
                  </a:lnTo>
                  <a:lnTo>
                    <a:pt x="232" y="2113"/>
                  </a:lnTo>
                  <a:lnTo>
                    <a:pt x="209" y="2129"/>
                  </a:lnTo>
                  <a:lnTo>
                    <a:pt x="185" y="2148"/>
                  </a:lnTo>
                  <a:lnTo>
                    <a:pt x="164" y="2168"/>
                  </a:lnTo>
                  <a:lnTo>
                    <a:pt x="143" y="2189"/>
                  </a:lnTo>
                  <a:lnTo>
                    <a:pt x="123" y="2212"/>
                  </a:lnTo>
                  <a:lnTo>
                    <a:pt x="105" y="2235"/>
                  </a:lnTo>
                  <a:lnTo>
                    <a:pt x="87" y="2261"/>
                  </a:lnTo>
                  <a:lnTo>
                    <a:pt x="71" y="2286"/>
                  </a:lnTo>
                  <a:lnTo>
                    <a:pt x="56" y="2314"/>
                  </a:lnTo>
                  <a:lnTo>
                    <a:pt x="43" y="2342"/>
                  </a:lnTo>
                  <a:lnTo>
                    <a:pt x="32" y="2371"/>
                  </a:lnTo>
                  <a:lnTo>
                    <a:pt x="22" y="2401"/>
                  </a:lnTo>
                  <a:lnTo>
                    <a:pt x="13" y="2432"/>
                  </a:lnTo>
                  <a:lnTo>
                    <a:pt x="7" y="2463"/>
                  </a:lnTo>
                  <a:lnTo>
                    <a:pt x="2" y="2495"/>
                  </a:lnTo>
                  <a:lnTo>
                    <a:pt x="0" y="2529"/>
                  </a:lnTo>
                  <a:lnTo>
                    <a:pt x="0" y="2562"/>
                  </a:lnTo>
                  <a:lnTo>
                    <a:pt x="1" y="2595"/>
                  </a:lnTo>
                  <a:lnTo>
                    <a:pt x="5" y="2630"/>
                  </a:lnTo>
                  <a:lnTo>
                    <a:pt x="12" y="2665"/>
                  </a:lnTo>
                  <a:lnTo>
                    <a:pt x="21" y="2700"/>
                  </a:lnTo>
                  <a:lnTo>
                    <a:pt x="5741" y="2700"/>
                  </a:lnTo>
                  <a:lnTo>
                    <a:pt x="5753" y="2647"/>
                  </a:lnTo>
                  <a:lnTo>
                    <a:pt x="5763" y="2595"/>
                  </a:lnTo>
                  <a:lnTo>
                    <a:pt x="5770" y="2546"/>
                  </a:lnTo>
                  <a:lnTo>
                    <a:pt x="5774" y="2501"/>
                  </a:lnTo>
                  <a:lnTo>
                    <a:pt x="5778" y="2457"/>
                  </a:lnTo>
                  <a:lnTo>
                    <a:pt x="5779" y="2416"/>
                  </a:lnTo>
                  <a:lnTo>
                    <a:pt x="5778" y="2378"/>
                  </a:lnTo>
                  <a:lnTo>
                    <a:pt x="5774" y="2342"/>
                  </a:lnTo>
                  <a:lnTo>
                    <a:pt x="5770" y="2308"/>
                  </a:lnTo>
                  <a:lnTo>
                    <a:pt x="5764" y="2276"/>
                  </a:lnTo>
                  <a:lnTo>
                    <a:pt x="5757" y="2246"/>
                  </a:lnTo>
                  <a:lnTo>
                    <a:pt x="5749" y="2218"/>
                  </a:lnTo>
                  <a:lnTo>
                    <a:pt x="5740" y="2192"/>
                  </a:lnTo>
                  <a:lnTo>
                    <a:pt x="5729" y="2166"/>
                  </a:lnTo>
                  <a:lnTo>
                    <a:pt x="5719" y="2143"/>
                  </a:lnTo>
                  <a:lnTo>
                    <a:pt x="5707" y="2122"/>
                  </a:lnTo>
                  <a:lnTo>
                    <a:pt x="5695" y="2100"/>
                  </a:lnTo>
                  <a:lnTo>
                    <a:pt x="5683" y="2081"/>
                  </a:lnTo>
                  <a:lnTo>
                    <a:pt x="5671" y="2063"/>
                  </a:lnTo>
                  <a:lnTo>
                    <a:pt x="5659" y="2046"/>
                  </a:lnTo>
                  <a:lnTo>
                    <a:pt x="5634" y="2014"/>
                  </a:lnTo>
                  <a:lnTo>
                    <a:pt x="5612" y="1984"/>
                  </a:lnTo>
                  <a:lnTo>
                    <a:pt x="5602" y="1970"/>
                  </a:lnTo>
                  <a:lnTo>
                    <a:pt x="5592" y="1956"/>
                  </a:lnTo>
                  <a:lnTo>
                    <a:pt x="5584" y="1942"/>
                  </a:lnTo>
                  <a:lnTo>
                    <a:pt x="5576" y="1929"/>
                  </a:lnTo>
                  <a:lnTo>
                    <a:pt x="5571" y="1917"/>
                  </a:lnTo>
                  <a:lnTo>
                    <a:pt x="5566" y="1904"/>
                  </a:lnTo>
                  <a:lnTo>
                    <a:pt x="5563" y="1889"/>
                  </a:lnTo>
                  <a:lnTo>
                    <a:pt x="5562" y="1876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427"/>
            <p:cNvSpPr>
              <a:spLocks noEditPoints="1"/>
            </p:cNvSpPr>
            <p:nvPr/>
          </p:nvSpPr>
          <p:spPr bwMode="auto">
            <a:xfrm>
              <a:off x="4900613" y="3182938"/>
              <a:ext cx="1543050" cy="727075"/>
            </a:xfrm>
            <a:custGeom>
              <a:avLst/>
              <a:gdLst>
                <a:gd name="T0" fmla="*/ 5395 w 5828"/>
                <a:gd name="T1" fmla="*/ 1435 h 2750"/>
                <a:gd name="T2" fmla="*/ 5568 w 5828"/>
                <a:gd name="T3" fmla="*/ 1653 h 2750"/>
                <a:gd name="T4" fmla="*/ 5133 w 5828"/>
                <a:gd name="T5" fmla="*/ 1221 h 2750"/>
                <a:gd name="T6" fmla="*/ 4882 w 5828"/>
                <a:gd name="T7" fmla="*/ 1093 h 2750"/>
                <a:gd name="T8" fmla="*/ 5318 w 5828"/>
                <a:gd name="T9" fmla="*/ 1351 h 2750"/>
                <a:gd name="T10" fmla="*/ 4692 w 5828"/>
                <a:gd name="T11" fmla="*/ 1140 h 2750"/>
                <a:gd name="T12" fmla="*/ 4644 w 5828"/>
                <a:gd name="T13" fmla="*/ 1114 h 2750"/>
                <a:gd name="T14" fmla="*/ 4650 w 5828"/>
                <a:gd name="T15" fmla="*/ 1037 h 2750"/>
                <a:gd name="T16" fmla="*/ 4699 w 5828"/>
                <a:gd name="T17" fmla="*/ 1024 h 2750"/>
                <a:gd name="T18" fmla="*/ 4617 w 5828"/>
                <a:gd name="T19" fmla="*/ 863 h 2750"/>
                <a:gd name="T20" fmla="*/ 4603 w 5828"/>
                <a:gd name="T21" fmla="*/ 734 h 2750"/>
                <a:gd name="T22" fmla="*/ 4504 w 5828"/>
                <a:gd name="T23" fmla="*/ 695 h 2750"/>
                <a:gd name="T24" fmla="*/ 4214 w 5828"/>
                <a:gd name="T25" fmla="*/ 566 h 2750"/>
                <a:gd name="T26" fmla="*/ 4437 w 5828"/>
                <a:gd name="T27" fmla="*/ 585 h 2750"/>
                <a:gd name="T28" fmla="*/ 4165 w 5828"/>
                <a:gd name="T29" fmla="*/ 516 h 2750"/>
                <a:gd name="T30" fmla="*/ 4030 w 5828"/>
                <a:gd name="T31" fmla="*/ 589 h 2750"/>
                <a:gd name="T32" fmla="*/ 3982 w 5828"/>
                <a:gd name="T33" fmla="*/ 608 h 2750"/>
                <a:gd name="T34" fmla="*/ 4015 w 5828"/>
                <a:gd name="T35" fmla="*/ 542 h 2750"/>
                <a:gd name="T36" fmla="*/ 3791 w 5828"/>
                <a:gd name="T37" fmla="*/ 424 h 2750"/>
                <a:gd name="T38" fmla="*/ 3735 w 5828"/>
                <a:gd name="T39" fmla="*/ 262 h 2750"/>
                <a:gd name="T40" fmla="*/ 3607 w 5828"/>
                <a:gd name="T41" fmla="*/ 208 h 2750"/>
                <a:gd name="T42" fmla="*/ 3199 w 5828"/>
                <a:gd name="T43" fmla="*/ 51 h 2750"/>
                <a:gd name="T44" fmla="*/ 3497 w 5828"/>
                <a:gd name="T45" fmla="*/ 81 h 2750"/>
                <a:gd name="T46" fmla="*/ 2929 w 5828"/>
                <a:gd name="T47" fmla="*/ 84 h 2750"/>
                <a:gd name="T48" fmla="*/ 2773 w 5828"/>
                <a:gd name="T49" fmla="*/ 98 h 2750"/>
                <a:gd name="T50" fmla="*/ 2703 w 5828"/>
                <a:gd name="T51" fmla="*/ 203 h 2750"/>
                <a:gd name="T52" fmla="*/ 2465 w 5828"/>
                <a:gd name="T53" fmla="*/ 527 h 2750"/>
                <a:gd name="T54" fmla="*/ 2561 w 5828"/>
                <a:gd name="T55" fmla="*/ 271 h 2750"/>
                <a:gd name="T56" fmla="*/ 2340 w 5828"/>
                <a:gd name="T57" fmla="*/ 578 h 2750"/>
                <a:gd name="T58" fmla="*/ 2102 w 5828"/>
                <a:gd name="T59" fmla="*/ 505 h 2750"/>
                <a:gd name="T60" fmla="*/ 1923 w 5828"/>
                <a:gd name="T61" fmla="*/ 577 h 2750"/>
                <a:gd name="T62" fmla="*/ 1472 w 5828"/>
                <a:gd name="T63" fmla="*/ 765 h 2750"/>
                <a:gd name="T64" fmla="*/ 1890 w 5828"/>
                <a:gd name="T65" fmla="*/ 534 h 2750"/>
                <a:gd name="T66" fmla="*/ 1393 w 5828"/>
                <a:gd name="T67" fmla="*/ 931 h 2750"/>
                <a:gd name="T68" fmla="*/ 1224 w 5828"/>
                <a:gd name="T69" fmla="*/ 1401 h 2750"/>
                <a:gd name="T70" fmla="*/ 1199 w 5828"/>
                <a:gd name="T71" fmla="*/ 1234 h 2750"/>
                <a:gd name="T72" fmla="*/ 1439 w 5828"/>
                <a:gd name="T73" fmla="*/ 797 h 2750"/>
                <a:gd name="T74" fmla="*/ 994 w 5828"/>
                <a:gd name="T75" fmla="*/ 1484 h 2750"/>
                <a:gd name="T76" fmla="*/ 931 w 5828"/>
                <a:gd name="T77" fmla="*/ 1498 h 2750"/>
                <a:gd name="T78" fmla="*/ 714 w 5828"/>
                <a:gd name="T79" fmla="*/ 1629 h 2750"/>
                <a:gd name="T80" fmla="*/ 898 w 5828"/>
                <a:gd name="T81" fmla="*/ 1457 h 2750"/>
                <a:gd name="T82" fmla="*/ 617 w 5828"/>
                <a:gd name="T83" fmla="*/ 1758 h 2750"/>
                <a:gd name="T84" fmla="*/ 565 w 5828"/>
                <a:gd name="T85" fmla="*/ 1752 h 2750"/>
                <a:gd name="T86" fmla="*/ 561 w 5828"/>
                <a:gd name="T87" fmla="*/ 1919 h 2750"/>
                <a:gd name="T88" fmla="*/ 517 w 5828"/>
                <a:gd name="T89" fmla="*/ 1885 h 2750"/>
                <a:gd name="T90" fmla="*/ 429 w 5828"/>
                <a:gd name="T91" fmla="*/ 2091 h 2750"/>
                <a:gd name="T92" fmla="*/ 379 w 5828"/>
                <a:gd name="T93" fmla="*/ 2104 h 2750"/>
                <a:gd name="T94" fmla="*/ 188 w 5828"/>
                <a:gd name="T95" fmla="*/ 2229 h 2750"/>
                <a:gd name="T96" fmla="*/ 315 w 5828"/>
                <a:gd name="T97" fmla="*/ 2076 h 2750"/>
                <a:gd name="T98" fmla="*/ 99 w 5828"/>
                <a:gd name="T99" fmla="*/ 2358 h 2750"/>
                <a:gd name="T100" fmla="*/ 32 w 5828"/>
                <a:gd name="T101" fmla="*/ 2391 h 2750"/>
                <a:gd name="T102" fmla="*/ 51 w 5828"/>
                <a:gd name="T103" fmla="*/ 2524 h 2750"/>
                <a:gd name="T104" fmla="*/ 0 w 5828"/>
                <a:gd name="T105" fmla="*/ 2548 h 2750"/>
                <a:gd name="T106" fmla="*/ 5789 w 5828"/>
                <a:gd name="T107" fmla="*/ 2732 h 2750"/>
                <a:gd name="T108" fmla="*/ 5778 w 5828"/>
                <a:gd name="T109" fmla="*/ 2432 h 2750"/>
                <a:gd name="T110" fmla="*/ 5685 w 5828"/>
                <a:gd name="T111" fmla="*/ 2115 h 2750"/>
                <a:gd name="T112" fmla="*/ 5804 w 5828"/>
                <a:gd name="T113" fmla="*/ 2258 h 2750"/>
                <a:gd name="T114" fmla="*/ 5807 w 5828"/>
                <a:gd name="T115" fmla="*/ 2654 h 2750"/>
                <a:gd name="T116" fmla="*/ 5562 w 5828"/>
                <a:gd name="T117" fmla="*/ 1902 h 2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28" h="2750">
                  <a:moveTo>
                    <a:pt x="5562" y="1902"/>
                  </a:moveTo>
                  <a:lnTo>
                    <a:pt x="5560" y="1861"/>
                  </a:lnTo>
                  <a:lnTo>
                    <a:pt x="5557" y="1821"/>
                  </a:lnTo>
                  <a:lnTo>
                    <a:pt x="5550" y="1782"/>
                  </a:lnTo>
                  <a:lnTo>
                    <a:pt x="5542" y="1744"/>
                  </a:lnTo>
                  <a:lnTo>
                    <a:pt x="5532" y="1706"/>
                  </a:lnTo>
                  <a:lnTo>
                    <a:pt x="5521" y="1668"/>
                  </a:lnTo>
                  <a:lnTo>
                    <a:pt x="5508" y="1633"/>
                  </a:lnTo>
                  <a:lnTo>
                    <a:pt x="5492" y="1597"/>
                  </a:lnTo>
                  <a:lnTo>
                    <a:pt x="5476" y="1563"/>
                  </a:lnTo>
                  <a:lnTo>
                    <a:pt x="5458" y="1529"/>
                  </a:lnTo>
                  <a:lnTo>
                    <a:pt x="5438" y="1497"/>
                  </a:lnTo>
                  <a:lnTo>
                    <a:pt x="5417" y="1466"/>
                  </a:lnTo>
                  <a:lnTo>
                    <a:pt x="5395" y="1435"/>
                  </a:lnTo>
                  <a:lnTo>
                    <a:pt x="5370" y="1406"/>
                  </a:lnTo>
                  <a:lnTo>
                    <a:pt x="5344" y="1378"/>
                  </a:lnTo>
                  <a:lnTo>
                    <a:pt x="5318" y="1351"/>
                  </a:lnTo>
                  <a:lnTo>
                    <a:pt x="5351" y="1316"/>
                  </a:lnTo>
                  <a:lnTo>
                    <a:pt x="5380" y="1345"/>
                  </a:lnTo>
                  <a:lnTo>
                    <a:pt x="5407" y="1374"/>
                  </a:lnTo>
                  <a:lnTo>
                    <a:pt x="5432" y="1405"/>
                  </a:lnTo>
                  <a:lnTo>
                    <a:pt x="5457" y="1437"/>
                  </a:lnTo>
                  <a:lnTo>
                    <a:pt x="5479" y="1470"/>
                  </a:lnTo>
                  <a:lnTo>
                    <a:pt x="5500" y="1505"/>
                  </a:lnTo>
                  <a:lnTo>
                    <a:pt x="5520" y="1540"/>
                  </a:lnTo>
                  <a:lnTo>
                    <a:pt x="5538" y="1577"/>
                  </a:lnTo>
                  <a:lnTo>
                    <a:pt x="5554" y="1614"/>
                  </a:lnTo>
                  <a:lnTo>
                    <a:pt x="5568" y="1653"/>
                  </a:lnTo>
                  <a:lnTo>
                    <a:pt x="5580" y="1692"/>
                  </a:lnTo>
                  <a:lnTo>
                    <a:pt x="5590" y="1733"/>
                  </a:lnTo>
                  <a:lnTo>
                    <a:pt x="5599" y="1773"/>
                  </a:lnTo>
                  <a:lnTo>
                    <a:pt x="5605" y="1815"/>
                  </a:lnTo>
                  <a:lnTo>
                    <a:pt x="5609" y="1857"/>
                  </a:lnTo>
                  <a:lnTo>
                    <a:pt x="5611" y="1901"/>
                  </a:lnTo>
                  <a:lnTo>
                    <a:pt x="5562" y="1902"/>
                  </a:lnTo>
                  <a:close/>
                  <a:moveTo>
                    <a:pt x="5318" y="1351"/>
                  </a:moveTo>
                  <a:lnTo>
                    <a:pt x="5290" y="1327"/>
                  </a:lnTo>
                  <a:lnTo>
                    <a:pt x="5261" y="1302"/>
                  </a:lnTo>
                  <a:lnTo>
                    <a:pt x="5230" y="1280"/>
                  </a:lnTo>
                  <a:lnTo>
                    <a:pt x="5199" y="1259"/>
                  </a:lnTo>
                  <a:lnTo>
                    <a:pt x="5167" y="1239"/>
                  </a:lnTo>
                  <a:lnTo>
                    <a:pt x="5133" y="1221"/>
                  </a:lnTo>
                  <a:lnTo>
                    <a:pt x="5099" y="1204"/>
                  </a:lnTo>
                  <a:lnTo>
                    <a:pt x="5063" y="1190"/>
                  </a:lnTo>
                  <a:lnTo>
                    <a:pt x="5027" y="1177"/>
                  </a:lnTo>
                  <a:lnTo>
                    <a:pt x="4991" y="1166"/>
                  </a:lnTo>
                  <a:lnTo>
                    <a:pt x="4953" y="1156"/>
                  </a:lnTo>
                  <a:lnTo>
                    <a:pt x="4915" y="1148"/>
                  </a:lnTo>
                  <a:lnTo>
                    <a:pt x="4876" y="1142"/>
                  </a:lnTo>
                  <a:lnTo>
                    <a:pt x="4836" y="1138"/>
                  </a:lnTo>
                  <a:lnTo>
                    <a:pt x="4796" y="1136"/>
                  </a:lnTo>
                  <a:lnTo>
                    <a:pt x="4756" y="1136"/>
                  </a:lnTo>
                  <a:lnTo>
                    <a:pt x="4755" y="1087"/>
                  </a:lnTo>
                  <a:lnTo>
                    <a:pt x="4797" y="1087"/>
                  </a:lnTo>
                  <a:lnTo>
                    <a:pt x="4841" y="1089"/>
                  </a:lnTo>
                  <a:lnTo>
                    <a:pt x="4882" y="1093"/>
                  </a:lnTo>
                  <a:lnTo>
                    <a:pt x="4923" y="1099"/>
                  </a:lnTo>
                  <a:lnTo>
                    <a:pt x="4964" y="1108"/>
                  </a:lnTo>
                  <a:lnTo>
                    <a:pt x="5004" y="1118"/>
                  </a:lnTo>
                  <a:lnTo>
                    <a:pt x="5043" y="1130"/>
                  </a:lnTo>
                  <a:lnTo>
                    <a:pt x="5082" y="1144"/>
                  </a:lnTo>
                  <a:lnTo>
                    <a:pt x="5119" y="1160"/>
                  </a:lnTo>
                  <a:lnTo>
                    <a:pt x="5155" y="1177"/>
                  </a:lnTo>
                  <a:lnTo>
                    <a:pt x="5191" y="1197"/>
                  </a:lnTo>
                  <a:lnTo>
                    <a:pt x="5225" y="1217"/>
                  </a:lnTo>
                  <a:lnTo>
                    <a:pt x="5259" y="1240"/>
                  </a:lnTo>
                  <a:lnTo>
                    <a:pt x="5291" y="1263"/>
                  </a:lnTo>
                  <a:lnTo>
                    <a:pt x="5322" y="1289"/>
                  </a:lnTo>
                  <a:lnTo>
                    <a:pt x="5351" y="1316"/>
                  </a:lnTo>
                  <a:lnTo>
                    <a:pt x="5318" y="1351"/>
                  </a:lnTo>
                  <a:close/>
                  <a:moveTo>
                    <a:pt x="4756" y="1136"/>
                  </a:moveTo>
                  <a:lnTo>
                    <a:pt x="4746" y="1137"/>
                  </a:lnTo>
                  <a:lnTo>
                    <a:pt x="4735" y="1137"/>
                  </a:lnTo>
                  <a:lnTo>
                    <a:pt x="4724" y="1138"/>
                  </a:lnTo>
                  <a:lnTo>
                    <a:pt x="4713" y="1138"/>
                  </a:lnTo>
                  <a:lnTo>
                    <a:pt x="4709" y="1089"/>
                  </a:lnTo>
                  <a:lnTo>
                    <a:pt x="4720" y="1088"/>
                  </a:lnTo>
                  <a:lnTo>
                    <a:pt x="4732" y="1088"/>
                  </a:lnTo>
                  <a:lnTo>
                    <a:pt x="4743" y="1087"/>
                  </a:lnTo>
                  <a:lnTo>
                    <a:pt x="4755" y="1087"/>
                  </a:lnTo>
                  <a:lnTo>
                    <a:pt x="4756" y="1136"/>
                  </a:lnTo>
                  <a:close/>
                  <a:moveTo>
                    <a:pt x="4713" y="1138"/>
                  </a:moveTo>
                  <a:lnTo>
                    <a:pt x="4703" y="1139"/>
                  </a:lnTo>
                  <a:lnTo>
                    <a:pt x="4692" y="1140"/>
                  </a:lnTo>
                  <a:lnTo>
                    <a:pt x="4682" y="1141"/>
                  </a:lnTo>
                  <a:lnTo>
                    <a:pt x="4672" y="1142"/>
                  </a:lnTo>
                  <a:lnTo>
                    <a:pt x="4665" y="1094"/>
                  </a:lnTo>
                  <a:lnTo>
                    <a:pt x="4676" y="1092"/>
                  </a:lnTo>
                  <a:lnTo>
                    <a:pt x="4687" y="1091"/>
                  </a:lnTo>
                  <a:lnTo>
                    <a:pt x="4698" y="1090"/>
                  </a:lnTo>
                  <a:lnTo>
                    <a:pt x="4709" y="1089"/>
                  </a:lnTo>
                  <a:lnTo>
                    <a:pt x="4713" y="1138"/>
                  </a:lnTo>
                  <a:close/>
                  <a:moveTo>
                    <a:pt x="4672" y="1142"/>
                  </a:moveTo>
                  <a:lnTo>
                    <a:pt x="4638" y="1147"/>
                  </a:lnTo>
                  <a:lnTo>
                    <a:pt x="4644" y="1114"/>
                  </a:lnTo>
                  <a:lnTo>
                    <a:pt x="4668" y="1118"/>
                  </a:lnTo>
                  <a:lnTo>
                    <a:pt x="4672" y="1142"/>
                  </a:lnTo>
                  <a:close/>
                  <a:moveTo>
                    <a:pt x="4644" y="1114"/>
                  </a:moveTo>
                  <a:lnTo>
                    <a:pt x="4646" y="1103"/>
                  </a:lnTo>
                  <a:lnTo>
                    <a:pt x="4647" y="1092"/>
                  </a:lnTo>
                  <a:lnTo>
                    <a:pt x="4648" y="1081"/>
                  </a:lnTo>
                  <a:lnTo>
                    <a:pt x="4649" y="1070"/>
                  </a:lnTo>
                  <a:lnTo>
                    <a:pt x="4698" y="1073"/>
                  </a:lnTo>
                  <a:lnTo>
                    <a:pt x="4697" y="1085"/>
                  </a:lnTo>
                  <a:lnTo>
                    <a:pt x="4696" y="1098"/>
                  </a:lnTo>
                  <a:lnTo>
                    <a:pt x="4694" y="1110"/>
                  </a:lnTo>
                  <a:lnTo>
                    <a:pt x="4693" y="1122"/>
                  </a:lnTo>
                  <a:lnTo>
                    <a:pt x="4644" y="1114"/>
                  </a:lnTo>
                  <a:close/>
                  <a:moveTo>
                    <a:pt x="4649" y="1070"/>
                  </a:moveTo>
                  <a:lnTo>
                    <a:pt x="4649" y="1059"/>
                  </a:lnTo>
                  <a:lnTo>
                    <a:pt x="4650" y="1048"/>
                  </a:lnTo>
                  <a:lnTo>
                    <a:pt x="4650" y="1037"/>
                  </a:lnTo>
                  <a:lnTo>
                    <a:pt x="4650" y="1024"/>
                  </a:lnTo>
                  <a:lnTo>
                    <a:pt x="4699" y="1023"/>
                  </a:lnTo>
                  <a:lnTo>
                    <a:pt x="4699" y="1037"/>
                  </a:lnTo>
                  <a:lnTo>
                    <a:pt x="4699" y="1049"/>
                  </a:lnTo>
                  <a:lnTo>
                    <a:pt x="4699" y="1061"/>
                  </a:lnTo>
                  <a:lnTo>
                    <a:pt x="4698" y="1073"/>
                  </a:lnTo>
                  <a:lnTo>
                    <a:pt x="4649" y="1070"/>
                  </a:lnTo>
                  <a:close/>
                  <a:moveTo>
                    <a:pt x="4650" y="1024"/>
                  </a:moveTo>
                  <a:lnTo>
                    <a:pt x="4650" y="1024"/>
                  </a:lnTo>
                  <a:lnTo>
                    <a:pt x="4675" y="1024"/>
                  </a:lnTo>
                  <a:lnTo>
                    <a:pt x="4650" y="1024"/>
                  </a:lnTo>
                  <a:close/>
                  <a:moveTo>
                    <a:pt x="4650" y="1024"/>
                  </a:moveTo>
                  <a:lnTo>
                    <a:pt x="4650" y="1024"/>
                  </a:lnTo>
                  <a:lnTo>
                    <a:pt x="4699" y="1024"/>
                  </a:lnTo>
                  <a:lnTo>
                    <a:pt x="4699" y="1024"/>
                  </a:lnTo>
                  <a:lnTo>
                    <a:pt x="4650" y="1024"/>
                  </a:lnTo>
                  <a:close/>
                  <a:moveTo>
                    <a:pt x="4699" y="1023"/>
                  </a:moveTo>
                  <a:lnTo>
                    <a:pt x="4699" y="1024"/>
                  </a:lnTo>
                  <a:lnTo>
                    <a:pt x="4675" y="1024"/>
                  </a:lnTo>
                  <a:lnTo>
                    <a:pt x="4699" y="1023"/>
                  </a:lnTo>
                  <a:close/>
                  <a:moveTo>
                    <a:pt x="4650" y="1024"/>
                  </a:moveTo>
                  <a:lnTo>
                    <a:pt x="4649" y="1000"/>
                  </a:lnTo>
                  <a:lnTo>
                    <a:pt x="4646" y="976"/>
                  </a:lnTo>
                  <a:lnTo>
                    <a:pt x="4643" y="953"/>
                  </a:lnTo>
                  <a:lnTo>
                    <a:pt x="4638" y="930"/>
                  </a:lnTo>
                  <a:lnTo>
                    <a:pt x="4633" y="907"/>
                  </a:lnTo>
                  <a:lnTo>
                    <a:pt x="4625" y="885"/>
                  </a:lnTo>
                  <a:lnTo>
                    <a:pt x="4617" y="863"/>
                  </a:lnTo>
                  <a:lnTo>
                    <a:pt x="4608" y="842"/>
                  </a:lnTo>
                  <a:lnTo>
                    <a:pt x="4598" y="822"/>
                  </a:lnTo>
                  <a:lnTo>
                    <a:pt x="4587" y="802"/>
                  </a:lnTo>
                  <a:lnTo>
                    <a:pt x="4576" y="782"/>
                  </a:lnTo>
                  <a:lnTo>
                    <a:pt x="4563" y="763"/>
                  </a:lnTo>
                  <a:lnTo>
                    <a:pt x="4549" y="745"/>
                  </a:lnTo>
                  <a:lnTo>
                    <a:pt x="4535" y="727"/>
                  </a:lnTo>
                  <a:lnTo>
                    <a:pt x="4519" y="711"/>
                  </a:lnTo>
                  <a:lnTo>
                    <a:pt x="4504" y="695"/>
                  </a:lnTo>
                  <a:lnTo>
                    <a:pt x="4537" y="659"/>
                  </a:lnTo>
                  <a:lnTo>
                    <a:pt x="4555" y="677"/>
                  </a:lnTo>
                  <a:lnTo>
                    <a:pt x="4571" y="695"/>
                  </a:lnTo>
                  <a:lnTo>
                    <a:pt x="4588" y="714"/>
                  </a:lnTo>
                  <a:lnTo>
                    <a:pt x="4603" y="734"/>
                  </a:lnTo>
                  <a:lnTo>
                    <a:pt x="4617" y="755"/>
                  </a:lnTo>
                  <a:lnTo>
                    <a:pt x="4630" y="776"/>
                  </a:lnTo>
                  <a:lnTo>
                    <a:pt x="4642" y="798"/>
                  </a:lnTo>
                  <a:lnTo>
                    <a:pt x="4653" y="822"/>
                  </a:lnTo>
                  <a:lnTo>
                    <a:pt x="4663" y="845"/>
                  </a:lnTo>
                  <a:lnTo>
                    <a:pt x="4672" y="869"/>
                  </a:lnTo>
                  <a:lnTo>
                    <a:pt x="4679" y="894"/>
                  </a:lnTo>
                  <a:lnTo>
                    <a:pt x="4686" y="919"/>
                  </a:lnTo>
                  <a:lnTo>
                    <a:pt x="4692" y="944"/>
                  </a:lnTo>
                  <a:lnTo>
                    <a:pt x="4695" y="970"/>
                  </a:lnTo>
                  <a:lnTo>
                    <a:pt x="4698" y="996"/>
                  </a:lnTo>
                  <a:lnTo>
                    <a:pt x="4699" y="1023"/>
                  </a:lnTo>
                  <a:lnTo>
                    <a:pt x="4650" y="1024"/>
                  </a:lnTo>
                  <a:close/>
                  <a:moveTo>
                    <a:pt x="4504" y="695"/>
                  </a:moveTo>
                  <a:lnTo>
                    <a:pt x="4487" y="679"/>
                  </a:lnTo>
                  <a:lnTo>
                    <a:pt x="4469" y="665"/>
                  </a:lnTo>
                  <a:lnTo>
                    <a:pt x="4451" y="652"/>
                  </a:lnTo>
                  <a:lnTo>
                    <a:pt x="4432" y="639"/>
                  </a:lnTo>
                  <a:lnTo>
                    <a:pt x="4412" y="627"/>
                  </a:lnTo>
                  <a:lnTo>
                    <a:pt x="4392" y="616"/>
                  </a:lnTo>
                  <a:lnTo>
                    <a:pt x="4372" y="606"/>
                  </a:lnTo>
                  <a:lnTo>
                    <a:pt x="4351" y="597"/>
                  </a:lnTo>
                  <a:lnTo>
                    <a:pt x="4329" y="589"/>
                  </a:lnTo>
                  <a:lnTo>
                    <a:pt x="4307" y="583"/>
                  </a:lnTo>
                  <a:lnTo>
                    <a:pt x="4284" y="577"/>
                  </a:lnTo>
                  <a:lnTo>
                    <a:pt x="4261" y="573"/>
                  </a:lnTo>
                  <a:lnTo>
                    <a:pt x="4238" y="569"/>
                  </a:lnTo>
                  <a:lnTo>
                    <a:pt x="4214" y="566"/>
                  </a:lnTo>
                  <a:lnTo>
                    <a:pt x="4190" y="565"/>
                  </a:lnTo>
                  <a:lnTo>
                    <a:pt x="4167" y="565"/>
                  </a:lnTo>
                  <a:lnTo>
                    <a:pt x="4165" y="516"/>
                  </a:lnTo>
                  <a:lnTo>
                    <a:pt x="4192" y="516"/>
                  </a:lnTo>
                  <a:lnTo>
                    <a:pt x="4219" y="517"/>
                  </a:lnTo>
                  <a:lnTo>
                    <a:pt x="4244" y="520"/>
                  </a:lnTo>
                  <a:lnTo>
                    <a:pt x="4270" y="524"/>
                  </a:lnTo>
                  <a:lnTo>
                    <a:pt x="4296" y="529"/>
                  </a:lnTo>
                  <a:lnTo>
                    <a:pt x="4320" y="536"/>
                  </a:lnTo>
                  <a:lnTo>
                    <a:pt x="4345" y="543"/>
                  </a:lnTo>
                  <a:lnTo>
                    <a:pt x="4369" y="552"/>
                  </a:lnTo>
                  <a:lnTo>
                    <a:pt x="4392" y="562"/>
                  </a:lnTo>
                  <a:lnTo>
                    <a:pt x="4415" y="573"/>
                  </a:lnTo>
                  <a:lnTo>
                    <a:pt x="4437" y="585"/>
                  </a:lnTo>
                  <a:lnTo>
                    <a:pt x="4458" y="597"/>
                  </a:lnTo>
                  <a:lnTo>
                    <a:pt x="4479" y="612"/>
                  </a:lnTo>
                  <a:lnTo>
                    <a:pt x="4499" y="626"/>
                  </a:lnTo>
                  <a:lnTo>
                    <a:pt x="4519" y="643"/>
                  </a:lnTo>
                  <a:lnTo>
                    <a:pt x="4537" y="659"/>
                  </a:lnTo>
                  <a:lnTo>
                    <a:pt x="4504" y="695"/>
                  </a:lnTo>
                  <a:close/>
                  <a:moveTo>
                    <a:pt x="4167" y="565"/>
                  </a:moveTo>
                  <a:lnTo>
                    <a:pt x="4165" y="565"/>
                  </a:lnTo>
                  <a:lnTo>
                    <a:pt x="4165" y="540"/>
                  </a:lnTo>
                  <a:lnTo>
                    <a:pt x="4167" y="565"/>
                  </a:lnTo>
                  <a:close/>
                  <a:moveTo>
                    <a:pt x="4165" y="565"/>
                  </a:moveTo>
                  <a:lnTo>
                    <a:pt x="4165" y="565"/>
                  </a:lnTo>
                  <a:lnTo>
                    <a:pt x="4165" y="516"/>
                  </a:lnTo>
                  <a:lnTo>
                    <a:pt x="4165" y="516"/>
                  </a:lnTo>
                  <a:lnTo>
                    <a:pt x="4165" y="565"/>
                  </a:lnTo>
                  <a:close/>
                  <a:moveTo>
                    <a:pt x="4164" y="516"/>
                  </a:moveTo>
                  <a:lnTo>
                    <a:pt x="4165" y="516"/>
                  </a:lnTo>
                  <a:lnTo>
                    <a:pt x="4165" y="540"/>
                  </a:lnTo>
                  <a:lnTo>
                    <a:pt x="4164" y="516"/>
                  </a:lnTo>
                  <a:close/>
                  <a:moveTo>
                    <a:pt x="4165" y="565"/>
                  </a:moveTo>
                  <a:lnTo>
                    <a:pt x="4149" y="566"/>
                  </a:lnTo>
                  <a:lnTo>
                    <a:pt x="4131" y="567"/>
                  </a:lnTo>
                  <a:lnTo>
                    <a:pt x="4113" y="569"/>
                  </a:lnTo>
                  <a:lnTo>
                    <a:pt x="4097" y="573"/>
                  </a:lnTo>
                  <a:lnTo>
                    <a:pt x="4080" y="576"/>
                  </a:lnTo>
                  <a:lnTo>
                    <a:pt x="4063" y="579"/>
                  </a:lnTo>
                  <a:lnTo>
                    <a:pt x="4046" y="584"/>
                  </a:lnTo>
                  <a:lnTo>
                    <a:pt x="4030" y="589"/>
                  </a:lnTo>
                  <a:lnTo>
                    <a:pt x="4015" y="542"/>
                  </a:lnTo>
                  <a:lnTo>
                    <a:pt x="4033" y="536"/>
                  </a:lnTo>
                  <a:lnTo>
                    <a:pt x="4051" y="532"/>
                  </a:lnTo>
                  <a:lnTo>
                    <a:pt x="4069" y="527"/>
                  </a:lnTo>
                  <a:lnTo>
                    <a:pt x="4088" y="524"/>
                  </a:lnTo>
                  <a:lnTo>
                    <a:pt x="4107" y="520"/>
                  </a:lnTo>
                  <a:lnTo>
                    <a:pt x="4125" y="518"/>
                  </a:lnTo>
                  <a:lnTo>
                    <a:pt x="4145" y="517"/>
                  </a:lnTo>
                  <a:lnTo>
                    <a:pt x="4164" y="516"/>
                  </a:lnTo>
                  <a:lnTo>
                    <a:pt x="4165" y="565"/>
                  </a:lnTo>
                  <a:close/>
                  <a:moveTo>
                    <a:pt x="4030" y="589"/>
                  </a:moveTo>
                  <a:lnTo>
                    <a:pt x="4014" y="595"/>
                  </a:lnTo>
                  <a:lnTo>
                    <a:pt x="3998" y="601"/>
                  </a:lnTo>
                  <a:lnTo>
                    <a:pt x="3982" y="608"/>
                  </a:lnTo>
                  <a:lnTo>
                    <a:pt x="3966" y="615"/>
                  </a:lnTo>
                  <a:lnTo>
                    <a:pt x="3951" y="624"/>
                  </a:lnTo>
                  <a:lnTo>
                    <a:pt x="3936" y="632"/>
                  </a:lnTo>
                  <a:lnTo>
                    <a:pt x="3922" y="641"/>
                  </a:lnTo>
                  <a:lnTo>
                    <a:pt x="3907" y="651"/>
                  </a:lnTo>
                  <a:lnTo>
                    <a:pt x="3880" y="611"/>
                  </a:lnTo>
                  <a:lnTo>
                    <a:pt x="3895" y="599"/>
                  </a:lnTo>
                  <a:lnTo>
                    <a:pt x="3911" y="589"/>
                  </a:lnTo>
                  <a:lnTo>
                    <a:pt x="3927" y="580"/>
                  </a:lnTo>
                  <a:lnTo>
                    <a:pt x="3944" y="572"/>
                  </a:lnTo>
                  <a:lnTo>
                    <a:pt x="3961" y="563"/>
                  </a:lnTo>
                  <a:lnTo>
                    <a:pt x="3979" y="555"/>
                  </a:lnTo>
                  <a:lnTo>
                    <a:pt x="3996" y="548"/>
                  </a:lnTo>
                  <a:lnTo>
                    <a:pt x="4015" y="542"/>
                  </a:lnTo>
                  <a:lnTo>
                    <a:pt x="4030" y="589"/>
                  </a:lnTo>
                  <a:close/>
                  <a:moveTo>
                    <a:pt x="3907" y="651"/>
                  </a:moveTo>
                  <a:lnTo>
                    <a:pt x="3876" y="673"/>
                  </a:lnTo>
                  <a:lnTo>
                    <a:pt x="3870" y="635"/>
                  </a:lnTo>
                  <a:lnTo>
                    <a:pt x="3893" y="631"/>
                  </a:lnTo>
                  <a:lnTo>
                    <a:pt x="3907" y="651"/>
                  </a:lnTo>
                  <a:close/>
                  <a:moveTo>
                    <a:pt x="3870" y="635"/>
                  </a:moveTo>
                  <a:lnTo>
                    <a:pt x="3862" y="604"/>
                  </a:lnTo>
                  <a:lnTo>
                    <a:pt x="3853" y="572"/>
                  </a:lnTo>
                  <a:lnTo>
                    <a:pt x="3843" y="542"/>
                  </a:lnTo>
                  <a:lnTo>
                    <a:pt x="3832" y="510"/>
                  </a:lnTo>
                  <a:lnTo>
                    <a:pt x="3820" y="481"/>
                  </a:lnTo>
                  <a:lnTo>
                    <a:pt x="3805" y="453"/>
                  </a:lnTo>
                  <a:lnTo>
                    <a:pt x="3791" y="424"/>
                  </a:lnTo>
                  <a:lnTo>
                    <a:pt x="3774" y="397"/>
                  </a:lnTo>
                  <a:lnTo>
                    <a:pt x="3757" y="370"/>
                  </a:lnTo>
                  <a:lnTo>
                    <a:pt x="3738" y="345"/>
                  </a:lnTo>
                  <a:lnTo>
                    <a:pt x="3719" y="319"/>
                  </a:lnTo>
                  <a:lnTo>
                    <a:pt x="3698" y="295"/>
                  </a:lnTo>
                  <a:lnTo>
                    <a:pt x="3677" y="272"/>
                  </a:lnTo>
                  <a:lnTo>
                    <a:pt x="3655" y="250"/>
                  </a:lnTo>
                  <a:lnTo>
                    <a:pt x="3632" y="228"/>
                  </a:lnTo>
                  <a:lnTo>
                    <a:pt x="3607" y="208"/>
                  </a:lnTo>
                  <a:lnTo>
                    <a:pt x="3637" y="170"/>
                  </a:lnTo>
                  <a:lnTo>
                    <a:pt x="3664" y="191"/>
                  </a:lnTo>
                  <a:lnTo>
                    <a:pt x="3688" y="213"/>
                  </a:lnTo>
                  <a:lnTo>
                    <a:pt x="3713" y="238"/>
                  </a:lnTo>
                  <a:lnTo>
                    <a:pt x="3735" y="262"/>
                  </a:lnTo>
                  <a:lnTo>
                    <a:pt x="3757" y="288"/>
                  </a:lnTo>
                  <a:lnTo>
                    <a:pt x="3778" y="315"/>
                  </a:lnTo>
                  <a:lnTo>
                    <a:pt x="3797" y="342"/>
                  </a:lnTo>
                  <a:lnTo>
                    <a:pt x="3816" y="370"/>
                  </a:lnTo>
                  <a:lnTo>
                    <a:pt x="3834" y="400"/>
                  </a:lnTo>
                  <a:lnTo>
                    <a:pt x="3850" y="430"/>
                  </a:lnTo>
                  <a:lnTo>
                    <a:pt x="3864" y="461"/>
                  </a:lnTo>
                  <a:lnTo>
                    <a:pt x="3877" y="493"/>
                  </a:lnTo>
                  <a:lnTo>
                    <a:pt x="3890" y="525"/>
                  </a:lnTo>
                  <a:lnTo>
                    <a:pt x="3901" y="558"/>
                  </a:lnTo>
                  <a:lnTo>
                    <a:pt x="3910" y="592"/>
                  </a:lnTo>
                  <a:lnTo>
                    <a:pt x="3917" y="626"/>
                  </a:lnTo>
                  <a:lnTo>
                    <a:pt x="3870" y="635"/>
                  </a:lnTo>
                  <a:close/>
                  <a:moveTo>
                    <a:pt x="3607" y="208"/>
                  </a:moveTo>
                  <a:lnTo>
                    <a:pt x="3583" y="189"/>
                  </a:lnTo>
                  <a:lnTo>
                    <a:pt x="3557" y="171"/>
                  </a:lnTo>
                  <a:lnTo>
                    <a:pt x="3530" y="154"/>
                  </a:lnTo>
                  <a:lnTo>
                    <a:pt x="3504" y="139"/>
                  </a:lnTo>
                  <a:lnTo>
                    <a:pt x="3476" y="124"/>
                  </a:lnTo>
                  <a:lnTo>
                    <a:pt x="3447" y="111"/>
                  </a:lnTo>
                  <a:lnTo>
                    <a:pt x="3418" y="99"/>
                  </a:lnTo>
                  <a:lnTo>
                    <a:pt x="3388" y="89"/>
                  </a:lnTo>
                  <a:lnTo>
                    <a:pt x="3358" y="79"/>
                  </a:lnTo>
                  <a:lnTo>
                    <a:pt x="3327" y="71"/>
                  </a:lnTo>
                  <a:lnTo>
                    <a:pt x="3296" y="63"/>
                  </a:lnTo>
                  <a:lnTo>
                    <a:pt x="3265" y="58"/>
                  </a:lnTo>
                  <a:lnTo>
                    <a:pt x="3232" y="53"/>
                  </a:lnTo>
                  <a:lnTo>
                    <a:pt x="3199" y="51"/>
                  </a:lnTo>
                  <a:lnTo>
                    <a:pt x="3167" y="50"/>
                  </a:lnTo>
                  <a:lnTo>
                    <a:pt x="3133" y="50"/>
                  </a:lnTo>
                  <a:lnTo>
                    <a:pt x="3132" y="1"/>
                  </a:lnTo>
                  <a:lnTo>
                    <a:pt x="3168" y="0"/>
                  </a:lnTo>
                  <a:lnTo>
                    <a:pt x="3202" y="2"/>
                  </a:lnTo>
                  <a:lnTo>
                    <a:pt x="3238" y="4"/>
                  </a:lnTo>
                  <a:lnTo>
                    <a:pt x="3271" y="9"/>
                  </a:lnTo>
                  <a:lnTo>
                    <a:pt x="3306" y="15"/>
                  </a:lnTo>
                  <a:lnTo>
                    <a:pt x="3339" y="23"/>
                  </a:lnTo>
                  <a:lnTo>
                    <a:pt x="3371" y="32"/>
                  </a:lnTo>
                  <a:lnTo>
                    <a:pt x="3405" y="42"/>
                  </a:lnTo>
                  <a:lnTo>
                    <a:pt x="3436" y="53"/>
                  </a:lnTo>
                  <a:lnTo>
                    <a:pt x="3467" y="67"/>
                  </a:lnTo>
                  <a:lnTo>
                    <a:pt x="3497" y="81"/>
                  </a:lnTo>
                  <a:lnTo>
                    <a:pt x="3527" y="96"/>
                  </a:lnTo>
                  <a:lnTo>
                    <a:pt x="3556" y="112"/>
                  </a:lnTo>
                  <a:lnTo>
                    <a:pt x="3584" y="130"/>
                  </a:lnTo>
                  <a:lnTo>
                    <a:pt x="3612" y="150"/>
                  </a:lnTo>
                  <a:lnTo>
                    <a:pt x="3637" y="170"/>
                  </a:lnTo>
                  <a:lnTo>
                    <a:pt x="3607" y="208"/>
                  </a:lnTo>
                  <a:close/>
                  <a:moveTo>
                    <a:pt x="3133" y="50"/>
                  </a:moveTo>
                  <a:lnTo>
                    <a:pt x="3102" y="51"/>
                  </a:lnTo>
                  <a:lnTo>
                    <a:pt x="3072" y="53"/>
                  </a:lnTo>
                  <a:lnTo>
                    <a:pt x="3043" y="58"/>
                  </a:lnTo>
                  <a:lnTo>
                    <a:pt x="3014" y="62"/>
                  </a:lnTo>
                  <a:lnTo>
                    <a:pt x="2985" y="69"/>
                  </a:lnTo>
                  <a:lnTo>
                    <a:pt x="2956" y="76"/>
                  </a:lnTo>
                  <a:lnTo>
                    <a:pt x="2929" y="84"/>
                  </a:lnTo>
                  <a:lnTo>
                    <a:pt x="2902" y="93"/>
                  </a:lnTo>
                  <a:lnTo>
                    <a:pt x="2874" y="103"/>
                  </a:lnTo>
                  <a:lnTo>
                    <a:pt x="2849" y="116"/>
                  </a:lnTo>
                  <a:lnTo>
                    <a:pt x="2822" y="128"/>
                  </a:lnTo>
                  <a:lnTo>
                    <a:pt x="2797" y="141"/>
                  </a:lnTo>
                  <a:lnTo>
                    <a:pt x="2773" y="156"/>
                  </a:lnTo>
                  <a:lnTo>
                    <a:pt x="2748" y="170"/>
                  </a:lnTo>
                  <a:lnTo>
                    <a:pt x="2725" y="187"/>
                  </a:lnTo>
                  <a:lnTo>
                    <a:pt x="2703" y="203"/>
                  </a:lnTo>
                  <a:lnTo>
                    <a:pt x="2672" y="165"/>
                  </a:lnTo>
                  <a:lnTo>
                    <a:pt x="2696" y="147"/>
                  </a:lnTo>
                  <a:lnTo>
                    <a:pt x="2722" y="129"/>
                  </a:lnTo>
                  <a:lnTo>
                    <a:pt x="2747" y="113"/>
                  </a:lnTo>
                  <a:lnTo>
                    <a:pt x="2773" y="98"/>
                  </a:lnTo>
                  <a:lnTo>
                    <a:pt x="2800" y="83"/>
                  </a:lnTo>
                  <a:lnTo>
                    <a:pt x="2827" y="70"/>
                  </a:lnTo>
                  <a:lnTo>
                    <a:pt x="2856" y="58"/>
                  </a:lnTo>
                  <a:lnTo>
                    <a:pt x="2884" y="47"/>
                  </a:lnTo>
                  <a:lnTo>
                    <a:pt x="2914" y="38"/>
                  </a:lnTo>
                  <a:lnTo>
                    <a:pt x="2943" y="29"/>
                  </a:lnTo>
                  <a:lnTo>
                    <a:pt x="2974" y="21"/>
                  </a:lnTo>
                  <a:lnTo>
                    <a:pt x="3004" y="14"/>
                  </a:lnTo>
                  <a:lnTo>
                    <a:pt x="3035" y="9"/>
                  </a:lnTo>
                  <a:lnTo>
                    <a:pt x="3068" y="4"/>
                  </a:lnTo>
                  <a:lnTo>
                    <a:pt x="3099" y="2"/>
                  </a:lnTo>
                  <a:lnTo>
                    <a:pt x="3132" y="1"/>
                  </a:lnTo>
                  <a:lnTo>
                    <a:pt x="3133" y="50"/>
                  </a:lnTo>
                  <a:close/>
                  <a:moveTo>
                    <a:pt x="2703" y="203"/>
                  </a:moveTo>
                  <a:lnTo>
                    <a:pt x="2680" y="221"/>
                  </a:lnTo>
                  <a:lnTo>
                    <a:pt x="2658" y="241"/>
                  </a:lnTo>
                  <a:lnTo>
                    <a:pt x="2637" y="261"/>
                  </a:lnTo>
                  <a:lnTo>
                    <a:pt x="2617" y="281"/>
                  </a:lnTo>
                  <a:lnTo>
                    <a:pt x="2597" y="304"/>
                  </a:lnTo>
                  <a:lnTo>
                    <a:pt x="2579" y="326"/>
                  </a:lnTo>
                  <a:lnTo>
                    <a:pt x="2562" y="348"/>
                  </a:lnTo>
                  <a:lnTo>
                    <a:pt x="2545" y="372"/>
                  </a:lnTo>
                  <a:lnTo>
                    <a:pt x="2529" y="396"/>
                  </a:lnTo>
                  <a:lnTo>
                    <a:pt x="2514" y="421"/>
                  </a:lnTo>
                  <a:lnTo>
                    <a:pt x="2500" y="447"/>
                  </a:lnTo>
                  <a:lnTo>
                    <a:pt x="2487" y="474"/>
                  </a:lnTo>
                  <a:lnTo>
                    <a:pt x="2476" y="500"/>
                  </a:lnTo>
                  <a:lnTo>
                    <a:pt x="2465" y="527"/>
                  </a:lnTo>
                  <a:lnTo>
                    <a:pt x="2455" y="555"/>
                  </a:lnTo>
                  <a:lnTo>
                    <a:pt x="2447" y="584"/>
                  </a:lnTo>
                  <a:lnTo>
                    <a:pt x="2399" y="570"/>
                  </a:lnTo>
                  <a:lnTo>
                    <a:pt x="2408" y="540"/>
                  </a:lnTo>
                  <a:lnTo>
                    <a:pt x="2418" y="510"/>
                  </a:lnTo>
                  <a:lnTo>
                    <a:pt x="2430" y="481"/>
                  </a:lnTo>
                  <a:lnTo>
                    <a:pt x="2443" y="453"/>
                  </a:lnTo>
                  <a:lnTo>
                    <a:pt x="2456" y="425"/>
                  </a:lnTo>
                  <a:lnTo>
                    <a:pt x="2472" y="397"/>
                  </a:lnTo>
                  <a:lnTo>
                    <a:pt x="2487" y="370"/>
                  </a:lnTo>
                  <a:lnTo>
                    <a:pt x="2504" y="345"/>
                  </a:lnTo>
                  <a:lnTo>
                    <a:pt x="2522" y="319"/>
                  </a:lnTo>
                  <a:lnTo>
                    <a:pt x="2540" y="295"/>
                  </a:lnTo>
                  <a:lnTo>
                    <a:pt x="2561" y="271"/>
                  </a:lnTo>
                  <a:lnTo>
                    <a:pt x="2581" y="248"/>
                  </a:lnTo>
                  <a:lnTo>
                    <a:pt x="2603" y="226"/>
                  </a:lnTo>
                  <a:lnTo>
                    <a:pt x="2625" y="205"/>
                  </a:lnTo>
                  <a:lnTo>
                    <a:pt x="2648" y="185"/>
                  </a:lnTo>
                  <a:lnTo>
                    <a:pt x="2672" y="165"/>
                  </a:lnTo>
                  <a:lnTo>
                    <a:pt x="2703" y="203"/>
                  </a:lnTo>
                  <a:close/>
                  <a:moveTo>
                    <a:pt x="2447" y="584"/>
                  </a:moveTo>
                  <a:lnTo>
                    <a:pt x="2439" y="608"/>
                  </a:lnTo>
                  <a:lnTo>
                    <a:pt x="2415" y="601"/>
                  </a:lnTo>
                  <a:lnTo>
                    <a:pt x="2423" y="577"/>
                  </a:lnTo>
                  <a:lnTo>
                    <a:pt x="2447" y="584"/>
                  </a:lnTo>
                  <a:close/>
                  <a:moveTo>
                    <a:pt x="2415" y="601"/>
                  </a:moveTo>
                  <a:lnTo>
                    <a:pt x="2378" y="588"/>
                  </a:lnTo>
                  <a:lnTo>
                    <a:pt x="2340" y="578"/>
                  </a:lnTo>
                  <a:lnTo>
                    <a:pt x="2301" y="570"/>
                  </a:lnTo>
                  <a:lnTo>
                    <a:pt x="2262" y="564"/>
                  </a:lnTo>
                  <a:lnTo>
                    <a:pt x="2269" y="515"/>
                  </a:lnTo>
                  <a:lnTo>
                    <a:pt x="2310" y="522"/>
                  </a:lnTo>
                  <a:lnTo>
                    <a:pt x="2351" y="530"/>
                  </a:lnTo>
                  <a:lnTo>
                    <a:pt x="2391" y="542"/>
                  </a:lnTo>
                  <a:lnTo>
                    <a:pt x="2430" y="554"/>
                  </a:lnTo>
                  <a:lnTo>
                    <a:pt x="2415" y="601"/>
                  </a:lnTo>
                  <a:close/>
                  <a:moveTo>
                    <a:pt x="2262" y="564"/>
                  </a:moveTo>
                  <a:lnTo>
                    <a:pt x="2223" y="558"/>
                  </a:lnTo>
                  <a:lnTo>
                    <a:pt x="2183" y="555"/>
                  </a:lnTo>
                  <a:lnTo>
                    <a:pt x="2145" y="554"/>
                  </a:lnTo>
                  <a:lnTo>
                    <a:pt x="2104" y="554"/>
                  </a:lnTo>
                  <a:lnTo>
                    <a:pt x="2102" y="505"/>
                  </a:lnTo>
                  <a:lnTo>
                    <a:pt x="2146" y="505"/>
                  </a:lnTo>
                  <a:lnTo>
                    <a:pt x="2187" y="506"/>
                  </a:lnTo>
                  <a:lnTo>
                    <a:pt x="2228" y="509"/>
                  </a:lnTo>
                  <a:lnTo>
                    <a:pt x="2269" y="515"/>
                  </a:lnTo>
                  <a:lnTo>
                    <a:pt x="2262" y="564"/>
                  </a:lnTo>
                  <a:close/>
                  <a:moveTo>
                    <a:pt x="2104" y="554"/>
                  </a:moveTo>
                  <a:lnTo>
                    <a:pt x="2081" y="555"/>
                  </a:lnTo>
                  <a:lnTo>
                    <a:pt x="2058" y="556"/>
                  </a:lnTo>
                  <a:lnTo>
                    <a:pt x="2036" y="558"/>
                  </a:lnTo>
                  <a:lnTo>
                    <a:pt x="2012" y="560"/>
                  </a:lnTo>
                  <a:lnTo>
                    <a:pt x="1990" y="564"/>
                  </a:lnTo>
                  <a:lnTo>
                    <a:pt x="1968" y="568"/>
                  </a:lnTo>
                  <a:lnTo>
                    <a:pt x="1945" y="572"/>
                  </a:lnTo>
                  <a:lnTo>
                    <a:pt x="1923" y="577"/>
                  </a:lnTo>
                  <a:lnTo>
                    <a:pt x="1881" y="588"/>
                  </a:lnTo>
                  <a:lnTo>
                    <a:pt x="1839" y="601"/>
                  </a:lnTo>
                  <a:lnTo>
                    <a:pt x="1796" y="616"/>
                  </a:lnTo>
                  <a:lnTo>
                    <a:pt x="1756" y="633"/>
                  </a:lnTo>
                  <a:lnTo>
                    <a:pt x="1717" y="652"/>
                  </a:lnTo>
                  <a:lnTo>
                    <a:pt x="1678" y="673"/>
                  </a:lnTo>
                  <a:lnTo>
                    <a:pt x="1642" y="695"/>
                  </a:lnTo>
                  <a:lnTo>
                    <a:pt x="1606" y="720"/>
                  </a:lnTo>
                  <a:lnTo>
                    <a:pt x="1571" y="745"/>
                  </a:lnTo>
                  <a:lnTo>
                    <a:pt x="1537" y="772"/>
                  </a:lnTo>
                  <a:lnTo>
                    <a:pt x="1506" y="801"/>
                  </a:lnTo>
                  <a:lnTo>
                    <a:pt x="1475" y="832"/>
                  </a:lnTo>
                  <a:lnTo>
                    <a:pt x="1439" y="797"/>
                  </a:lnTo>
                  <a:lnTo>
                    <a:pt x="1472" y="765"/>
                  </a:lnTo>
                  <a:lnTo>
                    <a:pt x="1506" y="735"/>
                  </a:lnTo>
                  <a:lnTo>
                    <a:pt x="1541" y="706"/>
                  </a:lnTo>
                  <a:lnTo>
                    <a:pt x="1577" y="678"/>
                  </a:lnTo>
                  <a:lnTo>
                    <a:pt x="1615" y="654"/>
                  </a:lnTo>
                  <a:lnTo>
                    <a:pt x="1654" y="629"/>
                  </a:lnTo>
                  <a:lnTo>
                    <a:pt x="1695" y="608"/>
                  </a:lnTo>
                  <a:lnTo>
                    <a:pt x="1736" y="588"/>
                  </a:lnTo>
                  <a:lnTo>
                    <a:pt x="1757" y="579"/>
                  </a:lnTo>
                  <a:lnTo>
                    <a:pt x="1779" y="570"/>
                  </a:lnTo>
                  <a:lnTo>
                    <a:pt x="1801" y="562"/>
                  </a:lnTo>
                  <a:lnTo>
                    <a:pt x="1822" y="554"/>
                  </a:lnTo>
                  <a:lnTo>
                    <a:pt x="1844" y="547"/>
                  </a:lnTo>
                  <a:lnTo>
                    <a:pt x="1868" y="540"/>
                  </a:lnTo>
                  <a:lnTo>
                    <a:pt x="1890" y="534"/>
                  </a:lnTo>
                  <a:lnTo>
                    <a:pt x="1912" y="528"/>
                  </a:lnTo>
                  <a:lnTo>
                    <a:pt x="1935" y="524"/>
                  </a:lnTo>
                  <a:lnTo>
                    <a:pt x="1959" y="519"/>
                  </a:lnTo>
                  <a:lnTo>
                    <a:pt x="1982" y="515"/>
                  </a:lnTo>
                  <a:lnTo>
                    <a:pt x="2007" y="513"/>
                  </a:lnTo>
                  <a:lnTo>
                    <a:pt x="2030" y="509"/>
                  </a:lnTo>
                  <a:lnTo>
                    <a:pt x="2054" y="507"/>
                  </a:lnTo>
                  <a:lnTo>
                    <a:pt x="2079" y="506"/>
                  </a:lnTo>
                  <a:lnTo>
                    <a:pt x="2102" y="505"/>
                  </a:lnTo>
                  <a:lnTo>
                    <a:pt x="2104" y="554"/>
                  </a:lnTo>
                  <a:close/>
                  <a:moveTo>
                    <a:pt x="1475" y="832"/>
                  </a:moveTo>
                  <a:lnTo>
                    <a:pt x="1446" y="863"/>
                  </a:lnTo>
                  <a:lnTo>
                    <a:pt x="1418" y="896"/>
                  </a:lnTo>
                  <a:lnTo>
                    <a:pt x="1393" y="931"/>
                  </a:lnTo>
                  <a:lnTo>
                    <a:pt x="1368" y="966"/>
                  </a:lnTo>
                  <a:lnTo>
                    <a:pt x="1345" y="1003"/>
                  </a:lnTo>
                  <a:lnTo>
                    <a:pt x="1324" y="1041"/>
                  </a:lnTo>
                  <a:lnTo>
                    <a:pt x="1305" y="1080"/>
                  </a:lnTo>
                  <a:lnTo>
                    <a:pt x="1288" y="1120"/>
                  </a:lnTo>
                  <a:lnTo>
                    <a:pt x="1273" y="1161"/>
                  </a:lnTo>
                  <a:lnTo>
                    <a:pt x="1259" y="1203"/>
                  </a:lnTo>
                  <a:lnTo>
                    <a:pt x="1247" y="1247"/>
                  </a:lnTo>
                  <a:lnTo>
                    <a:pt x="1238" y="1290"/>
                  </a:lnTo>
                  <a:lnTo>
                    <a:pt x="1234" y="1312"/>
                  </a:lnTo>
                  <a:lnTo>
                    <a:pt x="1230" y="1335"/>
                  </a:lnTo>
                  <a:lnTo>
                    <a:pt x="1228" y="1357"/>
                  </a:lnTo>
                  <a:lnTo>
                    <a:pt x="1226" y="1379"/>
                  </a:lnTo>
                  <a:lnTo>
                    <a:pt x="1224" y="1401"/>
                  </a:lnTo>
                  <a:lnTo>
                    <a:pt x="1222" y="1425"/>
                  </a:lnTo>
                  <a:lnTo>
                    <a:pt x="1222" y="1448"/>
                  </a:lnTo>
                  <a:lnTo>
                    <a:pt x="1222" y="1471"/>
                  </a:lnTo>
                  <a:lnTo>
                    <a:pt x="1174" y="1471"/>
                  </a:lnTo>
                  <a:lnTo>
                    <a:pt x="1174" y="1447"/>
                  </a:lnTo>
                  <a:lnTo>
                    <a:pt x="1174" y="1422"/>
                  </a:lnTo>
                  <a:lnTo>
                    <a:pt x="1175" y="1399"/>
                  </a:lnTo>
                  <a:lnTo>
                    <a:pt x="1177" y="1375"/>
                  </a:lnTo>
                  <a:lnTo>
                    <a:pt x="1179" y="1351"/>
                  </a:lnTo>
                  <a:lnTo>
                    <a:pt x="1182" y="1327"/>
                  </a:lnTo>
                  <a:lnTo>
                    <a:pt x="1186" y="1303"/>
                  </a:lnTo>
                  <a:lnTo>
                    <a:pt x="1189" y="1280"/>
                  </a:lnTo>
                  <a:lnTo>
                    <a:pt x="1195" y="1258"/>
                  </a:lnTo>
                  <a:lnTo>
                    <a:pt x="1199" y="1234"/>
                  </a:lnTo>
                  <a:lnTo>
                    <a:pt x="1206" y="1212"/>
                  </a:lnTo>
                  <a:lnTo>
                    <a:pt x="1211" y="1190"/>
                  </a:lnTo>
                  <a:lnTo>
                    <a:pt x="1218" y="1168"/>
                  </a:lnTo>
                  <a:lnTo>
                    <a:pt x="1226" y="1146"/>
                  </a:lnTo>
                  <a:lnTo>
                    <a:pt x="1234" y="1123"/>
                  </a:lnTo>
                  <a:lnTo>
                    <a:pt x="1242" y="1102"/>
                  </a:lnTo>
                  <a:lnTo>
                    <a:pt x="1260" y="1060"/>
                  </a:lnTo>
                  <a:lnTo>
                    <a:pt x="1280" y="1019"/>
                  </a:lnTo>
                  <a:lnTo>
                    <a:pt x="1303" y="979"/>
                  </a:lnTo>
                  <a:lnTo>
                    <a:pt x="1327" y="940"/>
                  </a:lnTo>
                  <a:lnTo>
                    <a:pt x="1353" y="902"/>
                  </a:lnTo>
                  <a:lnTo>
                    <a:pt x="1379" y="865"/>
                  </a:lnTo>
                  <a:lnTo>
                    <a:pt x="1409" y="831"/>
                  </a:lnTo>
                  <a:lnTo>
                    <a:pt x="1439" y="797"/>
                  </a:lnTo>
                  <a:lnTo>
                    <a:pt x="1475" y="832"/>
                  </a:lnTo>
                  <a:close/>
                  <a:moveTo>
                    <a:pt x="1222" y="1471"/>
                  </a:moveTo>
                  <a:lnTo>
                    <a:pt x="1222" y="1504"/>
                  </a:lnTo>
                  <a:lnTo>
                    <a:pt x="1191" y="1495"/>
                  </a:lnTo>
                  <a:lnTo>
                    <a:pt x="1198" y="1471"/>
                  </a:lnTo>
                  <a:lnTo>
                    <a:pt x="1222" y="1471"/>
                  </a:lnTo>
                  <a:close/>
                  <a:moveTo>
                    <a:pt x="1191" y="1495"/>
                  </a:moveTo>
                  <a:lnTo>
                    <a:pt x="1162" y="1488"/>
                  </a:lnTo>
                  <a:lnTo>
                    <a:pt x="1133" y="1483"/>
                  </a:lnTo>
                  <a:lnTo>
                    <a:pt x="1105" y="1479"/>
                  </a:lnTo>
                  <a:lnTo>
                    <a:pt x="1077" y="1478"/>
                  </a:lnTo>
                  <a:lnTo>
                    <a:pt x="1049" y="1478"/>
                  </a:lnTo>
                  <a:lnTo>
                    <a:pt x="1021" y="1480"/>
                  </a:lnTo>
                  <a:lnTo>
                    <a:pt x="994" y="1484"/>
                  </a:lnTo>
                  <a:lnTo>
                    <a:pt x="968" y="1489"/>
                  </a:lnTo>
                  <a:lnTo>
                    <a:pt x="957" y="1440"/>
                  </a:lnTo>
                  <a:lnTo>
                    <a:pt x="987" y="1435"/>
                  </a:lnTo>
                  <a:lnTo>
                    <a:pt x="1017" y="1431"/>
                  </a:lnTo>
                  <a:lnTo>
                    <a:pt x="1047" y="1429"/>
                  </a:lnTo>
                  <a:lnTo>
                    <a:pt x="1077" y="1429"/>
                  </a:lnTo>
                  <a:lnTo>
                    <a:pt x="1108" y="1430"/>
                  </a:lnTo>
                  <a:lnTo>
                    <a:pt x="1140" y="1435"/>
                  </a:lnTo>
                  <a:lnTo>
                    <a:pt x="1171" y="1440"/>
                  </a:lnTo>
                  <a:lnTo>
                    <a:pt x="1204" y="1447"/>
                  </a:lnTo>
                  <a:lnTo>
                    <a:pt x="1191" y="1495"/>
                  </a:lnTo>
                  <a:close/>
                  <a:moveTo>
                    <a:pt x="968" y="1489"/>
                  </a:moveTo>
                  <a:lnTo>
                    <a:pt x="949" y="1493"/>
                  </a:lnTo>
                  <a:lnTo>
                    <a:pt x="931" y="1498"/>
                  </a:lnTo>
                  <a:lnTo>
                    <a:pt x="913" y="1504"/>
                  </a:lnTo>
                  <a:lnTo>
                    <a:pt x="897" y="1510"/>
                  </a:lnTo>
                  <a:lnTo>
                    <a:pt x="879" y="1517"/>
                  </a:lnTo>
                  <a:lnTo>
                    <a:pt x="862" y="1525"/>
                  </a:lnTo>
                  <a:lnTo>
                    <a:pt x="847" y="1533"/>
                  </a:lnTo>
                  <a:lnTo>
                    <a:pt x="830" y="1541"/>
                  </a:lnTo>
                  <a:lnTo>
                    <a:pt x="814" y="1550"/>
                  </a:lnTo>
                  <a:lnTo>
                    <a:pt x="799" y="1560"/>
                  </a:lnTo>
                  <a:lnTo>
                    <a:pt x="784" y="1570"/>
                  </a:lnTo>
                  <a:lnTo>
                    <a:pt x="769" y="1582"/>
                  </a:lnTo>
                  <a:lnTo>
                    <a:pt x="754" y="1593"/>
                  </a:lnTo>
                  <a:lnTo>
                    <a:pt x="741" y="1605"/>
                  </a:lnTo>
                  <a:lnTo>
                    <a:pt x="728" y="1617"/>
                  </a:lnTo>
                  <a:lnTo>
                    <a:pt x="714" y="1629"/>
                  </a:lnTo>
                  <a:lnTo>
                    <a:pt x="680" y="1595"/>
                  </a:lnTo>
                  <a:lnTo>
                    <a:pt x="694" y="1580"/>
                  </a:lnTo>
                  <a:lnTo>
                    <a:pt x="709" y="1567"/>
                  </a:lnTo>
                  <a:lnTo>
                    <a:pt x="724" y="1555"/>
                  </a:lnTo>
                  <a:lnTo>
                    <a:pt x="740" y="1543"/>
                  </a:lnTo>
                  <a:lnTo>
                    <a:pt x="755" y="1530"/>
                  </a:lnTo>
                  <a:lnTo>
                    <a:pt x="772" y="1519"/>
                  </a:lnTo>
                  <a:lnTo>
                    <a:pt x="789" y="1508"/>
                  </a:lnTo>
                  <a:lnTo>
                    <a:pt x="806" y="1498"/>
                  </a:lnTo>
                  <a:lnTo>
                    <a:pt x="824" y="1489"/>
                  </a:lnTo>
                  <a:lnTo>
                    <a:pt x="842" y="1480"/>
                  </a:lnTo>
                  <a:lnTo>
                    <a:pt x="860" y="1471"/>
                  </a:lnTo>
                  <a:lnTo>
                    <a:pt x="879" y="1464"/>
                  </a:lnTo>
                  <a:lnTo>
                    <a:pt x="898" y="1457"/>
                  </a:lnTo>
                  <a:lnTo>
                    <a:pt x="918" y="1450"/>
                  </a:lnTo>
                  <a:lnTo>
                    <a:pt x="937" y="1445"/>
                  </a:lnTo>
                  <a:lnTo>
                    <a:pt x="957" y="1440"/>
                  </a:lnTo>
                  <a:lnTo>
                    <a:pt x="968" y="1489"/>
                  </a:lnTo>
                  <a:close/>
                  <a:moveTo>
                    <a:pt x="714" y="1629"/>
                  </a:moveTo>
                  <a:lnTo>
                    <a:pt x="702" y="1643"/>
                  </a:lnTo>
                  <a:lnTo>
                    <a:pt x="690" y="1656"/>
                  </a:lnTo>
                  <a:lnTo>
                    <a:pt x="677" y="1669"/>
                  </a:lnTo>
                  <a:lnTo>
                    <a:pt x="666" y="1684"/>
                  </a:lnTo>
                  <a:lnTo>
                    <a:pt x="655" y="1698"/>
                  </a:lnTo>
                  <a:lnTo>
                    <a:pt x="645" y="1713"/>
                  </a:lnTo>
                  <a:lnTo>
                    <a:pt x="635" y="1727"/>
                  </a:lnTo>
                  <a:lnTo>
                    <a:pt x="626" y="1743"/>
                  </a:lnTo>
                  <a:lnTo>
                    <a:pt x="617" y="1758"/>
                  </a:lnTo>
                  <a:lnTo>
                    <a:pt x="609" y="1774"/>
                  </a:lnTo>
                  <a:lnTo>
                    <a:pt x="601" y="1790"/>
                  </a:lnTo>
                  <a:lnTo>
                    <a:pt x="594" y="1806"/>
                  </a:lnTo>
                  <a:lnTo>
                    <a:pt x="587" y="1822"/>
                  </a:lnTo>
                  <a:lnTo>
                    <a:pt x="582" y="1838"/>
                  </a:lnTo>
                  <a:lnTo>
                    <a:pt x="576" y="1855"/>
                  </a:lnTo>
                  <a:lnTo>
                    <a:pt x="572" y="1871"/>
                  </a:lnTo>
                  <a:lnTo>
                    <a:pt x="524" y="1858"/>
                  </a:lnTo>
                  <a:lnTo>
                    <a:pt x="528" y="1841"/>
                  </a:lnTo>
                  <a:lnTo>
                    <a:pt x="535" y="1823"/>
                  </a:lnTo>
                  <a:lnTo>
                    <a:pt x="542" y="1805"/>
                  </a:lnTo>
                  <a:lnTo>
                    <a:pt x="548" y="1787"/>
                  </a:lnTo>
                  <a:lnTo>
                    <a:pt x="556" y="1769"/>
                  </a:lnTo>
                  <a:lnTo>
                    <a:pt x="565" y="1752"/>
                  </a:lnTo>
                  <a:lnTo>
                    <a:pt x="574" y="1735"/>
                  </a:lnTo>
                  <a:lnTo>
                    <a:pt x="583" y="1718"/>
                  </a:lnTo>
                  <a:lnTo>
                    <a:pt x="593" y="1702"/>
                  </a:lnTo>
                  <a:lnTo>
                    <a:pt x="604" y="1685"/>
                  </a:lnTo>
                  <a:lnTo>
                    <a:pt x="615" y="1669"/>
                  </a:lnTo>
                  <a:lnTo>
                    <a:pt x="627" y="1654"/>
                  </a:lnTo>
                  <a:lnTo>
                    <a:pt x="640" y="1638"/>
                  </a:lnTo>
                  <a:lnTo>
                    <a:pt x="652" y="1624"/>
                  </a:lnTo>
                  <a:lnTo>
                    <a:pt x="665" y="1609"/>
                  </a:lnTo>
                  <a:lnTo>
                    <a:pt x="680" y="1595"/>
                  </a:lnTo>
                  <a:lnTo>
                    <a:pt x="714" y="1629"/>
                  </a:lnTo>
                  <a:close/>
                  <a:moveTo>
                    <a:pt x="572" y="1871"/>
                  </a:moveTo>
                  <a:lnTo>
                    <a:pt x="565" y="1895"/>
                  </a:lnTo>
                  <a:lnTo>
                    <a:pt x="561" y="1919"/>
                  </a:lnTo>
                  <a:lnTo>
                    <a:pt x="558" y="1942"/>
                  </a:lnTo>
                  <a:lnTo>
                    <a:pt x="556" y="1966"/>
                  </a:lnTo>
                  <a:lnTo>
                    <a:pt x="556" y="1990"/>
                  </a:lnTo>
                  <a:lnTo>
                    <a:pt x="557" y="2013"/>
                  </a:lnTo>
                  <a:lnTo>
                    <a:pt x="560" y="2036"/>
                  </a:lnTo>
                  <a:lnTo>
                    <a:pt x="564" y="2060"/>
                  </a:lnTo>
                  <a:lnTo>
                    <a:pt x="516" y="2070"/>
                  </a:lnTo>
                  <a:lnTo>
                    <a:pt x="512" y="2044"/>
                  </a:lnTo>
                  <a:lnTo>
                    <a:pt x="508" y="2018"/>
                  </a:lnTo>
                  <a:lnTo>
                    <a:pt x="507" y="1992"/>
                  </a:lnTo>
                  <a:lnTo>
                    <a:pt x="507" y="1965"/>
                  </a:lnTo>
                  <a:lnTo>
                    <a:pt x="510" y="1939"/>
                  </a:lnTo>
                  <a:lnTo>
                    <a:pt x="513" y="1912"/>
                  </a:lnTo>
                  <a:lnTo>
                    <a:pt x="517" y="1885"/>
                  </a:lnTo>
                  <a:lnTo>
                    <a:pt x="524" y="1858"/>
                  </a:lnTo>
                  <a:lnTo>
                    <a:pt x="572" y="1871"/>
                  </a:lnTo>
                  <a:close/>
                  <a:moveTo>
                    <a:pt x="564" y="2060"/>
                  </a:moveTo>
                  <a:lnTo>
                    <a:pt x="572" y="2095"/>
                  </a:lnTo>
                  <a:lnTo>
                    <a:pt x="536" y="2090"/>
                  </a:lnTo>
                  <a:lnTo>
                    <a:pt x="541" y="2065"/>
                  </a:lnTo>
                  <a:lnTo>
                    <a:pt x="564" y="2060"/>
                  </a:lnTo>
                  <a:close/>
                  <a:moveTo>
                    <a:pt x="536" y="2090"/>
                  </a:moveTo>
                  <a:lnTo>
                    <a:pt x="518" y="2086"/>
                  </a:lnTo>
                  <a:lnTo>
                    <a:pt x="501" y="2085"/>
                  </a:lnTo>
                  <a:lnTo>
                    <a:pt x="483" y="2085"/>
                  </a:lnTo>
                  <a:lnTo>
                    <a:pt x="465" y="2086"/>
                  </a:lnTo>
                  <a:lnTo>
                    <a:pt x="447" y="2088"/>
                  </a:lnTo>
                  <a:lnTo>
                    <a:pt x="429" y="2091"/>
                  </a:lnTo>
                  <a:lnTo>
                    <a:pt x="412" y="2094"/>
                  </a:lnTo>
                  <a:lnTo>
                    <a:pt x="394" y="2099"/>
                  </a:lnTo>
                  <a:lnTo>
                    <a:pt x="380" y="2052"/>
                  </a:lnTo>
                  <a:lnTo>
                    <a:pt x="401" y="2046"/>
                  </a:lnTo>
                  <a:lnTo>
                    <a:pt x="422" y="2042"/>
                  </a:lnTo>
                  <a:lnTo>
                    <a:pt x="442" y="2039"/>
                  </a:lnTo>
                  <a:lnTo>
                    <a:pt x="463" y="2038"/>
                  </a:lnTo>
                  <a:lnTo>
                    <a:pt x="483" y="2036"/>
                  </a:lnTo>
                  <a:lnTo>
                    <a:pt x="503" y="2036"/>
                  </a:lnTo>
                  <a:lnTo>
                    <a:pt x="524" y="2038"/>
                  </a:lnTo>
                  <a:lnTo>
                    <a:pt x="544" y="2041"/>
                  </a:lnTo>
                  <a:lnTo>
                    <a:pt x="536" y="2090"/>
                  </a:lnTo>
                  <a:close/>
                  <a:moveTo>
                    <a:pt x="394" y="2099"/>
                  </a:moveTo>
                  <a:lnTo>
                    <a:pt x="379" y="2104"/>
                  </a:lnTo>
                  <a:lnTo>
                    <a:pt x="365" y="2109"/>
                  </a:lnTo>
                  <a:lnTo>
                    <a:pt x="349" y="2114"/>
                  </a:lnTo>
                  <a:lnTo>
                    <a:pt x="335" y="2121"/>
                  </a:lnTo>
                  <a:lnTo>
                    <a:pt x="320" y="2129"/>
                  </a:lnTo>
                  <a:lnTo>
                    <a:pt x="306" y="2135"/>
                  </a:lnTo>
                  <a:lnTo>
                    <a:pt x="293" y="2144"/>
                  </a:lnTo>
                  <a:lnTo>
                    <a:pt x="278" y="2153"/>
                  </a:lnTo>
                  <a:lnTo>
                    <a:pt x="265" y="2162"/>
                  </a:lnTo>
                  <a:lnTo>
                    <a:pt x="251" y="2172"/>
                  </a:lnTo>
                  <a:lnTo>
                    <a:pt x="238" y="2182"/>
                  </a:lnTo>
                  <a:lnTo>
                    <a:pt x="225" y="2193"/>
                  </a:lnTo>
                  <a:lnTo>
                    <a:pt x="213" y="2204"/>
                  </a:lnTo>
                  <a:lnTo>
                    <a:pt x="200" y="2217"/>
                  </a:lnTo>
                  <a:lnTo>
                    <a:pt x="188" y="2229"/>
                  </a:lnTo>
                  <a:lnTo>
                    <a:pt x="177" y="2241"/>
                  </a:lnTo>
                  <a:lnTo>
                    <a:pt x="140" y="2209"/>
                  </a:lnTo>
                  <a:lnTo>
                    <a:pt x="152" y="2194"/>
                  </a:lnTo>
                  <a:lnTo>
                    <a:pt x="166" y="2181"/>
                  </a:lnTo>
                  <a:lnTo>
                    <a:pt x="179" y="2168"/>
                  </a:lnTo>
                  <a:lnTo>
                    <a:pt x="194" y="2155"/>
                  </a:lnTo>
                  <a:lnTo>
                    <a:pt x="207" y="2143"/>
                  </a:lnTo>
                  <a:lnTo>
                    <a:pt x="223" y="2132"/>
                  </a:lnTo>
                  <a:lnTo>
                    <a:pt x="237" y="2121"/>
                  </a:lnTo>
                  <a:lnTo>
                    <a:pt x="251" y="2111"/>
                  </a:lnTo>
                  <a:lnTo>
                    <a:pt x="267" y="2102"/>
                  </a:lnTo>
                  <a:lnTo>
                    <a:pt x="283" y="2092"/>
                  </a:lnTo>
                  <a:lnTo>
                    <a:pt x="299" y="2084"/>
                  </a:lnTo>
                  <a:lnTo>
                    <a:pt x="315" y="2076"/>
                  </a:lnTo>
                  <a:lnTo>
                    <a:pt x="332" y="2069"/>
                  </a:lnTo>
                  <a:lnTo>
                    <a:pt x="347" y="2063"/>
                  </a:lnTo>
                  <a:lnTo>
                    <a:pt x="364" y="2056"/>
                  </a:lnTo>
                  <a:lnTo>
                    <a:pt x="380" y="2052"/>
                  </a:lnTo>
                  <a:lnTo>
                    <a:pt x="394" y="2099"/>
                  </a:lnTo>
                  <a:close/>
                  <a:moveTo>
                    <a:pt x="177" y="2241"/>
                  </a:moveTo>
                  <a:lnTo>
                    <a:pt x="166" y="2254"/>
                  </a:lnTo>
                  <a:lnTo>
                    <a:pt x="155" y="2268"/>
                  </a:lnTo>
                  <a:lnTo>
                    <a:pt x="145" y="2282"/>
                  </a:lnTo>
                  <a:lnTo>
                    <a:pt x="135" y="2297"/>
                  </a:lnTo>
                  <a:lnTo>
                    <a:pt x="125" y="2311"/>
                  </a:lnTo>
                  <a:lnTo>
                    <a:pt x="116" y="2327"/>
                  </a:lnTo>
                  <a:lnTo>
                    <a:pt x="107" y="2342"/>
                  </a:lnTo>
                  <a:lnTo>
                    <a:pt x="99" y="2358"/>
                  </a:lnTo>
                  <a:lnTo>
                    <a:pt x="91" y="2375"/>
                  </a:lnTo>
                  <a:lnTo>
                    <a:pt x="85" y="2391"/>
                  </a:lnTo>
                  <a:lnTo>
                    <a:pt x="78" y="2408"/>
                  </a:lnTo>
                  <a:lnTo>
                    <a:pt x="72" y="2426"/>
                  </a:lnTo>
                  <a:lnTo>
                    <a:pt x="67" y="2444"/>
                  </a:lnTo>
                  <a:lnTo>
                    <a:pt x="62" y="2461"/>
                  </a:lnTo>
                  <a:lnTo>
                    <a:pt x="59" y="2479"/>
                  </a:lnTo>
                  <a:lnTo>
                    <a:pt x="56" y="2497"/>
                  </a:lnTo>
                  <a:lnTo>
                    <a:pt x="7" y="2489"/>
                  </a:lnTo>
                  <a:lnTo>
                    <a:pt x="10" y="2469"/>
                  </a:lnTo>
                  <a:lnTo>
                    <a:pt x="15" y="2449"/>
                  </a:lnTo>
                  <a:lnTo>
                    <a:pt x="20" y="2430"/>
                  </a:lnTo>
                  <a:lnTo>
                    <a:pt x="26" y="2410"/>
                  </a:lnTo>
                  <a:lnTo>
                    <a:pt x="32" y="2391"/>
                  </a:lnTo>
                  <a:lnTo>
                    <a:pt x="39" y="2373"/>
                  </a:lnTo>
                  <a:lnTo>
                    <a:pt x="47" y="2355"/>
                  </a:lnTo>
                  <a:lnTo>
                    <a:pt x="55" y="2337"/>
                  </a:lnTo>
                  <a:lnTo>
                    <a:pt x="63" y="2319"/>
                  </a:lnTo>
                  <a:lnTo>
                    <a:pt x="74" y="2302"/>
                  </a:lnTo>
                  <a:lnTo>
                    <a:pt x="82" y="2286"/>
                  </a:lnTo>
                  <a:lnTo>
                    <a:pt x="94" y="2269"/>
                  </a:lnTo>
                  <a:lnTo>
                    <a:pt x="105" y="2253"/>
                  </a:lnTo>
                  <a:lnTo>
                    <a:pt x="116" y="2238"/>
                  </a:lnTo>
                  <a:lnTo>
                    <a:pt x="128" y="2223"/>
                  </a:lnTo>
                  <a:lnTo>
                    <a:pt x="140" y="2209"/>
                  </a:lnTo>
                  <a:lnTo>
                    <a:pt x="177" y="2241"/>
                  </a:lnTo>
                  <a:close/>
                  <a:moveTo>
                    <a:pt x="56" y="2497"/>
                  </a:moveTo>
                  <a:lnTo>
                    <a:pt x="51" y="2524"/>
                  </a:lnTo>
                  <a:lnTo>
                    <a:pt x="49" y="2550"/>
                  </a:lnTo>
                  <a:lnTo>
                    <a:pt x="49" y="2577"/>
                  </a:lnTo>
                  <a:lnTo>
                    <a:pt x="50" y="2605"/>
                  </a:lnTo>
                  <a:lnTo>
                    <a:pt x="52" y="2633"/>
                  </a:lnTo>
                  <a:lnTo>
                    <a:pt x="56" y="2662"/>
                  </a:lnTo>
                  <a:lnTo>
                    <a:pt x="61" y="2689"/>
                  </a:lnTo>
                  <a:lnTo>
                    <a:pt x="69" y="2718"/>
                  </a:lnTo>
                  <a:lnTo>
                    <a:pt x="21" y="2732"/>
                  </a:lnTo>
                  <a:lnTo>
                    <a:pt x="13" y="2700"/>
                  </a:lnTo>
                  <a:lnTo>
                    <a:pt x="8" y="2669"/>
                  </a:lnTo>
                  <a:lnTo>
                    <a:pt x="3" y="2638"/>
                  </a:lnTo>
                  <a:lnTo>
                    <a:pt x="0" y="2608"/>
                  </a:lnTo>
                  <a:lnTo>
                    <a:pt x="0" y="2578"/>
                  </a:lnTo>
                  <a:lnTo>
                    <a:pt x="0" y="2548"/>
                  </a:lnTo>
                  <a:lnTo>
                    <a:pt x="2" y="2518"/>
                  </a:lnTo>
                  <a:lnTo>
                    <a:pt x="7" y="2489"/>
                  </a:lnTo>
                  <a:lnTo>
                    <a:pt x="56" y="2497"/>
                  </a:lnTo>
                  <a:close/>
                  <a:moveTo>
                    <a:pt x="46" y="2750"/>
                  </a:moveTo>
                  <a:lnTo>
                    <a:pt x="27" y="2750"/>
                  </a:lnTo>
                  <a:lnTo>
                    <a:pt x="21" y="2732"/>
                  </a:lnTo>
                  <a:lnTo>
                    <a:pt x="46" y="2725"/>
                  </a:lnTo>
                  <a:lnTo>
                    <a:pt x="46" y="2750"/>
                  </a:lnTo>
                  <a:close/>
                  <a:moveTo>
                    <a:pt x="46" y="2700"/>
                  </a:moveTo>
                  <a:lnTo>
                    <a:pt x="5766" y="2700"/>
                  </a:lnTo>
                  <a:lnTo>
                    <a:pt x="5766" y="2750"/>
                  </a:lnTo>
                  <a:lnTo>
                    <a:pt x="46" y="2750"/>
                  </a:lnTo>
                  <a:lnTo>
                    <a:pt x="46" y="2700"/>
                  </a:lnTo>
                  <a:close/>
                  <a:moveTo>
                    <a:pt x="5789" y="2732"/>
                  </a:moveTo>
                  <a:lnTo>
                    <a:pt x="5785" y="2750"/>
                  </a:lnTo>
                  <a:lnTo>
                    <a:pt x="5766" y="2750"/>
                  </a:lnTo>
                  <a:lnTo>
                    <a:pt x="5766" y="2725"/>
                  </a:lnTo>
                  <a:lnTo>
                    <a:pt x="5789" y="2732"/>
                  </a:lnTo>
                  <a:close/>
                  <a:moveTo>
                    <a:pt x="5743" y="2719"/>
                  </a:moveTo>
                  <a:lnTo>
                    <a:pt x="5750" y="2683"/>
                  </a:lnTo>
                  <a:lnTo>
                    <a:pt x="5758" y="2647"/>
                  </a:lnTo>
                  <a:lnTo>
                    <a:pt x="5764" y="2613"/>
                  </a:lnTo>
                  <a:lnTo>
                    <a:pt x="5769" y="2579"/>
                  </a:lnTo>
                  <a:lnTo>
                    <a:pt x="5773" y="2547"/>
                  </a:lnTo>
                  <a:lnTo>
                    <a:pt x="5776" y="2517"/>
                  </a:lnTo>
                  <a:lnTo>
                    <a:pt x="5777" y="2488"/>
                  </a:lnTo>
                  <a:lnTo>
                    <a:pt x="5778" y="2459"/>
                  </a:lnTo>
                  <a:lnTo>
                    <a:pt x="5778" y="2432"/>
                  </a:lnTo>
                  <a:lnTo>
                    <a:pt x="5777" y="2407"/>
                  </a:lnTo>
                  <a:lnTo>
                    <a:pt x="5776" y="2381"/>
                  </a:lnTo>
                  <a:lnTo>
                    <a:pt x="5774" y="2358"/>
                  </a:lnTo>
                  <a:lnTo>
                    <a:pt x="5770" y="2336"/>
                  </a:lnTo>
                  <a:lnTo>
                    <a:pt x="5766" y="2313"/>
                  </a:lnTo>
                  <a:lnTo>
                    <a:pt x="5762" y="2292"/>
                  </a:lnTo>
                  <a:lnTo>
                    <a:pt x="5757" y="2272"/>
                  </a:lnTo>
                  <a:lnTo>
                    <a:pt x="5750" y="2253"/>
                  </a:lnTo>
                  <a:lnTo>
                    <a:pt x="5745" y="2236"/>
                  </a:lnTo>
                  <a:lnTo>
                    <a:pt x="5738" y="2218"/>
                  </a:lnTo>
                  <a:lnTo>
                    <a:pt x="5732" y="2201"/>
                  </a:lnTo>
                  <a:lnTo>
                    <a:pt x="5717" y="2170"/>
                  </a:lnTo>
                  <a:lnTo>
                    <a:pt x="5700" y="2141"/>
                  </a:lnTo>
                  <a:lnTo>
                    <a:pt x="5685" y="2115"/>
                  </a:lnTo>
                  <a:lnTo>
                    <a:pt x="5668" y="2091"/>
                  </a:lnTo>
                  <a:lnTo>
                    <a:pt x="5651" y="2069"/>
                  </a:lnTo>
                  <a:lnTo>
                    <a:pt x="5635" y="2048"/>
                  </a:lnTo>
                  <a:lnTo>
                    <a:pt x="5675" y="2018"/>
                  </a:lnTo>
                  <a:lnTo>
                    <a:pt x="5691" y="2040"/>
                  </a:lnTo>
                  <a:lnTo>
                    <a:pt x="5709" y="2064"/>
                  </a:lnTo>
                  <a:lnTo>
                    <a:pt x="5727" y="2090"/>
                  </a:lnTo>
                  <a:lnTo>
                    <a:pt x="5745" y="2118"/>
                  </a:lnTo>
                  <a:lnTo>
                    <a:pt x="5762" y="2149"/>
                  </a:lnTo>
                  <a:lnTo>
                    <a:pt x="5777" y="2182"/>
                  </a:lnTo>
                  <a:lnTo>
                    <a:pt x="5785" y="2200"/>
                  </a:lnTo>
                  <a:lnTo>
                    <a:pt x="5792" y="2218"/>
                  </a:lnTo>
                  <a:lnTo>
                    <a:pt x="5798" y="2238"/>
                  </a:lnTo>
                  <a:lnTo>
                    <a:pt x="5804" y="2258"/>
                  </a:lnTo>
                  <a:lnTo>
                    <a:pt x="5809" y="2279"/>
                  </a:lnTo>
                  <a:lnTo>
                    <a:pt x="5815" y="2301"/>
                  </a:lnTo>
                  <a:lnTo>
                    <a:pt x="5818" y="2325"/>
                  </a:lnTo>
                  <a:lnTo>
                    <a:pt x="5823" y="2348"/>
                  </a:lnTo>
                  <a:lnTo>
                    <a:pt x="5825" y="2373"/>
                  </a:lnTo>
                  <a:lnTo>
                    <a:pt x="5827" y="2400"/>
                  </a:lnTo>
                  <a:lnTo>
                    <a:pt x="5828" y="2427"/>
                  </a:lnTo>
                  <a:lnTo>
                    <a:pt x="5828" y="2456"/>
                  </a:lnTo>
                  <a:lnTo>
                    <a:pt x="5827" y="2486"/>
                  </a:lnTo>
                  <a:lnTo>
                    <a:pt x="5825" y="2517"/>
                  </a:lnTo>
                  <a:lnTo>
                    <a:pt x="5823" y="2549"/>
                  </a:lnTo>
                  <a:lnTo>
                    <a:pt x="5818" y="2583"/>
                  </a:lnTo>
                  <a:lnTo>
                    <a:pt x="5813" y="2618"/>
                  </a:lnTo>
                  <a:lnTo>
                    <a:pt x="5807" y="2654"/>
                  </a:lnTo>
                  <a:lnTo>
                    <a:pt x="5799" y="2692"/>
                  </a:lnTo>
                  <a:lnTo>
                    <a:pt x="5789" y="2732"/>
                  </a:lnTo>
                  <a:lnTo>
                    <a:pt x="5743" y="2719"/>
                  </a:lnTo>
                  <a:close/>
                  <a:moveTo>
                    <a:pt x="5635" y="2048"/>
                  </a:moveTo>
                  <a:lnTo>
                    <a:pt x="5620" y="2029"/>
                  </a:lnTo>
                  <a:lnTo>
                    <a:pt x="5607" y="2010"/>
                  </a:lnTo>
                  <a:lnTo>
                    <a:pt x="5595" y="1992"/>
                  </a:lnTo>
                  <a:lnTo>
                    <a:pt x="5585" y="1975"/>
                  </a:lnTo>
                  <a:lnTo>
                    <a:pt x="5576" y="1957"/>
                  </a:lnTo>
                  <a:lnTo>
                    <a:pt x="5569" y="1940"/>
                  </a:lnTo>
                  <a:lnTo>
                    <a:pt x="5567" y="1930"/>
                  </a:lnTo>
                  <a:lnTo>
                    <a:pt x="5565" y="1921"/>
                  </a:lnTo>
                  <a:lnTo>
                    <a:pt x="5564" y="1911"/>
                  </a:lnTo>
                  <a:lnTo>
                    <a:pt x="5562" y="1902"/>
                  </a:lnTo>
                  <a:lnTo>
                    <a:pt x="5611" y="1901"/>
                  </a:lnTo>
                  <a:lnTo>
                    <a:pt x="5614" y="1914"/>
                  </a:lnTo>
                  <a:lnTo>
                    <a:pt x="5617" y="1927"/>
                  </a:lnTo>
                  <a:lnTo>
                    <a:pt x="5623" y="1942"/>
                  </a:lnTo>
                  <a:lnTo>
                    <a:pt x="5630" y="1955"/>
                  </a:lnTo>
                  <a:lnTo>
                    <a:pt x="5650" y="1985"/>
                  </a:lnTo>
                  <a:lnTo>
                    <a:pt x="5675" y="2018"/>
                  </a:lnTo>
                  <a:lnTo>
                    <a:pt x="5635" y="204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65"/>
            <p:cNvSpPr>
              <a:spLocks/>
            </p:cNvSpPr>
            <p:nvPr/>
          </p:nvSpPr>
          <p:spPr bwMode="auto">
            <a:xfrm>
              <a:off x="3384550" y="3567113"/>
              <a:ext cx="742950" cy="336550"/>
            </a:xfrm>
            <a:custGeom>
              <a:avLst/>
              <a:gdLst>
                <a:gd name="T0" fmla="*/ 2802 w 2808"/>
                <a:gd name="T1" fmla="*/ 976 h 1273"/>
                <a:gd name="T2" fmla="*/ 2777 w 2808"/>
                <a:gd name="T3" fmla="*/ 890 h 1273"/>
                <a:gd name="T4" fmla="*/ 2737 w 2808"/>
                <a:gd name="T5" fmla="*/ 812 h 1273"/>
                <a:gd name="T6" fmla="*/ 2684 w 2808"/>
                <a:gd name="T7" fmla="*/ 745 h 1273"/>
                <a:gd name="T8" fmla="*/ 2618 w 2808"/>
                <a:gd name="T9" fmla="*/ 688 h 1273"/>
                <a:gd name="T10" fmla="*/ 2542 w 2808"/>
                <a:gd name="T11" fmla="*/ 644 h 1273"/>
                <a:gd name="T12" fmla="*/ 2459 w 2808"/>
                <a:gd name="T13" fmla="*/ 617 h 1273"/>
                <a:gd name="T14" fmla="*/ 2369 w 2808"/>
                <a:gd name="T15" fmla="*/ 606 h 1273"/>
                <a:gd name="T16" fmla="*/ 2309 w 2808"/>
                <a:gd name="T17" fmla="*/ 608 h 1273"/>
                <a:gd name="T18" fmla="*/ 2300 w 2808"/>
                <a:gd name="T19" fmla="*/ 570 h 1273"/>
                <a:gd name="T20" fmla="*/ 2297 w 2808"/>
                <a:gd name="T21" fmla="*/ 514 h 1273"/>
                <a:gd name="T22" fmla="*/ 2281 w 2808"/>
                <a:gd name="T23" fmla="*/ 462 h 1273"/>
                <a:gd name="T24" fmla="*/ 2257 w 2808"/>
                <a:gd name="T25" fmla="*/ 414 h 1273"/>
                <a:gd name="T26" fmla="*/ 2224 w 2808"/>
                <a:gd name="T27" fmla="*/ 373 h 1273"/>
                <a:gd name="T28" fmla="*/ 2184 w 2808"/>
                <a:gd name="T29" fmla="*/ 339 h 1273"/>
                <a:gd name="T30" fmla="*/ 2138 w 2808"/>
                <a:gd name="T31" fmla="*/ 312 h 1273"/>
                <a:gd name="T32" fmla="*/ 2086 w 2808"/>
                <a:gd name="T33" fmla="*/ 295 h 1273"/>
                <a:gd name="T34" fmla="*/ 2032 w 2808"/>
                <a:gd name="T35" fmla="*/ 287 h 1273"/>
                <a:gd name="T36" fmla="*/ 1956 w 2808"/>
                <a:gd name="T37" fmla="*/ 296 h 1273"/>
                <a:gd name="T38" fmla="*/ 1882 w 2808"/>
                <a:gd name="T39" fmla="*/ 327 h 1273"/>
                <a:gd name="T40" fmla="*/ 1851 w 2808"/>
                <a:gd name="T41" fmla="*/ 284 h 1273"/>
                <a:gd name="T42" fmla="*/ 1821 w 2808"/>
                <a:gd name="T43" fmla="*/ 217 h 1273"/>
                <a:gd name="T44" fmla="*/ 1781 w 2808"/>
                <a:gd name="T45" fmla="*/ 157 h 1273"/>
                <a:gd name="T46" fmla="*/ 1730 w 2808"/>
                <a:gd name="T47" fmla="*/ 105 h 1273"/>
                <a:gd name="T48" fmla="*/ 1673 w 2808"/>
                <a:gd name="T49" fmla="*/ 63 h 1273"/>
                <a:gd name="T50" fmla="*/ 1607 w 2808"/>
                <a:gd name="T51" fmla="*/ 29 h 1273"/>
                <a:gd name="T52" fmla="*/ 1537 w 2808"/>
                <a:gd name="T53" fmla="*/ 9 h 1273"/>
                <a:gd name="T54" fmla="*/ 1461 w 2808"/>
                <a:gd name="T55" fmla="*/ 0 h 1273"/>
                <a:gd name="T56" fmla="*/ 1390 w 2808"/>
                <a:gd name="T57" fmla="*/ 5 h 1273"/>
                <a:gd name="T58" fmla="*/ 1323 w 2808"/>
                <a:gd name="T59" fmla="*/ 21 h 1273"/>
                <a:gd name="T60" fmla="*/ 1261 w 2808"/>
                <a:gd name="T61" fmla="*/ 46 h 1273"/>
                <a:gd name="T62" fmla="*/ 1205 w 2808"/>
                <a:gd name="T63" fmla="*/ 82 h 1273"/>
                <a:gd name="T64" fmla="*/ 1155 w 2808"/>
                <a:gd name="T65" fmla="*/ 124 h 1273"/>
                <a:gd name="T66" fmla="*/ 1112 w 2808"/>
                <a:gd name="T67" fmla="*/ 174 h 1273"/>
                <a:gd name="T68" fmla="*/ 1078 w 2808"/>
                <a:gd name="T69" fmla="*/ 231 h 1273"/>
                <a:gd name="T70" fmla="*/ 1052 w 2808"/>
                <a:gd name="T71" fmla="*/ 292 h 1273"/>
                <a:gd name="T72" fmla="*/ 983 w 2808"/>
                <a:gd name="T73" fmla="*/ 291 h 1273"/>
                <a:gd name="T74" fmla="*/ 893 w 2808"/>
                <a:gd name="T75" fmla="*/ 282 h 1273"/>
                <a:gd name="T76" fmla="*/ 792 w 2808"/>
                <a:gd name="T77" fmla="*/ 290 h 1273"/>
                <a:gd name="T78" fmla="*/ 694 w 2808"/>
                <a:gd name="T79" fmla="*/ 317 h 1273"/>
                <a:gd name="T80" fmla="*/ 605 w 2808"/>
                <a:gd name="T81" fmla="*/ 362 h 1273"/>
                <a:gd name="T82" fmla="*/ 527 w 2808"/>
                <a:gd name="T83" fmla="*/ 423 h 1273"/>
                <a:gd name="T84" fmla="*/ 462 w 2808"/>
                <a:gd name="T85" fmla="*/ 497 h 1273"/>
                <a:gd name="T86" fmla="*/ 412 w 2808"/>
                <a:gd name="T87" fmla="*/ 582 h 1273"/>
                <a:gd name="T88" fmla="*/ 380 w 2808"/>
                <a:gd name="T89" fmla="*/ 677 h 1273"/>
                <a:gd name="T90" fmla="*/ 366 w 2808"/>
                <a:gd name="T91" fmla="*/ 779 h 1273"/>
                <a:gd name="T92" fmla="*/ 328 w 2808"/>
                <a:gd name="T93" fmla="*/ 802 h 1273"/>
                <a:gd name="T94" fmla="*/ 266 w 2808"/>
                <a:gd name="T95" fmla="*/ 808 h 1273"/>
                <a:gd name="T96" fmla="*/ 204 w 2808"/>
                <a:gd name="T97" fmla="*/ 826 h 1273"/>
                <a:gd name="T98" fmla="*/ 149 w 2808"/>
                <a:gd name="T99" fmla="*/ 855 h 1273"/>
                <a:gd name="T100" fmla="*/ 100 w 2808"/>
                <a:gd name="T101" fmla="*/ 893 h 1273"/>
                <a:gd name="T102" fmla="*/ 59 w 2808"/>
                <a:gd name="T103" fmla="*/ 940 h 1273"/>
                <a:gd name="T104" fmla="*/ 28 w 2808"/>
                <a:gd name="T105" fmla="*/ 995 h 1273"/>
                <a:gd name="T106" fmla="*/ 8 w 2808"/>
                <a:gd name="T107" fmla="*/ 1055 h 1273"/>
                <a:gd name="T108" fmla="*/ 0 w 2808"/>
                <a:gd name="T109" fmla="*/ 1119 h 1273"/>
                <a:gd name="T110" fmla="*/ 5 w 2808"/>
                <a:gd name="T111" fmla="*/ 1191 h 1273"/>
                <a:gd name="T112" fmla="*/ 26 w 2808"/>
                <a:gd name="T113" fmla="*/ 1257 h 1273"/>
                <a:gd name="T114" fmla="*/ 2777 w 2808"/>
                <a:gd name="T115" fmla="*/ 1221 h 1273"/>
                <a:gd name="T116" fmla="*/ 2806 w 2808"/>
                <a:gd name="T117" fmla="*/ 110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08" h="1273">
                  <a:moveTo>
                    <a:pt x="2808" y="1045"/>
                  </a:moveTo>
                  <a:lnTo>
                    <a:pt x="2807" y="1022"/>
                  </a:lnTo>
                  <a:lnTo>
                    <a:pt x="2805" y="998"/>
                  </a:lnTo>
                  <a:lnTo>
                    <a:pt x="2802" y="976"/>
                  </a:lnTo>
                  <a:lnTo>
                    <a:pt x="2797" y="954"/>
                  </a:lnTo>
                  <a:lnTo>
                    <a:pt x="2792" y="933"/>
                  </a:lnTo>
                  <a:lnTo>
                    <a:pt x="2785" y="911"/>
                  </a:lnTo>
                  <a:lnTo>
                    <a:pt x="2777" y="890"/>
                  </a:lnTo>
                  <a:lnTo>
                    <a:pt x="2768" y="870"/>
                  </a:lnTo>
                  <a:lnTo>
                    <a:pt x="2759" y="850"/>
                  </a:lnTo>
                  <a:lnTo>
                    <a:pt x="2748" y="831"/>
                  </a:lnTo>
                  <a:lnTo>
                    <a:pt x="2737" y="812"/>
                  </a:lnTo>
                  <a:lnTo>
                    <a:pt x="2725" y="795"/>
                  </a:lnTo>
                  <a:lnTo>
                    <a:pt x="2711" y="777"/>
                  </a:lnTo>
                  <a:lnTo>
                    <a:pt x="2698" y="760"/>
                  </a:lnTo>
                  <a:lnTo>
                    <a:pt x="2684" y="745"/>
                  </a:lnTo>
                  <a:lnTo>
                    <a:pt x="2668" y="729"/>
                  </a:lnTo>
                  <a:lnTo>
                    <a:pt x="2651" y="715"/>
                  </a:lnTo>
                  <a:lnTo>
                    <a:pt x="2635" y="701"/>
                  </a:lnTo>
                  <a:lnTo>
                    <a:pt x="2618" y="688"/>
                  </a:lnTo>
                  <a:lnTo>
                    <a:pt x="2600" y="676"/>
                  </a:lnTo>
                  <a:lnTo>
                    <a:pt x="2581" y="665"/>
                  </a:lnTo>
                  <a:lnTo>
                    <a:pt x="2562" y="654"/>
                  </a:lnTo>
                  <a:lnTo>
                    <a:pt x="2542" y="644"/>
                  </a:lnTo>
                  <a:lnTo>
                    <a:pt x="2522" y="636"/>
                  </a:lnTo>
                  <a:lnTo>
                    <a:pt x="2501" y="629"/>
                  </a:lnTo>
                  <a:lnTo>
                    <a:pt x="2480" y="622"/>
                  </a:lnTo>
                  <a:lnTo>
                    <a:pt x="2459" y="617"/>
                  </a:lnTo>
                  <a:lnTo>
                    <a:pt x="2437" y="612"/>
                  </a:lnTo>
                  <a:lnTo>
                    <a:pt x="2414" y="609"/>
                  </a:lnTo>
                  <a:lnTo>
                    <a:pt x="2391" y="607"/>
                  </a:lnTo>
                  <a:lnTo>
                    <a:pt x="2369" y="606"/>
                  </a:lnTo>
                  <a:lnTo>
                    <a:pt x="2346" y="606"/>
                  </a:lnTo>
                  <a:lnTo>
                    <a:pt x="2333" y="606"/>
                  </a:lnTo>
                  <a:lnTo>
                    <a:pt x="2321" y="607"/>
                  </a:lnTo>
                  <a:lnTo>
                    <a:pt x="2309" y="608"/>
                  </a:lnTo>
                  <a:lnTo>
                    <a:pt x="2297" y="609"/>
                  </a:lnTo>
                  <a:lnTo>
                    <a:pt x="2299" y="597"/>
                  </a:lnTo>
                  <a:lnTo>
                    <a:pt x="2300" y="583"/>
                  </a:lnTo>
                  <a:lnTo>
                    <a:pt x="2300" y="570"/>
                  </a:lnTo>
                  <a:lnTo>
                    <a:pt x="2301" y="557"/>
                  </a:lnTo>
                  <a:lnTo>
                    <a:pt x="2300" y="542"/>
                  </a:lnTo>
                  <a:lnTo>
                    <a:pt x="2299" y="529"/>
                  </a:lnTo>
                  <a:lnTo>
                    <a:pt x="2297" y="514"/>
                  </a:lnTo>
                  <a:lnTo>
                    <a:pt x="2293" y="501"/>
                  </a:lnTo>
                  <a:lnTo>
                    <a:pt x="2290" y="488"/>
                  </a:lnTo>
                  <a:lnTo>
                    <a:pt x="2287" y="475"/>
                  </a:lnTo>
                  <a:lnTo>
                    <a:pt x="2281" y="462"/>
                  </a:lnTo>
                  <a:lnTo>
                    <a:pt x="2277" y="450"/>
                  </a:lnTo>
                  <a:lnTo>
                    <a:pt x="2270" y="438"/>
                  </a:lnTo>
                  <a:lnTo>
                    <a:pt x="2264" y="426"/>
                  </a:lnTo>
                  <a:lnTo>
                    <a:pt x="2257" y="414"/>
                  </a:lnTo>
                  <a:lnTo>
                    <a:pt x="2250" y="403"/>
                  </a:lnTo>
                  <a:lnTo>
                    <a:pt x="2241" y="393"/>
                  </a:lnTo>
                  <a:lnTo>
                    <a:pt x="2233" y="383"/>
                  </a:lnTo>
                  <a:lnTo>
                    <a:pt x="2224" y="373"/>
                  </a:lnTo>
                  <a:lnTo>
                    <a:pt x="2214" y="363"/>
                  </a:lnTo>
                  <a:lnTo>
                    <a:pt x="2204" y="354"/>
                  </a:lnTo>
                  <a:lnTo>
                    <a:pt x="2194" y="346"/>
                  </a:lnTo>
                  <a:lnTo>
                    <a:pt x="2184" y="339"/>
                  </a:lnTo>
                  <a:lnTo>
                    <a:pt x="2173" y="331"/>
                  </a:lnTo>
                  <a:lnTo>
                    <a:pt x="2162" y="324"/>
                  </a:lnTo>
                  <a:lnTo>
                    <a:pt x="2150" y="317"/>
                  </a:lnTo>
                  <a:lnTo>
                    <a:pt x="2138" y="312"/>
                  </a:lnTo>
                  <a:lnTo>
                    <a:pt x="2125" y="306"/>
                  </a:lnTo>
                  <a:lnTo>
                    <a:pt x="2113" y="302"/>
                  </a:lnTo>
                  <a:lnTo>
                    <a:pt x="2100" y="299"/>
                  </a:lnTo>
                  <a:lnTo>
                    <a:pt x="2086" y="295"/>
                  </a:lnTo>
                  <a:lnTo>
                    <a:pt x="2073" y="292"/>
                  </a:lnTo>
                  <a:lnTo>
                    <a:pt x="2060" y="290"/>
                  </a:lnTo>
                  <a:lnTo>
                    <a:pt x="2045" y="289"/>
                  </a:lnTo>
                  <a:lnTo>
                    <a:pt x="2032" y="287"/>
                  </a:lnTo>
                  <a:lnTo>
                    <a:pt x="2017" y="287"/>
                  </a:lnTo>
                  <a:lnTo>
                    <a:pt x="1996" y="290"/>
                  </a:lnTo>
                  <a:lnTo>
                    <a:pt x="1976" y="292"/>
                  </a:lnTo>
                  <a:lnTo>
                    <a:pt x="1956" y="296"/>
                  </a:lnTo>
                  <a:lnTo>
                    <a:pt x="1936" y="302"/>
                  </a:lnTo>
                  <a:lnTo>
                    <a:pt x="1917" y="309"/>
                  </a:lnTo>
                  <a:lnTo>
                    <a:pt x="1900" y="317"/>
                  </a:lnTo>
                  <a:lnTo>
                    <a:pt x="1882" y="327"/>
                  </a:lnTo>
                  <a:lnTo>
                    <a:pt x="1866" y="338"/>
                  </a:lnTo>
                  <a:lnTo>
                    <a:pt x="1862" y="320"/>
                  </a:lnTo>
                  <a:lnTo>
                    <a:pt x="1856" y="302"/>
                  </a:lnTo>
                  <a:lnTo>
                    <a:pt x="1851" y="284"/>
                  </a:lnTo>
                  <a:lnTo>
                    <a:pt x="1845" y="266"/>
                  </a:lnTo>
                  <a:lnTo>
                    <a:pt x="1837" y="250"/>
                  </a:lnTo>
                  <a:lnTo>
                    <a:pt x="1829" y="233"/>
                  </a:lnTo>
                  <a:lnTo>
                    <a:pt x="1821" y="217"/>
                  </a:lnTo>
                  <a:lnTo>
                    <a:pt x="1812" y="202"/>
                  </a:lnTo>
                  <a:lnTo>
                    <a:pt x="1802" y="186"/>
                  </a:lnTo>
                  <a:lnTo>
                    <a:pt x="1792" y="172"/>
                  </a:lnTo>
                  <a:lnTo>
                    <a:pt x="1781" y="157"/>
                  </a:lnTo>
                  <a:lnTo>
                    <a:pt x="1768" y="143"/>
                  </a:lnTo>
                  <a:lnTo>
                    <a:pt x="1756" y="130"/>
                  </a:lnTo>
                  <a:lnTo>
                    <a:pt x="1744" y="117"/>
                  </a:lnTo>
                  <a:lnTo>
                    <a:pt x="1730" y="105"/>
                  </a:lnTo>
                  <a:lnTo>
                    <a:pt x="1717" y="94"/>
                  </a:lnTo>
                  <a:lnTo>
                    <a:pt x="1703" y="83"/>
                  </a:lnTo>
                  <a:lnTo>
                    <a:pt x="1687" y="72"/>
                  </a:lnTo>
                  <a:lnTo>
                    <a:pt x="1673" y="63"/>
                  </a:lnTo>
                  <a:lnTo>
                    <a:pt x="1657" y="53"/>
                  </a:lnTo>
                  <a:lnTo>
                    <a:pt x="1640" y="45"/>
                  </a:lnTo>
                  <a:lnTo>
                    <a:pt x="1624" y="37"/>
                  </a:lnTo>
                  <a:lnTo>
                    <a:pt x="1607" y="29"/>
                  </a:lnTo>
                  <a:lnTo>
                    <a:pt x="1590" y="24"/>
                  </a:lnTo>
                  <a:lnTo>
                    <a:pt x="1573" y="18"/>
                  </a:lnTo>
                  <a:lnTo>
                    <a:pt x="1555" y="13"/>
                  </a:lnTo>
                  <a:lnTo>
                    <a:pt x="1537" y="9"/>
                  </a:lnTo>
                  <a:lnTo>
                    <a:pt x="1518" y="6"/>
                  </a:lnTo>
                  <a:lnTo>
                    <a:pt x="1499" y="3"/>
                  </a:lnTo>
                  <a:lnTo>
                    <a:pt x="1480" y="2"/>
                  </a:lnTo>
                  <a:lnTo>
                    <a:pt x="1461" y="0"/>
                  </a:lnTo>
                  <a:lnTo>
                    <a:pt x="1442" y="0"/>
                  </a:lnTo>
                  <a:lnTo>
                    <a:pt x="1425" y="2"/>
                  </a:lnTo>
                  <a:lnTo>
                    <a:pt x="1407" y="3"/>
                  </a:lnTo>
                  <a:lnTo>
                    <a:pt x="1390" y="5"/>
                  </a:lnTo>
                  <a:lnTo>
                    <a:pt x="1372" y="8"/>
                  </a:lnTo>
                  <a:lnTo>
                    <a:pt x="1356" y="12"/>
                  </a:lnTo>
                  <a:lnTo>
                    <a:pt x="1340" y="16"/>
                  </a:lnTo>
                  <a:lnTo>
                    <a:pt x="1323" y="21"/>
                  </a:lnTo>
                  <a:lnTo>
                    <a:pt x="1308" y="26"/>
                  </a:lnTo>
                  <a:lnTo>
                    <a:pt x="1292" y="33"/>
                  </a:lnTo>
                  <a:lnTo>
                    <a:pt x="1277" y="39"/>
                  </a:lnTo>
                  <a:lnTo>
                    <a:pt x="1261" y="46"/>
                  </a:lnTo>
                  <a:lnTo>
                    <a:pt x="1247" y="55"/>
                  </a:lnTo>
                  <a:lnTo>
                    <a:pt x="1232" y="63"/>
                  </a:lnTo>
                  <a:lnTo>
                    <a:pt x="1219" y="72"/>
                  </a:lnTo>
                  <a:lnTo>
                    <a:pt x="1205" y="82"/>
                  </a:lnTo>
                  <a:lnTo>
                    <a:pt x="1192" y="92"/>
                  </a:lnTo>
                  <a:lnTo>
                    <a:pt x="1179" y="102"/>
                  </a:lnTo>
                  <a:lnTo>
                    <a:pt x="1167" y="113"/>
                  </a:lnTo>
                  <a:lnTo>
                    <a:pt x="1155" y="124"/>
                  </a:lnTo>
                  <a:lnTo>
                    <a:pt x="1143" y="136"/>
                  </a:lnTo>
                  <a:lnTo>
                    <a:pt x="1133" y="148"/>
                  </a:lnTo>
                  <a:lnTo>
                    <a:pt x="1122" y="161"/>
                  </a:lnTo>
                  <a:lnTo>
                    <a:pt x="1112" y="174"/>
                  </a:lnTo>
                  <a:lnTo>
                    <a:pt x="1103" y="187"/>
                  </a:lnTo>
                  <a:lnTo>
                    <a:pt x="1094" y="202"/>
                  </a:lnTo>
                  <a:lnTo>
                    <a:pt x="1085" y="216"/>
                  </a:lnTo>
                  <a:lnTo>
                    <a:pt x="1078" y="231"/>
                  </a:lnTo>
                  <a:lnTo>
                    <a:pt x="1071" y="245"/>
                  </a:lnTo>
                  <a:lnTo>
                    <a:pt x="1064" y="261"/>
                  </a:lnTo>
                  <a:lnTo>
                    <a:pt x="1058" y="276"/>
                  </a:lnTo>
                  <a:lnTo>
                    <a:pt x="1052" y="292"/>
                  </a:lnTo>
                  <a:lnTo>
                    <a:pt x="1048" y="307"/>
                  </a:lnTo>
                  <a:lnTo>
                    <a:pt x="1026" y="302"/>
                  </a:lnTo>
                  <a:lnTo>
                    <a:pt x="1005" y="295"/>
                  </a:lnTo>
                  <a:lnTo>
                    <a:pt x="983" y="291"/>
                  </a:lnTo>
                  <a:lnTo>
                    <a:pt x="961" y="287"/>
                  </a:lnTo>
                  <a:lnTo>
                    <a:pt x="939" y="284"/>
                  </a:lnTo>
                  <a:lnTo>
                    <a:pt x="916" y="282"/>
                  </a:lnTo>
                  <a:lnTo>
                    <a:pt x="893" y="282"/>
                  </a:lnTo>
                  <a:lnTo>
                    <a:pt x="870" y="282"/>
                  </a:lnTo>
                  <a:lnTo>
                    <a:pt x="843" y="283"/>
                  </a:lnTo>
                  <a:lnTo>
                    <a:pt x="817" y="285"/>
                  </a:lnTo>
                  <a:lnTo>
                    <a:pt x="792" y="290"/>
                  </a:lnTo>
                  <a:lnTo>
                    <a:pt x="766" y="294"/>
                  </a:lnTo>
                  <a:lnTo>
                    <a:pt x="742" y="301"/>
                  </a:lnTo>
                  <a:lnTo>
                    <a:pt x="717" y="309"/>
                  </a:lnTo>
                  <a:lnTo>
                    <a:pt x="694" y="317"/>
                  </a:lnTo>
                  <a:lnTo>
                    <a:pt x="670" y="326"/>
                  </a:lnTo>
                  <a:lnTo>
                    <a:pt x="648" y="338"/>
                  </a:lnTo>
                  <a:lnTo>
                    <a:pt x="626" y="350"/>
                  </a:lnTo>
                  <a:lnTo>
                    <a:pt x="605" y="362"/>
                  </a:lnTo>
                  <a:lnTo>
                    <a:pt x="585" y="376"/>
                  </a:lnTo>
                  <a:lnTo>
                    <a:pt x="565" y="391"/>
                  </a:lnTo>
                  <a:lnTo>
                    <a:pt x="546" y="406"/>
                  </a:lnTo>
                  <a:lnTo>
                    <a:pt x="527" y="423"/>
                  </a:lnTo>
                  <a:lnTo>
                    <a:pt x="510" y="440"/>
                  </a:lnTo>
                  <a:lnTo>
                    <a:pt x="494" y="459"/>
                  </a:lnTo>
                  <a:lnTo>
                    <a:pt x="477" y="478"/>
                  </a:lnTo>
                  <a:lnTo>
                    <a:pt x="462" y="497"/>
                  </a:lnTo>
                  <a:lnTo>
                    <a:pt x="449" y="518"/>
                  </a:lnTo>
                  <a:lnTo>
                    <a:pt x="436" y="539"/>
                  </a:lnTo>
                  <a:lnTo>
                    <a:pt x="424" y="560"/>
                  </a:lnTo>
                  <a:lnTo>
                    <a:pt x="412" y="582"/>
                  </a:lnTo>
                  <a:lnTo>
                    <a:pt x="402" y="606"/>
                  </a:lnTo>
                  <a:lnTo>
                    <a:pt x="394" y="629"/>
                  </a:lnTo>
                  <a:lnTo>
                    <a:pt x="387" y="652"/>
                  </a:lnTo>
                  <a:lnTo>
                    <a:pt x="380" y="677"/>
                  </a:lnTo>
                  <a:lnTo>
                    <a:pt x="375" y="702"/>
                  </a:lnTo>
                  <a:lnTo>
                    <a:pt x="370" y="728"/>
                  </a:lnTo>
                  <a:lnTo>
                    <a:pt x="367" y="753"/>
                  </a:lnTo>
                  <a:lnTo>
                    <a:pt x="366" y="779"/>
                  </a:lnTo>
                  <a:lnTo>
                    <a:pt x="366" y="806"/>
                  </a:lnTo>
                  <a:lnTo>
                    <a:pt x="353" y="805"/>
                  </a:lnTo>
                  <a:lnTo>
                    <a:pt x="340" y="804"/>
                  </a:lnTo>
                  <a:lnTo>
                    <a:pt x="328" y="802"/>
                  </a:lnTo>
                  <a:lnTo>
                    <a:pt x="316" y="804"/>
                  </a:lnTo>
                  <a:lnTo>
                    <a:pt x="299" y="804"/>
                  </a:lnTo>
                  <a:lnTo>
                    <a:pt x="282" y="806"/>
                  </a:lnTo>
                  <a:lnTo>
                    <a:pt x="266" y="808"/>
                  </a:lnTo>
                  <a:lnTo>
                    <a:pt x="250" y="811"/>
                  </a:lnTo>
                  <a:lnTo>
                    <a:pt x="234" y="816"/>
                  </a:lnTo>
                  <a:lnTo>
                    <a:pt x="219" y="820"/>
                  </a:lnTo>
                  <a:lnTo>
                    <a:pt x="204" y="826"/>
                  </a:lnTo>
                  <a:lnTo>
                    <a:pt x="190" y="831"/>
                  </a:lnTo>
                  <a:lnTo>
                    <a:pt x="176" y="839"/>
                  </a:lnTo>
                  <a:lnTo>
                    <a:pt x="162" y="846"/>
                  </a:lnTo>
                  <a:lnTo>
                    <a:pt x="149" y="855"/>
                  </a:lnTo>
                  <a:lnTo>
                    <a:pt x="135" y="864"/>
                  </a:lnTo>
                  <a:lnTo>
                    <a:pt x="123" y="873"/>
                  </a:lnTo>
                  <a:lnTo>
                    <a:pt x="111" y="883"/>
                  </a:lnTo>
                  <a:lnTo>
                    <a:pt x="100" y="893"/>
                  </a:lnTo>
                  <a:lnTo>
                    <a:pt x="89" y="904"/>
                  </a:lnTo>
                  <a:lnTo>
                    <a:pt x="78" y="916"/>
                  </a:lnTo>
                  <a:lnTo>
                    <a:pt x="68" y="928"/>
                  </a:lnTo>
                  <a:lnTo>
                    <a:pt x="59" y="940"/>
                  </a:lnTo>
                  <a:lnTo>
                    <a:pt x="50" y="953"/>
                  </a:lnTo>
                  <a:lnTo>
                    <a:pt x="42" y="967"/>
                  </a:lnTo>
                  <a:lnTo>
                    <a:pt x="34" y="980"/>
                  </a:lnTo>
                  <a:lnTo>
                    <a:pt x="28" y="995"/>
                  </a:lnTo>
                  <a:lnTo>
                    <a:pt x="22" y="1009"/>
                  </a:lnTo>
                  <a:lnTo>
                    <a:pt x="16" y="1024"/>
                  </a:lnTo>
                  <a:lnTo>
                    <a:pt x="12" y="1039"/>
                  </a:lnTo>
                  <a:lnTo>
                    <a:pt x="8" y="1055"/>
                  </a:lnTo>
                  <a:lnTo>
                    <a:pt x="4" y="1070"/>
                  </a:lnTo>
                  <a:lnTo>
                    <a:pt x="2" y="1086"/>
                  </a:lnTo>
                  <a:lnTo>
                    <a:pt x="0" y="1103"/>
                  </a:lnTo>
                  <a:lnTo>
                    <a:pt x="0" y="1119"/>
                  </a:lnTo>
                  <a:lnTo>
                    <a:pt x="0" y="1136"/>
                  </a:lnTo>
                  <a:lnTo>
                    <a:pt x="1" y="1154"/>
                  </a:lnTo>
                  <a:lnTo>
                    <a:pt x="2" y="1173"/>
                  </a:lnTo>
                  <a:lnTo>
                    <a:pt x="5" y="1191"/>
                  </a:lnTo>
                  <a:lnTo>
                    <a:pt x="10" y="1207"/>
                  </a:lnTo>
                  <a:lnTo>
                    <a:pt x="14" y="1225"/>
                  </a:lnTo>
                  <a:lnTo>
                    <a:pt x="20" y="1242"/>
                  </a:lnTo>
                  <a:lnTo>
                    <a:pt x="26" y="1257"/>
                  </a:lnTo>
                  <a:lnTo>
                    <a:pt x="34" y="1273"/>
                  </a:lnTo>
                  <a:lnTo>
                    <a:pt x="2753" y="1273"/>
                  </a:lnTo>
                  <a:lnTo>
                    <a:pt x="2766" y="1247"/>
                  </a:lnTo>
                  <a:lnTo>
                    <a:pt x="2777" y="1221"/>
                  </a:lnTo>
                  <a:lnTo>
                    <a:pt x="2787" y="1193"/>
                  </a:lnTo>
                  <a:lnTo>
                    <a:pt x="2796" y="1165"/>
                  </a:lnTo>
                  <a:lnTo>
                    <a:pt x="2802" y="1136"/>
                  </a:lnTo>
                  <a:lnTo>
                    <a:pt x="2806" y="1106"/>
                  </a:lnTo>
                  <a:lnTo>
                    <a:pt x="2808" y="1076"/>
                  </a:lnTo>
                  <a:lnTo>
                    <a:pt x="2808" y="1045"/>
                  </a:lnTo>
                  <a:close/>
                </a:path>
              </a:pathLst>
            </a:custGeom>
            <a:noFill/>
            <a:ln w="11113">
              <a:solidFill>
                <a:srgbClr val="FEFEF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466"/>
            <p:cNvSpPr>
              <a:spLocks noEditPoints="1"/>
            </p:cNvSpPr>
            <p:nvPr/>
          </p:nvSpPr>
          <p:spPr bwMode="auto">
            <a:xfrm>
              <a:off x="3551238" y="3771900"/>
              <a:ext cx="57150" cy="60325"/>
            </a:xfrm>
            <a:custGeom>
              <a:avLst/>
              <a:gdLst>
                <a:gd name="T0" fmla="*/ 215 w 215"/>
                <a:gd name="T1" fmla="*/ 229 h 229"/>
                <a:gd name="T2" fmla="*/ 192 w 215"/>
                <a:gd name="T3" fmla="*/ 229 h 229"/>
                <a:gd name="T4" fmla="*/ 187 w 215"/>
                <a:gd name="T5" fmla="*/ 229 h 229"/>
                <a:gd name="T6" fmla="*/ 185 w 215"/>
                <a:gd name="T7" fmla="*/ 227 h 229"/>
                <a:gd name="T8" fmla="*/ 183 w 215"/>
                <a:gd name="T9" fmla="*/ 225 h 229"/>
                <a:gd name="T10" fmla="*/ 180 w 215"/>
                <a:gd name="T11" fmla="*/ 222 h 229"/>
                <a:gd name="T12" fmla="*/ 159 w 215"/>
                <a:gd name="T13" fmla="*/ 167 h 229"/>
                <a:gd name="T14" fmla="*/ 56 w 215"/>
                <a:gd name="T15" fmla="*/ 167 h 229"/>
                <a:gd name="T16" fmla="*/ 35 w 215"/>
                <a:gd name="T17" fmla="*/ 222 h 229"/>
                <a:gd name="T18" fmla="*/ 34 w 215"/>
                <a:gd name="T19" fmla="*/ 225 h 229"/>
                <a:gd name="T20" fmla="*/ 31 w 215"/>
                <a:gd name="T21" fmla="*/ 227 h 229"/>
                <a:gd name="T22" fmla="*/ 28 w 215"/>
                <a:gd name="T23" fmla="*/ 229 h 229"/>
                <a:gd name="T24" fmla="*/ 25 w 215"/>
                <a:gd name="T25" fmla="*/ 229 h 229"/>
                <a:gd name="T26" fmla="*/ 0 w 215"/>
                <a:gd name="T27" fmla="*/ 229 h 229"/>
                <a:gd name="T28" fmla="*/ 93 w 215"/>
                <a:gd name="T29" fmla="*/ 0 h 229"/>
                <a:gd name="T30" fmla="*/ 124 w 215"/>
                <a:gd name="T31" fmla="*/ 0 h 229"/>
                <a:gd name="T32" fmla="*/ 215 w 215"/>
                <a:gd name="T33" fmla="*/ 229 h 229"/>
                <a:gd name="T34" fmla="*/ 65 w 215"/>
                <a:gd name="T35" fmla="*/ 144 h 229"/>
                <a:gd name="T36" fmla="*/ 150 w 215"/>
                <a:gd name="T37" fmla="*/ 144 h 229"/>
                <a:gd name="T38" fmla="*/ 115 w 215"/>
                <a:gd name="T39" fmla="*/ 51 h 229"/>
                <a:gd name="T40" fmla="*/ 113 w 215"/>
                <a:gd name="T41" fmla="*/ 47 h 229"/>
                <a:gd name="T42" fmla="*/ 111 w 215"/>
                <a:gd name="T43" fmla="*/ 41 h 229"/>
                <a:gd name="T44" fmla="*/ 109 w 215"/>
                <a:gd name="T45" fmla="*/ 35 h 229"/>
                <a:gd name="T46" fmla="*/ 108 w 215"/>
                <a:gd name="T47" fmla="*/ 30 h 229"/>
                <a:gd name="T48" fmla="*/ 106 w 215"/>
                <a:gd name="T49" fmla="*/ 35 h 229"/>
                <a:gd name="T50" fmla="*/ 105 w 215"/>
                <a:gd name="T51" fmla="*/ 41 h 229"/>
                <a:gd name="T52" fmla="*/ 103 w 215"/>
                <a:gd name="T53" fmla="*/ 47 h 229"/>
                <a:gd name="T54" fmla="*/ 100 w 215"/>
                <a:gd name="T55" fmla="*/ 51 h 229"/>
                <a:gd name="T56" fmla="*/ 65 w 215"/>
                <a:gd name="T57" fmla="*/ 14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29">
                  <a:moveTo>
                    <a:pt x="215" y="229"/>
                  </a:moveTo>
                  <a:lnTo>
                    <a:pt x="192" y="229"/>
                  </a:lnTo>
                  <a:lnTo>
                    <a:pt x="187" y="229"/>
                  </a:lnTo>
                  <a:lnTo>
                    <a:pt x="185" y="227"/>
                  </a:lnTo>
                  <a:lnTo>
                    <a:pt x="183" y="225"/>
                  </a:lnTo>
                  <a:lnTo>
                    <a:pt x="180" y="222"/>
                  </a:lnTo>
                  <a:lnTo>
                    <a:pt x="159" y="167"/>
                  </a:lnTo>
                  <a:lnTo>
                    <a:pt x="56" y="167"/>
                  </a:lnTo>
                  <a:lnTo>
                    <a:pt x="35" y="222"/>
                  </a:lnTo>
                  <a:lnTo>
                    <a:pt x="34" y="225"/>
                  </a:lnTo>
                  <a:lnTo>
                    <a:pt x="31" y="227"/>
                  </a:lnTo>
                  <a:lnTo>
                    <a:pt x="28" y="229"/>
                  </a:lnTo>
                  <a:lnTo>
                    <a:pt x="25" y="229"/>
                  </a:lnTo>
                  <a:lnTo>
                    <a:pt x="0" y="229"/>
                  </a:lnTo>
                  <a:lnTo>
                    <a:pt x="93" y="0"/>
                  </a:lnTo>
                  <a:lnTo>
                    <a:pt x="124" y="0"/>
                  </a:lnTo>
                  <a:lnTo>
                    <a:pt x="215" y="229"/>
                  </a:lnTo>
                  <a:close/>
                  <a:moveTo>
                    <a:pt x="65" y="144"/>
                  </a:moveTo>
                  <a:lnTo>
                    <a:pt x="150" y="144"/>
                  </a:lnTo>
                  <a:lnTo>
                    <a:pt x="115" y="51"/>
                  </a:lnTo>
                  <a:lnTo>
                    <a:pt x="113" y="47"/>
                  </a:lnTo>
                  <a:lnTo>
                    <a:pt x="111" y="41"/>
                  </a:lnTo>
                  <a:lnTo>
                    <a:pt x="109" y="35"/>
                  </a:lnTo>
                  <a:lnTo>
                    <a:pt x="108" y="30"/>
                  </a:lnTo>
                  <a:lnTo>
                    <a:pt x="106" y="35"/>
                  </a:lnTo>
                  <a:lnTo>
                    <a:pt x="105" y="41"/>
                  </a:lnTo>
                  <a:lnTo>
                    <a:pt x="103" y="47"/>
                  </a:lnTo>
                  <a:lnTo>
                    <a:pt x="100" y="51"/>
                  </a:lnTo>
                  <a:lnTo>
                    <a:pt x="65" y="144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67"/>
            <p:cNvSpPr>
              <a:spLocks noEditPoints="1"/>
            </p:cNvSpPr>
            <p:nvPr/>
          </p:nvSpPr>
          <p:spPr bwMode="auto">
            <a:xfrm>
              <a:off x="3614738" y="3789363"/>
              <a:ext cx="31750" cy="42862"/>
            </a:xfrm>
            <a:custGeom>
              <a:avLst/>
              <a:gdLst>
                <a:gd name="T0" fmla="*/ 60 w 124"/>
                <a:gd name="T1" fmla="*/ 0 h 162"/>
                <a:gd name="T2" fmla="*/ 86 w 124"/>
                <a:gd name="T3" fmla="*/ 3 h 162"/>
                <a:gd name="T4" fmla="*/ 104 w 124"/>
                <a:gd name="T5" fmla="*/ 11 h 162"/>
                <a:gd name="T6" fmla="*/ 114 w 124"/>
                <a:gd name="T7" fmla="*/ 24 h 162"/>
                <a:gd name="T8" fmla="*/ 117 w 124"/>
                <a:gd name="T9" fmla="*/ 39 h 162"/>
                <a:gd name="T10" fmla="*/ 115 w 124"/>
                <a:gd name="T11" fmla="*/ 50 h 162"/>
                <a:gd name="T12" fmla="*/ 110 w 124"/>
                <a:gd name="T13" fmla="*/ 61 h 162"/>
                <a:gd name="T14" fmla="*/ 100 w 124"/>
                <a:gd name="T15" fmla="*/ 70 h 162"/>
                <a:gd name="T16" fmla="*/ 85 w 124"/>
                <a:gd name="T17" fmla="*/ 76 h 162"/>
                <a:gd name="T18" fmla="*/ 101 w 124"/>
                <a:gd name="T19" fmla="*/ 82 h 162"/>
                <a:gd name="T20" fmla="*/ 114 w 124"/>
                <a:gd name="T21" fmla="*/ 90 h 162"/>
                <a:gd name="T22" fmla="*/ 121 w 124"/>
                <a:gd name="T23" fmla="*/ 101 h 162"/>
                <a:gd name="T24" fmla="*/ 124 w 124"/>
                <a:gd name="T25" fmla="*/ 115 h 162"/>
                <a:gd name="T26" fmla="*/ 123 w 124"/>
                <a:gd name="T27" fmla="*/ 126 h 162"/>
                <a:gd name="T28" fmla="*/ 119 w 124"/>
                <a:gd name="T29" fmla="*/ 135 h 162"/>
                <a:gd name="T30" fmla="*/ 114 w 124"/>
                <a:gd name="T31" fmla="*/ 144 h 162"/>
                <a:gd name="T32" fmla="*/ 106 w 124"/>
                <a:gd name="T33" fmla="*/ 151 h 162"/>
                <a:gd name="T34" fmla="*/ 87 w 124"/>
                <a:gd name="T35" fmla="*/ 160 h 162"/>
                <a:gd name="T36" fmla="*/ 63 w 124"/>
                <a:gd name="T37" fmla="*/ 162 h 162"/>
                <a:gd name="T38" fmla="*/ 0 w 124"/>
                <a:gd name="T39" fmla="*/ 0 h 162"/>
                <a:gd name="T40" fmla="*/ 28 w 124"/>
                <a:gd name="T41" fmla="*/ 142 h 162"/>
                <a:gd name="T42" fmla="*/ 70 w 124"/>
                <a:gd name="T43" fmla="*/ 142 h 162"/>
                <a:gd name="T44" fmla="*/ 83 w 124"/>
                <a:gd name="T45" fmla="*/ 138 h 162"/>
                <a:gd name="T46" fmla="*/ 93 w 124"/>
                <a:gd name="T47" fmla="*/ 131 h 162"/>
                <a:gd name="T48" fmla="*/ 97 w 124"/>
                <a:gd name="T49" fmla="*/ 121 h 162"/>
                <a:gd name="T50" fmla="*/ 97 w 124"/>
                <a:gd name="T51" fmla="*/ 109 h 162"/>
                <a:gd name="T52" fmla="*/ 94 w 124"/>
                <a:gd name="T53" fmla="*/ 100 h 162"/>
                <a:gd name="T54" fmla="*/ 85 w 124"/>
                <a:gd name="T55" fmla="*/ 93 h 162"/>
                <a:gd name="T56" fmla="*/ 71 w 124"/>
                <a:gd name="T57" fmla="*/ 89 h 162"/>
                <a:gd name="T58" fmla="*/ 28 w 124"/>
                <a:gd name="T59" fmla="*/ 89 h 162"/>
                <a:gd name="T60" fmla="*/ 59 w 124"/>
                <a:gd name="T61" fmla="*/ 70 h 162"/>
                <a:gd name="T62" fmla="*/ 73 w 124"/>
                <a:gd name="T63" fmla="*/ 69 h 162"/>
                <a:gd name="T64" fmla="*/ 83 w 124"/>
                <a:gd name="T65" fmla="*/ 63 h 162"/>
                <a:gd name="T66" fmla="*/ 89 w 124"/>
                <a:gd name="T67" fmla="*/ 54 h 162"/>
                <a:gd name="T68" fmla="*/ 91 w 124"/>
                <a:gd name="T69" fmla="*/ 43 h 162"/>
                <a:gd name="T70" fmla="*/ 90 w 124"/>
                <a:gd name="T71" fmla="*/ 34 h 162"/>
                <a:gd name="T72" fmla="*/ 85 w 124"/>
                <a:gd name="T73" fmla="*/ 26 h 162"/>
                <a:gd name="T74" fmla="*/ 75 w 124"/>
                <a:gd name="T75" fmla="*/ 21 h 162"/>
                <a:gd name="T76" fmla="*/ 59 w 124"/>
                <a:gd name="T77" fmla="*/ 20 h 162"/>
                <a:gd name="T78" fmla="*/ 28 w 124"/>
                <a:gd name="T79" fmla="*/ 7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62">
                  <a:moveTo>
                    <a:pt x="0" y="0"/>
                  </a:moveTo>
                  <a:lnTo>
                    <a:pt x="60" y="0"/>
                  </a:lnTo>
                  <a:lnTo>
                    <a:pt x="74" y="1"/>
                  </a:lnTo>
                  <a:lnTo>
                    <a:pt x="86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09" y="17"/>
                  </a:lnTo>
                  <a:lnTo>
                    <a:pt x="114" y="24"/>
                  </a:lnTo>
                  <a:lnTo>
                    <a:pt x="116" y="31"/>
                  </a:lnTo>
                  <a:lnTo>
                    <a:pt x="117" y="39"/>
                  </a:lnTo>
                  <a:lnTo>
                    <a:pt x="116" y="44"/>
                  </a:lnTo>
                  <a:lnTo>
                    <a:pt x="115" y="50"/>
                  </a:lnTo>
                  <a:lnTo>
                    <a:pt x="113" y="55"/>
                  </a:lnTo>
                  <a:lnTo>
                    <a:pt x="110" y="61"/>
                  </a:lnTo>
                  <a:lnTo>
                    <a:pt x="106" y="65"/>
                  </a:lnTo>
                  <a:lnTo>
                    <a:pt x="100" y="70"/>
                  </a:lnTo>
                  <a:lnTo>
                    <a:pt x="94" y="74"/>
                  </a:lnTo>
                  <a:lnTo>
                    <a:pt x="85" y="76"/>
                  </a:lnTo>
                  <a:lnTo>
                    <a:pt x="94" y="79"/>
                  </a:lnTo>
                  <a:lnTo>
                    <a:pt x="101" y="82"/>
                  </a:lnTo>
                  <a:lnTo>
                    <a:pt x="108" y="85"/>
                  </a:lnTo>
                  <a:lnTo>
                    <a:pt x="114" y="90"/>
                  </a:lnTo>
                  <a:lnTo>
                    <a:pt x="118" y="95"/>
                  </a:lnTo>
                  <a:lnTo>
                    <a:pt x="121" y="101"/>
                  </a:lnTo>
                  <a:lnTo>
                    <a:pt x="123" y="107"/>
                  </a:lnTo>
                  <a:lnTo>
                    <a:pt x="124" y="115"/>
                  </a:lnTo>
                  <a:lnTo>
                    <a:pt x="124" y="121"/>
                  </a:lnTo>
                  <a:lnTo>
                    <a:pt x="123" y="126"/>
                  </a:lnTo>
                  <a:lnTo>
                    <a:pt x="120" y="131"/>
                  </a:lnTo>
                  <a:lnTo>
                    <a:pt x="119" y="135"/>
                  </a:lnTo>
                  <a:lnTo>
                    <a:pt x="116" y="140"/>
                  </a:lnTo>
                  <a:lnTo>
                    <a:pt x="114" y="144"/>
                  </a:lnTo>
                  <a:lnTo>
                    <a:pt x="109" y="148"/>
                  </a:lnTo>
                  <a:lnTo>
                    <a:pt x="106" y="151"/>
                  </a:lnTo>
                  <a:lnTo>
                    <a:pt x="97" y="155"/>
                  </a:lnTo>
                  <a:lnTo>
                    <a:pt x="87" y="160"/>
                  </a:lnTo>
                  <a:lnTo>
                    <a:pt x="75" y="162"/>
                  </a:lnTo>
                  <a:lnTo>
                    <a:pt x="63" y="162"/>
                  </a:lnTo>
                  <a:lnTo>
                    <a:pt x="0" y="162"/>
                  </a:lnTo>
                  <a:lnTo>
                    <a:pt x="0" y="0"/>
                  </a:lnTo>
                  <a:close/>
                  <a:moveTo>
                    <a:pt x="28" y="89"/>
                  </a:moveTo>
                  <a:lnTo>
                    <a:pt x="28" y="142"/>
                  </a:lnTo>
                  <a:lnTo>
                    <a:pt x="63" y="142"/>
                  </a:lnTo>
                  <a:lnTo>
                    <a:pt x="70" y="142"/>
                  </a:lnTo>
                  <a:lnTo>
                    <a:pt x="77" y="141"/>
                  </a:lnTo>
                  <a:lnTo>
                    <a:pt x="83" y="138"/>
                  </a:lnTo>
                  <a:lnTo>
                    <a:pt x="88" y="134"/>
                  </a:lnTo>
                  <a:lnTo>
                    <a:pt x="93" y="131"/>
                  </a:lnTo>
                  <a:lnTo>
                    <a:pt x="95" y="126"/>
                  </a:lnTo>
                  <a:lnTo>
                    <a:pt x="97" y="121"/>
                  </a:lnTo>
                  <a:lnTo>
                    <a:pt x="97" y="114"/>
                  </a:lnTo>
                  <a:lnTo>
                    <a:pt x="97" y="109"/>
                  </a:lnTo>
                  <a:lnTo>
                    <a:pt x="96" y="104"/>
                  </a:lnTo>
                  <a:lnTo>
                    <a:pt x="94" y="100"/>
                  </a:lnTo>
                  <a:lnTo>
                    <a:pt x="89" y="95"/>
                  </a:lnTo>
                  <a:lnTo>
                    <a:pt x="85" y="93"/>
                  </a:lnTo>
                  <a:lnTo>
                    <a:pt x="79" y="90"/>
                  </a:lnTo>
                  <a:lnTo>
                    <a:pt x="71" y="89"/>
                  </a:lnTo>
                  <a:lnTo>
                    <a:pt x="63" y="89"/>
                  </a:lnTo>
                  <a:lnTo>
                    <a:pt x="28" y="89"/>
                  </a:lnTo>
                  <a:close/>
                  <a:moveTo>
                    <a:pt x="28" y="70"/>
                  </a:moveTo>
                  <a:lnTo>
                    <a:pt x="59" y="70"/>
                  </a:lnTo>
                  <a:lnTo>
                    <a:pt x="66" y="70"/>
                  </a:lnTo>
                  <a:lnTo>
                    <a:pt x="73" y="69"/>
                  </a:lnTo>
                  <a:lnTo>
                    <a:pt x="78" y="65"/>
                  </a:lnTo>
                  <a:lnTo>
                    <a:pt x="83" y="63"/>
                  </a:lnTo>
                  <a:lnTo>
                    <a:pt x="86" y="59"/>
                  </a:lnTo>
                  <a:lnTo>
                    <a:pt x="89" y="54"/>
                  </a:lnTo>
                  <a:lnTo>
                    <a:pt x="91" y="49"/>
                  </a:lnTo>
                  <a:lnTo>
                    <a:pt x="91" y="43"/>
                  </a:lnTo>
                  <a:lnTo>
                    <a:pt x="91" y="39"/>
                  </a:lnTo>
                  <a:lnTo>
                    <a:pt x="90" y="34"/>
                  </a:lnTo>
                  <a:lnTo>
                    <a:pt x="88" y="30"/>
                  </a:lnTo>
                  <a:lnTo>
                    <a:pt x="85" y="26"/>
                  </a:lnTo>
                  <a:lnTo>
                    <a:pt x="80" y="23"/>
                  </a:lnTo>
                  <a:lnTo>
                    <a:pt x="75" y="21"/>
                  </a:lnTo>
                  <a:lnTo>
                    <a:pt x="67" y="20"/>
                  </a:lnTo>
                  <a:lnTo>
                    <a:pt x="59" y="20"/>
                  </a:lnTo>
                  <a:lnTo>
                    <a:pt x="28" y="20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68"/>
            <p:cNvSpPr>
              <a:spLocks/>
            </p:cNvSpPr>
            <p:nvPr/>
          </p:nvSpPr>
          <p:spPr bwMode="auto">
            <a:xfrm>
              <a:off x="3651250" y="3789363"/>
              <a:ext cx="39688" cy="42862"/>
            </a:xfrm>
            <a:custGeom>
              <a:avLst/>
              <a:gdLst>
                <a:gd name="T0" fmla="*/ 0 w 154"/>
                <a:gd name="T1" fmla="*/ 0 h 162"/>
                <a:gd name="T2" fmla="*/ 154 w 154"/>
                <a:gd name="T3" fmla="*/ 0 h 162"/>
                <a:gd name="T4" fmla="*/ 154 w 154"/>
                <a:gd name="T5" fmla="*/ 22 h 162"/>
                <a:gd name="T6" fmla="*/ 91 w 154"/>
                <a:gd name="T7" fmla="*/ 22 h 162"/>
                <a:gd name="T8" fmla="*/ 91 w 154"/>
                <a:gd name="T9" fmla="*/ 162 h 162"/>
                <a:gd name="T10" fmla="*/ 62 w 154"/>
                <a:gd name="T11" fmla="*/ 162 h 162"/>
                <a:gd name="T12" fmla="*/ 62 w 154"/>
                <a:gd name="T13" fmla="*/ 22 h 162"/>
                <a:gd name="T14" fmla="*/ 0 w 154"/>
                <a:gd name="T15" fmla="*/ 22 h 162"/>
                <a:gd name="T16" fmla="*/ 0 w 154"/>
                <a:gd name="T1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62">
                  <a:moveTo>
                    <a:pt x="0" y="0"/>
                  </a:moveTo>
                  <a:lnTo>
                    <a:pt x="154" y="0"/>
                  </a:lnTo>
                  <a:lnTo>
                    <a:pt x="154" y="22"/>
                  </a:lnTo>
                  <a:lnTo>
                    <a:pt x="91" y="22"/>
                  </a:lnTo>
                  <a:lnTo>
                    <a:pt x="91" y="162"/>
                  </a:lnTo>
                  <a:lnTo>
                    <a:pt x="62" y="162"/>
                  </a:lnTo>
                  <a:lnTo>
                    <a:pt x="62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69"/>
            <p:cNvSpPr>
              <a:spLocks noEditPoints="1"/>
            </p:cNvSpPr>
            <p:nvPr/>
          </p:nvSpPr>
          <p:spPr bwMode="auto">
            <a:xfrm>
              <a:off x="3694113" y="3789363"/>
              <a:ext cx="41275" cy="44450"/>
            </a:xfrm>
            <a:custGeom>
              <a:avLst/>
              <a:gdLst>
                <a:gd name="T0" fmla="*/ 85 w 154"/>
                <a:gd name="T1" fmla="*/ 0 h 167"/>
                <a:gd name="T2" fmla="*/ 102 w 154"/>
                <a:gd name="T3" fmla="*/ 4 h 167"/>
                <a:gd name="T4" fmla="*/ 115 w 154"/>
                <a:gd name="T5" fmla="*/ 9 h 167"/>
                <a:gd name="T6" fmla="*/ 128 w 154"/>
                <a:gd name="T7" fmla="*/ 18 h 167"/>
                <a:gd name="T8" fmla="*/ 138 w 154"/>
                <a:gd name="T9" fmla="*/ 29 h 167"/>
                <a:gd name="T10" fmla="*/ 145 w 154"/>
                <a:gd name="T11" fmla="*/ 42 h 167"/>
                <a:gd name="T12" fmla="*/ 151 w 154"/>
                <a:gd name="T13" fmla="*/ 57 h 167"/>
                <a:gd name="T14" fmla="*/ 154 w 154"/>
                <a:gd name="T15" fmla="*/ 75 h 167"/>
                <a:gd name="T16" fmla="*/ 154 w 154"/>
                <a:gd name="T17" fmla="*/ 94 h 167"/>
                <a:gd name="T18" fmla="*/ 151 w 154"/>
                <a:gd name="T19" fmla="*/ 110 h 167"/>
                <a:gd name="T20" fmla="*/ 145 w 154"/>
                <a:gd name="T21" fmla="*/ 126 h 167"/>
                <a:gd name="T22" fmla="*/ 138 w 154"/>
                <a:gd name="T23" fmla="*/ 139 h 167"/>
                <a:gd name="T24" fmla="*/ 128 w 154"/>
                <a:gd name="T25" fmla="*/ 151 h 167"/>
                <a:gd name="T26" fmla="*/ 115 w 154"/>
                <a:gd name="T27" fmla="*/ 158 h 167"/>
                <a:gd name="T28" fmla="*/ 102 w 154"/>
                <a:gd name="T29" fmla="*/ 164 h 167"/>
                <a:gd name="T30" fmla="*/ 85 w 154"/>
                <a:gd name="T31" fmla="*/ 167 h 167"/>
                <a:gd name="T32" fmla="*/ 69 w 154"/>
                <a:gd name="T33" fmla="*/ 167 h 167"/>
                <a:gd name="T34" fmla="*/ 52 w 154"/>
                <a:gd name="T35" fmla="*/ 164 h 167"/>
                <a:gd name="T36" fmla="*/ 38 w 154"/>
                <a:gd name="T37" fmla="*/ 158 h 167"/>
                <a:gd name="T38" fmla="*/ 25 w 154"/>
                <a:gd name="T39" fmla="*/ 151 h 167"/>
                <a:gd name="T40" fmla="*/ 15 w 154"/>
                <a:gd name="T41" fmla="*/ 139 h 167"/>
                <a:gd name="T42" fmla="*/ 8 w 154"/>
                <a:gd name="T43" fmla="*/ 126 h 167"/>
                <a:gd name="T44" fmla="*/ 3 w 154"/>
                <a:gd name="T45" fmla="*/ 110 h 167"/>
                <a:gd name="T46" fmla="*/ 0 w 154"/>
                <a:gd name="T47" fmla="*/ 94 h 167"/>
                <a:gd name="T48" fmla="*/ 0 w 154"/>
                <a:gd name="T49" fmla="*/ 75 h 167"/>
                <a:gd name="T50" fmla="*/ 3 w 154"/>
                <a:gd name="T51" fmla="*/ 57 h 167"/>
                <a:gd name="T52" fmla="*/ 8 w 154"/>
                <a:gd name="T53" fmla="*/ 42 h 167"/>
                <a:gd name="T54" fmla="*/ 15 w 154"/>
                <a:gd name="T55" fmla="*/ 29 h 167"/>
                <a:gd name="T56" fmla="*/ 25 w 154"/>
                <a:gd name="T57" fmla="*/ 18 h 167"/>
                <a:gd name="T58" fmla="*/ 38 w 154"/>
                <a:gd name="T59" fmla="*/ 9 h 167"/>
                <a:gd name="T60" fmla="*/ 52 w 154"/>
                <a:gd name="T61" fmla="*/ 4 h 167"/>
                <a:gd name="T62" fmla="*/ 69 w 154"/>
                <a:gd name="T63" fmla="*/ 0 h 167"/>
                <a:gd name="T64" fmla="*/ 77 w 154"/>
                <a:gd name="T65" fmla="*/ 145 h 167"/>
                <a:gd name="T66" fmla="*/ 89 w 154"/>
                <a:gd name="T67" fmla="*/ 144 h 167"/>
                <a:gd name="T68" fmla="*/ 98 w 154"/>
                <a:gd name="T69" fmla="*/ 142 h 167"/>
                <a:gd name="T70" fmla="*/ 107 w 154"/>
                <a:gd name="T71" fmla="*/ 136 h 167"/>
                <a:gd name="T72" fmla="*/ 113 w 154"/>
                <a:gd name="T73" fmla="*/ 129 h 167"/>
                <a:gd name="T74" fmla="*/ 122 w 154"/>
                <a:gd name="T75" fmla="*/ 109 h 167"/>
                <a:gd name="T76" fmla="*/ 124 w 154"/>
                <a:gd name="T77" fmla="*/ 84 h 167"/>
                <a:gd name="T78" fmla="*/ 122 w 154"/>
                <a:gd name="T79" fmla="*/ 58 h 167"/>
                <a:gd name="T80" fmla="*/ 113 w 154"/>
                <a:gd name="T81" fmla="*/ 39 h 167"/>
                <a:gd name="T82" fmla="*/ 107 w 154"/>
                <a:gd name="T83" fmla="*/ 32 h 167"/>
                <a:gd name="T84" fmla="*/ 98 w 154"/>
                <a:gd name="T85" fmla="*/ 27 h 167"/>
                <a:gd name="T86" fmla="*/ 89 w 154"/>
                <a:gd name="T87" fmla="*/ 24 h 167"/>
                <a:gd name="T88" fmla="*/ 77 w 154"/>
                <a:gd name="T89" fmla="*/ 23 h 167"/>
                <a:gd name="T90" fmla="*/ 65 w 154"/>
                <a:gd name="T91" fmla="*/ 24 h 167"/>
                <a:gd name="T92" fmla="*/ 55 w 154"/>
                <a:gd name="T93" fmla="*/ 27 h 167"/>
                <a:gd name="T94" fmla="*/ 48 w 154"/>
                <a:gd name="T95" fmla="*/ 33 h 167"/>
                <a:gd name="T96" fmla="*/ 41 w 154"/>
                <a:gd name="T97" fmla="*/ 39 h 167"/>
                <a:gd name="T98" fmla="*/ 32 w 154"/>
                <a:gd name="T99" fmla="*/ 58 h 167"/>
                <a:gd name="T100" fmla="*/ 29 w 154"/>
                <a:gd name="T101" fmla="*/ 84 h 167"/>
                <a:gd name="T102" fmla="*/ 32 w 154"/>
                <a:gd name="T103" fmla="*/ 109 h 167"/>
                <a:gd name="T104" fmla="*/ 41 w 154"/>
                <a:gd name="T105" fmla="*/ 129 h 167"/>
                <a:gd name="T106" fmla="*/ 48 w 154"/>
                <a:gd name="T107" fmla="*/ 136 h 167"/>
                <a:gd name="T108" fmla="*/ 55 w 154"/>
                <a:gd name="T109" fmla="*/ 142 h 167"/>
                <a:gd name="T110" fmla="*/ 65 w 154"/>
                <a:gd name="T111" fmla="*/ 144 h 167"/>
                <a:gd name="T112" fmla="*/ 77 w 154"/>
                <a:gd name="T113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167">
                  <a:moveTo>
                    <a:pt x="77" y="0"/>
                  </a:moveTo>
                  <a:lnTo>
                    <a:pt x="85" y="0"/>
                  </a:lnTo>
                  <a:lnTo>
                    <a:pt x="94" y="1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5" y="9"/>
                  </a:lnTo>
                  <a:lnTo>
                    <a:pt x="122" y="14"/>
                  </a:lnTo>
                  <a:lnTo>
                    <a:pt x="128" y="18"/>
                  </a:lnTo>
                  <a:lnTo>
                    <a:pt x="133" y="24"/>
                  </a:lnTo>
                  <a:lnTo>
                    <a:pt x="138" y="29"/>
                  </a:lnTo>
                  <a:lnTo>
                    <a:pt x="142" y="35"/>
                  </a:lnTo>
                  <a:lnTo>
                    <a:pt x="145" y="42"/>
                  </a:lnTo>
                  <a:lnTo>
                    <a:pt x="149" y="49"/>
                  </a:lnTo>
                  <a:lnTo>
                    <a:pt x="151" y="57"/>
                  </a:lnTo>
                  <a:lnTo>
                    <a:pt x="153" y="66"/>
                  </a:lnTo>
                  <a:lnTo>
                    <a:pt x="154" y="75"/>
                  </a:lnTo>
                  <a:lnTo>
                    <a:pt x="154" y="84"/>
                  </a:lnTo>
                  <a:lnTo>
                    <a:pt x="154" y="94"/>
                  </a:lnTo>
                  <a:lnTo>
                    <a:pt x="153" y="103"/>
                  </a:lnTo>
                  <a:lnTo>
                    <a:pt x="151" y="110"/>
                  </a:lnTo>
                  <a:lnTo>
                    <a:pt x="149" y="118"/>
                  </a:lnTo>
                  <a:lnTo>
                    <a:pt x="145" y="126"/>
                  </a:lnTo>
                  <a:lnTo>
                    <a:pt x="142" y="133"/>
                  </a:lnTo>
                  <a:lnTo>
                    <a:pt x="138" y="139"/>
                  </a:lnTo>
                  <a:lnTo>
                    <a:pt x="133" y="145"/>
                  </a:lnTo>
                  <a:lnTo>
                    <a:pt x="128" y="151"/>
                  </a:lnTo>
                  <a:lnTo>
                    <a:pt x="122" y="155"/>
                  </a:lnTo>
                  <a:lnTo>
                    <a:pt x="115" y="158"/>
                  </a:lnTo>
                  <a:lnTo>
                    <a:pt x="109" y="162"/>
                  </a:lnTo>
                  <a:lnTo>
                    <a:pt x="102" y="164"/>
                  </a:lnTo>
                  <a:lnTo>
                    <a:pt x="94" y="166"/>
                  </a:lnTo>
                  <a:lnTo>
                    <a:pt x="85" y="167"/>
                  </a:lnTo>
                  <a:lnTo>
                    <a:pt x="77" y="167"/>
                  </a:lnTo>
                  <a:lnTo>
                    <a:pt x="69" y="167"/>
                  </a:lnTo>
                  <a:lnTo>
                    <a:pt x="60" y="166"/>
                  </a:lnTo>
                  <a:lnTo>
                    <a:pt x="52" y="164"/>
                  </a:lnTo>
                  <a:lnTo>
                    <a:pt x="44" y="162"/>
                  </a:lnTo>
                  <a:lnTo>
                    <a:pt x="38" y="158"/>
                  </a:lnTo>
                  <a:lnTo>
                    <a:pt x="32" y="155"/>
                  </a:lnTo>
                  <a:lnTo>
                    <a:pt x="25" y="151"/>
                  </a:lnTo>
                  <a:lnTo>
                    <a:pt x="21" y="145"/>
                  </a:lnTo>
                  <a:lnTo>
                    <a:pt x="15" y="139"/>
                  </a:lnTo>
                  <a:lnTo>
                    <a:pt x="12" y="133"/>
                  </a:lnTo>
                  <a:lnTo>
                    <a:pt x="8" y="126"/>
                  </a:lnTo>
                  <a:lnTo>
                    <a:pt x="5" y="118"/>
                  </a:lnTo>
                  <a:lnTo>
                    <a:pt x="3" y="110"/>
                  </a:lnTo>
                  <a:lnTo>
                    <a:pt x="1" y="103"/>
                  </a:lnTo>
                  <a:lnTo>
                    <a:pt x="0" y="9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1" y="66"/>
                  </a:lnTo>
                  <a:lnTo>
                    <a:pt x="3" y="57"/>
                  </a:lnTo>
                  <a:lnTo>
                    <a:pt x="5" y="49"/>
                  </a:lnTo>
                  <a:lnTo>
                    <a:pt x="8" y="42"/>
                  </a:lnTo>
                  <a:lnTo>
                    <a:pt x="12" y="35"/>
                  </a:lnTo>
                  <a:lnTo>
                    <a:pt x="15" y="29"/>
                  </a:lnTo>
                  <a:lnTo>
                    <a:pt x="21" y="24"/>
                  </a:lnTo>
                  <a:lnTo>
                    <a:pt x="25" y="18"/>
                  </a:lnTo>
                  <a:lnTo>
                    <a:pt x="32" y="14"/>
                  </a:lnTo>
                  <a:lnTo>
                    <a:pt x="38" y="9"/>
                  </a:lnTo>
                  <a:lnTo>
                    <a:pt x="44" y="6"/>
                  </a:lnTo>
                  <a:lnTo>
                    <a:pt x="52" y="4"/>
                  </a:lnTo>
                  <a:lnTo>
                    <a:pt x="60" y="1"/>
                  </a:lnTo>
                  <a:lnTo>
                    <a:pt x="69" y="0"/>
                  </a:lnTo>
                  <a:lnTo>
                    <a:pt x="77" y="0"/>
                  </a:lnTo>
                  <a:close/>
                  <a:moveTo>
                    <a:pt x="77" y="145"/>
                  </a:moveTo>
                  <a:lnTo>
                    <a:pt x="83" y="145"/>
                  </a:lnTo>
                  <a:lnTo>
                    <a:pt x="89" y="144"/>
                  </a:lnTo>
                  <a:lnTo>
                    <a:pt x="93" y="143"/>
                  </a:lnTo>
                  <a:lnTo>
                    <a:pt x="98" y="142"/>
                  </a:lnTo>
                  <a:lnTo>
                    <a:pt x="102" y="139"/>
                  </a:lnTo>
                  <a:lnTo>
                    <a:pt x="107" y="136"/>
                  </a:lnTo>
                  <a:lnTo>
                    <a:pt x="110" y="133"/>
                  </a:lnTo>
                  <a:lnTo>
                    <a:pt x="113" y="129"/>
                  </a:lnTo>
                  <a:lnTo>
                    <a:pt x="118" y="120"/>
                  </a:lnTo>
                  <a:lnTo>
                    <a:pt x="122" y="109"/>
                  </a:lnTo>
                  <a:lnTo>
                    <a:pt x="124" y="98"/>
                  </a:lnTo>
                  <a:lnTo>
                    <a:pt x="124" y="84"/>
                  </a:lnTo>
                  <a:lnTo>
                    <a:pt x="124" y="70"/>
                  </a:lnTo>
                  <a:lnTo>
                    <a:pt x="122" y="58"/>
                  </a:lnTo>
                  <a:lnTo>
                    <a:pt x="118" y="48"/>
                  </a:lnTo>
                  <a:lnTo>
                    <a:pt x="113" y="39"/>
                  </a:lnTo>
                  <a:lnTo>
                    <a:pt x="110" y="35"/>
                  </a:lnTo>
                  <a:lnTo>
                    <a:pt x="107" y="32"/>
                  </a:lnTo>
                  <a:lnTo>
                    <a:pt x="102" y="29"/>
                  </a:lnTo>
                  <a:lnTo>
                    <a:pt x="98" y="27"/>
                  </a:lnTo>
                  <a:lnTo>
                    <a:pt x="93" y="25"/>
                  </a:lnTo>
                  <a:lnTo>
                    <a:pt x="89" y="24"/>
                  </a:lnTo>
                  <a:lnTo>
                    <a:pt x="83" y="23"/>
                  </a:lnTo>
                  <a:lnTo>
                    <a:pt x="77" y="23"/>
                  </a:lnTo>
                  <a:lnTo>
                    <a:pt x="71" y="23"/>
                  </a:lnTo>
                  <a:lnTo>
                    <a:pt x="65" y="24"/>
                  </a:lnTo>
                  <a:lnTo>
                    <a:pt x="61" y="25"/>
                  </a:lnTo>
                  <a:lnTo>
                    <a:pt x="55" y="27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4" y="35"/>
                  </a:lnTo>
                  <a:lnTo>
                    <a:pt x="41" y="39"/>
                  </a:lnTo>
                  <a:lnTo>
                    <a:pt x="35" y="48"/>
                  </a:lnTo>
                  <a:lnTo>
                    <a:pt x="32" y="58"/>
                  </a:lnTo>
                  <a:lnTo>
                    <a:pt x="30" y="70"/>
                  </a:lnTo>
                  <a:lnTo>
                    <a:pt x="29" y="84"/>
                  </a:lnTo>
                  <a:lnTo>
                    <a:pt x="30" y="98"/>
                  </a:lnTo>
                  <a:lnTo>
                    <a:pt x="32" y="109"/>
                  </a:lnTo>
                  <a:lnTo>
                    <a:pt x="35" y="120"/>
                  </a:lnTo>
                  <a:lnTo>
                    <a:pt x="41" y="129"/>
                  </a:lnTo>
                  <a:lnTo>
                    <a:pt x="44" y="133"/>
                  </a:lnTo>
                  <a:lnTo>
                    <a:pt x="48" y="136"/>
                  </a:lnTo>
                  <a:lnTo>
                    <a:pt x="51" y="139"/>
                  </a:lnTo>
                  <a:lnTo>
                    <a:pt x="55" y="142"/>
                  </a:lnTo>
                  <a:lnTo>
                    <a:pt x="61" y="143"/>
                  </a:lnTo>
                  <a:lnTo>
                    <a:pt x="65" y="144"/>
                  </a:lnTo>
                  <a:lnTo>
                    <a:pt x="71" y="145"/>
                  </a:lnTo>
                  <a:lnTo>
                    <a:pt x="77" y="145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70"/>
            <p:cNvSpPr>
              <a:spLocks/>
            </p:cNvSpPr>
            <p:nvPr/>
          </p:nvSpPr>
          <p:spPr bwMode="auto">
            <a:xfrm>
              <a:off x="3744913" y="3789363"/>
              <a:ext cx="34925" cy="42862"/>
            </a:xfrm>
            <a:custGeom>
              <a:avLst/>
              <a:gdLst>
                <a:gd name="T0" fmla="*/ 136 w 136"/>
                <a:gd name="T1" fmla="*/ 0 h 162"/>
                <a:gd name="T2" fmla="*/ 136 w 136"/>
                <a:gd name="T3" fmla="*/ 162 h 162"/>
                <a:gd name="T4" fmla="*/ 107 w 136"/>
                <a:gd name="T5" fmla="*/ 162 h 162"/>
                <a:gd name="T6" fmla="*/ 107 w 136"/>
                <a:gd name="T7" fmla="*/ 22 h 162"/>
                <a:gd name="T8" fmla="*/ 29 w 136"/>
                <a:gd name="T9" fmla="*/ 22 h 162"/>
                <a:gd name="T10" fmla="*/ 29 w 136"/>
                <a:gd name="T11" fmla="*/ 162 h 162"/>
                <a:gd name="T12" fmla="*/ 0 w 136"/>
                <a:gd name="T13" fmla="*/ 162 h 162"/>
                <a:gd name="T14" fmla="*/ 0 w 136"/>
                <a:gd name="T15" fmla="*/ 0 h 162"/>
                <a:gd name="T16" fmla="*/ 136 w 136"/>
                <a:gd name="T1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62">
                  <a:moveTo>
                    <a:pt x="136" y="0"/>
                  </a:moveTo>
                  <a:lnTo>
                    <a:pt x="136" y="162"/>
                  </a:lnTo>
                  <a:lnTo>
                    <a:pt x="107" y="162"/>
                  </a:lnTo>
                  <a:lnTo>
                    <a:pt x="107" y="22"/>
                  </a:lnTo>
                  <a:lnTo>
                    <a:pt x="29" y="22"/>
                  </a:lnTo>
                  <a:lnTo>
                    <a:pt x="29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71"/>
            <p:cNvSpPr>
              <a:spLocks/>
            </p:cNvSpPr>
            <p:nvPr/>
          </p:nvSpPr>
          <p:spPr bwMode="auto">
            <a:xfrm>
              <a:off x="3786188" y="3789363"/>
              <a:ext cx="42863" cy="44450"/>
            </a:xfrm>
            <a:custGeom>
              <a:avLst/>
              <a:gdLst>
                <a:gd name="T0" fmla="*/ 165 w 165"/>
                <a:gd name="T1" fmla="*/ 0 h 164"/>
                <a:gd name="T2" fmla="*/ 165 w 165"/>
                <a:gd name="T3" fmla="*/ 162 h 164"/>
                <a:gd name="T4" fmla="*/ 137 w 165"/>
                <a:gd name="T5" fmla="*/ 162 h 164"/>
                <a:gd name="T6" fmla="*/ 137 w 165"/>
                <a:gd name="T7" fmla="*/ 23 h 164"/>
                <a:gd name="T8" fmla="*/ 86 w 165"/>
                <a:gd name="T9" fmla="*/ 23 h 164"/>
                <a:gd name="T10" fmla="*/ 84 w 165"/>
                <a:gd name="T11" fmla="*/ 37 h 164"/>
                <a:gd name="T12" fmla="*/ 82 w 165"/>
                <a:gd name="T13" fmla="*/ 51 h 164"/>
                <a:gd name="T14" fmla="*/ 81 w 165"/>
                <a:gd name="T15" fmla="*/ 64 h 164"/>
                <a:gd name="T16" fmla="*/ 79 w 165"/>
                <a:gd name="T17" fmla="*/ 76 h 164"/>
                <a:gd name="T18" fmla="*/ 78 w 165"/>
                <a:gd name="T19" fmla="*/ 86 h 164"/>
                <a:gd name="T20" fmla="*/ 76 w 165"/>
                <a:gd name="T21" fmla="*/ 96 h 164"/>
                <a:gd name="T22" fmla="*/ 72 w 165"/>
                <a:gd name="T23" fmla="*/ 105 h 164"/>
                <a:gd name="T24" fmla="*/ 70 w 165"/>
                <a:gd name="T25" fmla="*/ 114 h 164"/>
                <a:gd name="T26" fmla="*/ 64 w 165"/>
                <a:gd name="T27" fmla="*/ 129 h 164"/>
                <a:gd name="T28" fmla="*/ 58 w 165"/>
                <a:gd name="T29" fmla="*/ 140 h 164"/>
                <a:gd name="T30" fmla="*/ 51 w 165"/>
                <a:gd name="T31" fmla="*/ 149 h 164"/>
                <a:gd name="T32" fmla="*/ 44 w 165"/>
                <a:gd name="T33" fmla="*/ 155 h 164"/>
                <a:gd name="T34" fmla="*/ 37 w 165"/>
                <a:gd name="T35" fmla="*/ 160 h 164"/>
                <a:gd name="T36" fmla="*/ 29 w 165"/>
                <a:gd name="T37" fmla="*/ 162 h 164"/>
                <a:gd name="T38" fmla="*/ 21 w 165"/>
                <a:gd name="T39" fmla="*/ 164 h 164"/>
                <a:gd name="T40" fmla="*/ 13 w 165"/>
                <a:gd name="T41" fmla="*/ 164 h 164"/>
                <a:gd name="T42" fmla="*/ 8 w 165"/>
                <a:gd name="T43" fmla="*/ 164 h 164"/>
                <a:gd name="T44" fmla="*/ 3 w 165"/>
                <a:gd name="T45" fmla="*/ 163 h 164"/>
                <a:gd name="T46" fmla="*/ 1 w 165"/>
                <a:gd name="T47" fmla="*/ 162 h 164"/>
                <a:gd name="T48" fmla="*/ 0 w 165"/>
                <a:gd name="T49" fmla="*/ 160 h 164"/>
                <a:gd name="T50" fmla="*/ 0 w 165"/>
                <a:gd name="T51" fmla="*/ 142 h 164"/>
                <a:gd name="T52" fmla="*/ 9 w 165"/>
                <a:gd name="T53" fmla="*/ 142 h 164"/>
                <a:gd name="T54" fmla="*/ 13 w 165"/>
                <a:gd name="T55" fmla="*/ 141 h 164"/>
                <a:gd name="T56" fmla="*/ 19 w 165"/>
                <a:gd name="T57" fmla="*/ 140 h 164"/>
                <a:gd name="T58" fmla="*/ 24 w 165"/>
                <a:gd name="T59" fmla="*/ 138 h 164"/>
                <a:gd name="T60" fmla="*/ 30 w 165"/>
                <a:gd name="T61" fmla="*/ 133 h 164"/>
                <a:gd name="T62" fmla="*/ 35 w 165"/>
                <a:gd name="T63" fmla="*/ 126 h 164"/>
                <a:gd name="T64" fmla="*/ 41 w 165"/>
                <a:gd name="T65" fmla="*/ 117 h 164"/>
                <a:gd name="T66" fmla="*/ 46 w 165"/>
                <a:gd name="T67" fmla="*/ 106 h 164"/>
                <a:gd name="T68" fmla="*/ 50 w 165"/>
                <a:gd name="T69" fmla="*/ 92 h 164"/>
                <a:gd name="T70" fmla="*/ 52 w 165"/>
                <a:gd name="T71" fmla="*/ 83 h 164"/>
                <a:gd name="T72" fmla="*/ 53 w 165"/>
                <a:gd name="T73" fmla="*/ 74 h 164"/>
                <a:gd name="T74" fmla="*/ 56 w 165"/>
                <a:gd name="T75" fmla="*/ 64 h 164"/>
                <a:gd name="T76" fmla="*/ 57 w 165"/>
                <a:gd name="T77" fmla="*/ 53 h 164"/>
                <a:gd name="T78" fmla="*/ 58 w 165"/>
                <a:gd name="T79" fmla="*/ 42 h 164"/>
                <a:gd name="T80" fmla="*/ 59 w 165"/>
                <a:gd name="T81" fmla="*/ 29 h 164"/>
                <a:gd name="T82" fmla="*/ 60 w 165"/>
                <a:gd name="T83" fmla="*/ 15 h 164"/>
                <a:gd name="T84" fmla="*/ 61 w 165"/>
                <a:gd name="T85" fmla="*/ 0 h 164"/>
                <a:gd name="T86" fmla="*/ 165 w 165"/>
                <a:gd name="T8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164">
                  <a:moveTo>
                    <a:pt x="165" y="0"/>
                  </a:moveTo>
                  <a:lnTo>
                    <a:pt x="165" y="162"/>
                  </a:lnTo>
                  <a:lnTo>
                    <a:pt x="137" y="162"/>
                  </a:lnTo>
                  <a:lnTo>
                    <a:pt x="137" y="23"/>
                  </a:lnTo>
                  <a:lnTo>
                    <a:pt x="86" y="23"/>
                  </a:lnTo>
                  <a:lnTo>
                    <a:pt x="84" y="37"/>
                  </a:lnTo>
                  <a:lnTo>
                    <a:pt x="82" y="51"/>
                  </a:lnTo>
                  <a:lnTo>
                    <a:pt x="81" y="64"/>
                  </a:lnTo>
                  <a:lnTo>
                    <a:pt x="79" y="76"/>
                  </a:lnTo>
                  <a:lnTo>
                    <a:pt x="78" y="86"/>
                  </a:lnTo>
                  <a:lnTo>
                    <a:pt x="76" y="96"/>
                  </a:lnTo>
                  <a:lnTo>
                    <a:pt x="72" y="105"/>
                  </a:lnTo>
                  <a:lnTo>
                    <a:pt x="70" y="114"/>
                  </a:lnTo>
                  <a:lnTo>
                    <a:pt x="64" y="129"/>
                  </a:lnTo>
                  <a:lnTo>
                    <a:pt x="58" y="140"/>
                  </a:lnTo>
                  <a:lnTo>
                    <a:pt x="51" y="149"/>
                  </a:lnTo>
                  <a:lnTo>
                    <a:pt x="44" y="155"/>
                  </a:lnTo>
                  <a:lnTo>
                    <a:pt x="37" y="160"/>
                  </a:lnTo>
                  <a:lnTo>
                    <a:pt x="29" y="162"/>
                  </a:lnTo>
                  <a:lnTo>
                    <a:pt x="21" y="164"/>
                  </a:lnTo>
                  <a:lnTo>
                    <a:pt x="13" y="164"/>
                  </a:lnTo>
                  <a:lnTo>
                    <a:pt x="8" y="164"/>
                  </a:lnTo>
                  <a:lnTo>
                    <a:pt x="3" y="163"/>
                  </a:lnTo>
                  <a:lnTo>
                    <a:pt x="1" y="162"/>
                  </a:lnTo>
                  <a:lnTo>
                    <a:pt x="0" y="160"/>
                  </a:lnTo>
                  <a:lnTo>
                    <a:pt x="0" y="142"/>
                  </a:lnTo>
                  <a:lnTo>
                    <a:pt x="9" y="142"/>
                  </a:lnTo>
                  <a:lnTo>
                    <a:pt x="13" y="141"/>
                  </a:lnTo>
                  <a:lnTo>
                    <a:pt x="19" y="140"/>
                  </a:lnTo>
                  <a:lnTo>
                    <a:pt x="24" y="138"/>
                  </a:lnTo>
                  <a:lnTo>
                    <a:pt x="30" y="133"/>
                  </a:lnTo>
                  <a:lnTo>
                    <a:pt x="35" y="126"/>
                  </a:lnTo>
                  <a:lnTo>
                    <a:pt x="41" y="117"/>
                  </a:lnTo>
                  <a:lnTo>
                    <a:pt x="46" y="106"/>
                  </a:lnTo>
                  <a:lnTo>
                    <a:pt x="50" y="92"/>
                  </a:lnTo>
                  <a:lnTo>
                    <a:pt x="52" y="83"/>
                  </a:lnTo>
                  <a:lnTo>
                    <a:pt x="53" y="74"/>
                  </a:lnTo>
                  <a:lnTo>
                    <a:pt x="56" y="64"/>
                  </a:lnTo>
                  <a:lnTo>
                    <a:pt x="57" y="53"/>
                  </a:lnTo>
                  <a:lnTo>
                    <a:pt x="58" y="42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61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72"/>
            <p:cNvSpPr>
              <a:spLocks noEditPoints="1"/>
            </p:cNvSpPr>
            <p:nvPr/>
          </p:nvSpPr>
          <p:spPr bwMode="auto">
            <a:xfrm>
              <a:off x="3838575" y="3789363"/>
              <a:ext cx="33338" cy="44450"/>
            </a:xfrm>
            <a:custGeom>
              <a:avLst/>
              <a:gdLst>
                <a:gd name="T0" fmla="*/ 111 w 128"/>
                <a:gd name="T1" fmla="*/ 165 h 167"/>
                <a:gd name="T2" fmla="*/ 107 w 128"/>
                <a:gd name="T3" fmla="*/ 162 h 167"/>
                <a:gd name="T4" fmla="*/ 102 w 128"/>
                <a:gd name="T5" fmla="*/ 143 h 167"/>
                <a:gd name="T6" fmla="*/ 89 w 128"/>
                <a:gd name="T7" fmla="*/ 154 h 167"/>
                <a:gd name="T8" fmla="*/ 77 w 128"/>
                <a:gd name="T9" fmla="*/ 162 h 167"/>
                <a:gd name="T10" fmla="*/ 62 w 128"/>
                <a:gd name="T11" fmla="*/ 166 h 167"/>
                <a:gd name="T12" fmla="*/ 45 w 128"/>
                <a:gd name="T13" fmla="*/ 167 h 167"/>
                <a:gd name="T14" fmla="*/ 28 w 128"/>
                <a:gd name="T15" fmla="*/ 165 h 167"/>
                <a:gd name="T16" fmla="*/ 13 w 128"/>
                <a:gd name="T17" fmla="*/ 157 h 167"/>
                <a:gd name="T18" fmla="*/ 3 w 128"/>
                <a:gd name="T19" fmla="*/ 144 h 167"/>
                <a:gd name="T20" fmla="*/ 0 w 128"/>
                <a:gd name="T21" fmla="*/ 125 h 167"/>
                <a:gd name="T22" fmla="*/ 1 w 128"/>
                <a:gd name="T23" fmla="*/ 115 h 167"/>
                <a:gd name="T24" fmla="*/ 5 w 128"/>
                <a:gd name="T25" fmla="*/ 106 h 167"/>
                <a:gd name="T26" fmla="*/ 12 w 128"/>
                <a:gd name="T27" fmla="*/ 98 h 167"/>
                <a:gd name="T28" fmla="*/ 22 w 128"/>
                <a:gd name="T29" fmla="*/ 90 h 167"/>
                <a:gd name="T30" fmla="*/ 35 w 128"/>
                <a:gd name="T31" fmla="*/ 84 h 167"/>
                <a:gd name="T32" fmla="*/ 53 w 128"/>
                <a:gd name="T33" fmla="*/ 79 h 167"/>
                <a:gd name="T34" fmla="*/ 74 w 128"/>
                <a:gd name="T35" fmla="*/ 76 h 167"/>
                <a:gd name="T36" fmla="*/ 100 w 128"/>
                <a:gd name="T37" fmla="*/ 74 h 167"/>
                <a:gd name="T38" fmla="*/ 99 w 128"/>
                <a:gd name="T39" fmla="*/ 53 h 167"/>
                <a:gd name="T40" fmla="*/ 96 w 128"/>
                <a:gd name="T41" fmla="*/ 38 h 167"/>
                <a:gd name="T42" fmla="*/ 87 w 128"/>
                <a:gd name="T43" fmla="*/ 28 h 167"/>
                <a:gd name="T44" fmla="*/ 76 w 128"/>
                <a:gd name="T45" fmla="*/ 24 h 167"/>
                <a:gd name="T46" fmla="*/ 58 w 128"/>
                <a:gd name="T47" fmla="*/ 24 h 167"/>
                <a:gd name="T48" fmla="*/ 43 w 128"/>
                <a:gd name="T49" fmla="*/ 28 h 167"/>
                <a:gd name="T50" fmla="*/ 33 w 128"/>
                <a:gd name="T51" fmla="*/ 35 h 167"/>
                <a:gd name="T52" fmla="*/ 25 w 128"/>
                <a:gd name="T53" fmla="*/ 39 h 167"/>
                <a:gd name="T54" fmla="*/ 19 w 128"/>
                <a:gd name="T55" fmla="*/ 40 h 167"/>
                <a:gd name="T56" fmla="*/ 14 w 128"/>
                <a:gd name="T57" fmla="*/ 37 h 167"/>
                <a:gd name="T58" fmla="*/ 8 w 128"/>
                <a:gd name="T59" fmla="*/ 26 h 167"/>
                <a:gd name="T60" fmla="*/ 22 w 128"/>
                <a:gd name="T61" fmla="*/ 15 h 167"/>
                <a:gd name="T62" fmla="*/ 37 w 128"/>
                <a:gd name="T63" fmla="*/ 7 h 167"/>
                <a:gd name="T64" fmla="*/ 53 w 128"/>
                <a:gd name="T65" fmla="*/ 1 h 167"/>
                <a:gd name="T66" fmla="*/ 71 w 128"/>
                <a:gd name="T67" fmla="*/ 0 h 167"/>
                <a:gd name="T68" fmla="*/ 84 w 128"/>
                <a:gd name="T69" fmla="*/ 1 h 167"/>
                <a:gd name="T70" fmla="*/ 96 w 128"/>
                <a:gd name="T71" fmla="*/ 5 h 167"/>
                <a:gd name="T72" fmla="*/ 106 w 128"/>
                <a:gd name="T73" fmla="*/ 10 h 167"/>
                <a:gd name="T74" fmla="*/ 113 w 128"/>
                <a:gd name="T75" fmla="*/ 17 h 167"/>
                <a:gd name="T76" fmla="*/ 119 w 128"/>
                <a:gd name="T77" fmla="*/ 26 h 167"/>
                <a:gd name="T78" fmla="*/ 124 w 128"/>
                <a:gd name="T79" fmla="*/ 36 h 167"/>
                <a:gd name="T80" fmla="*/ 128 w 128"/>
                <a:gd name="T81" fmla="*/ 62 h 167"/>
                <a:gd name="T82" fmla="*/ 116 w 128"/>
                <a:gd name="T83" fmla="*/ 165 h 167"/>
                <a:gd name="T84" fmla="*/ 61 w 128"/>
                <a:gd name="T85" fmla="*/ 147 h 167"/>
                <a:gd name="T86" fmla="*/ 73 w 128"/>
                <a:gd name="T87" fmla="*/ 144 h 167"/>
                <a:gd name="T88" fmla="*/ 84 w 128"/>
                <a:gd name="T89" fmla="*/ 138 h 167"/>
                <a:gd name="T90" fmla="*/ 94 w 128"/>
                <a:gd name="T91" fmla="*/ 130 h 167"/>
                <a:gd name="T92" fmla="*/ 100 w 128"/>
                <a:gd name="T93" fmla="*/ 93 h 167"/>
                <a:gd name="T94" fmla="*/ 81 w 128"/>
                <a:gd name="T95" fmla="*/ 94 h 167"/>
                <a:gd name="T96" fmla="*/ 67 w 128"/>
                <a:gd name="T97" fmla="*/ 95 h 167"/>
                <a:gd name="T98" fmla="*/ 43 w 128"/>
                <a:gd name="T99" fmla="*/ 102 h 167"/>
                <a:gd name="T100" fmla="*/ 31 w 128"/>
                <a:gd name="T101" fmla="*/ 112 h 167"/>
                <a:gd name="T102" fmla="*/ 27 w 128"/>
                <a:gd name="T103" fmla="*/ 124 h 167"/>
                <a:gd name="T104" fmla="*/ 29 w 128"/>
                <a:gd name="T105" fmla="*/ 135 h 167"/>
                <a:gd name="T106" fmla="*/ 34 w 128"/>
                <a:gd name="T107" fmla="*/ 142 h 167"/>
                <a:gd name="T108" fmla="*/ 43 w 128"/>
                <a:gd name="T109" fmla="*/ 146 h 167"/>
                <a:gd name="T110" fmla="*/ 54 w 128"/>
                <a:gd name="T111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167">
                  <a:moveTo>
                    <a:pt x="116" y="165"/>
                  </a:moveTo>
                  <a:lnTo>
                    <a:pt x="111" y="165"/>
                  </a:lnTo>
                  <a:lnTo>
                    <a:pt x="109" y="164"/>
                  </a:lnTo>
                  <a:lnTo>
                    <a:pt x="107" y="162"/>
                  </a:lnTo>
                  <a:lnTo>
                    <a:pt x="106" y="158"/>
                  </a:lnTo>
                  <a:lnTo>
                    <a:pt x="102" y="143"/>
                  </a:lnTo>
                  <a:lnTo>
                    <a:pt x="96" y="148"/>
                  </a:lnTo>
                  <a:lnTo>
                    <a:pt x="89" y="154"/>
                  </a:lnTo>
                  <a:lnTo>
                    <a:pt x="83" y="158"/>
                  </a:lnTo>
                  <a:lnTo>
                    <a:pt x="77" y="162"/>
                  </a:lnTo>
                  <a:lnTo>
                    <a:pt x="70" y="164"/>
                  </a:lnTo>
                  <a:lnTo>
                    <a:pt x="62" y="166"/>
                  </a:lnTo>
                  <a:lnTo>
                    <a:pt x="54" y="167"/>
                  </a:lnTo>
                  <a:lnTo>
                    <a:pt x="45" y="167"/>
                  </a:lnTo>
                  <a:lnTo>
                    <a:pt x="37" y="167"/>
                  </a:lnTo>
                  <a:lnTo>
                    <a:pt x="28" y="165"/>
                  </a:lnTo>
                  <a:lnTo>
                    <a:pt x="20" y="162"/>
                  </a:lnTo>
                  <a:lnTo>
                    <a:pt x="13" y="157"/>
                  </a:lnTo>
                  <a:lnTo>
                    <a:pt x="8" y="152"/>
                  </a:lnTo>
                  <a:lnTo>
                    <a:pt x="3" y="144"/>
                  </a:lnTo>
                  <a:lnTo>
                    <a:pt x="1" y="135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3" y="110"/>
                  </a:lnTo>
                  <a:lnTo>
                    <a:pt x="5" y="106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7" y="94"/>
                  </a:lnTo>
                  <a:lnTo>
                    <a:pt x="22" y="90"/>
                  </a:lnTo>
                  <a:lnTo>
                    <a:pt x="29" y="87"/>
                  </a:lnTo>
                  <a:lnTo>
                    <a:pt x="35" y="84"/>
                  </a:lnTo>
                  <a:lnTo>
                    <a:pt x="44" y="82"/>
                  </a:lnTo>
                  <a:lnTo>
                    <a:pt x="53" y="79"/>
                  </a:lnTo>
                  <a:lnTo>
                    <a:pt x="63" y="77"/>
                  </a:lnTo>
                  <a:lnTo>
                    <a:pt x="74" y="76"/>
                  </a:lnTo>
                  <a:lnTo>
                    <a:pt x="87" y="75"/>
                  </a:lnTo>
                  <a:lnTo>
                    <a:pt x="100" y="74"/>
                  </a:lnTo>
                  <a:lnTo>
                    <a:pt x="100" y="62"/>
                  </a:lnTo>
                  <a:lnTo>
                    <a:pt x="99" y="53"/>
                  </a:lnTo>
                  <a:lnTo>
                    <a:pt x="98" y="45"/>
                  </a:lnTo>
                  <a:lnTo>
                    <a:pt x="96" y="38"/>
                  </a:lnTo>
                  <a:lnTo>
                    <a:pt x="91" y="33"/>
                  </a:lnTo>
                  <a:lnTo>
                    <a:pt x="87" y="28"/>
                  </a:lnTo>
                  <a:lnTo>
                    <a:pt x="81" y="26"/>
                  </a:lnTo>
                  <a:lnTo>
                    <a:pt x="76" y="24"/>
                  </a:lnTo>
                  <a:lnTo>
                    <a:pt x="68" y="24"/>
                  </a:lnTo>
                  <a:lnTo>
                    <a:pt x="58" y="24"/>
                  </a:lnTo>
                  <a:lnTo>
                    <a:pt x="50" y="26"/>
                  </a:lnTo>
                  <a:lnTo>
                    <a:pt x="43" y="28"/>
                  </a:lnTo>
                  <a:lnTo>
                    <a:pt x="38" y="32"/>
                  </a:lnTo>
                  <a:lnTo>
                    <a:pt x="33" y="35"/>
                  </a:lnTo>
                  <a:lnTo>
                    <a:pt x="29" y="38"/>
                  </a:lnTo>
                  <a:lnTo>
                    <a:pt x="25" y="39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3" y="35"/>
                  </a:lnTo>
                  <a:lnTo>
                    <a:pt x="8" y="26"/>
                  </a:lnTo>
                  <a:lnTo>
                    <a:pt x="14" y="19"/>
                  </a:lnTo>
                  <a:lnTo>
                    <a:pt x="22" y="15"/>
                  </a:lnTo>
                  <a:lnTo>
                    <a:pt x="29" y="10"/>
                  </a:lnTo>
                  <a:lnTo>
                    <a:pt x="37" y="7"/>
                  </a:lnTo>
                  <a:lnTo>
                    <a:pt x="44" y="4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4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0" y="7"/>
                  </a:lnTo>
                  <a:lnTo>
                    <a:pt x="106" y="10"/>
                  </a:lnTo>
                  <a:lnTo>
                    <a:pt x="109" y="14"/>
                  </a:lnTo>
                  <a:lnTo>
                    <a:pt x="113" y="17"/>
                  </a:lnTo>
                  <a:lnTo>
                    <a:pt x="117" y="21"/>
                  </a:lnTo>
                  <a:lnTo>
                    <a:pt x="119" y="26"/>
                  </a:lnTo>
                  <a:lnTo>
                    <a:pt x="122" y="32"/>
                  </a:lnTo>
                  <a:lnTo>
                    <a:pt x="124" y="36"/>
                  </a:lnTo>
                  <a:lnTo>
                    <a:pt x="127" y="48"/>
                  </a:lnTo>
                  <a:lnTo>
                    <a:pt x="128" y="62"/>
                  </a:lnTo>
                  <a:lnTo>
                    <a:pt x="128" y="165"/>
                  </a:lnTo>
                  <a:lnTo>
                    <a:pt x="116" y="165"/>
                  </a:lnTo>
                  <a:close/>
                  <a:moveTo>
                    <a:pt x="54" y="148"/>
                  </a:moveTo>
                  <a:lnTo>
                    <a:pt x="61" y="147"/>
                  </a:lnTo>
                  <a:lnTo>
                    <a:pt x="68" y="146"/>
                  </a:lnTo>
                  <a:lnTo>
                    <a:pt x="73" y="144"/>
                  </a:lnTo>
                  <a:lnTo>
                    <a:pt x="80" y="142"/>
                  </a:lnTo>
                  <a:lnTo>
                    <a:pt x="84" y="138"/>
                  </a:lnTo>
                  <a:lnTo>
                    <a:pt x="90" y="135"/>
                  </a:lnTo>
                  <a:lnTo>
                    <a:pt x="94" y="130"/>
                  </a:lnTo>
                  <a:lnTo>
                    <a:pt x="100" y="126"/>
                  </a:lnTo>
                  <a:lnTo>
                    <a:pt x="100" y="93"/>
                  </a:lnTo>
                  <a:lnTo>
                    <a:pt x="90" y="93"/>
                  </a:lnTo>
                  <a:lnTo>
                    <a:pt x="81" y="94"/>
                  </a:lnTo>
                  <a:lnTo>
                    <a:pt x="73" y="94"/>
                  </a:lnTo>
                  <a:lnTo>
                    <a:pt x="67" y="95"/>
                  </a:lnTo>
                  <a:lnTo>
                    <a:pt x="53" y="98"/>
                  </a:lnTo>
                  <a:lnTo>
                    <a:pt x="43" y="102"/>
                  </a:lnTo>
                  <a:lnTo>
                    <a:pt x="37" y="106"/>
                  </a:lnTo>
                  <a:lnTo>
                    <a:pt x="31" y="112"/>
                  </a:lnTo>
                  <a:lnTo>
                    <a:pt x="28" y="117"/>
                  </a:lnTo>
                  <a:lnTo>
                    <a:pt x="27" y="124"/>
                  </a:lnTo>
                  <a:lnTo>
                    <a:pt x="28" y="129"/>
                  </a:lnTo>
                  <a:lnTo>
                    <a:pt x="29" y="135"/>
                  </a:lnTo>
                  <a:lnTo>
                    <a:pt x="32" y="138"/>
                  </a:lnTo>
                  <a:lnTo>
                    <a:pt x="34" y="142"/>
                  </a:lnTo>
                  <a:lnTo>
                    <a:pt x="39" y="145"/>
                  </a:lnTo>
                  <a:lnTo>
                    <a:pt x="43" y="146"/>
                  </a:lnTo>
                  <a:lnTo>
                    <a:pt x="49" y="147"/>
                  </a:lnTo>
                  <a:lnTo>
                    <a:pt x="54" y="148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73"/>
            <p:cNvSpPr>
              <a:spLocks/>
            </p:cNvSpPr>
            <p:nvPr/>
          </p:nvSpPr>
          <p:spPr bwMode="auto">
            <a:xfrm>
              <a:off x="3878263" y="3789363"/>
              <a:ext cx="39688" cy="42862"/>
            </a:xfrm>
            <a:custGeom>
              <a:avLst/>
              <a:gdLst>
                <a:gd name="T0" fmla="*/ 0 w 153"/>
                <a:gd name="T1" fmla="*/ 0 h 162"/>
                <a:gd name="T2" fmla="*/ 153 w 153"/>
                <a:gd name="T3" fmla="*/ 0 h 162"/>
                <a:gd name="T4" fmla="*/ 153 w 153"/>
                <a:gd name="T5" fmla="*/ 22 h 162"/>
                <a:gd name="T6" fmla="*/ 91 w 153"/>
                <a:gd name="T7" fmla="*/ 22 h 162"/>
                <a:gd name="T8" fmla="*/ 91 w 153"/>
                <a:gd name="T9" fmla="*/ 162 h 162"/>
                <a:gd name="T10" fmla="*/ 62 w 153"/>
                <a:gd name="T11" fmla="*/ 162 h 162"/>
                <a:gd name="T12" fmla="*/ 62 w 153"/>
                <a:gd name="T13" fmla="*/ 22 h 162"/>
                <a:gd name="T14" fmla="*/ 0 w 153"/>
                <a:gd name="T15" fmla="*/ 22 h 162"/>
                <a:gd name="T16" fmla="*/ 0 w 153"/>
                <a:gd name="T1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62">
                  <a:moveTo>
                    <a:pt x="0" y="0"/>
                  </a:moveTo>
                  <a:lnTo>
                    <a:pt x="153" y="0"/>
                  </a:lnTo>
                  <a:lnTo>
                    <a:pt x="153" y="22"/>
                  </a:lnTo>
                  <a:lnTo>
                    <a:pt x="91" y="22"/>
                  </a:lnTo>
                  <a:lnTo>
                    <a:pt x="91" y="162"/>
                  </a:lnTo>
                  <a:lnTo>
                    <a:pt x="62" y="162"/>
                  </a:lnTo>
                  <a:lnTo>
                    <a:pt x="62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74"/>
            <p:cNvSpPr>
              <a:spLocks noEditPoints="1"/>
            </p:cNvSpPr>
            <p:nvPr/>
          </p:nvSpPr>
          <p:spPr bwMode="auto">
            <a:xfrm>
              <a:off x="3921125" y="3789363"/>
              <a:ext cx="38100" cy="44450"/>
            </a:xfrm>
            <a:custGeom>
              <a:avLst/>
              <a:gdLst>
                <a:gd name="T0" fmla="*/ 82 w 143"/>
                <a:gd name="T1" fmla="*/ 0 h 167"/>
                <a:gd name="T2" fmla="*/ 95 w 143"/>
                <a:gd name="T3" fmla="*/ 4 h 167"/>
                <a:gd name="T4" fmla="*/ 107 w 143"/>
                <a:gd name="T5" fmla="*/ 8 h 167"/>
                <a:gd name="T6" fmla="*/ 119 w 143"/>
                <a:gd name="T7" fmla="*/ 15 h 167"/>
                <a:gd name="T8" fmla="*/ 127 w 143"/>
                <a:gd name="T9" fmla="*/ 24 h 167"/>
                <a:gd name="T10" fmla="*/ 134 w 143"/>
                <a:gd name="T11" fmla="*/ 36 h 167"/>
                <a:gd name="T12" fmla="*/ 140 w 143"/>
                <a:gd name="T13" fmla="*/ 49 h 167"/>
                <a:gd name="T14" fmla="*/ 142 w 143"/>
                <a:gd name="T15" fmla="*/ 65 h 167"/>
                <a:gd name="T16" fmla="*/ 142 w 143"/>
                <a:gd name="T17" fmla="*/ 78 h 167"/>
                <a:gd name="T18" fmla="*/ 139 w 143"/>
                <a:gd name="T19" fmla="*/ 84 h 167"/>
                <a:gd name="T20" fmla="*/ 27 w 143"/>
                <a:gd name="T21" fmla="*/ 84 h 167"/>
                <a:gd name="T22" fmla="*/ 32 w 143"/>
                <a:gd name="T23" fmla="*/ 110 h 167"/>
                <a:gd name="T24" fmla="*/ 42 w 143"/>
                <a:gd name="T25" fmla="*/ 129 h 167"/>
                <a:gd name="T26" fmla="*/ 50 w 143"/>
                <a:gd name="T27" fmla="*/ 136 h 167"/>
                <a:gd name="T28" fmla="*/ 58 w 143"/>
                <a:gd name="T29" fmla="*/ 142 h 167"/>
                <a:gd name="T30" fmla="*/ 79 w 143"/>
                <a:gd name="T31" fmla="*/ 145 h 167"/>
                <a:gd name="T32" fmla="*/ 97 w 143"/>
                <a:gd name="T33" fmla="*/ 143 h 167"/>
                <a:gd name="T34" fmla="*/ 111 w 143"/>
                <a:gd name="T35" fmla="*/ 137 h 167"/>
                <a:gd name="T36" fmla="*/ 120 w 143"/>
                <a:gd name="T37" fmla="*/ 132 h 167"/>
                <a:gd name="T38" fmla="*/ 126 w 143"/>
                <a:gd name="T39" fmla="*/ 129 h 167"/>
                <a:gd name="T40" fmla="*/ 132 w 143"/>
                <a:gd name="T41" fmla="*/ 132 h 167"/>
                <a:gd name="T42" fmla="*/ 134 w 143"/>
                <a:gd name="T43" fmla="*/ 148 h 167"/>
                <a:gd name="T44" fmla="*/ 120 w 143"/>
                <a:gd name="T45" fmla="*/ 158 h 167"/>
                <a:gd name="T46" fmla="*/ 103 w 143"/>
                <a:gd name="T47" fmla="*/ 164 h 167"/>
                <a:gd name="T48" fmla="*/ 85 w 143"/>
                <a:gd name="T49" fmla="*/ 167 h 167"/>
                <a:gd name="T50" fmla="*/ 68 w 143"/>
                <a:gd name="T51" fmla="*/ 167 h 167"/>
                <a:gd name="T52" fmla="*/ 53 w 143"/>
                <a:gd name="T53" fmla="*/ 164 h 167"/>
                <a:gd name="T54" fmla="*/ 38 w 143"/>
                <a:gd name="T55" fmla="*/ 158 h 167"/>
                <a:gd name="T56" fmla="*/ 26 w 143"/>
                <a:gd name="T57" fmla="*/ 151 h 167"/>
                <a:gd name="T58" fmla="*/ 16 w 143"/>
                <a:gd name="T59" fmla="*/ 139 h 167"/>
                <a:gd name="T60" fmla="*/ 8 w 143"/>
                <a:gd name="T61" fmla="*/ 126 h 167"/>
                <a:gd name="T62" fmla="*/ 3 w 143"/>
                <a:gd name="T63" fmla="*/ 109 h 167"/>
                <a:gd name="T64" fmla="*/ 0 w 143"/>
                <a:gd name="T65" fmla="*/ 90 h 167"/>
                <a:gd name="T66" fmla="*/ 0 w 143"/>
                <a:gd name="T67" fmla="*/ 73 h 167"/>
                <a:gd name="T68" fmla="*/ 2 w 143"/>
                <a:gd name="T69" fmla="*/ 57 h 167"/>
                <a:gd name="T70" fmla="*/ 7 w 143"/>
                <a:gd name="T71" fmla="*/ 42 h 167"/>
                <a:gd name="T72" fmla="*/ 15 w 143"/>
                <a:gd name="T73" fmla="*/ 29 h 167"/>
                <a:gd name="T74" fmla="*/ 24 w 143"/>
                <a:gd name="T75" fmla="*/ 18 h 167"/>
                <a:gd name="T76" fmla="*/ 36 w 143"/>
                <a:gd name="T77" fmla="*/ 10 h 167"/>
                <a:gd name="T78" fmla="*/ 51 w 143"/>
                <a:gd name="T79" fmla="*/ 4 h 167"/>
                <a:gd name="T80" fmla="*/ 66 w 143"/>
                <a:gd name="T81" fmla="*/ 0 h 167"/>
                <a:gd name="T82" fmla="*/ 75 w 143"/>
                <a:gd name="T83" fmla="*/ 21 h 167"/>
                <a:gd name="T84" fmla="*/ 57 w 143"/>
                <a:gd name="T85" fmla="*/ 25 h 167"/>
                <a:gd name="T86" fmla="*/ 43 w 143"/>
                <a:gd name="T87" fmla="*/ 34 h 167"/>
                <a:gd name="T88" fmla="*/ 33 w 143"/>
                <a:gd name="T89" fmla="*/ 47 h 167"/>
                <a:gd name="T90" fmla="*/ 28 w 143"/>
                <a:gd name="T91" fmla="*/ 66 h 167"/>
                <a:gd name="T92" fmla="*/ 116 w 143"/>
                <a:gd name="T93" fmla="*/ 57 h 167"/>
                <a:gd name="T94" fmla="*/ 111 w 143"/>
                <a:gd name="T95" fmla="*/ 40 h 167"/>
                <a:gd name="T96" fmla="*/ 100 w 143"/>
                <a:gd name="T97" fmla="*/ 28 h 167"/>
                <a:gd name="T98" fmla="*/ 85 w 143"/>
                <a:gd name="T99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67">
                  <a:moveTo>
                    <a:pt x="75" y="0"/>
                  </a:moveTo>
                  <a:lnTo>
                    <a:pt x="82" y="0"/>
                  </a:lnTo>
                  <a:lnTo>
                    <a:pt x="89" y="1"/>
                  </a:lnTo>
                  <a:lnTo>
                    <a:pt x="95" y="4"/>
                  </a:lnTo>
                  <a:lnTo>
                    <a:pt x="102" y="5"/>
                  </a:lnTo>
                  <a:lnTo>
                    <a:pt x="107" y="8"/>
                  </a:lnTo>
                  <a:lnTo>
                    <a:pt x="113" y="11"/>
                  </a:lnTo>
                  <a:lnTo>
                    <a:pt x="119" y="15"/>
                  </a:lnTo>
                  <a:lnTo>
                    <a:pt x="123" y="19"/>
                  </a:lnTo>
                  <a:lnTo>
                    <a:pt x="127" y="24"/>
                  </a:lnTo>
                  <a:lnTo>
                    <a:pt x="131" y="29"/>
                  </a:lnTo>
                  <a:lnTo>
                    <a:pt x="134" y="36"/>
                  </a:lnTo>
                  <a:lnTo>
                    <a:pt x="137" y="43"/>
                  </a:lnTo>
                  <a:lnTo>
                    <a:pt x="140" y="49"/>
                  </a:lnTo>
                  <a:lnTo>
                    <a:pt x="141" y="57"/>
                  </a:lnTo>
                  <a:lnTo>
                    <a:pt x="142" y="65"/>
                  </a:lnTo>
                  <a:lnTo>
                    <a:pt x="143" y="73"/>
                  </a:lnTo>
                  <a:lnTo>
                    <a:pt x="142" y="78"/>
                  </a:lnTo>
                  <a:lnTo>
                    <a:pt x="141" y="82"/>
                  </a:lnTo>
                  <a:lnTo>
                    <a:pt x="139" y="84"/>
                  </a:lnTo>
                  <a:lnTo>
                    <a:pt x="135" y="84"/>
                  </a:lnTo>
                  <a:lnTo>
                    <a:pt x="27" y="84"/>
                  </a:lnTo>
                  <a:lnTo>
                    <a:pt x="28" y="98"/>
                  </a:lnTo>
                  <a:lnTo>
                    <a:pt x="32" y="110"/>
                  </a:lnTo>
                  <a:lnTo>
                    <a:pt x="36" y="122"/>
                  </a:lnTo>
                  <a:lnTo>
                    <a:pt x="42" y="129"/>
                  </a:lnTo>
                  <a:lnTo>
                    <a:pt x="45" y="134"/>
                  </a:lnTo>
                  <a:lnTo>
                    <a:pt x="50" y="136"/>
                  </a:lnTo>
                  <a:lnTo>
                    <a:pt x="54" y="139"/>
                  </a:lnTo>
                  <a:lnTo>
                    <a:pt x="58" y="142"/>
                  </a:lnTo>
                  <a:lnTo>
                    <a:pt x="67" y="144"/>
                  </a:lnTo>
                  <a:lnTo>
                    <a:pt x="79" y="145"/>
                  </a:lnTo>
                  <a:lnTo>
                    <a:pt x="89" y="144"/>
                  </a:lnTo>
                  <a:lnTo>
                    <a:pt x="97" y="143"/>
                  </a:lnTo>
                  <a:lnTo>
                    <a:pt x="104" y="139"/>
                  </a:lnTo>
                  <a:lnTo>
                    <a:pt x="111" y="137"/>
                  </a:lnTo>
                  <a:lnTo>
                    <a:pt x="116" y="134"/>
                  </a:lnTo>
                  <a:lnTo>
                    <a:pt x="120" y="132"/>
                  </a:lnTo>
                  <a:lnTo>
                    <a:pt x="124" y="129"/>
                  </a:lnTo>
                  <a:lnTo>
                    <a:pt x="126" y="129"/>
                  </a:lnTo>
                  <a:lnTo>
                    <a:pt x="130" y="130"/>
                  </a:lnTo>
                  <a:lnTo>
                    <a:pt x="132" y="132"/>
                  </a:lnTo>
                  <a:lnTo>
                    <a:pt x="140" y="143"/>
                  </a:lnTo>
                  <a:lnTo>
                    <a:pt x="134" y="148"/>
                  </a:lnTo>
                  <a:lnTo>
                    <a:pt x="127" y="154"/>
                  </a:lnTo>
                  <a:lnTo>
                    <a:pt x="120" y="158"/>
                  </a:lnTo>
                  <a:lnTo>
                    <a:pt x="112" y="162"/>
                  </a:lnTo>
                  <a:lnTo>
                    <a:pt x="103" y="164"/>
                  </a:lnTo>
                  <a:lnTo>
                    <a:pt x="94" y="166"/>
                  </a:lnTo>
                  <a:lnTo>
                    <a:pt x="85" y="167"/>
                  </a:lnTo>
                  <a:lnTo>
                    <a:pt x="76" y="167"/>
                  </a:lnTo>
                  <a:lnTo>
                    <a:pt x="68" y="167"/>
                  </a:lnTo>
                  <a:lnTo>
                    <a:pt x="61" y="166"/>
                  </a:lnTo>
                  <a:lnTo>
                    <a:pt x="53" y="164"/>
                  </a:lnTo>
                  <a:lnTo>
                    <a:pt x="45" y="162"/>
                  </a:lnTo>
                  <a:lnTo>
                    <a:pt x="38" y="158"/>
                  </a:lnTo>
                  <a:lnTo>
                    <a:pt x="32" y="155"/>
                  </a:lnTo>
                  <a:lnTo>
                    <a:pt x="26" y="151"/>
                  </a:lnTo>
                  <a:lnTo>
                    <a:pt x="21" y="145"/>
                  </a:lnTo>
                  <a:lnTo>
                    <a:pt x="16" y="139"/>
                  </a:lnTo>
                  <a:lnTo>
                    <a:pt x="12" y="133"/>
                  </a:lnTo>
                  <a:lnTo>
                    <a:pt x="8" y="126"/>
                  </a:lnTo>
                  <a:lnTo>
                    <a:pt x="5" y="118"/>
                  </a:lnTo>
                  <a:lnTo>
                    <a:pt x="3" y="109"/>
                  </a:lnTo>
                  <a:lnTo>
                    <a:pt x="1" y="100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1" y="65"/>
                  </a:lnTo>
                  <a:lnTo>
                    <a:pt x="2" y="57"/>
                  </a:lnTo>
                  <a:lnTo>
                    <a:pt x="4" y="49"/>
                  </a:lnTo>
                  <a:lnTo>
                    <a:pt x="7" y="42"/>
                  </a:lnTo>
                  <a:lnTo>
                    <a:pt x="11" y="35"/>
                  </a:lnTo>
                  <a:lnTo>
                    <a:pt x="15" y="29"/>
                  </a:lnTo>
                  <a:lnTo>
                    <a:pt x="20" y="24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6" y="10"/>
                  </a:lnTo>
                  <a:lnTo>
                    <a:pt x="43" y="7"/>
                  </a:lnTo>
                  <a:lnTo>
                    <a:pt x="51" y="4"/>
                  </a:lnTo>
                  <a:lnTo>
                    <a:pt x="58" y="1"/>
                  </a:lnTo>
                  <a:lnTo>
                    <a:pt x="66" y="0"/>
                  </a:lnTo>
                  <a:lnTo>
                    <a:pt x="75" y="0"/>
                  </a:lnTo>
                  <a:close/>
                  <a:moveTo>
                    <a:pt x="75" y="21"/>
                  </a:moveTo>
                  <a:lnTo>
                    <a:pt x="65" y="23"/>
                  </a:lnTo>
                  <a:lnTo>
                    <a:pt x="57" y="25"/>
                  </a:lnTo>
                  <a:lnTo>
                    <a:pt x="50" y="28"/>
                  </a:lnTo>
                  <a:lnTo>
                    <a:pt x="43" y="34"/>
                  </a:lnTo>
                  <a:lnTo>
                    <a:pt x="37" y="40"/>
                  </a:lnTo>
                  <a:lnTo>
                    <a:pt x="33" y="47"/>
                  </a:lnTo>
                  <a:lnTo>
                    <a:pt x="31" y="56"/>
                  </a:lnTo>
                  <a:lnTo>
                    <a:pt x="28" y="66"/>
                  </a:lnTo>
                  <a:lnTo>
                    <a:pt x="117" y="66"/>
                  </a:lnTo>
                  <a:lnTo>
                    <a:pt x="116" y="57"/>
                  </a:lnTo>
                  <a:lnTo>
                    <a:pt x="114" y="48"/>
                  </a:lnTo>
                  <a:lnTo>
                    <a:pt x="111" y="40"/>
                  </a:lnTo>
                  <a:lnTo>
                    <a:pt x="106" y="34"/>
                  </a:lnTo>
                  <a:lnTo>
                    <a:pt x="100" y="28"/>
                  </a:lnTo>
                  <a:lnTo>
                    <a:pt x="93" y="25"/>
                  </a:lnTo>
                  <a:lnTo>
                    <a:pt x="85" y="23"/>
                  </a:lnTo>
                  <a:lnTo>
                    <a:pt x="75" y="21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75"/>
            <p:cNvSpPr>
              <a:spLocks/>
            </p:cNvSpPr>
            <p:nvPr/>
          </p:nvSpPr>
          <p:spPr bwMode="auto">
            <a:xfrm>
              <a:off x="3963988" y="3789363"/>
              <a:ext cx="65088" cy="42862"/>
            </a:xfrm>
            <a:custGeom>
              <a:avLst/>
              <a:gdLst>
                <a:gd name="T0" fmla="*/ 77 w 244"/>
                <a:gd name="T1" fmla="*/ 64 h 162"/>
                <a:gd name="T2" fmla="*/ 87 w 244"/>
                <a:gd name="T3" fmla="*/ 70 h 162"/>
                <a:gd name="T4" fmla="*/ 109 w 244"/>
                <a:gd name="T5" fmla="*/ 70 h 162"/>
                <a:gd name="T6" fmla="*/ 135 w 244"/>
                <a:gd name="T7" fmla="*/ 0 h 162"/>
                <a:gd name="T8" fmla="*/ 150 w 244"/>
                <a:gd name="T9" fmla="*/ 70 h 162"/>
                <a:gd name="T10" fmla="*/ 161 w 244"/>
                <a:gd name="T11" fmla="*/ 67 h 162"/>
                <a:gd name="T12" fmla="*/ 170 w 244"/>
                <a:gd name="T13" fmla="*/ 60 h 162"/>
                <a:gd name="T14" fmla="*/ 206 w 244"/>
                <a:gd name="T15" fmla="*/ 5 h 162"/>
                <a:gd name="T16" fmla="*/ 213 w 244"/>
                <a:gd name="T17" fmla="*/ 1 h 162"/>
                <a:gd name="T18" fmla="*/ 240 w 244"/>
                <a:gd name="T19" fmla="*/ 0 h 162"/>
                <a:gd name="T20" fmla="*/ 193 w 244"/>
                <a:gd name="T21" fmla="*/ 67 h 162"/>
                <a:gd name="T22" fmla="*/ 185 w 244"/>
                <a:gd name="T23" fmla="*/ 75 h 162"/>
                <a:gd name="T24" fmla="*/ 186 w 244"/>
                <a:gd name="T25" fmla="*/ 80 h 162"/>
                <a:gd name="T26" fmla="*/ 198 w 244"/>
                <a:gd name="T27" fmla="*/ 89 h 162"/>
                <a:gd name="T28" fmla="*/ 244 w 244"/>
                <a:gd name="T29" fmla="*/ 162 h 162"/>
                <a:gd name="T30" fmla="*/ 218 w 244"/>
                <a:gd name="T31" fmla="*/ 162 h 162"/>
                <a:gd name="T32" fmla="*/ 209 w 244"/>
                <a:gd name="T33" fmla="*/ 156 h 162"/>
                <a:gd name="T34" fmla="*/ 174 w 244"/>
                <a:gd name="T35" fmla="*/ 102 h 162"/>
                <a:gd name="T36" fmla="*/ 165 w 244"/>
                <a:gd name="T37" fmla="*/ 93 h 162"/>
                <a:gd name="T38" fmla="*/ 152 w 244"/>
                <a:gd name="T39" fmla="*/ 90 h 162"/>
                <a:gd name="T40" fmla="*/ 135 w 244"/>
                <a:gd name="T41" fmla="*/ 162 h 162"/>
                <a:gd name="T42" fmla="*/ 109 w 244"/>
                <a:gd name="T43" fmla="*/ 90 h 162"/>
                <a:gd name="T44" fmla="*/ 85 w 244"/>
                <a:gd name="T45" fmla="*/ 90 h 162"/>
                <a:gd name="T46" fmla="*/ 74 w 244"/>
                <a:gd name="T47" fmla="*/ 96 h 162"/>
                <a:gd name="T48" fmla="*/ 37 w 244"/>
                <a:gd name="T49" fmla="*/ 152 h 162"/>
                <a:gd name="T50" fmla="*/ 32 w 244"/>
                <a:gd name="T51" fmla="*/ 160 h 162"/>
                <a:gd name="T52" fmla="*/ 20 w 244"/>
                <a:gd name="T53" fmla="*/ 162 h 162"/>
                <a:gd name="T54" fmla="*/ 43 w 244"/>
                <a:gd name="T55" fmla="*/ 95 h 162"/>
                <a:gd name="T56" fmla="*/ 52 w 244"/>
                <a:gd name="T57" fmla="*/ 84 h 162"/>
                <a:gd name="T58" fmla="*/ 65 w 244"/>
                <a:gd name="T59" fmla="*/ 77 h 162"/>
                <a:gd name="T60" fmla="*/ 54 w 244"/>
                <a:gd name="T61" fmla="*/ 72 h 162"/>
                <a:gd name="T62" fmla="*/ 46 w 244"/>
                <a:gd name="T63" fmla="*/ 62 h 162"/>
                <a:gd name="T64" fmla="*/ 26 w 244"/>
                <a:gd name="T65" fmla="*/ 0 h 162"/>
                <a:gd name="T66" fmla="*/ 34 w 244"/>
                <a:gd name="T67" fmla="*/ 2 h 162"/>
                <a:gd name="T68" fmla="*/ 40 w 244"/>
                <a:gd name="T69" fmla="*/ 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162">
                  <a:moveTo>
                    <a:pt x="74" y="60"/>
                  </a:moveTo>
                  <a:lnTo>
                    <a:pt x="77" y="64"/>
                  </a:lnTo>
                  <a:lnTo>
                    <a:pt x="83" y="67"/>
                  </a:lnTo>
                  <a:lnTo>
                    <a:pt x="87" y="70"/>
                  </a:lnTo>
                  <a:lnTo>
                    <a:pt x="94" y="70"/>
                  </a:lnTo>
                  <a:lnTo>
                    <a:pt x="109" y="70"/>
                  </a:lnTo>
                  <a:lnTo>
                    <a:pt x="109" y="0"/>
                  </a:lnTo>
                  <a:lnTo>
                    <a:pt x="135" y="0"/>
                  </a:lnTo>
                  <a:lnTo>
                    <a:pt x="135" y="70"/>
                  </a:lnTo>
                  <a:lnTo>
                    <a:pt x="150" y="70"/>
                  </a:lnTo>
                  <a:lnTo>
                    <a:pt x="155" y="70"/>
                  </a:lnTo>
                  <a:lnTo>
                    <a:pt x="161" y="67"/>
                  </a:lnTo>
                  <a:lnTo>
                    <a:pt x="166" y="64"/>
                  </a:lnTo>
                  <a:lnTo>
                    <a:pt x="170" y="60"/>
                  </a:lnTo>
                  <a:lnTo>
                    <a:pt x="204" y="8"/>
                  </a:lnTo>
                  <a:lnTo>
                    <a:pt x="206" y="5"/>
                  </a:lnTo>
                  <a:lnTo>
                    <a:pt x="210" y="2"/>
                  </a:lnTo>
                  <a:lnTo>
                    <a:pt x="213" y="1"/>
                  </a:lnTo>
                  <a:lnTo>
                    <a:pt x="218" y="0"/>
                  </a:lnTo>
                  <a:lnTo>
                    <a:pt x="240" y="0"/>
                  </a:lnTo>
                  <a:lnTo>
                    <a:pt x="198" y="62"/>
                  </a:lnTo>
                  <a:lnTo>
                    <a:pt x="193" y="67"/>
                  </a:lnTo>
                  <a:lnTo>
                    <a:pt x="190" y="72"/>
                  </a:lnTo>
                  <a:lnTo>
                    <a:pt x="185" y="75"/>
                  </a:lnTo>
                  <a:lnTo>
                    <a:pt x="180" y="77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8" y="89"/>
                  </a:lnTo>
                  <a:lnTo>
                    <a:pt x="202" y="95"/>
                  </a:lnTo>
                  <a:lnTo>
                    <a:pt x="244" y="162"/>
                  </a:lnTo>
                  <a:lnTo>
                    <a:pt x="224" y="162"/>
                  </a:lnTo>
                  <a:lnTo>
                    <a:pt x="218" y="162"/>
                  </a:lnTo>
                  <a:lnTo>
                    <a:pt x="213" y="160"/>
                  </a:lnTo>
                  <a:lnTo>
                    <a:pt x="209" y="156"/>
                  </a:lnTo>
                  <a:lnTo>
                    <a:pt x="206" y="152"/>
                  </a:lnTo>
                  <a:lnTo>
                    <a:pt x="174" y="102"/>
                  </a:lnTo>
                  <a:lnTo>
                    <a:pt x="171" y="96"/>
                  </a:lnTo>
                  <a:lnTo>
                    <a:pt x="165" y="93"/>
                  </a:lnTo>
                  <a:lnTo>
                    <a:pt x="159" y="90"/>
                  </a:lnTo>
                  <a:lnTo>
                    <a:pt x="152" y="90"/>
                  </a:lnTo>
                  <a:lnTo>
                    <a:pt x="135" y="90"/>
                  </a:lnTo>
                  <a:lnTo>
                    <a:pt x="135" y="162"/>
                  </a:lnTo>
                  <a:lnTo>
                    <a:pt x="109" y="162"/>
                  </a:lnTo>
                  <a:lnTo>
                    <a:pt x="109" y="90"/>
                  </a:lnTo>
                  <a:lnTo>
                    <a:pt x="92" y="90"/>
                  </a:lnTo>
                  <a:lnTo>
                    <a:pt x="85" y="90"/>
                  </a:lnTo>
                  <a:lnTo>
                    <a:pt x="79" y="93"/>
                  </a:lnTo>
                  <a:lnTo>
                    <a:pt x="74" y="96"/>
                  </a:lnTo>
                  <a:lnTo>
                    <a:pt x="70" y="102"/>
                  </a:lnTo>
                  <a:lnTo>
                    <a:pt x="37" y="152"/>
                  </a:lnTo>
                  <a:lnTo>
                    <a:pt x="35" y="156"/>
                  </a:lnTo>
                  <a:lnTo>
                    <a:pt x="32" y="160"/>
                  </a:lnTo>
                  <a:lnTo>
                    <a:pt x="26" y="162"/>
                  </a:lnTo>
                  <a:lnTo>
                    <a:pt x="20" y="162"/>
                  </a:lnTo>
                  <a:lnTo>
                    <a:pt x="0" y="162"/>
                  </a:lnTo>
                  <a:lnTo>
                    <a:pt x="43" y="95"/>
                  </a:lnTo>
                  <a:lnTo>
                    <a:pt x="47" y="89"/>
                  </a:lnTo>
                  <a:lnTo>
                    <a:pt x="52" y="84"/>
                  </a:lnTo>
                  <a:lnTo>
                    <a:pt x="57" y="80"/>
                  </a:lnTo>
                  <a:lnTo>
                    <a:pt x="65" y="77"/>
                  </a:lnTo>
                  <a:lnTo>
                    <a:pt x="60" y="75"/>
                  </a:lnTo>
                  <a:lnTo>
                    <a:pt x="54" y="72"/>
                  </a:lnTo>
                  <a:lnTo>
                    <a:pt x="51" y="67"/>
                  </a:lnTo>
                  <a:lnTo>
                    <a:pt x="46" y="62"/>
                  </a:lnTo>
                  <a:lnTo>
                    <a:pt x="4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4" y="2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74" y="60"/>
                  </a:lnTo>
                  <a:close/>
                </a:path>
              </a:pathLst>
            </a:custGeom>
            <a:solidFill>
              <a:srgbClr val="006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76"/>
            <p:cNvSpPr>
              <a:spLocks/>
            </p:cNvSpPr>
            <p:nvPr/>
          </p:nvSpPr>
          <p:spPr bwMode="auto">
            <a:xfrm>
              <a:off x="4502150" y="2047875"/>
              <a:ext cx="61913" cy="79375"/>
            </a:xfrm>
            <a:custGeom>
              <a:avLst/>
              <a:gdLst>
                <a:gd name="T0" fmla="*/ 234 w 234"/>
                <a:gd name="T1" fmla="*/ 304 h 304"/>
                <a:gd name="T2" fmla="*/ 193 w 234"/>
                <a:gd name="T3" fmla="*/ 304 h 304"/>
                <a:gd name="T4" fmla="*/ 193 w 234"/>
                <a:gd name="T5" fmla="*/ 32 h 304"/>
                <a:gd name="T6" fmla="*/ 41 w 234"/>
                <a:gd name="T7" fmla="*/ 32 h 304"/>
                <a:gd name="T8" fmla="*/ 41 w 234"/>
                <a:gd name="T9" fmla="*/ 304 h 304"/>
                <a:gd name="T10" fmla="*/ 0 w 234"/>
                <a:gd name="T11" fmla="*/ 304 h 304"/>
                <a:gd name="T12" fmla="*/ 0 w 234"/>
                <a:gd name="T13" fmla="*/ 0 h 304"/>
                <a:gd name="T14" fmla="*/ 234 w 234"/>
                <a:gd name="T15" fmla="*/ 0 h 304"/>
                <a:gd name="T16" fmla="*/ 234 w 234"/>
                <a:gd name="T1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304">
                  <a:moveTo>
                    <a:pt x="234" y="304"/>
                  </a:moveTo>
                  <a:lnTo>
                    <a:pt x="193" y="304"/>
                  </a:lnTo>
                  <a:lnTo>
                    <a:pt x="193" y="32"/>
                  </a:lnTo>
                  <a:lnTo>
                    <a:pt x="41" y="32"/>
                  </a:lnTo>
                  <a:lnTo>
                    <a:pt x="41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234" y="0"/>
                  </a:lnTo>
                  <a:lnTo>
                    <a:pt x="234" y="304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77"/>
            <p:cNvSpPr>
              <a:spLocks/>
            </p:cNvSpPr>
            <p:nvPr/>
          </p:nvSpPr>
          <p:spPr bwMode="auto">
            <a:xfrm>
              <a:off x="4575175" y="2047875"/>
              <a:ext cx="71438" cy="80962"/>
            </a:xfrm>
            <a:custGeom>
              <a:avLst/>
              <a:gdLst>
                <a:gd name="T0" fmla="*/ 270 w 270"/>
                <a:gd name="T1" fmla="*/ 0 h 307"/>
                <a:gd name="T2" fmla="*/ 270 w 270"/>
                <a:gd name="T3" fmla="*/ 304 h 307"/>
                <a:gd name="T4" fmla="*/ 229 w 270"/>
                <a:gd name="T5" fmla="*/ 304 h 307"/>
                <a:gd name="T6" fmla="*/ 229 w 270"/>
                <a:gd name="T7" fmla="*/ 32 h 307"/>
                <a:gd name="T8" fmla="*/ 129 w 270"/>
                <a:gd name="T9" fmla="*/ 32 h 307"/>
                <a:gd name="T10" fmla="*/ 126 w 270"/>
                <a:gd name="T11" fmla="*/ 61 h 307"/>
                <a:gd name="T12" fmla="*/ 124 w 270"/>
                <a:gd name="T13" fmla="*/ 87 h 307"/>
                <a:gd name="T14" fmla="*/ 123 w 270"/>
                <a:gd name="T15" fmla="*/ 111 h 307"/>
                <a:gd name="T16" fmla="*/ 120 w 270"/>
                <a:gd name="T17" fmla="*/ 133 h 307"/>
                <a:gd name="T18" fmla="*/ 118 w 270"/>
                <a:gd name="T19" fmla="*/ 155 h 307"/>
                <a:gd name="T20" fmla="*/ 114 w 270"/>
                <a:gd name="T21" fmla="*/ 173 h 307"/>
                <a:gd name="T22" fmla="*/ 112 w 270"/>
                <a:gd name="T23" fmla="*/ 191 h 307"/>
                <a:gd name="T24" fmla="*/ 109 w 270"/>
                <a:gd name="T25" fmla="*/ 208 h 307"/>
                <a:gd name="T26" fmla="*/ 104 w 270"/>
                <a:gd name="T27" fmla="*/ 222 h 307"/>
                <a:gd name="T28" fmla="*/ 101 w 270"/>
                <a:gd name="T29" fmla="*/ 235 h 307"/>
                <a:gd name="T30" fmla="*/ 96 w 270"/>
                <a:gd name="T31" fmla="*/ 247 h 307"/>
                <a:gd name="T32" fmla="*/ 92 w 270"/>
                <a:gd name="T33" fmla="*/ 257 h 307"/>
                <a:gd name="T34" fmla="*/ 87 w 270"/>
                <a:gd name="T35" fmla="*/ 266 h 307"/>
                <a:gd name="T36" fmla="*/ 83 w 270"/>
                <a:gd name="T37" fmla="*/ 275 h 307"/>
                <a:gd name="T38" fmla="*/ 77 w 270"/>
                <a:gd name="T39" fmla="*/ 281 h 307"/>
                <a:gd name="T40" fmla="*/ 72 w 270"/>
                <a:gd name="T41" fmla="*/ 287 h 307"/>
                <a:gd name="T42" fmla="*/ 66 w 270"/>
                <a:gd name="T43" fmla="*/ 292 h 307"/>
                <a:gd name="T44" fmla="*/ 61 w 270"/>
                <a:gd name="T45" fmla="*/ 297 h 307"/>
                <a:gd name="T46" fmla="*/ 55 w 270"/>
                <a:gd name="T47" fmla="*/ 300 h 307"/>
                <a:gd name="T48" fmla="*/ 50 w 270"/>
                <a:gd name="T49" fmla="*/ 302 h 307"/>
                <a:gd name="T50" fmla="*/ 36 w 270"/>
                <a:gd name="T51" fmla="*/ 306 h 307"/>
                <a:gd name="T52" fmla="*/ 23 w 270"/>
                <a:gd name="T53" fmla="*/ 307 h 307"/>
                <a:gd name="T54" fmla="*/ 13 w 270"/>
                <a:gd name="T55" fmla="*/ 306 h 307"/>
                <a:gd name="T56" fmla="*/ 5 w 270"/>
                <a:gd name="T57" fmla="*/ 305 h 307"/>
                <a:gd name="T58" fmla="*/ 3 w 270"/>
                <a:gd name="T59" fmla="*/ 304 h 307"/>
                <a:gd name="T60" fmla="*/ 1 w 270"/>
                <a:gd name="T61" fmla="*/ 301 h 307"/>
                <a:gd name="T62" fmla="*/ 0 w 270"/>
                <a:gd name="T63" fmla="*/ 300 h 307"/>
                <a:gd name="T64" fmla="*/ 0 w 270"/>
                <a:gd name="T65" fmla="*/ 298 h 307"/>
                <a:gd name="T66" fmla="*/ 0 w 270"/>
                <a:gd name="T67" fmla="*/ 272 h 307"/>
                <a:gd name="T68" fmla="*/ 14 w 270"/>
                <a:gd name="T69" fmla="*/ 272 h 307"/>
                <a:gd name="T70" fmla="*/ 23 w 270"/>
                <a:gd name="T71" fmla="*/ 271 h 307"/>
                <a:gd name="T72" fmla="*/ 31 w 270"/>
                <a:gd name="T73" fmla="*/ 269 h 307"/>
                <a:gd name="T74" fmla="*/ 35 w 270"/>
                <a:gd name="T75" fmla="*/ 267 h 307"/>
                <a:gd name="T76" fmla="*/ 40 w 270"/>
                <a:gd name="T77" fmla="*/ 264 h 307"/>
                <a:gd name="T78" fmla="*/ 43 w 270"/>
                <a:gd name="T79" fmla="*/ 260 h 307"/>
                <a:gd name="T80" fmla="*/ 47 w 270"/>
                <a:gd name="T81" fmla="*/ 256 h 307"/>
                <a:gd name="T82" fmla="*/ 51 w 270"/>
                <a:gd name="T83" fmla="*/ 250 h 307"/>
                <a:gd name="T84" fmla="*/ 54 w 270"/>
                <a:gd name="T85" fmla="*/ 244 h 307"/>
                <a:gd name="T86" fmla="*/ 57 w 270"/>
                <a:gd name="T87" fmla="*/ 236 h 307"/>
                <a:gd name="T88" fmla="*/ 62 w 270"/>
                <a:gd name="T89" fmla="*/ 227 h 307"/>
                <a:gd name="T90" fmla="*/ 64 w 270"/>
                <a:gd name="T91" fmla="*/ 217 h 307"/>
                <a:gd name="T92" fmla="*/ 67 w 270"/>
                <a:gd name="T93" fmla="*/ 206 h 307"/>
                <a:gd name="T94" fmla="*/ 71 w 270"/>
                <a:gd name="T95" fmla="*/ 193 h 307"/>
                <a:gd name="T96" fmla="*/ 74 w 270"/>
                <a:gd name="T97" fmla="*/ 179 h 307"/>
                <a:gd name="T98" fmla="*/ 76 w 270"/>
                <a:gd name="T99" fmla="*/ 162 h 307"/>
                <a:gd name="T100" fmla="*/ 79 w 270"/>
                <a:gd name="T101" fmla="*/ 145 h 307"/>
                <a:gd name="T102" fmla="*/ 81 w 270"/>
                <a:gd name="T103" fmla="*/ 126 h 307"/>
                <a:gd name="T104" fmla="*/ 83 w 270"/>
                <a:gd name="T105" fmla="*/ 104 h 307"/>
                <a:gd name="T106" fmla="*/ 85 w 270"/>
                <a:gd name="T107" fmla="*/ 81 h 307"/>
                <a:gd name="T108" fmla="*/ 86 w 270"/>
                <a:gd name="T109" fmla="*/ 57 h 307"/>
                <a:gd name="T110" fmla="*/ 89 w 270"/>
                <a:gd name="T111" fmla="*/ 29 h 307"/>
                <a:gd name="T112" fmla="*/ 90 w 270"/>
                <a:gd name="T113" fmla="*/ 0 h 307"/>
                <a:gd name="T114" fmla="*/ 270 w 270"/>
                <a:gd name="T11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0" h="307">
                  <a:moveTo>
                    <a:pt x="270" y="0"/>
                  </a:moveTo>
                  <a:lnTo>
                    <a:pt x="270" y="304"/>
                  </a:lnTo>
                  <a:lnTo>
                    <a:pt x="229" y="304"/>
                  </a:lnTo>
                  <a:lnTo>
                    <a:pt x="229" y="32"/>
                  </a:lnTo>
                  <a:lnTo>
                    <a:pt x="129" y="32"/>
                  </a:lnTo>
                  <a:lnTo>
                    <a:pt x="126" y="61"/>
                  </a:lnTo>
                  <a:lnTo>
                    <a:pt x="124" y="87"/>
                  </a:lnTo>
                  <a:lnTo>
                    <a:pt x="123" y="111"/>
                  </a:lnTo>
                  <a:lnTo>
                    <a:pt x="120" y="133"/>
                  </a:lnTo>
                  <a:lnTo>
                    <a:pt x="118" y="155"/>
                  </a:lnTo>
                  <a:lnTo>
                    <a:pt x="114" y="173"/>
                  </a:lnTo>
                  <a:lnTo>
                    <a:pt x="112" y="191"/>
                  </a:lnTo>
                  <a:lnTo>
                    <a:pt x="109" y="208"/>
                  </a:lnTo>
                  <a:lnTo>
                    <a:pt x="104" y="222"/>
                  </a:lnTo>
                  <a:lnTo>
                    <a:pt x="101" y="235"/>
                  </a:lnTo>
                  <a:lnTo>
                    <a:pt x="96" y="247"/>
                  </a:lnTo>
                  <a:lnTo>
                    <a:pt x="92" y="257"/>
                  </a:lnTo>
                  <a:lnTo>
                    <a:pt x="87" y="266"/>
                  </a:lnTo>
                  <a:lnTo>
                    <a:pt x="83" y="275"/>
                  </a:lnTo>
                  <a:lnTo>
                    <a:pt x="77" y="281"/>
                  </a:lnTo>
                  <a:lnTo>
                    <a:pt x="72" y="287"/>
                  </a:lnTo>
                  <a:lnTo>
                    <a:pt x="66" y="292"/>
                  </a:lnTo>
                  <a:lnTo>
                    <a:pt x="61" y="297"/>
                  </a:lnTo>
                  <a:lnTo>
                    <a:pt x="55" y="300"/>
                  </a:lnTo>
                  <a:lnTo>
                    <a:pt x="50" y="302"/>
                  </a:lnTo>
                  <a:lnTo>
                    <a:pt x="36" y="306"/>
                  </a:lnTo>
                  <a:lnTo>
                    <a:pt x="23" y="307"/>
                  </a:lnTo>
                  <a:lnTo>
                    <a:pt x="13" y="306"/>
                  </a:lnTo>
                  <a:lnTo>
                    <a:pt x="5" y="305"/>
                  </a:lnTo>
                  <a:lnTo>
                    <a:pt x="3" y="304"/>
                  </a:lnTo>
                  <a:lnTo>
                    <a:pt x="1" y="301"/>
                  </a:lnTo>
                  <a:lnTo>
                    <a:pt x="0" y="300"/>
                  </a:lnTo>
                  <a:lnTo>
                    <a:pt x="0" y="298"/>
                  </a:lnTo>
                  <a:lnTo>
                    <a:pt x="0" y="272"/>
                  </a:lnTo>
                  <a:lnTo>
                    <a:pt x="14" y="272"/>
                  </a:lnTo>
                  <a:lnTo>
                    <a:pt x="23" y="271"/>
                  </a:lnTo>
                  <a:lnTo>
                    <a:pt x="31" y="269"/>
                  </a:lnTo>
                  <a:lnTo>
                    <a:pt x="35" y="267"/>
                  </a:lnTo>
                  <a:lnTo>
                    <a:pt x="40" y="264"/>
                  </a:lnTo>
                  <a:lnTo>
                    <a:pt x="43" y="260"/>
                  </a:lnTo>
                  <a:lnTo>
                    <a:pt x="47" y="256"/>
                  </a:lnTo>
                  <a:lnTo>
                    <a:pt x="51" y="250"/>
                  </a:lnTo>
                  <a:lnTo>
                    <a:pt x="54" y="244"/>
                  </a:lnTo>
                  <a:lnTo>
                    <a:pt x="57" y="236"/>
                  </a:lnTo>
                  <a:lnTo>
                    <a:pt x="62" y="227"/>
                  </a:lnTo>
                  <a:lnTo>
                    <a:pt x="64" y="217"/>
                  </a:lnTo>
                  <a:lnTo>
                    <a:pt x="67" y="206"/>
                  </a:lnTo>
                  <a:lnTo>
                    <a:pt x="71" y="193"/>
                  </a:lnTo>
                  <a:lnTo>
                    <a:pt x="74" y="179"/>
                  </a:lnTo>
                  <a:lnTo>
                    <a:pt x="76" y="162"/>
                  </a:lnTo>
                  <a:lnTo>
                    <a:pt x="79" y="145"/>
                  </a:lnTo>
                  <a:lnTo>
                    <a:pt x="81" y="126"/>
                  </a:lnTo>
                  <a:lnTo>
                    <a:pt x="83" y="104"/>
                  </a:lnTo>
                  <a:lnTo>
                    <a:pt x="85" y="81"/>
                  </a:lnTo>
                  <a:lnTo>
                    <a:pt x="86" y="57"/>
                  </a:lnTo>
                  <a:lnTo>
                    <a:pt x="89" y="29"/>
                  </a:lnTo>
                  <a:lnTo>
                    <a:pt x="9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8"/>
            <p:cNvSpPr>
              <a:spLocks noEditPoints="1"/>
            </p:cNvSpPr>
            <p:nvPr/>
          </p:nvSpPr>
          <p:spPr bwMode="auto">
            <a:xfrm>
              <a:off x="4656138" y="2047875"/>
              <a:ext cx="76200" cy="79375"/>
            </a:xfrm>
            <a:custGeom>
              <a:avLst/>
              <a:gdLst>
                <a:gd name="T0" fmla="*/ 285 w 285"/>
                <a:gd name="T1" fmla="*/ 304 h 304"/>
                <a:gd name="T2" fmla="*/ 253 w 285"/>
                <a:gd name="T3" fmla="*/ 304 h 304"/>
                <a:gd name="T4" fmla="*/ 248 w 285"/>
                <a:gd name="T5" fmla="*/ 302 h 304"/>
                <a:gd name="T6" fmla="*/ 245 w 285"/>
                <a:gd name="T7" fmla="*/ 301 h 304"/>
                <a:gd name="T8" fmla="*/ 241 w 285"/>
                <a:gd name="T9" fmla="*/ 298 h 304"/>
                <a:gd name="T10" fmla="*/ 239 w 285"/>
                <a:gd name="T11" fmla="*/ 294 h 304"/>
                <a:gd name="T12" fmla="*/ 211 w 285"/>
                <a:gd name="T13" fmla="*/ 220 h 304"/>
                <a:gd name="T14" fmla="*/ 74 w 285"/>
                <a:gd name="T15" fmla="*/ 220 h 304"/>
                <a:gd name="T16" fmla="*/ 45 w 285"/>
                <a:gd name="T17" fmla="*/ 294 h 304"/>
                <a:gd name="T18" fmla="*/ 44 w 285"/>
                <a:gd name="T19" fmla="*/ 298 h 304"/>
                <a:gd name="T20" fmla="*/ 41 w 285"/>
                <a:gd name="T21" fmla="*/ 300 h 304"/>
                <a:gd name="T22" fmla="*/ 37 w 285"/>
                <a:gd name="T23" fmla="*/ 302 h 304"/>
                <a:gd name="T24" fmla="*/ 32 w 285"/>
                <a:gd name="T25" fmla="*/ 304 h 304"/>
                <a:gd name="T26" fmla="*/ 0 w 285"/>
                <a:gd name="T27" fmla="*/ 304 h 304"/>
                <a:gd name="T28" fmla="*/ 122 w 285"/>
                <a:gd name="T29" fmla="*/ 0 h 304"/>
                <a:gd name="T30" fmla="*/ 163 w 285"/>
                <a:gd name="T31" fmla="*/ 0 h 304"/>
                <a:gd name="T32" fmla="*/ 285 w 285"/>
                <a:gd name="T33" fmla="*/ 304 h 304"/>
                <a:gd name="T34" fmla="*/ 85 w 285"/>
                <a:gd name="T35" fmla="*/ 191 h 304"/>
                <a:gd name="T36" fmla="*/ 199 w 285"/>
                <a:gd name="T37" fmla="*/ 191 h 304"/>
                <a:gd name="T38" fmla="*/ 151 w 285"/>
                <a:gd name="T39" fmla="*/ 68 h 304"/>
                <a:gd name="T40" fmla="*/ 149 w 285"/>
                <a:gd name="T41" fmla="*/ 61 h 304"/>
                <a:gd name="T42" fmla="*/ 147 w 285"/>
                <a:gd name="T43" fmla="*/ 54 h 304"/>
                <a:gd name="T44" fmla="*/ 144 w 285"/>
                <a:gd name="T45" fmla="*/ 47 h 304"/>
                <a:gd name="T46" fmla="*/ 142 w 285"/>
                <a:gd name="T47" fmla="*/ 39 h 304"/>
                <a:gd name="T48" fmla="*/ 140 w 285"/>
                <a:gd name="T49" fmla="*/ 47 h 304"/>
                <a:gd name="T50" fmla="*/ 138 w 285"/>
                <a:gd name="T51" fmla="*/ 54 h 304"/>
                <a:gd name="T52" fmla="*/ 136 w 285"/>
                <a:gd name="T53" fmla="*/ 61 h 304"/>
                <a:gd name="T54" fmla="*/ 133 w 285"/>
                <a:gd name="T55" fmla="*/ 68 h 304"/>
                <a:gd name="T56" fmla="*/ 85 w 285"/>
                <a:gd name="T57" fmla="*/ 19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5" h="304">
                  <a:moveTo>
                    <a:pt x="285" y="304"/>
                  </a:moveTo>
                  <a:lnTo>
                    <a:pt x="253" y="304"/>
                  </a:lnTo>
                  <a:lnTo>
                    <a:pt x="248" y="302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9" y="294"/>
                  </a:lnTo>
                  <a:lnTo>
                    <a:pt x="211" y="220"/>
                  </a:lnTo>
                  <a:lnTo>
                    <a:pt x="74" y="220"/>
                  </a:lnTo>
                  <a:lnTo>
                    <a:pt x="45" y="294"/>
                  </a:lnTo>
                  <a:lnTo>
                    <a:pt x="44" y="298"/>
                  </a:lnTo>
                  <a:lnTo>
                    <a:pt x="41" y="300"/>
                  </a:lnTo>
                  <a:lnTo>
                    <a:pt x="37" y="302"/>
                  </a:lnTo>
                  <a:lnTo>
                    <a:pt x="32" y="304"/>
                  </a:lnTo>
                  <a:lnTo>
                    <a:pt x="0" y="304"/>
                  </a:lnTo>
                  <a:lnTo>
                    <a:pt x="122" y="0"/>
                  </a:lnTo>
                  <a:lnTo>
                    <a:pt x="163" y="0"/>
                  </a:lnTo>
                  <a:lnTo>
                    <a:pt x="285" y="304"/>
                  </a:lnTo>
                  <a:close/>
                  <a:moveTo>
                    <a:pt x="85" y="191"/>
                  </a:moveTo>
                  <a:lnTo>
                    <a:pt x="199" y="191"/>
                  </a:lnTo>
                  <a:lnTo>
                    <a:pt x="151" y="68"/>
                  </a:lnTo>
                  <a:lnTo>
                    <a:pt x="149" y="61"/>
                  </a:lnTo>
                  <a:lnTo>
                    <a:pt x="147" y="54"/>
                  </a:lnTo>
                  <a:lnTo>
                    <a:pt x="144" y="47"/>
                  </a:lnTo>
                  <a:lnTo>
                    <a:pt x="142" y="39"/>
                  </a:lnTo>
                  <a:lnTo>
                    <a:pt x="140" y="47"/>
                  </a:lnTo>
                  <a:lnTo>
                    <a:pt x="138" y="54"/>
                  </a:lnTo>
                  <a:lnTo>
                    <a:pt x="136" y="61"/>
                  </a:lnTo>
                  <a:lnTo>
                    <a:pt x="133" y="68"/>
                  </a:lnTo>
                  <a:lnTo>
                    <a:pt x="85" y="191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79"/>
            <p:cNvSpPr>
              <a:spLocks/>
            </p:cNvSpPr>
            <p:nvPr/>
          </p:nvSpPr>
          <p:spPr bwMode="auto">
            <a:xfrm>
              <a:off x="4725988" y="2047875"/>
              <a:ext cx="63500" cy="79375"/>
            </a:xfrm>
            <a:custGeom>
              <a:avLst/>
              <a:gdLst>
                <a:gd name="T0" fmla="*/ 238 w 238"/>
                <a:gd name="T1" fmla="*/ 0 h 304"/>
                <a:gd name="T2" fmla="*/ 238 w 238"/>
                <a:gd name="T3" fmla="*/ 34 h 304"/>
                <a:gd name="T4" fmla="*/ 140 w 238"/>
                <a:gd name="T5" fmla="*/ 34 h 304"/>
                <a:gd name="T6" fmla="*/ 140 w 238"/>
                <a:gd name="T7" fmla="*/ 304 h 304"/>
                <a:gd name="T8" fmla="*/ 99 w 238"/>
                <a:gd name="T9" fmla="*/ 304 h 304"/>
                <a:gd name="T10" fmla="*/ 99 w 238"/>
                <a:gd name="T11" fmla="*/ 34 h 304"/>
                <a:gd name="T12" fmla="*/ 0 w 238"/>
                <a:gd name="T13" fmla="*/ 34 h 304"/>
                <a:gd name="T14" fmla="*/ 0 w 238"/>
                <a:gd name="T15" fmla="*/ 0 h 304"/>
                <a:gd name="T16" fmla="*/ 238 w 238"/>
                <a:gd name="T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304">
                  <a:moveTo>
                    <a:pt x="238" y="0"/>
                  </a:moveTo>
                  <a:lnTo>
                    <a:pt x="238" y="34"/>
                  </a:lnTo>
                  <a:lnTo>
                    <a:pt x="140" y="34"/>
                  </a:lnTo>
                  <a:lnTo>
                    <a:pt x="140" y="304"/>
                  </a:lnTo>
                  <a:lnTo>
                    <a:pt x="99" y="304"/>
                  </a:lnTo>
                  <a:lnTo>
                    <a:pt x="9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80"/>
            <p:cNvSpPr>
              <a:spLocks noEditPoints="1"/>
            </p:cNvSpPr>
            <p:nvPr/>
          </p:nvSpPr>
          <p:spPr bwMode="auto">
            <a:xfrm>
              <a:off x="4791075" y="2044700"/>
              <a:ext cx="79375" cy="82550"/>
            </a:xfrm>
            <a:custGeom>
              <a:avLst/>
              <a:gdLst>
                <a:gd name="T0" fmla="*/ 197 w 299"/>
                <a:gd name="T1" fmla="*/ 37 h 317"/>
                <a:gd name="T2" fmla="*/ 234 w 299"/>
                <a:gd name="T3" fmla="*/ 51 h 317"/>
                <a:gd name="T4" fmla="*/ 264 w 299"/>
                <a:gd name="T5" fmla="*/ 72 h 317"/>
                <a:gd name="T6" fmla="*/ 285 w 299"/>
                <a:gd name="T7" fmla="*/ 100 h 317"/>
                <a:gd name="T8" fmla="*/ 297 w 299"/>
                <a:gd name="T9" fmla="*/ 133 h 317"/>
                <a:gd name="T10" fmla="*/ 299 w 299"/>
                <a:gd name="T11" fmla="*/ 170 h 317"/>
                <a:gd name="T12" fmla="*/ 290 w 299"/>
                <a:gd name="T13" fmla="*/ 204 h 317"/>
                <a:gd name="T14" fmla="*/ 272 w 299"/>
                <a:gd name="T15" fmla="*/ 234 h 317"/>
                <a:gd name="T16" fmla="*/ 245 w 299"/>
                <a:gd name="T17" fmla="*/ 258 h 317"/>
                <a:gd name="T18" fmla="*/ 210 w 299"/>
                <a:gd name="T19" fmla="*/ 274 h 317"/>
                <a:gd name="T20" fmla="*/ 169 w 299"/>
                <a:gd name="T21" fmla="*/ 280 h 317"/>
                <a:gd name="T22" fmla="*/ 130 w 299"/>
                <a:gd name="T23" fmla="*/ 280 h 317"/>
                <a:gd name="T24" fmla="*/ 90 w 299"/>
                <a:gd name="T25" fmla="*/ 274 h 317"/>
                <a:gd name="T26" fmla="*/ 56 w 299"/>
                <a:gd name="T27" fmla="*/ 258 h 317"/>
                <a:gd name="T28" fmla="*/ 28 w 299"/>
                <a:gd name="T29" fmla="*/ 234 h 317"/>
                <a:gd name="T30" fmla="*/ 10 w 299"/>
                <a:gd name="T31" fmla="*/ 204 h 317"/>
                <a:gd name="T32" fmla="*/ 1 w 299"/>
                <a:gd name="T33" fmla="*/ 170 h 317"/>
                <a:gd name="T34" fmla="*/ 3 w 299"/>
                <a:gd name="T35" fmla="*/ 133 h 317"/>
                <a:gd name="T36" fmla="*/ 16 w 299"/>
                <a:gd name="T37" fmla="*/ 100 h 317"/>
                <a:gd name="T38" fmla="*/ 37 w 299"/>
                <a:gd name="T39" fmla="*/ 72 h 317"/>
                <a:gd name="T40" fmla="*/ 67 w 299"/>
                <a:gd name="T41" fmla="*/ 51 h 317"/>
                <a:gd name="T42" fmla="*/ 104 w 299"/>
                <a:gd name="T43" fmla="*/ 37 h 317"/>
                <a:gd name="T44" fmla="*/ 130 w 299"/>
                <a:gd name="T45" fmla="*/ 0 h 317"/>
                <a:gd name="T46" fmla="*/ 41 w 299"/>
                <a:gd name="T47" fmla="*/ 158 h 317"/>
                <a:gd name="T48" fmla="*/ 46 w 299"/>
                <a:gd name="T49" fmla="*/ 184 h 317"/>
                <a:gd name="T50" fmla="*/ 56 w 299"/>
                <a:gd name="T51" fmla="*/ 208 h 317"/>
                <a:gd name="T52" fmla="*/ 72 w 299"/>
                <a:gd name="T53" fmla="*/ 226 h 317"/>
                <a:gd name="T54" fmla="*/ 95 w 299"/>
                <a:gd name="T55" fmla="*/ 240 h 317"/>
                <a:gd name="T56" fmla="*/ 121 w 299"/>
                <a:gd name="T57" fmla="*/ 246 h 317"/>
                <a:gd name="T58" fmla="*/ 121 w 299"/>
                <a:gd name="T59" fmla="*/ 67 h 317"/>
                <a:gd name="T60" fmla="*/ 95 w 299"/>
                <a:gd name="T61" fmla="*/ 74 h 317"/>
                <a:gd name="T62" fmla="*/ 72 w 299"/>
                <a:gd name="T63" fmla="*/ 87 h 317"/>
                <a:gd name="T64" fmla="*/ 56 w 299"/>
                <a:gd name="T65" fmla="*/ 107 h 317"/>
                <a:gd name="T66" fmla="*/ 46 w 299"/>
                <a:gd name="T67" fmla="*/ 131 h 317"/>
                <a:gd name="T68" fmla="*/ 41 w 299"/>
                <a:gd name="T69" fmla="*/ 158 h 317"/>
                <a:gd name="T70" fmla="*/ 257 w 299"/>
                <a:gd name="T71" fmla="*/ 139 h 317"/>
                <a:gd name="T72" fmla="*/ 249 w 299"/>
                <a:gd name="T73" fmla="*/ 114 h 317"/>
                <a:gd name="T74" fmla="*/ 235 w 299"/>
                <a:gd name="T75" fmla="*/ 94 h 317"/>
                <a:gd name="T76" fmla="*/ 214 w 299"/>
                <a:gd name="T77" fmla="*/ 79 h 317"/>
                <a:gd name="T78" fmla="*/ 189 w 299"/>
                <a:gd name="T79" fmla="*/ 69 h 317"/>
                <a:gd name="T80" fmla="*/ 169 w 299"/>
                <a:gd name="T81" fmla="*/ 248 h 317"/>
                <a:gd name="T82" fmla="*/ 198 w 299"/>
                <a:gd name="T83" fmla="*/ 243 h 317"/>
                <a:gd name="T84" fmla="*/ 221 w 299"/>
                <a:gd name="T85" fmla="*/ 232 h 317"/>
                <a:gd name="T86" fmla="*/ 240 w 299"/>
                <a:gd name="T87" fmla="*/ 214 h 317"/>
                <a:gd name="T88" fmla="*/ 253 w 299"/>
                <a:gd name="T89" fmla="*/ 192 h 317"/>
                <a:gd name="T90" fmla="*/ 258 w 299"/>
                <a:gd name="T91" fmla="*/ 16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9" h="317">
                  <a:moveTo>
                    <a:pt x="169" y="35"/>
                  </a:moveTo>
                  <a:lnTo>
                    <a:pt x="184" y="36"/>
                  </a:lnTo>
                  <a:lnTo>
                    <a:pt x="197" y="37"/>
                  </a:lnTo>
                  <a:lnTo>
                    <a:pt x="210" y="41"/>
                  </a:lnTo>
                  <a:lnTo>
                    <a:pt x="223" y="45"/>
                  </a:lnTo>
                  <a:lnTo>
                    <a:pt x="234" y="51"/>
                  </a:lnTo>
                  <a:lnTo>
                    <a:pt x="245" y="57"/>
                  </a:lnTo>
                  <a:lnTo>
                    <a:pt x="255" y="64"/>
                  </a:lnTo>
                  <a:lnTo>
                    <a:pt x="264" y="72"/>
                  </a:lnTo>
                  <a:lnTo>
                    <a:pt x="272" y="81"/>
                  </a:lnTo>
                  <a:lnTo>
                    <a:pt x="279" y="90"/>
                  </a:lnTo>
                  <a:lnTo>
                    <a:pt x="285" y="100"/>
                  </a:lnTo>
                  <a:lnTo>
                    <a:pt x="290" y="110"/>
                  </a:lnTo>
                  <a:lnTo>
                    <a:pt x="295" y="122"/>
                  </a:lnTo>
                  <a:lnTo>
                    <a:pt x="297" y="133"/>
                  </a:lnTo>
                  <a:lnTo>
                    <a:pt x="299" y="145"/>
                  </a:lnTo>
                  <a:lnTo>
                    <a:pt x="299" y="158"/>
                  </a:lnTo>
                  <a:lnTo>
                    <a:pt x="299" y="170"/>
                  </a:lnTo>
                  <a:lnTo>
                    <a:pt x="297" y="181"/>
                  </a:lnTo>
                  <a:lnTo>
                    <a:pt x="295" y="193"/>
                  </a:lnTo>
                  <a:lnTo>
                    <a:pt x="290" y="204"/>
                  </a:lnTo>
                  <a:lnTo>
                    <a:pt x="285" y="214"/>
                  </a:lnTo>
                  <a:lnTo>
                    <a:pt x="279" y="224"/>
                  </a:lnTo>
                  <a:lnTo>
                    <a:pt x="272" y="234"/>
                  </a:lnTo>
                  <a:lnTo>
                    <a:pt x="264" y="243"/>
                  </a:lnTo>
                  <a:lnTo>
                    <a:pt x="255" y="251"/>
                  </a:lnTo>
                  <a:lnTo>
                    <a:pt x="245" y="258"/>
                  </a:lnTo>
                  <a:lnTo>
                    <a:pt x="234" y="264"/>
                  </a:lnTo>
                  <a:lnTo>
                    <a:pt x="223" y="270"/>
                  </a:lnTo>
                  <a:lnTo>
                    <a:pt x="210" y="274"/>
                  </a:lnTo>
                  <a:lnTo>
                    <a:pt x="197" y="277"/>
                  </a:lnTo>
                  <a:lnTo>
                    <a:pt x="184" y="279"/>
                  </a:lnTo>
                  <a:lnTo>
                    <a:pt x="169" y="280"/>
                  </a:lnTo>
                  <a:lnTo>
                    <a:pt x="169" y="317"/>
                  </a:lnTo>
                  <a:lnTo>
                    <a:pt x="130" y="317"/>
                  </a:lnTo>
                  <a:lnTo>
                    <a:pt x="130" y="280"/>
                  </a:lnTo>
                  <a:lnTo>
                    <a:pt x="117" y="279"/>
                  </a:lnTo>
                  <a:lnTo>
                    <a:pt x="102" y="277"/>
                  </a:lnTo>
                  <a:lnTo>
                    <a:pt x="90" y="274"/>
                  </a:lnTo>
                  <a:lnTo>
                    <a:pt x="78" y="270"/>
                  </a:lnTo>
                  <a:lnTo>
                    <a:pt x="66" y="264"/>
                  </a:lnTo>
                  <a:lnTo>
                    <a:pt x="56" y="258"/>
                  </a:lnTo>
                  <a:lnTo>
                    <a:pt x="46" y="251"/>
                  </a:lnTo>
                  <a:lnTo>
                    <a:pt x="37" y="243"/>
                  </a:lnTo>
                  <a:lnTo>
                    <a:pt x="28" y="234"/>
                  </a:lnTo>
                  <a:lnTo>
                    <a:pt x="21" y="224"/>
                  </a:lnTo>
                  <a:lnTo>
                    <a:pt x="16" y="214"/>
                  </a:lnTo>
                  <a:lnTo>
                    <a:pt x="10" y="204"/>
                  </a:lnTo>
                  <a:lnTo>
                    <a:pt x="6" y="193"/>
                  </a:lnTo>
                  <a:lnTo>
                    <a:pt x="3" y="181"/>
                  </a:lnTo>
                  <a:lnTo>
                    <a:pt x="1" y="170"/>
                  </a:lnTo>
                  <a:lnTo>
                    <a:pt x="0" y="158"/>
                  </a:lnTo>
                  <a:lnTo>
                    <a:pt x="1" y="145"/>
                  </a:lnTo>
                  <a:lnTo>
                    <a:pt x="3" y="133"/>
                  </a:lnTo>
                  <a:lnTo>
                    <a:pt x="6" y="122"/>
                  </a:lnTo>
                  <a:lnTo>
                    <a:pt x="10" y="110"/>
                  </a:lnTo>
                  <a:lnTo>
                    <a:pt x="16" y="100"/>
                  </a:lnTo>
                  <a:lnTo>
                    <a:pt x="21" y="90"/>
                  </a:lnTo>
                  <a:lnTo>
                    <a:pt x="29" y="81"/>
                  </a:lnTo>
                  <a:lnTo>
                    <a:pt x="37" y="72"/>
                  </a:lnTo>
                  <a:lnTo>
                    <a:pt x="46" y="64"/>
                  </a:lnTo>
                  <a:lnTo>
                    <a:pt x="56" y="57"/>
                  </a:lnTo>
                  <a:lnTo>
                    <a:pt x="67" y="51"/>
                  </a:lnTo>
                  <a:lnTo>
                    <a:pt x="78" y="45"/>
                  </a:lnTo>
                  <a:lnTo>
                    <a:pt x="90" y="41"/>
                  </a:lnTo>
                  <a:lnTo>
                    <a:pt x="104" y="37"/>
                  </a:lnTo>
                  <a:lnTo>
                    <a:pt x="117" y="36"/>
                  </a:lnTo>
                  <a:lnTo>
                    <a:pt x="130" y="35"/>
                  </a:lnTo>
                  <a:lnTo>
                    <a:pt x="130" y="0"/>
                  </a:lnTo>
                  <a:lnTo>
                    <a:pt x="169" y="0"/>
                  </a:lnTo>
                  <a:lnTo>
                    <a:pt x="169" y="35"/>
                  </a:lnTo>
                  <a:close/>
                  <a:moveTo>
                    <a:pt x="41" y="158"/>
                  </a:moveTo>
                  <a:lnTo>
                    <a:pt x="42" y="166"/>
                  </a:lnTo>
                  <a:lnTo>
                    <a:pt x="43" y="175"/>
                  </a:lnTo>
                  <a:lnTo>
                    <a:pt x="46" y="184"/>
                  </a:lnTo>
                  <a:lnTo>
                    <a:pt x="48" y="192"/>
                  </a:lnTo>
                  <a:lnTo>
                    <a:pt x="51" y="200"/>
                  </a:lnTo>
                  <a:lnTo>
                    <a:pt x="56" y="208"/>
                  </a:lnTo>
                  <a:lnTo>
                    <a:pt x="60" y="214"/>
                  </a:lnTo>
                  <a:lnTo>
                    <a:pt x="66" y="221"/>
                  </a:lnTo>
                  <a:lnTo>
                    <a:pt x="72" y="226"/>
                  </a:lnTo>
                  <a:lnTo>
                    <a:pt x="79" y="232"/>
                  </a:lnTo>
                  <a:lnTo>
                    <a:pt x="86" y="236"/>
                  </a:lnTo>
                  <a:lnTo>
                    <a:pt x="95" y="240"/>
                  </a:lnTo>
                  <a:lnTo>
                    <a:pt x="102" y="243"/>
                  </a:lnTo>
                  <a:lnTo>
                    <a:pt x="111" y="245"/>
                  </a:lnTo>
                  <a:lnTo>
                    <a:pt x="121" y="246"/>
                  </a:lnTo>
                  <a:lnTo>
                    <a:pt x="130" y="248"/>
                  </a:lnTo>
                  <a:lnTo>
                    <a:pt x="130" y="66"/>
                  </a:lnTo>
                  <a:lnTo>
                    <a:pt x="121" y="67"/>
                  </a:lnTo>
                  <a:lnTo>
                    <a:pt x="111" y="69"/>
                  </a:lnTo>
                  <a:lnTo>
                    <a:pt x="102" y="71"/>
                  </a:lnTo>
                  <a:lnTo>
                    <a:pt x="95" y="74"/>
                  </a:lnTo>
                  <a:lnTo>
                    <a:pt x="86" y="79"/>
                  </a:lnTo>
                  <a:lnTo>
                    <a:pt x="79" y="83"/>
                  </a:lnTo>
                  <a:lnTo>
                    <a:pt x="72" y="87"/>
                  </a:lnTo>
                  <a:lnTo>
                    <a:pt x="66" y="94"/>
                  </a:lnTo>
                  <a:lnTo>
                    <a:pt x="60" y="100"/>
                  </a:lnTo>
                  <a:lnTo>
                    <a:pt x="56" y="107"/>
                  </a:lnTo>
                  <a:lnTo>
                    <a:pt x="51" y="114"/>
                  </a:lnTo>
                  <a:lnTo>
                    <a:pt x="48" y="122"/>
                  </a:lnTo>
                  <a:lnTo>
                    <a:pt x="46" y="131"/>
                  </a:lnTo>
                  <a:lnTo>
                    <a:pt x="43" y="139"/>
                  </a:lnTo>
                  <a:lnTo>
                    <a:pt x="42" y="148"/>
                  </a:lnTo>
                  <a:lnTo>
                    <a:pt x="41" y="158"/>
                  </a:lnTo>
                  <a:close/>
                  <a:moveTo>
                    <a:pt x="259" y="158"/>
                  </a:moveTo>
                  <a:lnTo>
                    <a:pt x="258" y="148"/>
                  </a:lnTo>
                  <a:lnTo>
                    <a:pt x="257" y="139"/>
                  </a:lnTo>
                  <a:lnTo>
                    <a:pt x="255" y="131"/>
                  </a:lnTo>
                  <a:lnTo>
                    <a:pt x="253" y="122"/>
                  </a:lnTo>
                  <a:lnTo>
                    <a:pt x="249" y="114"/>
                  </a:lnTo>
                  <a:lnTo>
                    <a:pt x="245" y="107"/>
                  </a:lnTo>
                  <a:lnTo>
                    <a:pt x="240" y="100"/>
                  </a:lnTo>
                  <a:lnTo>
                    <a:pt x="235" y="94"/>
                  </a:lnTo>
                  <a:lnTo>
                    <a:pt x="228" y="89"/>
                  </a:lnTo>
                  <a:lnTo>
                    <a:pt x="221" y="83"/>
                  </a:lnTo>
                  <a:lnTo>
                    <a:pt x="214" y="79"/>
                  </a:lnTo>
                  <a:lnTo>
                    <a:pt x="206" y="74"/>
                  </a:lnTo>
                  <a:lnTo>
                    <a:pt x="198" y="71"/>
                  </a:lnTo>
                  <a:lnTo>
                    <a:pt x="189" y="69"/>
                  </a:lnTo>
                  <a:lnTo>
                    <a:pt x="179" y="67"/>
                  </a:lnTo>
                  <a:lnTo>
                    <a:pt x="169" y="66"/>
                  </a:lnTo>
                  <a:lnTo>
                    <a:pt x="169" y="248"/>
                  </a:lnTo>
                  <a:lnTo>
                    <a:pt x="179" y="246"/>
                  </a:lnTo>
                  <a:lnTo>
                    <a:pt x="189" y="245"/>
                  </a:lnTo>
                  <a:lnTo>
                    <a:pt x="198" y="243"/>
                  </a:lnTo>
                  <a:lnTo>
                    <a:pt x="206" y="240"/>
                  </a:lnTo>
                  <a:lnTo>
                    <a:pt x="214" y="236"/>
                  </a:lnTo>
                  <a:lnTo>
                    <a:pt x="221" y="232"/>
                  </a:lnTo>
                  <a:lnTo>
                    <a:pt x="228" y="226"/>
                  </a:lnTo>
                  <a:lnTo>
                    <a:pt x="235" y="221"/>
                  </a:lnTo>
                  <a:lnTo>
                    <a:pt x="240" y="214"/>
                  </a:lnTo>
                  <a:lnTo>
                    <a:pt x="245" y="208"/>
                  </a:lnTo>
                  <a:lnTo>
                    <a:pt x="249" y="200"/>
                  </a:lnTo>
                  <a:lnTo>
                    <a:pt x="253" y="192"/>
                  </a:lnTo>
                  <a:lnTo>
                    <a:pt x="255" y="184"/>
                  </a:lnTo>
                  <a:lnTo>
                    <a:pt x="257" y="175"/>
                  </a:lnTo>
                  <a:lnTo>
                    <a:pt x="258" y="166"/>
                  </a:lnTo>
                  <a:lnTo>
                    <a:pt x="259" y="158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81"/>
            <p:cNvSpPr>
              <a:spLocks noEditPoints="1"/>
            </p:cNvSpPr>
            <p:nvPr/>
          </p:nvSpPr>
          <p:spPr bwMode="auto">
            <a:xfrm>
              <a:off x="4879975" y="2046288"/>
              <a:ext cx="79375" cy="82550"/>
            </a:xfrm>
            <a:custGeom>
              <a:avLst/>
              <a:gdLst>
                <a:gd name="T0" fmla="*/ 297 w 299"/>
                <a:gd name="T1" fmla="*/ 188 h 310"/>
                <a:gd name="T2" fmla="*/ 283 w 299"/>
                <a:gd name="T3" fmla="*/ 231 h 310"/>
                <a:gd name="T4" fmla="*/ 258 w 299"/>
                <a:gd name="T5" fmla="*/ 267 h 310"/>
                <a:gd name="T6" fmla="*/ 224 w 299"/>
                <a:gd name="T7" fmla="*/ 292 h 310"/>
                <a:gd name="T8" fmla="*/ 181 w 299"/>
                <a:gd name="T9" fmla="*/ 307 h 310"/>
                <a:gd name="T10" fmla="*/ 133 w 299"/>
                <a:gd name="T11" fmla="*/ 309 h 310"/>
                <a:gd name="T12" fmla="*/ 89 w 299"/>
                <a:gd name="T13" fmla="*/ 299 h 310"/>
                <a:gd name="T14" fmla="*/ 51 w 299"/>
                <a:gd name="T15" fmla="*/ 277 h 310"/>
                <a:gd name="T16" fmla="*/ 23 w 299"/>
                <a:gd name="T17" fmla="*/ 244 h 310"/>
                <a:gd name="T18" fmla="*/ 6 w 299"/>
                <a:gd name="T19" fmla="*/ 203 h 310"/>
                <a:gd name="T20" fmla="*/ 0 w 299"/>
                <a:gd name="T21" fmla="*/ 155 h 310"/>
                <a:gd name="T22" fmla="*/ 6 w 299"/>
                <a:gd name="T23" fmla="*/ 106 h 310"/>
                <a:gd name="T24" fmla="*/ 23 w 299"/>
                <a:gd name="T25" fmla="*/ 65 h 310"/>
                <a:gd name="T26" fmla="*/ 51 w 299"/>
                <a:gd name="T27" fmla="*/ 33 h 310"/>
                <a:gd name="T28" fmla="*/ 89 w 299"/>
                <a:gd name="T29" fmla="*/ 11 h 310"/>
                <a:gd name="T30" fmla="*/ 133 w 299"/>
                <a:gd name="T31" fmla="*/ 1 h 310"/>
                <a:gd name="T32" fmla="*/ 181 w 299"/>
                <a:gd name="T33" fmla="*/ 2 h 310"/>
                <a:gd name="T34" fmla="*/ 224 w 299"/>
                <a:gd name="T35" fmla="*/ 17 h 310"/>
                <a:gd name="T36" fmla="*/ 258 w 299"/>
                <a:gd name="T37" fmla="*/ 43 h 310"/>
                <a:gd name="T38" fmla="*/ 283 w 299"/>
                <a:gd name="T39" fmla="*/ 79 h 310"/>
                <a:gd name="T40" fmla="*/ 297 w 299"/>
                <a:gd name="T41" fmla="*/ 122 h 310"/>
                <a:gd name="T42" fmla="*/ 257 w 299"/>
                <a:gd name="T43" fmla="*/ 155 h 310"/>
                <a:gd name="T44" fmla="*/ 252 w 299"/>
                <a:gd name="T45" fmla="*/ 116 h 310"/>
                <a:gd name="T46" fmla="*/ 240 w 299"/>
                <a:gd name="T47" fmla="*/ 84 h 310"/>
                <a:gd name="T48" fmla="*/ 220 w 299"/>
                <a:gd name="T49" fmla="*/ 60 h 310"/>
                <a:gd name="T50" fmla="*/ 194 w 299"/>
                <a:gd name="T51" fmla="*/ 43 h 310"/>
                <a:gd name="T52" fmla="*/ 161 w 299"/>
                <a:gd name="T53" fmla="*/ 35 h 310"/>
                <a:gd name="T54" fmla="*/ 127 w 299"/>
                <a:gd name="T55" fmla="*/ 37 h 310"/>
                <a:gd name="T56" fmla="*/ 96 w 299"/>
                <a:gd name="T57" fmla="*/ 47 h 310"/>
                <a:gd name="T58" fmla="*/ 71 w 299"/>
                <a:gd name="T59" fmla="*/ 67 h 310"/>
                <a:gd name="T60" fmla="*/ 53 w 299"/>
                <a:gd name="T61" fmla="*/ 94 h 310"/>
                <a:gd name="T62" fmla="*/ 43 w 299"/>
                <a:gd name="T63" fmla="*/ 129 h 310"/>
                <a:gd name="T64" fmla="*/ 42 w 299"/>
                <a:gd name="T65" fmla="*/ 169 h 310"/>
                <a:gd name="T66" fmla="*/ 49 w 299"/>
                <a:gd name="T67" fmla="*/ 205 h 310"/>
                <a:gd name="T68" fmla="*/ 65 w 299"/>
                <a:gd name="T69" fmla="*/ 234 h 310"/>
                <a:gd name="T70" fmla="*/ 87 w 299"/>
                <a:gd name="T71" fmla="*/ 257 h 310"/>
                <a:gd name="T72" fmla="*/ 116 w 299"/>
                <a:gd name="T73" fmla="*/ 270 h 310"/>
                <a:gd name="T74" fmla="*/ 149 w 299"/>
                <a:gd name="T75" fmla="*/ 274 h 310"/>
                <a:gd name="T76" fmla="*/ 184 w 299"/>
                <a:gd name="T77" fmla="*/ 270 h 310"/>
                <a:gd name="T78" fmla="*/ 212 w 299"/>
                <a:gd name="T79" fmla="*/ 257 h 310"/>
                <a:gd name="T80" fmla="*/ 235 w 299"/>
                <a:gd name="T81" fmla="*/ 234 h 310"/>
                <a:gd name="T82" fmla="*/ 249 w 299"/>
                <a:gd name="T83" fmla="*/ 205 h 310"/>
                <a:gd name="T84" fmla="*/ 257 w 299"/>
                <a:gd name="T85" fmla="*/ 16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9" h="310">
                  <a:moveTo>
                    <a:pt x="299" y="155"/>
                  </a:moveTo>
                  <a:lnTo>
                    <a:pt x="299" y="172"/>
                  </a:lnTo>
                  <a:lnTo>
                    <a:pt x="297" y="188"/>
                  </a:lnTo>
                  <a:lnTo>
                    <a:pt x="294" y="203"/>
                  </a:lnTo>
                  <a:lnTo>
                    <a:pt x="288" y="218"/>
                  </a:lnTo>
                  <a:lnTo>
                    <a:pt x="283" y="231"/>
                  </a:lnTo>
                  <a:lnTo>
                    <a:pt x="276" y="244"/>
                  </a:lnTo>
                  <a:lnTo>
                    <a:pt x="267" y="255"/>
                  </a:lnTo>
                  <a:lnTo>
                    <a:pt x="258" y="267"/>
                  </a:lnTo>
                  <a:lnTo>
                    <a:pt x="248" y="277"/>
                  </a:lnTo>
                  <a:lnTo>
                    <a:pt x="237" y="284"/>
                  </a:lnTo>
                  <a:lnTo>
                    <a:pt x="224" y="292"/>
                  </a:lnTo>
                  <a:lnTo>
                    <a:pt x="210" y="299"/>
                  </a:lnTo>
                  <a:lnTo>
                    <a:pt x="197" y="303"/>
                  </a:lnTo>
                  <a:lnTo>
                    <a:pt x="181" y="307"/>
                  </a:lnTo>
                  <a:lnTo>
                    <a:pt x="166" y="309"/>
                  </a:lnTo>
                  <a:lnTo>
                    <a:pt x="149" y="310"/>
                  </a:lnTo>
                  <a:lnTo>
                    <a:pt x="133" y="309"/>
                  </a:lnTo>
                  <a:lnTo>
                    <a:pt x="118" y="307"/>
                  </a:lnTo>
                  <a:lnTo>
                    <a:pt x="102" y="303"/>
                  </a:lnTo>
                  <a:lnTo>
                    <a:pt x="89" y="299"/>
                  </a:lnTo>
                  <a:lnTo>
                    <a:pt x="76" y="292"/>
                  </a:lnTo>
                  <a:lnTo>
                    <a:pt x="63" y="284"/>
                  </a:lnTo>
                  <a:lnTo>
                    <a:pt x="51" y="277"/>
                  </a:lnTo>
                  <a:lnTo>
                    <a:pt x="41" y="267"/>
                  </a:lnTo>
                  <a:lnTo>
                    <a:pt x="32" y="255"/>
                  </a:lnTo>
                  <a:lnTo>
                    <a:pt x="23" y="244"/>
                  </a:lnTo>
                  <a:lnTo>
                    <a:pt x="17" y="231"/>
                  </a:lnTo>
                  <a:lnTo>
                    <a:pt x="11" y="218"/>
                  </a:lnTo>
                  <a:lnTo>
                    <a:pt x="6" y="203"/>
                  </a:lnTo>
                  <a:lnTo>
                    <a:pt x="2" y="188"/>
                  </a:lnTo>
                  <a:lnTo>
                    <a:pt x="1" y="172"/>
                  </a:lnTo>
                  <a:lnTo>
                    <a:pt x="0" y="155"/>
                  </a:lnTo>
                  <a:lnTo>
                    <a:pt x="1" y="139"/>
                  </a:lnTo>
                  <a:lnTo>
                    <a:pt x="2" y="122"/>
                  </a:lnTo>
                  <a:lnTo>
                    <a:pt x="6" y="106"/>
                  </a:lnTo>
                  <a:lnTo>
                    <a:pt x="11" y="92"/>
                  </a:lnTo>
                  <a:lnTo>
                    <a:pt x="17" y="79"/>
                  </a:lnTo>
                  <a:lnTo>
                    <a:pt x="23" y="65"/>
                  </a:lnTo>
                  <a:lnTo>
                    <a:pt x="32" y="54"/>
                  </a:lnTo>
                  <a:lnTo>
                    <a:pt x="41" y="43"/>
                  </a:lnTo>
                  <a:lnTo>
                    <a:pt x="51" y="33"/>
                  </a:lnTo>
                  <a:lnTo>
                    <a:pt x="63" y="25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102" y="6"/>
                  </a:lnTo>
                  <a:lnTo>
                    <a:pt x="118" y="2"/>
                  </a:lnTo>
                  <a:lnTo>
                    <a:pt x="133" y="1"/>
                  </a:lnTo>
                  <a:lnTo>
                    <a:pt x="149" y="0"/>
                  </a:lnTo>
                  <a:lnTo>
                    <a:pt x="166" y="1"/>
                  </a:lnTo>
                  <a:lnTo>
                    <a:pt x="181" y="2"/>
                  </a:lnTo>
                  <a:lnTo>
                    <a:pt x="197" y="6"/>
                  </a:lnTo>
                  <a:lnTo>
                    <a:pt x="210" y="11"/>
                  </a:lnTo>
                  <a:lnTo>
                    <a:pt x="224" y="17"/>
                  </a:lnTo>
                  <a:lnTo>
                    <a:pt x="237" y="25"/>
                  </a:lnTo>
                  <a:lnTo>
                    <a:pt x="248" y="33"/>
                  </a:lnTo>
                  <a:lnTo>
                    <a:pt x="258" y="43"/>
                  </a:lnTo>
                  <a:lnTo>
                    <a:pt x="267" y="54"/>
                  </a:lnTo>
                  <a:lnTo>
                    <a:pt x="276" y="65"/>
                  </a:lnTo>
                  <a:lnTo>
                    <a:pt x="283" y="79"/>
                  </a:lnTo>
                  <a:lnTo>
                    <a:pt x="288" y="92"/>
                  </a:lnTo>
                  <a:lnTo>
                    <a:pt x="294" y="106"/>
                  </a:lnTo>
                  <a:lnTo>
                    <a:pt x="297" y="122"/>
                  </a:lnTo>
                  <a:lnTo>
                    <a:pt x="299" y="139"/>
                  </a:lnTo>
                  <a:lnTo>
                    <a:pt x="299" y="155"/>
                  </a:lnTo>
                  <a:close/>
                  <a:moveTo>
                    <a:pt x="257" y="155"/>
                  </a:moveTo>
                  <a:lnTo>
                    <a:pt x="257" y="141"/>
                  </a:lnTo>
                  <a:lnTo>
                    <a:pt x="256" y="129"/>
                  </a:lnTo>
                  <a:lnTo>
                    <a:pt x="252" y="116"/>
                  </a:lnTo>
                  <a:lnTo>
                    <a:pt x="249" y="104"/>
                  </a:lnTo>
                  <a:lnTo>
                    <a:pt x="246" y="94"/>
                  </a:lnTo>
                  <a:lnTo>
                    <a:pt x="240" y="84"/>
                  </a:lnTo>
                  <a:lnTo>
                    <a:pt x="235" y="75"/>
                  </a:lnTo>
                  <a:lnTo>
                    <a:pt x="228" y="67"/>
                  </a:lnTo>
                  <a:lnTo>
                    <a:pt x="220" y="60"/>
                  </a:lnTo>
                  <a:lnTo>
                    <a:pt x="212" y="53"/>
                  </a:lnTo>
                  <a:lnTo>
                    <a:pt x="204" y="47"/>
                  </a:lnTo>
                  <a:lnTo>
                    <a:pt x="194" y="43"/>
                  </a:lnTo>
                  <a:lnTo>
                    <a:pt x="184" y="40"/>
                  </a:lnTo>
                  <a:lnTo>
                    <a:pt x="174" y="37"/>
                  </a:lnTo>
                  <a:lnTo>
                    <a:pt x="161" y="35"/>
                  </a:lnTo>
                  <a:lnTo>
                    <a:pt x="149" y="35"/>
                  </a:lnTo>
                  <a:lnTo>
                    <a:pt x="138" y="35"/>
                  </a:lnTo>
                  <a:lnTo>
                    <a:pt x="127" y="37"/>
                  </a:lnTo>
                  <a:lnTo>
                    <a:pt x="116" y="40"/>
                  </a:lnTo>
                  <a:lnTo>
                    <a:pt x="106" y="43"/>
                  </a:lnTo>
                  <a:lnTo>
                    <a:pt x="96" y="47"/>
                  </a:lnTo>
                  <a:lnTo>
                    <a:pt x="87" y="53"/>
                  </a:lnTo>
                  <a:lnTo>
                    <a:pt x="79" y="60"/>
                  </a:lnTo>
                  <a:lnTo>
                    <a:pt x="71" y="67"/>
                  </a:lnTo>
                  <a:lnTo>
                    <a:pt x="65" y="75"/>
                  </a:lnTo>
                  <a:lnTo>
                    <a:pt x="59" y="84"/>
                  </a:lnTo>
                  <a:lnTo>
                    <a:pt x="53" y="94"/>
                  </a:lnTo>
                  <a:lnTo>
                    <a:pt x="49" y="104"/>
                  </a:lnTo>
                  <a:lnTo>
                    <a:pt x="46" y="116"/>
                  </a:lnTo>
                  <a:lnTo>
                    <a:pt x="43" y="129"/>
                  </a:lnTo>
                  <a:lnTo>
                    <a:pt x="42" y="141"/>
                  </a:lnTo>
                  <a:lnTo>
                    <a:pt x="42" y="155"/>
                  </a:lnTo>
                  <a:lnTo>
                    <a:pt x="42" y="169"/>
                  </a:lnTo>
                  <a:lnTo>
                    <a:pt x="43" y="181"/>
                  </a:lnTo>
                  <a:lnTo>
                    <a:pt x="46" y="193"/>
                  </a:lnTo>
                  <a:lnTo>
                    <a:pt x="49" y="205"/>
                  </a:lnTo>
                  <a:lnTo>
                    <a:pt x="53" y="215"/>
                  </a:lnTo>
                  <a:lnTo>
                    <a:pt x="59" y="225"/>
                  </a:lnTo>
                  <a:lnTo>
                    <a:pt x="65" y="234"/>
                  </a:lnTo>
                  <a:lnTo>
                    <a:pt x="71" y="242"/>
                  </a:lnTo>
                  <a:lnTo>
                    <a:pt x="79" y="250"/>
                  </a:lnTo>
                  <a:lnTo>
                    <a:pt x="87" y="257"/>
                  </a:lnTo>
                  <a:lnTo>
                    <a:pt x="96" y="261"/>
                  </a:lnTo>
                  <a:lnTo>
                    <a:pt x="106" y="267"/>
                  </a:lnTo>
                  <a:lnTo>
                    <a:pt x="116" y="270"/>
                  </a:lnTo>
                  <a:lnTo>
                    <a:pt x="127" y="272"/>
                  </a:lnTo>
                  <a:lnTo>
                    <a:pt x="138" y="273"/>
                  </a:lnTo>
                  <a:lnTo>
                    <a:pt x="149" y="274"/>
                  </a:lnTo>
                  <a:lnTo>
                    <a:pt x="161" y="273"/>
                  </a:lnTo>
                  <a:lnTo>
                    <a:pt x="174" y="272"/>
                  </a:lnTo>
                  <a:lnTo>
                    <a:pt x="184" y="270"/>
                  </a:lnTo>
                  <a:lnTo>
                    <a:pt x="194" y="267"/>
                  </a:lnTo>
                  <a:lnTo>
                    <a:pt x="204" y="261"/>
                  </a:lnTo>
                  <a:lnTo>
                    <a:pt x="212" y="257"/>
                  </a:lnTo>
                  <a:lnTo>
                    <a:pt x="220" y="250"/>
                  </a:lnTo>
                  <a:lnTo>
                    <a:pt x="228" y="242"/>
                  </a:lnTo>
                  <a:lnTo>
                    <a:pt x="235" y="234"/>
                  </a:lnTo>
                  <a:lnTo>
                    <a:pt x="240" y="225"/>
                  </a:lnTo>
                  <a:lnTo>
                    <a:pt x="246" y="215"/>
                  </a:lnTo>
                  <a:lnTo>
                    <a:pt x="249" y="205"/>
                  </a:lnTo>
                  <a:lnTo>
                    <a:pt x="252" y="193"/>
                  </a:lnTo>
                  <a:lnTo>
                    <a:pt x="256" y="181"/>
                  </a:lnTo>
                  <a:lnTo>
                    <a:pt x="257" y="169"/>
                  </a:lnTo>
                  <a:lnTo>
                    <a:pt x="257" y="155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82"/>
            <p:cNvSpPr>
              <a:spLocks noEditPoints="1"/>
            </p:cNvSpPr>
            <p:nvPr/>
          </p:nvSpPr>
          <p:spPr bwMode="auto">
            <a:xfrm>
              <a:off x="4975225" y="2047875"/>
              <a:ext cx="52388" cy="79375"/>
            </a:xfrm>
            <a:custGeom>
              <a:avLst/>
              <a:gdLst>
                <a:gd name="T0" fmla="*/ 41 w 203"/>
                <a:gd name="T1" fmla="*/ 304 h 304"/>
                <a:gd name="T2" fmla="*/ 0 w 203"/>
                <a:gd name="T3" fmla="*/ 0 h 304"/>
                <a:gd name="T4" fmla="*/ 104 w 203"/>
                <a:gd name="T5" fmla="*/ 0 h 304"/>
                <a:gd name="T6" fmla="*/ 129 w 203"/>
                <a:gd name="T7" fmla="*/ 3 h 304"/>
                <a:gd name="T8" fmla="*/ 150 w 203"/>
                <a:gd name="T9" fmla="*/ 10 h 304"/>
                <a:gd name="T10" fmla="*/ 168 w 203"/>
                <a:gd name="T11" fmla="*/ 20 h 304"/>
                <a:gd name="T12" fmla="*/ 181 w 203"/>
                <a:gd name="T13" fmla="*/ 32 h 304"/>
                <a:gd name="T14" fmla="*/ 193 w 203"/>
                <a:gd name="T15" fmla="*/ 47 h 304"/>
                <a:gd name="T16" fmla="*/ 199 w 203"/>
                <a:gd name="T17" fmla="*/ 64 h 304"/>
                <a:gd name="T18" fmla="*/ 203 w 203"/>
                <a:gd name="T19" fmla="*/ 83 h 304"/>
                <a:gd name="T20" fmla="*/ 203 w 203"/>
                <a:gd name="T21" fmla="*/ 104 h 304"/>
                <a:gd name="T22" fmla="*/ 199 w 203"/>
                <a:gd name="T23" fmla="*/ 123 h 304"/>
                <a:gd name="T24" fmla="*/ 191 w 203"/>
                <a:gd name="T25" fmla="*/ 141 h 304"/>
                <a:gd name="T26" fmla="*/ 180 w 203"/>
                <a:gd name="T27" fmla="*/ 157 h 304"/>
                <a:gd name="T28" fmla="*/ 166 w 203"/>
                <a:gd name="T29" fmla="*/ 169 h 304"/>
                <a:gd name="T30" fmla="*/ 148 w 203"/>
                <a:gd name="T31" fmla="*/ 179 h 304"/>
                <a:gd name="T32" fmla="*/ 128 w 203"/>
                <a:gd name="T33" fmla="*/ 186 h 304"/>
                <a:gd name="T34" fmla="*/ 104 w 203"/>
                <a:gd name="T35" fmla="*/ 190 h 304"/>
                <a:gd name="T36" fmla="*/ 41 w 203"/>
                <a:gd name="T37" fmla="*/ 190 h 304"/>
                <a:gd name="T38" fmla="*/ 90 w 203"/>
                <a:gd name="T39" fmla="*/ 158 h 304"/>
                <a:gd name="T40" fmla="*/ 107 w 203"/>
                <a:gd name="T41" fmla="*/ 157 h 304"/>
                <a:gd name="T42" fmla="*/ 121 w 203"/>
                <a:gd name="T43" fmla="*/ 152 h 304"/>
                <a:gd name="T44" fmla="*/ 134 w 203"/>
                <a:gd name="T45" fmla="*/ 147 h 304"/>
                <a:gd name="T46" fmla="*/ 144 w 203"/>
                <a:gd name="T47" fmla="*/ 140 h 304"/>
                <a:gd name="T48" fmla="*/ 151 w 203"/>
                <a:gd name="T49" fmla="*/ 130 h 304"/>
                <a:gd name="T50" fmla="*/ 157 w 203"/>
                <a:gd name="T51" fmla="*/ 120 h 304"/>
                <a:gd name="T52" fmla="*/ 161 w 203"/>
                <a:gd name="T53" fmla="*/ 108 h 304"/>
                <a:gd name="T54" fmla="*/ 163 w 203"/>
                <a:gd name="T55" fmla="*/ 94 h 304"/>
                <a:gd name="T56" fmla="*/ 161 w 203"/>
                <a:gd name="T57" fmla="*/ 80 h 304"/>
                <a:gd name="T58" fmla="*/ 158 w 203"/>
                <a:gd name="T59" fmla="*/ 68 h 304"/>
                <a:gd name="T60" fmla="*/ 153 w 203"/>
                <a:gd name="T61" fmla="*/ 58 h 304"/>
                <a:gd name="T62" fmla="*/ 145 w 203"/>
                <a:gd name="T63" fmla="*/ 49 h 304"/>
                <a:gd name="T64" fmla="*/ 134 w 203"/>
                <a:gd name="T65" fmla="*/ 41 h 304"/>
                <a:gd name="T66" fmla="*/ 121 w 203"/>
                <a:gd name="T67" fmla="*/ 37 h 304"/>
                <a:gd name="T68" fmla="*/ 107 w 203"/>
                <a:gd name="T69" fmla="*/ 33 h 304"/>
                <a:gd name="T70" fmla="*/ 90 w 203"/>
                <a:gd name="T71" fmla="*/ 32 h 304"/>
                <a:gd name="T72" fmla="*/ 41 w 203"/>
                <a:gd name="T73" fmla="*/ 15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3" h="304">
                  <a:moveTo>
                    <a:pt x="41" y="190"/>
                  </a:moveTo>
                  <a:lnTo>
                    <a:pt x="41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90" y="0"/>
                  </a:lnTo>
                  <a:lnTo>
                    <a:pt x="104" y="0"/>
                  </a:lnTo>
                  <a:lnTo>
                    <a:pt x="117" y="1"/>
                  </a:lnTo>
                  <a:lnTo>
                    <a:pt x="129" y="3"/>
                  </a:lnTo>
                  <a:lnTo>
                    <a:pt x="140" y="7"/>
                  </a:lnTo>
                  <a:lnTo>
                    <a:pt x="150" y="10"/>
                  </a:lnTo>
                  <a:lnTo>
                    <a:pt x="159" y="14"/>
                  </a:lnTo>
                  <a:lnTo>
                    <a:pt x="168" y="20"/>
                  </a:lnTo>
                  <a:lnTo>
                    <a:pt x="175" y="26"/>
                  </a:lnTo>
                  <a:lnTo>
                    <a:pt x="181" y="32"/>
                  </a:lnTo>
                  <a:lnTo>
                    <a:pt x="187" y="39"/>
                  </a:lnTo>
                  <a:lnTo>
                    <a:pt x="193" y="47"/>
                  </a:lnTo>
                  <a:lnTo>
                    <a:pt x="196" y="56"/>
                  </a:lnTo>
                  <a:lnTo>
                    <a:pt x="199" y="64"/>
                  </a:lnTo>
                  <a:lnTo>
                    <a:pt x="201" y="73"/>
                  </a:lnTo>
                  <a:lnTo>
                    <a:pt x="203" y="83"/>
                  </a:lnTo>
                  <a:lnTo>
                    <a:pt x="203" y="94"/>
                  </a:lnTo>
                  <a:lnTo>
                    <a:pt x="203" y="104"/>
                  </a:lnTo>
                  <a:lnTo>
                    <a:pt x="201" y="114"/>
                  </a:lnTo>
                  <a:lnTo>
                    <a:pt x="199" y="123"/>
                  </a:lnTo>
                  <a:lnTo>
                    <a:pt x="196" y="132"/>
                  </a:lnTo>
                  <a:lnTo>
                    <a:pt x="191" y="141"/>
                  </a:lnTo>
                  <a:lnTo>
                    <a:pt x="187" y="149"/>
                  </a:lnTo>
                  <a:lnTo>
                    <a:pt x="180" y="157"/>
                  </a:lnTo>
                  <a:lnTo>
                    <a:pt x="174" y="163"/>
                  </a:lnTo>
                  <a:lnTo>
                    <a:pt x="166" y="169"/>
                  </a:lnTo>
                  <a:lnTo>
                    <a:pt x="158" y="175"/>
                  </a:lnTo>
                  <a:lnTo>
                    <a:pt x="148" y="179"/>
                  </a:lnTo>
                  <a:lnTo>
                    <a:pt x="138" y="182"/>
                  </a:lnTo>
                  <a:lnTo>
                    <a:pt x="128" y="186"/>
                  </a:lnTo>
                  <a:lnTo>
                    <a:pt x="116" y="188"/>
                  </a:lnTo>
                  <a:lnTo>
                    <a:pt x="104" y="190"/>
                  </a:lnTo>
                  <a:lnTo>
                    <a:pt x="90" y="190"/>
                  </a:lnTo>
                  <a:lnTo>
                    <a:pt x="41" y="190"/>
                  </a:lnTo>
                  <a:close/>
                  <a:moveTo>
                    <a:pt x="41" y="158"/>
                  </a:moveTo>
                  <a:lnTo>
                    <a:pt x="90" y="158"/>
                  </a:lnTo>
                  <a:lnTo>
                    <a:pt x="98" y="157"/>
                  </a:lnTo>
                  <a:lnTo>
                    <a:pt x="107" y="157"/>
                  </a:lnTo>
                  <a:lnTo>
                    <a:pt x="114" y="155"/>
                  </a:lnTo>
                  <a:lnTo>
                    <a:pt x="121" y="152"/>
                  </a:lnTo>
                  <a:lnTo>
                    <a:pt x="127" y="150"/>
                  </a:lnTo>
                  <a:lnTo>
                    <a:pt x="134" y="147"/>
                  </a:lnTo>
                  <a:lnTo>
                    <a:pt x="139" y="143"/>
                  </a:lnTo>
                  <a:lnTo>
                    <a:pt x="144" y="140"/>
                  </a:lnTo>
                  <a:lnTo>
                    <a:pt x="148" y="136"/>
                  </a:lnTo>
                  <a:lnTo>
                    <a:pt x="151" y="130"/>
                  </a:lnTo>
                  <a:lnTo>
                    <a:pt x="155" y="126"/>
                  </a:lnTo>
                  <a:lnTo>
                    <a:pt x="157" y="120"/>
                  </a:lnTo>
                  <a:lnTo>
                    <a:pt x="159" y="113"/>
                  </a:lnTo>
                  <a:lnTo>
                    <a:pt x="161" y="108"/>
                  </a:lnTo>
                  <a:lnTo>
                    <a:pt x="161" y="101"/>
                  </a:lnTo>
                  <a:lnTo>
                    <a:pt x="163" y="94"/>
                  </a:lnTo>
                  <a:lnTo>
                    <a:pt x="161" y="87"/>
                  </a:lnTo>
                  <a:lnTo>
                    <a:pt x="161" y="80"/>
                  </a:lnTo>
                  <a:lnTo>
                    <a:pt x="159" y="74"/>
                  </a:lnTo>
                  <a:lnTo>
                    <a:pt x="158" y="68"/>
                  </a:lnTo>
                  <a:lnTo>
                    <a:pt x="155" y="62"/>
                  </a:lnTo>
                  <a:lnTo>
                    <a:pt x="153" y="58"/>
                  </a:lnTo>
                  <a:lnTo>
                    <a:pt x="148" y="53"/>
                  </a:lnTo>
                  <a:lnTo>
                    <a:pt x="145" y="49"/>
                  </a:lnTo>
                  <a:lnTo>
                    <a:pt x="139" y="44"/>
                  </a:lnTo>
                  <a:lnTo>
                    <a:pt x="134" y="41"/>
                  </a:lnTo>
                  <a:lnTo>
                    <a:pt x="128" y="39"/>
                  </a:lnTo>
                  <a:lnTo>
                    <a:pt x="121" y="37"/>
                  </a:lnTo>
                  <a:lnTo>
                    <a:pt x="115" y="34"/>
                  </a:lnTo>
                  <a:lnTo>
                    <a:pt x="107" y="33"/>
                  </a:lnTo>
                  <a:lnTo>
                    <a:pt x="99" y="32"/>
                  </a:lnTo>
                  <a:lnTo>
                    <a:pt x="90" y="32"/>
                  </a:lnTo>
                  <a:lnTo>
                    <a:pt x="41" y="32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83"/>
            <p:cNvSpPr>
              <a:spLocks/>
            </p:cNvSpPr>
            <p:nvPr/>
          </p:nvSpPr>
          <p:spPr bwMode="auto">
            <a:xfrm>
              <a:off x="5041900" y="2047875"/>
              <a:ext cx="84138" cy="79375"/>
            </a:xfrm>
            <a:custGeom>
              <a:avLst/>
              <a:gdLst>
                <a:gd name="T0" fmla="*/ 149 w 316"/>
                <a:gd name="T1" fmla="*/ 193 h 304"/>
                <a:gd name="T2" fmla="*/ 152 w 316"/>
                <a:gd name="T3" fmla="*/ 199 h 304"/>
                <a:gd name="T4" fmla="*/ 154 w 316"/>
                <a:gd name="T5" fmla="*/ 205 h 304"/>
                <a:gd name="T6" fmla="*/ 157 w 316"/>
                <a:gd name="T7" fmla="*/ 210 h 304"/>
                <a:gd name="T8" fmla="*/ 159 w 316"/>
                <a:gd name="T9" fmla="*/ 216 h 304"/>
                <a:gd name="T10" fmla="*/ 161 w 316"/>
                <a:gd name="T11" fmla="*/ 210 h 304"/>
                <a:gd name="T12" fmla="*/ 163 w 316"/>
                <a:gd name="T13" fmla="*/ 205 h 304"/>
                <a:gd name="T14" fmla="*/ 166 w 316"/>
                <a:gd name="T15" fmla="*/ 199 h 304"/>
                <a:gd name="T16" fmla="*/ 168 w 316"/>
                <a:gd name="T17" fmla="*/ 193 h 304"/>
                <a:gd name="T18" fmla="*/ 271 w 316"/>
                <a:gd name="T19" fmla="*/ 7 h 304"/>
                <a:gd name="T20" fmla="*/ 273 w 316"/>
                <a:gd name="T21" fmla="*/ 3 h 304"/>
                <a:gd name="T22" fmla="*/ 277 w 316"/>
                <a:gd name="T23" fmla="*/ 1 h 304"/>
                <a:gd name="T24" fmla="*/ 280 w 316"/>
                <a:gd name="T25" fmla="*/ 0 h 304"/>
                <a:gd name="T26" fmla="*/ 286 w 316"/>
                <a:gd name="T27" fmla="*/ 0 h 304"/>
                <a:gd name="T28" fmla="*/ 316 w 316"/>
                <a:gd name="T29" fmla="*/ 0 h 304"/>
                <a:gd name="T30" fmla="*/ 316 w 316"/>
                <a:gd name="T31" fmla="*/ 304 h 304"/>
                <a:gd name="T32" fmla="*/ 280 w 316"/>
                <a:gd name="T33" fmla="*/ 304 h 304"/>
                <a:gd name="T34" fmla="*/ 280 w 316"/>
                <a:gd name="T35" fmla="*/ 80 h 304"/>
                <a:gd name="T36" fmla="*/ 280 w 316"/>
                <a:gd name="T37" fmla="*/ 76 h 304"/>
                <a:gd name="T38" fmla="*/ 280 w 316"/>
                <a:gd name="T39" fmla="*/ 71 h 304"/>
                <a:gd name="T40" fmla="*/ 280 w 316"/>
                <a:gd name="T41" fmla="*/ 66 h 304"/>
                <a:gd name="T42" fmla="*/ 280 w 316"/>
                <a:gd name="T43" fmla="*/ 60 h 304"/>
                <a:gd name="T44" fmla="*/ 177 w 316"/>
                <a:gd name="T45" fmla="*/ 250 h 304"/>
                <a:gd name="T46" fmla="*/ 173 w 316"/>
                <a:gd name="T47" fmla="*/ 255 h 304"/>
                <a:gd name="T48" fmla="*/ 170 w 316"/>
                <a:gd name="T49" fmla="*/ 258 h 304"/>
                <a:gd name="T50" fmla="*/ 167 w 316"/>
                <a:gd name="T51" fmla="*/ 259 h 304"/>
                <a:gd name="T52" fmla="*/ 162 w 316"/>
                <a:gd name="T53" fmla="*/ 260 h 304"/>
                <a:gd name="T54" fmla="*/ 156 w 316"/>
                <a:gd name="T55" fmla="*/ 260 h 304"/>
                <a:gd name="T56" fmla="*/ 151 w 316"/>
                <a:gd name="T57" fmla="*/ 259 h 304"/>
                <a:gd name="T58" fmla="*/ 147 w 316"/>
                <a:gd name="T59" fmla="*/ 258 h 304"/>
                <a:gd name="T60" fmla="*/ 143 w 316"/>
                <a:gd name="T61" fmla="*/ 255 h 304"/>
                <a:gd name="T62" fmla="*/ 141 w 316"/>
                <a:gd name="T63" fmla="*/ 250 h 304"/>
                <a:gd name="T64" fmla="*/ 34 w 316"/>
                <a:gd name="T65" fmla="*/ 60 h 304"/>
                <a:gd name="T66" fmla="*/ 35 w 316"/>
                <a:gd name="T67" fmla="*/ 66 h 304"/>
                <a:gd name="T68" fmla="*/ 35 w 316"/>
                <a:gd name="T69" fmla="*/ 71 h 304"/>
                <a:gd name="T70" fmla="*/ 35 w 316"/>
                <a:gd name="T71" fmla="*/ 76 h 304"/>
                <a:gd name="T72" fmla="*/ 35 w 316"/>
                <a:gd name="T73" fmla="*/ 80 h 304"/>
                <a:gd name="T74" fmla="*/ 35 w 316"/>
                <a:gd name="T75" fmla="*/ 304 h 304"/>
                <a:gd name="T76" fmla="*/ 0 w 316"/>
                <a:gd name="T77" fmla="*/ 304 h 304"/>
                <a:gd name="T78" fmla="*/ 0 w 316"/>
                <a:gd name="T79" fmla="*/ 0 h 304"/>
                <a:gd name="T80" fmla="*/ 30 w 316"/>
                <a:gd name="T81" fmla="*/ 0 h 304"/>
                <a:gd name="T82" fmla="*/ 35 w 316"/>
                <a:gd name="T83" fmla="*/ 0 h 304"/>
                <a:gd name="T84" fmla="*/ 39 w 316"/>
                <a:gd name="T85" fmla="*/ 1 h 304"/>
                <a:gd name="T86" fmla="*/ 41 w 316"/>
                <a:gd name="T87" fmla="*/ 3 h 304"/>
                <a:gd name="T88" fmla="*/ 44 w 316"/>
                <a:gd name="T89" fmla="*/ 7 h 304"/>
                <a:gd name="T90" fmla="*/ 149 w 316"/>
                <a:gd name="T91" fmla="*/ 19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6" h="304">
                  <a:moveTo>
                    <a:pt x="149" y="193"/>
                  </a:moveTo>
                  <a:lnTo>
                    <a:pt x="152" y="199"/>
                  </a:lnTo>
                  <a:lnTo>
                    <a:pt x="154" y="205"/>
                  </a:lnTo>
                  <a:lnTo>
                    <a:pt x="157" y="210"/>
                  </a:lnTo>
                  <a:lnTo>
                    <a:pt x="159" y="216"/>
                  </a:lnTo>
                  <a:lnTo>
                    <a:pt x="161" y="210"/>
                  </a:lnTo>
                  <a:lnTo>
                    <a:pt x="163" y="205"/>
                  </a:lnTo>
                  <a:lnTo>
                    <a:pt x="166" y="199"/>
                  </a:lnTo>
                  <a:lnTo>
                    <a:pt x="168" y="193"/>
                  </a:lnTo>
                  <a:lnTo>
                    <a:pt x="271" y="7"/>
                  </a:lnTo>
                  <a:lnTo>
                    <a:pt x="273" y="3"/>
                  </a:lnTo>
                  <a:lnTo>
                    <a:pt x="277" y="1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316" y="0"/>
                  </a:lnTo>
                  <a:lnTo>
                    <a:pt x="316" y="304"/>
                  </a:lnTo>
                  <a:lnTo>
                    <a:pt x="280" y="304"/>
                  </a:lnTo>
                  <a:lnTo>
                    <a:pt x="280" y="80"/>
                  </a:lnTo>
                  <a:lnTo>
                    <a:pt x="280" y="76"/>
                  </a:lnTo>
                  <a:lnTo>
                    <a:pt x="280" y="71"/>
                  </a:lnTo>
                  <a:lnTo>
                    <a:pt x="280" y="66"/>
                  </a:lnTo>
                  <a:lnTo>
                    <a:pt x="280" y="60"/>
                  </a:lnTo>
                  <a:lnTo>
                    <a:pt x="177" y="250"/>
                  </a:lnTo>
                  <a:lnTo>
                    <a:pt x="173" y="255"/>
                  </a:lnTo>
                  <a:lnTo>
                    <a:pt x="170" y="258"/>
                  </a:lnTo>
                  <a:lnTo>
                    <a:pt x="167" y="259"/>
                  </a:lnTo>
                  <a:lnTo>
                    <a:pt x="162" y="260"/>
                  </a:lnTo>
                  <a:lnTo>
                    <a:pt x="156" y="260"/>
                  </a:lnTo>
                  <a:lnTo>
                    <a:pt x="151" y="259"/>
                  </a:lnTo>
                  <a:lnTo>
                    <a:pt x="147" y="258"/>
                  </a:lnTo>
                  <a:lnTo>
                    <a:pt x="143" y="255"/>
                  </a:lnTo>
                  <a:lnTo>
                    <a:pt x="141" y="250"/>
                  </a:lnTo>
                  <a:lnTo>
                    <a:pt x="34" y="60"/>
                  </a:lnTo>
                  <a:lnTo>
                    <a:pt x="35" y="66"/>
                  </a:lnTo>
                  <a:lnTo>
                    <a:pt x="35" y="71"/>
                  </a:lnTo>
                  <a:lnTo>
                    <a:pt x="35" y="76"/>
                  </a:lnTo>
                  <a:lnTo>
                    <a:pt x="35" y="80"/>
                  </a:lnTo>
                  <a:lnTo>
                    <a:pt x="35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1" y="3"/>
                  </a:lnTo>
                  <a:lnTo>
                    <a:pt x="44" y="7"/>
                  </a:lnTo>
                  <a:lnTo>
                    <a:pt x="149" y="193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84"/>
            <p:cNvSpPr>
              <a:spLocks noEditPoints="1"/>
            </p:cNvSpPr>
            <p:nvPr/>
          </p:nvSpPr>
          <p:spPr bwMode="auto">
            <a:xfrm>
              <a:off x="5135563" y="2047875"/>
              <a:ext cx="76200" cy="79375"/>
            </a:xfrm>
            <a:custGeom>
              <a:avLst/>
              <a:gdLst>
                <a:gd name="T0" fmla="*/ 285 w 285"/>
                <a:gd name="T1" fmla="*/ 304 h 304"/>
                <a:gd name="T2" fmla="*/ 252 w 285"/>
                <a:gd name="T3" fmla="*/ 304 h 304"/>
                <a:gd name="T4" fmla="*/ 247 w 285"/>
                <a:gd name="T5" fmla="*/ 302 h 304"/>
                <a:gd name="T6" fmla="*/ 243 w 285"/>
                <a:gd name="T7" fmla="*/ 301 h 304"/>
                <a:gd name="T8" fmla="*/ 240 w 285"/>
                <a:gd name="T9" fmla="*/ 298 h 304"/>
                <a:gd name="T10" fmla="*/ 238 w 285"/>
                <a:gd name="T11" fmla="*/ 294 h 304"/>
                <a:gd name="T12" fmla="*/ 210 w 285"/>
                <a:gd name="T13" fmla="*/ 220 h 304"/>
                <a:gd name="T14" fmla="*/ 73 w 285"/>
                <a:gd name="T15" fmla="*/ 220 h 304"/>
                <a:gd name="T16" fmla="*/ 45 w 285"/>
                <a:gd name="T17" fmla="*/ 294 h 304"/>
                <a:gd name="T18" fmla="*/ 43 w 285"/>
                <a:gd name="T19" fmla="*/ 298 h 304"/>
                <a:gd name="T20" fmla="*/ 40 w 285"/>
                <a:gd name="T21" fmla="*/ 300 h 304"/>
                <a:gd name="T22" fmla="*/ 36 w 285"/>
                <a:gd name="T23" fmla="*/ 302 h 304"/>
                <a:gd name="T24" fmla="*/ 31 w 285"/>
                <a:gd name="T25" fmla="*/ 304 h 304"/>
                <a:gd name="T26" fmla="*/ 0 w 285"/>
                <a:gd name="T27" fmla="*/ 304 h 304"/>
                <a:gd name="T28" fmla="*/ 121 w 285"/>
                <a:gd name="T29" fmla="*/ 0 h 304"/>
                <a:gd name="T30" fmla="*/ 162 w 285"/>
                <a:gd name="T31" fmla="*/ 0 h 304"/>
                <a:gd name="T32" fmla="*/ 285 w 285"/>
                <a:gd name="T33" fmla="*/ 304 h 304"/>
                <a:gd name="T34" fmla="*/ 85 w 285"/>
                <a:gd name="T35" fmla="*/ 191 h 304"/>
                <a:gd name="T36" fmla="*/ 199 w 285"/>
                <a:gd name="T37" fmla="*/ 191 h 304"/>
                <a:gd name="T38" fmla="*/ 151 w 285"/>
                <a:gd name="T39" fmla="*/ 68 h 304"/>
                <a:gd name="T40" fmla="*/ 149 w 285"/>
                <a:gd name="T41" fmla="*/ 61 h 304"/>
                <a:gd name="T42" fmla="*/ 147 w 285"/>
                <a:gd name="T43" fmla="*/ 54 h 304"/>
                <a:gd name="T44" fmla="*/ 144 w 285"/>
                <a:gd name="T45" fmla="*/ 47 h 304"/>
                <a:gd name="T46" fmla="*/ 141 w 285"/>
                <a:gd name="T47" fmla="*/ 39 h 304"/>
                <a:gd name="T48" fmla="*/ 140 w 285"/>
                <a:gd name="T49" fmla="*/ 47 h 304"/>
                <a:gd name="T50" fmla="*/ 138 w 285"/>
                <a:gd name="T51" fmla="*/ 54 h 304"/>
                <a:gd name="T52" fmla="*/ 135 w 285"/>
                <a:gd name="T53" fmla="*/ 61 h 304"/>
                <a:gd name="T54" fmla="*/ 132 w 285"/>
                <a:gd name="T55" fmla="*/ 68 h 304"/>
                <a:gd name="T56" fmla="*/ 85 w 285"/>
                <a:gd name="T57" fmla="*/ 19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5" h="304">
                  <a:moveTo>
                    <a:pt x="285" y="304"/>
                  </a:moveTo>
                  <a:lnTo>
                    <a:pt x="252" y="304"/>
                  </a:lnTo>
                  <a:lnTo>
                    <a:pt x="247" y="302"/>
                  </a:lnTo>
                  <a:lnTo>
                    <a:pt x="243" y="301"/>
                  </a:lnTo>
                  <a:lnTo>
                    <a:pt x="240" y="298"/>
                  </a:lnTo>
                  <a:lnTo>
                    <a:pt x="238" y="294"/>
                  </a:lnTo>
                  <a:lnTo>
                    <a:pt x="210" y="220"/>
                  </a:lnTo>
                  <a:lnTo>
                    <a:pt x="73" y="220"/>
                  </a:lnTo>
                  <a:lnTo>
                    <a:pt x="45" y="294"/>
                  </a:lnTo>
                  <a:lnTo>
                    <a:pt x="43" y="298"/>
                  </a:lnTo>
                  <a:lnTo>
                    <a:pt x="40" y="300"/>
                  </a:lnTo>
                  <a:lnTo>
                    <a:pt x="36" y="302"/>
                  </a:lnTo>
                  <a:lnTo>
                    <a:pt x="31" y="304"/>
                  </a:lnTo>
                  <a:lnTo>
                    <a:pt x="0" y="304"/>
                  </a:lnTo>
                  <a:lnTo>
                    <a:pt x="121" y="0"/>
                  </a:lnTo>
                  <a:lnTo>
                    <a:pt x="162" y="0"/>
                  </a:lnTo>
                  <a:lnTo>
                    <a:pt x="285" y="304"/>
                  </a:lnTo>
                  <a:close/>
                  <a:moveTo>
                    <a:pt x="85" y="191"/>
                  </a:moveTo>
                  <a:lnTo>
                    <a:pt x="199" y="191"/>
                  </a:lnTo>
                  <a:lnTo>
                    <a:pt x="151" y="68"/>
                  </a:lnTo>
                  <a:lnTo>
                    <a:pt x="149" y="61"/>
                  </a:lnTo>
                  <a:lnTo>
                    <a:pt x="147" y="54"/>
                  </a:lnTo>
                  <a:lnTo>
                    <a:pt x="144" y="47"/>
                  </a:lnTo>
                  <a:lnTo>
                    <a:pt x="141" y="39"/>
                  </a:lnTo>
                  <a:lnTo>
                    <a:pt x="140" y="47"/>
                  </a:lnTo>
                  <a:lnTo>
                    <a:pt x="138" y="54"/>
                  </a:lnTo>
                  <a:lnTo>
                    <a:pt x="135" y="61"/>
                  </a:lnTo>
                  <a:lnTo>
                    <a:pt x="132" y="68"/>
                  </a:lnTo>
                  <a:lnTo>
                    <a:pt x="85" y="191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85"/>
            <p:cNvSpPr>
              <a:spLocks noEditPoints="1"/>
            </p:cNvSpPr>
            <p:nvPr/>
          </p:nvSpPr>
          <p:spPr bwMode="auto">
            <a:xfrm>
              <a:off x="3762375" y="2176463"/>
              <a:ext cx="53975" cy="79375"/>
            </a:xfrm>
            <a:custGeom>
              <a:avLst/>
              <a:gdLst>
                <a:gd name="T0" fmla="*/ 41 w 207"/>
                <a:gd name="T1" fmla="*/ 32 h 304"/>
                <a:gd name="T2" fmla="*/ 100 w 207"/>
                <a:gd name="T3" fmla="*/ 131 h 304"/>
                <a:gd name="T4" fmla="*/ 125 w 207"/>
                <a:gd name="T5" fmla="*/ 132 h 304"/>
                <a:gd name="T6" fmla="*/ 148 w 207"/>
                <a:gd name="T7" fmla="*/ 137 h 304"/>
                <a:gd name="T8" fmla="*/ 167 w 207"/>
                <a:gd name="T9" fmla="*/ 143 h 304"/>
                <a:gd name="T10" fmla="*/ 181 w 207"/>
                <a:gd name="T11" fmla="*/ 153 h 304"/>
                <a:gd name="T12" fmla="*/ 192 w 207"/>
                <a:gd name="T13" fmla="*/ 166 h 304"/>
                <a:gd name="T14" fmla="*/ 200 w 207"/>
                <a:gd name="T15" fmla="*/ 180 h 304"/>
                <a:gd name="T16" fmla="*/ 204 w 207"/>
                <a:gd name="T17" fmla="*/ 196 h 304"/>
                <a:gd name="T18" fmla="*/ 207 w 207"/>
                <a:gd name="T19" fmla="*/ 212 h 304"/>
                <a:gd name="T20" fmla="*/ 204 w 207"/>
                <a:gd name="T21" fmla="*/ 232 h 304"/>
                <a:gd name="T22" fmla="*/ 199 w 207"/>
                <a:gd name="T23" fmla="*/ 250 h 304"/>
                <a:gd name="T24" fmla="*/ 191 w 207"/>
                <a:gd name="T25" fmla="*/ 266 h 304"/>
                <a:gd name="T26" fmla="*/ 179 w 207"/>
                <a:gd name="T27" fmla="*/ 279 h 304"/>
                <a:gd name="T28" fmla="*/ 163 w 207"/>
                <a:gd name="T29" fmla="*/ 289 h 304"/>
                <a:gd name="T30" fmla="*/ 145 w 207"/>
                <a:gd name="T31" fmla="*/ 297 h 304"/>
                <a:gd name="T32" fmla="*/ 123 w 207"/>
                <a:gd name="T33" fmla="*/ 302 h 304"/>
                <a:gd name="T34" fmla="*/ 100 w 207"/>
                <a:gd name="T35" fmla="*/ 304 h 304"/>
                <a:gd name="T36" fmla="*/ 0 w 207"/>
                <a:gd name="T37" fmla="*/ 0 h 304"/>
                <a:gd name="T38" fmla="*/ 195 w 207"/>
                <a:gd name="T39" fmla="*/ 32 h 304"/>
                <a:gd name="T40" fmla="*/ 41 w 207"/>
                <a:gd name="T41" fmla="*/ 271 h 304"/>
                <a:gd name="T42" fmla="*/ 108 w 207"/>
                <a:gd name="T43" fmla="*/ 270 h 304"/>
                <a:gd name="T44" fmla="*/ 123 w 207"/>
                <a:gd name="T45" fmla="*/ 269 h 304"/>
                <a:gd name="T46" fmla="*/ 135 w 207"/>
                <a:gd name="T47" fmla="*/ 265 h 304"/>
                <a:gd name="T48" fmla="*/ 147 w 207"/>
                <a:gd name="T49" fmla="*/ 259 h 304"/>
                <a:gd name="T50" fmla="*/ 154 w 207"/>
                <a:gd name="T51" fmla="*/ 252 h 304"/>
                <a:gd name="T52" fmla="*/ 160 w 207"/>
                <a:gd name="T53" fmla="*/ 243 h 304"/>
                <a:gd name="T54" fmla="*/ 164 w 207"/>
                <a:gd name="T55" fmla="*/ 228 h 304"/>
                <a:gd name="T56" fmla="*/ 164 w 207"/>
                <a:gd name="T57" fmla="*/ 205 h 304"/>
                <a:gd name="T58" fmla="*/ 160 w 207"/>
                <a:gd name="T59" fmla="*/ 189 h 304"/>
                <a:gd name="T60" fmla="*/ 154 w 207"/>
                <a:gd name="T61" fmla="*/ 181 h 304"/>
                <a:gd name="T62" fmla="*/ 147 w 207"/>
                <a:gd name="T63" fmla="*/ 173 h 304"/>
                <a:gd name="T64" fmla="*/ 135 w 207"/>
                <a:gd name="T65" fmla="*/ 169 h 304"/>
                <a:gd name="T66" fmla="*/ 116 w 207"/>
                <a:gd name="T67" fmla="*/ 164 h 304"/>
                <a:gd name="T68" fmla="*/ 41 w 207"/>
                <a:gd name="T69" fmla="*/ 16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304">
                  <a:moveTo>
                    <a:pt x="195" y="32"/>
                  </a:moveTo>
                  <a:lnTo>
                    <a:pt x="41" y="32"/>
                  </a:lnTo>
                  <a:lnTo>
                    <a:pt x="41" y="131"/>
                  </a:lnTo>
                  <a:lnTo>
                    <a:pt x="100" y="131"/>
                  </a:lnTo>
                  <a:lnTo>
                    <a:pt x="113" y="131"/>
                  </a:lnTo>
                  <a:lnTo>
                    <a:pt x="125" y="132"/>
                  </a:lnTo>
                  <a:lnTo>
                    <a:pt x="138" y="134"/>
                  </a:lnTo>
                  <a:lnTo>
                    <a:pt x="148" y="137"/>
                  </a:lnTo>
                  <a:lnTo>
                    <a:pt x="158" y="140"/>
                  </a:lnTo>
                  <a:lnTo>
                    <a:pt x="167" y="143"/>
                  </a:lnTo>
                  <a:lnTo>
                    <a:pt x="174" y="149"/>
                  </a:lnTo>
                  <a:lnTo>
                    <a:pt x="181" y="153"/>
                  </a:lnTo>
                  <a:lnTo>
                    <a:pt x="187" y="159"/>
                  </a:lnTo>
                  <a:lnTo>
                    <a:pt x="192" y="166"/>
                  </a:lnTo>
                  <a:lnTo>
                    <a:pt x="197" y="172"/>
                  </a:lnTo>
                  <a:lnTo>
                    <a:pt x="200" y="180"/>
                  </a:lnTo>
                  <a:lnTo>
                    <a:pt x="203" y="187"/>
                  </a:lnTo>
                  <a:lnTo>
                    <a:pt x="204" y="196"/>
                  </a:lnTo>
                  <a:lnTo>
                    <a:pt x="205" y="203"/>
                  </a:lnTo>
                  <a:lnTo>
                    <a:pt x="207" y="212"/>
                  </a:lnTo>
                  <a:lnTo>
                    <a:pt x="205" y="222"/>
                  </a:lnTo>
                  <a:lnTo>
                    <a:pt x="204" y="232"/>
                  </a:lnTo>
                  <a:lnTo>
                    <a:pt x="202" y="241"/>
                  </a:lnTo>
                  <a:lnTo>
                    <a:pt x="199" y="250"/>
                  </a:lnTo>
                  <a:lnTo>
                    <a:pt x="195" y="258"/>
                  </a:lnTo>
                  <a:lnTo>
                    <a:pt x="191" y="266"/>
                  </a:lnTo>
                  <a:lnTo>
                    <a:pt x="185" y="272"/>
                  </a:lnTo>
                  <a:lnTo>
                    <a:pt x="179" y="279"/>
                  </a:lnTo>
                  <a:lnTo>
                    <a:pt x="171" y="285"/>
                  </a:lnTo>
                  <a:lnTo>
                    <a:pt x="163" y="289"/>
                  </a:lnTo>
                  <a:lnTo>
                    <a:pt x="154" y="294"/>
                  </a:lnTo>
                  <a:lnTo>
                    <a:pt x="145" y="297"/>
                  </a:lnTo>
                  <a:lnTo>
                    <a:pt x="134" y="300"/>
                  </a:lnTo>
                  <a:lnTo>
                    <a:pt x="123" y="302"/>
                  </a:lnTo>
                  <a:lnTo>
                    <a:pt x="112" y="304"/>
                  </a:lnTo>
                  <a:lnTo>
                    <a:pt x="100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195" y="32"/>
                  </a:lnTo>
                  <a:close/>
                  <a:moveTo>
                    <a:pt x="41" y="163"/>
                  </a:moveTo>
                  <a:lnTo>
                    <a:pt x="41" y="271"/>
                  </a:lnTo>
                  <a:lnTo>
                    <a:pt x="100" y="271"/>
                  </a:lnTo>
                  <a:lnTo>
                    <a:pt x="108" y="270"/>
                  </a:lnTo>
                  <a:lnTo>
                    <a:pt x="115" y="270"/>
                  </a:lnTo>
                  <a:lnTo>
                    <a:pt x="123" y="269"/>
                  </a:lnTo>
                  <a:lnTo>
                    <a:pt x="130" y="267"/>
                  </a:lnTo>
                  <a:lnTo>
                    <a:pt x="135" y="265"/>
                  </a:lnTo>
                  <a:lnTo>
                    <a:pt x="141" y="262"/>
                  </a:lnTo>
                  <a:lnTo>
                    <a:pt x="147" y="259"/>
                  </a:lnTo>
                  <a:lnTo>
                    <a:pt x="150" y="256"/>
                  </a:lnTo>
                  <a:lnTo>
                    <a:pt x="154" y="252"/>
                  </a:lnTo>
                  <a:lnTo>
                    <a:pt x="158" y="248"/>
                  </a:lnTo>
                  <a:lnTo>
                    <a:pt x="160" y="243"/>
                  </a:lnTo>
                  <a:lnTo>
                    <a:pt x="162" y="239"/>
                  </a:lnTo>
                  <a:lnTo>
                    <a:pt x="164" y="228"/>
                  </a:lnTo>
                  <a:lnTo>
                    <a:pt x="165" y="217"/>
                  </a:lnTo>
                  <a:lnTo>
                    <a:pt x="164" y="205"/>
                  </a:lnTo>
                  <a:lnTo>
                    <a:pt x="162" y="193"/>
                  </a:lnTo>
                  <a:lnTo>
                    <a:pt x="160" y="189"/>
                  </a:lnTo>
                  <a:lnTo>
                    <a:pt x="158" y="185"/>
                  </a:lnTo>
                  <a:lnTo>
                    <a:pt x="154" y="181"/>
                  </a:lnTo>
                  <a:lnTo>
                    <a:pt x="150" y="177"/>
                  </a:lnTo>
                  <a:lnTo>
                    <a:pt x="147" y="173"/>
                  </a:lnTo>
                  <a:lnTo>
                    <a:pt x="141" y="171"/>
                  </a:lnTo>
                  <a:lnTo>
                    <a:pt x="135" y="169"/>
                  </a:lnTo>
                  <a:lnTo>
                    <a:pt x="130" y="167"/>
                  </a:lnTo>
                  <a:lnTo>
                    <a:pt x="116" y="164"/>
                  </a:lnTo>
                  <a:lnTo>
                    <a:pt x="100" y="163"/>
                  </a:lnTo>
                  <a:lnTo>
                    <a:pt x="41" y="163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486"/>
            <p:cNvSpPr>
              <a:spLocks noEditPoints="1"/>
            </p:cNvSpPr>
            <p:nvPr/>
          </p:nvSpPr>
          <p:spPr bwMode="auto">
            <a:xfrm>
              <a:off x="3819525" y="2176463"/>
              <a:ext cx="76200" cy="79375"/>
            </a:xfrm>
            <a:custGeom>
              <a:avLst/>
              <a:gdLst>
                <a:gd name="T0" fmla="*/ 285 w 285"/>
                <a:gd name="T1" fmla="*/ 304 h 304"/>
                <a:gd name="T2" fmla="*/ 254 w 285"/>
                <a:gd name="T3" fmla="*/ 304 h 304"/>
                <a:gd name="T4" fmla="*/ 248 w 285"/>
                <a:gd name="T5" fmla="*/ 302 h 304"/>
                <a:gd name="T6" fmla="*/ 245 w 285"/>
                <a:gd name="T7" fmla="*/ 301 h 304"/>
                <a:gd name="T8" fmla="*/ 241 w 285"/>
                <a:gd name="T9" fmla="*/ 298 h 304"/>
                <a:gd name="T10" fmla="*/ 239 w 285"/>
                <a:gd name="T11" fmla="*/ 294 h 304"/>
                <a:gd name="T12" fmla="*/ 210 w 285"/>
                <a:gd name="T13" fmla="*/ 220 h 304"/>
                <a:gd name="T14" fmla="*/ 74 w 285"/>
                <a:gd name="T15" fmla="*/ 220 h 304"/>
                <a:gd name="T16" fmla="*/ 46 w 285"/>
                <a:gd name="T17" fmla="*/ 294 h 304"/>
                <a:gd name="T18" fmla="*/ 44 w 285"/>
                <a:gd name="T19" fmla="*/ 298 h 304"/>
                <a:gd name="T20" fmla="*/ 41 w 285"/>
                <a:gd name="T21" fmla="*/ 300 h 304"/>
                <a:gd name="T22" fmla="*/ 37 w 285"/>
                <a:gd name="T23" fmla="*/ 302 h 304"/>
                <a:gd name="T24" fmla="*/ 32 w 285"/>
                <a:gd name="T25" fmla="*/ 304 h 304"/>
                <a:gd name="T26" fmla="*/ 0 w 285"/>
                <a:gd name="T27" fmla="*/ 304 h 304"/>
                <a:gd name="T28" fmla="*/ 122 w 285"/>
                <a:gd name="T29" fmla="*/ 0 h 304"/>
                <a:gd name="T30" fmla="*/ 163 w 285"/>
                <a:gd name="T31" fmla="*/ 0 h 304"/>
                <a:gd name="T32" fmla="*/ 285 w 285"/>
                <a:gd name="T33" fmla="*/ 304 h 304"/>
                <a:gd name="T34" fmla="*/ 86 w 285"/>
                <a:gd name="T35" fmla="*/ 191 h 304"/>
                <a:gd name="T36" fmla="*/ 199 w 285"/>
                <a:gd name="T37" fmla="*/ 191 h 304"/>
                <a:gd name="T38" fmla="*/ 151 w 285"/>
                <a:gd name="T39" fmla="*/ 68 h 304"/>
                <a:gd name="T40" fmla="*/ 149 w 285"/>
                <a:gd name="T41" fmla="*/ 61 h 304"/>
                <a:gd name="T42" fmla="*/ 147 w 285"/>
                <a:gd name="T43" fmla="*/ 54 h 304"/>
                <a:gd name="T44" fmla="*/ 145 w 285"/>
                <a:gd name="T45" fmla="*/ 47 h 304"/>
                <a:gd name="T46" fmla="*/ 142 w 285"/>
                <a:gd name="T47" fmla="*/ 39 h 304"/>
                <a:gd name="T48" fmla="*/ 140 w 285"/>
                <a:gd name="T49" fmla="*/ 47 h 304"/>
                <a:gd name="T50" fmla="*/ 138 w 285"/>
                <a:gd name="T51" fmla="*/ 54 h 304"/>
                <a:gd name="T52" fmla="*/ 136 w 285"/>
                <a:gd name="T53" fmla="*/ 61 h 304"/>
                <a:gd name="T54" fmla="*/ 133 w 285"/>
                <a:gd name="T55" fmla="*/ 68 h 304"/>
                <a:gd name="T56" fmla="*/ 86 w 285"/>
                <a:gd name="T57" fmla="*/ 19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5" h="304">
                  <a:moveTo>
                    <a:pt x="285" y="304"/>
                  </a:moveTo>
                  <a:lnTo>
                    <a:pt x="254" y="304"/>
                  </a:lnTo>
                  <a:lnTo>
                    <a:pt x="248" y="302"/>
                  </a:lnTo>
                  <a:lnTo>
                    <a:pt x="245" y="301"/>
                  </a:lnTo>
                  <a:lnTo>
                    <a:pt x="241" y="298"/>
                  </a:lnTo>
                  <a:lnTo>
                    <a:pt x="239" y="294"/>
                  </a:lnTo>
                  <a:lnTo>
                    <a:pt x="210" y="220"/>
                  </a:lnTo>
                  <a:lnTo>
                    <a:pt x="74" y="220"/>
                  </a:lnTo>
                  <a:lnTo>
                    <a:pt x="46" y="294"/>
                  </a:lnTo>
                  <a:lnTo>
                    <a:pt x="44" y="298"/>
                  </a:lnTo>
                  <a:lnTo>
                    <a:pt x="41" y="300"/>
                  </a:lnTo>
                  <a:lnTo>
                    <a:pt x="37" y="302"/>
                  </a:lnTo>
                  <a:lnTo>
                    <a:pt x="32" y="304"/>
                  </a:lnTo>
                  <a:lnTo>
                    <a:pt x="0" y="304"/>
                  </a:lnTo>
                  <a:lnTo>
                    <a:pt x="122" y="0"/>
                  </a:lnTo>
                  <a:lnTo>
                    <a:pt x="163" y="0"/>
                  </a:lnTo>
                  <a:lnTo>
                    <a:pt x="285" y="304"/>
                  </a:lnTo>
                  <a:close/>
                  <a:moveTo>
                    <a:pt x="86" y="191"/>
                  </a:moveTo>
                  <a:lnTo>
                    <a:pt x="199" y="191"/>
                  </a:lnTo>
                  <a:lnTo>
                    <a:pt x="151" y="68"/>
                  </a:lnTo>
                  <a:lnTo>
                    <a:pt x="149" y="61"/>
                  </a:lnTo>
                  <a:lnTo>
                    <a:pt x="147" y="54"/>
                  </a:lnTo>
                  <a:lnTo>
                    <a:pt x="145" y="47"/>
                  </a:lnTo>
                  <a:lnTo>
                    <a:pt x="142" y="39"/>
                  </a:lnTo>
                  <a:lnTo>
                    <a:pt x="140" y="47"/>
                  </a:lnTo>
                  <a:lnTo>
                    <a:pt x="138" y="54"/>
                  </a:lnTo>
                  <a:lnTo>
                    <a:pt x="136" y="61"/>
                  </a:lnTo>
                  <a:lnTo>
                    <a:pt x="133" y="68"/>
                  </a:lnTo>
                  <a:lnTo>
                    <a:pt x="86" y="191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487"/>
            <p:cNvSpPr>
              <a:spLocks/>
            </p:cNvSpPr>
            <p:nvPr/>
          </p:nvSpPr>
          <p:spPr bwMode="auto">
            <a:xfrm>
              <a:off x="3906838" y="2176463"/>
              <a:ext cx="65088" cy="79375"/>
            </a:xfrm>
            <a:custGeom>
              <a:avLst/>
              <a:gdLst>
                <a:gd name="T0" fmla="*/ 246 w 246"/>
                <a:gd name="T1" fmla="*/ 304 h 304"/>
                <a:gd name="T2" fmla="*/ 204 w 246"/>
                <a:gd name="T3" fmla="*/ 304 h 304"/>
                <a:gd name="T4" fmla="*/ 204 w 246"/>
                <a:gd name="T5" fmla="*/ 166 h 304"/>
                <a:gd name="T6" fmla="*/ 41 w 246"/>
                <a:gd name="T7" fmla="*/ 166 h 304"/>
                <a:gd name="T8" fmla="*/ 41 w 246"/>
                <a:gd name="T9" fmla="*/ 304 h 304"/>
                <a:gd name="T10" fmla="*/ 0 w 246"/>
                <a:gd name="T11" fmla="*/ 304 h 304"/>
                <a:gd name="T12" fmla="*/ 0 w 246"/>
                <a:gd name="T13" fmla="*/ 0 h 304"/>
                <a:gd name="T14" fmla="*/ 41 w 246"/>
                <a:gd name="T15" fmla="*/ 0 h 304"/>
                <a:gd name="T16" fmla="*/ 41 w 246"/>
                <a:gd name="T17" fmla="*/ 136 h 304"/>
                <a:gd name="T18" fmla="*/ 204 w 246"/>
                <a:gd name="T19" fmla="*/ 136 h 304"/>
                <a:gd name="T20" fmla="*/ 204 w 246"/>
                <a:gd name="T21" fmla="*/ 0 h 304"/>
                <a:gd name="T22" fmla="*/ 246 w 246"/>
                <a:gd name="T23" fmla="*/ 0 h 304"/>
                <a:gd name="T24" fmla="*/ 246 w 246"/>
                <a:gd name="T25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304">
                  <a:moveTo>
                    <a:pt x="246" y="304"/>
                  </a:moveTo>
                  <a:lnTo>
                    <a:pt x="204" y="304"/>
                  </a:lnTo>
                  <a:lnTo>
                    <a:pt x="204" y="166"/>
                  </a:lnTo>
                  <a:lnTo>
                    <a:pt x="41" y="166"/>
                  </a:lnTo>
                  <a:lnTo>
                    <a:pt x="41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36"/>
                  </a:lnTo>
                  <a:lnTo>
                    <a:pt x="204" y="136"/>
                  </a:lnTo>
                  <a:lnTo>
                    <a:pt x="204" y="0"/>
                  </a:lnTo>
                  <a:lnTo>
                    <a:pt x="246" y="0"/>
                  </a:lnTo>
                  <a:lnTo>
                    <a:pt x="246" y="304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488"/>
            <p:cNvSpPr>
              <a:spLocks/>
            </p:cNvSpPr>
            <p:nvPr/>
          </p:nvSpPr>
          <p:spPr bwMode="auto">
            <a:xfrm>
              <a:off x="3992563" y="2176463"/>
              <a:ext cx="63500" cy="79375"/>
            </a:xfrm>
            <a:custGeom>
              <a:avLst/>
              <a:gdLst>
                <a:gd name="T0" fmla="*/ 42 w 243"/>
                <a:gd name="T1" fmla="*/ 133 h 304"/>
                <a:gd name="T2" fmla="*/ 73 w 243"/>
                <a:gd name="T3" fmla="*/ 133 h 304"/>
                <a:gd name="T4" fmla="*/ 82 w 243"/>
                <a:gd name="T5" fmla="*/ 132 h 304"/>
                <a:gd name="T6" fmla="*/ 89 w 243"/>
                <a:gd name="T7" fmla="*/ 130 h 304"/>
                <a:gd name="T8" fmla="*/ 96 w 243"/>
                <a:gd name="T9" fmla="*/ 126 h 304"/>
                <a:gd name="T10" fmla="*/ 103 w 243"/>
                <a:gd name="T11" fmla="*/ 118 h 304"/>
                <a:gd name="T12" fmla="*/ 182 w 243"/>
                <a:gd name="T13" fmla="*/ 11 h 304"/>
                <a:gd name="T14" fmla="*/ 185 w 243"/>
                <a:gd name="T15" fmla="*/ 7 h 304"/>
                <a:gd name="T16" fmla="*/ 189 w 243"/>
                <a:gd name="T17" fmla="*/ 3 h 304"/>
                <a:gd name="T18" fmla="*/ 194 w 243"/>
                <a:gd name="T19" fmla="*/ 1 h 304"/>
                <a:gd name="T20" fmla="*/ 201 w 243"/>
                <a:gd name="T21" fmla="*/ 0 h 304"/>
                <a:gd name="T22" fmla="*/ 235 w 243"/>
                <a:gd name="T23" fmla="*/ 0 h 304"/>
                <a:gd name="T24" fmla="*/ 143 w 243"/>
                <a:gd name="T25" fmla="*/ 124 h 304"/>
                <a:gd name="T26" fmla="*/ 137 w 243"/>
                <a:gd name="T27" fmla="*/ 131 h 304"/>
                <a:gd name="T28" fmla="*/ 130 w 243"/>
                <a:gd name="T29" fmla="*/ 137 h 304"/>
                <a:gd name="T30" fmla="*/ 124 w 243"/>
                <a:gd name="T31" fmla="*/ 141 h 304"/>
                <a:gd name="T32" fmla="*/ 116 w 243"/>
                <a:gd name="T33" fmla="*/ 144 h 304"/>
                <a:gd name="T34" fmla="*/ 122 w 243"/>
                <a:gd name="T35" fmla="*/ 147 h 304"/>
                <a:gd name="T36" fmla="*/ 126 w 243"/>
                <a:gd name="T37" fmla="*/ 149 h 304"/>
                <a:gd name="T38" fmla="*/ 130 w 243"/>
                <a:gd name="T39" fmla="*/ 151 h 304"/>
                <a:gd name="T40" fmla="*/ 135 w 243"/>
                <a:gd name="T41" fmla="*/ 154 h 304"/>
                <a:gd name="T42" fmla="*/ 143 w 243"/>
                <a:gd name="T43" fmla="*/ 162 h 304"/>
                <a:gd name="T44" fmla="*/ 149 w 243"/>
                <a:gd name="T45" fmla="*/ 172 h 304"/>
                <a:gd name="T46" fmla="*/ 243 w 243"/>
                <a:gd name="T47" fmla="*/ 304 h 304"/>
                <a:gd name="T48" fmla="*/ 206 w 243"/>
                <a:gd name="T49" fmla="*/ 304 h 304"/>
                <a:gd name="T50" fmla="*/ 201 w 243"/>
                <a:gd name="T51" fmla="*/ 302 h 304"/>
                <a:gd name="T52" fmla="*/ 195 w 243"/>
                <a:gd name="T53" fmla="*/ 300 h 304"/>
                <a:gd name="T54" fmla="*/ 191 w 243"/>
                <a:gd name="T55" fmla="*/ 296 h 304"/>
                <a:gd name="T56" fmla="*/ 187 w 243"/>
                <a:gd name="T57" fmla="*/ 290 h 304"/>
                <a:gd name="T58" fmla="*/ 107 w 243"/>
                <a:gd name="T59" fmla="*/ 179 h 304"/>
                <a:gd name="T60" fmla="*/ 102 w 243"/>
                <a:gd name="T61" fmla="*/ 172 h 304"/>
                <a:gd name="T62" fmla="*/ 95 w 243"/>
                <a:gd name="T63" fmla="*/ 168 h 304"/>
                <a:gd name="T64" fmla="*/ 87 w 243"/>
                <a:gd name="T65" fmla="*/ 166 h 304"/>
                <a:gd name="T66" fmla="*/ 77 w 243"/>
                <a:gd name="T67" fmla="*/ 164 h 304"/>
                <a:gd name="T68" fmla="*/ 42 w 243"/>
                <a:gd name="T69" fmla="*/ 164 h 304"/>
                <a:gd name="T70" fmla="*/ 42 w 243"/>
                <a:gd name="T71" fmla="*/ 304 h 304"/>
                <a:gd name="T72" fmla="*/ 0 w 243"/>
                <a:gd name="T73" fmla="*/ 304 h 304"/>
                <a:gd name="T74" fmla="*/ 0 w 243"/>
                <a:gd name="T75" fmla="*/ 0 h 304"/>
                <a:gd name="T76" fmla="*/ 42 w 243"/>
                <a:gd name="T77" fmla="*/ 0 h 304"/>
                <a:gd name="T78" fmla="*/ 42 w 243"/>
                <a:gd name="T79" fmla="*/ 13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3" h="304">
                  <a:moveTo>
                    <a:pt x="42" y="133"/>
                  </a:moveTo>
                  <a:lnTo>
                    <a:pt x="73" y="133"/>
                  </a:lnTo>
                  <a:lnTo>
                    <a:pt x="82" y="132"/>
                  </a:lnTo>
                  <a:lnTo>
                    <a:pt x="89" y="130"/>
                  </a:lnTo>
                  <a:lnTo>
                    <a:pt x="96" y="126"/>
                  </a:lnTo>
                  <a:lnTo>
                    <a:pt x="103" y="118"/>
                  </a:lnTo>
                  <a:lnTo>
                    <a:pt x="182" y="11"/>
                  </a:lnTo>
                  <a:lnTo>
                    <a:pt x="185" y="7"/>
                  </a:lnTo>
                  <a:lnTo>
                    <a:pt x="189" y="3"/>
                  </a:lnTo>
                  <a:lnTo>
                    <a:pt x="194" y="1"/>
                  </a:lnTo>
                  <a:lnTo>
                    <a:pt x="201" y="0"/>
                  </a:lnTo>
                  <a:lnTo>
                    <a:pt x="235" y="0"/>
                  </a:lnTo>
                  <a:lnTo>
                    <a:pt x="143" y="124"/>
                  </a:lnTo>
                  <a:lnTo>
                    <a:pt x="137" y="131"/>
                  </a:lnTo>
                  <a:lnTo>
                    <a:pt x="130" y="137"/>
                  </a:lnTo>
                  <a:lnTo>
                    <a:pt x="124" y="141"/>
                  </a:lnTo>
                  <a:lnTo>
                    <a:pt x="116" y="144"/>
                  </a:lnTo>
                  <a:lnTo>
                    <a:pt x="122" y="147"/>
                  </a:lnTo>
                  <a:lnTo>
                    <a:pt x="126" y="149"/>
                  </a:lnTo>
                  <a:lnTo>
                    <a:pt x="130" y="151"/>
                  </a:lnTo>
                  <a:lnTo>
                    <a:pt x="135" y="154"/>
                  </a:lnTo>
                  <a:lnTo>
                    <a:pt x="143" y="162"/>
                  </a:lnTo>
                  <a:lnTo>
                    <a:pt x="149" y="172"/>
                  </a:lnTo>
                  <a:lnTo>
                    <a:pt x="243" y="304"/>
                  </a:lnTo>
                  <a:lnTo>
                    <a:pt x="206" y="304"/>
                  </a:lnTo>
                  <a:lnTo>
                    <a:pt x="201" y="302"/>
                  </a:lnTo>
                  <a:lnTo>
                    <a:pt x="195" y="300"/>
                  </a:lnTo>
                  <a:lnTo>
                    <a:pt x="191" y="296"/>
                  </a:lnTo>
                  <a:lnTo>
                    <a:pt x="187" y="290"/>
                  </a:lnTo>
                  <a:lnTo>
                    <a:pt x="107" y="179"/>
                  </a:lnTo>
                  <a:lnTo>
                    <a:pt x="102" y="172"/>
                  </a:lnTo>
                  <a:lnTo>
                    <a:pt x="95" y="168"/>
                  </a:lnTo>
                  <a:lnTo>
                    <a:pt x="87" y="166"/>
                  </a:lnTo>
                  <a:lnTo>
                    <a:pt x="77" y="164"/>
                  </a:lnTo>
                  <a:lnTo>
                    <a:pt x="42" y="164"/>
                  </a:lnTo>
                  <a:lnTo>
                    <a:pt x="42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3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489"/>
            <p:cNvSpPr>
              <a:spLocks noEditPoints="1"/>
            </p:cNvSpPr>
            <p:nvPr/>
          </p:nvSpPr>
          <p:spPr bwMode="auto">
            <a:xfrm>
              <a:off x="4057650" y="2174875"/>
              <a:ext cx="79375" cy="82550"/>
            </a:xfrm>
            <a:custGeom>
              <a:avLst/>
              <a:gdLst>
                <a:gd name="T0" fmla="*/ 297 w 299"/>
                <a:gd name="T1" fmla="*/ 188 h 310"/>
                <a:gd name="T2" fmla="*/ 282 w 299"/>
                <a:gd name="T3" fmla="*/ 231 h 310"/>
                <a:gd name="T4" fmla="*/ 258 w 299"/>
                <a:gd name="T5" fmla="*/ 266 h 310"/>
                <a:gd name="T6" fmla="*/ 223 w 299"/>
                <a:gd name="T7" fmla="*/ 292 h 310"/>
                <a:gd name="T8" fmla="*/ 181 w 299"/>
                <a:gd name="T9" fmla="*/ 307 h 310"/>
                <a:gd name="T10" fmla="*/ 133 w 299"/>
                <a:gd name="T11" fmla="*/ 309 h 310"/>
                <a:gd name="T12" fmla="*/ 88 w 299"/>
                <a:gd name="T13" fmla="*/ 299 h 310"/>
                <a:gd name="T14" fmla="*/ 51 w 299"/>
                <a:gd name="T15" fmla="*/ 276 h 310"/>
                <a:gd name="T16" fmla="*/ 23 w 299"/>
                <a:gd name="T17" fmla="*/ 244 h 310"/>
                <a:gd name="T18" fmla="*/ 5 w 299"/>
                <a:gd name="T19" fmla="*/ 203 h 310"/>
                <a:gd name="T20" fmla="*/ 0 w 299"/>
                <a:gd name="T21" fmla="*/ 155 h 310"/>
                <a:gd name="T22" fmla="*/ 5 w 299"/>
                <a:gd name="T23" fmla="*/ 106 h 310"/>
                <a:gd name="T24" fmla="*/ 23 w 299"/>
                <a:gd name="T25" fmla="*/ 65 h 310"/>
                <a:gd name="T26" fmla="*/ 51 w 299"/>
                <a:gd name="T27" fmla="*/ 33 h 310"/>
                <a:gd name="T28" fmla="*/ 88 w 299"/>
                <a:gd name="T29" fmla="*/ 11 h 310"/>
                <a:gd name="T30" fmla="*/ 133 w 299"/>
                <a:gd name="T31" fmla="*/ 1 h 310"/>
                <a:gd name="T32" fmla="*/ 181 w 299"/>
                <a:gd name="T33" fmla="*/ 2 h 310"/>
                <a:gd name="T34" fmla="*/ 223 w 299"/>
                <a:gd name="T35" fmla="*/ 17 h 310"/>
                <a:gd name="T36" fmla="*/ 258 w 299"/>
                <a:gd name="T37" fmla="*/ 43 h 310"/>
                <a:gd name="T38" fmla="*/ 282 w 299"/>
                <a:gd name="T39" fmla="*/ 79 h 310"/>
                <a:gd name="T40" fmla="*/ 297 w 299"/>
                <a:gd name="T41" fmla="*/ 122 h 310"/>
                <a:gd name="T42" fmla="*/ 257 w 299"/>
                <a:gd name="T43" fmla="*/ 155 h 310"/>
                <a:gd name="T44" fmla="*/ 252 w 299"/>
                <a:gd name="T45" fmla="*/ 116 h 310"/>
                <a:gd name="T46" fmla="*/ 240 w 299"/>
                <a:gd name="T47" fmla="*/ 84 h 310"/>
                <a:gd name="T48" fmla="*/ 220 w 299"/>
                <a:gd name="T49" fmla="*/ 60 h 310"/>
                <a:gd name="T50" fmla="*/ 193 w 299"/>
                <a:gd name="T51" fmla="*/ 43 h 310"/>
                <a:gd name="T52" fmla="*/ 161 w 299"/>
                <a:gd name="T53" fmla="*/ 35 h 310"/>
                <a:gd name="T54" fmla="*/ 125 w 299"/>
                <a:gd name="T55" fmla="*/ 37 h 310"/>
                <a:gd name="T56" fmla="*/ 95 w 299"/>
                <a:gd name="T57" fmla="*/ 47 h 310"/>
                <a:gd name="T58" fmla="*/ 71 w 299"/>
                <a:gd name="T59" fmla="*/ 67 h 310"/>
                <a:gd name="T60" fmla="*/ 53 w 299"/>
                <a:gd name="T61" fmla="*/ 94 h 310"/>
                <a:gd name="T62" fmla="*/ 43 w 299"/>
                <a:gd name="T63" fmla="*/ 129 h 310"/>
                <a:gd name="T64" fmla="*/ 42 w 299"/>
                <a:gd name="T65" fmla="*/ 169 h 310"/>
                <a:gd name="T66" fmla="*/ 49 w 299"/>
                <a:gd name="T67" fmla="*/ 205 h 310"/>
                <a:gd name="T68" fmla="*/ 64 w 299"/>
                <a:gd name="T69" fmla="*/ 234 h 310"/>
                <a:gd name="T70" fmla="*/ 86 w 299"/>
                <a:gd name="T71" fmla="*/ 256 h 310"/>
                <a:gd name="T72" fmla="*/ 115 w 299"/>
                <a:gd name="T73" fmla="*/ 270 h 310"/>
                <a:gd name="T74" fmla="*/ 149 w 299"/>
                <a:gd name="T75" fmla="*/ 274 h 310"/>
                <a:gd name="T76" fmla="*/ 183 w 299"/>
                <a:gd name="T77" fmla="*/ 270 h 310"/>
                <a:gd name="T78" fmla="*/ 212 w 299"/>
                <a:gd name="T79" fmla="*/ 256 h 310"/>
                <a:gd name="T80" fmla="*/ 234 w 299"/>
                <a:gd name="T81" fmla="*/ 234 h 310"/>
                <a:gd name="T82" fmla="*/ 249 w 299"/>
                <a:gd name="T83" fmla="*/ 205 h 310"/>
                <a:gd name="T84" fmla="*/ 257 w 299"/>
                <a:gd name="T85" fmla="*/ 16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9" h="310">
                  <a:moveTo>
                    <a:pt x="299" y="155"/>
                  </a:moveTo>
                  <a:lnTo>
                    <a:pt x="298" y="172"/>
                  </a:lnTo>
                  <a:lnTo>
                    <a:pt x="297" y="188"/>
                  </a:lnTo>
                  <a:lnTo>
                    <a:pt x="293" y="203"/>
                  </a:lnTo>
                  <a:lnTo>
                    <a:pt x="288" y="218"/>
                  </a:lnTo>
                  <a:lnTo>
                    <a:pt x="282" y="231"/>
                  </a:lnTo>
                  <a:lnTo>
                    <a:pt x="276" y="244"/>
                  </a:lnTo>
                  <a:lnTo>
                    <a:pt x="267" y="255"/>
                  </a:lnTo>
                  <a:lnTo>
                    <a:pt x="258" y="266"/>
                  </a:lnTo>
                  <a:lnTo>
                    <a:pt x="248" y="276"/>
                  </a:lnTo>
                  <a:lnTo>
                    <a:pt x="236" y="284"/>
                  </a:lnTo>
                  <a:lnTo>
                    <a:pt x="223" y="292"/>
                  </a:lnTo>
                  <a:lnTo>
                    <a:pt x="210" y="299"/>
                  </a:lnTo>
                  <a:lnTo>
                    <a:pt x="195" y="303"/>
                  </a:lnTo>
                  <a:lnTo>
                    <a:pt x="181" y="307"/>
                  </a:lnTo>
                  <a:lnTo>
                    <a:pt x="165" y="309"/>
                  </a:lnTo>
                  <a:lnTo>
                    <a:pt x="149" y="310"/>
                  </a:lnTo>
                  <a:lnTo>
                    <a:pt x="133" y="309"/>
                  </a:lnTo>
                  <a:lnTo>
                    <a:pt x="117" y="307"/>
                  </a:lnTo>
                  <a:lnTo>
                    <a:pt x="102" y="303"/>
                  </a:lnTo>
                  <a:lnTo>
                    <a:pt x="88" y="299"/>
                  </a:lnTo>
                  <a:lnTo>
                    <a:pt x="74" y="292"/>
                  </a:lnTo>
                  <a:lnTo>
                    <a:pt x="62" y="284"/>
                  </a:lnTo>
                  <a:lnTo>
                    <a:pt x="51" y="276"/>
                  </a:lnTo>
                  <a:lnTo>
                    <a:pt x="41" y="266"/>
                  </a:lnTo>
                  <a:lnTo>
                    <a:pt x="31" y="255"/>
                  </a:lnTo>
                  <a:lnTo>
                    <a:pt x="23" y="244"/>
                  </a:lnTo>
                  <a:lnTo>
                    <a:pt x="16" y="231"/>
                  </a:lnTo>
                  <a:lnTo>
                    <a:pt x="10" y="218"/>
                  </a:lnTo>
                  <a:lnTo>
                    <a:pt x="5" y="203"/>
                  </a:lnTo>
                  <a:lnTo>
                    <a:pt x="2" y="188"/>
                  </a:lnTo>
                  <a:lnTo>
                    <a:pt x="0" y="172"/>
                  </a:lnTo>
                  <a:lnTo>
                    <a:pt x="0" y="155"/>
                  </a:lnTo>
                  <a:lnTo>
                    <a:pt x="0" y="139"/>
                  </a:lnTo>
                  <a:lnTo>
                    <a:pt x="2" y="122"/>
                  </a:lnTo>
                  <a:lnTo>
                    <a:pt x="5" y="106"/>
                  </a:lnTo>
                  <a:lnTo>
                    <a:pt x="10" y="92"/>
                  </a:lnTo>
                  <a:lnTo>
                    <a:pt x="16" y="79"/>
                  </a:lnTo>
                  <a:lnTo>
                    <a:pt x="23" y="65"/>
                  </a:lnTo>
                  <a:lnTo>
                    <a:pt x="31" y="54"/>
                  </a:lnTo>
                  <a:lnTo>
                    <a:pt x="41" y="43"/>
                  </a:lnTo>
                  <a:lnTo>
                    <a:pt x="51" y="33"/>
                  </a:lnTo>
                  <a:lnTo>
                    <a:pt x="62" y="25"/>
                  </a:lnTo>
                  <a:lnTo>
                    <a:pt x="74" y="17"/>
                  </a:lnTo>
                  <a:lnTo>
                    <a:pt x="88" y="11"/>
                  </a:lnTo>
                  <a:lnTo>
                    <a:pt x="102" y="6"/>
                  </a:lnTo>
                  <a:lnTo>
                    <a:pt x="117" y="2"/>
                  </a:lnTo>
                  <a:lnTo>
                    <a:pt x="133" y="1"/>
                  </a:lnTo>
                  <a:lnTo>
                    <a:pt x="149" y="0"/>
                  </a:lnTo>
                  <a:lnTo>
                    <a:pt x="165" y="1"/>
                  </a:lnTo>
                  <a:lnTo>
                    <a:pt x="181" y="2"/>
                  </a:lnTo>
                  <a:lnTo>
                    <a:pt x="195" y="6"/>
                  </a:lnTo>
                  <a:lnTo>
                    <a:pt x="210" y="11"/>
                  </a:lnTo>
                  <a:lnTo>
                    <a:pt x="223" y="17"/>
                  </a:lnTo>
                  <a:lnTo>
                    <a:pt x="236" y="25"/>
                  </a:lnTo>
                  <a:lnTo>
                    <a:pt x="248" y="33"/>
                  </a:lnTo>
                  <a:lnTo>
                    <a:pt x="258" y="43"/>
                  </a:lnTo>
                  <a:lnTo>
                    <a:pt x="267" y="54"/>
                  </a:lnTo>
                  <a:lnTo>
                    <a:pt x="276" y="65"/>
                  </a:lnTo>
                  <a:lnTo>
                    <a:pt x="282" y="79"/>
                  </a:lnTo>
                  <a:lnTo>
                    <a:pt x="288" y="92"/>
                  </a:lnTo>
                  <a:lnTo>
                    <a:pt x="293" y="106"/>
                  </a:lnTo>
                  <a:lnTo>
                    <a:pt x="297" y="122"/>
                  </a:lnTo>
                  <a:lnTo>
                    <a:pt x="298" y="139"/>
                  </a:lnTo>
                  <a:lnTo>
                    <a:pt x="299" y="155"/>
                  </a:lnTo>
                  <a:close/>
                  <a:moveTo>
                    <a:pt x="257" y="155"/>
                  </a:moveTo>
                  <a:lnTo>
                    <a:pt x="257" y="141"/>
                  </a:lnTo>
                  <a:lnTo>
                    <a:pt x="254" y="129"/>
                  </a:lnTo>
                  <a:lnTo>
                    <a:pt x="252" y="116"/>
                  </a:lnTo>
                  <a:lnTo>
                    <a:pt x="249" y="104"/>
                  </a:lnTo>
                  <a:lnTo>
                    <a:pt x="244" y="94"/>
                  </a:lnTo>
                  <a:lnTo>
                    <a:pt x="240" y="84"/>
                  </a:lnTo>
                  <a:lnTo>
                    <a:pt x="234" y="75"/>
                  </a:lnTo>
                  <a:lnTo>
                    <a:pt x="228" y="67"/>
                  </a:lnTo>
                  <a:lnTo>
                    <a:pt x="220" y="60"/>
                  </a:lnTo>
                  <a:lnTo>
                    <a:pt x="212" y="53"/>
                  </a:lnTo>
                  <a:lnTo>
                    <a:pt x="203" y="47"/>
                  </a:lnTo>
                  <a:lnTo>
                    <a:pt x="193" y="43"/>
                  </a:lnTo>
                  <a:lnTo>
                    <a:pt x="183" y="40"/>
                  </a:lnTo>
                  <a:lnTo>
                    <a:pt x="172" y="37"/>
                  </a:lnTo>
                  <a:lnTo>
                    <a:pt x="161" y="35"/>
                  </a:lnTo>
                  <a:lnTo>
                    <a:pt x="149" y="35"/>
                  </a:lnTo>
                  <a:lnTo>
                    <a:pt x="138" y="35"/>
                  </a:lnTo>
                  <a:lnTo>
                    <a:pt x="125" y="37"/>
                  </a:lnTo>
                  <a:lnTo>
                    <a:pt x="115" y="40"/>
                  </a:lnTo>
                  <a:lnTo>
                    <a:pt x="104" y="43"/>
                  </a:lnTo>
                  <a:lnTo>
                    <a:pt x="95" y="47"/>
                  </a:lnTo>
                  <a:lnTo>
                    <a:pt x="86" y="53"/>
                  </a:lnTo>
                  <a:lnTo>
                    <a:pt x="79" y="60"/>
                  </a:lnTo>
                  <a:lnTo>
                    <a:pt x="71" y="67"/>
                  </a:lnTo>
                  <a:lnTo>
                    <a:pt x="64" y="75"/>
                  </a:lnTo>
                  <a:lnTo>
                    <a:pt x="59" y="84"/>
                  </a:lnTo>
                  <a:lnTo>
                    <a:pt x="53" y="94"/>
                  </a:lnTo>
                  <a:lnTo>
                    <a:pt x="49" y="104"/>
                  </a:lnTo>
                  <a:lnTo>
                    <a:pt x="45" y="116"/>
                  </a:lnTo>
                  <a:lnTo>
                    <a:pt x="43" y="129"/>
                  </a:lnTo>
                  <a:lnTo>
                    <a:pt x="42" y="141"/>
                  </a:lnTo>
                  <a:lnTo>
                    <a:pt x="41" y="155"/>
                  </a:lnTo>
                  <a:lnTo>
                    <a:pt x="42" y="169"/>
                  </a:lnTo>
                  <a:lnTo>
                    <a:pt x="43" y="181"/>
                  </a:lnTo>
                  <a:lnTo>
                    <a:pt x="45" y="193"/>
                  </a:lnTo>
                  <a:lnTo>
                    <a:pt x="49" y="205"/>
                  </a:lnTo>
                  <a:lnTo>
                    <a:pt x="53" y="215"/>
                  </a:lnTo>
                  <a:lnTo>
                    <a:pt x="59" y="225"/>
                  </a:lnTo>
                  <a:lnTo>
                    <a:pt x="64" y="234"/>
                  </a:lnTo>
                  <a:lnTo>
                    <a:pt x="71" y="242"/>
                  </a:lnTo>
                  <a:lnTo>
                    <a:pt x="79" y="250"/>
                  </a:lnTo>
                  <a:lnTo>
                    <a:pt x="86" y="256"/>
                  </a:lnTo>
                  <a:lnTo>
                    <a:pt x="95" y="261"/>
                  </a:lnTo>
                  <a:lnTo>
                    <a:pt x="104" y="266"/>
                  </a:lnTo>
                  <a:lnTo>
                    <a:pt x="115" y="270"/>
                  </a:lnTo>
                  <a:lnTo>
                    <a:pt x="125" y="272"/>
                  </a:lnTo>
                  <a:lnTo>
                    <a:pt x="138" y="273"/>
                  </a:lnTo>
                  <a:lnTo>
                    <a:pt x="149" y="274"/>
                  </a:lnTo>
                  <a:lnTo>
                    <a:pt x="161" y="273"/>
                  </a:lnTo>
                  <a:lnTo>
                    <a:pt x="172" y="272"/>
                  </a:lnTo>
                  <a:lnTo>
                    <a:pt x="183" y="270"/>
                  </a:lnTo>
                  <a:lnTo>
                    <a:pt x="193" y="266"/>
                  </a:lnTo>
                  <a:lnTo>
                    <a:pt x="203" y="261"/>
                  </a:lnTo>
                  <a:lnTo>
                    <a:pt x="212" y="256"/>
                  </a:lnTo>
                  <a:lnTo>
                    <a:pt x="220" y="250"/>
                  </a:lnTo>
                  <a:lnTo>
                    <a:pt x="228" y="242"/>
                  </a:lnTo>
                  <a:lnTo>
                    <a:pt x="234" y="234"/>
                  </a:lnTo>
                  <a:lnTo>
                    <a:pt x="240" y="225"/>
                  </a:lnTo>
                  <a:lnTo>
                    <a:pt x="244" y="215"/>
                  </a:lnTo>
                  <a:lnTo>
                    <a:pt x="249" y="205"/>
                  </a:lnTo>
                  <a:lnTo>
                    <a:pt x="252" y="193"/>
                  </a:lnTo>
                  <a:lnTo>
                    <a:pt x="254" y="181"/>
                  </a:lnTo>
                  <a:lnTo>
                    <a:pt x="257" y="169"/>
                  </a:lnTo>
                  <a:lnTo>
                    <a:pt x="257" y="155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490"/>
            <p:cNvSpPr>
              <a:spLocks noEditPoints="1"/>
            </p:cNvSpPr>
            <p:nvPr/>
          </p:nvSpPr>
          <p:spPr bwMode="auto">
            <a:xfrm>
              <a:off x="4152900" y="2176463"/>
              <a:ext cx="57150" cy="79375"/>
            </a:xfrm>
            <a:custGeom>
              <a:avLst/>
              <a:gdLst>
                <a:gd name="T0" fmla="*/ 0 w 213"/>
                <a:gd name="T1" fmla="*/ 0 h 304"/>
                <a:gd name="T2" fmla="*/ 110 w 213"/>
                <a:gd name="T3" fmla="*/ 0 h 304"/>
                <a:gd name="T4" fmla="*/ 134 w 213"/>
                <a:gd name="T5" fmla="*/ 3 h 304"/>
                <a:gd name="T6" fmla="*/ 154 w 213"/>
                <a:gd name="T7" fmla="*/ 9 h 304"/>
                <a:gd name="T8" fmla="*/ 171 w 213"/>
                <a:gd name="T9" fmla="*/ 17 h 304"/>
                <a:gd name="T10" fmla="*/ 185 w 213"/>
                <a:gd name="T11" fmla="*/ 27 h 304"/>
                <a:gd name="T12" fmla="*/ 193 w 213"/>
                <a:gd name="T13" fmla="*/ 39 h 304"/>
                <a:gd name="T14" fmla="*/ 200 w 213"/>
                <a:gd name="T15" fmla="*/ 53 h 304"/>
                <a:gd name="T16" fmla="*/ 203 w 213"/>
                <a:gd name="T17" fmla="*/ 70 h 304"/>
                <a:gd name="T18" fmla="*/ 202 w 213"/>
                <a:gd name="T19" fmla="*/ 90 h 304"/>
                <a:gd name="T20" fmla="*/ 196 w 213"/>
                <a:gd name="T21" fmla="*/ 111 h 304"/>
                <a:gd name="T22" fmla="*/ 181 w 213"/>
                <a:gd name="T23" fmla="*/ 129 h 304"/>
                <a:gd name="T24" fmla="*/ 160 w 213"/>
                <a:gd name="T25" fmla="*/ 142 h 304"/>
                <a:gd name="T26" fmla="*/ 162 w 213"/>
                <a:gd name="T27" fmla="*/ 151 h 304"/>
                <a:gd name="T28" fmla="*/ 182 w 213"/>
                <a:gd name="T29" fmla="*/ 160 h 304"/>
                <a:gd name="T30" fmla="*/ 192 w 213"/>
                <a:gd name="T31" fmla="*/ 167 h 304"/>
                <a:gd name="T32" fmla="*/ 201 w 213"/>
                <a:gd name="T33" fmla="*/ 176 h 304"/>
                <a:gd name="T34" fmla="*/ 207 w 213"/>
                <a:gd name="T35" fmla="*/ 186 h 304"/>
                <a:gd name="T36" fmla="*/ 211 w 213"/>
                <a:gd name="T37" fmla="*/ 198 h 304"/>
                <a:gd name="T38" fmla="*/ 213 w 213"/>
                <a:gd name="T39" fmla="*/ 210 h 304"/>
                <a:gd name="T40" fmla="*/ 213 w 213"/>
                <a:gd name="T41" fmla="*/ 227 h 304"/>
                <a:gd name="T42" fmla="*/ 210 w 213"/>
                <a:gd name="T43" fmla="*/ 245 h 304"/>
                <a:gd name="T44" fmla="*/ 202 w 213"/>
                <a:gd name="T45" fmla="*/ 260 h 304"/>
                <a:gd name="T46" fmla="*/ 192 w 213"/>
                <a:gd name="T47" fmla="*/ 273 h 304"/>
                <a:gd name="T48" fmla="*/ 179 w 213"/>
                <a:gd name="T49" fmla="*/ 285 h 304"/>
                <a:gd name="T50" fmla="*/ 162 w 213"/>
                <a:gd name="T51" fmla="*/ 294 h 304"/>
                <a:gd name="T52" fmla="*/ 142 w 213"/>
                <a:gd name="T53" fmla="*/ 300 h 304"/>
                <a:gd name="T54" fmla="*/ 119 w 213"/>
                <a:gd name="T55" fmla="*/ 304 h 304"/>
                <a:gd name="T56" fmla="*/ 0 w 213"/>
                <a:gd name="T57" fmla="*/ 304 h 304"/>
                <a:gd name="T58" fmla="*/ 41 w 213"/>
                <a:gd name="T59" fmla="*/ 271 h 304"/>
                <a:gd name="T60" fmla="*/ 114 w 213"/>
                <a:gd name="T61" fmla="*/ 270 h 304"/>
                <a:gd name="T62" fmla="*/ 130 w 213"/>
                <a:gd name="T63" fmla="*/ 269 h 304"/>
                <a:gd name="T64" fmla="*/ 142 w 213"/>
                <a:gd name="T65" fmla="*/ 265 h 304"/>
                <a:gd name="T66" fmla="*/ 153 w 213"/>
                <a:gd name="T67" fmla="*/ 259 h 304"/>
                <a:gd name="T68" fmla="*/ 161 w 213"/>
                <a:gd name="T69" fmla="*/ 251 h 304"/>
                <a:gd name="T70" fmla="*/ 168 w 213"/>
                <a:gd name="T71" fmla="*/ 243 h 304"/>
                <a:gd name="T72" fmla="*/ 172 w 213"/>
                <a:gd name="T73" fmla="*/ 228 h 304"/>
                <a:gd name="T74" fmla="*/ 173 w 213"/>
                <a:gd name="T75" fmla="*/ 210 h 304"/>
                <a:gd name="T76" fmla="*/ 171 w 213"/>
                <a:gd name="T77" fmla="*/ 200 h 304"/>
                <a:gd name="T78" fmla="*/ 167 w 213"/>
                <a:gd name="T79" fmla="*/ 190 h 304"/>
                <a:gd name="T80" fmla="*/ 160 w 213"/>
                <a:gd name="T81" fmla="*/ 182 h 304"/>
                <a:gd name="T82" fmla="*/ 152 w 213"/>
                <a:gd name="T83" fmla="*/ 176 h 304"/>
                <a:gd name="T84" fmla="*/ 141 w 213"/>
                <a:gd name="T85" fmla="*/ 170 h 304"/>
                <a:gd name="T86" fmla="*/ 122 w 213"/>
                <a:gd name="T87" fmla="*/ 166 h 304"/>
                <a:gd name="T88" fmla="*/ 41 w 213"/>
                <a:gd name="T89" fmla="*/ 166 h 304"/>
                <a:gd name="T90" fmla="*/ 94 w 213"/>
                <a:gd name="T91" fmla="*/ 136 h 304"/>
                <a:gd name="T92" fmla="*/ 126 w 213"/>
                <a:gd name="T93" fmla="*/ 132 h 304"/>
                <a:gd name="T94" fmla="*/ 137 w 213"/>
                <a:gd name="T95" fmla="*/ 128 h 304"/>
                <a:gd name="T96" fmla="*/ 147 w 213"/>
                <a:gd name="T97" fmla="*/ 121 h 304"/>
                <a:gd name="T98" fmla="*/ 153 w 213"/>
                <a:gd name="T99" fmla="*/ 114 h 304"/>
                <a:gd name="T100" fmla="*/ 159 w 213"/>
                <a:gd name="T101" fmla="*/ 106 h 304"/>
                <a:gd name="T102" fmla="*/ 162 w 213"/>
                <a:gd name="T103" fmla="*/ 84 h 304"/>
                <a:gd name="T104" fmla="*/ 161 w 213"/>
                <a:gd name="T105" fmla="*/ 71 h 304"/>
                <a:gd name="T106" fmla="*/ 159 w 213"/>
                <a:gd name="T107" fmla="*/ 61 h 304"/>
                <a:gd name="T108" fmla="*/ 153 w 213"/>
                <a:gd name="T109" fmla="*/ 52 h 304"/>
                <a:gd name="T110" fmla="*/ 147 w 213"/>
                <a:gd name="T111" fmla="*/ 44 h 304"/>
                <a:gd name="T112" fmla="*/ 138 w 213"/>
                <a:gd name="T113" fmla="*/ 39 h 304"/>
                <a:gd name="T114" fmla="*/ 126 w 213"/>
                <a:gd name="T115" fmla="*/ 35 h 304"/>
                <a:gd name="T116" fmla="*/ 97 w 213"/>
                <a:gd name="T117" fmla="*/ 32 h 304"/>
                <a:gd name="T118" fmla="*/ 41 w 213"/>
                <a:gd name="T119" fmla="*/ 13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304">
                  <a:moveTo>
                    <a:pt x="0" y="304"/>
                  </a:moveTo>
                  <a:lnTo>
                    <a:pt x="0" y="0"/>
                  </a:lnTo>
                  <a:lnTo>
                    <a:pt x="97" y="0"/>
                  </a:lnTo>
                  <a:lnTo>
                    <a:pt x="110" y="0"/>
                  </a:lnTo>
                  <a:lnTo>
                    <a:pt x="122" y="1"/>
                  </a:lnTo>
                  <a:lnTo>
                    <a:pt x="134" y="3"/>
                  </a:lnTo>
                  <a:lnTo>
                    <a:pt x="144" y="5"/>
                  </a:lnTo>
                  <a:lnTo>
                    <a:pt x="154" y="9"/>
                  </a:lnTo>
                  <a:lnTo>
                    <a:pt x="163" y="12"/>
                  </a:lnTo>
                  <a:lnTo>
                    <a:pt x="171" y="17"/>
                  </a:lnTo>
                  <a:lnTo>
                    <a:pt x="178" y="21"/>
                  </a:lnTo>
                  <a:lnTo>
                    <a:pt x="185" y="27"/>
                  </a:lnTo>
                  <a:lnTo>
                    <a:pt x="189" y="32"/>
                  </a:lnTo>
                  <a:lnTo>
                    <a:pt x="193" y="39"/>
                  </a:lnTo>
                  <a:lnTo>
                    <a:pt x="197" y="45"/>
                  </a:lnTo>
                  <a:lnTo>
                    <a:pt x="200" y="53"/>
                  </a:lnTo>
                  <a:lnTo>
                    <a:pt x="202" y="61"/>
                  </a:lnTo>
                  <a:lnTo>
                    <a:pt x="203" y="70"/>
                  </a:lnTo>
                  <a:lnTo>
                    <a:pt x="203" y="79"/>
                  </a:lnTo>
                  <a:lnTo>
                    <a:pt x="202" y="90"/>
                  </a:lnTo>
                  <a:lnTo>
                    <a:pt x="200" y="101"/>
                  </a:lnTo>
                  <a:lnTo>
                    <a:pt x="196" y="111"/>
                  </a:lnTo>
                  <a:lnTo>
                    <a:pt x="189" y="120"/>
                  </a:lnTo>
                  <a:lnTo>
                    <a:pt x="181" y="129"/>
                  </a:lnTo>
                  <a:lnTo>
                    <a:pt x="171" y="136"/>
                  </a:lnTo>
                  <a:lnTo>
                    <a:pt x="160" y="142"/>
                  </a:lnTo>
                  <a:lnTo>
                    <a:pt x="147" y="148"/>
                  </a:lnTo>
                  <a:lnTo>
                    <a:pt x="162" y="151"/>
                  </a:lnTo>
                  <a:lnTo>
                    <a:pt x="176" y="157"/>
                  </a:lnTo>
                  <a:lnTo>
                    <a:pt x="182" y="160"/>
                  </a:lnTo>
                  <a:lnTo>
                    <a:pt x="188" y="163"/>
                  </a:lnTo>
                  <a:lnTo>
                    <a:pt x="192" y="167"/>
                  </a:lnTo>
                  <a:lnTo>
                    <a:pt x="197" y="171"/>
                  </a:lnTo>
                  <a:lnTo>
                    <a:pt x="201" y="176"/>
                  </a:lnTo>
                  <a:lnTo>
                    <a:pt x="205" y="181"/>
                  </a:lnTo>
                  <a:lnTo>
                    <a:pt x="207" y="186"/>
                  </a:lnTo>
                  <a:lnTo>
                    <a:pt x="209" y="191"/>
                  </a:lnTo>
                  <a:lnTo>
                    <a:pt x="211" y="198"/>
                  </a:lnTo>
                  <a:lnTo>
                    <a:pt x="212" y="203"/>
                  </a:lnTo>
                  <a:lnTo>
                    <a:pt x="213" y="210"/>
                  </a:lnTo>
                  <a:lnTo>
                    <a:pt x="213" y="217"/>
                  </a:lnTo>
                  <a:lnTo>
                    <a:pt x="213" y="227"/>
                  </a:lnTo>
                  <a:lnTo>
                    <a:pt x="212" y="236"/>
                  </a:lnTo>
                  <a:lnTo>
                    <a:pt x="210" y="245"/>
                  </a:lnTo>
                  <a:lnTo>
                    <a:pt x="207" y="252"/>
                  </a:lnTo>
                  <a:lnTo>
                    <a:pt x="202" y="260"/>
                  </a:lnTo>
                  <a:lnTo>
                    <a:pt x="198" y="267"/>
                  </a:lnTo>
                  <a:lnTo>
                    <a:pt x="192" y="273"/>
                  </a:lnTo>
                  <a:lnTo>
                    <a:pt x="186" y="280"/>
                  </a:lnTo>
                  <a:lnTo>
                    <a:pt x="179" y="285"/>
                  </a:lnTo>
                  <a:lnTo>
                    <a:pt x="171" y="290"/>
                  </a:lnTo>
                  <a:lnTo>
                    <a:pt x="162" y="294"/>
                  </a:lnTo>
                  <a:lnTo>
                    <a:pt x="152" y="297"/>
                  </a:lnTo>
                  <a:lnTo>
                    <a:pt x="142" y="300"/>
                  </a:lnTo>
                  <a:lnTo>
                    <a:pt x="131" y="302"/>
                  </a:lnTo>
                  <a:lnTo>
                    <a:pt x="119" y="304"/>
                  </a:lnTo>
                  <a:lnTo>
                    <a:pt x="107" y="304"/>
                  </a:lnTo>
                  <a:lnTo>
                    <a:pt x="0" y="304"/>
                  </a:lnTo>
                  <a:close/>
                  <a:moveTo>
                    <a:pt x="41" y="166"/>
                  </a:moveTo>
                  <a:lnTo>
                    <a:pt x="41" y="271"/>
                  </a:lnTo>
                  <a:lnTo>
                    <a:pt x="107" y="271"/>
                  </a:lnTo>
                  <a:lnTo>
                    <a:pt x="114" y="270"/>
                  </a:lnTo>
                  <a:lnTo>
                    <a:pt x="122" y="270"/>
                  </a:lnTo>
                  <a:lnTo>
                    <a:pt x="130" y="269"/>
                  </a:lnTo>
                  <a:lnTo>
                    <a:pt x="137" y="267"/>
                  </a:lnTo>
                  <a:lnTo>
                    <a:pt x="142" y="265"/>
                  </a:lnTo>
                  <a:lnTo>
                    <a:pt x="148" y="262"/>
                  </a:lnTo>
                  <a:lnTo>
                    <a:pt x="153" y="259"/>
                  </a:lnTo>
                  <a:lnTo>
                    <a:pt x="158" y="256"/>
                  </a:lnTo>
                  <a:lnTo>
                    <a:pt x="161" y="251"/>
                  </a:lnTo>
                  <a:lnTo>
                    <a:pt x="164" y="248"/>
                  </a:lnTo>
                  <a:lnTo>
                    <a:pt x="168" y="243"/>
                  </a:lnTo>
                  <a:lnTo>
                    <a:pt x="169" y="238"/>
                  </a:lnTo>
                  <a:lnTo>
                    <a:pt x="172" y="228"/>
                  </a:lnTo>
                  <a:lnTo>
                    <a:pt x="173" y="216"/>
                  </a:lnTo>
                  <a:lnTo>
                    <a:pt x="173" y="210"/>
                  </a:lnTo>
                  <a:lnTo>
                    <a:pt x="172" y="205"/>
                  </a:lnTo>
                  <a:lnTo>
                    <a:pt x="171" y="200"/>
                  </a:lnTo>
                  <a:lnTo>
                    <a:pt x="169" y="195"/>
                  </a:lnTo>
                  <a:lnTo>
                    <a:pt x="167" y="190"/>
                  </a:lnTo>
                  <a:lnTo>
                    <a:pt x="163" y="187"/>
                  </a:lnTo>
                  <a:lnTo>
                    <a:pt x="160" y="182"/>
                  </a:lnTo>
                  <a:lnTo>
                    <a:pt x="157" y="179"/>
                  </a:lnTo>
                  <a:lnTo>
                    <a:pt x="152" y="176"/>
                  </a:lnTo>
                  <a:lnTo>
                    <a:pt x="147" y="173"/>
                  </a:lnTo>
                  <a:lnTo>
                    <a:pt x="141" y="170"/>
                  </a:lnTo>
                  <a:lnTo>
                    <a:pt x="136" y="169"/>
                  </a:lnTo>
                  <a:lnTo>
                    <a:pt x="122" y="166"/>
                  </a:lnTo>
                  <a:lnTo>
                    <a:pt x="107" y="166"/>
                  </a:lnTo>
                  <a:lnTo>
                    <a:pt x="41" y="166"/>
                  </a:lnTo>
                  <a:close/>
                  <a:moveTo>
                    <a:pt x="41" y="136"/>
                  </a:moveTo>
                  <a:lnTo>
                    <a:pt x="94" y="136"/>
                  </a:lnTo>
                  <a:lnTo>
                    <a:pt x="111" y="134"/>
                  </a:lnTo>
                  <a:lnTo>
                    <a:pt x="126" y="132"/>
                  </a:lnTo>
                  <a:lnTo>
                    <a:pt x="131" y="130"/>
                  </a:lnTo>
                  <a:lnTo>
                    <a:pt x="137" y="128"/>
                  </a:lnTo>
                  <a:lnTo>
                    <a:pt x="142" y="124"/>
                  </a:lnTo>
                  <a:lnTo>
                    <a:pt x="147" y="121"/>
                  </a:lnTo>
                  <a:lnTo>
                    <a:pt x="150" y="118"/>
                  </a:lnTo>
                  <a:lnTo>
                    <a:pt x="153" y="114"/>
                  </a:lnTo>
                  <a:lnTo>
                    <a:pt x="157" y="110"/>
                  </a:lnTo>
                  <a:lnTo>
                    <a:pt x="159" y="106"/>
                  </a:lnTo>
                  <a:lnTo>
                    <a:pt x="161" y="94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1" y="71"/>
                  </a:lnTo>
                  <a:lnTo>
                    <a:pt x="160" y="65"/>
                  </a:lnTo>
                  <a:lnTo>
                    <a:pt x="159" y="61"/>
                  </a:lnTo>
                  <a:lnTo>
                    <a:pt x="157" y="55"/>
                  </a:lnTo>
                  <a:lnTo>
                    <a:pt x="153" y="52"/>
                  </a:lnTo>
                  <a:lnTo>
                    <a:pt x="150" y="48"/>
                  </a:lnTo>
                  <a:lnTo>
                    <a:pt x="147" y="44"/>
                  </a:lnTo>
                  <a:lnTo>
                    <a:pt x="142" y="42"/>
                  </a:lnTo>
                  <a:lnTo>
                    <a:pt x="138" y="39"/>
                  </a:lnTo>
                  <a:lnTo>
                    <a:pt x="132" y="37"/>
                  </a:lnTo>
                  <a:lnTo>
                    <a:pt x="126" y="35"/>
                  </a:lnTo>
                  <a:lnTo>
                    <a:pt x="112" y="33"/>
                  </a:lnTo>
                  <a:lnTo>
                    <a:pt x="97" y="32"/>
                  </a:lnTo>
                  <a:lnTo>
                    <a:pt x="41" y="32"/>
                  </a:lnTo>
                  <a:lnTo>
                    <a:pt x="41" y="136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491"/>
            <p:cNvSpPr>
              <a:spLocks/>
            </p:cNvSpPr>
            <p:nvPr/>
          </p:nvSpPr>
          <p:spPr bwMode="auto">
            <a:xfrm>
              <a:off x="4221163" y="2174875"/>
              <a:ext cx="66675" cy="82550"/>
            </a:xfrm>
            <a:custGeom>
              <a:avLst/>
              <a:gdLst>
                <a:gd name="T0" fmla="*/ 235 w 254"/>
                <a:gd name="T1" fmla="*/ 244 h 310"/>
                <a:gd name="T2" fmla="*/ 254 w 254"/>
                <a:gd name="T3" fmla="*/ 264 h 310"/>
                <a:gd name="T4" fmla="*/ 233 w 254"/>
                <a:gd name="T5" fmla="*/ 283 h 310"/>
                <a:gd name="T6" fmla="*/ 209 w 254"/>
                <a:gd name="T7" fmla="*/ 298 h 310"/>
                <a:gd name="T8" fmla="*/ 180 w 254"/>
                <a:gd name="T9" fmla="*/ 307 h 310"/>
                <a:gd name="T10" fmla="*/ 144 w 254"/>
                <a:gd name="T11" fmla="*/ 310 h 310"/>
                <a:gd name="T12" fmla="*/ 113 w 254"/>
                <a:gd name="T13" fmla="*/ 308 h 310"/>
                <a:gd name="T14" fmla="*/ 85 w 254"/>
                <a:gd name="T15" fmla="*/ 299 h 310"/>
                <a:gd name="T16" fmla="*/ 61 w 254"/>
                <a:gd name="T17" fmla="*/ 285 h 310"/>
                <a:gd name="T18" fmla="*/ 40 w 254"/>
                <a:gd name="T19" fmla="*/ 266 h 310"/>
                <a:gd name="T20" fmla="*/ 23 w 254"/>
                <a:gd name="T21" fmla="*/ 244 h 310"/>
                <a:gd name="T22" fmla="*/ 11 w 254"/>
                <a:gd name="T23" fmla="*/ 218 h 310"/>
                <a:gd name="T24" fmla="*/ 3 w 254"/>
                <a:gd name="T25" fmla="*/ 188 h 310"/>
                <a:gd name="T26" fmla="*/ 0 w 254"/>
                <a:gd name="T27" fmla="*/ 155 h 310"/>
                <a:gd name="T28" fmla="*/ 3 w 254"/>
                <a:gd name="T29" fmla="*/ 122 h 310"/>
                <a:gd name="T30" fmla="*/ 11 w 254"/>
                <a:gd name="T31" fmla="*/ 92 h 310"/>
                <a:gd name="T32" fmla="*/ 24 w 254"/>
                <a:gd name="T33" fmla="*/ 65 h 310"/>
                <a:gd name="T34" fmla="*/ 42 w 254"/>
                <a:gd name="T35" fmla="*/ 43 h 310"/>
                <a:gd name="T36" fmla="*/ 63 w 254"/>
                <a:gd name="T37" fmla="*/ 24 h 310"/>
                <a:gd name="T38" fmla="*/ 89 w 254"/>
                <a:gd name="T39" fmla="*/ 11 h 310"/>
                <a:gd name="T40" fmla="*/ 117 w 254"/>
                <a:gd name="T41" fmla="*/ 2 h 310"/>
                <a:gd name="T42" fmla="*/ 149 w 254"/>
                <a:gd name="T43" fmla="*/ 0 h 310"/>
                <a:gd name="T44" fmla="*/ 180 w 254"/>
                <a:gd name="T45" fmla="*/ 2 h 310"/>
                <a:gd name="T46" fmla="*/ 206 w 254"/>
                <a:gd name="T47" fmla="*/ 10 h 310"/>
                <a:gd name="T48" fmla="*/ 230 w 254"/>
                <a:gd name="T49" fmla="*/ 22 h 310"/>
                <a:gd name="T50" fmla="*/ 250 w 254"/>
                <a:gd name="T51" fmla="*/ 38 h 310"/>
                <a:gd name="T52" fmla="*/ 234 w 254"/>
                <a:gd name="T53" fmla="*/ 58 h 310"/>
                <a:gd name="T54" fmla="*/ 231 w 254"/>
                <a:gd name="T55" fmla="*/ 62 h 310"/>
                <a:gd name="T56" fmla="*/ 223 w 254"/>
                <a:gd name="T57" fmla="*/ 61 h 310"/>
                <a:gd name="T58" fmla="*/ 212 w 254"/>
                <a:gd name="T59" fmla="*/ 53 h 310"/>
                <a:gd name="T60" fmla="*/ 193 w 254"/>
                <a:gd name="T61" fmla="*/ 44 h 310"/>
                <a:gd name="T62" fmla="*/ 174 w 254"/>
                <a:gd name="T63" fmla="*/ 37 h 310"/>
                <a:gd name="T64" fmla="*/ 158 w 254"/>
                <a:gd name="T65" fmla="*/ 35 h 310"/>
                <a:gd name="T66" fmla="*/ 137 w 254"/>
                <a:gd name="T67" fmla="*/ 35 h 310"/>
                <a:gd name="T68" fmla="*/ 115 w 254"/>
                <a:gd name="T69" fmla="*/ 40 h 310"/>
                <a:gd name="T70" fmla="*/ 96 w 254"/>
                <a:gd name="T71" fmla="*/ 47 h 310"/>
                <a:gd name="T72" fmla="*/ 80 w 254"/>
                <a:gd name="T73" fmla="*/ 60 h 310"/>
                <a:gd name="T74" fmla="*/ 65 w 254"/>
                <a:gd name="T75" fmla="*/ 75 h 310"/>
                <a:gd name="T76" fmla="*/ 54 w 254"/>
                <a:gd name="T77" fmla="*/ 94 h 310"/>
                <a:gd name="T78" fmla="*/ 46 w 254"/>
                <a:gd name="T79" fmla="*/ 116 h 310"/>
                <a:gd name="T80" fmla="*/ 43 w 254"/>
                <a:gd name="T81" fmla="*/ 141 h 310"/>
                <a:gd name="T82" fmla="*/ 43 w 254"/>
                <a:gd name="T83" fmla="*/ 169 h 310"/>
                <a:gd name="T84" fmla="*/ 46 w 254"/>
                <a:gd name="T85" fmla="*/ 194 h 310"/>
                <a:gd name="T86" fmla="*/ 55 w 254"/>
                <a:gd name="T87" fmla="*/ 216 h 310"/>
                <a:gd name="T88" fmla="*/ 66 w 254"/>
                <a:gd name="T89" fmla="*/ 235 h 310"/>
                <a:gd name="T90" fmla="*/ 80 w 254"/>
                <a:gd name="T91" fmla="*/ 250 h 310"/>
                <a:gd name="T92" fmla="*/ 96 w 254"/>
                <a:gd name="T93" fmla="*/ 262 h 310"/>
                <a:gd name="T94" fmla="*/ 115 w 254"/>
                <a:gd name="T95" fmla="*/ 270 h 310"/>
                <a:gd name="T96" fmla="*/ 136 w 254"/>
                <a:gd name="T97" fmla="*/ 274 h 310"/>
                <a:gd name="T98" fmla="*/ 160 w 254"/>
                <a:gd name="T99" fmla="*/ 274 h 310"/>
                <a:gd name="T100" fmla="*/ 182 w 254"/>
                <a:gd name="T101" fmla="*/ 271 h 310"/>
                <a:gd name="T102" fmla="*/ 201 w 254"/>
                <a:gd name="T103" fmla="*/ 264 h 310"/>
                <a:gd name="T104" fmla="*/ 216 w 254"/>
                <a:gd name="T105" fmla="*/ 254 h 310"/>
                <a:gd name="T106" fmla="*/ 229 w 254"/>
                <a:gd name="T107" fmla="*/ 24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4" h="310">
                  <a:moveTo>
                    <a:pt x="232" y="244"/>
                  </a:moveTo>
                  <a:lnTo>
                    <a:pt x="235" y="244"/>
                  </a:lnTo>
                  <a:lnTo>
                    <a:pt x="238" y="246"/>
                  </a:lnTo>
                  <a:lnTo>
                    <a:pt x="254" y="264"/>
                  </a:lnTo>
                  <a:lnTo>
                    <a:pt x="244" y="274"/>
                  </a:lnTo>
                  <a:lnTo>
                    <a:pt x="233" y="283"/>
                  </a:lnTo>
                  <a:lnTo>
                    <a:pt x="222" y="291"/>
                  </a:lnTo>
                  <a:lnTo>
                    <a:pt x="209" y="298"/>
                  </a:lnTo>
                  <a:lnTo>
                    <a:pt x="195" y="303"/>
                  </a:lnTo>
                  <a:lnTo>
                    <a:pt x="180" y="307"/>
                  </a:lnTo>
                  <a:lnTo>
                    <a:pt x="163" y="309"/>
                  </a:lnTo>
                  <a:lnTo>
                    <a:pt x="144" y="310"/>
                  </a:lnTo>
                  <a:lnTo>
                    <a:pt x="129" y="309"/>
                  </a:lnTo>
                  <a:lnTo>
                    <a:pt x="113" y="308"/>
                  </a:lnTo>
                  <a:lnTo>
                    <a:pt x="99" y="303"/>
                  </a:lnTo>
                  <a:lnTo>
                    <a:pt x="85" y="299"/>
                  </a:lnTo>
                  <a:lnTo>
                    <a:pt x="73" y="292"/>
                  </a:lnTo>
                  <a:lnTo>
                    <a:pt x="61" y="285"/>
                  </a:lnTo>
                  <a:lnTo>
                    <a:pt x="50" y="276"/>
                  </a:lnTo>
                  <a:lnTo>
                    <a:pt x="40" y="266"/>
                  </a:lnTo>
                  <a:lnTo>
                    <a:pt x="31" y="256"/>
                  </a:lnTo>
                  <a:lnTo>
                    <a:pt x="23" y="244"/>
                  </a:lnTo>
                  <a:lnTo>
                    <a:pt x="16" y="232"/>
                  </a:lnTo>
                  <a:lnTo>
                    <a:pt x="11" y="218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1" y="172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3" y="122"/>
                  </a:lnTo>
                  <a:lnTo>
                    <a:pt x="6" y="106"/>
                  </a:lnTo>
                  <a:lnTo>
                    <a:pt x="11" y="92"/>
                  </a:lnTo>
                  <a:lnTo>
                    <a:pt x="17" y="79"/>
                  </a:lnTo>
                  <a:lnTo>
                    <a:pt x="24" y="65"/>
                  </a:lnTo>
                  <a:lnTo>
                    <a:pt x="32" y="53"/>
                  </a:lnTo>
                  <a:lnTo>
                    <a:pt x="42" y="43"/>
                  </a:lnTo>
                  <a:lnTo>
                    <a:pt x="52" y="33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9" y="11"/>
                  </a:lnTo>
                  <a:lnTo>
                    <a:pt x="102" y="6"/>
                  </a:lnTo>
                  <a:lnTo>
                    <a:pt x="117" y="2"/>
                  </a:lnTo>
                  <a:lnTo>
                    <a:pt x="133" y="1"/>
                  </a:lnTo>
                  <a:lnTo>
                    <a:pt x="149" y="0"/>
                  </a:lnTo>
                  <a:lnTo>
                    <a:pt x="164" y="0"/>
                  </a:lnTo>
                  <a:lnTo>
                    <a:pt x="180" y="2"/>
                  </a:lnTo>
                  <a:lnTo>
                    <a:pt x="193" y="5"/>
                  </a:lnTo>
                  <a:lnTo>
                    <a:pt x="206" y="10"/>
                  </a:lnTo>
                  <a:lnTo>
                    <a:pt x="218" y="15"/>
                  </a:lnTo>
                  <a:lnTo>
                    <a:pt x="230" y="22"/>
                  </a:lnTo>
                  <a:lnTo>
                    <a:pt x="240" y="30"/>
                  </a:lnTo>
                  <a:lnTo>
                    <a:pt x="250" y="38"/>
                  </a:lnTo>
                  <a:lnTo>
                    <a:pt x="236" y="57"/>
                  </a:lnTo>
                  <a:lnTo>
                    <a:pt x="234" y="58"/>
                  </a:lnTo>
                  <a:lnTo>
                    <a:pt x="233" y="61"/>
                  </a:lnTo>
                  <a:lnTo>
                    <a:pt x="231" y="62"/>
                  </a:lnTo>
                  <a:lnTo>
                    <a:pt x="228" y="62"/>
                  </a:lnTo>
                  <a:lnTo>
                    <a:pt x="223" y="61"/>
                  </a:lnTo>
                  <a:lnTo>
                    <a:pt x="218" y="57"/>
                  </a:lnTo>
                  <a:lnTo>
                    <a:pt x="212" y="53"/>
                  </a:lnTo>
                  <a:lnTo>
                    <a:pt x="203" y="48"/>
                  </a:lnTo>
                  <a:lnTo>
                    <a:pt x="193" y="44"/>
                  </a:lnTo>
                  <a:lnTo>
                    <a:pt x="181" y="40"/>
                  </a:lnTo>
                  <a:lnTo>
                    <a:pt x="174" y="37"/>
                  </a:lnTo>
                  <a:lnTo>
                    <a:pt x="166" y="36"/>
                  </a:lnTo>
                  <a:lnTo>
                    <a:pt x="158" y="35"/>
                  </a:lnTo>
                  <a:lnTo>
                    <a:pt x="149" y="35"/>
                  </a:lnTo>
                  <a:lnTo>
                    <a:pt x="137" y="35"/>
                  </a:lnTo>
                  <a:lnTo>
                    <a:pt x="126" y="37"/>
                  </a:lnTo>
                  <a:lnTo>
                    <a:pt x="115" y="40"/>
                  </a:lnTo>
                  <a:lnTo>
                    <a:pt x="105" y="43"/>
                  </a:lnTo>
                  <a:lnTo>
                    <a:pt x="96" y="47"/>
                  </a:lnTo>
                  <a:lnTo>
                    <a:pt x="87" y="53"/>
                  </a:lnTo>
                  <a:lnTo>
                    <a:pt x="80" y="60"/>
                  </a:lnTo>
                  <a:lnTo>
                    <a:pt x="72" y="67"/>
                  </a:lnTo>
                  <a:lnTo>
                    <a:pt x="65" y="75"/>
                  </a:lnTo>
                  <a:lnTo>
                    <a:pt x="60" y="84"/>
                  </a:lnTo>
                  <a:lnTo>
                    <a:pt x="54" y="94"/>
                  </a:lnTo>
                  <a:lnTo>
                    <a:pt x="50" y="104"/>
                  </a:lnTo>
                  <a:lnTo>
                    <a:pt x="46" y="116"/>
                  </a:lnTo>
                  <a:lnTo>
                    <a:pt x="44" y="129"/>
                  </a:lnTo>
                  <a:lnTo>
                    <a:pt x="43" y="141"/>
                  </a:lnTo>
                  <a:lnTo>
                    <a:pt x="42" y="155"/>
                  </a:lnTo>
                  <a:lnTo>
                    <a:pt x="43" y="169"/>
                  </a:lnTo>
                  <a:lnTo>
                    <a:pt x="44" y="182"/>
                  </a:lnTo>
                  <a:lnTo>
                    <a:pt x="46" y="194"/>
                  </a:lnTo>
                  <a:lnTo>
                    <a:pt x="51" y="205"/>
                  </a:lnTo>
                  <a:lnTo>
                    <a:pt x="55" y="216"/>
                  </a:lnTo>
                  <a:lnTo>
                    <a:pt x="60" y="226"/>
                  </a:lnTo>
                  <a:lnTo>
                    <a:pt x="66" y="235"/>
                  </a:lnTo>
                  <a:lnTo>
                    <a:pt x="73" y="243"/>
                  </a:lnTo>
                  <a:lnTo>
                    <a:pt x="80" y="250"/>
                  </a:lnTo>
                  <a:lnTo>
                    <a:pt x="87" y="256"/>
                  </a:lnTo>
                  <a:lnTo>
                    <a:pt x="96" y="262"/>
                  </a:lnTo>
                  <a:lnTo>
                    <a:pt x="106" y="266"/>
                  </a:lnTo>
                  <a:lnTo>
                    <a:pt x="115" y="270"/>
                  </a:lnTo>
                  <a:lnTo>
                    <a:pt x="125" y="272"/>
                  </a:lnTo>
                  <a:lnTo>
                    <a:pt x="136" y="274"/>
                  </a:lnTo>
                  <a:lnTo>
                    <a:pt x="148" y="274"/>
                  </a:lnTo>
                  <a:lnTo>
                    <a:pt x="160" y="274"/>
                  </a:lnTo>
                  <a:lnTo>
                    <a:pt x="172" y="273"/>
                  </a:lnTo>
                  <a:lnTo>
                    <a:pt x="182" y="271"/>
                  </a:lnTo>
                  <a:lnTo>
                    <a:pt x="192" y="268"/>
                  </a:lnTo>
                  <a:lnTo>
                    <a:pt x="201" y="264"/>
                  </a:lnTo>
                  <a:lnTo>
                    <a:pt x="209" y="260"/>
                  </a:lnTo>
                  <a:lnTo>
                    <a:pt x="216" y="254"/>
                  </a:lnTo>
                  <a:lnTo>
                    <a:pt x="225" y="248"/>
                  </a:lnTo>
                  <a:lnTo>
                    <a:pt x="229" y="244"/>
                  </a:lnTo>
                  <a:lnTo>
                    <a:pt x="232" y="244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492"/>
            <p:cNvSpPr>
              <a:spLocks/>
            </p:cNvSpPr>
            <p:nvPr/>
          </p:nvSpPr>
          <p:spPr bwMode="auto">
            <a:xfrm>
              <a:off x="4300538" y="2176463"/>
              <a:ext cx="63500" cy="79375"/>
            </a:xfrm>
            <a:custGeom>
              <a:avLst/>
              <a:gdLst>
                <a:gd name="T0" fmla="*/ 41 w 243"/>
                <a:gd name="T1" fmla="*/ 133 h 304"/>
                <a:gd name="T2" fmla="*/ 72 w 243"/>
                <a:gd name="T3" fmla="*/ 133 h 304"/>
                <a:gd name="T4" fmla="*/ 81 w 243"/>
                <a:gd name="T5" fmla="*/ 132 h 304"/>
                <a:gd name="T6" fmla="*/ 89 w 243"/>
                <a:gd name="T7" fmla="*/ 130 h 304"/>
                <a:gd name="T8" fmla="*/ 96 w 243"/>
                <a:gd name="T9" fmla="*/ 126 h 304"/>
                <a:gd name="T10" fmla="*/ 102 w 243"/>
                <a:gd name="T11" fmla="*/ 118 h 304"/>
                <a:gd name="T12" fmla="*/ 181 w 243"/>
                <a:gd name="T13" fmla="*/ 11 h 304"/>
                <a:gd name="T14" fmla="*/ 185 w 243"/>
                <a:gd name="T15" fmla="*/ 7 h 304"/>
                <a:gd name="T16" fmla="*/ 189 w 243"/>
                <a:gd name="T17" fmla="*/ 3 h 304"/>
                <a:gd name="T18" fmla="*/ 194 w 243"/>
                <a:gd name="T19" fmla="*/ 1 h 304"/>
                <a:gd name="T20" fmla="*/ 200 w 243"/>
                <a:gd name="T21" fmla="*/ 0 h 304"/>
                <a:gd name="T22" fmla="*/ 235 w 243"/>
                <a:gd name="T23" fmla="*/ 0 h 304"/>
                <a:gd name="T24" fmla="*/ 142 w 243"/>
                <a:gd name="T25" fmla="*/ 124 h 304"/>
                <a:gd name="T26" fmla="*/ 137 w 243"/>
                <a:gd name="T27" fmla="*/ 131 h 304"/>
                <a:gd name="T28" fmla="*/ 130 w 243"/>
                <a:gd name="T29" fmla="*/ 137 h 304"/>
                <a:gd name="T30" fmla="*/ 124 w 243"/>
                <a:gd name="T31" fmla="*/ 141 h 304"/>
                <a:gd name="T32" fmla="*/ 116 w 243"/>
                <a:gd name="T33" fmla="*/ 144 h 304"/>
                <a:gd name="T34" fmla="*/ 121 w 243"/>
                <a:gd name="T35" fmla="*/ 147 h 304"/>
                <a:gd name="T36" fmla="*/ 126 w 243"/>
                <a:gd name="T37" fmla="*/ 149 h 304"/>
                <a:gd name="T38" fmla="*/ 130 w 243"/>
                <a:gd name="T39" fmla="*/ 151 h 304"/>
                <a:gd name="T40" fmla="*/ 135 w 243"/>
                <a:gd name="T41" fmla="*/ 154 h 304"/>
                <a:gd name="T42" fmla="*/ 142 w 243"/>
                <a:gd name="T43" fmla="*/ 162 h 304"/>
                <a:gd name="T44" fmla="*/ 149 w 243"/>
                <a:gd name="T45" fmla="*/ 172 h 304"/>
                <a:gd name="T46" fmla="*/ 243 w 243"/>
                <a:gd name="T47" fmla="*/ 304 h 304"/>
                <a:gd name="T48" fmla="*/ 206 w 243"/>
                <a:gd name="T49" fmla="*/ 304 h 304"/>
                <a:gd name="T50" fmla="*/ 200 w 243"/>
                <a:gd name="T51" fmla="*/ 302 h 304"/>
                <a:gd name="T52" fmla="*/ 195 w 243"/>
                <a:gd name="T53" fmla="*/ 300 h 304"/>
                <a:gd name="T54" fmla="*/ 191 w 243"/>
                <a:gd name="T55" fmla="*/ 296 h 304"/>
                <a:gd name="T56" fmla="*/ 187 w 243"/>
                <a:gd name="T57" fmla="*/ 290 h 304"/>
                <a:gd name="T58" fmla="*/ 107 w 243"/>
                <a:gd name="T59" fmla="*/ 179 h 304"/>
                <a:gd name="T60" fmla="*/ 101 w 243"/>
                <a:gd name="T61" fmla="*/ 172 h 304"/>
                <a:gd name="T62" fmla="*/ 95 w 243"/>
                <a:gd name="T63" fmla="*/ 168 h 304"/>
                <a:gd name="T64" fmla="*/ 87 w 243"/>
                <a:gd name="T65" fmla="*/ 166 h 304"/>
                <a:gd name="T66" fmla="*/ 77 w 243"/>
                <a:gd name="T67" fmla="*/ 164 h 304"/>
                <a:gd name="T68" fmla="*/ 41 w 243"/>
                <a:gd name="T69" fmla="*/ 164 h 304"/>
                <a:gd name="T70" fmla="*/ 41 w 243"/>
                <a:gd name="T71" fmla="*/ 304 h 304"/>
                <a:gd name="T72" fmla="*/ 0 w 243"/>
                <a:gd name="T73" fmla="*/ 304 h 304"/>
                <a:gd name="T74" fmla="*/ 0 w 243"/>
                <a:gd name="T75" fmla="*/ 0 h 304"/>
                <a:gd name="T76" fmla="*/ 41 w 243"/>
                <a:gd name="T77" fmla="*/ 0 h 304"/>
                <a:gd name="T78" fmla="*/ 41 w 243"/>
                <a:gd name="T79" fmla="*/ 13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3" h="304">
                  <a:moveTo>
                    <a:pt x="41" y="133"/>
                  </a:moveTo>
                  <a:lnTo>
                    <a:pt x="72" y="133"/>
                  </a:lnTo>
                  <a:lnTo>
                    <a:pt x="81" y="132"/>
                  </a:lnTo>
                  <a:lnTo>
                    <a:pt x="89" y="130"/>
                  </a:lnTo>
                  <a:lnTo>
                    <a:pt x="96" y="126"/>
                  </a:lnTo>
                  <a:lnTo>
                    <a:pt x="102" y="118"/>
                  </a:lnTo>
                  <a:lnTo>
                    <a:pt x="181" y="11"/>
                  </a:lnTo>
                  <a:lnTo>
                    <a:pt x="185" y="7"/>
                  </a:lnTo>
                  <a:lnTo>
                    <a:pt x="189" y="3"/>
                  </a:lnTo>
                  <a:lnTo>
                    <a:pt x="194" y="1"/>
                  </a:lnTo>
                  <a:lnTo>
                    <a:pt x="200" y="0"/>
                  </a:lnTo>
                  <a:lnTo>
                    <a:pt x="235" y="0"/>
                  </a:lnTo>
                  <a:lnTo>
                    <a:pt x="142" y="124"/>
                  </a:lnTo>
                  <a:lnTo>
                    <a:pt x="137" y="131"/>
                  </a:lnTo>
                  <a:lnTo>
                    <a:pt x="130" y="137"/>
                  </a:lnTo>
                  <a:lnTo>
                    <a:pt x="124" y="141"/>
                  </a:lnTo>
                  <a:lnTo>
                    <a:pt x="116" y="144"/>
                  </a:lnTo>
                  <a:lnTo>
                    <a:pt x="121" y="147"/>
                  </a:lnTo>
                  <a:lnTo>
                    <a:pt x="126" y="149"/>
                  </a:lnTo>
                  <a:lnTo>
                    <a:pt x="130" y="151"/>
                  </a:lnTo>
                  <a:lnTo>
                    <a:pt x="135" y="154"/>
                  </a:lnTo>
                  <a:lnTo>
                    <a:pt x="142" y="162"/>
                  </a:lnTo>
                  <a:lnTo>
                    <a:pt x="149" y="172"/>
                  </a:lnTo>
                  <a:lnTo>
                    <a:pt x="243" y="304"/>
                  </a:lnTo>
                  <a:lnTo>
                    <a:pt x="206" y="304"/>
                  </a:lnTo>
                  <a:lnTo>
                    <a:pt x="200" y="302"/>
                  </a:lnTo>
                  <a:lnTo>
                    <a:pt x="195" y="300"/>
                  </a:lnTo>
                  <a:lnTo>
                    <a:pt x="191" y="296"/>
                  </a:lnTo>
                  <a:lnTo>
                    <a:pt x="187" y="290"/>
                  </a:lnTo>
                  <a:lnTo>
                    <a:pt x="107" y="179"/>
                  </a:lnTo>
                  <a:lnTo>
                    <a:pt x="101" y="172"/>
                  </a:lnTo>
                  <a:lnTo>
                    <a:pt x="95" y="168"/>
                  </a:lnTo>
                  <a:lnTo>
                    <a:pt x="87" y="166"/>
                  </a:lnTo>
                  <a:lnTo>
                    <a:pt x="77" y="164"/>
                  </a:lnTo>
                  <a:lnTo>
                    <a:pt x="41" y="164"/>
                  </a:lnTo>
                  <a:lnTo>
                    <a:pt x="41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33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493"/>
            <p:cNvSpPr>
              <a:spLocks noEditPoints="1"/>
            </p:cNvSpPr>
            <p:nvPr/>
          </p:nvSpPr>
          <p:spPr bwMode="auto">
            <a:xfrm>
              <a:off x="4367213" y="2174875"/>
              <a:ext cx="79375" cy="82550"/>
            </a:xfrm>
            <a:custGeom>
              <a:avLst/>
              <a:gdLst>
                <a:gd name="T0" fmla="*/ 297 w 300"/>
                <a:gd name="T1" fmla="*/ 188 h 310"/>
                <a:gd name="T2" fmla="*/ 283 w 300"/>
                <a:gd name="T3" fmla="*/ 231 h 310"/>
                <a:gd name="T4" fmla="*/ 259 w 300"/>
                <a:gd name="T5" fmla="*/ 266 h 310"/>
                <a:gd name="T6" fmla="*/ 224 w 300"/>
                <a:gd name="T7" fmla="*/ 292 h 310"/>
                <a:gd name="T8" fmla="*/ 182 w 300"/>
                <a:gd name="T9" fmla="*/ 307 h 310"/>
                <a:gd name="T10" fmla="*/ 134 w 300"/>
                <a:gd name="T11" fmla="*/ 309 h 310"/>
                <a:gd name="T12" fmla="*/ 88 w 300"/>
                <a:gd name="T13" fmla="*/ 299 h 310"/>
                <a:gd name="T14" fmla="*/ 52 w 300"/>
                <a:gd name="T15" fmla="*/ 276 h 310"/>
                <a:gd name="T16" fmla="*/ 24 w 300"/>
                <a:gd name="T17" fmla="*/ 244 h 310"/>
                <a:gd name="T18" fmla="*/ 6 w 300"/>
                <a:gd name="T19" fmla="*/ 203 h 310"/>
                <a:gd name="T20" fmla="*/ 0 w 300"/>
                <a:gd name="T21" fmla="*/ 155 h 310"/>
                <a:gd name="T22" fmla="*/ 6 w 300"/>
                <a:gd name="T23" fmla="*/ 106 h 310"/>
                <a:gd name="T24" fmla="*/ 24 w 300"/>
                <a:gd name="T25" fmla="*/ 65 h 310"/>
                <a:gd name="T26" fmla="*/ 52 w 300"/>
                <a:gd name="T27" fmla="*/ 33 h 310"/>
                <a:gd name="T28" fmla="*/ 88 w 300"/>
                <a:gd name="T29" fmla="*/ 11 h 310"/>
                <a:gd name="T30" fmla="*/ 134 w 300"/>
                <a:gd name="T31" fmla="*/ 1 h 310"/>
                <a:gd name="T32" fmla="*/ 182 w 300"/>
                <a:gd name="T33" fmla="*/ 2 h 310"/>
                <a:gd name="T34" fmla="*/ 224 w 300"/>
                <a:gd name="T35" fmla="*/ 17 h 310"/>
                <a:gd name="T36" fmla="*/ 259 w 300"/>
                <a:gd name="T37" fmla="*/ 43 h 310"/>
                <a:gd name="T38" fmla="*/ 283 w 300"/>
                <a:gd name="T39" fmla="*/ 79 h 310"/>
                <a:gd name="T40" fmla="*/ 297 w 300"/>
                <a:gd name="T41" fmla="*/ 122 h 310"/>
                <a:gd name="T42" fmla="*/ 257 w 300"/>
                <a:gd name="T43" fmla="*/ 155 h 310"/>
                <a:gd name="T44" fmla="*/ 253 w 300"/>
                <a:gd name="T45" fmla="*/ 116 h 310"/>
                <a:gd name="T46" fmla="*/ 241 w 300"/>
                <a:gd name="T47" fmla="*/ 84 h 310"/>
                <a:gd name="T48" fmla="*/ 221 w 300"/>
                <a:gd name="T49" fmla="*/ 60 h 310"/>
                <a:gd name="T50" fmla="*/ 194 w 300"/>
                <a:gd name="T51" fmla="*/ 43 h 310"/>
                <a:gd name="T52" fmla="*/ 162 w 300"/>
                <a:gd name="T53" fmla="*/ 35 h 310"/>
                <a:gd name="T54" fmla="*/ 126 w 300"/>
                <a:gd name="T55" fmla="*/ 37 h 310"/>
                <a:gd name="T56" fmla="*/ 96 w 300"/>
                <a:gd name="T57" fmla="*/ 47 h 310"/>
                <a:gd name="T58" fmla="*/ 72 w 300"/>
                <a:gd name="T59" fmla="*/ 67 h 310"/>
                <a:gd name="T60" fmla="*/ 54 w 300"/>
                <a:gd name="T61" fmla="*/ 94 h 310"/>
                <a:gd name="T62" fmla="*/ 44 w 300"/>
                <a:gd name="T63" fmla="*/ 129 h 310"/>
                <a:gd name="T64" fmla="*/ 43 w 300"/>
                <a:gd name="T65" fmla="*/ 169 h 310"/>
                <a:gd name="T66" fmla="*/ 49 w 300"/>
                <a:gd name="T67" fmla="*/ 205 h 310"/>
                <a:gd name="T68" fmla="*/ 65 w 300"/>
                <a:gd name="T69" fmla="*/ 234 h 310"/>
                <a:gd name="T70" fmla="*/ 87 w 300"/>
                <a:gd name="T71" fmla="*/ 256 h 310"/>
                <a:gd name="T72" fmla="*/ 116 w 300"/>
                <a:gd name="T73" fmla="*/ 270 h 310"/>
                <a:gd name="T74" fmla="*/ 150 w 300"/>
                <a:gd name="T75" fmla="*/ 274 h 310"/>
                <a:gd name="T76" fmla="*/ 184 w 300"/>
                <a:gd name="T77" fmla="*/ 270 h 310"/>
                <a:gd name="T78" fmla="*/ 213 w 300"/>
                <a:gd name="T79" fmla="*/ 256 h 310"/>
                <a:gd name="T80" fmla="*/ 235 w 300"/>
                <a:gd name="T81" fmla="*/ 234 h 310"/>
                <a:gd name="T82" fmla="*/ 250 w 300"/>
                <a:gd name="T83" fmla="*/ 205 h 310"/>
                <a:gd name="T84" fmla="*/ 257 w 300"/>
                <a:gd name="T85" fmla="*/ 16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0" h="310">
                  <a:moveTo>
                    <a:pt x="300" y="155"/>
                  </a:moveTo>
                  <a:lnTo>
                    <a:pt x="299" y="172"/>
                  </a:lnTo>
                  <a:lnTo>
                    <a:pt x="297" y="188"/>
                  </a:lnTo>
                  <a:lnTo>
                    <a:pt x="294" y="203"/>
                  </a:lnTo>
                  <a:lnTo>
                    <a:pt x="289" y="218"/>
                  </a:lnTo>
                  <a:lnTo>
                    <a:pt x="283" y="231"/>
                  </a:lnTo>
                  <a:lnTo>
                    <a:pt x="276" y="244"/>
                  </a:lnTo>
                  <a:lnTo>
                    <a:pt x="267" y="255"/>
                  </a:lnTo>
                  <a:lnTo>
                    <a:pt x="259" y="266"/>
                  </a:lnTo>
                  <a:lnTo>
                    <a:pt x="249" y="276"/>
                  </a:lnTo>
                  <a:lnTo>
                    <a:pt x="236" y="284"/>
                  </a:lnTo>
                  <a:lnTo>
                    <a:pt x="224" y="292"/>
                  </a:lnTo>
                  <a:lnTo>
                    <a:pt x="211" y="299"/>
                  </a:lnTo>
                  <a:lnTo>
                    <a:pt x="197" y="303"/>
                  </a:lnTo>
                  <a:lnTo>
                    <a:pt x="182" y="307"/>
                  </a:lnTo>
                  <a:lnTo>
                    <a:pt x="166" y="309"/>
                  </a:lnTo>
                  <a:lnTo>
                    <a:pt x="150" y="310"/>
                  </a:lnTo>
                  <a:lnTo>
                    <a:pt x="134" y="309"/>
                  </a:lnTo>
                  <a:lnTo>
                    <a:pt x="118" y="307"/>
                  </a:lnTo>
                  <a:lnTo>
                    <a:pt x="103" y="303"/>
                  </a:lnTo>
                  <a:lnTo>
                    <a:pt x="88" y="299"/>
                  </a:lnTo>
                  <a:lnTo>
                    <a:pt x="75" y="292"/>
                  </a:lnTo>
                  <a:lnTo>
                    <a:pt x="63" y="284"/>
                  </a:lnTo>
                  <a:lnTo>
                    <a:pt x="52" y="276"/>
                  </a:lnTo>
                  <a:lnTo>
                    <a:pt x="42" y="266"/>
                  </a:lnTo>
                  <a:lnTo>
                    <a:pt x="33" y="255"/>
                  </a:lnTo>
                  <a:lnTo>
                    <a:pt x="24" y="244"/>
                  </a:lnTo>
                  <a:lnTo>
                    <a:pt x="17" y="231"/>
                  </a:lnTo>
                  <a:lnTo>
                    <a:pt x="10" y="218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2"/>
                  </a:lnTo>
                  <a:lnTo>
                    <a:pt x="0" y="155"/>
                  </a:lnTo>
                  <a:lnTo>
                    <a:pt x="0" y="139"/>
                  </a:lnTo>
                  <a:lnTo>
                    <a:pt x="3" y="122"/>
                  </a:lnTo>
                  <a:lnTo>
                    <a:pt x="6" y="106"/>
                  </a:lnTo>
                  <a:lnTo>
                    <a:pt x="10" y="92"/>
                  </a:lnTo>
                  <a:lnTo>
                    <a:pt x="17" y="79"/>
                  </a:lnTo>
                  <a:lnTo>
                    <a:pt x="24" y="65"/>
                  </a:lnTo>
                  <a:lnTo>
                    <a:pt x="33" y="54"/>
                  </a:lnTo>
                  <a:lnTo>
                    <a:pt x="42" y="43"/>
                  </a:lnTo>
                  <a:lnTo>
                    <a:pt x="52" y="33"/>
                  </a:lnTo>
                  <a:lnTo>
                    <a:pt x="63" y="25"/>
                  </a:lnTo>
                  <a:lnTo>
                    <a:pt x="75" y="17"/>
                  </a:lnTo>
                  <a:lnTo>
                    <a:pt x="88" y="11"/>
                  </a:lnTo>
                  <a:lnTo>
                    <a:pt x="103" y="6"/>
                  </a:lnTo>
                  <a:lnTo>
                    <a:pt x="118" y="2"/>
                  </a:lnTo>
                  <a:lnTo>
                    <a:pt x="134" y="1"/>
                  </a:lnTo>
                  <a:lnTo>
                    <a:pt x="150" y="0"/>
                  </a:lnTo>
                  <a:lnTo>
                    <a:pt x="166" y="1"/>
                  </a:lnTo>
                  <a:lnTo>
                    <a:pt x="182" y="2"/>
                  </a:lnTo>
                  <a:lnTo>
                    <a:pt x="197" y="6"/>
                  </a:lnTo>
                  <a:lnTo>
                    <a:pt x="211" y="11"/>
                  </a:lnTo>
                  <a:lnTo>
                    <a:pt x="224" y="17"/>
                  </a:lnTo>
                  <a:lnTo>
                    <a:pt x="236" y="25"/>
                  </a:lnTo>
                  <a:lnTo>
                    <a:pt x="249" y="33"/>
                  </a:lnTo>
                  <a:lnTo>
                    <a:pt x="259" y="43"/>
                  </a:lnTo>
                  <a:lnTo>
                    <a:pt x="267" y="54"/>
                  </a:lnTo>
                  <a:lnTo>
                    <a:pt x="276" y="65"/>
                  </a:lnTo>
                  <a:lnTo>
                    <a:pt x="283" y="79"/>
                  </a:lnTo>
                  <a:lnTo>
                    <a:pt x="289" y="92"/>
                  </a:lnTo>
                  <a:lnTo>
                    <a:pt x="294" y="106"/>
                  </a:lnTo>
                  <a:lnTo>
                    <a:pt x="297" y="122"/>
                  </a:lnTo>
                  <a:lnTo>
                    <a:pt x="299" y="139"/>
                  </a:lnTo>
                  <a:lnTo>
                    <a:pt x="300" y="155"/>
                  </a:lnTo>
                  <a:close/>
                  <a:moveTo>
                    <a:pt x="257" y="155"/>
                  </a:moveTo>
                  <a:lnTo>
                    <a:pt x="257" y="141"/>
                  </a:lnTo>
                  <a:lnTo>
                    <a:pt x="255" y="129"/>
                  </a:lnTo>
                  <a:lnTo>
                    <a:pt x="253" y="116"/>
                  </a:lnTo>
                  <a:lnTo>
                    <a:pt x="250" y="104"/>
                  </a:lnTo>
                  <a:lnTo>
                    <a:pt x="245" y="94"/>
                  </a:lnTo>
                  <a:lnTo>
                    <a:pt x="241" y="84"/>
                  </a:lnTo>
                  <a:lnTo>
                    <a:pt x="235" y="75"/>
                  </a:lnTo>
                  <a:lnTo>
                    <a:pt x="228" y="67"/>
                  </a:lnTo>
                  <a:lnTo>
                    <a:pt x="221" y="60"/>
                  </a:lnTo>
                  <a:lnTo>
                    <a:pt x="213" y="53"/>
                  </a:lnTo>
                  <a:lnTo>
                    <a:pt x="204" y="47"/>
                  </a:lnTo>
                  <a:lnTo>
                    <a:pt x="194" y="43"/>
                  </a:lnTo>
                  <a:lnTo>
                    <a:pt x="184" y="40"/>
                  </a:lnTo>
                  <a:lnTo>
                    <a:pt x="173" y="37"/>
                  </a:lnTo>
                  <a:lnTo>
                    <a:pt x="162" y="35"/>
                  </a:lnTo>
                  <a:lnTo>
                    <a:pt x="150" y="35"/>
                  </a:lnTo>
                  <a:lnTo>
                    <a:pt x="138" y="35"/>
                  </a:lnTo>
                  <a:lnTo>
                    <a:pt x="126" y="37"/>
                  </a:lnTo>
                  <a:lnTo>
                    <a:pt x="116" y="40"/>
                  </a:lnTo>
                  <a:lnTo>
                    <a:pt x="105" y="43"/>
                  </a:lnTo>
                  <a:lnTo>
                    <a:pt x="96" y="47"/>
                  </a:lnTo>
                  <a:lnTo>
                    <a:pt x="87" y="53"/>
                  </a:lnTo>
                  <a:lnTo>
                    <a:pt x="79" y="60"/>
                  </a:lnTo>
                  <a:lnTo>
                    <a:pt x="72" y="67"/>
                  </a:lnTo>
                  <a:lnTo>
                    <a:pt x="65" y="75"/>
                  </a:lnTo>
                  <a:lnTo>
                    <a:pt x="59" y="84"/>
                  </a:lnTo>
                  <a:lnTo>
                    <a:pt x="54" y="94"/>
                  </a:lnTo>
                  <a:lnTo>
                    <a:pt x="49" y="104"/>
                  </a:lnTo>
                  <a:lnTo>
                    <a:pt x="46" y="116"/>
                  </a:lnTo>
                  <a:lnTo>
                    <a:pt x="44" y="129"/>
                  </a:lnTo>
                  <a:lnTo>
                    <a:pt x="43" y="141"/>
                  </a:lnTo>
                  <a:lnTo>
                    <a:pt x="42" y="155"/>
                  </a:lnTo>
                  <a:lnTo>
                    <a:pt x="43" y="169"/>
                  </a:lnTo>
                  <a:lnTo>
                    <a:pt x="44" y="181"/>
                  </a:lnTo>
                  <a:lnTo>
                    <a:pt x="46" y="193"/>
                  </a:lnTo>
                  <a:lnTo>
                    <a:pt x="49" y="205"/>
                  </a:lnTo>
                  <a:lnTo>
                    <a:pt x="54" y="215"/>
                  </a:lnTo>
                  <a:lnTo>
                    <a:pt x="59" y="225"/>
                  </a:lnTo>
                  <a:lnTo>
                    <a:pt x="65" y="234"/>
                  </a:lnTo>
                  <a:lnTo>
                    <a:pt x="72" y="242"/>
                  </a:lnTo>
                  <a:lnTo>
                    <a:pt x="79" y="250"/>
                  </a:lnTo>
                  <a:lnTo>
                    <a:pt x="87" y="256"/>
                  </a:lnTo>
                  <a:lnTo>
                    <a:pt x="96" y="261"/>
                  </a:lnTo>
                  <a:lnTo>
                    <a:pt x="105" y="266"/>
                  </a:lnTo>
                  <a:lnTo>
                    <a:pt x="116" y="270"/>
                  </a:lnTo>
                  <a:lnTo>
                    <a:pt x="126" y="272"/>
                  </a:lnTo>
                  <a:lnTo>
                    <a:pt x="138" y="273"/>
                  </a:lnTo>
                  <a:lnTo>
                    <a:pt x="150" y="274"/>
                  </a:lnTo>
                  <a:lnTo>
                    <a:pt x="162" y="273"/>
                  </a:lnTo>
                  <a:lnTo>
                    <a:pt x="173" y="272"/>
                  </a:lnTo>
                  <a:lnTo>
                    <a:pt x="184" y="270"/>
                  </a:lnTo>
                  <a:lnTo>
                    <a:pt x="194" y="266"/>
                  </a:lnTo>
                  <a:lnTo>
                    <a:pt x="204" y="261"/>
                  </a:lnTo>
                  <a:lnTo>
                    <a:pt x="213" y="256"/>
                  </a:lnTo>
                  <a:lnTo>
                    <a:pt x="221" y="250"/>
                  </a:lnTo>
                  <a:lnTo>
                    <a:pt x="228" y="242"/>
                  </a:lnTo>
                  <a:lnTo>
                    <a:pt x="235" y="234"/>
                  </a:lnTo>
                  <a:lnTo>
                    <a:pt x="241" y="225"/>
                  </a:lnTo>
                  <a:lnTo>
                    <a:pt x="245" y="215"/>
                  </a:lnTo>
                  <a:lnTo>
                    <a:pt x="250" y="205"/>
                  </a:lnTo>
                  <a:lnTo>
                    <a:pt x="253" y="193"/>
                  </a:lnTo>
                  <a:lnTo>
                    <a:pt x="255" y="181"/>
                  </a:lnTo>
                  <a:lnTo>
                    <a:pt x="257" y="169"/>
                  </a:lnTo>
                  <a:lnTo>
                    <a:pt x="257" y="155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494"/>
            <p:cNvSpPr>
              <a:spLocks/>
            </p:cNvSpPr>
            <p:nvPr/>
          </p:nvSpPr>
          <p:spPr bwMode="auto">
            <a:xfrm>
              <a:off x="4462463" y="2176463"/>
              <a:ext cx="47625" cy="79375"/>
            </a:xfrm>
            <a:custGeom>
              <a:avLst/>
              <a:gdLst>
                <a:gd name="T0" fmla="*/ 182 w 182"/>
                <a:gd name="T1" fmla="*/ 32 h 304"/>
                <a:gd name="T2" fmla="*/ 41 w 182"/>
                <a:gd name="T3" fmla="*/ 32 h 304"/>
                <a:gd name="T4" fmla="*/ 41 w 182"/>
                <a:gd name="T5" fmla="*/ 304 h 304"/>
                <a:gd name="T6" fmla="*/ 0 w 182"/>
                <a:gd name="T7" fmla="*/ 304 h 304"/>
                <a:gd name="T8" fmla="*/ 0 w 182"/>
                <a:gd name="T9" fmla="*/ 0 h 304"/>
                <a:gd name="T10" fmla="*/ 182 w 182"/>
                <a:gd name="T11" fmla="*/ 0 h 304"/>
                <a:gd name="T12" fmla="*/ 182 w 182"/>
                <a:gd name="T13" fmla="*/ 3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304">
                  <a:moveTo>
                    <a:pt x="182" y="32"/>
                  </a:moveTo>
                  <a:lnTo>
                    <a:pt x="41" y="32"/>
                  </a:lnTo>
                  <a:lnTo>
                    <a:pt x="41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182" y="0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495"/>
            <p:cNvSpPr>
              <a:spLocks noEditPoints="1"/>
            </p:cNvSpPr>
            <p:nvPr/>
          </p:nvSpPr>
          <p:spPr bwMode="auto">
            <a:xfrm>
              <a:off x="4513263" y="2174875"/>
              <a:ext cx="79375" cy="82550"/>
            </a:xfrm>
            <a:custGeom>
              <a:avLst/>
              <a:gdLst>
                <a:gd name="T0" fmla="*/ 297 w 300"/>
                <a:gd name="T1" fmla="*/ 188 h 310"/>
                <a:gd name="T2" fmla="*/ 284 w 300"/>
                <a:gd name="T3" fmla="*/ 231 h 310"/>
                <a:gd name="T4" fmla="*/ 259 w 300"/>
                <a:gd name="T5" fmla="*/ 266 h 310"/>
                <a:gd name="T6" fmla="*/ 225 w 300"/>
                <a:gd name="T7" fmla="*/ 292 h 310"/>
                <a:gd name="T8" fmla="*/ 183 w 300"/>
                <a:gd name="T9" fmla="*/ 307 h 310"/>
                <a:gd name="T10" fmla="*/ 134 w 300"/>
                <a:gd name="T11" fmla="*/ 309 h 310"/>
                <a:gd name="T12" fmla="*/ 89 w 300"/>
                <a:gd name="T13" fmla="*/ 299 h 310"/>
                <a:gd name="T14" fmla="*/ 52 w 300"/>
                <a:gd name="T15" fmla="*/ 276 h 310"/>
                <a:gd name="T16" fmla="*/ 25 w 300"/>
                <a:gd name="T17" fmla="*/ 244 h 310"/>
                <a:gd name="T18" fmla="*/ 7 w 300"/>
                <a:gd name="T19" fmla="*/ 203 h 310"/>
                <a:gd name="T20" fmla="*/ 0 w 300"/>
                <a:gd name="T21" fmla="*/ 155 h 310"/>
                <a:gd name="T22" fmla="*/ 7 w 300"/>
                <a:gd name="T23" fmla="*/ 106 h 310"/>
                <a:gd name="T24" fmla="*/ 25 w 300"/>
                <a:gd name="T25" fmla="*/ 65 h 310"/>
                <a:gd name="T26" fmla="*/ 52 w 300"/>
                <a:gd name="T27" fmla="*/ 33 h 310"/>
                <a:gd name="T28" fmla="*/ 89 w 300"/>
                <a:gd name="T29" fmla="*/ 11 h 310"/>
                <a:gd name="T30" fmla="*/ 134 w 300"/>
                <a:gd name="T31" fmla="*/ 1 h 310"/>
                <a:gd name="T32" fmla="*/ 183 w 300"/>
                <a:gd name="T33" fmla="*/ 2 h 310"/>
                <a:gd name="T34" fmla="*/ 225 w 300"/>
                <a:gd name="T35" fmla="*/ 17 h 310"/>
                <a:gd name="T36" fmla="*/ 259 w 300"/>
                <a:gd name="T37" fmla="*/ 43 h 310"/>
                <a:gd name="T38" fmla="*/ 284 w 300"/>
                <a:gd name="T39" fmla="*/ 79 h 310"/>
                <a:gd name="T40" fmla="*/ 297 w 300"/>
                <a:gd name="T41" fmla="*/ 122 h 310"/>
                <a:gd name="T42" fmla="*/ 258 w 300"/>
                <a:gd name="T43" fmla="*/ 155 h 310"/>
                <a:gd name="T44" fmla="*/ 254 w 300"/>
                <a:gd name="T45" fmla="*/ 116 h 310"/>
                <a:gd name="T46" fmla="*/ 242 w 300"/>
                <a:gd name="T47" fmla="*/ 84 h 310"/>
                <a:gd name="T48" fmla="*/ 221 w 300"/>
                <a:gd name="T49" fmla="*/ 60 h 310"/>
                <a:gd name="T50" fmla="*/ 195 w 300"/>
                <a:gd name="T51" fmla="*/ 43 h 310"/>
                <a:gd name="T52" fmla="*/ 163 w 300"/>
                <a:gd name="T53" fmla="*/ 35 h 310"/>
                <a:gd name="T54" fmla="*/ 127 w 300"/>
                <a:gd name="T55" fmla="*/ 37 h 310"/>
                <a:gd name="T56" fmla="*/ 97 w 300"/>
                <a:gd name="T57" fmla="*/ 47 h 310"/>
                <a:gd name="T58" fmla="*/ 72 w 300"/>
                <a:gd name="T59" fmla="*/ 67 h 310"/>
                <a:gd name="T60" fmla="*/ 55 w 300"/>
                <a:gd name="T61" fmla="*/ 94 h 310"/>
                <a:gd name="T62" fmla="*/ 45 w 300"/>
                <a:gd name="T63" fmla="*/ 129 h 310"/>
                <a:gd name="T64" fmla="*/ 44 w 300"/>
                <a:gd name="T65" fmla="*/ 169 h 310"/>
                <a:gd name="T66" fmla="*/ 50 w 300"/>
                <a:gd name="T67" fmla="*/ 205 h 310"/>
                <a:gd name="T68" fmla="*/ 66 w 300"/>
                <a:gd name="T69" fmla="*/ 234 h 310"/>
                <a:gd name="T70" fmla="*/ 88 w 300"/>
                <a:gd name="T71" fmla="*/ 256 h 310"/>
                <a:gd name="T72" fmla="*/ 116 w 300"/>
                <a:gd name="T73" fmla="*/ 270 h 310"/>
                <a:gd name="T74" fmla="*/ 150 w 300"/>
                <a:gd name="T75" fmla="*/ 274 h 310"/>
                <a:gd name="T76" fmla="*/ 185 w 300"/>
                <a:gd name="T77" fmla="*/ 270 h 310"/>
                <a:gd name="T78" fmla="*/ 214 w 300"/>
                <a:gd name="T79" fmla="*/ 256 h 310"/>
                <a:gd name="T80" fmla="*/ 235 w 300"/>
                <a:gd name="T81" fmla="*/ 234 h 310"/>
                <a:gd name="T82" fmla="*/ 250 w 300"/>
                <a:gd name="T83" fmla="*/ 205 h 310"/>
                <a:gd name="T84" fmla="*/ 257 w 300"/>
                <a:gd name="T85" fmla="*/ 16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0" h="310">
                  <a:moveTo>
                    <a:pt x="300" y="155"/>
                  </a:moveTo>
                  <a:lnTo>
                    <a:pt x="299" y="172"/>
                  </a:lnTo>
                  <a:lnTo>
                    <a:pt x="297" y="188"/>
                  </a:lnTo>
                  <a:lnTo>
                    <a:pt x="294" y="203"/>
                  </a:lnTo>
                  <a:lnTo>
                    <a:pt x="289" y="218"/>
                  </a:lnTo>
                  <a:lnTo>
                    <a:pt x="284" y="231"/>
                  </a:lnTo>
                  <a:lnTo>
                    <a:pt x="276" y="244"/>
                  </a:lnTo>
                  <a:lnTo>
                    <a:pt x="268" y="255"/>
                  </a:lnTo>
                  <a:lnTo>
                    <a:pt x="259" y="266"/>
                  </a:lnTo>
                  <a:lnTo>
                    <a:pt x="248" y="276"/>
                  </a:lnTo>
                  <a:lnTo>
                    <a:pt x="237" y="284"/>
                  </a:lnTo>
                  <a:lnTo>
                    <a:pt x="225" y="292"/>
                  </a:lnTo>
                  <a:lnTo>
                    <a:pt x="211" y="299"/>
                  </a:lnTo>
                  <a:lnTo>
                    <a:pt x="197" y="303"/>
                  </a:lnTo>
                  <a:lnTo>
                    <a:pt x="183" y="307"/>
                  </a:lnTo>
                  <a:lnTo>
                    <a:pt x="167" y="309"/>
                  </a:lnTo>
                  <a:lnTo>
                    <a:pt x="150" y="310"/>
                  </a:lnTo>
                  <a:lnTo>
                    <a:pt x="134" y="309"/>
                  </a:lnTo>
                  <a:lnTo>
                    <a:pt x="118" y="307"/>
                  </a:lnTo>
                  <a:lnTo>
                    <a:pt x="104" y="303"/>
                  </a:lnTo>
                  <a:lnTo>
                    <a:pt x="89" y="299"/>
                  </a:lnTo>
                  <a:lnTo>
                    <a:pt x="76" y="292"/>
                  </a:lnTo>
                  <a:lnTo>
                    <a:pt x="64" y="284"/>
                  </a:lnTo>
                  <a:lnTo>
                    <a:pt x="52" y="276"/>
                  </a:lnTo>
                  <a:lnTo>
                    <a:pt x="42" y="266"/>
                  </a:lnTo>
                  <a:lnTo>
                    <a:pt x="32" y="255"/>
                  </a:lnTo>
                  <a:lnTo>
                    <a:pt x="25" y="244"/>
                  </a:lnTo>
                  <a:lnTo>
                    <a:pt x="18" y="231"/>
                  </a:lnTo>
                  <a:lnTo>
                    <a:pt x="11" y="218"/>
                  </a:lnTo>
                  <a:lnTo>
                    <a:pt x="7" y="203"/>
                  </a:lnTo>
                  <a:lnTo>
                    <a:pt x="3" y="188"/>
                  </a:lnTo>
                  <a:lnTo>
                    <a:pt x="1" y="172"/>
                  </a:lnTo>
                  <a:lnTo>
                    <a:pt x="0" y="155"/>
                  </a:lnTo>
                  <a:lnTo>
                    <a:pt x="1" y="139"/>
                  </a:lnTo>
                  <a:lnTo>
                    <a:pt x="3" y="122"/>
                  </a:lnTo>
                  <a:lnTo>
                    <a:pt x="7" y="106"/>
                  </a:lnTo>
                  <a:lnTo>
                    <a:pt x="11" y="92"/>
                  </a:lnTo>
                  <a:lnTo>
                    <a:pt x="18" y="79"/>
                  </a:lnTo>
                  <a:lnTo>
                    <a:pt x="25" y="65"/>
                  </a:lnTo>
                  <a:lnTo>
                    <a:pt x="32" y="54"/>
                  </a:lnTo>
                  <a:lnTo>
                    <a:pt x="42" y="43"/>
                  </a:lnTo>
                  <a:lnTo>
                    <a:pt x="52" y="33"/>
                  </a:lnTo>
                  <a:lnTo>
                    <a:pt x="64" y="25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104" y="6"/>
                  </a:lnTo>
                  <a:lnTo>
                    <a:pt x="118" y="2"/>
                  </a:lnTo>
                  <a:lnTo>
                    <a:pt x="134" y="1"/>
                  </a:lnTo>
                  <a:lnTo>
                    <a:pt x="150" y="0"/>
                  </a:lnTo>
                  <a:lnTo>
                    <a:pt x="167" y="1"/>
                  </a:lnTo>
                  <a:lnTo>
                    <a:pt x="183" y="2"/>
                  </a:lnTo>
                  <a:lnTo>
                    <a:pt x="197" y="6"/>
                  </a:lnTo>
                  <a:lnTo>
                    <a:pt x="211" y="11"/>
                  </a:lnTo>
                  <a:lnTo>
                    <a:pt x="225" y="17"/>
                  </a:lnTo>
                  <a:lnTo>
                    <a:pt x="237" y="25"/>
                  </a:lnTo>
                  <a:lnTo>
                    <a:pt x="248" y="33"/>
                  </a:lnTo>
                  <a:lnTo>
                    <a:pt x="259" y="43"/>
                  </a:lnTo>
                  <a:lnTo>
                    <a:pt x="268" y="54"/>
                  </a:lnTo>
                  <a:lnTo>
                    <a:pt x="276" y="65"/>
                  </a:lnTo>
                  <a:lnTo>
                    <a:pt x="284" y="79"/>
                  </a:lnTo>
                  <a:lnTo>
                    <a:pt x="289" y="92"/>
                  </a:lnTo>
                  <a:lnTo>
                    <a:pt x="294" y="106"/>
                  </a:lnTo>
                  <a:lnTo>
                    <a:pt x="297" y="122"/>
                  </a:lnTo>
                  <a:lnTo>
                    <a:pt x="299" y="139"/>
                  </a:lnTo>
                  <a:lnTo>
                    <a:pt x="300" y="155"/>
                  </a:lnTo>
                  <a:close/>
                  <a:moveTo>
                    <a:pt x="258" y="155"/>
                  </a:moveTo>
                  <a:lnTo>
                    <a:pt x="257" y="141"/>
                  </a:lnTo>
                  <a:lnTo>
                    <a:pt x="256" y="129"/>
                  </a:lnTo>
                  <a:lnTo>
                    <a:pt x="254" y="116"/>
                  </a:lnTo>
                  <a:lnTo>
                    <a:pt x="250" y="104"/>
                  </a:lnTo>
                  <a:lnTo>
                    <a:pt x="246" y="94"/>
                  </a:lnTo>
                  <a:lnTo>
                    <a:pt x="242" y="84"/>
                  </a:lnTo>
                  <a:lnTo>
                    <a:pt x="235" y="75"/>
                  </a:lnTo>
                  <a:lnTo>
                    <a:pt x="229" y="67"/>
                  </a:lnTo>
                  <a:lnTo>
                    <a:pt x="221" y="60"/>
                  </a:lnTo>
                  <a:lnTo>
                    <a:pt x="214" y="53"/>
                  </a:lnTo>
                  <a:lnTo>
                    <a:pt x="205" y="47"/>
                  </a:lnTo>
                  <a:lnTo>
                    <a:pt x="195" y="43"/>
                  </a:lnTo>
                  <a:lnTo>
                    <a:pt x="185" y="40"/>
                  </a:lnTo>
                  <a:lnTo>
                    <a:pt x="174" y="37"/>
                  </a:lnTo>
                  <a:lnTo>
                    <a:pt x="163" y="35"/>
                  </a:lnTo>
                  <a:lnTo>
                    <a:pt x="150" y="35"/>
                  </a:lnTo>
                  <a:lnTo>
                    <a:pt x="138" y="35"/>
                  </a:lnTo>
                  <a:lnTo>
                    <a:pt x="127" y="37"/>
                  </a:lnTo>
                  <a:lnTo>
                    <a:pt x="116" y="40"/>
                  </a:lnTo>
                  <a:lnTo>
                    <a:pt x="106" y="43"/>
                  </a:lnTo>
                  <a:lnTo>
                    <a:pt x="97" y="47"/>
                  </a:lnTo>
                  <a:lnTo>
                    <a:pt x="88" y="53"/>
                  </a:lnTo>
                  <a:lnTo>
                    <a:pt x="79" y="60"/>
                  </a:lnTo>
                  <a:lnTo>
                    <a:pt x="72" y="67"/>
                  </a:lnTo>
                  <a:lnTo>
                    <a:pt x="66" y="75"/>
                  </a:lnTo>
                  <a:lnTo>
                    <a:pt x="59" y="84"/>
                  </a:lnTo>
                  <a:lnTo>
                    <a:pt x="55" y="94"/>
                  </a:lnTo>
                  <a:lnTo>
                    <a:pt x="50" y="104"/>
                  </a:lnTo>
                  <a:lnTo>
                    <a:pt x="47" y="116"/>
                  </a:lnTo>
                  <a:lnTo>
                    <a:pt x="45" y="129"/>
                  </a:lnTo>
                  <a:lnTo>
                    <a:pt x="44" y="141"/>
                  </a:lnTo>
                  <a:lnTo>
                    <a:pt x="42" y="155"/>
                  </a:lnTo>
                  <a:lnTo>
                    <a:pt x="44" y="169"/>
                  </a:lnTo>
                  <a:lnTo>
                    <a:pt x="45" y="181"/>
                  </a:lnTo>
                  <a:lnTo>
                    <a:pt x="47" y="193"/>
                  </a:lnTo>
                  <a:lnTo>
                    <a:pt x="50" y="205"/>
                  </a:lnTo>
                  <a:lnTo>
                    <a:pt x="55" y="215"/>
                  </a:lnTo>
                  <a:lnTo>
                    <a:pt x="59" y="225"/>
                  </a:lnTo>
                  <a:lnTo>
                    <a:pt x="66" y="234"/>
                  </a:lnTo>
                  <a:lnTo>
                    <a:pt x="72" y="242"/>
                  </a:lnTo>
                  <a:lnTo>
                    <a:pt x="79" y="250"/>
                  </a:lnTo>
                  <a:lnTo>
                    <a:pt x="88" y="256"/>
                  </a:lnTo>
                  <a:lnTo>
                    <a:pt x="97" y="261"/>
                  </a:lnTo>
                  <a:lnTo>
                    <a:pt x="106" y="266"/>
                  </a:lnTo>
                  <a:lnTo>
                    <a:pt x="116" y="270"/>
                  </a:lnTo>
                  <a:lnTo>
                    <a:pt x="127" y="272"/>
                  </a:lnTo>
                  <a:lnTo>
                    <a:pt x="138" y="273"/>
                  </a:lnTo>
                  <a:lnTo>
                    <a:pt x="150" y="274"/>
                  </a:lnTo>
                  <a:lnTo>
                    <a:pt x="163" y="273"/>
                  </a:lnTo>
                  <a:lnTo>
                    <a:pt x="174" y="272"/>
                  </a:lnTo>
                  <a:lnTo>
                    <a:pt x="185" y="270"/>
                  </a:lnTo>
                  <a:lnTo>
                    <a:pt x="195" y="266"/>
                  </a:lnTo>
                  <a:lnTo>
                    <a:pt x="205" y="261"/>
                  </a:lnTo>
                  <a:lnTo>
                    <a:pt x="214" y="256"/>
                  </a:lnTo>
                  <a:lnTo>
                    <a:pt x="221" y="250"/>
                  </a:lnTo>
                  <a:lnTo>
                    <a:pt x="229" y="242"/>
                  </a:lnTo>
                  <a:lnTo>
                    <a:pt x="235" y="234"/>
                  </a:lnTo>
                  <a:lnTo>
                    <a:pt x="242" y="225"/>
                  </a:lnTo>
                  <a:lnTo>
                    <a:pt x="246" y="215"/>
                  </a:lnTo>
                  <a:lnTo>
                    <a:pt x="250" y="205"/>
                  </a:lnTo>
                  <a:lnTo>
                    <a:pt x="254" y="193"/>
                  </a:lnTo>
                  <a:lnTo>
                    <a:pt x="256" y="181"/>
                  </a:lnTo>
                  <a:lnTo>
                    <a:pt x="257" y="169"/>
                  </a:lnTo>
                  <a:lnTo>
                    <a:pt x="258" y="155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496"/>
            <p:cNvSpPr>
              <a:spLocks/>
            </p:cNvSpPr>
            <p:nvPr/>
          </p:nvSpPr>
          <p:spPr bwMode="auto">
            <a:xfrm>
              <a:off x="4632325" y="2174875"/>
              <a:ext cx="66675" cy="82550"/>
            </a:xfrm>
            <a:custGeom>
              <a:avLst/>
              <a:gdLst>
                <a:gd name="T0" fmla="*/ 236 w 255"/>
                <a:gd name="T1" fmla="*/ 244 h 310"/>
                <a:gd name="T2" fmla="*/ 255 w 255"/>
                <a:gd name="T3" fmla="*/ 264 h 310"/>
                <a:gd name="T4" fmla="*/ 234 w 255"/>
                <a:gd name="T5" fmla="*/ 283 h 310"/>
                <a:gd name="T6" fmla="*/ 209 w 255"/>
                <a:gd name="T7" fmla="*/ 298 h 310"/>
                <a:gd name="T8" fmla="*/ 181 w 255"/>
                <a:gd name="T9" fmla="*/ 307 h 310"/>
                <a:gd name="T10" fmla="*/ 145 w 255"/>
                <a:gd name="T11" fmla="*/ 310 h 310"/>
                <a:gd name="T12" fmla="*/ 114 w 255"/>
                <a:gd name="T13" fmla="*/ 308 h 310"/>
                <a:gd name="T14" fmla="*/ 86 w 255"/>
                <a:gd name="T15" fmla="*/ 299 h 310"/>
                <a:gd name="T16" fmla="*/ 62 w 255"/>
                <a:gd name="T17" fmla="*/ 285 h 310"/>
                <a:gd name="T18" fmla="*/ 40 w 255"/>
                <a:gd name="T19" fmla="*/ 266 h 310"/>
                <a:gd name="T20" fmla="*/ 24 w 255"/>
                <a:gd name="T21" fmla="*/ 244 h 310"/>
                <a:gd name="T22" fmla="*/ 12 w 255"/>
                <a:gd name="T23" fmla="*/ 218 h 310"/>
                <a:gd name="T24" fmla="*/ 4 w 255"/>
                <a:gd name="T25" fmla="*/ 188 h 310"/>
                <a:gd name="T26" fmla="*/ 0 w 255"/>
                <a:gd name="T27" fmla="*/ 155 h 310"/>
                <a:gd name="T28" fmla="*/ 4 w 255"/>
                <a:gd name="T29" fmla="*/ 122 h 310"/>
                <a:gd name="T30" fmla="*/ 12 w 255"/>
                <a:gd name="T31" fmla="*/ 92 h 310"/>
                <a:gd name="T32" fmla="*/ 25 w 255"/>
                <a:gd name="T33" fmla="*/ 65 h 310"/>
                <a:gd name="T34" fmla="*/ 42 w 255"/>
                <a:gd name="T35" fmla="*/ 43 h 310"/>
                <a:gd name="T36" fmla="*/ 64 w 255"/>
                <a:gd name="T37" fmla="*/ 24 h 310"/>
                <a:gd name="T38" fmla="*/ 89 w 255"/>
                <a:gd name="T39" fmla="*/ 11 h 310"/>
                <a:gd name="T40" fmla="*/ 118 w 255"/>
                <a:gd name="T41" fmla="*/ 2 h 310"/>
                <a:gd name="T42" fmla="*/ 149 w 255"/>
                <a:gd name="T43" fmla="*/ 0 h 310"/>
                <a:gd name="T44" fmla="*/ 179 w 255"/>
                <a:gd name="T45" fmla="*/ 2 h 310"/>
                <a:gd name="T46" fmla="*/ 206 w 255"/>
                <a:gd name="T47" fmla="*/ 10 h 310"/>
                <a:gd name="T48" fmla="*/ 230 w 255"/>
                <a:gd name="T49" fmla="*/ 22 h 310"/>
                <a:gd name="T50" fmla="*/ 251 w 255"/>
                <a:gd name="T51" fmla="*/ 38 h 310"/>
                <a:gd name="T52" fmla="*/ 235 w 255"/>
                <a:gd name="T53" fmla="*/ 58 h 310"/>
                <a:gd name="T54" fmla="*/ 231 w 255"/>
                <a:gd name="T55" fmla="*/ 62 h 310"/>
                <a:gd name="T56" fmla="*/ 224 w 255"/>
                <a:gd name="T57" fmla="*/ 61 h 310"/>
                <a:gd name="T58" fmla="*/ 213 w 255"/>
                <a:gd name="T59" fmla="*/ 53 h 310"/>
                <a:gd name="T60" fmla="*/ 194 w 255"/>
                <a:gd name="T61" fmla="*/ 44 h 310"/>
                <a:gd name="T62" fmla="*/ 175 w 255"/>
                <a:gd name="T63" fmla="*/ 37 h 310"/>
                <a:gd name="T64" fmla="*/ 158 w 255"/>
                <a:gd name="T65" fmla="*/ 35 h 310"/>
                <a:gd name="T66" fmla="*/ 137 w 255"/>
                <a:gd name="T67" fmla="*/ 35 h 310"/>
                <a:gd name="T68" fmla="*/ 116 w 255"/>
                <a:gd name="T69" fmla="*/ 40 h 310"/>
                <a:gd name="T70" fmla="*/ 97 w 255"/>
                <a:gd name="T71" fmla="*/ 47 h 310"/>
                <a:gd name="T72" fmla="*/ 80 w 255"/>
                <a:gd name="T73" fmla="*/ 60 h 310"/>
                <a:gd name="T74" fmla="*/ 66 w 255"/>
                <a:gd name="T75" fmla="*/ 75 h 310"/>
                <a:gd name="T76" fmla="*/ 55 w 255"/>
                <a:gd name="T77" fmla="*/ 94 h 310"/>
                <a:gd name="T78" fmla="*/ 47 w 255"/>
                <a:gd name="T79" fmla="*/ 116 h 310"/>
                <a:gd name="T80" fmla="*/ 44 w 255"/>
                <a:gd name="T81" fmla="*/ 141 h 310"/>
                <a:gd name="T82" fmla="*/ 44 w 255"/>
                <a:gd name="T83" fmla="*/ 169 h 310"/>
                <a:gd name="T84" fmla="*/ 47 w 255"/>
                <a:gd name="T85" fmla="*/ 194 h 310"/>
                <a:gd name="T86" fmla="*/ 55 w 255"/>
                <a:gd name="T87" fmla="*/ 216 h 310"/>
                <a:gd name="T88" fmla="*/ 66 w 255"/>
                <a:gd name="T89" fmla="*/ 235 h 310"/>
                <a:gd name="T90" fmla="*/ 80 w 255"/>
                <a:gd name="T91" fmla="*/ 250 h 310"/>
                <a:gd name="T92" fmla="*/ 97 w 255"/>
                <a:gd name="T93" fmla="*/ 262 h 310"/>
                <a:gd name="T94" fmla="*/ 116 w 255"/>
                <a:gd name="T95" fmla="*/ 270 h 310"/>
                <a:gd name="T96" fmla="*/ 137 w 255"/>
                <a:gd name="T97" fmla="*/ 274 h 310"/>
                <a:gd name="T98" fmla="*/ 161 w 255"/>
                <a:gd name="T99" fmla="*/ 274 h 310"/>
                <a:gd name="T100" fmla="*/ 183 w 255"/>
                <a:gd name="T101" fmla="*/ 271 h 310"/>
                <a:gd name="T102" fmla="*/ 202 w 255"/>
                <a:gd name="T103" fmla="*/ 264 h 310"/>
                <a:gd name="T104" fmla="*/ 217 w 255"/>
                <a:gd name="T105" fmla="*/ 254 h 310"/>
                <a:gd name="T106" fmla="*/ 230 w 255"/>
                <a:gd name="T107" fmla="*/ 24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5" h="310">
                  <a:moveTo>
                    <a:pt x="233" y="244"/>
                  </a:moveTo>
                  <a:lnTo>
                    <a:pt x="236" y="244"/>
                  </a:lnTo>
                  <a:lnTo>
                    <a:pt x="238" y="246"/>
                  </a:lnTo>
                  <a:lnTo>
                    <a:pt x="255" y="264"/>
                  </a:lnTo>
                  <a:lnTo>
                    <a:pt x="245" y="274"/>
                  </a:lnTo>
                  <a:lnTo>
                    <a:pt x="234" y="283"/>
                  </a:lnTo>
                  <a:lnTo>
                    <a:pt x="223" y="291"/>
                  </a:lnTo>
                  <a:lnTo>
                    <a:pt x="209" y="298"/>
                  </a:lnTo>
                  <a:lnTo>
                    <a:pt x="196" y="303"/>
                  </a:lnTo>
                  <a:lnTo>
                    <a:pt x="181" y="307"/>
                  </a:lnTo>
                  <a:lnTo>
                    <a:pt x="164" y="309"/>
                  </a:lnTo>
                  <a:lnTo>
                    <a:pt x="145" y="310"/>
                  </a:lnTo>
                  <a:lnTo>
                    <a:pt x="129" y="309"/>
                  </a:lnTo>
                  <a:lnTo>
                    <a:pt x="114" y="308"/>
                  </a:lnTo>
                  <a:lnTo>
                    <a:pt x="99" y="303"/>
                  </a:lnTo>
                  <a:lnTo>
                    <a:pt x="86" y="299"/>
                  </a:lnTo>
                  <a:lnTo>
                    <a:pt x="73" y="292"/>
                  </a:lnTo>
                  <a:lnTo>
                    <a:pt x="62" y="285"/>
                  </a:lnTo>
                  <a:lnTo>
                    <a:pt x="50" y="276"/>
                  </a:lnTo>
                  <a:lnTo>
                    <a:pt x="40" y="266"/>
                  </a:lnTo>
                  <a:lnTo>
                    <a:pt x="32" y="256"/>
                  </a:lnTo>
                  <a:lnTo>
                    <a:pt x="24" y="244"/>
                  </a:lnTo>
                  <a:lnTo>
                    <a:pt x="17" y="232"/>
                  </a:lnTo>
                  <a:lnTo>
                    <a:pt x="12" y="218"/>
                  </a:lnTo>
                  <a:lnTo>
                    <a:pt x="7" y="203"/>
                  </a:lnTo>
                  <a:lnTo>
                    <a:pt x="4" y="188"/>
                  </a:lnTo>
                  <a:lnTo>
                    <a:pt x="2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22"/>
                  </a:lnTo>
                  <a:lnTo>
                    <a:pt x="7" y="106"/>
                  </a:lnTo>
                  <a:lnTo>
                    <a:pt x="12" y="92"/>
                  </a:lnTo>
                  <a:lnTo>
                    <a:pt x="17" y="79"/>
                  </a:lnTo>
                  <a:lnTo>
                    <a:pt x="25" y="65"/>
                  </a:lnTo>
                  <a:lnTo>
                    <a:pt x="33" y="53"/>
                  </a:lnTo>
                  <a:lnTo>
                    <a:pt x="42" y="43"/>
                  </a:lnTo>
                  <a:lnTo>
                    <a:pt x="53" y="33"/>
                  </a:lnTo>
                  <a:lnTo>
                    <a:pt x="64" y="24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103" y="6"/>
                  </a:lnTo>
                  <a:lnTo>
                    <a:pt x="118" y="2"/>
                  </a:lnTo>
                  <a:lnTo>
                    <a:pt x="133" y="1"/>
                  </a:lnTo>
                  <a:lnTo>
                    <a:pt x="149" y="0"/>
                  </a:lnTo>
                  <a:lnTo>
                    <a:pt x="165" y="0"/>
                  </a:lnTo>
                  <a:lnTo>
                    <a:pt x="179" y="2"/>
                  </a:lnTo>
                  <a:lnTo>
                    <a:pt x="194" y="5"/>
                  </a:lnTo>
                  <a:lnTo>
                    <a:pt x="206" y="10"/>
                  </a:lnTo>
                  <a:lnTo>
                    <a:pt x="218" y="15"/>
                  </a:lnTo>
                  <a:lnTo>
                    <a:pt x="230" y="22"/>
                  </a:lnTo>
                  <a:lnTo>
                    <a:pt x="241" y="30"/>
                  </a:lnTo>
                  <a:lnTo>
                    <a:pt x="251" y="38"/>
                  </a:lnTo>
                  <a:lnTo>
                    <a:pt x="236" y="57"/>
                  </a:lnTo>
                  <a:lnTo>
                    <a:pt x="235" y="58"/>
                  </a:lnTo>
                  <a:lnTo>
                    <a:pt x="234" y="61"/>
                  </a:lnTo>
                  <a:lnTo>
                    <a:pt x="231" y="62"/>
                  </a:lnTo>
                  <a:lnTo>
                    <a:pt x="228" y="62"/>
                  </a:lnTo>
                  <a:lnTo>
                    <a:pt x="224" y="61"/>
                  </a:lnTo>
                  <a:lnTo>
                    <a:pt x="218" y="57"/>
                  </a:lnTo>
                  <a:lnTo>
                    <a:pt x="213" y="53"/>
                  </a:lnTo>
                  <a:lnTo>
                    <a:pt x="204" y="48"/>
                  </a:lnTo>
                  <a:lnTo>
                    <a:pt x="194" y="44"/>
                  </a:lnTo>
                  <a:lnTo>
                    <a:pt x="182" y="40"/>
                  </a:lnTo>
                  <a:lnTo>
                    <a:pt x="175" y="37"/>
                  </a:lnTo>
                  <a:lnTo>
                    <a:pt x="167" y="36"/>
                  </a:lnTo>
                  <a:lnTo>
                    <a:pt x="158" y="35"/>
                  </a:lnTo>
                  <a:lnTo>
                    <a:pt x="149" y="35"/>
                  </a:lnTo>
                  <a:lnTo>
                    <a:pt x="137" y="35"/>
                  </a:lnTo>
                  <a:lnTo>
                    <a:pt x="127" y="37"/>
                  </a:lnTo>
                  <a:lnTo>
                    <a:pt x="116" y="40"/>
                  </a:lnTo>
                  <a:lnTo>
                    <a:pt x="106" y="43"/>
                  </a:lnTo>
                  <a:lnTo>
                    <a:pt x="97" y="47"/>
                  </a:lnTo>
                  <a:lnTo>
                    <a:pt x="88" y="53"/>
                  </a:lnTo>
                  <a:lnTo>
                    <a:pt x="80" y="60"/>
                  </a:lnTo>
                  <a:lnTo>
                    <a:pt x="73" y="67"/>
                  </a:lnTo>
                  <a:lnTo>
                    <a:pt x="66" y="75"/>
                  </a:lnTo>
                  <a:lnTo>
                    <a:pt x="60" y="84"/>
                  </a:lnTo>
                  <a:lnTo>
                    <a:pt x="55" y="94"/>
                  </a:lnTo>
                  <a:lnTo>
                    <a:pt x="50" y="104"/>
                  </a:lnTo>
                  <a:lnTo>
                    <a:pt x="47" y="116"/>
                  </a:lnTo>
                  <a:lnTo>
                    <a:pt x="45" y="129"/>
                  </a:lnTo>
                  <a:lnTo>
                    <a:pt x="44" y="141"/>
                  </a:lnTo>
                  <a:lnTo>
                    <a:pt x="43" y="155"/>
                  </a:lnTo>
                  <a:lnTo>
                    <a:pt x="44" y="169"/>
                  </a:lnTo>
                  <a:lnTo>
                    <a:pt x="45" y="182"/>
                  </a:lnTo>
                  <a:lnTo>
                    <a:pt x="47" y="194"/>
                  </a:lnTo>
                  <a:lnTo>
                    <a:pt x="50" y="205"/>
                  </a:lnTo>
                  <a:lnTo>
                    <a:pt x="55" y="216"/>
                  </a:lnTo>
                  <a:lnTo>
                    <a:pt x="60" y="226"/>
                  </a:lnTo>
                  <a:lnTo>
                    <a:pt x="66" y="235"/>
                  </a:lnTo>
                  <a:lnTo>
                    <a:pt x="73" y="243"/>
                  </a:lnTo>
                  <a:lnTo>
                    <a:pt x="80" y="250"/>
                  </a:lnTo>
                  <a:lnTo>
                    <a:pt x="88" y="256"/>
                  </a:lnTo>
                  <a:lnTo>
                    <a:pt x="97" y="262"/>
                  </a:lnTo>
                  <a:lnTo>
                    <a:pt x="106" y="266"/>
                  </a:lnTo>
                  <a:lnTo>
                    <a:pt x="116" y="270"/>
                  </a:lnTo>
                  <a:lnTo>
                    <a:pt x="126" y="272"/>
                  </a:lnTo>
                  <a:lnTo>
                    <a:pt x="137" y="274"/>
                  </a:lnTo>
                  <a:lnTo>
                    <a:pt x="148" y="274"/>
                  </a:lnTo>
                  <a:lnTo>
                    <a:pt x="161" y="274"/>
                  </a:lnTo>
                  <a:lnTo>
                    <a:pt x="173" y="273"/>
                  </a:lnTo>
                  <a:lnTo>
                    <a:pt x="183" y="271"/>
                  </a:lnTo>
                  <a:lnTo>
                    <a:pt x="193" y="268"/>
                  </a:lnTo>
                  <a:lnTo>
                    <a:pt x="202" y="264"/>
                  </a:lnTo>
                  <a:lnTo>
                    <a:pt x="209" y="260"/>
                  </a:lnTo>
                  <a:lnTo>
                    <a:pt x="217" y="254"/>
                  </a:lnTo>
                  <a:lnTo>
                    <a:pt x="225" y="248"/>
                  </a:lnTo>
                  <a:lnTo>
                    <a:pt x="230" y="244"/>
                  </a:lnTo>
                  <a:lnTo>
                    <a:pt x="233" y="244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497"/>
            <p:cNvSpPr>
              <a:spLocks noEditPoints="1"/>
            </p:cNvSpPr>
            <p:nvPr/>
          </p:nvSpPr>
          <p:spPr bwMode="auto">
            <a:xfrm>
              <a:off x="4702175" y="2176463"/>
              <a:ext cx="74613" cy="79375"/>
            </a:xfrm>
            <a:custGeom>
              <a:avLst/>
              <a:gdLst>
                <a:gd name="T0" fmla="*/ 284 w 284"/>
                <a:gd name="T1" fmla="*/ 304 h 304"/>
                <a:gd name="T2" fmla="*/ 253 w 284"/>
                <a:gd name="T3" fmla="*/ 304 h 304"/>
                <a:gd name="T4" fmla="*/ 247 w 284"/>
                <a:gd name="T5" fmla="*/ 302 h 304"/>
                <a:gd name="T6" fmla="*/ 244 w 284"/>
                <a:gd name="T7" fmla="*/ 301 h 304"/>
                <a:gd name="T8" fmla="*/ 240 w 284"/>
                <a:gd name="T9" fmla="*/ 298 h 304"/>
                <a:gd name="T10" fmla="*/ 238 w 284"/>
                <a:gd name="T11" fmla="*/ 294 h 304"/>
                <a:gd name="T12" fmla="*/ 210 w 284"/>
                <a:gd name="T13" fmla="*/ 220 h 304"/>
                <a:gd name="T14" fmla="*/ 74 w 284"/>
                <a:gd name="T15" fmla="*/ 220 h 304"/>
                <a:gd name="T16" fmla="*/ 46 w 284"/>
                <a:gd name="T17" fmla="*/ 294 h 304"/>
                <a:gd name="T18" fmla="*/ 43 w 284"/>
                <a:gd name="T19" fmla="*/ 298 h 304"/>
                <a:gd name="T20" fmla="*/ 40 w 284"/>
                <a:gd name="T21" fmla="*/ 300 h 304"/>
                <a:gd name="T22" fmla="*/ 37 w 284"/>
                <a:gd name="T23" fmla="*/ 302 h 304"/>
                <a:gd name="T24" fmla="*/ 31 w 284"/>
                <a:gd name="T25" fmla="*/ 304 h 304"/>
                <a:gd name="T26" fmla="*/ 0 w 284"/>
                <a:gd name="T27" fmla="*/ 304 h 304"/>
                <a:gd name="T28" fmla="*/ 121 w 284"/>
                <a:gd name="T29" fmla="*/ 0 h 304"/>
                <a:gd name="T30" fmla="*/ 162 w 284"/>
                <a:gd name="T31" fmla="*/ 0 h 304"/>
                <a:gd name="T32" fmla="*/ 284 w 284"/>
                <a:gd name="T33" fmla="*/ 304 h 304"/>
                <a:gd name="T34" fmla="*/ 85 w 284"/>
                <a:gd name="T35" fmla="*/ 191 h 304"/>
                <a:gd name="T36" fmla="*/ 198 w 284"/>
                <a:gd name="T37" fmla="*/ 191 h 304"/>
                <a:gd name="T38" fmla="*/ 151 w 284"/>
                <a:gd name="T39" fmla="*/ 68 h 304"/>
                <a:gd name="T40" fmla="*/ 148 w 284"/>
                <a:gd name="T41" fmla="*/ 61 h 304"/>
                <a:gd name="T42" fmla="*/ 146 w 284"/>
                <a:gd name="T43" fmla="*/ 54 h 304"/>
                <a:gd name="T44" fmla="*/ 144 w 284"/>
                <a:gd name="T45" fmla="*/ 47 h 304"/>
                <a:gd name="T46" fmla="*/ 141 w 284"/>
                <a:gd name="T47" fmla="*/ 39 h 304"/>
                <a:gd name="T48" fmla="*/ 139 w 284"/>
                <a:gd name="T49" fmla="*/ 47 h 304"/>
                <a:gd name="T50" fmla="*/ 137 w 284"/>
                <a:gd name="T51" fmla="*/ 54 h 304"/>
                <a:gd name="T52" fmla="*/ 135 w 284"/>
                <a:gd name="T53" fmla="*/ 61 h 304"/>
                <a:gd name="T54" fmla="*/ 132 w 284"/>
                <a:gd name="T55" fmla="*/ 68 h 304"/>
                <a:gd name="T56" fmla="*/ 85 w 284"/>
                <a:gd name="T57" fmla="*/ 19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4" h="304">
                  <a:moveTo>
                    <a:pt x="284" y="304"/>
                  </a:moveTo>
                  <a:lnTo>
                    <a:pt x="253" y="304"/>
                  </a:lnTo>
                  <a:lnTo>
                    <a:pt x="247" y="302"/>
                  </a:lnTo>
                  <a:lnTo>
                    <a:pt x="244" y="301"/>
                  </a:lnTo>
                  <a:lnTo>
                    <a:pt x="240" y="298"/>
                  </a:lnTo>
                  <a:lnTo>
                    <a:pt x="238" y="294"/>
                  </a:lnTo>
                  <a:lnTo>
                    <a:pt x="210" y="220"/>
                  </a:lnTo>
                  <a:lnTo>
                    <a:pt x="74" y="220"/>
                  </a:lnTo>
                  <a:lnTo>
                    <a:pt x="46" y="294"/>
                  </a:lnTo>
                  <a:lnTo>
                    <a:pt x="43" y="298"/>
                  </a:lnTo>
                  <a:lnTo>
                    <a:pt x="40" y="300"/>
                  </a:lnTo>
                  <a:lnTo>
                    <a:pt x="37" y="302"/>
                  </a:lnTo>
                  <a:lnTo>
                    <a:pt x="31" y="304"/>
                  </a:lnTo>
                  <a:lnTo>
                    <a:pt x="0" y="304"/>
                  </a:lnTo>
                  <a:lnTo>
                    <a:pt x="121" y="0"/>
                  </a:lnTo>
                  <a:lnTo>
                    <a:pt x="162" y="0"/>
                  </a:lnTo>
                  <a:lnTo>
                    <a:pt x="284" y="304"/>
                  </a:lnTo>
                  <a:close/>
                  <a:moveTo>
                    <a:pt x="85" y="191"/>
                  </a:moveTo>
                  <a:lnTo>
                    <a:pt x="198" y="191"/>
                  </a:lnTo>
                  <a:lnTo>
                    <a:pt x="151" y="68"/>
                  </a:lnTo>
                  <a:lnTo>
                    <a:pt x="148" y="61"/>
                  </a:lnTo>
                  <a:lnTo>
                    <a:pt x="146" y="54"/>
                  </a:lnTo>
                  <a:lnTo>
                    <a:pt x="144" y="47"/>
                  </a:lnTo>
                  <a:lnTo>
                    <a:pt x="141" y="39"/>
                  </a:lnTo>
                  <a:lnTo>
                    <a:pt x="139" y="47"/>
                  </a:lnTo>
                  <a:lnTo>
                    <a:pt x="137" y="54"/>
                  </a:lnTo>
                  <a:lnTo>
                    <a:pt x="135" y="61"/>
                  </a:lnTo>
                  <a:lnTo>
                    <a:pt x="132" y="68"/>
                  </a:lnTo>
                  <a:lnTo>
                    <a:pt x="85" y="191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498"/>
            <p:cNvSpPr>
              <a:spLocks/>
            </p:cNvSpPr>
            <p:nvPr/>
          </p:nvSpPr>
          <p:spPr bwMode="auto">
            <a:xfrm>
              <a:off x="4787900" y="2176463"/>
              <a:ext cx="82550" cy="79375"/>
            </a:xfrm>
            <a:custGeom>
              <a:avLst/>
              <a:gdLst>
                <a:gd name="T0" fmla="*/ 149 w 316"/>
                <a:gd name="T1" fmla="*/ 193 h 304"/>
                <a:gd name="T2" fmla="*/ 152 w 316"/>
                <a:gd name="T3" fmla="*/ 199 h 304"/>
                <a:gd name="T4" fmla="*/ 154 w 316"/>
                <a:gd name="T5" fmla="*/ 205 h 304"/>
                <a:gd name="T6" fmla="*/ 157 w 316"/>
                <a:gd name="T7" fmla="*/ 210 h 304"/>
                <a:gd name="T8" fmla="*/ 159 w 316"/>
                <a:gd name="T9" fmla="*/ 216 h 304"/>
                <a:gd name="T10" fmla="*/ 161 w 316"/>
                <a:gd name="T11" fmla="*/ 210 h 304"/>
                <a:gd name="T12" fmla="*/ 163 w 316"/>
                <a:gd name="T13" fmla="*/ 205 h 304"/>
                <a:gd name="T14" fmla="*/ 165 w 316"/>
                <a:gd name="T15" fmla="*/ 199 h 304"/>
                <a:gd name="T16" fmla="*/ 169 w 316"/>
                <a:gd name="T17" fmla="*/ 193 h 304"/>
                <a:gd name="T18" fmla="*/ 271 w 316"/>
                <a:gd name="T19" fmla="*/ 7 h 304"/>
                <a:gd name="T20" fmla="*/ 274 w 316"/>
                <a:gd name="T21" fmla="*/ 3 h 304"/>
                <a:gd name="T22" fmla="*/ 277 w 316"/>
                <a:gd name="T23" fmla="*/ 1 h 304"/>
                <a:gd name="T24" fmla="*/ 281 w 316"/>
                <a:gd name="T25" fmla="*/ 0 h 304"/>
                <a:gd name="T26" fmla="*/ 286 w 316"/>
                <a:gd name="T27" fmla="*/ 0 h 304"/>
                <a:gd name="T28" fmla="*/ 316 w 316"/>
                <a:gd name="T29" fmla="*/ 0 h 304"/>
                <a:gd name="T30" fmla="*/ 316 w 316"/>
                <a:gd name="T31" fmla="*/ 304 h 304"/>
                <a:gd name="T32" fmla="*/ 280 w 316"/>
                <a:gd name="T33" fmla="*/ 304 h 304"/>
                <a:gd name="T34" fmla="*/ 280 w 316"/>
                <a:gd name="T35" fmla="*/ 80 h 304"/>
                <a:gd name="T36" fmla="*/ 280 w 316"/>
                <a:gd name="T37" fmla="*/ 76 h 304"/>
                <a:gd name="T38" fmla="*/ 280 w 316"/>
                <a:gd name="T39" fmla="*/ 71 h 304"/>
                <a:gd name="T40" fmla="*/ 280 w 316"/>
                <a:gd name="T41" fmla="*/ 65 h 304"/>
                <a:gd name="T42" fmla="*/ 281 w 316"/>
                <a:gd name="T43" fmla="*/ 60 h 304"/>
                <a:gd name="T44" fmla="*/ 177 w 316"/>
                <a:gd name="T45" fmla="*/ 250 h 304"/>
                <a:gd name="T46" fmla="*/ 174 w 316"/>
                <a:gd name="T47" fmla="*/ 255 h 304"/>
                <a:gd name="T48" fmla="*/ 170 w 316"/>
                <a:gd name="T49" fmla="*/ 258 h 304"/>
                <a:gd name="T50" fmla="*/ 167 w 316"/>
                <a:gd name="T51" fmla="*/ 259 h 304"/>
                <a:gd name="T52" fmla="*/ 162 w 316"/>
                <a:gd name="T53" fmla="*/ 260 h 304"/>
                <a:gd name="T54" fmla="*/ 155 w 316"/>
                <a:gd name="T55" fmla="*/ 260 h 304"/>
                <a:gd name="T56" fmla="*/ 151 w 316"/>
                <a:gd name="T57" fmla="*/ 259 h 304"/>
                <a:gd name="T58" fmla="*/ 148 w 316"/>
                <a:gd name="T59" fmla="*/ 258 h 304"/>
                <a:gd name="T60" fmla="*/ 143 w 316"/>
                <a:gd name="T61" fmla="*/ 255 h 304"/>
                <a:gd name="T62" fmla="*/ 141 w 316"/>
                <a:gd name="T63" fmla="*/ 250 h 304"/>
                <a:gd name="T64" fmla="*/ 34 w 316"/>
                <a:gd name="T65" fmla="*/ 60 h 304"/>
                <a:gd name="T66" fmla="*/ 35 w 316"/>
                <a:gd name="T67" fmla="*/ 65 h 304"/>
                <a:gd name="T68" fmla="*/ 35 w 316"/>
                <a:gd name="T69" fmla="*/ 71 h 304"/>
                <a:gd name="T70" fmla="*/ 35 w 316"/>
                <a:gd name="T71" fmla="*/ 76 h 304"/>
                <a:gd name="T72" fmla="*/ 35 w 316"/>
                <a:gd name="T73" fmla="*/ 80 h 304"/>
                <a:gd name="T74" fmla="*/ 35 w 316"/>
                <a:gd name="T75" fmla="*/ 304 h 304"/>
                <a:gd name="T76" fmla="*/ 0 w 316"/>
                <a:gd name="T77" fmla="*/ 304 h 304"/>
                <a:gd name="T78" fmla="*/ 0 w 316"/>
                <a:gd name="T79" fmla="*/ 0 h 304"/>
                <a:gd name="T80" fmla="*/ 30 w 316"/>
                <a:gd name="T81" fmla="*/ 0 h 304"/>
                <a:gd name="T82" fmla="*/ 35 w 316"/>
                <a:gd name="T83" fmla="*/ 0 h 304"/>
                <a:gd name="T84" fmla="*/ 39 w 316"/>
                <a:gd name="T85" fmla="*/ 1 h 304"/>
                <a:gd name="T86" fmla="*/ 42 w 316"/>
                <a:gd name="T87" fmla="*/ 3 h 304"/>
                <a:gd name="T88" fmla="*/ 44 w 316"/>
                <a:gd name="T89" fmla="*/ 7 h 304"/>
                <a:gd name="T90" fmla="*/ 149 w 316"/>
                <a:gd name="T91" fmla="*/ 19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6" h="304">
                  <a:moveTo>
                    <a:pt x="149" y="193"/>
                  </a:moveTo>
                  <a:lnTo>
                    <a:pt x="152" y="199"/>
                  </a:lnTo>
                  <a:lnTo>
                    <a:pt x="154" y="205"/>
                  </a:lnTo>
                  <a:lnTo>
                    <a:pt x="157" y="210"/>
                  </a:lnTo>
                  <a:lnTo>
                    <a:pt x="159" y="216"/>
                  </a:lnTo>
                  <a:lnTo>
                    <a:pt x="161" y="210"/>
                  </a:lnTo>
                  <a:lnTo>
                    <a:pt x="163" y="205"/>
                  </a:lnTo>
                  <a:lnTo>
                    <a:pt x="165" y="199"/>
                  </a:lnTo>
                  <a:lnTo>
                    <a:pt x="169" y="193"/>
                  </a:lnTo>
                  <a:lnTo>
                    <a:pt x="271" y="7"/>
                  </a:lnTo>
                  <a:lnTo>
                    <a:pt x="274" y="3"/>
                  </a:lnTo>
                  <a:lnTo>
                    <a:pt x="277" y="1"/>
                  </a:lnTo>
                  <a:lnTo>
                    <a:pt x="281" y="0"/>
                  </a:lnTo>
                  <a:lnTo>
                    <a:pt x="286" y="0"/>
                  </a:lnTo>
                  <a:lnTo>
                    <a:pt x="316" y="0"/>
                  </a:lnTo>
                  <a:lnTo>
                    <a:pt x="316" y="304"/>
                  </a:lnTo>
                  <a:lnTo>
                    <a:pt x="280" y="304"/>
                  </a:lnTo>
                  <a:lnTo>
                    <a:pt x="280" y="80"/>
                  </a:lnTo>
                  <a:lnTo>
                    <a:pt x="280" y="76"/>
                  </a:lnTo>
                  <a:lnTo>
                    <a:pt x="280" y="71"/>
                  </a:lnTo>
                  <a:lnTo>
                    <a:pt x="280" y="65"/>
                  </a:lnTo>
                  <a:lnTo>
                    <a:pt x="281" y="60"/>
                  </a:lnTo>
                  <a:lnTo>
                    <a:pt x="177" y="250"/>
                  </a:lnTo>
                  <a:lnTo>
                    <a:pt x="174" y="255"/>
                  </a:lnTo>
                  <a:lnTo>
                    <a:pt x="170" y="258"/>
                  </a:lnTo>
                  <a:lnTo>
                    <a:pt x="167" y="259"/>
                  </a:lnTo>
                  <a:lnTo>
                    <a:pt x="162" y="260"/>
                  </a:lnTo>
                  <a:lnTo>
                    <a:pt x="155" y="260"/>
                  </a:lnTo>
                  <a:lnTo>
                    <a:pt x="151" y="259"/>
                  </a:lnTo>
                  <a:lnTo>
                    <a:pt x="148" y="258"/>
                  </a:lnTo>
                  <a:lnTo>
                    <a:pt x="143" y="255"/>
                  </a:lnTo>
                  <a:lnTo>
                    <a:pt x="141" y="250"/>
                  </a:lnTo>
                  <a:lnTo>
                    <a:pt x="34" y="60"/>
                  </a:lnTo>
                  <a:lnTo>
                    <a:pt x="35" y="65"/>
                  </a:lnTo>
                  <a:lnTo>
                    <a:pt x="35" y="71"/>
                  </a:lnTo>
                  <a:lnTo>
                    <a:pt x="35" y="76"/>
                  </a:lnTo>
                  <a:lnTo>
                    <a:pt x="35" y="80"/>
                  </a:lnTo>
                  <a:lnTo>
                    <a:pt x="35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4" y="7"/>
                  </a:lnTo>
                  <a:lnTo>
                    <a:pt x="149" y="193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499"/>
            <p:cNvSpPr>
              <a:spLocks noEditPoints="1"/>
            </p:cNvSpPr>
            <p:nvPr/>
          </p:nvSpPr>
          <p:spPr bwMode="auto">
            <a:xfrm>
              <a:off x="4886325" y="2174875"/>
              <a:ext cx="79375" cy="82550"/>
            </a:xfrm>
            <a:custGeom>
              <a:avLst/>
              <a:gdLst>
                <a:gd name="T0" fmla="*/ 297 w 299"/>
                <a:gd name="T1" fmla="*/ 188 h 310"/>
                <a:gd name="T2" fmla="*/ 282 w 299"/>
                <a:gd name="T3" fmla="*/ 231 h 310"/>
                <a:gd name="T4" fmla="*/ 258 w 299"/>
                <a:gd name="T5" fmla="*/ 266 h 310"/>
                <a:gd name="T6" fmla="*/ 224 w 299"/>
                <a:gd name="T7" fmla="*/ 292 h 310"/>
                <a:gd name="T8" fmla="*/ 181 w 299"/>
                <a:gd name="T9" fmla="*/ 307 h 310"/>
                <a:gd name="T10" fmla="*/ 133 w 299"/>
                <a:gd name="T11" fmla="*/ 309 h 310"/>
                <a:gd name="T12" fmla="*/ 89 w 299"/>
                <a:gd name="T13" fmla="*/ 299 h 310"/>
                <a:gd name="T14" fmla="*/ 52 w 299"/>
                <a:gd name="T15" fmla="*/ 276 h 310"/>
                <a:gd name="T16" fmla="*/ 23 w 299"/>
                <a:gd name="T17" fmla="*/ 244 h 310"/>
                <a:gd name="T18" fmla="*/ 6 w 299"/>
                <a:gd name="T19" fmla="*/ 203 h 310"/>
                <a:gd name="T20" fmla="*/ 0 w 299"/>
                <a:gd name="T21" fmla="*/ 155 h 310"/>
                <a:gd name="T22" fmla="*/ 6 w 299"/>
                <a:gd name="T23" fmla="*/ 106 h 310"/>
                <a:gd name="T24" fmla="*/ 23 w 299"/>
                <a:gd name="T25" fmla="*/ 65 h 310"/>
                <a:gd name="T26" fmla="*/ 52 w 299"/>
                <a:gd name="T27" fmla="*/ 33 h 310"/>
                <a:gd name="T28" fmla="*/ 89 w 299"/>
                <a:gd name="T29" fmla="*/ 11 h 310"/>
                <a:gd name="T30" fmla="*/ 133 w 299"/>
                <a:gd name="T31" fmla="*/ 1 h 310"/>
                <a:gd name="T32" fmla="*/ 181 w 299"/>
                <a:gd name="T33" fmla="*/ 2 h 310"/>
                <a:gd name="T34" fmla="*/ 224 w 299"/>
                <a:gd name="T35" fmla="*/ 17 h 310"/>
                <a:gd name="T36" fmla="*/ 258 w 299"/>
                <a:gd name="T37" fmla="*/ 43 h 310"/>
                <a:gd name="T38" fmla="*/ 282 w 299"/>
                <a:gd name="T39" fmla="*/ 79 h 310"/>
                <a:gd name="T40" fmla="*/ 297 w 299"/>
                <a:gd name="T41" fmla="*/ 122 h 310"/>
                <a:gd name="T42" fmla="*/ 257 w 299"/>
                <a:gd name="T43" fmla="*/ 155 h 310"/>
                <a:gd name="T44" fmla="*/ 253 w 299"/>
                <a:gd name="T45" fmla="*/ 116 h 310"/>
                <a:gd name="T46" fmla="*/ 240 w 299"/>
                <a:gd name="T47" fmla="*/ 84 h 310"/>
                <a:gd name="T48" fmla="*/ 221 w 299"/>
                <a:gd name="T49" fmla="*/ 60 h 310"/>
                <a:gd name="T50" fmla="*/ 194 w 299"/>
                <a:gd name="T51" fmla="*/ 43 h 310"/>
                <a:gd name="T52" fmla="*/ 161 w 299"/>
                <a:gd name="T53" fmla="*/ 35 h 310"/>
                <a:gd name="T54" fmla="*/ 126 w 299"/>
                <a:gd name="T55" fmla="*/ 37 h 310"/>
                <a:gd name="T56" fmla="*/ 95 w 299"/>
                <a:gd name="T57" fmla="*/ 47 h 310"/>
                <a:gd name="T58" fmla="*/ 71 w 299"/>
                <a:gd name="T59" fmla="*/ 67 h 310"/>
                <a:gd name="T60" fmla="*/ 53 w 299"/>
                <a:gd name="T61" fmla="*/ 94 h 310"/>
                <a:gd name="T62" fmla="*/ 43 w 299"/>
                <a:gd name="T63" fmla="*/ 129 h 310"/>
                <a:gd name="T64" fmla="*/ 42 w 299"/>
                <a:gd name="T65" fmla="*/ 169 h 310"/>
                <a:gd name="T66" fmla="*/ 50 w 299"/>
                <a:gd name="T67" fmla="*/ 205 h 310"/>
                <a:gd name="T68" fmla="*/ 64 w 299"/>
                <a:gd name="T69" fmla="*/ 234 h 310"/>
                <a:gd name="T70" fmla="*/ 86 w 299"/>
                <a:gd name="T71" fmla="*/ 256 h 310"/>
                <a:gd name="T72" fmla="*/ 115 w 299"/>
                <a:gd name="T73" fmla="*/ 270 h 310"/>
                <a:gd name="T74" fmla="*/ 150 w 299"/>
                <a:gd name="T75" fmla="*/ 274 h 310"/>
                <a:gd name="T76" fmla="*/ 183 w 299"/>
                <a:gd name="T77" fmla="*/ 270 h 310"/>
                <a:gd name="T78" fmla="*/ 212 w 299"/>
                <a:gd name="T79" fmla="*/ 256 h 310"/>
                <a:gd name="T80" fmla="*/ 234 w 299"/>
                <a:gd name="T81" fmla="*/ 234 h 310"/>
                <a:gd name="T82" fmla="*/ 250 w 299"/>
                <a:gd name="T83" fmla="*/ 205 h 310"/>
                <a:gd name="T84" fmla="*/ 257 w 299"/>
                <a:gd name="T85" fmla="*/ 16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9" h="310">
                  <a:moveTo>
                    <a:pt x="299" y="155"/>
                  </a:moveTo>
                  <a:lnTo>
                    <a:pt x="299" y="172"/>
                  </a:lnTo>
                  <a:lnTo>
                    <a:pt x="297" y="188"/>
                  </a:lnTo>
                  <a:lnTo>
                    <a:pt x="293" y="203"/>
                  </a:lnTo>
                  <a:lnTo>
                    <a:pt x="289" y="218"/>
                  </a:lnTo>
                  <a:lnTo>
                    <a:pt x="282" y="231"/>
                  </a:lnTo>
                  <a:lnTo>
                    <a:pt x="275" y="244"/>
                  </a:lnTo>
                  <a:lnTo>
                    <a:pt x="268" y="255"/>
                  </a:lnTo>
                  <a:lnTo>
                    <a:pt x="258" y="266"/>
                  </a:lnTo>
                  <a:lnTo>
                    <a:pt x="248" y="276"/>
                  </a:lnTo>
                  <a:lnTo>
                    <a:pt x="237" y="284"/>
                  </a:lnTo>
                  <a:lnTo>
                    <a:pt x="224" y="292"/>
                  </a:lnTo>
                  <a:lnTo>
                    <a:pt x="211" y="299"/>
                  </a:lnTo>
                  <a:lnTo>
                    <a:pt x="196" y="303"/>
                  </a:lnTo>
                  <a:lnTo>
                    <a:pt x="181" y="307"/>
                  </a:lnTo>
                  <a:lnTo>
                    <a:pt x="165" y="309"/>
                  </a:lnTo>
                  <a:lnTo>
                    <a:pt x="150" y="310"/>
                  </a:lnTo>
                  <a:lnTo>
                    <a:pt x="133" y="309"/>
                  </a:lnTo>
                  <a:lnTo>
                    <a:pt x="117" y="307"/>
                  </a:lnTo>
                  <a:lnTo>
                    <a:pt x="102" y="303"/>
                  </a:lnTo>
                  <a:lnTo>
                    <a:pt x="89" y="299"/>
                  </a:lnTo>
                  <a:lnTo>
                    <a:pt x="75" y="292"/>
                  </a:lnTo>
                  <a:lnTo>
                    <a:pt x="63" y="284"/>
                  </a:lnTo>
                  <a:lnTo>
                    <a:pt x="52" y="276"/>
                  </a:lnTo>
                  <a:lnTo>
                    <a:pt x="41" y="266"/>
                  </a:lnTo>
                  <a:lnTo>
                    <a:pt x="32" y="255"/>
                  </a:lnTo>
                  <a:lnTo>
                    <a:pt x="23" y="244"/>
                  </a:lnTo>
                  <a:lnTo>
                    <a:pt x="16" y="231"/>
                  </a:lnTo>
                  <a:lnTo>
                    <a:pt x="11" y="218"/>
                  </a:lnTo>
                  <a:lnTo>
                    <a:pt x="6" y="203"/>
                  </a:lnTo>
                  <a:lnTo>
                    <a:pt x="2" y="188"/>
                  </a:lnTo>
                  <a:lnTo>
                    <a:pt x="1" y="172"/>
                  </a:lnTo>
                  <a:lnTo>
                    <a:pt x="0" y="155"/>
                  </a:lnTo>
                  <a:lnTo>
                    <a:pt x="1" y="139"/>
                  </a:lnTo>
                  <a:lnTo>
                    <a:pt x="2" y="122"/>
                  </a:lnTo>
                  <a:lnTo>
                    <a:pt x="6" y="106"/>
                  </a:lnTo>
                  <a:lnTo>
                    <a:pt x="11" y="92"/>
                  </a:lnTo>
                  <a:lnTo>
                    <a:pt x="16" y="79"/>
                  </a:lnTo>
                  <a:lnTo>
                    <a:pt x="23" y="65"/>
                  </a:lnTo>
                  <a:lnTo>
                    <a:pt x="32" y="54"/>
                  </a:lnTo>
                  <a:lnTo>
                    <a:pt x="41" y="43"/>
                  </a:lnTo>
                  <a:lnTo>
                    <a:pt x="52" y="33"/>
                  </a:lnTo>
                  <a:lnTo>
                    <a:pt x="63" y="25"/>
                  </a:lnTo>
                  <a:lnTo>
                    <a:pt x="75" y="17"/>
                  </a:lnTo>
                  <a:lnTo>
                    <a:pt x="89" y="11"/>
                  </a:lnTo>
                  <a:lnTo>
                    <a:pt x="102" y="6"/>
                  </a:lnTo>
                  <a:lnTo>
                    <a:pt x="117" y="2"/>
                  </a:lnTo>
                  <a:lnTo>
                    <a:pt x="133" y="1"/>
                  </a:lnTo>
                  <a:lnTo>
                    <a:pt x="150" y="0"/>
                  </a:lnTo>
                  <a:lnTo>
                    <a:pt x="165" y="1"/>
                  </a:lnTo>
                  <a:lnTo>
                    <a:pt x="181" y="2"/>
                  </a:lnTo>
                  <a:lnTo>
                    <a:pt x="196" y="6"/>
                  </a:lnTo>
                  <a:lnTo>
                    <a:pt x="211" y="11"/>
                  </a:lnTo>
                  <a:lnTo>
                    <a:pt x="224" y="17"/>
                  </a:lnTo>
                  <a:lnTo>
                    <a:pt x="237" y="25"/>
                  </a:lnTo>
                  <a:lnTo>
                    <a:pt x="248" y="33"/>
                  </a:lnTo>
                  <a:lnTo>
                    <a:pt x="258" y="43"/>
                  </a:lnTo>
                  <a:lnTo>
                    <a:pt x="268" y="54"/>
                  </a:lnTo>
                  <a:lnTo>
                    <a:pt x="275" y="65"/>
                  </a:lnTo>
                  <a:lnTo>
                    <a:pt x="282" y="79"/>
                  </a:lnTo>
                  <a:lnTo>
                    <a:pt x="289" y="92"/>
                  </a:lnTo>
                  <a:lnTo>
                    <a:pt x="293" y="106"/>
                  </a:lnTo>
                  <a:lnTo>
                    <a:pt x="297" y="122"/>
                  </a:lnTo>
                  <a:lnTo>
                    <a:pt x="299" y="139"/>
                  </a:lnTo>
                  <a:lnTo>
                    <a:pt x="299" y="155"/>
                  </a:lnTo>
                  <a:close/>
                  <a:moveTo>
                    <a:pt x="257" y="155"/>
                  </a:moveTo>
                  <a:lnTo>
                    <a:pt x="257" y="141"/>
                  </a:lnTo>
                  <a:lnTo>
                    <a:pt x="255" y="129"/>
                  </a:lnTo>
                  <a:lnTo>
                    <a:pt x="253" y="116"/>
                  </a:lnTo>
                  <a:lnTo>
                    <a:pt x="250" y="104"/>
                  </a:lnTo>
                  <a:lnTo>
                    <a:pt x="245" y="94"/>
                  </a:lnTo>
                  <a:lnTo>
                    <a:pt x="240" y="84"/>
                  </a:lnTo>
                  <a:lnTo>
                    <a:pt x="234" y="75"/>
                  </a:lnTo>
                  <a:lnTo>
                    <a:pt x="228" y="67"/>
                  </a:lnTo>
                  <a:lnTo>
                    <a:pt x="221" y="60"/>
                  </a:lnTo>
                  <a:lnTo>
                    <a:pt x="212" y="53"/>
                  </a:lnTo>
                  <a:lnTo>
                    <a:pt x="203" y="47"/>
                  </a:lnTo>
                  <a:lnTo>
                    <a:pt x="194" y="43"/>
                  </a:lnTo>
                  <a:lnTo>
                    <a:pt x="183" y="40"/>
                  </a:lnTo>
                  <a:lnTo>
                    <a:pt x="173" y="37"/>
                  </a:lnTo>
                  <a:lnTo>
                    <a:pt x="161" y="35"/>
                  </a:lnTo>
                  <a:lnTo>
                    <a:pt x="150" y="35"/>
                  </a:lnTo>
                  <a:lnTo>
                    <a:pt x="138" y="35"/>
                  </a:lnTo>
                  <a:lnTo>
                    <a:pt x="126" y="37"/>
                  </a:lnTo>
                  <a:lnTo>
                    <a:pt x="115" y="40"/>
                  </a:lnTo>
                  <a:lnTo>
                    <a:pt x="105" y="43"/>
                  </a:lnTo>
                  <a:lnTo>
                    <a:pt x="95" y="47"/>
                  </a:lnTo>
                  <a:lnTo>
                    <a:pt x="86" y="53"/>
                  </a:lnTo>
                  <a:lnTo>
                    <a:pt x="79" y="60"/>
                  </a:lnTo>
                  <a:lnTo>
                    <a:pt x="71" y="67"/>
                  </a:lnTo>
                  <a:lnTo>
                    <a:pt x="64" y="75"/>
                  </a:lnTo>
                  <a:lnTo>
                    <a:pt x="59" y="84"/>
                  </a:lnTo>
                  <a:lnTo>
                    <a:pt x="53" y="94"/>
                  </a:lnTo>
                  <a:lnTo>
                    <a:pt x="50" y="104"/>
                  </a:lnTo>
                  <a:lnTo>
                    <a:pt x="46" y="116"/>
                  </a:lnTo>
                  <a:lnTo>
                    <a:pt x="43" y="129"/>
                  </a:lnTo>
                  <a:lnTo>
                    <a:pt x="42" y="141"/>
                  </a:lnTo>
                  <a:lnTo>
                    <a:pt x="42" y="155"/>
                  </a:lnTo>
                  <a:lnTo>
                    <a:pt x="42" y="169"/>
                  </a:lnTo>
                  <a:lnTo>
                    <a:pt x="43" y="181"/>
                  </a:lnTo>
                  <a:lnTo>
                    <a:pt x="46" y="193"/>
                  </a:lnTo>
                  <a:lnTo>
                    <a:pt x="50" y="205"/>
                  </a:lnTo>
                  <a:lnTo>
                    <a:pt x="53" y="215"/>
                  </a:lnTo>
                  <a:lnTo>
                    <a:pt x="59" y="225"/>
                  </a:lnTo>
                  <a:lnTo>
                    <a:pt x="64" y="234"/>
                  </a:lnTo>
                  <a:lnTo>
                    <a:pt x="71" y="242"/>
                  </a:lnTo>
                  <a:lnTo>
                    <a:pt x="79" y="250"/>
                  </a:lnTo>
                  <a:lnTo>
                    <a:pt x="86" y="256"/>
                  </a:lnTo>
                  <a:lnTo>
                    <a:pt x="95" y="261"/>
                  </a:lnTo>
                  <a:lnTo>
                    <a:pt x="105" y="266"/>
                  </a:lnTo>
                  <a:lnTo>
                    <a:pt x="115" y="270"/>
                  </a:lnTo>
                  <a:lnTo>
                    <a:pt x="126" y="272"/>
                  </a:lnTo>
                  <a:lnTo>
                    <a:pt x="138" y="273"/>
                  </a:lnTo>
                  <a:lnTo>
                    <a:pt x="150" y="274"/>
                  </a:lnTo>
                  <a:lnTo>
                    <a:pt x="161" y="273"/>
                  </a:lnTo>
                  <a:lnTo>
                    <a:pt x="173" y="272"/>
                  </a:lnTo>
                  <a:lnTo>
                    <a:pt x="183" y="270"/>
                  </a:lnTo>
                  <a:lnTo>
                    <a:pt x="194" y="266"/>
                  </a:lnTo>
                  <a:lnTo>
                    <a:pt x="203" y="261"/>
                  </a:lnTo>
                  <a:lnTo>
                    <a:pt x="212" y="256"/>
                  </a:lnTo>
                  <a:lnTo>
                    <a:pt x="221" y="250"/>
                  </a:lnTo>
                  <a:lnTo>
                    <a:pt x="228" y="242"/>
                  </a:lnTo>
                  <a:lnTo>
                    <a:pt x="234" y="234"/>
                  </a:lnTo>
                  <a:lnTo>
                    <a:pt x="240" y="225"/>
                  </a:lnTo>
                  <a:lnTo>
                    <a:pt x="245" y="215"/>
                  </a:lnTo>
                  <a:lnTo>
                    <a:pt x="250" y="205"/>
                  </a:lnTo>
                  <a:lnTo>
                    <a:pt x="253" y="193"/>
                  </a:lnTo>
                  <a:lnTo>
                    <a:pt x="255" y="181"/>
                  </a:lnTo>
                  <a:lnTo>
                    <a:pt x="257" y="169"/>
                  </a:lnTo>
                  <a:lnTo>
                    <a:pt x="257" y="155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500"/>
            <p:cNvSpPr>
              <a:spLocks noEditPoints="1"/>
            </p:cNvSpPr>
            <p:nvPr/>
          </p:nvSpPr>
          <p:spPr bwMode="auto">
            <a:xfrm>
              <a:off x="4976813" y="2174875"/>
              <a:ext cx="79375" cy="82550"/>
            </a:xfrm>
            <a:custGeom>
              <a:avLst/>
              <a:gdLst>
                <a:gd name="T0" fmla="*/ 297 w 300"/>
                <a:gd name="T1" fmla="*/ 188 h 310"/>
                <a:gd name="T2" fmla="*/ 282 w 300"/>
                <a:gd name="T3" fmla="*/ 231 h 310"/>
                <a:gd name="T4" fmla="*/ 258 w 300"/>
                <a:gd name="T5" fmla="*/ 266 h 310"/>
                <a:gd name="T6" fmla="*/ 225 w 300"/>
                <a:gd name="T7" fmla="*/ 292 h 310"/>
                <a:gd name="T8" fmla="*/ 182 w 300"/>
                <a:gd name="T9" fmla="*/ 307 h 310"/>
                <a:gd name="T10" fmla="*/ 133 w 300"/>
                <a:gd name="T11" fmla="*/ 309 h 310"/>
                <a:gd name="T12" fmla="*/ 89 w 300"/>
                <a:gd name="T13" fmla="*/ 299 h 310"/>
                <a:gd name="T14" fmla="*/ 52 w 300"/>
                <a:gd name="T15" fmla="*/ 276 h 310"/>
                <a:gd name="T16" fmla="*/ 24 w 300"/>
                <a:gd name="T17" fmla="*/ 244 h 310"/>
                <a:gd name="T18" fmla="*/ 7 w 300"/>
                <a:gd name="T19" fmla="*/ 203 h 310"/>
                <a:gd name="T20" fmla="*/ 0 w 300"/>
                <a:gd name="T21" fmla="*/ 155 h 310"/>
                <a:gd name="T22" fmla="*/ 7 w 300"/>
                <a:gd name="T23" fmla="*/ 106 h 310"/>
                <a:gd name="T24" fmla="*/ 24 w 300"/>
                <a:gd name="T25" fmla="*/ 65 h 310"/>
                <a:gd name="T26" fmla="*/ 52 w 300"/>
                <a:gd name="T27" fmla="*/ 33 h 310"/>
                <a:gd name="T28" fmla="*/ 89 w 300"/>
                <a:gd name="T29" fmla="*/ 11 h 310"/>
                <a:gd name="T30" fmla="*/ 133 w 300"/>
                <a:gd name="T31" fmla="*/ 1 h 310"/>
                <a:gd name="T32" fmla="*/ 182 w 300"/>
                <a:gd name="T33" fmla="*/ 2 h 310"/>
                <a:gd name="T34" fmla="*/ 225 w 300"/>
                <a:gd name="T35" fmla="*/ 17 h 310"/>
                <a:gd name="T36" fmla="*/ 258 w 300"/>
                <a:gd name="T37" fmla="*/ 43 h 310"/>
                <a:gd name="T38" fmla="*/ 282 w 300"/>
                <a:gd name="T39" fmla="*/ 79 h 310"/>
                <a:gd name="T40" fmla="*/ 297 w 300"/>
                <a:gd name="T41" fmla="*/ 122 h 310"/>
                <a:gd name="T42" fmla="*/ 258 w 300"/>
                <a:gd name="T43" fmla="*/ 155 h 310"/>
                <a:gd name="T44" fmla="*/ 253 w 300"/>
                <a:gd name="T45" fmla="*/ 116 h 310"/>
                <a:gd name="T46" fmla="*/ 240 w 300"/>
                <a:gd name="T47" fmla="*/ 84 h 310"/>
                <a:gd name="T48" fmla="*/ 221 w 300"/>
                <a:gd name="T49" fmla="*/ 60 h 310"/>
                <a:gd name="T50" fmla="*/ 194 w 300"/>
                <a:gd name="T51" fmla="*/ 43 h 310"/>
                <a:gd name="T52" fmla="*/ 162 w 300"/>
                <a:gd name="T53" fmla="*/ 35 h 310"/>
                <a:gd name="T54" fmla="*/ 127 w 300"/>
                <a:gd name="T55" fmla="*/ 37 h 310"/>
                <a:gd name="T56" fmla="*/ 95 w 300"/>
                <a:gd name="T57" fmla="*/ 47 h 310"/>
                <a:gd name="T58" fmla="*/ 71 w 300"/>
                <a:gd name="T59" fmla="*/ 67 h 310"/>
                <a:gd name="T60" fmla="*/ 54 w 300"/>
                <a:gd name="T61" fmla="*/ 94 h 310"/>
                <a:gd name="T62" fmla="*/ 44 w 300"/>
                <a:gd name="T63" fmla="*/ 129 h 310"/>
                <a:gd name="T64" fmla="*/ 42 w 300"/>
                <a:gd name="T65" fmla="*/ 169 h 310"/>
                <a:gd name="T66" fmla="*/ 50 w 300"/>
                <a:gd name="T67" fmla="*/ 205 h 310"/>
                <a:gd name="T68" fmla="*/ 64 w 300"/>
                <a:gd name="T69" fmla="*/ 234 h 310"/>
                <a:gd name="T70" fmla="*/ 87 w 300"/>
                <a:gd name="T71" fmla="*/ 256 h 310"/>
                <a:gd name="T72" fmla="*/ 116 w 300"/>
                <a:gd name="T73" fmla="*/ 270 h 310"/>
                <a:gd name="T74" fmla="*/ 150 w 300"/>
                <a:gd name="T75" fmla="*/ 274 h 310"/>
                <a:gd name="T76" fmla="*/ 184 w 300"/>
                <a:gd name="T77" fmla="*/ 270 h 310"/>
                <a:gd name="T78" fmla="*/ 212 w 300"/>
                <a:gd name="T79" fmla="*/ 256 h 310"/>
                <a:gd name="T80" fmla="*/ 235 w 300"/>
                <a:gd name="T81" fmla="*/ 234 h 310"/>
                <a:gd name="T82" fmla="*/ 250 w 300"/>
                <a:gd name="T83" fmla="*/ 205 h 310"/>
                <a:gd name="T84" fmla="*/ 257 w 300"/>
                <a:gd name="T85" fmla="*/ 16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0" h="310">
                  <a:moveTo>
                    <a:pt x="300" y="155"/>
                  </a:moveTo>
                  <a:lnTo>
                    <a:pt x="299" y="172"/>
                  </a:lnTo>
                  <a:lnTo>
                    <a:pt x="297" y="188"/>
                  </a:lnTo>
                  <a:lnTo>
                    <a:pt x="293" y="203"/>
                  </a:lnTo>
                  <a:lnTo>
                    <a:pt x="289" y="218"/>
                  </a:lnTo>
                  <a:lnTo>
                    <a:pt x="282" y="231"/>
                  </a:lnTo>
                  <a:lnTo>
                    <a:pt x="276" y="244"/>
                  </a:lnTo>
                  <a:lnTo>
                    <a:pt x="268" y="255"/>
                  </a:lnTo>
                  <a:lnTo>
                    <a:pt x="258" y="266"/>
                  </a:lnTo>
                  <a:lnTo>
                    <a:pt x="248" y="276"/>
                  </a:lnTo>
                  <a:lnTo>
                    <a:pt x="237" y="284"/>
                  </a:lnTo>
                  <a:lnTo>
                    <a:pt x="225" y="292"/>
                  </a:lnTo>
                  <a:lnTo>
                    <a:pt x="211" y="299"/>
                  </a:lnTo>
                  <a:lnTo>
                    <a:pt x="197" y="303"/>
                  </a:lnTo>
                  <a:lnTo>
                    <a:pt x="182" y="307"/>
                  </a:lnTo>
                  <a:lnTo>
                    <a:pt x="166" y="309"/>
                  </a:lnTo>
                  <a:lnTo>
                    <a:pt x="150" y="310"/>
                  </a:lnTo>
                  <a:lnTo>
                    <a:pt x="133" y="309"/>
                  </a:lnTo>
                  <a:lnTo>
                    <a:pt x="118" y="307"/>
                  </a:lnTo>
                  <a:lnTo>
                    <a:pt x="103" y="303"/>
                  </a:lnTo>
                  <a:lnTo>
                    <a:pt x="89" y="299"/>
                  </a:lnTo>
                  <a:lnTo>
                    <a:pt x="75" y="292"/>
                  </a:lnTo>
                  <a:lnTo>
                    <a:pt x="63" y="284"/>
                  </a:lnTo>
                  <a:lnTo>
                    <a:pt x="52" y="276"/>
                  </a:lnTo>
                  <a:lnTo>
                    <a:pt x="41" y="266"/>
                  </a:lnTo>
                  <a:lnTo>
                    <a:pt x="32" y="255"/>
                  </a:lnTo>
                  <a:lnTo>
                    <a:pt x="24" y="244"/>
                  </a:lnTo>
                  <a:lnTo>
                    <a:pt x="17" y="231"/>
                  </a:lnTo>
                  <a:lnTo>
                    <a:pt x="11" y="218"/>
                  </a:lnTo>
                  <a:lnTo>
                    <a:pt x="7" y="203"/>
                  </a:lnTo>
                  <a:lnTo>
                    <a:pt x="3" y="188"/>
                  </a:lnTo>
                  <a:lnTo>
                    <a:pt x="1" y="172"/>
                  </a:lnTo>
                  <a:lnTo>
                    <a:pt x="0" y="155"/>
                  </a:lnTo>
                  <a:lnTo>
                    <a:pt x="1" y="139"/>
                  </a:lnTo>
                  <a:lnTo>
                    <a:pt x="3" y="122"/>
                  </a:lnTo>
                  <a:lnTo>
                    <a:pt x="7" y="106"/>
                  </a:lnTo>
                  <a:lnTo>
                    <a:pt x="11" y="92"/>
                  </a:lnTo>
                  <a:lnTo>
                    <a:pt x="17" y="79"/>
                  </a:lnTo>
                  <a:lnTo>
                    <a:pt x="24" y="65"/>
                  </a:lnTo>
                  <a:lnTo>
                    <a:pt x="32" y="54"/>
                  </a:lnTo>
                  <a:lnTo>
                    <a:pt x="41" y="43"/>
                  </a:lnTo>
                  <a:lnTo>
                    <a:pt x="52" y="33"/>
                  </a:lnTo>
                  <a:lnTo>
                    <a:pt x="63" y="25"/>
                  </a:lnTo>
                  <a:lnTo>
                    <a:pt x="75" y="17"/>
                  </a:lnTo>
                  <a:lnTo>
                    <a:pt x="89" y="11"/>
                  </a:lnTo>
                  <a:lnTo>
                    <a:pt x="103" y="6"/>
                  </a:lnTo>
                  <a:lnTo>
                    <a:pt x="118" y="2"/>
                  </a:lnTo>
                  <a:lnTo>
                    <a:pt x="133" y="1"/>
                  </a:lnTo>
                  <a:lnTo>
                    <a:pt x="150" y="0"/>
                  </a:lnTo>
                  <a:lnTo>
                    <a:pt x="166" y="1"/>
                  </a:lnTo>
                  <a:lnTo>
                    <a:pt x="182" y="2"/>
                  </a:lnTo>
                  <a:lnTo>
                    <a:pt x="197" y="6"/>
                  </a:lnTo>
                  <a:lnTo>
                    <a:pt x="211" y="11"/>
                  </a:lnTo>
                  <a:lnTo>
                    <a:pt x="225" y="17"/>
                  </a:lnTo>
                  <a:lnTo>
                    <a:pt x="237" y="25"/>
                  </a:lnTo>
                  <a:lnTo>
                    <a:pt x="248" y="33"/>
                  </a:lnTo>
                  <a:lnTo>
                    <a:pt x="258" y="43"/>
                  </a:lnTo>
                  <a:lnTo>
                    <a:pt x="268" y="54"/>
                  </a:lnTo>
                  <a:lnTo>
                    <a:pt x="276" y="65"/>
                  </a:lnTo>
                  <a:lnTo>
                    <a:pt x="282" y="79"/>
                  </a:lnTo>
                  <a:lnTo>
                    <a:pt x="289" y="92"/>
                  </a:lnTo>
                  <a:lnTo>
                    <a:pt x="293" y="106"/>
                  </a:lnTo>
                  <a:lnTo>
                    <a:pt x="297" y="122"/>
                  </a:lnTo>
                  <a:lnTo>
                    <a:pt x="299" y="139"/>
                  </a:lnTo>
                  <a:lnTo>
                    <a:pt x="300" y="155"/>
                  </a:lnTo>
                  <a:close/>
                  <a:moveTo>
                    <a:pt x="258" y="155"/>
                  </a:moveTo>
                  <a:lnTo>
                    <a:pt x="257" y="141"/>
                  </a:lnTo>
                  <a:lnTo>
                    <a:pt x="256" y="129"/>
                  </a:lnTo>
                  <a:lnTo>
                    <a:pt x="253" y="116"/>
                  </a:lnTo>
                  <a:lnTo>
                    <a:pt x="250" y="104"/>
                  </a:lnTo>
                  <a:lnTo>
                    <a:pt x="246" y="94"/>
                  </a:lnTo>
                  <a:lnTo>
                    <a:pt x="240" y="84"/>
                  </a:lnTo>
                  <a:lnTo>
                    <a:pt x="235" y="75"/>
                  </a:lnTo>
                  <a:lnTo>
                    <a:pt x="228" y="67"/>
                  </a:lnTo>
                  <a:lnTo>
                    <a:pt x="221" y="60"/>
                  </a:lnTo>
                  <a:lnTo>
                    <a:pt x="212" y="53"/>
                  </a:lnTo>
                  <a:lnTo>
                    <a:pt x="203" y="47"/>
                  </a:lnTo>
                  <a:lnTo>
                    <a:pt x="194" y="43"/>
                  </a:lnTo>
                  <a:lnTo>
                    <a:pt x="184" y="40"/>
                  </a:lnTo>
                  <a:lnTo>
                    <a:pt x="173" y="37"/>
                  </a:lnTo>
                  <a:lnTo>
                    <a:pt x="162" y="35"/>
                  </a:lnTo>
                  <a:lnTo>
                    <a:pt x="150" y="35"/>
                  </a:lnTo>
                  <a:lnTo>
                    <a:pt x="138" y="35"/>
                  </a:lnTo>
                  <a:lnTo>
                    <a:pt x="127" y="37"/>
                  </a:lnTo>
                  <a:lnTo>
                    <a:pt x="116" y="40"/>
                  </a:lnTo>
                  <a:lnTo>
                    <a:pt x="106" y="43"/>
                  </a:lnTo>
                  <a:lnTo>
                    <a:pt x="95" y="47"/>
                  </a:lnTo>
                  <a:lnTo>
                    <a:pt x="87" y="53"/>
                  </a:lnTo>
                  <a:lnTo>
                    <a:pt x="79" y="60"/>
                  </a:lnTo>
                  <a:lnTo>
                    <a:pt x="71" y="67"/>
                  </a:lnTo>
                  <a:lnTo>
                    <a:pt x="64" y="75"/>
                  </a:lnTo>
                  <a:lnTo>
                    <a:pt x="59" y="84"/>
                  </a:lnTo>
                  <a:lnTo>
                    <a:pt x="54" y="94"/>
                  </a:lnTo>
                  <a:lnTo>
                    <a:pt x="50" y="104"/>
                  </a:lnTo>
                  <a:lnTo>
                    <a:pt x="47" y="116"/>
                  </a:lnTo>
                  <a:lnTo>
                    <a:pt x="44" y="129"/>
                  </a:lnTo>
                  <a:lnTo>
                    <a:pt x="42" y="141"/>
                  </a:lnTo>
                  <a:lnTo>
                    <a:pt x="42" y="155"/>
                  </a:lnTo>
                  <a:lnTo>
                    <a:pt x="42" y="169"/>
                  </a:lnTo>
                  <a:lnTo>
                    <a:pt x="44" y="181"/>
                  </a:lnTo>
                  <a:lnTo>
                    <a:pt x="47" y="193"/>
                  </a:lnTo>
                  <a:lnTo>
                    <a:pt x="50" y="205"/>
                  </a:lnTo>
                  <a:lnTo>
                    <a:pt x="54" y="215"/>
                  </a:lnTo>
                  <a:lnTo>
                    <a:pt x="59" y="225"/>
                  </a:lnTo>
                  <a:lnTo>
                    <a:pt x="64" y="234"/>
                  </a:lnTo>
                  <a:lnTo>
                    <a:pt x="71" y="242"/>
                  </a:lnTo>
                  <a:lnTo>
                    <a:pt x="79" y="250"/>
                  </a:lnTo>
                  <a:lnTo>
                    <a:pt x="87" y="256"/>
                  </a:lnTo>
                  <a:lnTo>
                    <a:pt x="95" y="261"/>
                  </a:lnTo>
                  <a:lnTo>
                    <a:pt x="106" y="266"/>
                  </a:lnTo>
                  <a:lnTo>
                    <a:pt x="116" y="270"/>
                  </a:lnTo>
                  <a:lnTo>
                    <a:pt x="127" y="272"/>
                  </a:lnTo>
                  <a:lnTo>
                    <a:pt x="138" y="273"/>
                  </a:lnTo>
                  <a:lnTo>
                    <a:pt x="150" y="274"/>
                  </a:lnTo>
                  <a:lnTo>
                    <a:pt x="162" y="273"/>
                  </a:lnTo>
                  <a:lnTo>
                    <a:pt x="173" y="272"/>
                  </a:lnTo>
                  <a:lnTo>
                    <a:pt x="184" y="270"/>
                  </a:lnTo>
                  <a:lnTo>
                    <a:pt x="194" y="266"/>
                  </a:lnTo>
                  <a:lnTo>
                    <a:pt x="203" y="261"/>
                  </a:lnTo>
                  <a:lnTo>
                    <a:pt x="212" y="256"/>
                  </a:lnTo>
                  <a:lnTo>
                    <a:pt x="221" y="250"/>
                  </a:lnTo>
                  <a:lnTo>
                    <a:pt x="228" y="242"/>
                  </a:lnTo>
                  <a:lnTo>
                    <a:pt x="235" y="234"/>
                  </a:lnTo>
                  <a:lnTo>
                    <a:pt x="240" y="225"/>
                  </a:lnTo>
                  <a:lnTo>
                    <a:pt x="246" y="215"/>
                  </a:lnTo>
                  <a:lnTo>
                    <a:pt x="250" y="205"/>
                  </a:lnTo>
                  <a:lnTo>
                    <a:pt x="253" y="193"/>
                  </a:lnTo>
                  <a:lnTo>
                    <a:pt x="256" y="181"/>
                  </a:lnTo>
                  <a:lnTo>
                    <a:pt x="257" y="169"/>
                  </a:lnTo>
                  <a:lnTo>
                    <a:pt x="258" y="155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501"/>
            <p:cNvSpPr>
              <a:spLocks noEditPoints="1"/>
            </p:cNvSpPr>
            <p:nvPr/>
          </p:nvSpPr>
          <p:spPr bwMode="auto">
            <a:xfrm>
              <a:off x="5070475" y="2176463"/>
              <a:ext cx="55563" cy="79375"/>
            </a:xfrm>
            <a:custGeom>
              <a:avLst/>
              <a:gdLst>
                <a:gd name="T0" fmla="*/ 41 w 207"/>
                <a:gd name="T1" fmla="*/ 32 h 304"/>
                <a:gd name="T2" fmla="*/ 100 w 207"/>
                <a:gd name="T3" fmla="*/ 131 h 304"/>
                <a:gd name="T4" fmla="*/ 127 w 207"/>
                <a:gd name="T5" fmla="*/ 132 h 304"/>
                <a:gd name="T6" fmla="*/ 148 w 207"/>
                <a:gd name="T7" fmla="*/ 137 h 304"/>
                <a:gd name="T8" fmla="*/ 167 w 207"/>
                <a:gd name="T9" fmla="*/ 143 h 304"/>
                <a:gd name="T10" fmla="*/ 181 w 207"/>
                <a:gd name="T11" fmla="*/ 153 h 304"/>
                <a:gd name="T12" fmla="*/ 192 w 207"/>
                <a:gd name="T13" fmla="*/ 166 h 304"/>
                <a:gd name="T14" fmla="*/ 201 w 207"/>
                <a:gd name="T15" fmla="*/ 180 h 304"/>
                <a:gd name="T16" fmla="*/ 206 w 207"/>
                <a:gd name="T17" fmla="*/ 196 h 304"/>
                <a:gd name="T18" fmla="*/ 207 w 207"/>
                <a:gd name="T19" fmla="*/ 212 h 304"/>
                <a:gd name="T20" fmla="*/ 206 w 207"/>
                <a:gd name="T21" fmla="*/ 232 h 304"/>
                <a:gd name="T22" fmla="*/ 200 w 207"/>
                <a:gd name="T23" fmla="*/ 250 h 304"/>
                <a:gd name="T24" fmla="*/ 191 w 207"/>
                <a:gd name="T25" fmla="*/ 266 h 304"/>
                <a:gd name="T26" fmla="*/ 179 w 207"/>
                <a:gd name="T27" fmla="*/ 279 h 304"/>
                <a:gd name="T28" fmla="*/ 163 w 207"/>
                <a:gd name="T29" fmla="*/ 289 h 304"/>
                <a:gd name="T30" fmla="*/ 146 w 207"/>
                <a:gd name="T31" fmla="*/ 297 h 304"/>
                <a:gd name="T32" fmla="*/ 125 w 207"/>
                <a:gd name="T33" fmla="*/ 302 h 304"/>
                <a:gd name="T34" fmla="*/ 100 w 207"/>
                <a:gd name="T35" fmla="*/ 304 h 304"/>
                <a:gd name="T36" fmla="*/ 0 w 207"/>
                <a:gd name="T37" fmla="*/ 0 h 304"/>
                <a:gd name="T38" fmla="*/ 197 w 207"/>
                <a:gd name="T39" fmla="*/ 32 h 304"/>
                <a:gd name="T40" fmla="*/ 41 w 207"/>
                <a:gd name="T41" fmla="*/ 271 h 304"/>
                <a:gd name="T42" fmla="*/ 109 w 207"/>
                <a:gd name="T43" fmla="*/ 270 h 304"/>
                <a:gd name="T44" fmla="*/ 123 w 207"/>
                <a:gd name="T45" fmla="*/ 269 h 304"/>
                <a:gd name="T46" fmla="*/ 137 w 207"/>
                <a:gd name="T47" fmla="*/ 265 h 304"/>
                <a:gd name="T48" fmla="*/ 147 w 207"/>
                <a:gd name="T49" fmla="*/ 259 h 304"/>
                <a:gd name="T50" fmla="*/ 155 w 207"/>
                <a:gd name="T51" fmla="*/ 252 h 304"/>
                <a:gd name="T52" fmla="*/ 160 w 207"/>
                <a:gd name="T53" fmla="*/ 243 h 304"/>
                <a:gd name="T54" fmla="*/ 166 w 207"/>
                <a:gd name="T55" fmla="*/ 228 h 304"/>
                <a:gd name="T56" fmla="*/ 166 w 207"/>
                <a:gd name="T57" fmla="*/ 205 h 304"/>
                <a:gd name="T58" fmla="*/ 160 w 207"/>
                <a:gd name="T59" fmla="*/ 189 h 304"/>
                <a:gd name="T60" fmla="*/ 155 w 207"/>
                <a:gd name="T61" fmla="*/ 181 h 304"/>
                <a:gd name="T62" fmla="*/ 147 w 207"/>
                <a:gd name="T63" fmla="*/ 173 h 304"/>
                <a:gd name="T64" fmla="*/ 137 w 207"/>
                <a:gd name="T65" fmla="*/ 169 h 304"/>
                <a:gd name="T66" fmla="*/ 117 w 207"/>
                <a:gd name="T67" fmla="*/ 164 h 304"/>
                <a:gd name="T68" fmla="*/ 41 w 207"/>
                <a:gd name="T69" fmla="*/ 16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304">
                  <a:moveTo>
                    <a:pt x="197" y="32"/>
                  </a:moveTo>
                  <a:lnTo>
                    <a:pt x="41" y="32"/>
                  </a:lnTo>
                  <a:lnTo>
                    <a:pt x="41" y="131"/>
                  </a:lnTo>
                  <a:lnTo>
                    <a:pt x="100" y="131"/>
                  </a:lnTo>
                  <a:lnTo>
                    <a:pt x="113" y="131"/>
                  </a:lnTo>
                  <a:lnTo>
                    <a:pt x="127" y="132"/>
                  </a:lnTo>
                  <a:lnTo>
                    <a:pt x="138" y="134"/>
                  </a:lnTo>
                  <a:lnTo>
                    <a:pt x="148" y="137"/>
                  </a:lnTo>
                  <a:lnTo>
                    <a:pt x="158" y="140"/>
                  </a:lnTo>
                  <a:lnTo>
                    <a:pt x="167" y="143"/>
                  </a:lnTo>
                  <a:lnTo>
                    <a:pt x="175" y="149"/>
                  </a:lnTo>
                  <a:lnTo>
                    <a:pt x="181" y="153"/>
                  </a:lnTo>
                  <a:lnTo>
                    <a:pt x="188" y="159"/>
                  </a:lnTo>
                  <a:lnTo>
                    <a:pt x="192" y="166"/>
                  </a:lnTo>
                  <a:lnTo>
                    <a:pt x="197" y="172"/>
                  </a:lnTo>
                  <a:lnTo>
                    <a:pt x="201" y="180"/>
                  </a:lnTo>
                  <a:lnTo>
                    <a:pt x="204" y="187"/>
                  </a:lnTo>
                  <a:lnTo>
                    <a:pt x="206" y="196"/>
                  </a:lnTo>
                  <a:lnTo>
                    <a:pt x="207" y="203"/>
                  </a:lnTo>
                  <a:lnTo>
                    <a:pt x="207" y="212"/>
                  </a:lnTo>
                  <a:lnTo>
                    <a:pt x="207" y="222"/>
                  </a:lnTo>
                  <a:lnTo>
                    <a:pt x="206" y="232"/>
                  </a:lnTo>
                  <a:lnTo>
                    <a:pt x="204" y="241"/>
                  </a:lnTo>
                  <a:lnTo>
                    <a:pt x="200" y="250"/>
                  </a:lnTo>
                  <a:lnTo>
                    <a:pt x="196" y="258"/>
                  </a:lnTo>
                  <a:lnTo>
                    <a:pt x="191" y="266"/>
                  </a:lnTo>
                  <a:lnTo>
                    <a:pt x="186" y="272"/>
                  </a:lnTo>
                  <a:lnTo>
                    <a:pt x="179" y="279"/>
                  </a:lnTo>
                  <a:lnTo>
                    <a:pt x="172" y="285"/>
                  </a:lnTo>
                  <a:lnTo>
                    <a:pt x="163" y="289"/>
                  </a:lnTo>
                  <a:lnTo>
                    <a:pt x="155" y="294"/>
                  </a:lnTo>
                  <a:lnTo>
                    <a:pt x="146" y="297"/>
                  </a:lnTo>
                  <a:lnTo>
                    <a:pt x="136" y="300"/>
                  </a:lnTo>
                  <a:lnTo>
                    <a:pt x="125" y="302"/>
                  </a:lnTo>
                  <a:lnTo>
                    <a:pt x="112" y="304"/>
                  </a:lnTo>
                  <a:lnTo>
                    <a:pt x="100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197" y="32"/>
                  </a:lnTo>
                  <a:close/>
                  <a:moveTo>
                    <a:pt x="41" y="163"/>
                  </a:moveTo>
                  <a:lnTo>
                    <a:pt x="41" y="271"/>
                  </a:lnTo>
                  <a:lnTo>
                    <a:pt x="100" y="271"/>
                  </a:lnTo>
                  <a:lnTo>
                    <a:pt x="109" y="270"/>
                  </a:lnTo>
                  <a:lnTo>
                    <a:pt x="117" y="270"/>
                  </a:lnTo>
                  <a:lnTo>
                    <a:pt x="123" y="269"/>
                  </a:lnTo>
                  <a:lnTo>
                    <a:pt x="130" y="267"/>
                  </a:lnTo>
                  <a:lnTo>
                    <a:pt x="137" y="265"/>
                  </a:lnTo>
                  <a:lnTo>
                    <a:pt x="142" y="262"/>
                  </a:lnTo>
                  <a:lnTo>
                    <a:pt x="147" y="259"/>
                  </a:lnTo>
                  <a:lnTo>
                    <a:pt x="151" y="256"/>
                  </a:lnTo>
                  <a:lnTo>
                    <a:pt x="155" y="252"/>
                  </a:lnTo>
                  <a:lnTo>
                    <a:pt x="158" y="248"/>
                  </a:lnTo>
                  <a:lnTo>
                    <a:pt x="160" y="243"/>
                  </a:lnTo>
                  <a:lnTo>
                    <a:pt x="162" y="239"/>
                  </a:lnTo>
                  <a:lnTo>
                    <a:pt x="166" y="228"/>
                  </a:lnTo>
                  <a:lnTo>
                    <a:pt x="167" y="217"/>
                  </a:lnTo>
                  <a:lnTo>
                    <a:pt x="166" y="205"/>
                  </a:lnTo>
                  <a:lnTo>
                    <a:pt x="162" y="193"/>
                  </a:lnTo>
                  <a:lnTo>
                    <a:pt x="160" y="189"/>
                  </a:lnTo>
                  <a:lnTo>
                    <a:pt x="158" y="185"/>
                  </a:lnTo>
                  <a:lnTo>
                    <a:pt x="155" y="181"/>
                  </a:lnTo>
                  <a:lnTo>
                    <a:pt x="151" y="177"/>
                  </a:lnTo>
                  <a:lnTo>
                    <a:pt x="147" y="173"/>
                  </a:lnTo>
                  <a:lnTo>
                    <a:pt x="142" y="171"/>
                  </a:lnTo>
                  <a:lnTo>
                    <a:pt x="137" y="169"/>
                  </a:lnTo>
                  <a:lnTo>
                    <a:pt x="130" y="167"/>
                  </a:lnTo>
                  <a:lnTo>
                    <a:pt x="117" y="164"/>
                  </a:lnTo>
                  <a:lnTo>
                    <a:pt x="100" y="163"/>
                  </a:lnTo>
                  <a:lnTo>
                    <a:pt x="41" y="163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502"/>
            <p:cNvSpPr>
              <a:spLocks/>
            </p:cNvSpPr>
            <p:nvPr/>
          </p:nvSpPr>
          <p:spPr bwMode="auto">
            <a:xfrm>
              <a:off x="5135563" y="2174875"/>
              <a:ext cx="66675" cy="82550"/>
            </a:xfrm>
            <a:custGeom>
              <a:avLst/>
              <a:gdLst>
                <a:gd name="T0" fmla="*/ 234 w 253"/>
                <a:gd name="T1" fmla="*/ 244 h 310"/>
                <a:gd name="T2" fmla="*/ 253 w 253"/>
                <a:gd name="T3" fmla="*/ 264 h 310"/>
                <a:gd name="T4" fmla="*/ 233 w 253"/>
                <a:gd name="T5" fmla="*/ 283 h 310"/>
                <a:gd name="T6" fmla="*/ 209 w 253"/>
                <a:gd name="T7" fmla="*/ 298 h 310"/>
                <a:gd name="T8" fmla="*/ 179 w 253"/>
                <a:gd name="T9" fmla="*/ 307 h 310"/>
                <a:gd name="T10" fmla="*/ 144 w 253"/>
                <a:gd name="T11" fmla="*/ 310 h 310"/>
                <a:gd name="T12" fmla="*/ 113 w 253"/>
                <a:gd name="T13" fmla="*/ 308 h 310"/>
                <a:gd name="T14" fmla="*/ 84 w 253"/>
                <a:gd name="T15" fmla="*/ 299 h 310"/>
                <a:gd name="T16" fmla="*/ 60 w 253"/>
                <a:gd name="T17" fmla="*/ 285 h 310"/>
                <a:gd name="T18" fmla="*/ 39 w 253"/>
                <a:gd name="T19" fmla="*/ 266 h 310"/>
                <a:gd name="T20" fmla="*/ 22 w 253"/>
                <a:gd name="T21" fmla="*/ 244 h 310"/>
                <a:gd name="T22" fmla="*/ 10 w 253"/>
                <a:gd name="T23" fmla="*/ 218 h 310"/>
                <a:gd name="T24" fmla="*/ 2 w 253"/>
                <a:gd name="T25" fmla="*/ 188 h 310"/>
                <a:gd name="T26" fmla="*/ 0 w 253"/>
                <a:gd name="T27" fmla="*/ 155 h 310"/>
                <a:gd name="T28" fmla="*/ 2 w 253"/>
                <a:gd name="T29" fmla="*/ 122 h 310"/>
                <a:gd name="T30" fmla="*/ 11 w 253"/>
                <a:gd name="T31" fmla="*/ 92 h 310"/>
                <a:gd name="T32" fmla="*/ 23 w 253"/>
                <a:gd name="T33" fmla="*/ 65 h 310"/>
                <a:gd name="T34" fmla="*/ 41 w 253"/>
                <a:gd name="T35" fmla="*/ 43 h 310"/>
                <a:gd name="T36" fmla="*/ 62 w 253"/>
                <a:gd name="T37" fmla="*/ 24 h 310"/>
                <a:gd name="T38" fmla="*/ 88 w 253"/>
                <a:gd name="T39" fmla="*/ 11 h 310"/>
                <a:gd name="T40" fmla="*/ 116 w 253"/>
                <a:gd name="T41" fmla="*/ 2 h 310"/>
                <a:gd name="T42" fmla="*/ 148 w 253"/>
                <a:gd name="T43" fmla="*/ 0 h 310"/>
                <a:gd name="T44" fmla="*/ 179 w 253"/>
                <a:gd name="T45" fmla="*/ 2 h 310"/>
                <a:gd name="T46" fmla="*/ 205 w 253"/>
                <a:gd name="T47" fmla="*/ 10 h 310"/>
                <a:gd name="T48" fmla="*/ 229 w 253"/>
                <a:gd name="T49" fmla="*/ 22 h 310"/>
                <a:gd name="T50" fmla="*/ 249 w 253"/>
                <a:gd name="T51" fmla="*/ 38 h 310"/>
                <a:gd name="T52" fmla="*/ 234 w 253"/>
                <a:gd name="T53" fmla="*/ 58 h 310"/>
                <a:gd name="T54" fmla="*/ 230 w 253"/>
                <a:gd name="T55" fmla="*/ 62 h 310"/>
                <a:gd name="T56" fmla="*/ 222 w 253"/>
                <a:gd name="T57" fmla="*/ 61 h 310"/>
                <a:gd name="T58" fmla="*/ 211 w 253"/>
                <a:gd name="T59" fmla="*/ 53 h 310"/>
                <a:gd name="T60" fmla="*/ 193 w 253"/>
                <a:gd name="T61" fmla="*/ 44 h 310"/>
                <a:gd name="T62" fmla="*/ 173 w 253"/>
                <a:gd name="T63" fmla="*/ 37 h 310"/>
                <a:gd name="T64" fmla="*/ 158 w 253"/>
                <a:gd name="T65" fmla="*/ 35 h 310"/>
                <a:gd name="T66" fmla="*/ 136 w 253"/>
                <a:gd name="T67" fmla="*/ 35 h 310"/>
                <a:gd name="T68" fmla="*/ 115 w 253"/>
                <a:gd name="T69" fmla="*/ 40 h 310"/>
                <a:gd name="T70" fmla="*/ 95 w 253"/>
                <a:gd name="T71" fmla="*/ 47 h 310"/>
                <a:gd name="T72" fmla="*/ 79 w 253"/>
                <a:gd name="T73" fmla="*/ 60 h 310"/>
                <a:gd name="T74" fmla="*/ 64 w 253"/>
                <a:gd name="T75" fmla="*/ 75 h 310"/>
                <a:gd name="T76" fmla="*/ 54 w 253"/>
                <a:gd name="T77" fmla="*/ 94 h 310"/>
                <a:gd name="T78" fmla="*/ 46 w 253"/>
                <a:gd name="T79" fmla="*/ 116 h 310"/>
                <a:gd name="T80" fmla="*/ 42 w 253"/>
                <a:gd name="T81" fmla="*/ 141 h 310"/>
                <a:gd name="T82" fmla="*/ 42 w 253"/>
                <a:gd name="T83" fmla="*/ 169 h 310"/>
                <a:gd name="T84" fmla="*/ 46 w 253"/>
                <a:gd name="T85" fmla="*/ 194 h 310"/>
                <a:gd name="T86" fmla="*/ 54 w 253"/>
                <a:gd name="T87" fmla="*/ 216 h 310"/>
                <a:gd name="T88" fmla="*/ 65 w 253"/>
                <a:gd name="T89" fmla="*/ 235 h 310"/>
                <a:gd name="T90" fmla="*/ 80 w 253"/>
                <a:gd name="T91" fmla="*/ 250 h 310"/>
                <a:gd name="T92" fmla="*/ 96 w 253"/>
                <a:gd name="T93" fmla="*/ 262 h 310"/>
                <a:gd name="T94" fmla="*/ 115 w 253"/>
                <a:gd name="T95" fmla="*/ 270 h 310"/>
                <a:gd name="T96" fmla="*/ 135 w 253"/>
                <a:gd name="T97" fmla="*/ 274 h 310"/>
                <a:gd name="T98" fmla="*/ 160 w 253"/>
                <a:gd name="T99" fmla="*/ 274 h 310"/>
                <a:gd name="T100" fmla="*/ 182 w 253"/>
                <a:gd name="T101" fmla="*/ 271 h 310"/>
                <a:gd name="T102" fmla="*/ 200 w 253"/>
                <a:gd name="T103" fmla="*/ 264 h 310"/>
                <a:gd name="T104" fmla="*/ 217 w 253"/>
                <a:gd name="T105" fmla="*/ 254 h 310"/>
                <a:gd name="T106" fmla="*/ 228 w 253"/>
                <a:gd name="T107" fmla="*/ 24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3" h="310">
                  <a:moveTo>
                    <a:pt x="231" y="244"/>
                  </a:moveTo>
                  <a:lnTo>
                    <a:pt x="234" y="244"/>
                  </a:lnTo>
                  <a:lnTo>
                    <a:pt x="238" y="246"/>
                  </a:lnTo>
                  <a:lnTo>
                    <a:pt x="253" y="264"/>
                  </a:lnTo>
                  <a:lnTo>
                    <a:pt x="244" y="274"/>
                  </a:lnTo>
                  <a:lnTo>
                    <a:pt x="233" y="283"/>
                  </a:lnTo>
                  <a:lnTo>
                    <a:pt x="221" y="291"/>
                  </a:lnTo>
                  <a:lnTo>
                    <a:pt x="209" y="298"/>
                  </a:lnTo>
                  <a:lnTo>
                    <a:pt x="194" y="303"/>
                  </a:lnTo>
                  <a:lnTo>
                    <a:pt x="179" y="307"/>
                  </a:lnTo>
                  <a:lnTo>
                    <a:pt x="162" y="309"/>
                  </a:lnTo>
                  <a:lnTo>
                    <a:pt x="144" y="310"/>
                  </a:lnTo>
                  <a:lnTo>
                    <a:pt x="129" y="309"/>
                  </a:lnTo>
                  <a:lnTo>
                    <a:pt x="113" y="308"/>
                  </a:lnTo>
                  <a:lnTo>
                    <a:pt x="99" y="303"/>
                  </a:lnTo>
                  <a:lnTo>
                    <a:pt x="84" y="299"/>
                  </a:lnTo>
                  <a:lnTo>
                    <a:pt x="72" y="292"/>
                  </a:lnTo>
                  <a:lnTo>
                    <a:pt x="60" y="285"/>
                  </a:lnTo>
                  <a:lnTo>
                    <a:pt x="49" y="276"/>
                  </a:lnTo>
                  <a:lnTo>
                    <a:pt x="39" y="266"/>
                  </a:lnTo>
                  <a:lnTo>
                    <a:pt x="30" y="256"/>
                  </a:lnTo>
                  <a:lnTo>
                    <a:pt x="22" y="244"/>
                  </a:lnTo>
                  <a:lnTo>
                    <a:pt x="15" y="232"/>
                  </a:lnTo>
                  <a:lnTo>
                    <a:pt x="10" y="218"/>
                  </a:lnTo>
                  <a:lnTo>
                    <a:pt x="5" y="203"/>
                  </a:lnTo>
                  <a:lnTo>
                    <a:pt x="2" y="188"/>
                  </a:lnTo>
                  <a:lnTo>
                    <a:pt x="0" y="172"/>
                  </a:lnTo>
                  <a:lnTo>
                    <a:pt x="0" y="155"/>
                  </a:lnTo>
                  <a:lnTo>
                    <a:pt x="0" y="137"/>
                  </a:lnTo>
                  <a:lnTo>
                    <a:pt x="2" y="122"/>
                  </a:lnTo>
                  <a:lnTo>
                    <a:pt x="5" y="106"/>
                  </a:lnTo>
                  <a:lnTo>
                    <a:pt x="11" y="92"/>
                  </a:lnTo>
                  <a:lnTo>
                    <a:pt x="16" y="79"/>
                  </a:lnTo>
                  <a:lnTo>
                    <a:pt x="23" y="65"/>
                  </a:lnTo>
                  <a:lnTo>
                    <a:pt x="32" y="53"/>
                  </a:lnTo>
                  <a:lnTo>
                    <a:pt x="41" y="43"/>
                  </a:lnTo>
                  <a:lnTo>
                    <a:pt x="51" y="33"/>
                  </a:lnTo>
                  <a:lnTo>
                    <a:pt x="62" y="24"/>
                  </a:lnTo>
                  <a:lnTo>
                    <a:pt x="74" y="17"/>
                  </a:lnTo>
                  <a:lnTo>
                    <a:pt x="88" y="11"/>
                  </a:lnTo>
                  <a:lnTo>
                    <a:pt x="102" y="6"/>
                  </a:lnTo>
                  <a:lnTo>
                    <a:pt x="116" y="2"/>
                  </a:lnTo>
                  <a:lnTo>
                    <a:pt x="132" y="1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9" y="2"/>
                  </a:lnTo>
                  <a:lnTo>
                    <a:pt x="192" y="5"/>
                  </a:lnTo>
                  <a:lnTo>
                    <a:pt x="205" y="10"/>
                  </a:lnTo>
                  <a:lnTo>
                    <a:pt x="218" y="15"/>
                  </a:lnTo>
                  <a:lnTo>
                    <a:pt x="229" y="22"/>
                  </a:lnTo>
                  <a:lnTo>
                    <a:pt x="239" y="30"/>
                  </a:lnTo>
                  <a:lnTo>
                    <a:pt x="249" y="38"/>
                  </a:lnTo>
                  <a:lnTo>
                    <a:pt x="235" y="57"/>
                  </a:lnTo>
                  <a:lnTo>
                    <a:pt x="234" y="58"/>
                  </a:lnTo>
                  <a:lnTo>
                    <a:pt x="232" y="61"/>
                  </a:lnTo>
                  <a:lnTo>
                    <a:pt x="230" y="62"/>
                  </a:lnTo>
                  <a:lnTo>
                    <a:pt x="227" y="62"/>
                  </a:lnTo>
                  <a:lnTo>
                    <a:pt x="222" y="61"/>
                  </a:lnTo>
                  <a:lnTo>
                    <a:pt x="218" y="57"/>
                  </a:lnTo>
                  <a:lnTo>
                    <a:pt x="211" y="53"/>
                  </a:lnTo>
                  <a:lnTo>
                    <a:pt x="203" y="48"/>
                  </a:lnTo>
                  <a:lnTo>
                    <a:pt x="193" y="44"/>
                  </a:lnTo>
                  <a:lnTo>
                    <a:pt x="181" y="40"/>
                  </a:lnTo>
                  <a:lnTo>
                    <a:pt x="173" y="37"/>
                  </a:lnTo>
                  <a:lnTo>
                    <a:pt x="165" y="36"/>
                  </a:lnTo>
                  <a:lnTo>
                    <a:pt x="158" y="35"/>
                  </a:lnTo>
                  <a:lnTo>
                    <a:pt x="148" y="35"/>
                  </a:lnTo>
                  <a:lnTo>
                    <a:pt x="136" y="35"/>
                  </a:lnTo>
                  <a:lnTo>
                    <a:pt x="125" y="37"/>
                  </a:lnTo>
                  <a:lnTo>
                    <a:pt x="115" y="40"/>
                  </a:lnTo>
                  <a:lnTo>
                    <a:pt x="105" y="43"/>
                  </a:lnTo>
                  <a:lnTo>
                    <a:pt x="95" y="47"/>
                  </a:lnTo>
                  <a:lnTo>
                    <a:pt x="86" y="53"/>
                  </a:lnTo>
                  <a:lnTo>
                    <a:pt x="79" y="60"/>
                  </a:lnTo>
                  <a:lnTo>
                    <a:pt x="71" y="67"/>
                  </a:lnTo>
                  <a:lnTo>
                    <a:pt x="64" y="75"/>
                  </a:lnTo>
                  <a:lnTo>
                    <a:pt x="59" y="84"/>
                  </a:lnTo>
                  <a:lnTo>
                    <a:pt x="54" y="94"/>
                  </a:lnTo>
                  <a:lnTo>
                    <a:pt x="50" y="104"/>
                  </a:lnTo>
                  <a:lnTo>
                    <a:pt x="46" y="116"/>
                  </a:lnTo>
                  <a:lnTo>
                    <a:pt x="43" y="129"/>
                  </a:lnTo>
                  <a:lnTo>
                    <a:pt x="42" y="141"/>
                  </a:lnTo>
                  <a:lnTo>
                    <a:pt x="42" y="155"/>
                  </a:lnTo>
                  <a:lnTo>
                    <a:pt x="42" y="169"/>
                  </a:lnTo>
                  <a:lnTo>
                    <a:pt x="43" y="182"/>
                  </a:lnTo>
                  <a:lnTo>
                    <a:pt x="46" y="194"/>
                  </a:lnTo>
                  <a:lnTo>
                    <a:pt x="50" y="205"/>
                  </a:lnTo>
                  <a:lnTo>
                    <a:pt x="54" y="216"/>
                  </a:lnTo>
                  <a:lnTo>
                    <a:pt x="60" y="226"/>
                  </a:lnTo>
                  <a:lnTo>
                    <a:pt x="65" y="235"/>
                  </a:lnTo>
                  <a:lnTo>
                    <a:pt x="72" y="243"/>
                  </a:lnTo>
                  <a:lnTo>
                    <a:pt x="80" y="250"/>
                  </a:lnTo>
                  <a:lnTo>
                    <a:pt x="88" y="256"/>
                  </a:lnTo>
                  <a:lnTo>
                    <a:pt x="96" y="262"/>
                  </a:lnTo>
                  <a:lnTo>
                    <a:pt x="105" y="266"/>
                  </a:lnTo>
                  <a:lnTo>
                    <a:pt x="115" y="270"/>
                  </a:lnTo>
                  <a:lnTo>
                    <a:pt x="125" y="272"/>
                  </a:lnTo>
                  <a:lnTo>
                    <a:pt x="135" y="274"/>
                  </a:lnTo>
                  <a:lnTo>
                    <a:pt x="146" y="274"/>
                  </a:lnTo>
                  <a:lnTo>
                    <a:pt x="160" y="274"/>
                  </a:lnTo>
                  <a:lnTo>
                    <a:pt x="171" y="273"/>
                  </a:lnTo>
                  <a:lnTo>
                    <a:pt x="182" y="271"/>
                  </a:lnTo>
                  <a:lnTo>
                    <a:pt x="191" y="268"/>
                  </a:lnTo>
                  <a:lnTo>
                    <a:pt x="200" y="264"/>
                  </a:lnTo>
                  <a:lnTo>
                    <a:pt x="209" y="260"/>
                  </a:lnTo>
                  <a:lnTo>
                    <a:pt x="217" y="254"/>
                  </a:lnTo>
                  <a:lnTo>
                    <a:pt x="224" y="248"/>
                  </a:lnTo>
                  <a:lnTo>
                    <a:pt x="228" y="244"/>
                  </a:lnTo>
                  <a:lnTo>
                    <a:pt x="231" y="244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503"/>
            <p:cNvSpPr>
              <a:spLocks/>
            </p:cNvSpPr>
            <p:nvPr/>
          </p:nvSpPr>
          <p:spPr bwMode="auto">
            <a:xfrm>
              <a:off x="5205413" y="2176463"/>
              <a:ext cx="71438" cy="80962"/>
            </a:xfrm>
            <a:custGeom>
              <a:avLst/>
              <a:gdLst>
                <a:gd name="T0" fmla="*/ 270 w 270"/>
                <a:gd name="T1" fmla="*/ 0 h 307"/>
                <a:gd name="T2" fmla="*/ 270 w 270"/>
                <a:gd name="T3" fmla="*/ 304 h 307"/>
                <a:gd name="T4" fmla="*/ 229 w 270"/>
                <a:gd name="T5" fmla="*/ 304 h 307"/>
                <a:gd name="T6" fmla="*/ 229 w 270"/>
                <a:gd name="T7" fmla="*/ 32 h 307"/>
                <a:gd name="T8" fmla="*/ 129 w 270"/>
                <a:gd name="T9" fmla="*/ 32 h 307"/>
                <a:gd name="T10" fmla="*/ 127 w 270"/>
                <a:gd name="T11" fmla="*/ 61 h 307"/>
                <a:gd name="T12" fmla="*/ 126 w 270"/>
                <a:gd name="T13" fmla="*/ 87 h 307"/>
                <a:gd name="T14" fmla="*/ 124 w 270"/>
                <a:gd name="T15" fmla="*/ 111 h 307"/>
                <a:gd name="T16" fmla="*/ 121 w 270"/>
                <a:gd name="T17" fmla="*/ 133 h 307"/>
                <a:gd name="T18" fmla="*/ 118 w 270"/>
                <a:gd name="T19" fmla="*/ 154 h 307"/>
                <a:gd name="T20" fmla="*/ 116 w 270"/>
                <a:gd name="T21" fmla="*/ 173 h 307"/>
                <a:gd name="T22" fmla="*/ 112 w 270"/>
                <a:gd name="T23" fmla="*/ 191 h 307"/>
                <a:gd name="T24" fmla="*/ 109 w 270"/>
                <a:gd name="T25" fmla="*/ 208 h 307"/>
                <a:gd name="T26" fmla="*/ 105 w 270"/>
                <a:gd name="T27" fmla="*/ 222 h 307"/>
                <a:gd name="T28" fmla="*/ 101 w 270"/>
                <a:gd name="T29" fmla="*/ 235 h 307"/>
                <a:gd name="T30" fmla="*/ 97 w 270"/>
                <a:gd name="T31" fmla="*/ 247 h 307"/>
                <a:gd name="T32" fmla="*/ 92 w 270"/>
                <a:gd name="T33" fmla="*/ 257 h 307"/>
                <a:gd name="T34" fmla="*/ 88 w 270"/>
                <a:gd name="T35" fmla="*/ 266 h 307"/>
                <a:gd name="T36" fmla="*/ 83 w 270"/>
                <a:gd name="T37" fmla="*/ 275 h 307"/>
                <a:gd name="T38" fmla="*/ 78 w 270"/>
                <a:gd name="T39" fmla="*/ 281 h 307"/>
                <a:gd name="T40" fmla="*/ 73 w 270"/>
                <a:gd name="T41" fmla="*/ 287 h 307"/>
                <a:gd name="T42" fmla="*/ 68 w 270"/>
                <a:gd name="T43" fmla="*/ 292 h 307"/>
                <a:gd name="T44" fmla="*/ 62 w 270"/>
                <a:gd name="T45" fmla="*/ 297 h 307"/>
                <a:gd name="T46" fmla="*/ 56 w 270"/>
                <a:gd name="T47" fmla="*/ 300 h 307"/>
                <a:gd name="T48" fmla="*/ 50 w 270"/>
                <a:gd name="T49" fmla="*/ 302 h 307"/>
                <a:gd name="T50" fmla="*/ 37 w 270"/>
                <a:gd name="T51" fmla="*/ 306 h 307"/>
                <a:gd name="T52" fmla="*/ 23 w 270"/>
                <a:gd name="T53" fmla="*/ 307 h 307"/>
                <a:gd name="T54" fmla="*/ 13 w 270"/>
                <a:gd name="T55" fmla="*/ 306 h 307"/>
                <a:gd name="T56" fmla="*/ 7 w 270"/>
                <a:gd name="T57" fmla="*/ 305 h 307"/>
                <a:gd name="T58" fmla="*/ 3 w 270"/>
                <a:gd name="T59" fmla="*/ 304 h 307"/>
                <a:gd name="T60" fmla="*/ 1 w 270"/>
                <a:gd name="T61" fmla="*/ 301 h 307"/>
                <a:gd name="T62" fmla="*/ 0 w 270"/>
                <a:gd name="T63" fmla="*/ 300 h 307"/>
                <a:gd name="T64" fmla="*/ 0 w 270"/>
                <a:gd name="T65" fmla="*/ 298 h 307"/>
                <a:gd name="T66" fmla="*/ 0 w 270"/>
                <a:gd name="T67" fmla="*/ 272 h 307"/>
                <a:gd name="T68" fmla="*/ 15 w 270"/>
                <a:gd name="T69" fmla="*/ 272 h 307"/>
                <a:gd name="T70" fmla="*/ 23 w 270"/>
                <a:gd name="T71" fmla="*/ 271 h 307"/>
                <a:gd name="T72" fmla="*/ 31 w 270"/>
                <a:gd name="T73" fmla="*/ 269 h 307"/>
                <a:gd name="T74" fmla="*/ 36 w 270"/>
                <a:gd name="T75" fmla="*/ 267 h 307"/>
                <a:gd name="T76" fmla="*/ 40 w 270"/>
                <a:gd name="T77" fmla="*/ 263 h 307"/>
                <a:gd name="T78" fmla="*/ 43 w 270"/>
                <a:gd name="T79" fmla="*/ 260 h 307"/>
                <a:gd name="T80" fmla="*/ 48 w 270"/>
                <a:gd name="T81" fmla="*/ 256 h 307"/>
                <a:gd name="T82" fmla="*/ 51 w 270"/>
                <a:gd name="T83" fmla="*/ 250 h 307"/>
                <a:gd name="T84" fmla="*/ 55 w 270"/>
                <a:gd name="T85" fmla="*/ 243 h 307"/>
                <a:gd name="T86" fmla="*/ 59 w 270"/>
                <a:gd name="T87" fmla="*/ 236 h 307"/>
                <a:gd name="T88" fmla="*/ 62 w 270"/>
                <a:gd name="T89" fmla="*/ 227 h 307"/>
                <a:gd name="T90" fmla="*/ 66 w 270"/>
                <a:gd name="T91" fmla="*/ 217 h 307"/>
                <a:gd name="T92" fmla="*/ 69 w 270"/>
                <a:gd name="T93" fmla="*/ 206 h 307"/>
                <a:gd name="T94" fmla="*/ 71 w 270"/>
                <a:gd name="T95" fmla="*/ 193 h 307"/>
                <a:gd name="T96" fmla="*/ 75 w 270"/>
                <a:gd name="T97" fmla="*/ 179 h 307"/>
                <a:gd name="T98" fmla="*/ 77 w 270"/>
                <a:gd name="T99" fmla="*/ 162 h 307"/>
                <a:gd name="T100" fmla="*/ 79 w 270"/>
                <a:gd name="T101" fmla="*/ 144 h 307"/>
                <a:gd name="T102" fmla="*/ 81 w 270"/>
                <a:gd name="T103" fmla="*/ 126 h 307"/>
                <a:gd name="T104" fmla="*/ 83 w 270"/>
                <a:gd name="T105" fmla="*/ 104 h 307"/>
                <a:gd name="T106" fmla="*/ 86 w 270"/>
                <a:gd name="T107" fmla="*/ 81 h 307"/>
                <a:gd name="T108" fmla="*/ 88 w 270"/>
                <a:gd name="T109" fmla="*/ 57 h 307"/>
                <a:gd name="T110" fmla="*/ 89 w 270"/>
                <a:gd name="T111" fmla="*/ 29 h 307"/>
                <a:gd name="T112" fmla="*/ 90 w 270"/>
                <a:gd name="T113" fmla="*/ 0 h 307"/>
                <a:gd name="T114" fmla="*/ 270 w 270"/>
                <a:gd name="T11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0" h="307">
                  <a:moveTo>
                    <a:pt x="270" y="0"/>
                  </a:moveTo>
                  <a:lnTo>
                    <a:pt x="270" y="304"/>
                  </a:lnTo>
                  <a:lnTo>
                    <a:pt x="229" y="304"/>
                  </a:lnTo>
                  <a:lnTo>
                    <a:pt x="229" y="32"/>
                  </a:lnTo>
                  <a:lnTo>
                    <a:pt x="129" y="32"/>
                  </a:lnTo>
                  <a:lnTo>
                    <a:pt x="127" y="61"/>
                  </a:lnTo>
                  <a:lnTo>
                    <a:pt x="126" y="87"/>
                  </a:lnTo>
                  <a:lnTo>
                    <a:pt x="124" y="111"/>
                  </a:lnTo>
                  <a:lnTo>
                    <a:pt x="121" y="133"/>
                  </a:lnTo>
                  <a:lnTo>
                    <a:pt x="118" y="154"/>
                  </a:lnTo>
                  <a:lnTo>
                    <a:pt x="116" y="173"/>
                  </a:lnTo>
                  <a:lnTo>
                    <a:pt x="112" y="191"/>
                  </a:lnTo>
                  <a:lnTo>
                    <a:pt x="109" y="208"/>
                  </a:lnTo>
                  <a:lnTo>
                    <a:pt x="105" y="222"/>
                  </a:lnTo>
                  <a:lnTo>
                    <a:pt x="101" y="235"/>
                  </a:lnTo>
                  <a:lnTo>
                    <a:pt x="97" y="247"/>
                  </a:lnTo>
                  <a:lnTo>
                    <a:pt x="92" y="257"/>
                  </a:lnTo>
                  <a:lnTo>
                    <a:pt x="88" y="266"/>
                  </a:lnTo>
                  <a:lnTo>
                    <a:pt x="83" y="275"/>
                  </a:lnTo>
                  <a:lnTo>
                    <a:pt x="78" y="281"/>
                  </a:lnTo>
                  <a:lnTo>
                    <a:pt x="73" y="287"/>
                  </a:lnTo>
                  <a:lnTo>
                    <a:pt x="68" y="292"/>
                  </a:lnTo>
                  <a:lnTo>
                    <a:pt x="62" y="297"/>
                  </a:lnTo>
                  <a:lnTo>
                    <a:pt x="56" y="300"/>
                  </a:lnTo>
                  <a:lnTo>
                    <a:pt x="50" y="302"/>
                  </a:lnTo>
                  <a:lnTo>
                    <a:pt x="37" y="306"/>
                  </a:lnTo>
                  <a:lnTo>
                    <a:pt x="23" y="307"/>
                  </a:lnTo>
                  <a:lnTo>
                    <a:pt x="13" y="306"/>
                  </a:lnTo>
                  <a:lnTo>
                    <a:pt x="7" y="305"/>
                  </a:lnTo>
                  <a:lnTo>
                    <a:pt x="3" y="304"/>
                  </a:lnTo>
                  <a:lnTo>
                    <a:pt x="1" y="301"/>
                  </a:lnTo>
                  <a:lnTo>
                    <a:pt x="0" y="300"/>
                  </a:lnTo>
                  <a:lnTo>
                    <a:pt x="0" y="298"/>
                  </a:lnTo>
                  <a:lnTo>
                    <a:pt x="0" y="272"/>
                  </a:lnTo>
                  <a:lnTo>
                    <a:pt x="15" y="272"/>
                  </a:lnTo>
                  <a:lnTo>
                    <a:pt x="23" y="271"/>
                  </a:lnTo>
                  <a:lnTo>
                    <a:pt x="31" y="269"/>
                  </a:lnTo>
                  <a:lnTo>
                    <a:pt x="36" y="267"/>
                  </a:lnTo>
                  <a:lnTo>
                    <a:pt x="40" y="263"/>
                  </a:lnTo>
                  <a:lnTo>
                    <a:pt x="43" y="260"/>
                  </a:lnTo>
                  <a:lnTo>
                    <a:pt x="48" y="256"/>
                  </a:lnTo>
                  <a:lnTo>
                    <a:pt x="51" y="250"/>
                  </a:lnTo>
                  <a:lnTo>
                    <a:pt x="55" y="243"/>
                  </a:lnTo>
                  <a:lnTo>
                    <a:pt x="59" y="236"/>
                  </a:lnTo>
                  <a:lnTo>
                    <a:pt x="62" y="227"/>
                  </a:lnTo>
                  <a:lnTo>
                    <a:pt x="66" y="217"/>
                  </a:lnTo>
                  <a:lnTo>
                    <a:pt x="69" y="206"/>
                  </a:lnTo>
                  <a:lnTo>
                    <a:pt x="71" y="193"/>
                  </a:lnTo>
                  <a:lnTo>
                    <a:pt x="75" y="179"/>
                  </a:lnTo>
                  <a:lnTo>
                    <a:pt x="77" y="162"/>
                  </a:lnTo>
                  <a:lnTo>
                    <a:pt x="79" y="144"/>
                  </a:lnTo>
                  <a:lnTo>
                    <a:pt x="81" y="126"/>
                  </a:lnTo>
                  <a:lnTo>
                    <a:pt x="83" y="104"/>
                  </a:lnTo>
                  <a:lnTo>
                    <a:pt x="86" y="81"/>
                  </a:lnTo>
                  <a:lnTo>
                    <a:pt x="88" y="57"/>
                  </a:lnTo>
                  <a:lnTo>
                    <a:pt x="89" y="29"/>
                  </a:lnTo>
                  <a:lnTo>
                    <a:pt x="9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504"/>
            <p:cNvSpPr>
              <a:spLocks/>
            </p:cNvSpPr>
            <p:nvPr/>
          </p:nvSpPr>
          <p:spPr bwMode="auto">
            <a:xfrm>
              <a:off x="5286375" y="2176463"/>
              <a:ext cx="69850" cy="80962"/>
            </a:xfrm>
            <a:custGeom>
              <a:avLst/>
              <a:gdLst>
                <a:gd name="T0" fmla="*/ 69 w 264"/>
                <a:gd name="T1" fmla="*/ 272 h 307"/>
                <a:gd name="T2" fmla="*/ 75 w 264"/>
                <a:gd name="T3" fmla="*/ 272 h 307"/>
                <a:gd name="T4" fmla="*/ 80 w 264"/>
                <a:gd name="T5" fmla="*/ 271 h 307"/>
                <a:gd name="T6" fmla="*/ 86 w 264"/>
                <a:gd name="T7" fmla="*/ 269 h 307"/>
                <a:gd name="T8" fmla="*/ 90 w 264"/>
                <a:gd name="T9" fmla="*/ 267 h 307"/>
                <a:gd name="T10" fmla="*/ 95 w 264"/>
                <a:gd name="T11" fmla="*/ 263 h 307"/>
                <a:gd name="T12" fmla="*/ 99 w 264"/>
                <a:gd name="T13" fmla="*/ 259 h 307"/>
                <a:gd name="T14" fmla="*/ 104 w 264"/>
                <a:gd name="T15" fmla="*/ 253 h 307"/>
                <a:gd name="T16" fmla="*/ 108 w 264"/>
                <a:gd name="T17" fmla="*/ 247 h 307"/>
                <a:gd name="T18" fmla="*/ 123 w 264"/>
                <a:gd name="T19" fmla="*/ 216 h 307"/>
                <a:gd name="T20" fmla="*/ 0 w 264"/>
                <a:gd name="T21" fmla="*/ 0 h 307"/>
                <a:gd name="T22" fmla="*/ 39 w 264"/>
                <a:gd name="T23" fmla="*/ 0 h 307"/>
                <a:gd name="T24" fmla="*/ 44 w 264"/>
                <a:gd name="T25" fmla="*/ 1 h 307"/>
                <a:gd name="T26" fmla="*/ 48 w 264"/>
                <a:gd name="T27" fmla="*/ 2 h 307"/>
                <a:gd name="T28" fmla="*/ 50 w 264"/>
                <a:gd name="T29" fmla="*/ 5 h 307"/>
                <a:gd name="T30" fmla="*/ 54 w 264"/>
                <a:gd name="T31" fmla="*/ 10 h 307"/>
                <a:gd name="T32" fmla="*/ 128 w 264"/>
                <a:gd name="T33" fmla="*/ 147 h 307"/>
                <a:gd name="T34" fmla="*/ 135 w 264"/>
                <a:gd name="T35" fmla="*/ 162 h 307"/>
                <a:gd name="T36" fmla="*/ 141 w 264"/>
                <a:gd name="T37" fmla="*/ 178 h 307"/>
                <a:gd name="T38" fmla="*/ 144 w 264"/>
                <a:gd name="T39" fmla="*/ 170 h 307"/>
                <a:gd name="T40" fmla="*/ 146 w 264"/>
                <a:gd name="T41" fmla="*/ 162 h 307"/>
                <a:gd name="T42" fmla="*/ 149 w 264"/>
                <a:gd name="T43" fmla="*/ 154 h 307"/>
                <a:gd name="T44" fmla="*/ 153 w 264"/>
                <a:gd name="T45" fmla="*/ 147 h 307"/>
                <a:gd name="T46" fmla="*/ 216 w 264"/>
                <a:gd name="T47" fmla="*/ 10 h 307"/>
                <a:gd name="T48" fmla="*/ 218 w 264"/>
                <a:gd name="T49" fmla="*/ 5 h 307"/>
                <a:gd name="T50" fmla="*/ 222 w 264"/>
                <a:gd name="T51" fmla="*/ 3 h 307"/>
                <a:gd name="T52" fmla="*/ 226 w 264"/>
                <a:gd name="T53" fmla="*/ 1 h 307"/>
                <a:gd name="T54" fmla="*/ 231 w 264"/>
                <a:gd name="T55" fmla="*/ 0 h 307"/>
                <a:gd name="T56" fmla="*/ 264 w 264"/>
                <a:gd name="T57" fmla="*/ 0 h 307"/>
                <a:gd name="T58" fmla="*/ 141 w 264"/>
                <a:gd name="T59" fmla="*/ 263 h 307"/>
                <a:gd name="T60" fmla="*/ 135 w 264"/>
                <a:gd name="T61" fmla="*/ 276 h 307"/>
                <a:gd name="T62" fmla="*/ 128 w 264"/>
                <a:gd name="T63" fmla="*/ 285 h 307"/>
                <a:gd name="T64" fmla="*/ 122 w 264"/>
                <a:gd name="T65" fmla="*/ 292 h 307"/>
                <a:gd name="T66" fmla="*/ 114 w 264"/>
                <a:gd name="T67" fmla="*/ 298 h 307"/>
                <a:gd name="T68" fmla="*/ 106 w 264"/>
                <a:gd name="T69" fmla="*/ 301 h 307"/>
                <a:gd name="T70" fmla="*/ 98 w 264"/>
                <a:gd name="T71" fmla="*/ 305 h 307"/>
                <a:gd name="T72" fmla="*/ 88 w 264"/>
                <a:gd name="T73" fmla="*/ 306 h 307"/>
                <a:gd name="T74" fmla="*/ 78 w 264"/>
                <a:gd name="T75" fmla="*/ 307 h 307"/>
                <a:gd name="T76" fmla="*/ 68 w 264"/>
                <a:gd name="T77" fmla="*/ 306 h 307"/>
                <a:gd name="T78" fmla="*/ 62 w 264"/>
                <a:gd name="T79" fmla="*/ 305 h 307"/>
                <a:gd name="T80" fmla="*/ 58 w 264"/>
                <a:gd name="T81" fmla="*/ 304 h 307"/>
                <a:gd name="T82" fmla="*/ 56 w 264"/>
                <a:gd name="T83" fmla="*/ 301 h 307"/>
                <a:gd name="T84" fmla="*/ 55 w 264"/>
                <a:gd name="T85" fmla="*/ 300 h 307"/>
                <a:gd name="T86" fmla="*/ 55 w 264"/>
                <a:gd name="T87" fmla="*/ 298 h 307"/>
                <a:gd name="T88" fmla="*/ 55 w 264"/>
                <a:gd name="T89" fmla="*/ 272 h 307"/>
                <a:gd name="T90" fmla="*/ 69 w 264"/>
                <a:gd name="T91" fmla="*/ 27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4" h="307">
                  <a:moveTo>
                    <a:pt x="69" y="272"/>
                  </a:moveTo>
                  <a:lnTo>
                    <a:pt x="75" y="272"/>
                  </a:lnTo>
                  <a:lnTo>
                    <a:pt x="80" y="271"/>
                  </a:lnTo>
                  <a:lnTo>
                    <a:pt x="86" y="269"/>
                  </a:lnTo>
                  <a:lnTo>
                    <a:pt x="90" y="267"/>
                  </a:lnTo>
                  <a:lnTo>
                    <a:pt x="95" y="263"/>
                  </a:lnTo>
                  <a:lnTo>
                    <a:pt x="99" y="259"/>
                  </a:lnTo>
                  <a:lnTo>
                    <a:pt x="104" y="253"/>
                  </a:lnTo>
                  <a:lnTo>
                    <a:pt x="108" y="247"/>
                  </a:lnTo>
                  <a:lnTo>
                    <a:pt x="123" y="216"/>
                  </a:lnTo>
                  <a:lnTo>
                    <a:pt x="0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8" y="2"/>
                  </a:lnTo>
                  <a:lnTo>
                    <a:pt x="50" y="5"/>
                  </a:lnTo>
                  <a:lnTo>
                    <a:pt x="54" y="10"/>
                  </a:lnTo>
                  <a:lnTo>
                    <a:pt x="128" y="147"/>
                  </a:lnTo>
                  <a:lnTo>
                    <a:pt x="135" y="162"/>
                  </a:lnTo>
                  <a:lnTo>
                    <a:pt x="141" y="178"/>
                  </a:lnTo>
                  <a:lnTo>
                    <a:pt x="144" y="170"/>
                  </a:lnTo>
                  <a:lnTo>
                    <a:pt x="146" y="162"/>
                  </a:lnTo>
                  <a:lnTo>
                    <a:pt x="149" y="154"/>
                  </a:lnTo>
                  <a:lnTo>
                    <a:pt x="153" y="147"/>
                  </a:lnTo>
                  <a:lnTo>
                    <a:pt x="216" y="10"/>
                  </a:lnTo>
                  <a:lnTo>
                    <a:pt x="218" y="5"/>
                  </a:lnTo>
                  <a:lnTo>
                    <a:pt x="222" y="3"/>
                  </a:lnTo>
                  <a:lnTo>
                    <a:pt x="226" y="1"/>
                  </a:lnTo>
                  <a:lnTo>
                    <a:pt x="231" y="0"/>
                  </a:lnTo>
                  <a:lnTo>
                    <a:pt x="264" y="0"/>
                  </a:lnTo>
                  <a:lnTo>
                    <a:pt x="141" y="263"/>
                  </a:lnTo>
                  <a:lnTo>
                    <a:pt x="135" y="276"/>
                  </a:lnTo>
                  <a:lnTo>
                    <a:pt x="128" y="285"/>
                  </a:lnTo>
                  <a:lnTo>
                    <a:pt x="122" y="292"/>
                  </a:lnTo>
                  <a:lnTo>
                    <a:pt x="114" y="298"/>
                  </a:lnTo>
                  <a:lnTo>
                    <a:pt x="106" y="301"/>
                  </a:lnTo>
                  <a:lnTo>
                    <a:pt x="98" y="305"/>
                  </a:lnTo>
                  <a:lnTo>
                    <a:pt x="88" y="306"/>
                  </a:lnTo>
                  <a:lnTo>
                    <a:pt x="78" y="307"/>
                  </a:lnTo>
                  <a:lnTo>
                    <a:pt x="68" y="306"/>
                  </a:lnTo>
                  <a:lnTo>
                    <a:pt x="62" y="305"/>
                  </a:lnTo>
                  <a:lnTo>
                    <a:pt x="58" y="304"/>
                  </a:lnTo>
                  <a:lnTo>
                    <a:pt x="56" y="301"/>
                  </a:lnTo>
                  <a:lnTo>
                    <a:pt x="55" y="300"/>
                  </a:lnTo>
                  <a:lnTo>
                    <a:pt x="55" y="298"/>
                  </a:lnTo>
                  <a:lnTo>
                    <a:pt x="55" y="272"/>
                  </a:lnTo>
                  <a:lnTo>
                    <a:pt x="69" y="272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505"/>
            <p:cNvSpPr>
              <a:spLocks/>
            </p:cNvSpPr>
            <p:nvPr/>
          </p:nvSpPr>
          <p:spPr bwMode="auto">
            <a:xfrm>
              <a:off x="5357813" y="2176463"/>
              <a:ext cx="114300" cy="79375"/>
            </a:xfrm>
            <a:custGeom>
              <a:avLst/>
              <a:gdLst>
                <a:gd name="T0" fmla="*/ 46 w 433"/>
                <a:gd name="T1" fmla="*/ 1 h 304"/>
                <a:gd name="T2" fmla="*/ 56 w 433"/>
                <a:gd name="T3" fmla="*/ 7 h 304"/>
                <a:gd name="T4" fmla="*/ 136 w 433"/>
                <a:gd name="T5" fmla="*/ 118 h 304"/>
                <a:gd name="T6" fmla="*/ 143 w 433"/>
                <a:gd name="T7" fmla="*/ 126 h 304"/>
                <a:gd name="T8" fmla="*/ 151 w 433"/>
                <a:gd name="T9" fmla="*/ 130 h 304"/>
                <a:gd name="T10" fmla="*/ 167 w 433"/>
                <a:gd name="T11" fmla="*/ 133 h 304"/>
                <a:gd name="T12" fmla="*/ 197 w 433"/>
                <a:gd name="T13" fmla="*/ 0 h 304"/>
                <a:gd name="T14" fmla="*/ 236 w 433"/>
                <a:gd name="T15" fmla="*/ 133 h 304"/>
                <a:gd name="T16" fmla="*/ 275 w 433"/>
                <a:gd name="T17" fmla="*/ 132 h 304"/>
                <a:gd name="T18" fmla="*/ 286 w 433"/>
                <a:gd name="T19" fmla="*/ 128 h 304"/>
                <a:gd name="T20" fmla="*/ 294 w 433"/>
                <a:gd name="T21" fmla="*/ 122 h 304"/>
                <a:gd name="T22" fmla="*/ 373 w 433"/>
                <a:gd name="T23" fmla="*/ 12 h 304"/>
                <a:gd name="T24" fmla="*/ 382 w 433"/>
                <a:gd name="T25" fmla="*/ 3 h 304"/>
                <a:gd name="T26" fmla="*/ 394 w 433"/>
                <a:gd name="T27" fmla="*/ 0 h 304"/>
                <a:gd name="T28" fmla="*/ 337 w 433"/>
                <a:gd name="T29" fmla="*/ 121 h 304"/>
                <a:gd name="T30" fmla="*/ 325 w 433"/>
                <a:gd name="T31" fmla="*/ 136 h 304"/>
                <a:gd name="T32" fmla="*/ 310 w 433"/>
                <a:gd name="T33" fmla="*/ 144 h 304"/>
                <a:gd name="T34" fmla="*/ 329 w 433"/>
                <a:gd name="T35" fmla="*/ 154 h 304"/>
                <a:gd name="T36" fmla="*/ 343 w 433"/>
                <a:gd name="T37" fmla="*/ 172 h 304"/>
                <a:gd name="T38" fmla="*/ 405 w 433"/>
                <a:gd name="T39" fmla="*/ 304 h 304"/>
                <a:gd name="T40" fmla="*/ 391 w 433"/>
                <a:gd name="T41" fmla="*/ 300 h 304"/>
                <a:gd name="T42" fmla="*/ 380 w 433"/>
                <a:gd name="T43" fmla="*/ 289 h 304"/>
                <a:gd name="T44" fmla="*/ 300 w 433"/>
                <a:gd name="T45" fmla="*/ 177 h 304"/>
                <a:gd name="T46" fmla="*/ 293 w 433"/>
                <a:gd name="T47" fmla="*/ 171 h 304"/>
                <a:gd name="T48" fmla="*/ 286 w 433"/>
                <a:gd name="T49" fmla="*/ 167 h 304"/>
                <a:gd name="T50" fmla="*/ 276 w 433"/>
                <a:gd name="T51" fmla="*/ 164 h 304"/>
                <a:gd name="T52" fmla="*/ 236 w 433"/>
                <a:gd name="T53" fmla="*/ 164 h 304"/>
                <a:gd name="T54" fmla="*/ 197 w 433"/>
                <a:gd name="T55" fmla="*/ 304 h 304"/>
                <a:gd name="T56" fmla="*/ 162 w 433"/>
                <a:gd name="T57" fmla="*/ 164 h 304"/>
                <a:gd name="T58" fmla="*/ 152 w 433"/>
                <a:gd name="T59" fmla="*/ 166 h 304"/>
                <a:gd name="T60" fmla="*/ 144 w 433"/>
                <a:gd name="T61" fmla="*/ 169 h 304"/>
                <a:gd name="T62" fmla="*/ 136 w 433"/>
                <a:gd name="T63" fmla="*/ 173 h 304"/>
                <a:gd name="T64" fmla="*/ 131 w 433"/>
                <a:gd name="T65" fmla="*/ 181 h 304"/>
                <a:gd name="T66" fmla="*/ 49 w 433"/>
                <a:gd name="T67" fmla="*/ 295 h 304"/>
                <a:gd name="T68" fmla="*/ 36 w 433"/>
                <a:gd name="T69" fmla="*/ 302 h 304"/>
                <a:gd name="T70" fmla="*/ 0 w 433"/>
                <a:gd name="T71" fmla="*/ 304 h 304"/>
                <a:gd name="T72" fmla="*/ 97 w 433"/>
                <a:gd name="T73" fmla="*/ 162 h 304"/>
                <a:gd name="T74" fmla="*/ 114 w 433"/>
                <a:gd name="T75" fmla="*/ 149 h 304"/>
                <a:gd name="T76" fmla="*/ 115 w 433"/>
                <a:gd name="T77" fmla="*/ 141 h 304"/>
                <a:gd name="T78" fmla="*/ 102 w 433"/>
                <a:gd name="T79" fmla="*/ 129 h 304"/>
                <a:gd name="T80" fmla="*/ 7 w 433"/>
                <a:gd name="T8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3" h="304">
                  <a:moveTo>
                    <a:pt x="39" y="0"/>
                  </a:moveTo>
                  <a:lnTo>
                    <a:pt x="46" y="1"/>
                  </a:lnTo>
                  <a:lnTo>
                    <a:pt x="52" y="3"/>
                  </a:lnTo>
                  <a:lnTo>
                    <a:pt x="56" y="7"/>
                  </a:lnTo>
                  <a:lnTo>
                    <a:pt x="60" y="12"/>
                  </a:lnTo>
                  <a:lnTo>
                    <a:pt x="136" y="118"/>
                  </a:lnTo>
                  <a:lnTo>
                    <a:pt x="139" y="122"/>
                  </a:lnTo>
                  <a:lnTo>
                    <a:pt x="143" y="126"/>
                  </a:lnTo>
                  <a:lnTo>
                    <a:pt x="146" y="128"/>
                  </a:lnTo>
                  <a:lnTo>
                    <a:pt x="151" y="130"/>
                  </a:lnTo>
                  <a:lnTo>
                    <a:pt x="158" y="132"/>
                  </a:lnTo>
                  <a:lnTo>
                    <a:pt x="167" y="133"/>
                  </a:lnTo>
                  <a:lnTo>
                    <a:pt x="197" y="133"/>
                  </a:lnTo>
                  <a:lnTo>
                    <a:pt x="197" y="0"/>
                  </a:lnTo>
                  <a:lnTo>
                    <a:pt x="236" y="0"/>
                  </a:lnTo>
                  <a:lnTo>
                    <a:pt x="236" y="133"/>
                  </a:lnTo>
                  <a:lnTo>
                    <a:pt x="266" y="133"/>
                  </a:lnTo>
                  <a:lnTo>
                    <a:pt x="275" y="132"/>
                  </a:lnTo>
                  <a:lnTo>
                    <a:pt x="283" y="130"/>
                  </a:lnTo>
                  <a:lnTo>
                    <a:pt x="286" y="128"/>
                  </a:lnTo>
                  <a:lnTo>
                    <a:pt x="290" y="126"/>
                  </a:lnTo>
                  <a:lnTo>
                    <a:pt x="294" y="122"/>
                  </a:lnTo>
                  <a:lnTo>
                    <a:pt x="297" y="118"/>
                  </a:lnTo>
                  <a:lnTo>
                    <a:pt x="373" y="12"/>
                  </a:lnTo>
                  <a:lnTo>
                    <a:pt x="377" y="7"/>
                  </a:lnTo>
                  <a:lnTo>
                    <a:pt x="382" y="3"/>
                  </a:lnTo>
                  <a:lnTo>
                    <a:pt x="387" y="1"/>
                  </a:lnTo>
                  <a:lnTo>
                    <a:pt x="394" y="0"/>
                  </a:lnTo>
                  <a:lnTo>
                    <a:pt x="426" y="0"/>
                  </a:lnTo>
                  <a:lnTo>
                    <a:pt x="337" y="121"/>
                  </a:lnTo>
                  <a:lnTo>
                    <a:pt x="332" y="129"/>
                  </a:lnTo>
                  <a:lnTo>
                    <a:pt x="325" y="136"/>
                  </a:lnTo>
                  <a:lnTo>
                    <a:pt x="319" y="141"/>
                  </a:lnTo>
                  <a:lnTo>
                    <a:pt x="310" y="144"/>
                  </a:lnTo>
                  <a:lnTo>
                    <a:pt x="320" y="149"/>
                  </a:lnTo>
                  <a:lnTo>
                    <a:pt x="329" y="154"/>
                  </a:lnTo>
                  <a:lnTo>
                    <a:pt x="336" y="162"/>
                  </a:lnTo>
                  <a:lnTo>
                    <a:pt x="343" y="172"/>
                  </a:lnTo>
                  <a:lnTo>
                    <a:pt x="433" y="304"/>
                  </a:lnTo>
                  <a:lnTo>
                    <a:pt x="405" y="304"/>
                  </a:lnTo>
                  <a:lnTo>
                    <a:pt x="397" y="302"/>
                  </a:lnTo>
                  <a:lnTo>
                    <a:pt x="391" y="300"/>
                  </a:lnTo>
                  <a:lnTo>
                    <a:pt x="384" y="295"/>
                  </a:lnTo>
                  <a:lnTo>
                    <a:pt x="380" y="289"/>
                  </a:lnTo>
                  <a:lnTo>
                    <a:pt x="303" y="181"/>
                  </a:lnTo>
                  <a:lnTo>
                    <a:pt x="300" y="177"/>
                  </a:lnTo>
                  <a:lnTo>
                    <a:pt x="296" y="173"/>
                  </a:lnTo>
                  <a:lnTo>
                    <a:pt x="293" y="171"/>
                  </a:lnTo>
                  <a:lnTo>
                    <a:pt x="290" y="169"/>
                  </a:lnTo>
                  <a:lnTo>
                    <a:pt x="286" y="167"/>
                  </a:lnTo>
                  <a:lnTo>
                    <a:pt x="282" y="166"/>
                  </a:lnTo>
                  <a:lnTo>
                    <a:pt x="276" y="164"/>
                  </a:lnTo>
                  <a:lnTo>
                    <a:pt x="271" y="164"/>
                  </a:lnTo>
                  <a:lnTo>
                    <a:pt x="236" y="164"/>
                  </a:lnTo>
                  <a:lnTo>
                    <a:pt x="236" y="304"/>
                  </a:lnTo>
                  <a:lnTo>
                    <a:pt x="197" y="304"/>
                  </a:lnTo>
                  <a:lnTo>
                    <a:pt x="197" y="164"/>
                  </a:lnTo>
                  <a:lnTo>
                    <a:pt x="162" y="164"/>
                  </a:lnTo>
                  <a:lnTo>
                    <a:pt x="157" y="164"/>
                  </a:lnTo>
                  <a:lnTo>
                    <a:pt x="152" y="166"/>
                  </a:lnTo>
                  <a:lnTo>
                    <a:pt x="147" y="167"/>
                  </a:lnTo>
                  <a:lnTo>
                    <a:pt x="144" y="169"/>
                  </a:lnTo>
                  <a:lnTo>
                    <a:pt x="139" y="171"/>
                  </a:lnTo>
                  <a:lnTo>
                    <a:pt x="136" y="173"/>
                  </a:lnTo>
                  <a:lnTo>
                    <a:pt x="134" y="177"/>
                  </a:lnTo>
                  <a:lnTo>
                    <a:pt x="131" y="181"/>
                  </a:lnTo>
                  <a:lnTo>
                    <a:pt x="54" y="289"/>
                  </a:lnTo>
                  <a:lnTo>
                    <a:pt x="49" y="295"/>
                  </a:lnTo>
                  <a:lnTo>
                    <a:pt x="43" y="300"/>
                  </a:lnTo>
                  <a:lnTo>
                    <a:pt x="36" y="302"/>
                  </a:lnTo>
                  <a:lnTo>
                    <a:pt x="27" y="304"/>
                  </a:lnTo>
                  <a:lnTo>
                    <a:pt x="0" y="304"/>
                  </a:lnTo>
                  <a:lnTo>
                    <a:pt x="91" y="172"/>
                  </a:lnTo>
                  <a:lnTo>
                    <a:pt x="97" y="162"/>
                  </a:lnTo>
                  <a:lnTo>
                    <a:pt x="105" y="154"/>
                  </a:lnTo>
                  <a:lnTo>
                    <a:pt x="114" y="149"/>
                  </a:lnTo>
                  <a:lnTo>
                    <a:pt x="123" y="144"/>
                  </a:lnTo>
                  <a:lnTo>
                    <a:pt x="115" y="141"/>
                  </a:lnTo>
                  <a:lnTo>
                    <a:pt x="108" y="136"/>
                  </a:lnTo>
                  <a:lnTo>
                    <a:pt x="102" y="129"/>
                  </a:lnTo>
                  <a:lnTo>
                    <a:pt x="96" y="121"/>
                  </a:lnTo>
                  <a:lnTo>
                    <a:pt x="7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506"/>
            <p:cNvSpPr>
              <a:spLocks/>
            </p:cNvSpPr>
            <p:nvPr/>
          </p:nvSpPr>
          <p:spPr bwMode="auto">
            <a:xfrm>
              <a:off x="5483225" y="2176463"/>
              <a:ext cx="65088" cy="79375"/>
            </a:xfrm>
            <a:custGeom>
              <a:avLst/>
              <a:gdLst>
                <a:gd name="T0" fmla="*/ 197 w 246"/>
                <a:gd name="T1" fmla="*/ 13 h 304"/>
                <a:gd name="T2" fmla="*/ 201 w 246"/>
                <a:gd name="T3" fmla="*/ 8 h 304"/>
                <a:gd name="T4" fmla="*/ 205 w 246"/>
                <a:gd name="T5" fmla="*/ 4 h 304"/>
                <a:gd name="T6" fmla="*/ 211 w 246"/>
                <a:gd name="T7" fmla="*/ 1 h 304"/>
                <a:gd name="T8" fmla="*/ 216 w 246"/>
                <a:gd name="T9" fmla="*/ 0 h 304"/>
                <a:gd name="T10" fmla="*/ 246 w 246"/>
                <a:gd name="T11" fmla="*/ 0 h 304"/>
                <a:gd name="T12" fmla="*/ 246 w 246"/>
                <a:gd name="T13" fmla="*/ 304 h 304"/>
                <a:gd name="T14" fmla="*/ 205 w 246"/>
                <a:gd name="T15" fmla="*/ 304 h 304"/>
                <a:gd name="T16" fmla="*/ 205 w 246"/>
                <a:gd name="T17" fmla="*/ 88 h 304"/>
                <a:gd name="T18" fmla="*/ 206 w 246"/>
                <a:gd name="T19" fmla="*/ 79 h 304"/>
                <a:gd name="T20" fmla="*/ 206 w 246"/>
                <a:gd name="T21" fmla="*/ 69 h 304"/>
                <a:gd name="T22" fmla="*/ 206 w 246"/>
                <a:gd name="T23" fmla="*/ 59 h 304"/>
                <a:gd name="T24" fmla="*/ 208 w 246"/>
                <a:gd name="T25" fmla="*/ 48 h 304"/>
                <a:gd name="T26" fmla="*/ 204 w 246"/>
                <a:gd name="T27" fmla="*/ 58 h 304"/>
                <a:gd name="T28" fmla="*/ 201 w 246"/>
                <a:gd name="T29" fmla="*/ 65 h 304"/>
                <a:gd name="T30" fmla="*/ 196 w 246"/>
                <a:gd name="T31" fmla="*/ 73 h 304"/>
                <a:gd name="T32" fmla="*/ 192 w 246"/>
                <a:gd name="T33" fmla="*/ 80 h 304"/>
                <a:gd name="T34" fmla="*/ 49 w 246"/>
                <a:gd name="T35" fmla="*/ 290 h 304"/>
                <a:gd name="T36" fmla="*/ 46 w 246"/>
                <a:gd name="T37" fmla="*/ 296 h 304"/>
                <a:gd name="T38" fmla="*/ 42 w 246"/>
                <a:gd name="T39" fmla="*/ 299 h 304"/>
                <a:gd name="T40" fmla="*/ 37 w 246"/>
                <a:gd name="T41" fmla="*/ 302 h 304"/>
                <a:gd name="T42" fmla="*/ 31 w 246"/>
                <a:gd name="T43" fmla="*/ 304 h 304"/>
                <a:gd name="T44" fmla="*/ 0 w 246"/>
                <a:gd name="T45" fmla="*/ 304 h 304"/>
                <a:gd name="T46" fmla="*/ 0 w 246"/>
                <a:gd name="T47" fmla="*/ 0 h 304"/>
                <a:gd name="T48" fmla="*/ 42 w 246"/>
                <a:gd name="T49" fmla="*/ 0 h 304"/>
                <a:gd name="T50" fmla="*/ 42 w 246"/>
                <a:gd name="T51" fmla="*/ 216 h 304"/>
                <a:gd name="T52" fmla="*/ 42 w 246"/>
                <a:gd name="T53" fmla="*/ 226 h 304"/>
                <a:gd name="T54" fmla="*/ 42 w 246"/>
                <a:gd name="T55" fmla="*/ 235 h 304"/>
                <a:gd name="T56" fmla="*/ 40 w 246"/>
                <a:gd name="T57" fmla="*/ 245 h 304"/>
                <a:gd name="T58" fmla="*/ 39 w 246"/>
                <a:gd name="T59" fmla="*/ 256 h 304"/>
                <a:gd name="T60" fmla="*/ 43 w 246"/>
                <a:gd name="T61" fmla="*/ 247 h 304"/>
                <a:gd name="T62" fmla="*/ 47 w 246"/>
                <a:gd name="T63" fmla="*/ 238 h 304"/>
                <a:gd name="T64" fmla="*/ 52 w 246"/>
                <a:gd name="T65" fmla="*/ 230 h 304"/>
                <a:gd name="T66" fmla="*/ 55 w 246"/>
                <a:gd name="T67" fmla="*/ 223 h 304"/>
                <a:gd name="T68" fmla="*/ 197 w 246"/>
                <a:gd name="T6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" h="304">
                  <a:moveTo>
                    <a:pt x="197" y="13"/>
                  </a:moveTo>
                  <a:lnTo>
                    <a:pt x="201" y="8"/>
                  </a:lnTo>
                  <a:lnTo>
                    <a:pt x="205" y="4"/>
                  </a:lnTo>
                  <a:lnTo>
                    <a:pt x="211" y="1"/>
                  </a:lnTo>
                  <a:lnTo>
                    <a:pt x="216" y="0"/>
                  </a:lnTo>
                  <a:lnTo>
                    <a:pt x="246" y="0"/>
                  </a:lnTo>
                  <a:lnTo>
                    <a:pt x="246" y="304"/>
                  </a:lnTo>
                  <a:lnTo>
                    <a:pt x="205" y="304"/>
                  </a:lnTo>
                  <a:lnTo>
                    <a:pt x="205" y="88"/>
                  </a:lnTo>
                  <a:lnTo>
                    <a:pt x="206" y="79"/>
                  </a:lnTo>
                  <a:lnTo>
                    <a:pt x="206" y="69"/>
                  </a:lnTo>
                  <a:lnTo>
                    <a:pt x="206" y="59"/>
                  </a:lnTo>
                  <a:lnTo>
                    <a:pt x="208" y="48"/>
                  </a:lnTo>
                  <a:lnTo>
                    <a:pt x="204" y="58"/>
                  </a:lnTo>
                  <a:lnTo>
                    <a:pt x="201" y="65"/>
                  </a:lnTo>
                  <a:lnTo>
                    <a:pt x="196" y="73"/>
                  </a:lnTo>
                  <a:lnTo>
                    <a:pt x="192" y="80"/>
                  </a:lnTo>
                  <a:lnTo>
                    <a:pt x="49" y="290"/>
                  </a:lnTo>
                  <a:lnTo>
                    <a:pt x="46" y="296"/>
                  </a:lnTo>
                  <a:lnTo>
                    <a:pt x="42" y="299"/>
                  </a:lnTo>
                  <a:lnTo>
                    <a:pt x="37" y="302"/>
                  </a:lnTo>
                  <a:lnTo>
                    <a:pt x="31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16"/>
                  </a:lnTo>
                  <a:lnTo>
                    <a:pt x="42" y="226"/>
                  </a:lnTo>
                  <a:lnTo>
                    <a:pt x="42" y="235"/>
                  </a:lnTo>
                  <a:lnTo>
                    <a:pt x="40" y="245"/>
                  </a:lnTo>
                  <a:lnTo>
                    <a:pt x="39" y="256"/>
                  </a:lnTo>
                  <a:lnTo>
                    <a:pt x="43" y="247"/>
                  </a:lnTo>
                  <a:lnTo>
                    <a:pt x="47" y="238"/>
                  </a:lnTo>
                  <a:lnTo>
                    <a:pt x="52" y="230"/>
                  </a:lnTo>
                  <a:lnTo>
                    <a:pt x="55" y="223"/>
                  </a:lnTo>
                  <a:lnTo>
                    <a:pt x="197" y="13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507"/>
            <p:cNvSpPr>
              <a:spLocks noEditPoints="1"/>
            </p:cNvSpPr>
            <p:nvPr/>
          </p:nvSpPr>
          <p:spPr bwMode="auto">
            <a:xfrm>
              <a:off x="5568950" y="2176463"/>
              <a:ext cx="57150" cy="79375"/>
            </a:xfrm>
            <a:custGeom>
              <a:avLst/>
              <a:gdLst>
                <a:gd name="T0" fmla="*/ 0 w 215"/>
                <a:gd name="T1" fmla="*/ 0 h 304"/>
                <a:gd name="T2" fmla="*/ 110 w 215"/>
                <a:gd name="T3" fmla="*/ 0 h 304"/>
                <a:gd name="T4" fmla="*/ 135 w 215"/>
                <a:gd name="T5" fmla="*/ 3 h 304"/>
                <a:gd name="T6" fmla="*/ 155 w 215"/>
                <a:gd name="T7" fmla="*/ 9 h 304"/>
                <a:gd name="T8" fmla="*/ 171 w 215"/>
                <a:gd name="T9" fmla="*/ 17 h 304"/>
                <a:gd name="T10" fmla="*/ 185 w 215"/>
                <a:gd name="T11" fmla="*/ 27 h 304"/>
                <a:gd name="T12" fmla="*/ 195 w 215"/>
                <a:gd name="T13" fmla="*/ 39 h 304"/>
                <a:gd name="T14" fmla="*/ 200 w 215"/>
                <a:gd name="T15" fmla="*/ 53 h 304"/>
                <a:gd name="T16" fmla="*/ 204 w 215"/>
                <a:gd name="T17" fmla="*/ 70 h 304"/>
                <a:gd name="T18" fmla="*/ 204 w 215"/>
                <a:gd name="T19" fmla="*/ 90 h 304"/>
                <a:gd name="T20" fmla="*/ 196 w 215"/>
                <a:gd name="T21" fmla="*/ 111 h 304"/>
                <a:gd name="T22" fmla="*/ 182 w 215"/>
                <a:gd name="T23" fmla="*/ 129 h 304"/>
                <a:gd name="T24" fmla="*/ 160 w 215"/>
                <a:gd name="T25" fmla="*/ 142 h 304"/>
                <a:gd name="T26" fmla="*/ 162 w 215"/>
                <a:gd name="T27" fmla="*/ 151 h 304"/>
                <a:gd name="T28" fmla="*/ 182 w 215"/>
                <a:gd name="T29" fmla="*/ 160 h 304"/>
                <a:gd name="T30" fmla="*/ 192 w 215"/>
                <a:gd name="T31" fmla="*/ 167 h 304"/>
                <a:gd name="T32" fmla="*/ 201 w 215"/>
                <a:gd name="T33" fmla="*/ 176 h 304"/>
                <a:gd name="T34" fmla="*/ 208 w 215"/>
                <a:gd name="T35" fmla="*/ 186 h 304"/>
                <a:gd name="T36" fmla="*/ 212 w 215"/>
                <a:gd name="T37" fmla="*/ 198 h 304"/>
                <a:gd name="T38" fmla="*/ 214 w 215"/>
                <a:gd name="T39" fmla="*/ 210 h 304"/>
                <a:gd name="T40" fmla="*/ 214 w 215"/>
                <a:gd name="T41" fmla="*/ 227 h 304"/>
                <a:gd name="T42" fmla="*/ 210 w 215"/>
                <a:gd name="T43" fmla="*/ 245 h 304"/>
                <a:gd name="T44" fmla="*/ 204 w 215"/>
                <a:gd name="T45" fmla="*/ 260 h 304"/>
                <a:gd name="T46" fmla="*/ 192 w 215"/>
                <a:gd name="T47" fmla="*/ 273 h 304"/>
                <a:gd name="T48" fmla="*/ 179 w 215"/>
                <a:gd name="T49" fmla="*/ 285 h 304"/>
                <a:gd name="T50" fmla="*/ 162 w 215"/>
                <a:gd name="T51" fmla="*/ 294 h 304"/>
                <a:gd name="T52" fmla="*/ 142 w 215"/>
                <a:gd name="T53" fmla="*/ 300 h 304"/>
                <a:gd name="T54" fmla="*/ 120 w 215"/>
                <a:gd name="T55" fmla="*/ 304 h 304"/>
                <a:gd name="T56" fmla="*/ 0 w 215"/>
                <a:gd name="T57" fmla="*/ 304 h 304"/>
                <a:gd name="T58" fmla="*/ 41 w 215"/>
                <a:gd name="T59" fmla="*/ 271 h 304"/>
                <a:gd name="T60" fmla="*/ 116 w 215"/>
                <a:gd name="T61" fmla="*/ 270 h 304"/>
                <a:gd name="T62" fmla="*/ 130 w 215"/>
                <a:gd name="T63" fmla="*/ 269 h 304"/>
                <a:gd name="T64" fmla="*/ 144 w 215"/>
                <a:gd name="T65" fmla="*/ 265 h 304"/>
                <a:gd name="T66" fmla="*/ 154 w 215"/>
                <a:gd name="T67" fmla="*/ 259 h 304"/>
                <a:gd name="T68" fmla="*/ 162 w 215"/>
                <a:gd name="T69" fmla="*/ 251 h 304"/>
                <a:gd name="T70" fmla="*/ 168 w 215"/>
                <a:gd name="T71" fmla="*/ 243 h 304"/>
                <a:gd name="T72" fmla="*/ 172 w 215"/>
                <a:gd name="T73" fmla="*/ 228 h 304"/>
                <a:gd name="T74" fmla="*/ 174 w 215"/>
                <a:gd name="T75" fmla="*/ 210 h 304"/>
                <a:gd name="T76" fmla="*/ 171 w 215"/>
                <a:gd name="T77" fmla="*/ 200 h 304"/>
                <a:gd name="T78" fmla="*/ 167 w 215"/>
                <a:gd name="T79" fmla="*/ 190 h 304"/>
                <a:gd name="T80" fmla="*/ 161 w 215"/>
                <a:gd name="T81" fmla="*/ 182 h 304"/>
                <a:gd name="T82" fmla="*/ 152 w 215"/>
                <a:gd name="T83" fmla="*/ 176 h 304"/>
                <a:gd name="T84" fmla="*/ 142 w 215"/>
                <a:gd name="T85" fmla="*/ 170 h 304"/>
                <a:gd name="T86" fmla="*/ 122 w 215"/>
                <a:gd name="T87" fmla="*/ 166 h 304"/>
                <a:gd name="T88" fmla="*/ 41 w 215"/>
                <a:gd name="T89" fmla="*/ 166 h 304"/>
                <a:gd name="T90" fmla="*/ 96 w 215"/>
                <a:gd name="T91" fmla="*/ 136 h 304"/>
                <a:gd name="T92" fmla="*/ 126 w 215"/>
                <a:gd name="T93" fmla="*/ 132 h 304"/>
                <a:gd name="T94" fmla="*/ 137 w 215"/>
                <a:gd name="T95" fmla="*/ 128 h 304"/>
                <a:gd name="T96" fmla="*/ 147 w 215"/>
                <a:gd name="T97" fmla="*/ 121 h 304"/>
                <a:gd name="T98" fmla="*/ 155 w 215"/>
                <a:gd name="T99" fmla="*/ 114 h 304"/>
                <a:gd name="T100" fmla="*/ 159 w 215"/>
                <a:gd name="T101" fmla="*/ 106 h 304"/>
                <a:gd name="T102" fmla="*/ 164 w 215"/>
                <a:gd name="T103" fmla="*/ 84 h 304"/>
                <a:gd name="T104" fmla="*/ 162 w 215"/>
                <a:gd name="T105" fmla="*/ 71 h 304"/>
                <a:gd name="T106" fmla="*/ 159 w 215"/>
                <a:gd name="T107" fmla="*/ 61 h 304"/>
                <a:gd name="T108" fmla="*/ 155 w 215"/>
                <a:gd name="T109" fmla="*/ 52 h 304"/>
                <a:gd name="T110" fmla="*/ 147 w 215"/>
                <a:gd name="T111" fmla="*/ 44 h 304"/>
                <a:gd name="T112" fmla="*/ 138 w 215"/>
                <a:gd name="T113" fmla="*/ 39 h 304"/>
                <a:gd name="T114" fmla="*/ 127 w 215"/>
                <a:gd name="T115" fmla="*/ 35 h 304"/>
                <a:gd name="T116" fmla="*/ 97 w 215"/>
                <a:gd name="T117" fmla="*/ 32 h 304"/>
                <a:gd name="T118" fmla="*/ 41 w 215"/>
                <a:gd name="T119" fmla="*/ 13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04">
                  <a:moveTo>
                    <a:pt x="0" y="304"/>
                  </a:moveTo>
                  <a:lnTo>
                    <a:pt x="0" y="0"/>
                  </a:lnTo>
                  <a:lnTo>
                    <a:pt x="97" y="0"/>
                  </a:lnTo>
                  <a:lnTo>
                    <a:pt x="110" y="0"/>
                  </a:lnTo>
                  <a:lnTo>
                    <a:pt x="123" y="1"/>
                  </a:lnTo>
                  <a:lnTo>
                    <a:pt x="135" y="3"/>
                  </a:lnTo>
                  <a:lnTo>
                    <a:pt x="146" y="5"/>
                  </a:lnTo>
                  <a:lnTo>
                    <a:pt x="155" y="9"/>
                  </a:lnTo>
                  <a:lnTo>
                    <a:pt x="164" y="12"/>
                  </a:lnTo>
                  <a:lnTo>
                    <a:pt x="171" y="17"/>
                  </a:lnTo>
                  <a:lnTo>
                    <a:pt x="179" y="21"/>
                  </a:lnTo>
                  <a:lnTo>
                    <a:pt x="185" y="27"/>
                  </a:lnTo>
                  <a:lnTo>
                    <a:pt x="190" y="32"/>
                  </a:lnTo>
                  <a:lnTo>
                    <a:pt x="195" y="39"/>
                  </a:lnTo>
                  <a:lnTo>
                    <a:pt x="198" y="45"/>
                  </a:lnTo>
                  <a:lnTo>
                    <a:pt x="200" y="53"/>
                  </a:lnTo>
                  <a:lnTo>
                    <a:pt x="202" y="61"/>
                  </a:lnTo>
                  <a:lnTo>
                    <a:pt x="204" y="70"/>
                  </a:lnTo>
                  <a:lnTo>
                    <a:pt x="204" y="79"/>
                  </a:lnTo>
                  <a:lnTo>
                    <a:pt x="204" y="90"/>
                  </a:lnTo>
                  <a:lnTo>
                    <a:pt x="200" y="101"/>
                  </a:lnTo>
                  <a:lnTo>
                    <a:pt x="196" y="111"/>
                  </a:lnTo>
                  <a:lnTo>
                    <a:pt x="190" y="120"/>
                  </a:lnTo>
                  <a:lnTo>
                    <a:pt x="182" y="129"/>
                  </a:lnTo>
                  <a:lnTo>
                    <a:pt x="172" y="136"/>
                  </a:lnTo>
                  <a:lnTo>
                    <a:pt x="160" y="142"/>
                  </a:lnTo>
                  <a:lnTo>
                    <a:pt x="147" y="148"/>
                  </a:lnTo>
                  <a:lnTo>
                    <a:pt x="162" y="151"/>
                  </a:lnTo>
                  <a:lnTo>
                    <a:pt x="177" y="157"/>
                  </a:lnTo>
                  <a:lnTo>
                    <a:pt x="182" y="160"/>
                  </a:lnTo>
                  <a:lnTo>
                    <a:pt x="188" y="163"/>
                  </a:lnTo>
                  <a:lnTo>
                    <a:pt x="192" y="167"/>
                  </a:lnTo>
                  <a:lnTo>
                    <a:pt x="197" y="171"/>
                  </a:lnTo>
                  <a:lnTo>
                    <a:pt x="201" y="176"/>
                  </a:lnTo>
                  <a:lnTo>
                    <a:pt x="205" y="181"/>
                  </a:lnTo>
                  <a:lnTo>
                    <a:pt x="208" y="186"/>
                  </a:lnTo>
                  <a:lnTo>
                    <a:pt x="210" y="191"/>
                  </a:lnTo>
                  <a:lnTo>
                    <a:pt x="212" y="198"/>
                  </a:lnTo>
                  <a:lnTo>
                    <a:pt x="214" y="203"/>
                  </a:lnTo>
                  <a:lnTo>
                    <a:pt x="214" y="210"/>
                  </a:lnTo>
                  <a:lnTo>
                    <a:pt x="215" y="217"/>
                  </a:lnTo>
                  <a:lnTo>
                    <a:pt x="214" y="227"/>
                  </a:lnTo>
                  <a:lnTo>
                    <a:pt x="212" y="236"/>
                  </a:lnTo>
                  <a:lnTo>
                    <a:pt x="210" y="245"/>
                  </a:lnTo>
                  <a:lnTo>
                    <a:pt x="207" y="252"/>
                  </a:lnTo>
                  <a:lnTo>
                    <a:pt x="204" y="260"/>
                  </a:lnTo>
                  <a:lnTo>
                    <a:pt x="198" y="267"/>
                  </a:lnTo>
                  <a:lnTo>
                    <a:pt x="192" y="273"/>
                  </a:lnTo>
                  <a:lnTo>
                    <a:pt x="187" y="280"/>
                  </a:lnTo>
                  <a:lnTo>
                    <a:pt x="179" y="285"/>
                  </a:lnTo>
                  <a:lnTo>
                    <a:pt x="171" y="290"/>
                  </a:lnTo>
                  <a:lnTo>
                    <a:pt x="162" y="294"/>
                  </a:lnTo>
                  <a:lnTo>
                    <a:pt x="152" y="297"/>
                  </a:lnTo>
                  <a:lnTo>
                    <a:pt x="142" y="300"/>
                  </a:lnTo>
                  <a:lnTo>
                    <a:pt x="131" y="302"/>
                  </a:lnTo>
                  <a:lnTo>
                    <a:pt x="120" y="304"/>
                  </a:lnTo>
                  <a:lnTo>
                    <a:pt x="108" y="304"/>
                  </a:lnTo>
                  <a:lnTo>
                    <a:pt x="0" y="304"/>
                  </a:lnTo>
                  <a:close/>
                  <a:moveTo>
                    <a:pt x="41" y="166"/>
                  </a:moveTo>
                  <a:lnTo>
                    <a:pt x="41" y="271"/>
                  </a:lnTo>
                  <a:lnTo>
                    <a:pt x="107" y="271"/>
                  </a:lnTo>
                  <a:lnTo>
                    <a:pt x="116" y="270"/>
                  </a:lnTo>
                  <a:lnTo>
                    <a:pt x="123" y="270"/>
                  </a:lnTo>
                  <a:lnTo>
                    <a:pt x="130" y="269"/>
                  </a:lnTo>
                  <a:lnTo>
                    <a:pt x="137" y="267"/>
                  </a:lnTo>
                  <a:lnTo>
                    <a:pt x="144" y="265"/>
                  </a:lnTo>
                  <a:lnTo>
                    <a:pt x="149" y="262"/>
                  </a:lnTo>
                  <a:lnTo>
                    <a:pt x="154" y="259"/>
                  </a:lnTo>
                  <a:lnTo>
                    <a:pt x="158" y="256"/>
                  </a:lnTo>
                  <a:lnTo>
                    <a:pt x="162" y="251"/>
                  </a:lnTo>
                  <a:lnTo>
                    <a:pt x="165" y="248"/>
                  </a:lnTo>
                  <a:lnTo>
                    <a:pt x="168" y="243"/>
                  </a:lnTo>
                  <a:lnTo>
                    <a:pt x="170" y="238"/>
                  </a:lnTo>
                  <a:lnTo>
                    <a:pt x="172" y="228"/>
                  </a:lnTo>
                  <a:lnTo>
                    <a:pt x="174" y="216"/>
                  </a:lnTo>
                  <a:lnTo>
                    <a:pt x="174" y="210"/>
                  </a:lnTo>
                  <a:lnTo>
                    <a:pt x="172" y="205"/>
                  </a:lnTo>
                  <a:lnTo>
                    <a:pt x="171" y="200"/>
                  </a:lnTo>
                  <a:lnTo>
                    <a:pt x="170" y="195"/>
                  </a:lnTo>
                  <a:lnTo>
                    <a:pt x="167" y="190"/>
                  </a:lnTo>
                  <a:lnTo>
                    <a:pt x="165" y="187"/>
                  </a:lnTo>
                  <a:lnTo>
                    <a:pt x="161" y="182"/>
                  </a:lnTo>
                  <a:lnTo>
                    <a:pt x="157" y="179"/>
                  </a:lnTo>
                  <a:lnTo>
                    <a:pt x="152" y="176"/>
                  </a:lnTo>
                  <a:lnTo>
                    <a:pt x="148" y="173"/>
                  </a:lnTo>
                  <a:lnTo>
                    <a:pt x="142" y="170"/>
                  </a:lnTo>
                  <a:lnTo>
                    <a:pt x="136" y="169"/>
                  </a:lnTo>
                  <a:lnTo>
                    <a:pt x="122" y="166"/>
                  </a:lnTo>
                  <a:lnTo>
                    <a:pt x="107" y="166"/>
                  </a:lnTo>
                  <a:lnTo>
                    <a:pt x="41" y="166"/>
                  </a:lnTo>
                  <a:close/>
                  <a:moveTo>
                    <a:pt x="41" y="136"/>
                  </a:moveTo>
                  <a:lnTo>
                    <a:pt x="96" y="136"/>
                  </a:lnTo>
                  <a:lnTo>
                    <a:pt x="111" y="134"/>
                  </a:lnTo>
                  <a:lnTo>
                    <a:pt x="126" y="132"/>
                  </a:lnTo>
                  <a:lnTo>
                    <a:pt x="131" y="130"/>
                  </a:lnTo>
                  <a:lnTo>
                    <a:pt x="137" y="128"/>
                  </a:lnTo>
                  <a:lnTo>
                    <a:pt x="142" y="124"/>
                  </a:lnTo>
                  <a:lnTo>
                    <a:pt x="147" y="121"/>
                  </a:lnTo>
                  <a:lnTo>
                    <a:pt x="151" y="118"/>
                  </a:lnTo>
                  <a:lnTo>
                    <a:pt x="155" y="114"/>
                  </a:lnTo>
                  <a:lnTo>
                    <a:pt x="157" y="110"/>
                  </a:lnTo>
                  <a:lnTo>
                    <a:pt x="159" y="106"/>
                  </a:lnTo>
                  <a:lnTo>
                    <a:pt x="162" y="94"/>
                  </a:lnTo>
                  <a:lnTo>
                    <a:pt x="164" y="84"/>
                  </a:lnTo>
                  <a:lnTo>
                    <a:pt x="164" y="78"/>
                  </a:lnTo>
                  <a:lnTo>
                    <a:pt x="162" y="71"/>
                  </a:lnTo>
                  <a:lnTo>
                    <a:pt x="161" y="65"/>
                  </a:lnTo>
                  <a:lnTo>
                    <a:pt x="159" y="61"/>
                  </a:lnTo>
                  <a:lnTo>
                    <a:pt x="157" y="55"/>
                  </a:lnTo>
                  <a:lnTo>
                    <a:pt x="155" y="52"/>
                  </a:lnTo>
                  <a:lnTo>
                    <a:pt x="151" y="48"/>
                  </a:lnTo>
                  <a:lnTo>
                    <a:pt x="147" y="44"/>
                  </a:lnTo>
                  <a:lnTo>
                    <a:pt x="142" y="42"/>
                  </a:lnTo>
                  <a:lnTo>
                    <a:pt x="138" y="39"/>
                  </a:lnTo>
                  <a:lnTo>
                    <a:pt x="132" y="37"/>
                  </a:lnTo>
                  <a:lnTo>
                    <a:pt x="127" y="35"/>
                  </a:lnTo>
                  <a:lnTo>
                    <a:pt x="113" y="33"/>
                  </a:lnTo>
                  <a:lnTo>
                    <a:pt x="97" y="32"/>
                  </a:lnTo>
                  <a:lnTo>
                    <a:pt x="41" y="32"/>
                  </a:lnTo>
                  <a:lnTo>
                    <a:pt x="41" y="136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508"/>
            <p:cNvSpPr>
              <a:spLocks noEditPoints="1"/>
            </p:cNvSpPr>
            <p:nvPr/>
          </p:nvSpPr>
          <p:spPr bwMode="auto">
            <a:xfrm>
              <a:off x="5630863" y="2176463"/>
              <a:ext cx="74613" cy="79375"/>
            </a:xfrm>
            <a:custGeom>
              <a:avLst/>
              <a:gdLst>
                <a:gd name="T0" fmla="*/ 285 w 285"/>
                <a:gd name="T1" fmla="*/ 304 h 304"/>
                <a:gd name="T2" fmla="*/ 253 w 285"/>
                <a:gd name="T3" fmla="*/ 304 h 304"/>
                <a:gd name="T4" fmla="*/ 249 w 285"/>
                <a:gd name="T5" fmla="*/ 302 h 304"/>
                <a:gd name="T6" fmla="*/ 244 w 285"/>
                <a:gd name="T7" fmla="*/ 301 h 304"/>
                <a:gd name="T8" fmla="*/ 241 w 285"/>
                <a:gd name="T9" fmla="*/ 298 h 304"/>
                <a:gd name="T10" fmla="*/ 239 w 285"/>
                <a:gd name="T11" fmla="*/ 294 h 304"/>
                <a:gd name="T12" fmla="*/ 211 w 285"/>
                <a:gd name="T13" fmla="*/ 220 h 304"/>
                <a:gd name="T14" fmla="*/ 74 w 285"/>
                <a:gd name="T15" fmla="*/ 220 h 304"/>
                <a:gd name="T16" fmla="*/ 46 w 285"/>
                <a:gd name="T17" fmla="*/ 294 h 304"/>
                <a:gd name="T18" fmla="*/ 44 w 285"/>
                <a:gd name="T19" fmla="*/ 298 h 304"/>
                <a:gd name="T20" fmla="*/ 41 w 285"/>
                <a:gd name="T21" fmla="*/ 300 h 304"/>
                <a:gd name="T22" fmla="*/ 37 w 285"/>
                <a:gd name="T23" fmla="*/ 302 h 304"/>
                <a:gd name="T24" fmla="*/ 32 w 285"/>
                <a:gd name="T25" fmla="*/ 304 h 304"/>
                <a:gd name="T26" fmla="*/ 0 w 285"/>
                <a:gd name="T27" fmla="*/ 304 h 304"/>
                <a:gd name="T28" fmla="*/ 122 w 285"/>
                <a:gd name="T29" fmla="*/ 0 h 304"/>
                <a:gd name="T30" fmla="*/ 163 w 285"/>
                <a:gd name="T31" fmla="*/ 0 h 304"/>
                <a:gd name="T32" fmla="*/ 285 w 285"/>
                <a:gd name="T33" fmla="*/ 304 h 304"/>
                <a:gd name="T34" fmla="*/ 86 w 285"/>
                <a:gd name="T35" fmla="*/ 191 h 304"/>
                <a:gd name="T36" fmla="*/ 200 w 285"/>
                <a:gd name="T37" fmla="*/ 191 h 304"/>
                <a:gd name="T38" fmla="*/ 152 w 285"/>
                <a:gd name="T39" fmla="*/ 68 h 304"/>
                <a:gd name="T40" fmla="*/ 150 w 285"/>
                <a:gd name="T41" fmla="*/ 61 h 304"/>
                <a:gd name="T42" fmla="*/ 147 w 285"/>
                <a:gd name="T43" fmla="*/ 54 h 304"/>
                <a:gd name="T44" fmla="*/ 145 w 285"/>
                <a:gd name="T45" fmla="*/ 47 h 304"/>
                <a:gd name="T46" fmla="*/ 143 w 285"/>
                <a:gd name="T47" fmla="*/ 39 h 304"/>
                <a:gd name="T48" fmla="*/ 141 w 285"/>
                <a:gd name="T49" fmla="*/ 47 h 304"/>
                <a:gd name="T50" fmla="*/ 138 w 285"/>
                <a:gd name="T51" fmla="*/ 54 h 304"/>
                <a:gd name="T52" fmla="*/ 136 w 285"/>
                <a:gd name="T53" fmla="*/ 61 h 304"/>
                <a:gd name="T54" fmla="*/ 134 w 285"/>
                <a:gd name="T55" fmla="*/ 68 h 304"/>
                <a:gd name="T56" fmla="*/ 86 w 285"/>
                <a:gd name="T57" fmla="*/ 19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5" h="304">
                  <a:moveTo>
                    <a:pt x="285" y="304"/>
                  </a:moveTo>
                  <a:lnTo>
                    <a:pt x="253" y="304"/>
                  </a:lnTo>
                  <a:lnTo>
                    <a:pt x="249" y="302"/>
                  </a:lnTo>
                  <a:lnTo>
                    <a:pt x="244" y="301"/>
                  </a:lnTo>
                  <a:lnTo>
                    <a:pt x="241" y="298"/>
                  </a:lnTo>
                  <a:lnTo>
                    <a:pt x="239" y="294"/>
                  </a:lnTo>
                  <a:lnTo>
                    <a:pt x="211" y="220"/>
                  </a:lnTo>
                  <a:lnTo>
                    <a:pt x="74" y="220"/>
                  </a:lnTo>
                  <a:lnTo>
                    <a:pt x="46" y="294"/>
                  </a:lnTo>
                  <a:lnTo>
                    <a:pt x="44" y="298"/>
                  </a:lnTo>
                  <a:lnTo>
                    <a:pt x="41" y="300"/>
                  </a:lnTo>
                  <a:lnTo>
                    <a:pt x="37" y="302"/>
                  </a:lnTo>
                  <a:lnTo>
                    <a:pt x="32" y="304"/>
                  </a:lnTo>
                  <a:lnTo>
                    <a:pt x="0" y="304"/>
                  </a:lnTo>
                  <a:lnTo>
                    <a:pt x="122" y="0"/>
                  </a:lnTo>
                  <a:lnTo>
                    <a:pt x="163" y="0"/>
                  </a:lnTo>
                  <a:lnTo>
                    <a:pt x="285" y="304"/>
                  </a:lnTo>
                  <a:close/>
                  <a:moveTo>
                    <a:pt x="86" y="191"/>
                  </a:moveTo>
                  <a:lnTo>
                    <a:pt x="200" y="191"/>
                  </a:lnTo>
                  <a:lnTo>
                    <a:pt x="152" y="68"/>
                  </a:lnTo>
                  <a:lnTo>
                    <a:pt x="150" y="61"/>
                  </a:lnTo>
                  <a:lnTo>
                    <a:pt x="147" y="54"/>
                  </a:lnTo>
                  <a:lnTo>
                    <a:pt x="145" y="47"/>
                  </a:lnTo>
                  <a:lnTo>
                    <a:pt x="143" y="39"/>
                  </a:lnTo>
                  <a:lnTo>
                    <a:pt x="141" y="47"/>
                  </a:lnTo>
                  <a:lnTo>
                    <a:pt x="138" y="54"/>
                  </a:lnTo>
                  <a:lnTo>
                    <a:pt x="136" y="61"/>
                  </a:lnTo>
                  <a:lnTo>
                    <a:pt x="134" y="68"/>
                  </a:lnTo>
                  <a:lnTo>
                    <a:pt x="86" y="191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509"/>
            <p:cNvSpPr>
              <a:spLocks/>
            </p:cNvSpPr>
            <p:nvPr/>
          </p:nvSpPr>
          <p:spPr bwMode="auto">
            <a:xfrm>
              <a:off x="5716588" y="2176463"/>
              <a:ext cx="65088" cy="79375"/>
            </a:xfrm>
            <a:custGeom>
              <a:avLst/>
              <a:gdLst>
                <a:gd name="T0" fmla="*/ 247 w 247"/>
                <a:gd name="T1" fmla="*/ 304 h 304"/>
                <a:gd name="T2" fmla="*/ 206 w 247"/>
                <a:gd name="T3" fmla="*/ 304 h 304"/>
                <a:gd name="T4" fmla="*/ 206 w 247"/>
                <a:gd name="T5" fmla="*/ 166 h 304"/>
                <a:gd name="T6" fmla="*/ 41 w 247"/>
                <a:gd name="T7" fmla="*/ 166 h 304"/>
                <a:gd name="T8" fmla="*/ 41 w 247"/>
                <a:gd name="T9" fmla="*/ 304 h 304"/>
                <a:gd name="T10" fmla="*/ 0 w 247"/>
                <a:gd name="T11" fmla="*/ 304 h 304"/>
                <a:gd name="T12" fmla="*/ 0 w 247"/>
                <a:gd name="T13" fmla="*/ 0 h 304"/>
                <a:gd name="T14" fmla="*/ 41 w 247"/>
                <a:gd name="T15" fmla="*/ 0 h 304"/>
                <a:gd name="T16" fmla="*/ 41 w 247"/>
                <a:gd name="T17" fmla="*/ 136 h 304"/>
                <a:gd name="T18" fmla="*/ 206 w 247"/>
                <a:gd name="T19" fmla="*/ 136 h 304"/>
                <a:gd name="T20" fmla="*/ 206 w 247"/>
                <a:gd name="T21" fmla="*/ 0 h 304"/>
                <a:gd name="T22" fmla="*/ 247 w 247"/>
                <a:gd name="T23" fmla="*/ 0 h 304"/>
                <a:gd name="T24" fmla="*/ 247 w 247"/>
                <a:gd name="T25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304">
                  <a:moveTo>
                    <a:pt x="247" y="304"/>
                  </a:moveTo>
                  <a:lnTo>
                    <a:pt x="206" y="304"/>
                  </a:lnTo>
                  <a:lnTo>
                    <a:pt x="206" y="166"/>
                  </a:lnTo>
                  <a:lnTo>
                    <a:pt x="41" y="166"/>
                  </a:lnTo>
                  <a:lnTo>
                    <a:pt x="41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36"/>
                  </a:lnTo>
                  <a:lnTo>
                    <a:pt x="206" y="136"/>
                  </a:lnTo>
                  <a:lnTo>
                    <a:pt x="206" y="0"/>
                  </a:lnTo>
                  <a:lnTo>
                    <a:pt x="247" y="0"/>
                  </a:lnTo>
                  <a:lnTo>
                    <a:pt x="247" y="304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510"/>
            <p:cNvSpPr>
              <a:spLocks/>
            </p:cNvSpPr>
            <p:nvPr/>
          </p:nvSpPr>
          <p:spPr bwMode="auto">
            <a:xfrm>
              <a:off x="5802313" y="2176463"/>
              <a:ext cx="65088" cy="79375"/>
            </a:xfrm>
            <a:custGeom>
              <a:avLst/>
              <a:gdLst>
                <a:gd name="T0" fmla="*/ 198 w 247"/>
                <a:gd name="T1" fmla="*/ 13 h 304"/>
                <a:gd name="T2" fmla="*/ 201 w 247"/>
                <a:gd name="T3" fmla="*/ 8 h 304"/>
                <a:gd name="T4" fmla="*/ 204 w 247"/>
                <a:gd name="T5" fmla="*/ 4 h 304"/>
                <a:gd name="T6" fmla="*/ 210 w 247"/>
                <a:gd name="T7" fmla="*/ 1 h 304"/>
                <a:gd name="T8" fmla="*/ 216 w 247"/>
                <a:gd name="T9" fmla="*/ 0 h 304"/>
                <a:gd name="T10" fmla="*/ 247 w 247"/>
                <a:gd name="T11" fmla="*/ 0 h 304"/>
                <a:gd name="T12" fmla="*/ 247 w 247"/>
                <a:gd name="T13" fmla="*/ 304 h 304"/>
                <a:gd name="T14" fmla="*/ 206 w 247"/>
                <a:gd name="T15" fmla="*/ 304 h 304"/>
                <a:gd name="T16" fmla="*/ 206 w 247"/>
                <a:gd name="T17" fmla="*/ 88 h 304"/>
                <a:gd name="T18" fmla="*/ 206 w 247"/>
                <a:gd name="T19" fmla="*/ 79 h 304"/>
                <a:gd name="T20" fmla="*/ 206 w 247"/>
                <a:gd name="T21" fmla="*/ 69 h 304"/>
                <a:gd name="T22" fmla="*/ 207 w 247"/>
                <a:gd name="T23" fmla="*/ 59 h 304"/>
                <a:gd name="T24" fmla="*/ 208 w 247"/>
                <a:gd name="T25" fmla="*/ 48 h 304"/>
                <a:gd name="T26" fmla="*/ 203 w 247"/>
                <a:gd name="T27" fmla="*/ 58 h 304"/>
                <a:gd name="T28" fmla="*/ 200 w 247"/>
                <a:gd name="T29" fmla="*/ 65 h 304"/>
                <a:gd name="T30" fmla="*/ 196 w 247"/>
                <a:gd name="T31" fmla="*/ 73 h 304"/>
                <a:gd name="T32" fmla="*/ 191 w 247"/>
                <a:gd name="T33" fmla="*/ 80 h 304"/>
                <a:gd name="T34" fmla="*/ 49 w 247"/>
                <a:gd name="T35" fmla="*/ 290 h 304"/>
                <a:gd name="T36" fmla="*/ 45 w 247"/>
                <a:gd name="T37" fmla="*/ 296 h 304"/>
                <a:gd name="T38" fmla="*/ 42 w 247"/>
                <a:gd name="T39" fmla="*/ 299 h 304"/>
                <a:gd name="T40" fmla="*/ 37 w 247"/>
                <a:gd name="T41" fmla="*/ 302 h 304"/>
                <a:gd name="T42" fmla="*/ 31 w 247"/>
                <a:gd name="T43" fmla="*/ 304 h 304"/>
                <a:gd name="T44" fmla="*/ 0 w 247"/>
                <a:gd name="T45" fmla="*/ 304 h 304"/>
                <a:gd name="T46" fmla="*/ 0 w 247"/>
                <a:gd name="T47" fmla="*/ 0 h 304"/>
                <a:gd name="T48" fmla="*/ 41 w 247"/>
                <a:gd name="T49" fmla="*/ 0 h 304"/>
                <a:gd name="T50" fmla="*/ 41 w 247"/>
                <a:gd name="T51" fmla="*/ 216 h 304"/>
                <a:gd name="T52" fmla="*/ 41 w 247"/>
                <a:gd name="T53" fmla="*/ 226 h 304"/>
                <a:gd name="T54" fmla="*/ 41 w 247"/>
                <a:gd name="T55" fmla="*/ 235 h 304"/>
                <a:gd name="T56" fmla="*/ 40 w 247"/>
                <a:gd name="T57" fmla="*/ 245 h 304"/>
                <a:gd name="T58" fmla="*/ 39 w 247"/>
                <a:gd name="T59" fmla="*/ 256 h 304"/>
                <a:gd name="T60" fmla="*/ 43 w 247"/>
                <a:gd name="T61" fmla="*/ 247 h 304"/>
                <a:gd name="T62" fmla="*/ 47 w 247"/>
                <a:gd name="T63" fmla="*/ 238 h 304"/>
                <a:gd name="T64" fmla="*/ 51 w 247"/>
                <a:gd name="T65" fmla="*/ 230 h 304"/>
                <a:gd name="T66" fmla="*/ 55 w 247"/>
                <a:gd name="T67" fmla="*/ 223 h 304"/>
                <a:gd name="T68" fmla="*/ 198 w 247"/>
                <a:gd name="T6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304">
                  <a:moveTo>
                    <a:pt x="198" y="13"/>
                  </a:moveTo>
                  <a:lnTo>
                    <a:pt x="201" y="8"/>
                  </a:lnTo>
                  <a:lnTo>
                    <a:pt x="204" y="4"/>
                  </a:lnTo>
                  <a:lnTo>
                    <a:pt x="210" y="1"/>
                  </a:lnTo>
                  <a:lnTo>
                    <a:pt x="216" y="0"/>
                  </a:lnTo>
                  <a:lnTo>
                    <a:pt x="247" y="0"/>
                  </a:lnTo>
                  <a:lnTo>
                    <a:pt x="247" y="304"/>
                  </a:lnTo>
                  <a:lnTo>
                    <a:pt x="206" y="304"/>
                  </a:lnTo>
                  <a:lnTo>
                    <a:pt x="206" y="88"/>
                  </a:lnTo>
                  <a:lnTo>
                    <a:pt x="206" y="79"/>
                  </a:lnTo>
                  <a:lnTo>
                    <a:pt x="206" y="69"/>
                  </a:lnTo>
                  <a:lnTo>
                    <a:pt x="207" y="59"/>
                  </a:lnTo>
                  <a:lnTo>
                    <a:pt x="208" y="48"/>
                  </a:lnTo>
                  <a:lnTo>
                    <a:pt x="203" y="58"/>
                  </a:lnTo>
                  <a:lnTo>
                    <a:pt x="200" y="65"/>
                  </a:lnTo>
                  <a:lnTo>
                    <a:pt x="196" y="73"/>
                  </a:lnTo>
                  <a:lnTo>
                    <a:pt x="191" y="80"/>
                  </a:lnTo>
                  <a:lnTo>
                    <a:pt x="49" y="290"/>
                  </a:lnTo>
                  <a:lnTo>
                    <a:pt x="45" y="296"/>
                  </a:lnTo>
                  <a:lnTo>
                    <a:pt x="42" y="299"/>
                  </a:lnTo>
                  <a:lnTo>
                    <a:pt x="37" y="302"/>
                  </a:lnTo>
                  <a:lnTo>
                    <a:pt x="31" y="304"/>
                  </a:lnTo>
                  <a:lnTo>
                    <a:pt x="0" y="304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216"/>
                  </a:lnTo>
                  <a:lnTo>
                    <a:pt x="41" y="226"/>
                  </a:lnTo>
                  <a:lnTo>
                    <a:pt x="41" y="235"/>
                  </a:lnTo>
                  <a:lnTo>
                    <a:pt x="40" y="245"/>
                  </a:lnTo>
                  <a:lnTo>
                    <a:pt x="39" y="256"/>
                  </a:lnTo>
                  <a:lnTo>
                    <a:pt x="43" y="247"/>
                  </a:lnTo>
                  <a:lnTo>
                    <a:pt x="47" y="238"/>
                  </a:lnTo>
                  <a:lnTo>
                    <a:pt x="51" y="230"/>
                  </a:lnTo>
                  <a:lnTo>
                    <a:pt x="55" y="223"/>
                  </a:lnTo>
                  <a:lnTo>
                    <a:pt x="198" y="13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511"/>
            <p:cNvSpPr>
              <a:spLocks noEditPoints="1"/>
            </p:cNvSpPr>
            <p:nvPr/>
          </p:nvSpPr>
          <p:spPr bwMode="auto">
            <a:xfrm>
              <a:off x="5876925" y="2176463"/>
              <a:ext cx="65088" cy="79375"/>
            </a:xfrm>
            <a:custGeom>
              <a:avLst/>
              <a:gdLst>
                <a:gd name="T0" fmla="*/ 202 w 243"/>
                <a:gd name="T1" fmla="*/ 172 h 304"/>
                <a:gd name="T2" fmla="*/ 153 w 243"/>
                <a:gd name="T3" fmla="*/ 173 h 304"/>
                <a:gd name="T4" fmla="*/ 144 w 243"/>
                <a:gd name="T5" fmla="*/ 176 h 304"/>
                <a:gd name="T6" fmla="*/ 135 w 243"/>
                <a:gd name="T7" fmla="*/ 181 h 304"/>
                <a:gd name="T8" fmla="*/ 126 w 243"/>
                <a:gd name="T9" fmla="*/ 189 h 304"/>
                <a:gd name="T10" fmla="*/ 56 w 243"/>
                <a:gd name="T11" fmla="*/ 289 h 304"/>
                <a:gd name="T12" fmla="*/ 45 w 243"/>
                <a:gd name="T13" fmla="*/ 300 h 304"/>
                <a:gd name="T14" fmla="*/ 31 w 243"/>
                <a:gd name="T15" fmla="*/ 304 h 304"/>
                <a:gd name="T16" fmla="*/ 77 w 243"/>
                <a:gd name="T17" fmla="*/ 192 h 304"/>
                <a:gd name="T18" fmla="*/ 92 w 243"/>
                <a:gd name="T19" fmla="*/ 177 h 304"/>
                <a:gd name="T20" fmla="*/ 107 w 243"/>
                <a:gd name="T21" fmla="*/ 167 h 304"/>
                <a:gd name="T22" fmla="*/ 91 w 243"/>
                <a:gd name="T23" fmla="*/ 162 h 304"/>
                <a:gd name="T24" fmla="*/ 76 w 243"/>
                <a:gd name="T25" fmla="*/ 156 h 304"/>
                <a:gd name="T26" fmla="*/ 64 w 243"/>
                <a:gd name="T27" fmla="*/ 148 h 304"/>
                <a:gd name="T28" fmla="*/ 53 w 243"/>
                <a:gd name="T29" fmla="*/ 138 h 304"/>
                <a:gd name="T30" fmla="*/ 45 w 243"/>
                <a:gd name="T31" fmla="*/ 127 h 304"/>
                <a:gd name="T32" fmla="*/ 40 w 243"/>
                <a:gd name="T33" fmla="*/ 114 h 304"/>
                <a:gd name="T34" fmla="*/ 36 w 243"/>
                <a:gd name="T35" fmla="*/ 101 h 304"/>
                <a:gd name="T36" fmla="*/ 35 w 243"/>
                <a:gd name="T37" fmla="*/ 87 h 304"/>
                <a:gd name="T38" fmla="*/ 37 w 243"/>
                <a:gd name="T39" fmla="*/ 68 h 304"/>
                <a:gd name="T40" fmla="*/ 43 w 243"/>
                <a:gd name="T41" fmla="*/ 51 h 304"/>
                <a:gd name="T42" fmla="*/ 52 w 243"/>
                <a:gd name="T43" fmla="*/ 37 h 304"/>
                <a:gd name="T44" fmla="*/ 63 w 243"/>
                <a:gd name="T45" fmla="*/ 23 h 304"/>
                <a:gd name="T46" fmla="*/ 79 w 243"/>
                <a:gd name="T47" fmla="*/ 13 h 304"/>
                <a:gd name="T48" fmla="*/ 97 w 243"/>
                <a:gd name="T49" fmla="*/ 7 h 304"/>
                <a:gd name="T50" fmla="*/ 119 w 243"/>
                <a:gd name="T51" fmla="*/ 1 h 304"/>
                <a:gd name="T52" fmla="*/ 142 w 243"/>
                <a:gd name="T53" fmla="*/ 0 h 304"/>
                <a:gd name="T54" fmla="*/ 243 w 243"/>
                <a:gd name="T55" fmla="*/ 304 h 304"/>
                <a:gd name="T56" fmla="*/ 76 w 243"/>
                <a:gd name="T57" fmla="*/ 87 h 304"/>
                <a:gd name="T58" fmla="*/ 80 w 243"/>
                <a:gd name="T59" fmla="*/ 109 h 304"/>
                <a:gd name="T60" fmla="*/ 84 w 243"/>
                <a:gd name="T61" fmla="*/ 118 h 304"/>
                <a:gd name="T62" fmla="*/ 92 w 243"/>
                <a:gd name="T63" fmla="*/ 126 h 304"/>
                <a:gd name="T64" fmla="*/ 101 w 243"/>
                <a:gd name="T65" fmla="*/ 132 h 304"/>
                <a:gd name="T66" fmla="*/ 112 w 243"/>
                <a:gd name="T67" fmla="*/ 137 h 304"/>
                <a:gd name="T68" fmla="*/ 142 w 243"/>
                <a:gd name="T69" fmla="*/ 140 h 304"/>
                <a:gd name="T70" fmla="*/ 202 w 243"/>
                <a:gd name="T71" fmla="*/ 32 h 304"/>
                <a:gd name="T72" fmla="*/ 126 w 243"/>
                <a:gd name="T73" fmla="*/ 33 h 304"/>
                <a:gd name="T74" fmla="*/ 106 w 243"/>
                <a:gd name="T75" fmla="*/ 39 h 304"/>
                <a:gd name="T76" fmla="*/ 96 w 243"/>
                <a:gd name="T77" fmla="*/ 44 h 304"/>
                <a:gd name="T78" fmla="*/ 87 w 243"/>
                <a:gd name="T79" fmla="*/ 51 h 304"/>
                <a:gd name="T80" fmla="*/ 82 w 243"/>
                <a:gd name="T81" fmla="*/ 59 h 304"/>
                <a:gd name="T82" fmla="*/ 77 w 243"/>
                <a:gd name="T83" fmla="*/ 7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" h="304">
                  <a:moveTo>
                    <a:pt x="202" y="304"/>
                  </a:moveTo>
                  <a:lnTo>
                    <a:pt x="202" y="172"/>
                  </a:lnTo>
                  <a:lnTo>
                    <a:pt x="159" y="172"/>
                  </a:lnTo>
                  <a:lnTo>
                    <a:pt x="153" y="173"/>
                  </a:lnTo>
                  <a:lnTo>
                    <a:pt x="149" y="174"/>
                  </a:lnTo>
                  <a:lnTo>
                    <a:pt x="144" y="176"/>
                  </a:lnTo>
                  <a:lnTo>
                    <a:pt x="140" y="178"/>
                  </a:lnTo>
                  <a:lnTo>
                    <a:pt x="135" y="181"/>
                  </a:lnTo>
                  <a:lnTo>
                    <a:pt x="131" y="185"/>
                  </a:lnTo>
                  <a:lnTo>
                    <a:pt x="126" y="189"/>
                  </a:lnTo>
                  <a:lnTo>
                    <a:pt x="122" y="196"/>
                  </a:lnTo>
                  <a:lnTo>
                    <a:pt x="56" y="289"/>
                  </a:lnTo>
                  <a:lnTo>
                    <a:pt x="52" y="295"/>
                  </a:lnTo>
                  <a:lnTo>
                    <a:pt x="45" y="300"/>
                  </a:lnTo>
                  <a:lnTo>
                    <a:pt x="38" y="302"/>
                  </a:lnTo>
                  <a:lnTo>
                    <a:pt x="31" y="304"/>
                  </a:lnTo>
                  <a:lnTo>
                    <a:pt x="0" y="304"/>
                  </a:lnTo>
                  <a:lnTo>
                    <a:pt x="77" y="192"/>
                  </a:lnTo>
                  <a:lnTo>
                    <a:pt x="84" y="185"/>
                  </a:lnTo>
                  <a:lnTo>
                    <a:pt x="92" y="177"/>
                  </a:lnTo>
                  <a:lnTo>
                    <a:pt x="100" y="171"/>
                  </a:lnTo>
                  <a:lnTo>
                    <a:pt x="107" y="167"/>
                  </a:lnTo>
                  <a:lnTo>
                    <a:pt x="99" y="164"/>
                  </a:lnTo>
                  <a:lnTo>
                    <a:pt x="91" y="162"/>
                  </a:lnTo>
                  <a:lnTo>
                    <a:pt x="83" y="159"/>
                  </a:lnTo>
                  <a:lnTo>
                    <a:pt x="76" y="156"/>
                  </a:lnTo>
                  <a:lnTo>
                    <a:pt x="70" y="152"/>
                  </a:lnTo>
                  <a:lnTo>
                    <a:pt x="64" y="148"/>
                  </a:lnTo>
                  <a:lnTo>
                    <a:pt x="58" y="143"/>
                  </a:lnTo>
                  <a:lnTo>
                    <a:pt x="53" y="138"/>
                  </a:lnTo>
                  <a:lnTo>
                    <a:pt x="50" y="132"/>
                  </a:lnTo>
                  <a:lnTo>
                    <a:pt x="45" y="127"/>
                  </a:lnTo>
                  <a:lnTo>
                    <a:pt x="43" y="121"/>
                  </a:lnTo>
                  <a:lnTo>
                    <a:pt x="40" y="114"/>
                  </a:lnTo>
                  <a:lnTo>
                    <a:pt x="38" y="108"/>
                  </a:lnTo>
                  <a:lnTo>
                    <a:pt x="36" y="101"/>
                  </a:lnTo>
                  <a:lnTo>
                    <a:pt x="36" y="93"/>
                  </a:lnTo>
                  <a:lnTo>
                    <a:pt x="35" y="87"/>
                  </a:lnTo>
                  <a:lnTo>
                    <a:pt x="36" y="77"/>
                  </a:lnTo>
                  <a:lnTo>
                    <a:pt x="37" y="68"/>
                  </a:lnTo>
                  <a:lnTo>
                    <a:pt x="40" y="59"/>
                  </a:lnTo>
                  <a:lnTo>
                    <a:pt x="43" y="51"/>
                  </a:lnTo>
                  <a:lnTo>
                    <a:pt x="46" y="43"/>
                  </a:lnTo>
                  <a:lnTo>
                    <a:pt x="52" y="37"/>
                  </a:lnTo>
                  <a:lnTo>
                    <a:pt x="57" y="30"/>
                  </a:lnTo>
                  <a:lnTo>
                    <a:pt x="63" y="23"/>
                  </a:lnTo>
                  <a:lnTo>
                    <a:pt x="71" y="19"/>
                  </a:lnTo>
                  <a:lnTo>
                    <a:pt x="79" y="13"/>
                  </a:lnTo>
                  <a:lnTo>
                    <a:pt x="87" y="10"/>
                  </a:lnTo>
                  <a:lnTo>
                    <a:pt x="97" y="7"/>
                  </a:lnTo>
                  <a:lnTo>
                    <a:pt x="107" y="3"/>
                  </a:lnTo>
                  <a:lnTo>
                    <a:pt x="119" y="1"/>
                  </a:lnTo>
                  <a:lnTo>
                    <a:pt x="130" y="0"/>
                  </a:lnTo>
                  <a:lnTo>
                    <a:pt x="142" y="0"/>
                  </a:lnTo>
                  <a:lnTo>
                    <a:pt x="243" y="0"/>
                  </a:lnTo>
                  <a:lnTo>
                    <a:pt x="243" y="304"/>
                  </a:lnTo>
                  <a:lnTo>
                    <a:pt x="202" y="304"/>
                  </a:lnTo>
                  <a:close/>
                  <a:moveTo>
                    <a:pt x="76" y="87"/>
                  </a:moveTo>
                  <a:lnTo>
                    <a:pt x="77" y="98"/>
                  </a:lnTo>
                  <a:lnTo>
                    <a:pt x="80" y="109"/>
                  </a:lnTo>
                  <a:lnTo>
                    <a:pt x="82" y="113"/>
                  </a:lnTo>
                  <a:lnTo>
                    <a:pt x="84" y="118"/>
                  </a:lnTo>
                  <a:lnTo>
                    <a:pt x="87" y="122"/>
                  </a:lnTo>
                  <a:lnTo>
                    <a:pt x="92" y="126"/>
                  </a:lnTo>
                  <a:lnTo>
                    <a:pt x="95" y="129"/>
                  </a:lnTo>
                  <a:lnTo>
                    <a:pt x="101" y="132"/>
                  </a:lnTo>
                  <a:lnTo>
                    <a:pt x="106" y="134"/>
                  </a:lnTo>
                  <a:lnTo>
                    <a:pt x="112" y="137"/>
                  </a:lnTo>
                  <a:lnTo>
                    <a:pt x="126" y="139"/>
                  </a:lnTo>
                  <a:lnTo>
                    <a:pt x="142" y="140"/>
                  </a:lnTo>
                  <a:lnTo>
                    <a:pt x="202" y="140"/>
                  </a:lnTo>
                  <a:lnTo>
                    <a:pt x="202" y="32"/>
                  </a:lnTo>
                  <a:lnTo>
                    <a:pt x="142" y="32"/>
                  </a:lnTo>
                  <a:lnTo>
                    <a:pt x="126" y="33"/>
                  </a:lnTo>
                  <a:lnTo>
                    <a:pt x="112" y="37"/>
                  </a:lnTo>
                  <a:lnTo>
                    <a:pt x="106" y="39"/>
                  </a:lnTo>
                  <a:lnTo>
                    <a:pt x="101" y="41"/>
                  </a:lnTo>
                  <a:lnTo>
                    <a:pt x="96" y="44"/>
                  </a:lnTo>
                  <a:lnTo>
                    <a:pt x="92" y="48"/>
                  </a:lnTo>
                  <a:lnTo>
                    <a:pt x="87" y="51"/>
                  </a:lnTo>
                  <a:lnTo>
                    <a:pt x="84" y="55"/>
                  </a:lnTo>
                  <a:lnTo>
                    <a:pt x="82" y="59"/>
                  </a:lnTo>
                  <a:lnTo>
                    <a:pt x="80" y="64"/>
                  </a:lnTo>
                  <a:lnTo>
                    <a:pt x="77" y="74"/>
                  </a:lnTo>
                  <a:lnTo>
                    <a:pt x="76" y="87"/>
                  </a:lnTo>
                  <a:close/>
                </a:path>
              </a:pathLst>
            </a:custGeom>
            <a:solidFill>
              <a:srgbClr val="323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512"/>
            <p:cNvSpPr>
              <a:spLocks/>
            </p:cNvSpPr>
            <p:nvPr/>
          </p:nvSpPr>
          <p:spPr bwMode="auto">
            <a:xfrm>
              <a:off x="4303713" y="1703388"/>
              <a:ext cx="58738" cy="53975"/>
            </a:xfrm>
            <a:custGeom>
              <a:avLst/>
              <a:gdLst>
                <a:gd name="T0" fmla="*/ 226 w 226"/>
                <a:gd name="T1" fmla="*/ 205 h 205"/>
                <a:gd name="T2" fmla="*/ 112 w 226"/>
                <a:gd name="T3" fmla="*/ 0 h 205"/>
                <a:gd name="T4" fmla="*/ 0 w 226"/>
                <a:gd name="T5" fmla="*/ 205 h 205"/>
                <a:gd name="T6" fmla="*/ 226 w 226"/>
                <a:gd name="T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205">
                  <a:moveTo>
                    <a:pt x="226" y="205"/>
                  </a:moveTo>
                  <a:lnTo>
                    <a:pt x="112" y="0"/>
                  </a:lnTo>
                  <a:lnTo>
                    <a:pt x="0" y="205"/>
                  </a:lnTo>
                  <a:lnTo>
                    <a:pt x="226" y="205"/>
                  </a:lnTo>
                  <a:close/>
                </a:path>
              </a:pathLst>
            </a:custGeom>
            <a:solidFill>
              <a:srgbClr val="1D4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513"/>
            <p:cNvSpPr>
              <a:spLocks noChangeArrowheads="1"/>
            </p:cNvSpPr>
            <p:nvPr/>
          </p:nvSpPr>
          <p:spPr bwMode="auto">
            <a:xfrm>
              <a:off x="4329113" y="1752600"/>
              <a:ext cx="7938" cy="215900"/>
            </a:xfrm>
            <a:prstGeom prst="rect">
              <a:avLst/>
            </a:prstGeom>
            <a:solidFill>
              <a:srgbClr val="1D4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Line 514"/>
            <p:cNvSpPr>
              <a:spLocks noChangeShapeType="1"/>
            </p:cNvSpPr>
            <p:nvPr/>
          </p:nvSpPr>
          <p:spPr bwMode="auto">
            <a:xfrm>
              <a:off x="5180013" y="974725"/>
              <a:ext cx="0" cy="179387"/>
            </a:xfrm>
            <a:prstGeom prst="line">
              <a:avLst/>
            </a:prstGeom>
            <a:noFill/>
            <a:ln w="6350">
              <a:solidFill>
                <a:srgbClr val="EE7D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Line 515"/>
            <p:cNvSpPr>
              <a:spLocks noChangeShapeType="1"/>
            </p:cNvSpPr>
            <p:nvPr/>
          </p:nvSpPr>
          <p:spPr bwMode="auto">
            <a:xfrm>
              <a:off x="5232400" y="974725"/>
              <a:ext cx="0" cy="179387"/>
            </a:xfrm>
            <a:prstGeom prst="line">
              <a:avLst/>
            </a:prstGeom>
            <a:noFill/>
            <a:ln w="6350">
              <a:solidFill>
                <a:srgbClr val="EE7D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Line 516"/>
            <p:cNvSpPr>
              <a:spLocks noChangeShapeType="1"/>
            </p:cNvSpPr>
            <p:nvPr/>
          </p:nvSpPr>
          <p:spPr bwMode="auto">
            <a:xfrm>
              <a:off x="5284788" y="974725"/>
              <a:ext cx="0" cy="179387"/>
            </a:xfrm>
            <a:prstGeom prst="line">
              <a:avLst/>
            </a:prstGeom>
            <a:noFill/>
            <a:ln w="6350">
              <a:solidFill>
                <a:srgbClr val="EE7D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Line 517"/>
            <p:cNvSpPr>
              <a:spLocks noChangeShapeType="1"/>
            </p:cNvSpPr>
            <p:nvPr/>
          </p:nvSpPr>
          <p:spPr bwMode="auto">
            <a:xfrm>
              <a:off x="5337175" y="974725"/>
              <a:ext cx="0" cy="179387"/>
            </a:xfrm>
            <a:prstGeom prst="line">
              <a:avLst/>
            </a:prstGeom>
            <a:noFill/>
            <a:ln w="6350">
              <a:solidFill>
                <a:srgbClr val="EE7D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518"/>
            <p:cNvSpPr>
              <a:spLocks noChangeShapeType="1"/>
            </p:cNvSpPr>
            <p:nvPr/>
          </p:nvSpPr>
          <p:spPr bwMode="auto">
            <a:xfrm>
              <a:off x="5387975" y="974725"/>
              <a:ext cx="0" cy="179387"/>
            </a:xfrm>
            <a:prstGeom prst="line">
              <a:avLst/>
            </a:prstGeom>
            <a:noFill/>
            <a:ln w="6350">
              <a:solidFill>
                <a:srgbClr val="EE7D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519"/>
            <p:cNvSpPr>
              <a:spLocks noChangeShapeType="1"/>
            </p:cNvSpPr>
            <p:nvPr/>
          </p:nvSpPr>
          <p:spPr bwMode="auto">
            <a:xfrm>
              <a:off x="5440363" y="974725"/>
              <a:ext cx="0" cy="179387"/>
            </a:xfrm>
            <a:prstGeom prst="line">
              <a:avLst/>
            </a:prstGeom>
            <a:noFill/>
            <a:ln w="6350">
              <a:solidFill>
                <a:srgbClr val="EE7D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Line 520"/>
            <p:cNvSpPr>
              <a:spLocks noChangeShapeType="1"/>
            </p:cNvSpPr>
            <p:nvPr/>
          </p:nvSpPr>
          <p:spPr bwMode="auto">
            <a:xfrm>
              <a:off x="5492750" y="974725"/>
              <a:ext cx="0" cy="179387"/>
            </a:xfrm>
            <a:prstGeom prst="line">
              <a:avLst/>
            </a:prstGeom>
            <a:noFill/>
            <a:ln w="6350">
              <a:solidFill>
                <a:srgbClr val="EE7D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521"/>
            <p:cNvSpPr>
              <a:spLocks noEditPoints="1"/>
            </p:cNvSpPr>
            <p:nvPr/>
          </p:nvSpPr>
          <p:spPr bwMode="auto">
            <a:xfrm>
              <a:off x="5097463" y="844550"/>
              <a:ext cx="477838" cy="133350"/>
            </a:xfrm>
            <a:custGeom>
              <a:avLst/>
              <a:gdLst>
                <a:gd name="T0" fmla="*/ 1810 w 1810"/>
                <a:gd name="T1" fmla="*/ 404 h 502"/>
                <a:gd name="T2" fmla="*/ 1810 w 1810"/>
                <a:gd name="T3" fmla="*/ 471 h 502"/>
                <a:gd name="T4" fmla="*/ 1748 w 1810"/>
                <a:gd name="T5" fmla="*/ 471 h 502"/>
                <a:gd name="T6" fmla="*/ 1748 w 1810"/>
                <a:gd name="T7" fmla="*/ 404 h 502"/>
                <a:gd name="T8" fmla="*/ 1810 w 1810"/>
                <a:gd name="T9" fmla="*/ 404 h 502"/>
                <a:gd name="T10" fmla="*/ 1810 w 1810"/>
                <a:gd name="T11" fmla="*/ 471 h 502"/>
                <a:gd name="T12" fmla="*/ 1810 w 1810"/>
                <a:gd name="T13" fmla="*/ 502 h 502"/>
                <a:gd name="T14" fmla="*/ 1778 w 1810"/>
                <a:gd name="T15" fmla="*/ 502 h 502"/>
                <a:gd name="T16" fmla="*/ 1778 w 1810"/>
                <a:gd name="T17" fmla="*/ 471 h 502"/>
                <a:gd name="T18" fmla="*/ 1810 w 1810"/>
                <a:gd name="T19" fmla="*/ 471 h 502"/>
                <a:gd name="T20" fmla="*/ 1778 w 1810"/>
                <a:gd name="T21" fmla="*/ 502 h 502"/>
                <a:gd name="T22" fmla="*/ 30 w 1810"/>
                <a:gd name="T23" fmla="*/ 502 h 502"/>
                <a:gd name="T24" fmla="*/ 30 w 1810"/>
                <a:gd name="T25" fmla="*/ 440 h 502"/>
                <a:gd name="T26" fmla="*/ 1778 w 1810"/>
                <a:gd name="T27" fmla="*/ 440 h 502"/>
                <a:gd name="T28" fmla="*/ 1778 w 1810"/>
                <a:gd name="T29" fmla="*/ 502 h 502"/>
                <a:gd name="T30" fmla="*/ 30 w 1810"/>
                <a:gd name="T31" fmla="*/ 502 h 502"/>
                <a:gd name="T32" fmla="*/ 0 w 1810"/>
                <a:gd name="T33" fmla="*/ 502 h 502"/>
                <a:gd name="T34" fmla="*/ 0 w 1810"/>
                <a:gd name="T35" fmla="*/ 471 h 502"/>
                <a:gd name="T36" fmla="*/ 30 w 1810"/>
                <a:gd name="T37" fmla="*/ 471 h 502"/>
                <a:gd name="T38" fmla="*/ 30 w 1810"/>
                <a:gd name="T39" fmla="*/ 502 h 502"/>
                <a:gd name="T40" fmla="*/ 0 w 1810"/>
                <a:gd name="T41" fmla="*/ 471 h 502"/>
                <a:gd name="T42" fmla="*/ 0 w 1810"/>
                <a:gd name="T43" fmla="*/ 404 h 502"/>
                <a:gd name="T44" fmla="*/ 60 w 1810"/>
                <a:gd name="T45" fmla="*/ 404 h 502"/>
                <a:gd name="T46" fmla="*/ 60 w 1810"/>
                <a:gd name="T47" fmla="*/ 471 h 502"/>
                <a:gd name="T48" fmla="*/ 0 w 1810"/>
                <a:gd name="T49" fmla="*/ 471 h 502"/>
                <a:gd name="T50" fmla="*/ 0 w 1810"/>
                <a:gd name="T51" fmla="*/ 404 h 502"/>
                <a:gd name="T52" fmla="*/ 0 w 1810"/>
                <a:gd name="T53" fmla="*/ 384 h 502"/>
                <a:gd name="T54" fmla="*/ 18 w 1810"/>
                <a:gd name="T55" fmla="*/ 376 h 502"/>
                <a:gd name="T56" fmla="*/ 30 w 1810"/>
                <a:gd name="T57" fmla="*/ 404 h 502"/>
                <a:gd name="T58" fmla="*/ 0 w 1810"/>
                <a:gd name="T59" fmla="*/ 404 h 502"/>
                <a:gd name="T60" fmla="*/ 18 w 1810"/>
                <a:gd name="T61" fmla="*/ 376 h 502"/>
                <a:gd name="T62" fmla="*/ 892 w 1810"/>
                <a:gd name="T63" fmla="*/ 4 h 502"/>
                <a:gd name="T64" fmla="*/ 916 w 1810"/>
                <a:gd name="T65" fmla="*/ 60 h 502"/>
                <a:gd name="T66" fmla="*/ 42 w 1810"/>
                <a:gd name="T67" fmla="*/ 432 h 502"/>
                <a:gd name="T68" fmla="*/ 18 w 1810"/>
                <a:gd name="T69" fmla="*/ 376 h 502"/>
                <a:gd name="T70" fmla="*/ 892 w 1810"/>
                <a:gd name="T71" fmla="*/ 4 h 502"/>
                <a:gd name="T72" fmla="*/ 904 w 1810"/>
                <a:gd name="T73" fmla="*/ 0 h 502"/>
                <a:gd name="T74" fmla="*/ 916 w 1810"/>
                <a:gd name="T75" fmla="*/ 4 h 502"/>
                <a:gd name="T76" fmla="*/ 904 w 1810"/>
                <a:gd name="T77" fmla="*/ 32 h 502"/>
                <a:gd name="T78" fmla="*/ 892 w 1810"/>
                <a:gd name="T79" fmla="*/ 4 h 502"/>
                <a:gd name="T80" fmla="*/ 916 w 1810"/>
                <a:gd name="T81" fmla="*/ 4 h 502"/>
                <a:gd name="T82" fmla="*/ 1791 w 1810"/>
                <a:gd name="T83" fmla="*/ 376 h 502"/>
                <a:gd name="T84" fmla="*/ 1767 w 1810"/>
                <a:gd name="T85" fmla="*/ 432 h 502"/>
                <a:gd name="T86" fmla="*/ 892 w 1810"/>
                <a:gd name="T87" fmla="*/ 60 h 502"/>
                <a:gd name="T88" fmla="*/ 916 w 1810"/>
                <a:gd name="T89" fmla="*/ 4 h 502"/>
                <a:gd name="T90" fmla="*/ 1791 w 1810"/>
                <a:gd name="T91" fmla="*/ 376 h 502"/>
                <a:gd name="T92" fmla="*/ 1810 w 1810"/>
                <a:gd name="T93" fmla="*/ 384 h 502"/>
                <a:gd name="T94" fmla="*/ 1810 w 1810"/>
                <a:gd name="T95" fmla="*/ 404 h 502"/>
                <a:gd name="T96" fmla="*/ 1778 w 1810"/>
                <a:gd name="T97" fmla="*/ 404 h 502"/>
                <a:gd name="T98" fmla="*/ 1791 w 1810"/>
                <a:gd name="T99" fmla="*/ 37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10" h="502">
                  <a:moveTo>
                    <a:pt x="1810" y="404"/>
                  </a:moveTo>
                  <a:lnTo>
                    <a:pt x="1810" y="471"/>
                  </a:lnTo>
                  <a:lnTo>
                    <a:pt x="1748" y="471"/>
                  </a:lnTo>
                  <a:lnTo>
                    <a:pt x="1748" y="404"/>
                  </a:lnTo>
                  <a:lnTo>
                    <a:pt x="1810" y="404"/>
                  </a:lnTo>
                  <a:close/>
                  <a:moveTo>
                    <a:pt x="1810" y="471"/>
                  </a:moveTo>
                  <a:lnTo>
                    <a:pt x="1810" y="502"/>
                  </a:lnTo>
                  <a:lnTo>
                    <a:pt x="1778" y="502"/>
                  </a:lnTo>
                  <a:lnTo>
                    <a:pt x="1778" y="471"/>
                  </a:lnTo>
                  <a:lnTo>
                    <a:pt x="1810" y="471"/>
                  </a:lnTo>
                  <a:close/>
                  <a:moveTo>
                    <a:pt x="1778" y="502"/>
                  </a:moveTo>
                  <a:lnTo>
                    <a:pt x="30" y="502"/>
                  </a:lnTo>
                  <a:lnTo>
                    <a:pt x="30" y="440"/>
                  </a:lnTo>
                  <a:lnTo>
                    <a:pt x="1778" y="440"/>
                  </a:lnTo>
                  <a:lnTo>
                    <a:pt x="1778" y="502"/>
                  </a:lnTo>
                  <a:close/>
                  <a:moveTo>
                    <a:pt x="30" y="502"/>
                  </a:moveTo>
                  <a:lnTo>
                    <a:pt x="0" y="502"/>
                  </a:lnTo>
                  <a:lnTo>
                    <a:pt x="0" y="471"/>
                  </a:lnTo>
                  <a:lnTo>
                    <a:pt x="30" y="471"/>
                  </a:lnTo>
                  <a:lnTo>
                    <a:pt x="30" y="502"/>
                  </a:lnTo>
                  <a:close/>
                  <a:moveTo>
                    <a:pt x="0" y="471"/>
                  </a:moveTo>
                  <a:lnTo>
                    <a:pt x="0" y="404"/>
                  </a:lnTo>
                  <a:lnTo>
                    <a:pt x="60" y="404"/>
                  </a:lnTo>
                  <a:lnTo>
                    <a:pt x="60" y="471"/>
                  </a:lnTo>
                  <a:lnTo>
                    <a:pt x="0" y="471"/>
                  </a:lnTo>
                  <a:close/>
                  <a:moveTo>
                    <a:pt x="0" y="404"/>
                  </a:moveTo>
                  <a:lnTo>
                    <a:pt x="0" y="384"/>
                  </a:lnTo>
                  <a:lnTo>
                    <a:pt x="18" y="376"/>
                  </a:lnTo>
                  <a:lnTo>
                    <a:pt x="30" y="404"/>
                  </a:lnTo>
                  <a:lnTo>
                    <a:pt x="0" y="404"/>
                  </a:lnTo>
                  <a:close/>
                  <a:moveTo>
                    <a:pt x="18" y="376"/>
                  </a:moveTo>
                  <a:lnTo>
                    <a:pt x="892" y="4"/>
                  </a:lnTo>
                  <a:lnTo>
                    <a:pt x="916" y="60"/>
                  </a:lnTo>
                  <a:lnTo>
                    <a:pt x="42" y="432"/>
                  </a:lnTo>
                  <a:lnTo>
                    <a:pt x="18" y="376"/>
                  </a:lnTo>
                  <a:close/>
                  <a:moveTo>
                    <a:pt x="892" y="4"/>
                  </a:moveTo>
                  <a:lnTo>
                    <a:pt x="904" y="0"/>
                  </a:lnTo>
                  <a:lnTo>
                    <a:pt x="916" y="4"/>
                  </a:lnTo>
                  <a:lnTo>
                    <a:pt x="904" y="32"/>
                  </a:lnTo>
                  <a:lnTo>
                    <a:pt x="892" y="4"/>
                  </a:lnTo>
                  <a:close/>
                  <a:moveTo>
                    <a:pt x="916" y="4"/>
                  </a:moveTo>
                  <a:lnTo>
                    <a:pt x="1791" y="376"/>
                  </a:lnTo>
                  <a:lnTo>
                    <a:pt x="1767" y="432"/>
                  </a:lnTo>
                  <a:lnTo>
                    <a:pt x="892" y="60"/>
                  </a:lnTo>
                  <a:lnTo>
                    <a:pt x="916" y="4"/>
                  </a:lnTo>
                  <a:close/>
                  <a:moveTo>
                    <a:pt x="1791" y="376"/>
                  </a:moveTo>
                  <a:lnTo>
                    <a:pt x="1810" y="384"/>
                  </a:lnTo>
                  <a:lnTo>
                    <a:pt x="1810" y="404"/>
                  </a:lnTo>
                  <a:lnTo>
                    <a:pt x="1778" y="404"/>
                  </a:lnTo>
                  <a:lnTo>
                    <a:pt x="1791" y="376"/>
                  </a:lnTo>
                  <a:close/>
                </a:path>
              </a:pathLst>
            </a:custGeom>
            <a:solidFill>
              <a:srgbClr val="EE7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522"/>
            <p:cNvSpPr>
              <a:spLocks noEditPoints="1"/>
            </p:cNvSpPr>
            <p:nvPr/>
          </p:nvSpPr>
          <p:spPr bwMode="auto">
            <a:xfrm>
              <a:off x="5060950" y="1219200"/>
              <a:ext cx="550863" cy="15875"/>
            </a:xfrm>
            <a:custGeom>
              <a:avLst/>
              <a:gdLst>
                <a:gd name="T0" fmla="*/ 2087 w 2087"/>
                <a:gd name="T1" fmla="*/ 61 h 61"/>
                <a:gd name="T2" fmla="*/ 1043 w 2087"/>
                <a:gd name="T3" fmla="*/ 61 h 61"/>
                <a:gd name="T4" fmla="*/ 1043 w 2087"/>
                <a:gd name="T5" fmla="*/ 0 h 61"/>
                <a:gd name="T6" fmla="*/ 2087 w 2087"/>
                <a:gd name="T7" fmla="*/ 0 h 61"/>
                <a:gd name="T8" fmla="*/ 2087 w 2087"/>
                <a:gd name="T9" fmla="*/ 61 h 61"/>
                <a:gd name="T10" fmla="*/ 1043 w 2087"/>
                <a:gd name="T11" fmla="*/ 61 h 61"/>
                <a:gd name="T12" fmla="*/ 0 w 2087"/>
                <a:gd name="T13" fmla="*/ 61 h 61"/>
                <a:gd name="T14" fmla="*/ 0 w 2087"/>
                <a:gd name="T15" fmla="*/ 0 h 61"/>
                <a:gd name="T16" fmla="*/ 1043 w 2087"/>
                <a:gd name="T17" fmla="*/ 0 h 61"/>
                <a:gd name="T18" fmla="*/ 1043 w 2087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7" h="61">
                  <a:moveTo>
                    <a:pt x="2087" y="61"/>
                  </a:moveTo>
                  <a:lnTo>
                    <a:pt x="1043" y="61"/>
                  </a:lnTo>
                  <a:lnTo>
                    <a:pt x="1043" y="0"/>
                  </a:lnTo>
                  <a:lnTo>
                    <a:pt x="2087" y="0"/>
                  </a:lnTo>
                  <a:lnTo>
                    <a:pt x="2087" y="61"/>
                  </a:lnTo>
                  <a:close/>
                  <a:moveTo>
                    <a:pt x="1043" y="61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1043" y="0"/>
                  </a:lnTo>
                  <a:lnTo>
                    <a:pt x="1043" y="61"/>
                  </a:lnTo>
                  <a:close/>
                </a:path>
              </a:pathLst>
            </a:custGeom>
            <a:solidFill>
              <a:srgbClr val="EE7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Line 523"/>
            <p:cNvSpPr>
              <a:spLocks noChangeShapeType="1"/>
            </p:cNvSpPr>
            <p:nvPr/>
          </p:nvSpPr>
          <p:spPr bwMode="auto">
            <a:xfrm>
              <a:off x="5095875" y="1189038"/>
              <a:ext cx="481013" cy="0"/>
            </a:xfrm>
            <a:prstGeom prst="line">
              <a:avLst/>
            </a:prstGeom>
            <a:noFill/>
            <a:ln w="6350">
              <a:solidFill>
                <a:srgbClr val="EE7D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524"/>
            <p:cNvSpPr>
              <a:spLocks noEditPoints="1"/>
            </p:cNvSpPr>
            <p:nvPr/>
          </p:nvSpPr>
          <p:spPr bwMode="auto">
            <a:xfrm>
              <a:off x="5121275" y="969963"/>
              <a:ext cx="430213" cy="187325"/>
            </a:xfrm>
            <a:custGeom>
              <a:avLst/>
              <a:gdLst>
                <a:gd name="T0" fmla="*/ 61 w 1626"/>
                <a:gd name="T1" fmla="*/ 0 h 710"/>
                <a:gd name="T2" fmla="*/ 61 w 1626"/>
                <a:gd name="T3" fmla="*/ 710 h 710"/>
                <a:gd name="T4" fmla="*/ 0 w 1626"/>
                <a:gd name="T5" fmla="*/ 710 h 710"/>
                <a:gd name="T6" fmla="*/ 0 w 1626"/>
                <a:gd name="T7" fmla="*/ 0 h 710"/>
                <a:gd name="T8" fmla="*/ 61 w 1626"/>
                <a:gd name="T9" fmla="*/ 0 h 710"/>
                <a:gd name="T10" fmla="*/ 1566 w 1626"/>
                <a:gd name="T11" fmla="*/ 710 h 710"/>
                <a:gd name="T12" fmla="*/ 1566 w 1626"/>
                <a:gd name="T13" fmla="*/ 0 h 710"/>
                <a:gd name="T14" fmla="*/ 1626 w 1626"/>
                <a:gd name="T15" fmla="*/ 0 h 710"/>
                <a:gd name="T16" fmla="*/ 1626 w 1626"/>
                <a:gd name="T17" fmla="*/ 710 h 710"/>
                <a:gd name="T18" fmla="*/ 1566 w 1626"/>
                <a:gd name="T1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6" h="710">
                  <a:moveTo>
                    <a:pt x="61" y="0"/>
                  </a:moveTo>
                  <a:lnTo>
                    <a:pt x="61" y="710"/>
                  </a:lnTo>
                  <a:lnTo>
                    <a:pt x="0" y="710"/>
                  </a:lnTo>
                  <a:lnTo>
                    <a:pt x="0" y="0"/>
                  </a:lnTo>
                  <a:lnTo>
                    <a:pt x="61" y="0"/>
                  </a:lnTo>
                  <a:close/>
                  <a:moveTo>
                    <a:pt x="1566" y="710"/>
                  </a:moveTo>
                  <a:lnTo>
                    <a:pt x="1566" y="0"/>
                  </a:lnTo>
                  <a:lnTo>
                    <a:pt x="1626" y="0"/>
                  </a:lnTo>
                  <a:lnTo>
                    <a:pt x="1626" y="710"/>
                  </a:lnTo>
                  <a:lnTo>
                    <a:pt x="1566" y="710"/>
                  </a:lnTo>
                  <a:close/>
                </a:path>
              </a:pathLst>
            </a:custGeom>
            <a:solidFill>
              <a:srgbClr val="EE7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525"/>
            <p:cNvSpPr>
              <a:spLocks noEditPoints="1"/>
            </p:cNvSpPr>
            <p:nvPr/>
          </p:nvSpPr>
          <p:spPr bwMode="auto">
            <a:xfrm>
              <a:off x="5210175" y="1122363"/>
              <a:ext cx="254000" cy="209550"/>
            </a:xfrm>
            <a:custGeom>
              <a:avLst/>
              <a:gdLst>
                <a:gd name="T0" fmla="*/ 0 w 964"/>
                <a:gd name="T1" fmla="*/ 0 h 792"/>
                <a:gd name="T2" fmla="*/ 964 w 964"/>
                <a:gd name="T3" fmla="*/ 0 h 792"/>
                <a:gd name="T4" fmla="*/ 964 w 964"/>
                <a:gd name="T5" fmla="*/ 628 h 792"/>
                <a:gd name="T6" fmla="*/ 0 w 964"/>
                <a:gd name="T7" fmla="*/ 628 h 792"/>
                <a:gd name="T8" fmla="*/ 0 w 964"/>
                <a:gd name="T9" fmla="*/ 0 h 792"/>
                <a:gd name="T10" fmla="*/ 219 w 964"/>
                <a:gd name="T11" fmla="*/ 792 h 792"/>
                <a:gd name="T12" fmla="*/ 745 w 964"/>
                <a:gd name="T13" fmla="*/ 792 h 792"/>
                <a:gd name="T14" fmla="*/ 219 w 964"/>
                <a:gd name="T15" fmla="*/ 792 h 792"/>
                <a:gd name="T16" fmla="*/ 475 w 964"/>
                <a:gd name="T17" fmla="*/ 789 h 792"/>
                <a:gd name="T18" fmla="*/ 475 w 964"/>
                <a:gd name="T19" fmla="*/ 630 h 792"/>
                <a:gd name="T20" fmla="*/ 475 w 964"/>
                <a:gd name="T21" fmla="*/ 789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4" h="792">
                  <a:moveTo>
                    <a:pt x="0" y="0"/>
                  </a:moveTo>
                  <a:lnTo>
                    <a:pt x="964" y="0"/>
                  </a:lnTo>
                  <a:lnTo>
                    <a:pt x="964" y="628"/>
                  </a:lnTo>
                  <a:lnTo>
                    <a:pt x="0" y="628"/>
                  </a:lnTo>
                  <a:lnTo>
                    <a:pt x="0" y="0"/>
                  </a:lnTo>
                  <a:close/>
                  <a:moveTo>
                    <a:pt x="219" y="792"/>
                  </a:moveTo>
                  <a:lnTo>
                    <a:pt x="745" y="792"/>
                  </a:lnTo>
                  <a:lnTo>
                    <a:pt x="219" y="792"/>
                  </a:lnTo>
                  <a:close/>
                  <a:moveTo>
                    <a:pt x="475" y="789"/>
                  </a:moveTo>
                  <a:lnTo>
                    <a:pt x="475" y="630"/>
                  </a:lnTo>
                  <a:lnTo>
                    <a:pt x="475" y="7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526"/>
            <p:cNvSpPr>
              <a:spLocks noEditPoints="1"/>
            </p:cNvSpPr>
            <p:nvPr/>
          </p:nvSpPr>
          <p:spPr bwMode="auto">
            <a:xfrm>
              <a:off x="5202238" y="1114425"/>
              <a:ext cx="269875" cy="225425"/>
            </a:xfrm>
            <a:custGeom>
              <a:avLst/>
              <a:gdLst>
                <a:gd name="T0" fmla="*/ 30 w 1024"/>
                <a:gd name="T1" fmla="*/ 0 h 852"/>
                <a:gd name="T2" fmla="*/ 994 w 1024"/>
                <a:gd name="T3" fmla="*/ 0 h 852"/>
                <a:gd name="T4" fmla="*/ 994 w 1024"/>
                <a:gd name="T5" fmla="*/ 61 h 852"/>
                <a:gd name="T6" fmla="*/ 30 w 1024"/>
                <a:gd name="T7" fmla="*/ 61 h 852"/>
                <a:gd name="T8" fmla="*/ 30 w 1024"/>
                <a:gd name="T9" fmla="*/ 0 h 852"/>
                <a:gd name="T10" fmla="*/ 994 w 1024"/>
                <a:gd name="T11" fmla="*/ 0 h 852"/>
                <a:gd name="T12" fmla="*/ 1024 w 1024"/>
                <a:gd name="T13" fmla="*/ 0 h 852"/>
                <a:gd name="T14" fmla="*/ 1024 w 1024"/>
                <a:gd name="T15" fmla="*/ 30 h 852"/>
                <a:gd name="T16" fmla="*/ 994 w 1024"/>
                <a:gd name="T17" fmla="*/ 30 h 852"/>
                <a:gd name="T18" fmla="*/ 994 w 1024"/>
                <a:gd name="T19" fmla="*/ 0 h 852"/>
                <a:gd name="T20" fmla="*/ 1024 w 1024"/>
                <a:gd name="T21" fmla="*/ 30 h 852"/>
                <a:gd name="T22" fmla="*/ 1024 w 1024"/>
                <a:gd name="T23" fmla="*/ 658 h 852"/>
                <a:gd name="T24" fmla="*/ 964 w 1024"/>
                <a:gd name="T25" fmla="*/ 658 h 852"/>
                <a:gd name="T26" fmla="*/ 964 w 1024"/>
                <a:gd name="T27" fmla="*/ 30 h 852"/>
                <a:gd name="T28" fmla="*/ 1024 w 1024"/>
                <a:gd name="T29" fmla="*/ 30 h 852"/>
                <a:gd name="T30" fmla="*/ 1024 w 1024"/>
                <a:gd name="T31" fmla="*/ 658 h 852"/>
                <a:gd name="T32" fmla="*/ 1024 w 1024"/>
                <a:gd name="T33" fmla="*/ 688 h 852"/>
                <a:gd name="T34" fmla="*/ 994 w 1024"/>
                <a:gd name="T35" fmla="*/ 688 h 852"/>
                <a:gd name="T36" fmla="*/ 994 w 1024"/>
                <a:gd name="T37" fmla="*/ 658 h 852"/>
                <a:gd name="T38" fmla="*/ 1024 w 1024"/>
                <a:gd name="T39" fmla="*/ 658 h 852"/>
                <a:gd name="T40" fmla="*/ 994 w 1024"/>
                <a:gd name="T41" fmla="*/ 688 h 852"/>
                <a:gd name="T42" fmla="*/ 30 w 1024"/>
                <a:gd name="T43" fmla="*/ 688 h 852"/>
                <a:gd name="T44" fmla="*/ 30 w 1024"/>
                <a:gd name="T45" fmla="*/ 628 h 852"/>
                <a:gd name="T46" fmla="*/ 994 w 1024"/>
                <a:gd name="T47" fmla="*/ 628 h 852"/>
                <a:gd name="T48" fmla="*/ 994 w 1024"/>
                <a:gd name="T49" fmla="*/ 688 h 852"/>
                <a:gd name="T50" fmla="*/ 30 w 1024"/>
                <a:gd name="T51" fmla="*/ 688 h 852"/>
                <a:gd name="T52" fmla="*/ 0 w 1024"/>
                <a:gd name="T53" fmla="*/ 688 h 852"/>
                <a:gd name="T54" fmla="*/ 0 w 1024"/>
                <a:gd name="T55" fmla="*/ 658 h 852"/>
                <a:gd name="T56" fmla="*/ 30 w 1024"/>
                <a:gd name="T57" fmla="*/ 658 h 852"/>
                <a:gd name="T58" fmla="*/ 30 w 1024"/>
                <a:gd name="T59" fmla="*/ 688 h 852"/>
                <a:gd name="T60" fmla="*/ 0 w 1024"/>
                <a:gd name="T61" fmla="*/ 658 h 852"/>
                <a:gd name="T62" fmla="*/ 0 w 1024"/>
                <a:gd name="T63" fmla="*/ 30 h 852"/>
                <a:gd name="T64" fmla="*/ 61 w 1024"/>
                <a:gd name="T65" fmla="*/ 30 h 852"/>
                <a:gd name="T66" fmla="*/ 61 w 1024"/>
                <a:gd name="T67" fmla="*/ 658 h 852"/>
                <a:gd name="T68" fmla="*/ 0 w 1024"/>
                <a:gd name="T69" fmla="*/ 658 h 852"/>
                <a:gd name="T70" fmla="*/ 0 w 1024"/>
                <a:gd name="T71" fmla="*/ 30 h 852"/>
                <a:gd name="T72" fmla="*/ 0 w 1024"/>
                <a:gd name="T73" fmla="*/ 0 h 852"/>
                <a:gd name="T74" fmla="*/ 30 w 1024"/>
                <a:gd name="T75" fmla="*/ 0 h 852"/>
                <a:gd name="T76" fmla="*/ 30 w 1024"/>
                <a:gd name="T77" fmla="*/ 30 h 852"/>
                <a:gd name="T78" fmla="*/ 0 w 1024"/>
                <a:gd name="T79" fmla="*/ 30 h 852"/>
                <a:gd name="T80" fmla="*/ 249 w 1024"/>
                <a:gd name="T81" fmla="*/ 791 h 852"/>
                <a:gd name="T82" fmla="*/ 775 w 1024"/>
                <a:gd name="T83" fmla="*/ 791 h 852"/>
                <a:gd name="T84" fmla="*/ 775 w 1024"/>
                <a:gd name="T85" fmla="*/ 852 h 852"/>
                <a:gd name="T86" fmla="*/ 249 w 1024"/>
                <a:gd name="T87" fmla="*/ 852 h 852"/>
                <a:gd name="T88" fmla="*/ 249 w 1024"/>
                <a:gd name="T89" fmla="*/ 791 h 852"/>
                <a:gd name="T90" fmla="*/ 475 w 1024"/>
                <a:gd name="T91" fmla="*/ 819 h 852"/>
                <a:gd name="T92" fmla="*/ 475 w 1024"/>
                <a:gd name="T93" fmla="*/ 660 h 852"/>
                <a:gd name="T94" fmla="*/ 536 w 1024"/>
                <a:gd name="T95" fmla="*/ 660 h 852"/>
                <a:gd name="T96" fmla="*/ 536 w 1024"/>
                <a:gd name="T97" fmla="*/ 819 h 852"/>
                <a:gd name="T98" fmla="*/ 475 w 1024"/>
                <a:gd name="T99" fmla="*/ 819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4" h="852">
                  <a:moveTo>
                    <a:pt x="30" y="0"/>
                  </a:moveTo>
                  <a:lnTo>
                    <a:pt x="994" y="0"/>
                  </a:lnTo>
                  <a:lnTo>
                    <a:pt x="994" y="61"/>
                  </a:lnTo>
                  <a:lnTo>
                    <a:pt x="30" y="61"/>
                  </a:lnTo>
                  <a:lnTo>
                    <a:pt x="30" y="0"/>
                  </a:lnTo>
                  <a:close/>
                  <a:moveTo>
                    <a:pt x="994" y="0"/>
                  </a:moveTo>
                  <a:lnTo>
                    <a:pt x="1024" y="0"/>
                  </a:lnTo>
                  <a:lnTo>
                    <a:pt x="1024" y="30"/>
                  </a:lnTo>
                  <a:lnTo>
                    <a:pt x="994" y="30"/>
                  </a:lnTo>
                  <a:lnTo>
                    <a:pt x="994" y="0"/>
                  </a:lnTo>
                  <a:close/>
                  <a:moveTo>
                    <a:pt x="1024" y="30"/>
                  </a:moveTo>
                  <a:lnTo>
                    <a:pt x="1024" y="658"/>
                  </a:lnTo>
                  <a:lnTo>
                    <a:pt x="964" y="658"/>
                  </a:lnTo>
                  <a:lnTo>
                    <a:pt x="964" y="30"/>
                  </a:lnTo>
                  <a:lnTo>
                    <a:pt x="1024" y="30"/>
                  </a:lnTo>
                  <a:close/>
                  <a:moveTo>
                    <a:pt x="1024" y="658"/>
                  </a:moveTo>
                  <a:lnTo>
                    <a:pt x="1024" y="688"/>
                  </a:lnTo>
                  <a:lnTo>
                    <a:pt x="994" y="688"/>
                  </a:lnTo>
                  <a:lnTo>
                    <a:pt x="994" y="658"/>
                  </a:lnTo>
                  <a:lnTo>
                    <a:pt x="1024" y="658"/>
                  </a:lnTo>
                  <a:close/>
                  <a:moveTo>
                    <a:pt x="994" y="688"/>
                  </a:moveTo>
                  <a:lnTo>
                    <a:pt x="30" y="688"/>
                  </a:lnTo>
                  <a:lnTo>
                    <a:pt x="30" y="628"/>
                  </a:lnTo>
                  <a:lnTo>
                    <a:pt x="994" y="628"/>
                  </a:lnTo>
                  <a:lnTo>
                    <a:pt x="994" y="688"/>
                  </a:lnTo>
                  <a:close/>
                  <a:moveTo>
                    <a:pt x="30" y="688"/>
                  </a:moveTo>
                  <a:lnTo>
                    <a:pt x="0" y="688"/>
                  </a:lnTo>
                  <a:lnTo>
                    <a:pt x="0" y="658"/>
                  </a:lnTo>
                  <a:lnTo>
                    <a:pt x="30" y="658"/>
                  </a:lnTo>
                  <a:lnTo>
                    <a:pt x="30" y="688"/>
                  </a:lnTo>
                  <a:close/>
                  <a:moveTo>
                    <a:pt x="0" y="658"/>
                  </a:moveTo>
                  <a:lnTo>
                    <a:pt x="0" y="30"/>
                  </a:lnTo>
                  <a:lnTo>
                    <a:pt x="61" y="30"/>
                  </a:lnTo>
                  <a:lnTo>
                    <a:pt x="61" y="658"/>
                  </a:lnTo>
                  <a:lnTo>
                    <a:pt x="0" y="658"/>
                  </a:lnTo>
                  <a:close/>
                  <a:moveTo>
                    <a:pt x="0" y="3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30"/>
                  </a:lnTo>
                  <a:lnTo>
                    <a:pt x="0" y="30"/>
                  </a:lnTo>
                  <a:close/>
                  <a:moveTo>
                    <a:pt x="249" y="791"/>
                  </a:moveTo>
                  <a:lnTo>
                    <a:pt x="775" y="791"/>
                  </a:lnTo>
                  <a:lnTo>
                    <a:pt x="775" y="852"/>
                  </a:lnTo>
                  <a:lnTo>
                    <a:pt x="249" y="852"/>
                  </a:lnTo>
                  <a:lnTo>
                    <a:pt x="249" y="791"/>
                  </a:lnTo>
                  <a:close/>
                  <a:moveTo>
                    <a:pt x="475" y="819"/>
                  </a:moveTo>
                  <a:lnTo>
                    <a:pt x="475" y="660"/>
                  </a:lnTo>
                  <a:lnTo>
                    <a:pt x="536" y="660"/>
                  </a:lnTo>
                  <a:lnTo>
                    <a:pt x="536" y="819"/>
                  </a:lnTo>
                  <a:lnTo>
                    <a:pt x="475" y="819"/>
                  </a:lnTo>
                  <a:close/>
                </a:path>
              </a:pathLst>
            </a:custGeom>
            <a:solidFill>
              <a:srgbClr val="EE7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527"/>
            <p:cNvSpPr>
              <a:spLocks noChangeShapeType="1"/>
            </p:cNvSpPr>
            <p:nvPr/>
          </p:nvSpPr>
          <p:spPr bwMode="auto">
            <a:xfrm>
              <a:off x="5245100" y="1182688"/>
              <a:ext cx="111125" cy="0"/>
            </a:xfrm>
            <a:prstGeom prst="line">
              <a:avLst/>
            </a:prstGeom>
            <a:noFill/>
            <a:ln w="7938">
              <a:solidFill>
                <a:srgbClr val="EE7D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28"/>
            <p:cNvSpPr>
              <a:spLocks noChangeShapeType="1"/>
            </p:cNvSpPr>
            <p:nvPr/>
          </p:nvSpPr>
          <p:spPr bwMode="auto">
            <a:xfrm>
              <a:off x="5245100" y="1163638"/>
              <a:ext cx="111125" cy="0"/>
            </a:xfrm>
            <a:prstGeom prst="line">
              <a:avLst/>
            </a:prstGeom>
            <a:noFill/>
            <a:ln w="7938">
              <a:solidFill>
                <a:srgbClr val="EE7D1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529"/>
            <p:cNvSpPr>
              <a:spLocks/>
            </p:cNvSpPr>
            <p:nvPr/>
          </p:nvSpPr>
          <p:spPr bwMode="auto">
            <a:xfrm>
              <a:off x="5308600" y="1703388"/>
              <a:ext cx="60325" cy="53975"/>
            </a:xfrm>
            <a:custGeom>
              <a:avLst/>
              <a:gdLst>
                <a:gd name="T0" fmla="*/ 225 w 225"/>
                <a:gd name="T1" fmla="*/ 205 h 205"/>
                <a:gd name="T2" fmla="*/ 113 w 225"/>
                <a:gd name="T3" fmla="*/ 0 h 205"/>
                <a:gd name="T4" fmla="*/ 0 w 225"/>
                <a:gd name="T5" fmla="*/ 205 h 205"/>
                <a:gd name="T6" fmla="*/ 225 w 225"/>
                <a:gd name="T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205">
                  <a:moveTo>
                    <a:pt x="225" y="205"/>
                  </a:moveTo>
                  <a:lnTo>
                    <a:pt x="113" y="0"/>
                  </a:lnTo>
                  <a:lnTo>
                    <a:pt x="0" y="205"/>
                  </a:lnTo>
                  <a:lnTo>
                    <a:pt x="225" y="205"/>
                  </a:lnTo>
                  <a:close/>
                </a:path>
              </a:pathLst>
            </a:custGeom>
            <a:solidFill>
              <a:srgbClr val="1D4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530"/>
            <p:cNvSpPr>
              <a:spLocks noChangeArrowheads="1"/>
            </p:cNvSpPr>
            <p:nvPr/>
          </p:nvSpPr>
          <p:spPr bwMode="auto">
            <a:xfrm>
              <a:off x="5334000" y="1752600"/>
              <a:ext cx="7938" cy="215900"/>
            </a:xfrm>
            <a:prstGeom prst="rect">
              <a:avLst/>
            </a:prstGeom>
            <a:solidFill>
              <a:srgbClr val="1D4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531"/>
            <p:cNvSpPr>
              <a:spLocks noChangeArrowheads="1"/>
            </p:cNvSpPr>
            <p:nvPr/>
          </p:nvSpPr>
          <p:spPr bwMode="auto">
            <a:xfrm>
              <a:off x="3365500" y="4016375"/>
              <a:ext cx="7938" cy="179387"/>
            </a:xfrm>
            <a:prstGeom prst="rect">
              <a:avLst/>
            </a:prstGeom>
            <a:solidFill>
              <a:srgbClr val="1D4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532"/>
            <p:cNvSpPr>
              <a:spLocks/>
            </p:cNvSpPr>
            <p:nvPr/>
          </p:nvSpPr>
          <p:spPr bwMode="auto">
            <a:xfrm>
              <a:off x="3338513" y="4191000"/>
              <a:ext cx="60325" cy="55562"/>
            </a:xfrm>
            <a:custGeom>
              <a:avLst/>
              <a:gdLst>
                <a:gd name="T0" fmla="*/ 226 w 226"/>
                <a:gd name="T1" fmla="*/ 0 h 206"/>
                <a:gd name="T2" fmla="*/ 114 w 226"/>
                <a:gd name="T3" fmla="*/ 206 h 206"/>
                <a:gd name="T4" fmla="*/ 0 w 226"/>
                <a:gd name="T5" fmla="*/ 0 h 206"/>
                <a:gd name="T6" fmla="*/ 226 w 226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206">
                  <a:moveTo>
                    <a:pt x="226" y="0"/>
                  </a:moveTo>
                  <a:lnTo>
                    <a:pt x="114" y="206"/>
                  </a:lnTo>
                  <a:lnTo>
                    <a:pt x="0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1D4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021862" y="2994024"/>
              <a:ext cx="1582014" cy="350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ru-RU" sz="900" dirty="0">
                  <a:solidFill>
                    <a:schemeClr val="bg1"/>
                  </a:solidFill>
                </a:rPr>
                <a:t>Персональные предложения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921974" y="3543017"/>
              <a:ext cx="15820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Претензионная работа, 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минимизация рисков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960688" y="3021013"/>
              <a:ext cx="560387" cy="57150"/>
            </a:xfrm>
            <a:prstGeom prst="rect">
              <a:avLst/>
            </a:prstGeom>
            <a:solidFill>
              <a:srgbClr val="2E9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689557" y="2883143"/>
              <a:ext cx="957262" cy="2590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1000" dirty="0">
                  <a:solidFill>
                    <a:schemeClr val="bg1"/>
                  </a:solidFill>
                </a:rPr>
                <a:t>Работа с СБП</a:t>
              </a:r>
            </a:p>
          </p:txBody>
        </p:sp>
        <p:cxnSp>
          <p:nvCxnSpPr>
            <p:cNvPr id="109" name="Прямая со стрелкой 108"/>
            <p:cNvCxnSpPr/>
            <p:nvPr/>
          </p:nvCxnSpPr>
          <p:spPr>
            <a:xfrm>
              <a:off x="2148350" y="3071814"/>
              <a:ext cx="279897" cy="0"/>
            </a:xfrm>
            <a:prstGeom prst="straightConnector1">
              <a:avLst/>
            </a:prstGeom>
            <a:ln w="9525">
              <a:solidFill>
                <a:srgbClr val="1D4B8D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5" name="Рисунок 4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5" t="17158" r="23967" b="62170"/>
          <a:stretch/>
        </p:blipFill>
        <p:spPr>
          <a:xfrm>
            <a:off x="625462" y="2210705"/>
            <a:ext cx="2264841" cy="1265274"/>
          </a:xfrm>
          <a:prstGeom prst="rect">
            <a:avLst/>
          </a:prstGeom>
          <a:ln w="19050">
            <a:solidFill>
              <a:srgbClr val="2E967B"/>
            </a:solidFill>
          </a:ln>
        </p:spPr>
      </p:pic>
      <p:sp>
        <p:nvSpPr>
          <p:cNvPr id="496" name="Rectangle 3"/>
          <p:cNvSpPr>
            <a:spLocks noChangeArrowheads="1"/>
          </p:cNvSpPr>
          <p:nvPr/>
        </p:nvSpPr>
        <p:spPr bwMode="auto">
          <a:xfrm>
            <a:off x="340228" y="247170"/>
            <a:ext cx="8442825" cy="361637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dirty="0">
                <a:solidFill>
                  <a:srgbClr val="0C3A8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РАБОТА БАНКА С СИСТЕМОЙ БЫСТРЫХ ПЛАТЕЖЕЙ (СБП) </a:t>
            </a:r>
            <a:endParaRPr lang="en-US" sz="2400" dirty="0">
              <a:solidFill>
                <a:srgbClr val="0C3A85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9972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3909" y="190575"/>
            <a:ext cx="8345784" cy="4090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b="0" dirty="0">
                <a:solidFill>
                  <a:srgbClr val="0C3A8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ВЗАИМОДЕЙСТВИЕ С МАРКЕТПЛЕЙС БАНКА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056" y="1545452"/>
            <a:ext cx="357615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400"/>
              </a:spcBef>
              <a:buClr>
                <a:srgbClr val="7030A0"/>
              </a:buClr>
            </a:pPr>
            <a:r>
              <a:rPr lang="ru-RU" sz="1600" b="1" dirty="0">
                <a:solidFill>
                  <a:srgbClr val="FF0066"/>
                </a:solidFill>
              </a:rPr>
              <a:t>ПРЕИМУЩЕСТВА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6055" y="1930652"/>
            <a:ext cx="4607524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4" indent="-342884">
              <a:lnSpc>
                <a:spcPct val="90000"/>
              </a:lnSpc>
              <a:spcBef>
                <a:spcPts val="60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подключение к сервису в срок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 2-х недель после заключения соответствующих соглашений</a:t>
            </a:r>
          </a:p>
          <a:p>
            <a:pPr marL="342884" indent="-342884">
              <a:lnSpc>
                <a:spcPct val="90000"/>
              </a:lnSpc>
              <a:spcBef>
                <a:spcPts val="60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согласованная схема взаимодействия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части безопасности</a:t>
            </a:r>
          </a:p>
          <a:p>
            <a:pPr marL="342884" indent="-342884">
              <a:lnSpc>
                <a:spcPct val="90000"/>
              </a:lnSpc>
              <a:spcBef>
                <a:spcPts val="60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сопровождение силами ЦФТ</a:t>
            </a:r>
          </a:p>
          <a:p>
            <a:pPr marL="342884" indent="-342884">
              <a:lnSpc>
                <a:spcPct val="90000"/>
              </a:lnSpc>
              <a:spcBef>
                <a:spcPts val="60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сокращение издержек на персонал и АПК</a:t>
            </a:r>
          </a:p>
          <a:p>
            <a:pPr marL="342884" indent="-342884">
              <a:lnSpc>
                <a:spcPct val="90000"/>
              </a:lnSpc>
              <a:spcBef>
                <a:spcPts val="60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доступ к системе через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Web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-интерфейс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6773" y="768414"/>
            <a:ext cx="844578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Облачный сервис для организации технологического взаимодействия АБС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системой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маркетплейс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Банка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75686" y="1558146"/>
            <a:ext cx="3668314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  <a:buClr>
                <a:schemeClr val="bg1">
                  <a:lumMod val="50000"/>
                </a:schemeClr>
              </a:buClr>
            </a:pPr>
            <a:r>
              <a:rPr lang="ru-RU" sz="1600" b="1" dirty="0">
                <a:solidFill>
                  <a:srgbClr val="FF0066"/>
                </a:solidFill>
              </a:rPr>
              <a:t>ТЕКУЩАЯ ФУНКЦИОНАЛЬНОСТЬ</a:t>
            </a:r>
            <a:endParaRPr lang="ru-RU" sz="15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BatangChe" panose="02030609000101010101" pitchFamily="49" charset="-127"/>
              <a:cs typeface="Arial Unicode MS" panose="020B0604020202020204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5685" y="1895616"/>
            <a:ext cx="3546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4" indent="-342884"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ДЕПОЗИТЫ.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Взаимодействие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платформой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маркетплейс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онлайн-открытия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банковских вкладов </a:t>
            </a:r>
          </a:p>
        </p:txBody>
      </p:sp>
    </p:spTree>
    <p:extLst>
      <p:ext uri="{BB962C8B-B14F-4D97-AF65-F5344CB8AC3E}">
        <p14:creationId xmlns:p14="http://schemas.microsoft.com/office/powerpoint/2010/main" val="2988103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0676" y="1779773"/>
            <a:ext cx="7530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СПАСИБО ЗА ВНИМАНИЕ!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666" y="2484765"/>
            <a:ext cx="75301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Андрей ФОМИЧЕВ,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заместитель Председателя Правления ГК ЦФТ</a:t>
            </a:r>
          </a:p>
          <a:p>
            <a:pPr algn="ctr"/>
            <a:b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A.Fomichev@cft.ru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18982" y="1038990"/>
            <a:ext cx="1096466" cy="434506"/>
            <a:chOff x="4018982" y="1038990"/>
            <a:chExt cx="1096466" cy="43450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018982" y="1038990"/>
              <a:ext cx="1096466" cy="434506"/>
            </a:xfrm>
            <a:prstGeom prst="rect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utoShape 129"/>
            <p:cNvSpPr>
              <a:spLocks noChangeAspect="1" noChangeArrowheads="1" noTextEdit="1"/>
            </p:cNvSpPr>
            <p:nvPr/>
          </p:nvSpPr>
          <p:spPr bwMode="auto">
            <a:xfrm>
              <a:off x="4018982" y="1038990"/>
              <a:ext cx="1096466" cy="43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32"/>
            <p:cNvSpPr>
              <a:spLocks/>
            </p:cNvSpPr>
            <p:nvPr/>
          </p:nvSpPr>
          <p:spPr bwMode="auto">
            <a:xfrm>
              <a:off x="4449709" y="1157629"/>
              <a:ext cx="136019" cy="202517"/>
            </a:xfrm>
            <a:custGeom>
              <a:avLst/>
              <a:gdLst>
                <a:gd name="T0" fmla="*/ 1629 w 2159"/>
                <a:gd name="T1" fmla="*/ 3110 h 3216"/>
                <a:gd name="T2" fmla="*/ 1339 w 2159"/>
                <a:gd name="T3" fmla="*/ 105 h 3216"/>
                <a:gd name="T4" fmla="*/ 1473 w 2159"/>
                <a:gd name="T5" fmla="*/ 107 h 3216"/>
                <a:gd name="T6" fmla="*/ 1543 w 2159"/>
                <a:gd name="T7" fmla="*/ 120 h 3216"/>
                <a:gd name="T8" fmla="*/ 1607 w 2159"/>
                <a:gd name="T9" fmla="*/ 146 h 3216"/>
                <a:gd name="T10" fmla="*/ 1666 w 2159"/>
                <a:gd name="T11" fmla="*/ 184 h 3216"/>
                <a:gd name="T12" fmla="*/ 1719 w 2159"/>
                <a:gd name="T13" fmla="*/ 231 h 3216"/>
                <a:gd name="T14" fmla="*/ 1767 w 2159"/>
                <a:gd name="T15" fmla="*/ 287 h 3216"/>
                <a:gd name="T16" fmla="*/ 1811 w 2159"/>
                <a:gd name="T17" fmla="*/ 349 h 3216"/>
                <a:gd name="T18" fmla="*/ 1850 w 2159"/>
                <a:gd name="T19" fmla="*/ 417 h 3216"/>
                <a:gd name="T20" fmla="*/ 1885 w 2159"/>
                <a:gd name="T21" fmla="*/ 490 h 3216"/>
                <a:gd name="T22" fmla="*/ 1914 w 2159"/>
                <a:gd name="T23" fmla="*/ 565 h 3216"/>
                <a:gd name="T24" fmla="*/ 1940 w 2159"/>
                <a:gd name="T25" fmla="*/ 643 h 3216"/>
                <a:gd name="T26" fmla="*/ 1963 w 2159"/>
                <a:gd name="T27" fmla="*/ 721 h 3216"/>
                <a:gd name="T28" fmla="*/ 1981 w 2159"/>
                <a:gd name="T29" fmla="*/ 798 h 3216"/>
                <a:gd name="T30" fmla="*/ 1998 w 2159"/>
                <a:gd name="T31" fmla="*/ 872 h 3216"/>
                <a:gd name="T32" fmla="*/ 2015 w 2159"/>
                <a:gd name="T33" fmla="*/ 976 h 3216"/>
                <a:gd name="T34" fmla="*/ 2159 w 2159"/>
                <a:gd name="T35" fmla="*/ 1039 h 3216"/>
                <a:gd name="T36" fmla="*/ 29 w 2159"/>
                <a:gd name="T37" fmla="*/ 0 h 3216"/>
                <a:gd name="T38" fmla="*/ 125 w 2159"/>
                <a:gd name="T39" fmla="*/ 1039 h 3216"/>
                <a:gd name="T40" fmla="*/ 141 w 2159"/>
                <a:gd name="T41" fmla="*/ 935 h 3216"/>
                <a:gd name="T42" fmla="*/ 160 w 2159"/>
                <a:gd name="T43" fmla="*/ 836 h 3216"/>
                <a:gd name="T44" fmla="*/ 181 w 2159"/>
                <a:gd name="T45" fmla="*/ 742 h 3216"/>
                <a:gd name="T46" fmla="*/ 205 w 2159"/>
                <a:gd name="T47" fmla="*/ 654 h 3216"/>
                <a:gd name="T48" fmla="*/ 232 w 2159"/>
                <a:gd name="T49" fmla="*/ 571 h 3216"/>
                <a:gd name="T50" fmla="*/ 262 w 2159"/>
                <a:gd name="T51" fmla="*/ 494 h 3216"/>
                <a:gd name="T52" fmla="*/ 295 w 2159"/>
                <a:gd name="T53" fmla="*/ 424 h 3216"/>
                <a:gd name="T54" fmla="*/ 331 w 2159"/>
                <a:gd name="T55" fmla="*/ 360 h 3216"/>
                <a:gd name="T56" fmla="*/ 369 w 2159"/>
                <a:gd name="T57" fmla="*/ 302 h 3216"/>
                <a:gd name="T58" fmla="*/ 410 w 2159"/>
                <a:gd name="T59" fmla="*/ 251 h 3216"/>
                <a:gd name="T60" fmla="*/ 455 w 2159"/>
                <a:gd name="T61" fmla="*/ 207 h 3216"/>
                <a:gd name="T62" fmla="*/ 503 w 2159"/>
                <a:gd name="T63" fmla="*/ 171 h 3216"/>
                <a:gd name="T64" fmla="*/ 553 w 2159"/>
                <a:gd name="T65" fmla="*/ 143 h 3216"/>
                <a:gd name="T66" fmla="*/ 606 w 2159"/>
                <a:gd name="T67" fmla="*/ 122 h 3216"/>
                <a:gd name="T68" fmla="*/ 662 w 2159"/>
                <a:gd name="T69" fmla="*/ 109 h 3216"/>
                <a:gd name="T70" fmla="*/ 722 w 2159"/>
                <a:gd name="T71" fmla="*/ 105 h 3216"/>
                <a:gd name="T72" fmla="*/ 809 w 2159"/>
                <a:gd name="T73" fmla="*/ 3110 h 3216"/>
                <a:gd name="T74" fmla="*/ 520 w 2159"/>
                <a:gd name="T75" fmla="*/ 3216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9" h="3216">
                  <a:moveTo>
                    <a:pt x="1629" y="3216"/>
                  </a:moveTo>
                  <a:lnTo>
                    <a:pt x="1629" y="3110"/>
                  </a:lnTo>
                  <a:lnTo>
                    <a:pt x="1339" y="3110"/>
                  </a:lnTo>
                  <a:lnTo>
                    <a:pt x="1339" y="105"/>
                  </a:lnTo>
                  <a:lnTo>
                    <a:pt x="1436" y="105"/>
                  </a:lnTo>
                  <a:lnTo>
                    <a:pt x="1473" y="107"/>
                  </a:lnTo>
                  <a:lnTo>
                    <a:pt x="1509" y="113"/>
                  </a:lnTo>
                  <a:lnTo>
                    <a:pt x="1543" y="120"/>
                  </a:lnTo>
                  <a:lnTo>
                    <a:pt x="1576" y="132"/>
                  </a:lnTo>
                  <a:lnTo>
                    <a:pt x="1607" y="146"/>
                  </a:lnTo>
                  <a:lnTo>
                    <a:pt x="1638" y="164"/>
                  </a:lnTo>
                  <a:lnTo>
                    <a:pt x="1666" y="184"/>
                  </a:lnTo>
                  <a:lnTo>
                    <a:pt x="1693" y="206"/>
                  </a:lnTo>
                  <a:lnTo>
                    <a:pt x="1719" y="231"/>
                  </a:lnTo>
                  <a:lnTo>
                    <a:pt x="1744" y="257"/>
                  </a:lnTo>
                  <a:lnTo>
                    <a:pt x="1767" y="287"/>
                  </a:lnTo>
                  <a:lnTo>
                    <a:pt x="1790" y="317"/>
                  </a:lnTo>
                  <a:lnTo>
                    <a:pt x="1811" y="349"/>
                  </a:lnTo>
                  <a:lnTo>
                    <a:pt x="1831" y="382"/>
                  </a:lnTo>
                  <a:lnTo>
                    <a:pt x="1850" y="417"/>
                  </a:lnTo>
                  <a:lnTo>
                    <a:pt x="1867" y="453"/>
                  </a:lnTo>
                  <a:lnTo>
                    <a:pt x="1885" y="490"/>
                  </a:lnTo>
                  <a:lnTo>
                    <a:pt x="1900" y="527"/>
                  </a:lnTo>
                  <a:lnTo>
                    <a:pt x="1914" y="565"/>
                  </a:lnTo>
                  <a:lnTo>
                    <a:pt x="1928" y="604"/>
                  </a:lnTo>
                  <a:lnTo>
                    <a:pt x="1940" y="643"/>
                  </a:lnTo>
                  <a:lnTo>
                    <a:pt x="1952" y="681"/>
                  </a:lnTo>
                  <a:lnTo>
                    <a:pt x="1963" y="721"/>
                  </a:lnTo>
                  <a:lnTo>
                    <a:pt x="1973" y="760"/>
                  </a:lnTo>
                  <a:lnTo>
                    <a:pt x="1981" y="798"/>
                  </a:lnTo>
                  <a:lnTo>
                    <a:pt x="1990" y="835"/>
                  </a:lnTo>
                  <a:lnTo>
                    <a:pt x="1998" y="872"/>
                  </a:lnTo>
                  <a:lnTo>
                    <a:pt x="2004" y="908"/>
                  </a:lnTo>
                  <a:lnTo>
                    <a:pt x="2015" y="976"/>
                  </a:lnTo>
                  <a:lnTo>
                    <a:pt x="2024" y="1039"/>
                  </a:lnTo>
                  <a:lnTo>
                    <a:pt x="2159" y="1039"/>
                  </a:lnTo>
                  <a:lnTo>
                    <a:pt x="2131" y="0"/>
                  </a:lnTo>
                  <a:lnTo>
                    <a:pt x="29" y="0"/>
                  </a:lnTo>
                  <a:lnTo>
                    <a:pt x="0" y="1039"/>
                  </a:lnTo>
                  <a:lnTo>
                    <a:pt x="125" y="1039"/>
                  </a:lnTo>
                  <a:lnTo>
                    <a:pt x="133" y="987"/>
                  </a:lnTo>
                  <a:lnTo>
                    <a:pt x="141" y="935"/>
                  </a:lnTo>
                  <a:lnTo>
                    <a:pt x="150" y="885"/>
                  </a:lnTo>
                  <a:lnTo>
                    <a:pt x="160" y="836"/>
                  </a:lnTo>
                  <a:lnTo>
                    <a:pt x="170" y="788"/>
                  </a:lnTo>
                  <a:lnTo>
                    <a:pt x="181" y="742"/>
                  </a:lnTo>
                  <a:lnTo>
                    <a:pt x="192" y="698"/>
                  </a:lnTo>
                  <a:lnTo>
                    <a:pt x="205" y="654"/>
                  </a:lnTo>
                  <a:lnTo>
                    <a:pt x="218" y="612"/>
                  </a:lnTo>
                  <a:lnTo>
                    <a:pt x="232" y="571"/>
                  </a:lnTo>
                  <a:lnTo>
                    <a:pt x="247" y="531"/>
                  </a:lnTo>
                  <a:lnTo>
                    <a:pt x="262" y="494"/>
                  </a:lnTo>
                  <a:lnTo>
                    <a:pt x="278" y="458"/>
                  </a:lnTo>
                  <a:lnTo>
                    <a:pt x="295" y="424"/>
                  </a:lnTo>
                  <a:lnTo>
                    <a:pt x="312" y="391"/>
                  </a:lnTo>
                  <a:lnTo>
                    <a:pt x="331" y="360"/>
                  </a:lnTo>
                  <a:lnTo>
                    <a:pt x="349" y="329"/>
                  </a:lnTo>
                  <a:lnTo>
                    <a:pt x="369" y="302"/>
                  </a:lnTo>
                  <a:lnTo>
                    <a:pt x="389" y="276"/>
                  </a:lnTo>
                  <a:lnTo>
                    <a:pt x="410" y="251"/>
                  </a:lnTo>
                  <a:lnTo>
                    <a:pt x="432" y="228"/>
                  </a:lnTo>
                  <a:lnTo>
                    <a:pt x="455" y="207"/>
                  </a:lnTo>
                  <a:lnTo>
                    <a:pt x="477" y="189"/>
                  </a:lnTo>
                  <a:lnTo>
                    <a:pt x="503" y="171"/>
                  </a:lnTo>
                  <a:lnTo>
                    <a:pt x="526" y="156"/>
                  </a:lnTo>
                  <a:lnTo>
                    <a:pt x="553" y="143"/>
                  </a:lnTo>
                  <a:lnTo>
                    <a:pt x="579" y="131"/>
                  </a:lnTo>
                  <a:lnTo>
                    <a:pt x="606" y="122"/>
                  </a:lnTo>
                  <a:lnTo>
                    <a:pt x="634" y="115"/>
                  </a:lnTo>
                  <a:lnTo>
                    <a:pt x="662" y="109"/>
                  </a:lnTo>
                  <a:lnTo>
                    <a:pt x="693" y="106"/>
                  </a:lnTo>
                  <a:lnTo>
                    <a:pt x="722" y="105"/>
                  </a:lnTo>
                  <a:lnTo>
                    <a:pt x="809" y="105"/>
                  </a:lnTo>
                  <a:lnTo>
                    <a:pt x="809" y="3110"/>
                  </a:lnTo>
                  <a:lnTo>
                    <a:pt x="520" y="3110"/>
                  </a:lnTo>
                  <a:lnTo>
                    <a:pt x="520" y="3216"/>
                  </a:lnTo>
                  <a:lnTo>
                    <a:pt x="1629" y="321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33"/>
            <p:cNvSpPr>
              <a:spLocks noEditPoints="1"/>
            </p:cNvSpPr>
            <p:nvPr/>
          </p:nvSpPr>
          <p:spPr bwMode="auto">
            <a:xfrm>
              <a:off x="4273640" y="1157629"/>
              <a:ext cx="175314" cy="207051"/>
            </a:xfrm>
            <a:custGeom>
              <a:avLst/>
              <a:gdLst>
                <a:gd name="T0" fmla="*/ 1086 w 2785"/>
                <a:gd name="T1" fmla="*/ 393 h 3284"/>
                <a:gd name="T2" fmla="*/ 862 w 2785"/>
                <a:gd name="T3" fmla="*/ 406 h 3284"/>
                <a:gd name="T4" fmla="*/ 627 w 2785"/>
                <a:gd name="T5" fmla="*/ 467 h 3284"/>
                <a:gd name="T6" fmla="*/ 401 w 2785"/>
                <a:gd name="T7" fmla="*/ 592 h 3284"/>
                <a:gd name="T8" fmla="*/ 207 w 2785"/>
                <a:gd name="T9" fmla="*/ 801 h 3284"/>
                <a:gd name="T10" fmla="*/ 66 w 2785"/>
                <a:gd name="T11" fmla="*/ 1109 h 3284"/>
                <a:gd name="T12" fmla="*/ 2 w 2785"/>
                <a:gd name="T13" fmla="*/ 1535 h 3284"/>
                <a:gd name="T14" fmla="*/ 33 w 2785"/>
                <a:gd name="T15" fmla="*/ 2040 h 3284"/>
                <a:gd name="T16" fmla="*/ 155 w 2785"/>
                <a:gd name="T17" fmla="*/ 2411 h 3284"/>
                <a:gd name="T18" fmla="*/ 341 w 2785"/>
                <a:gd name="T19" fmla="*/ 2655 h 3284"/>
                <a:gd name="T20" fmla="*/ 563 w 2785"/>
                <a:gd name="T21" fmla="*/ 2800 h 3284"/>
                <a:gd name="T22" fmla="*/ 797 w 2785"/>
                <a:gd name="T23" fmla="*/ 2868 h 3284"/>
                <a:gd name="T24" fmla="*/ 1015 w 2785"/>
                <a:gd name="T25" fmla="*/ 2884 h 3284"/>
                <a:gd name="T26" fmla="*/ 838 w 2785"/>
                <a:gd name="T27" fmla="*/ 3177 h 3284"/>
                <a:gd name="T28" fmla="*/ 1658 w 2785"/>
                <a:gd name="T29" fmla="*/ 2879 h 3284"/>
                <a:gd name="T30" fmla="*/ 1853 w 2785"/>
                <a:gd name="T31" fmla="*/ 2880 h 3284"/>
                <a:gd name="T32" fmla="*/ 2082 w 2785"/>
                <a:gd name="T33" fmla="*/ 2842 h 3284"/>
                <a:gd name="T34" fmla="*/ 2314 w 2785"/>
                <a:gd name="T35" fmla="*/ 2742 h 3284"/>
                <a:gd name="T36" fmla="*/ 2525 w 2785"/>
                <a:gd name="T37" fmla="*/ 2558 h 3284"/>
                <a:gd name="T38" fmla="*/ 2688 w 2785"/>
                <a:gd name="T39" fmla="*/ 2267 h 3284"/>
                <a:gd name="T40" fmla="*/ 2776 w 2785"/>
                <a:gd name="T41" fmla="*/ 1846 h 3284"/>
                <a:gd name="T42" fmla="*/ 2768 w 2785"/>
                <a:gd name="T43" fmla="*/ 1349 h 3284"/>
                <a:gd name="T44" fmla="*/ 2671 w 2785"/>
                <a:gd name="T45" fmla="*/ 973 h 3284"/>
                <a:gd name="T46" fmla="*/ 2505 w 2785"/>
                <a:gd name="T47" fmla="*/ 706 h 3284"/>
                <a:gd name="T48" fmla="*/ 2296 w 2785"/>
                <a:gd name="T49" fmla="*/ 534 h 3284"/>
                <a:gd name="T50" fmla="*/ 2065 w 2785"/>
                <a:gd name="T51" fmla="*/ 437 h 3284"/>
                <a:gd name="T52" fmla="*/ 1831 w 2785"/>
                <a:gd name="T53" fmla="*/ 397 h 3284"/>
                <a:gd name="T54" fmla="*/ 1658 w 2785"/>
                <a:gd name="T55" fmla="*/ 105 h 3284"/>
                <a:gd name="T56" fmla="*/ 1754 w 2785"/>
                <a:gd name="T57" fmla="*/ 500 h 3284"/>
                <a:gd name="T58" fmla="*/ 1908 w 2785"/>
                <a:gd name="T59" fmla="*/ 523 h 3284"/>
                <a:gd name="T60" fmla="*/ 2021 w 2785"/>
                <a:gd name="T61" fmla="*/ 585 h 3284"/>
                <a:gd name="T62" fmla="*/ 2099 w 2785"/>
                <a:gd name="T63" fmla="*/ 675 h 3284"/>
                <a:gd name="T64" fmla="*/ 2149 w 2785"/>
                <a:gd name="T65" fmla="*/ 783 h 3284"/>
                <a:gd name="T66" fmla="*/ 2177 w 2785"/>
                <a:gd name="T67" fmla="*/ 897 h 3284"/>
                <a:gd name="T68" fmla="*/ 2187 w 2785"/>
                <a:gd name="T69" fmla="*/ 1049 h 3284"/>
                <a:gd name="T70" fmla="*/ 2179 w 2785"/>
                <a:gd name="T71" fmla="*/ 2342 h 3284"/>
                <a:gd name="T72" fmla="*/ 2155 w 2785"/>
                <a:gd name="T73" fmla="*/ 2471 h 3284"/>
                <a:gd name="T74" fmla="*/ 2110 w 2785"/>
                <a:gd name="T75" fmla="*/ 2587 h 3284"/>
                <a:gd name="T76" fmla="*/ 2041 w 2785"/>
                <a:gd name="T77" fmla="*/ 2679 h 3284"/>
                <a:gd name="T78" fmla="*/ 1940 w 2785"/>
                <a:gd name="T79" fmla="*/ 2743 h 3284"/>
                <a:gd name="T80" fmla="*/ 1806 w 2785"/>
                <a:gd name="T81" fmla="*/ 2773 h 3284"/>
                <a:gd name="T82" fmla="*/ 1040 w 2785"/>
                <a:gd name="T83" fmla="*/ 2773 h 3284"/>
                <a:gd name="T84" fmla="*/ 896 w 2785"/>
                <a:gd name="T85" fmla="*/ 2756 h 3284"/>
                <a:gd name="T86" fmla="*/ 785 w 2785"/>
                <a:gd name="T87" fmla="*/ 2706 h 3284"/>
                <a:gd name="T88" fmla="*/ 702 w 2785"/>
                <a:gd name="T89" fmla="*/ 2627 h 3284"/>
                <a:gd name="T90" fmla="*/ 647 w 2785"/>
                <a:gd name="T91" fmla="*/ 2521 h 3284"/>
                <a:gd name="T92" fmla="*/ 613 w 2785"/>
                <a:gd name="T93" fmla="*/ 2392 h 3284"/>
                <a:gd name="T94" fmla="*/ 599 w 2785"/>
                <a:gd name="T95" fmla="*/ 2242 h 3284"/>
                <a:gd name="T96" fmla="*/ 601 w 2785"/>
                <a:gd name="T97" fmla="*/ 958 h 3284"/>
                <a:gd name="T98" fmla="*/ 639 w 2785"/>
                <a:gd name="T99" fmla="*/ 774 h 3284"/>
                <a:gd name="T100" fmla="*/ 707 w 2785"/>
                <a:gd name="T101" fmla="*/ 647 h 3284"/>
                <a:gd name="T102" fmla="*/ 796 w 2785"/>
                <a:gd name="T103" fmla="*/ 567 h 3284"/>
                <a:gd name="T104" fmla="*/ 890 w 2785"/>
                <a:gd name="T105" fmla="*/ 523 h 3284"/>
                <a:gd name="T106" fmla="*/ 978 w 2785"/>
                <a:gd name="T107" fmla="*/ 504 h 3284"/>
                <a:gd name="T108" fmla="*/ 1128 w 2785"/>
                <a:gd name="T109" fmla="*/ 2773 h 3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85" h="3284">
                  <a:moveTo>
                    <a:pt x="838" y="0"/>
                  </a:moveTo>
                  <a:lnTo>
                    <a:pt x="838" y="105"/>
                  </a:lnTo>
                  <a:lnTo>
                    <a:pt x="1128" y="105"/>
                  </a:lnTo>
                  <a:lnTo>
                    <a:pt x="1128" y="394"/>
                  </a:lnTo>
                  <a:lnTo>
                    <a:pt x="1086" y="393"/>
                  </a:lnTo>
                  <a:lnTo>
                    <a:pt x="1044" y="393"/>
                  </a:lnTo>
                  <a:lnTo>
                    <a:pt x="999" y="394"/>
                  </a:lnTo>
                  <a:lnTo>
                    <a:pt x="955" y="397"/>
                  </a:lnTo>
                  <a:lnTo>
                    <a:pt x="909" y="401"/>
                  </a:lnTo>
                  <a:lnTo>
                    <a:pt x="862" y="406"/>
                  </a:lnTo>
                  <a:lnTo>
                    <a:pt x="815" y="415"/>
                  </a:lnTo>
                  <a:lnTo>
                    <a:pt x="768" y="425"/>
                  </a:lnTo>
                  <a:lnTo>
                    <a:pt x="721" y="437"/>
                  </a:lnTo>
                  <a:lnTo>
                    <a:pt x="674" y="451"/>
                  </a:lnTo>
                  <a:lnTo>
                    <a:pt x="627" y="467"/>
                  </a:lnTo>
                  <a:lnTo>
                    <a:pt x="580" y="487"/>
                  </a:lnTo>
                  <a:lnTo>
                    <a:pt x="534" y="509"/>
                  </a:lnTo>
                  <a:lnTo>
                    <a:pt x="489" y="534"/>
                  </a:lnTo>
                  <a:lnTo>
                    <a:pt x="444" y="562"/>
                  </a:lnTo>
                  <a:lnTo>
                    <a:pt x="401" y="592"/>
                  </a:lnTo>
                  <a:lnTo>
                    <a:pt x="359" y="627"/>
                  </a:lnTo>
                  <a:lnTo>
                    <a:pt x="319" y="665"/>
                  </a:lnTo>
                  <a:lnTo>
                    <a:pt x="280" y="706"/>
                  </a:lnTo>
                  <a:lnTo>
                    <a:pt x="243" y="752"/>
                  </a:lnTo>
                  <a:lnTo>
                    <a:pt x="207" y="801"/>
                  </a:lnTo>
                  <a:lnTo>
                    <a:pt x="174" y="853"/>
                  </a:lnTo>
                  <a:lnTo>
                    <a:pt x="144" y="911"/>
                  </a:lnTo>
                  <a:lnTo>
                    <a:pt x="115" y="973"/>
                  </a:lnTo>
                  <a:lnTo>
                    <a:pt x="89" y="1038"/>
                  </a:lnTo>
                  <a:lnTo>
                    <a:pt x="66" y="1109"/>
                  </a:lnTo>
                  <a:lnTo>
                    <a:pt x="47" y="1184"/>
                  </a:lnTo>
                  <a:lnTo>
                    <a:pt x="31" y="1264"/>
                  </a:lnTo>
                  <a:lnTo>
                    <a:pt x="18" y="1349"/>
                  </a:lnTo>
                  <a:lnTo>
                    <a:pt x="8" y="1439"/>
                  </a:lnTo>
                  <a:lnTo>
                    <a:pt x="2" y="1535"/>
                  </a:lnTo>
                  <a:lnTo>
                    <a:pt x="0" y="1636"/>
                  </a:lnTo>
                  <a:lnTo>
                    <a:pt x="2" y="1747"/>
                  </a:lnTo>
                  <a:lnTo>
                    <a:pt x="9" y="1850"/>
                  </a:lnTo>
                  <a:lnTo>
                    <a:pt x="19" y="1948"/>
                  </a:lnTo>
                  <a:lnTo>
                    <a:pt x="33" y="2040"/>
                  </a:lnTo>
                  <a:lnTo>
                    <a:pt x="51" y="2125"/>
                  </a:lnTo>
                  <a:lnTo>
                    <a:pt x="73" y="2204"/>
                  </a:lnTo>
                  <a:lnTo>
                    <a:pt x="97" y="2278"/>
                  </a:lnTo>
                  <a:lnTo>
                    <a:pt x="124" y="2346"/>
                  </a:lnTo>
                  <a:lnTo>
                    <a:pt x="155" y="2411"/>
                  </a:lnTo>
                  <a:lnTo>
                    <a:pt x="187" y="2468"/>
                  </a:lnTo>
                  <a:lnTo>
                    <a:pt x="223" y="2521"/>
                  </a:lnTo>
                  <a:lnTo>
                    <a:pt x="260" y="2570"/>
                  </a:lnTo>
                  <a:lnTo>
                    <a:pt x="299" y="2615"/>
                  </a:lnTo>
                  <a:lnTo>
                    <a:pt x="341" y="2655"/>
                  </a:lnTo>
                  <a:lnTo>
                    <a:pt x="383" y="2691"/>
                  </a:lnTo>
                  <a:lnTo>
                    <a:pt x="427" y="2724"/>
                  </a:lnTo>
                  <a:lnTo>
                    <a:pt x="471" y="2752"/>
                  </a:lnTo>
                  <a:lnTo>
                    <a:pt x="517" y="2778"/>
                  </a:lnTo>
                  <a:lnTo>
                    <a:pt x="563" y="2800"/>
                  </a:lnTo>
                  <a:lnTo>
                    <a:pt x="610" y="2818"/>
                  </a:lnTo>
                  <a:lnTo>
                    <a:pt x="656" y="2835"/>
                  </a:lnTo>
                  <a:lnTo>
                    <a:pt x="704" y="2848"/>
                  </a:lnTo>
                  <a:lnTo>
                    <a:pt x="750" y="2860"/>
                  </a:lnTo>
                  <a:lnTo>
                    <a:pt x="797" y="2868"/>
                  </a:lnTo>
                  <a:lnTo>
                    <a:pt x="842" y="2875"/>
                  </a:lnTo>
                  <a:lnTo>
                    <a:pt x="887" y="2879"/>
                  </a:lnTo>
                  <a:lnTo>
                    <a:pt x="932" y="2882"/>
                  </a:lnTo>
                  <a:lnTo>
                    <a:pt x="974" y="2884"/>
                  </a:lnTo>
                  <a:lnTo>
                    <a:pt x="1015" y="2884"/>
                  </a:lnTo>
                  <a:lnTo>
                    <a:pt x="1055" y="2884"/>
                  </a:lnTo>
                  <a:lnTo>
                    <a:pt x="1092" y="2881"/>
                  </a:lnTo>
                  <a:lnTo>
                    <a:pt x="1128" y="2879"/>
                  </a:lnTo>
                  <a:lnTo>
                    <a:pt x="1128" y="3177"/>
                  </a:lnTo>
                  <a:lnTo>
                    <a:pt x="838" y="3177"/>
                  </a:lnTo>
                  <a:lnTo>
                    <a:pt x="838" y="3284"/>
                  </a:lnTo>
                  <a:lnTo>
                    <a:pt x="1947" y="3284"/>
                  </a:lnTo>
                  <a:lnTo>
                    <a:pt x="1947" y="3177"/>
                  </a:lnTo>
                  <a:lnTo>
                    <a:pt x="1658" y="3177"/>
                  </a:lnTo>
                  <a:lnTo>
                    <a:pt x="1658" y="2879"/>
                  </a:lnTo>
                  <a:lnTo>
                    <a:pt x="1693" y="2881"/>
                  </a:lnTo>
                  <a:lnTo>
                    <a:pt x="1730" y="2882"/>
                  </a:lnTo>
                  <a:lnTo>
                    <a:pt x="1770" y="2884"/>
                  </a:lnTo>
                  <a:lnTo>
                    <a:pt x="1811" y="2882"/>
                  </a:lnTo>
                  <a:lnTo>
                    <a:pt x="1853" y="2880"/>
                  </a:lnTo>
                  <a:lnTo>
                    <a:pt x="1898" y="2877"/>
                  </a:lnTo>
                  <a:lnTo>
                    <a:pt x="1943" y="2872"/>
                  </a:lnTo>
                  <a:lnTo>
                    <a:pt x="1988" y="2864"/>
                  </a:lnTo>
                  <a:lnTo>
                    <a:pt x="2035" y="2854"/>
                  </a:lnTo>
                  <a:lnTo>
                    <a:pt x="2082" y="2842"/>
                  </a:lnTo>
                  <a:lnTo>
                    <a:pt x="2129" y="2828"/>
                  </a:lnTo>
                  <a:lnTo>
                    <a:pt x="2176" y="2811"/>
                  </a:lnTo>
                  <a:lnTo>
                    <a:pt x="2222" y="2791"/>
                  </a:lnTo>
                  <a:lnTo>
                    <a:pt x="2268" y="2768"/>
                  </a:lnTo>
                  <a:lnTo>
                    <a:pt x="2314" y="2742"/>
                  </a:lnTo>
                  <a:lnTo>
                    <a:pt x="2358" y="2713"/>
                  </a:lnTo>
                  <a:lnTo>
                    <a:pt x="2403" y="2680"/>
                  </a:lnTo>
                  <a:lnTo>
                    <a:pt x="2445" y="2643"/>
                  </a:lnTo>
                  <a:lnTo>
                    <a:pt x="2486" y="2603"/>
                  </a:lnTo>
                  <a:lnTo>
                    <a:pt x="2525" y="2558"/>
                  </a:lnTo>
                  <a:lnTo>
                    <a:pt x="2563" y="2509"/>
                  </a:lnTo>
                  <a:lnTo>
                    <a:pt x="2598" y="2455"/>
                  </a:lnTo>
                  <a:lnTo>
                    <a:pt x="2630" y="2397"/>
                  </a:lnTo>
                  <a:lnTo>
                    <a:pt x="2661" y="2334"/>
                  </a:lnTo>
                  <a:lnTo>
                    <a:pt x="2688" y="2267"/>
                  </a:lnTo>
                  <a:lnTo>
                    <a:pt x="2713" y="2194"/>
                  </a:lnTo>
                  <a:lnTo>
                    <a:pt x="2734" y="2115"/>
                  </a:lnTo>
                  <a:lnTo>
                    <a:pt x="2752" y="2031"/>
                  </a:lnTo>
                  <a:lnTo>
                    <a:pt x="2766" y="1942"/>
                  </a:lnTo>
                  <a:lnTo>
                    <a:pt x="2776" y="1846"/>
                  </a:lnTo>
                  <a:lnTo>
                    <a:pt x="2783" y="1745"/>
                  </a:lnTo>
                  <a:lnTo>
                    <a:pt x="2785" y="1636"/>
                  </a:lnTo>
                  <a:lnTo>
                    <a:pt x="2784" y="1535"/>
                  </a:lnTo>
                  <a:lnTo>
                    <a:pt x="2777" y="1439"/>
                  </a:lnTo>
                  <a:lnTo>
                    <a:pt x="2768" y="1349"/>
                  </a:lnTo>
                  <a:lnTo>
                    <a:pt x="2754" y="1264"/>
                  </a:lnTo>
                  <a:lnTo>
                    <a:pt x="2738" y="1184"/>
                  </a:lnTo>
                  <a:lnTo>
                    <a:pt x="2719" y="1109"/>
                  </a:lnTo>
                  <a:lnTo>
                    <a:pt x="2696" y="1038"/>
                  </a:lnTo>
                  <a:lnTo>
                    <a:pt x="2671" y="973"/>
                  </a:lnTo>
                  <a:lnTo>
                    <a:pt x="2642" y="911"/>
                  </a:lnTo>
                  <a:lnTo>
                    <a:pt x="2611" y="853"/>
                  </a:lnTo>
                  <a:lnTo>
                    <a:pt x="2578" y="801"/>
                  </a:lnTo>
                  <a:lnTo>
                    <a:pt x="2543" y="752"/>
                  </a:lnTo>
                  <a:lnTo>
                    <a:pt x="2505" y="706"/>
                  </a:lnTo>
                  <a:lnTo>
                    <a:pt x="2467" y="665"/>
                  </a:lnTo>
                  <a:lnTo>
                    <a:pt x="2426" y="627"/>
                  </a:lnTo>
                  <a:lnTo>
                    <a:pt x="2384" y="592"/>
                  </a:lnTo>
                  <a:lnTo>
                    <a:pt x="2341" y="562"/>
                  </a:lnTo>
                  <a:lnTo>
                    <a:pt x="2296" y="534"/>
                  </a:lnTo>
                  <a:lnTo>
                    <a:pt x="2251" y="509"/>
                  </a:lnTo>
                  <a:lnTo>
                    <a:pt x="2205" y="487"/>
                  </a:lnTo>
                  <a:lnTo>
                    <a:pt x="2158" y="467"/>
                  </a:lnTo>
                  <a:lnTo>
                    <a:pt x="2111" y="451"/>
                  </a:lnTo>
                  <a:lnTo>
                    <a:pt x="2065" y="437"/>
                  </a:lnTo>
                  <a:lnTo>
                    <a:pt x="2017" y="425"/>
                  </a:lnTo>
                  <a:lnTo>
                    <a:pt x="1970" y="415"/>
                  </a:lnTo>
                  <a:lnTo>
                    <a:pt x="1923" y="406"/>
                  </a:lnTo>
                  <a:lnTo>
                    <a:pt x="1876" y="401"/>
                  </a:lnTo>
                  <a:lnTo>
                    <a:pt x="1831" y="397"/>
                  </a:lnTo>
                  <a:lnTo>
                    <a:pt x="1786" y="394"/>
                  </a:lnTo>
                  <a:lnTo>
                    <a:pt x="1741" y="393"/>
                  </a:lnTo>
                  <a:lnTo>
                    <a:pt x="1699" y="393"/>
                  </a:lnTo>
                  <a:lnTo>
                    <a:pt x="1658" y="394"/>
                  </a:lnTo>
                  <a:lnTo>
                    <a:pt x="1658" y="105"/>
                  </a:lnTo>
                  <a:lnTo>
                    <a:pt x="1947" y="105"/>
                  </a:lnTo>
                  <a:lnTo>
                    <a:pt x="1947" y="0"/>
                  </a:lnTo>
                  <a:lnTo>
                    <a:pt x="838" y="0"/>
                  </a:lnTo>
                  <a:close/>
                  <a:moveTo>
                    <a:pt x="1658" y="500"/>
                  </a:moveTo>
                  <a:lnTo>
                    <a:pt x="1754" y="500"/>
                  </a:lnTo>
                  <a:lnTo>
                    <a:pt x="1788" y="501"/>
                  </a:lnTo>
                  <a:lnTo>
                    <a:pt x="1821" y="504"/>
                  </a:lnTo>
                  <a:lnTo>
                    <a:pt x="1851" y="509"/>
                  </a:lnTo>
                  <a:lnTo>
                    <a:pt x="1881" y="515"/>
                  </a:lnTo>
                  <a:lnTo>
                    <a:pt x="1908" y="523"/>
                  </a:lnTo>
                  <a:lnTo>
                    <a:pt x="1934" y="532"/>
                  </a:lnTo>
                  <a:lnTo>
                    <a:pt x="1958" y="543"/>
                  </a:lnTo>
                  <a:lnTo>
                    <a:pt x="1981" y="556"/>
                  </a:lnTo>
                  <a:lnTo>
                    <a:pt x="2001" y="569"/>
                  </a:lnTo>
                  <a:lnTo>
                    <a:pt x="2021" y="585"/>
                  </a:lnTo>
                  <a:lnTo>
                    <a:pt x="2039" y="601"/>
                  </a:lnTo>
                  <a:lnTo>
                    <a:pt x="2057" y="618"/>
                  </a:lnTo>
                  <a:lnTo>
                    <a:pt x="2072" y="636"/>
                  </a:lnTo>
                  <a:lnTo>
                    <a:pt x="2086" y="655"/>
                  </a:lnTo>
                  <a:lnTo>
                    <a:pt x="2099" y="675"/>
                  </a:lnTo>
                  <a:lnTo>
                    <a:pt x="2111" y="696"/>
                  </a:lnTo>
                  <a:lnTo>
                    <a:pt x="2123" y="716"/>
                  </a:lnTo>
                  <a:lnTo>
                    <a:pt x="2133" y="738"/>
                  </a:lnTo>
                  <a:lnTo>
                    <a:pt x="2142" y="760"/>
                  </a:lnTo>
                  <a:lnTo>
                    <a:pt x="2149" y="783"/>
                  </a:lnTo>
                  <a:lnTo>
                    <a:pt x="2157" y="805"/>
                  </a:lnTo>
                  <a:lnTo>
                    <a:pt x="2162" y="828"/>
                  </a:lnTo>
                  <a:lnTo>
                    <a:pt x="2168" y="851"/>
                  </a:lnTo>
                  <a:lnTo>
                    <a:pt x="2173" y="874"/>
                  </a:lnTo>
                  <a:lnTo>
                    <a:pt x="2177" y="897"/>
                  </a:lnTo>
                  <a:lnTo>
                    <a:pt x="2180" y="920"/>
                  </a:lnTo>
                  <a:lnTo>
                    <a:pt x="2182" y="942"/>
                  </a:lnTo>
                  <a:lnTo>
                    <a:pt x="2184" y="964"/>
                  </a:lnTo>
                  <a:lnTo>
                    <a:pt x="2187" y="1008"/>
                  </a:lnTo>
                  <a:lnTo>
                    <a:pt x="2187" y="1049"/>
                  </a:lnTo>
                  <a:lnTo>
                    <a:pt x="2187" y="2176"/>
                  </a:lnTo>
                  <a:lnTo>
                    <a:pt x="2186" y="2232"/>
                  </a:lnTo>
                  <a:lnTo>
                    <a:pt x="2184" y="2288"/>
                  </a:lnTo>
                  <a:lnTo>
                    <a:pt x="2182" y="2315"/>
                  </a:lnTo>
                  <a:lnTo>
                    <a:pt x="2179" y="2342"/>
                  </a:lnTo>
                  <a:lnTo>
                    <a:pt x="2176" y="2369"/>
                  </a:lnTo>
                  <a:lnTo>
                    <a:pt x="2172" y="2395"/>
                  </a:lnTo>
                  <a:lnTo>
                    <a:pt x="2167" y="2421"/>
                  </a:lnTo>
                  <a:lnTo>
                    <a:pt x="2161" y="2446"/>
                  </a:lnTo>
                  <a:lnTo>
                    <a:pt x="2155" y="2471"/>
                  </a:lnTo>
                  <a:lnTo>
                    <a:pt x="2148" y="2496"/>
                  </a:lnTo>
                  <a:lnTo>
                    <a:pt x="2140" y="2520"/>
                  </a:lnTo>
                  <a:lnTo>
                    <a:pt x="2131" y="2543"/>
                  </a:lnTo>
                  <a:lnTo>
                    <a:pt x="2121" y="2565"/>
                  </a:lnTo>
                  <a:lnTo>
                    <a:pt x="2110" y="2587"/>
                  </a:lnTo>
                  <a:lnTo>
                    <a:pt x="2099" y="2607"/>
                  </a:lnTo>
                  <a:lnTo>
                    <a:pt x="2086" y="2627"/>
                  </a:lnTo>
                  <a:lnTo>
                    <a:pt x="2072" y="2645"/>
                  </a:lnTo>
                  <a:lnTo>
                    <a:pt x="2057" y="2663"/>
                  </a:lnTo>
                  <a:lnTo>
                    <a:pt x="2041" y="2679"/>
                  </a:lnTo>
                  <a:lnTo>
                    <a:pt x="2023" y="2694"/>
                  </a:lnTo>
                  <a:lnTo>
                    <a:pt x="2005" y="2708"/>
                  </a:lnTo>
                  <a:lnTo>
                    <a:pt x="1984" y="2722"/>
                  </a:lnTo>
                  <a:lnTo>
                    <a:pt x="1963" y="2733"/>
                  </a:lnTo>
                  <a:lnTo>
                    <a:pt x="1940" y="2743"/>
                  </a:lnTo>
                  <a:lnTo>
                    <a:pt x="1917" y="2752"/>
                  </a:lnTo>
                  <a:lnTo>
                    <a:pt x="1890" y="2760"/>
                  </a:lnTo>
                  <a:lnTo>
                    <a:pt x="1863" y="2765"/>
                  </a:lnTo>
                  <a:lnTo>
                    <a:pt x="1835" y="2769"/>
                  </a:lnTo>
                  <a:lnTo>
                    <a:pt x="1806" y="2773"/>
                  </a:lnTo>
                  <a:lnTo>
                    <a:pt x="1773" y="2773"/>
                  </a:lnTo>
                  <a:lnTo>
                    <a:pt x="1658" y="2773"/>
                  </a:lnTo>
                  <a:lnTo>
                    <a:pt x="1658" y="500"/>
                  </a:lnTo>
                  <a:close/>
                  <a:moveTo>
                    <a:pt x="1128" y="2773"/>
                  </a:moveTo>
                  <a:lnTo>
                    <a:pt x="1040" y="2773"/>
                  </a:lnTo>
                  <a:lnTo>
                    <a:pt x="1009" y="2773"/>
                  </a:lnTo>
                  <a:lnTo>
                    <a:pt x="978" y="2770"/>
                  </a:lnTo>
                  <a:lnTo>
                    <a:pt x="950" y="2767"/>
                  </a:lnTo>
                  <a:lnTo>
                    <a:pt x="922" y="2762"/>
                  </a:lnTo>
                  <a:lnTo>
                    <a:pt x="896" y="2756"/>
                  </a:lnTo>
                  <a:lnTo>
                    <a:pt x="871" y="2749"/>
                  </a:lnTo>
                  <a:lnTo>
                    <a:pt x="848" y="2740"/>
                  </a:lnTo>
                  <a:lnTo>
                    <a:pt x="825" y="2730"/>
                  </a:lnTo>
                  <a:lnTo>
                    <a:pt x="804" y="2718"/>
                  </a:lnTo>
                  <a:lnTo>
                    <a:pt x="785" y="2706"/>
                  </a:lnTo>
                  <a:lnTo>
                    <a:pt x="765" y="2693"/>
                  </a:lnTo>
                  <a:lnTo>
                    <a:pt x="748" y="2678"/>
                  </a:lnTo>
                  <a:lnTo>
                    <a:pt x="731" y="2663"/>
                  </a:lnTo>
                  <a:lnTo>
                    <a:pt x="716" y="2645"/>
                  </a:lnTo>
                  <a:lnTo>
                    <a:pt x="702" y="2627"/>
                  </a:lnTo>
                  <a:lnTo>
                    <a:pt x="689" y="2608"/>
                  </a:lnTo>
                  <a:lnTo>
                    <a:pt x="677" y="2588"/>
                  </a:lnTo>
                  <a:lnTo>
                    <a:pt x="666" y="2567"/>
                  </a:lnTo>
                  <a:lnTo>
                    <a:pt x="655" y="2544"/>
                  </a:lnTo>
                  <a:lnTo>
                    <a:pt x="647" y="2521"/>
                  </a:lnTo>
                  <a:lnTo>
                    <a:pt x="638" y="2498"/>
                  </a:lnTo>
                  <a:lnTo>
                    <a:pt x="630" y="2472"/>
                  </a:lnTo>
                  <a:lnTo>
                    <a:pt x="624" y="2446"/>
                  </a:lnTo>
                  <a:lnTo>
                    <a:pt x="618" y="2419"/>
                  </a:lnTo>
                  <a:lnTo>
                    <a:pt x="613" y="2392"/>
                  </a:lnTo>
                  <a:lnTo>
                    <a:pt x="608" y="2364"/>
                  </a:lnTo>
                  <a:lnTo>
                    <a:pt x="605" y="2334"/>
                  </a:lnTo>
                  <a:lnTo>
                    <a:pt x="602" y="2304"/>
                  </a:lnTo>
                  <a:lnTo>
                    <a:pt x="600" y="2273"/>
                  </a:lnTo>
                  <a:lnTo>
                    <a:pt x="599" y="2242"/>
                  </a:lnTo>
                  <a:lnTo>
                    <a:pt x="598" y="2209"/>
                  </a:lnTo>
                  <a:lnTo>
                    <a:pt x="598" y="2176"/>
                  </a:lnTo>
                  <a:lnTo>
                    <a:pt x="598" y="1049"/>
                  </a:lnTo>
                  <a:lnTo>
                    <a:pt x="599" y="1002"/>
                  </a:lnTo>
                  <a:lnTo>
                    <a:pt x="601" y="958"/>
                  </a:lnTo>
                  <a:lnTo>
                    <a:pt x="605" y="915"/>
                  </a:lnTo>
                  <a:lnTo>
                    <a:pt x="612" y="876"/>
                  </a:lnTo>
                  <a:lnTo>
                    <a:pt x="619" y="839"/>
                  </a:lnTo>
                  <a:lnTo>
                    <a:pt x="628" y="805"/>
                  </a:lnTo>
                  <a:lnTo>
                    <a:pt x="639" y="774"/>
                  </a:lnTo>
                  <a:lnTo>
                    <a:pt x="651" y="743"/>
                  </a:lnTo>
                  <a:lnTo>
                    <a:pt x="663" y="716"/>
                  </a:lnTo>
                  <a:lnTo>
                    <a:pt x="677" y="691"/>
                  </a:lnTo>
                  <a:lnTo>
                    <a:pt x="692" y="668"/>
                  </a:lnTo>
                  <a:lnTo>
                    <a:pt x="707" y="647"/>
                  </a:lnTo>
                  <a:lnTo>
                    <a:pt x="724" y="627"/>
                  </a:lnTo>
                  <a:lnTo>
                    <a:pt x="741" y="610"/>
                  </a:lnTo>
                  <a:lnTo>
                    <a:pt x="759" y="593"/>
                  </a:lnTo>
                  <a:lnTo>
                    <a:pt x="777" y="579"/>
                  </a:lnTo>
                  <a:lnTo>
                    <a:pt x="796" y="567"/>
                  </a:lnTo>
                  <a:lnTo>
                    <a:pt x="814" y="555"/>
                  </a:lnTo>
                  <a:lnTo>
                    <a:pt x="833" y="545"/>
                  </a:lnTo>
                  <a:lnTo>
                    <a:pt x="852" y="537"/>
                  </a:lnTo>
                  <a:lnTo>
                    <a:pt x="871" y="529"/>
                  </a:lnTo>
                  <a:lnTo>
                    <a:pt x="890" y="523"/>
                  </a:lnTo>
                  <a:lnTo>
                    <a:pt x="909" y="517"/>
                  </a:lnTo>
                  <a:lnTo>
                    <a:pt x="927" y="513"/>
                  </a:lnTo>
                  <a:lnTo>
                    <a:pt x="945" y="509"/>
                  </a:lnTo>
                  <a:lnTo>
                    <a:pt x="962" y="506"/>
                  </a:lnTo>
                  <a:lnTo>
                    <a:pt x="978" y="504"/>
                  </a:lnTo>
                  <a:lnTo>
                    <a:pt x="995" y="502"/>
                  </a:lnTo>
                  <a:lnTo>
                    <a:pt x="1024" y="501"/>
                  </a:lnTo>
                  <a:lnTo>
                    <a:pt x="1050" y="500"/>
                  </a:lnTo>
                  <a:lnTo>
                    <a:pt x="1128" y="500"/>
                  </a:lnTo>
                  <a:lnTo>
                    <a:pt x="1128" y="277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34"/>
            <p:cNvSpPr>
              <a:spLocks/>
            </p:cNvSpPr>
            <p:nvPr/>
          </p:nvSpPr>
          <p:spPr bwMode="auto">
            <a:xfrm>
              <a:off x="4117974" y="1157629"/>
              <a:ext cx="160956" cy="250124"/>
            </a:xfrm>
            <a:custGeom>
              <a:avLst/>
              <a:gdLst>
                <a:gd name="T0" fmla="*/ 1628 w 2563"/>
                <a:gd name="T1" fmla="*/ 3110 h 3968"/>
                <a:gd name="T2" fmla="*/ 819 w 2563"/>
                <a:gd name="T3" fmla="*/ 3110 h 3968"/>
                <a:gd name="T4" fmla="*/ 819 w 2563"/>
                <a:gd name="T5" fmla="*/ 105 h 3968"/>
                <a:gd name="T6" fmla="*/ 1060 w 2563"/>
                <a:gd name="T7" fmla="*/ 105 h 3968"/>
                <a:gd name="T8" fmla="*/ 1060 w 2563"/>
                <a:gd name="T9" fmla="*/ 0 h 3968"/>
                <a:gd name="T10" fmla="*/ 0 w 2563"/>
                <a:gd name="T11" fmla="*/ 0 h 3968"/>
                <a:gd name="T12" fmla="*/ 0 w 2563"/>
                <a:gd name="T13" fmla="*/ 105 h 3968"/>
                <a:gd name="T14" fmla="*/ 289 w 2563"/>
                <a:gd name="T15" fmla="*/ 105 h 3968"/>
                <a:gd name="T16" fmla="*/ 289 w 2563"/>
                <a:gd name="T17" fmla="*/ 3110 h 3968"/>
                <a:gd name="T18" fmla="*/ 0 w 2563"/>
                <a:gd name="T19" fmla="*/ 3110 h 3968"/>
                <a:gd name="T20" fmla="*/ 0 w 2563"/>
                <a:gd name="T21" fmla="*/ 3216 h 3968"/>
                <a:gd name="T22" fmla="*/ 1840 w 2563"/>
                <a:gd name="T23" fmla="*/ 3216 h 3968"/>
                <a:gd name="T24" fmla="*/ 1863 w 2563"/>
                <a:gd name="T25" fmla="*/ 3216 h 3968"/>
                <a:gd name="T26" fmla="*/ 1891 w 2563"/>
                <a:gd name="T27" fmla="*/ 3216 h 3968"/>
                <a:gd name="T28" fmla="*/ 1905 w 2563"/>
                <a:gd name="T29" fmla="*/ 3216 h 3968"/>
                <a:gd name="T30" fmla="*/ 1921 w 2563"/>
                <a:gd name="T31" fmla="*/ 3217 h 3968"/>
                <a:gd name="T32" fmla="*/ 1938 w 2563"/>
                <a:gd name="T33" fmla="*/ 3220 h 3968"/>
                <a:gd name="T34" fmla="*/ 1956 w 2563"/>
                <a:gd name="T35" fmla="*/ 3223 h 3968"/>
                <a:gd name="T36" fmla="*/ 1974 w 2563"/>
                <a:gd name="T37" fmla="*/ 3226 h 3968"/>
                <a:gd name="T38" fmla="*/ 1994 w 2563"/>
                <a:gd name="T39" fmla="*/ 3232 h 3968"/>
                <a:gd name="T40" fmla="*/ 2014 w 2563"/>
                <a:gd name="T41" fmla="*/ 3238 h 3968"/>
                <a:gd name="T42" fmla="*/ 2034 w 2563"/>
                <a:gd name="T43" fmla="*/ 3246 h 3968"/>
                <a:gd name="T44" fmla="*/ 2055 w 2563"/>
                <a:gd name="T45" fmla="*/ 3255 h 3968"/>
                <a:gd name="T46" fmla="*/ 2077 w 2563"/>
                <a:gd name="T47" fmla="*/ 3266 h 3968"/>
                <a:gd name="T48" fmla="*/ 2098 w 2563"/>
                <a:gd name="T49" fmla="*/ 3280 h 3968"/>
                <a:gd name="T50" fmla="*/ 2120 w 2563"/>
                <a:gd name="T51" fmla="*/ 3296 h 3968"/>
                <a:gd name="T52" fmla="*/ 2142 w 2563"/>
                <a:gd name="T53" fmla="*/ 3313 h 3968"/>
                <a:gd name="T54" fmla="*/ 2165 w 2563"/>
                <a:gd name="T55" fmla="*/ 3334 h 3968"/>
                <a:gd name="T56" fmla="*/ 2188 w 2563"/>
                <a:gd name="T57" fmla="*/ 3357 h 3968"/>
                <a:gd name="T58" fmla="*/ 2209 w 2563"/>
                <a:gd name="T59" fmla="*/ 3383 h 3968"/>
                <a:gd name="T60" fmla="*/ 2232 w 2563"/>
                <a:gd name="T61" fmla="*/ 3411 h 3968"/>
                <a:gd name="T62" fmla="*/ 2255 w 2563"/>
                <a:gd name="T63" fmla="*/ 3444 h 3968"/>
                <a:gd name="T64" fmla="*/ 2277 w 2563"/>
                <a:gd name="T65" fmla="*/ 3478 h 3968"/>
                <a:gd name="T66" fmla="*/ 2299 w 2563"/>
                <a:gd name="T67" fmla="*/ 3516 h 3968"/>
                <a:gd name="T68" fmla="*/ 2320 w 2563"/>
                <a:gd name="T69" fmla="*/ 3559 h 3968"/>
                <a:gd name="T70" fmla="*/ 2342 w 2563"/>
                <a:gd name="T71" fmla="*/ 3605 h 3968"/>
                <a:gd name="T72" fmla="*/ 2363 w 2563"/>
                <a:gd name="T73" fmla="*/ 3655 h 3968"/>
                <a:gd name="T74" fmla="*/ 2382 w 2563"/>
                <a:gd name="T75" fmla="*/ 3708 h 3968"/>
                <a:gd name="T76" fmla="*/ 2402 w 2563"/>
                <a:gd name="T77" fmla="*/ 3767 h 3968"/>
                <a:gd name="T78" fmla="*/ 2422 w 2563"/>
                <a:gd name="T79" fmla="*/ 3829 h 3968"/>
                <a:gd name="T80" fmla="*/ 2440 w 2563"/>
                <a:gd name="T81" fmla="*/ 3896 h 3968"/>
                <a:gd name="T82" fmla="*/ 2458 w 2563"/>
                <a:gd name="T83" fmla="*/ 3968 h 3968"/>
                <a:gd name="T84" fmla="*/ 2563 w 2563"/>
                <a:gd name="T85" fmla="*/ 3968 h 3968"/>
                <a:gd name="T86" fmla="*/ 2525 w 2563"/>
                <a:gd name="T87" fmla="*/ 3110 h 3968"/>
                <a:gd name="T88" fmla="*/ 2158 w 2563"/>
                <a:gd name="T89" fmla="*/ 3110 h 3968"/>
                <a:gd name="T90" fmla="*/ 2158 w 2563"/>
                <a:gd name="T91" fmla="*/ 105 h 3968"/>
                <a:gd name="T92" fmla="*/ 2448 w 2563"/>
                <a:gd name="T93" fmla="*/ 105 h 3968"/>
                <a:gd name="T94" fmla="*/ 2448 w 2563"/>
                <a:gd name="T95" fmla="*/ 0 h 3968"/>
                <a:gd name="T96" fmla="*/ 1388 w 2563"/>
                <a:gd name="T97" fmla="*/ 0 h 3968"/>
                <a:gd name="T98" fmla="*/ 1388 w 2563"/>
                <a:gd name="T99" fmla="*/ 105 h 3968"/>
                <a:gd name="T100" fmla="*/ 1628 w 2563"/>
                <a:gd name="T101" fmla="*/ 105 h 3968"/>
                <a:gd name="T102" fmla="*/ 1628 w 2563"/>
                <a:gd name="T103" fmla="*/ 3110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3" h="3968">
                  <a:moveTo>
                    <a:pt x="1628" y="3110"/>
                  </a:moveTo>
                  <a:lnTo>
                    <a:pt x="819" y="3110"/>
                  </a:lnTo>
                  <a:lnTo>
                    <a:pt x="819" y="105"/>
                  </a:lnTo>
                  <a:lnTo>
                    <a:pt x="1060" y="105"/>
                  </a:lnTo>
                  <a:lnTo>
                    <a:pt x="1060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289" y="105"/>
                  </a:lnTo>
                  <a:lnTo>
                    <a:pt x="289" y="3110"/>
                  </a:lnTo>
                  <a:lnTo>
                    <a:pt x="0" y="3110"/>
                  </a:lnTo>
                  <a:lnTo>
                    <a:pt x="0" y="3216"/>
                  </a:lnTo>
                  <a:lnTo>
                    <a:pt x="1840" y="3216"/>
                  </a:lnTo>
                  <a:lnTo>
                    <a:pt x="1863" y="3216"/>
                  </a:lnTo>
                  <a:lnTo>
                    <a:pt x="1891" y="3216"/>
                  </a:lnTo>
                  <a:lnTo>
                    <a:pt x="1905" y="3216"/>
                  </a:lnTo>
                  <a:lnTo>
                    <a:pt x="1921" y="3217"/>
                  </a:lnTo>
                  <a:lnTo>
                    <a:pt x="1938" y="3220"/>
                  </a:lnTo>
                  <a:lnTo>
                    <a:pt x="1956" y="3223"/>
                  </a:lnTo>
                  <a:lnTo>
                    <a:pt x="1974" y="3226"/>
                  </a:lnTo>
                  <a:lnTo>
                    <a:pt x="1994" y="3232"/>
                  </a:lnTo>
                  <a:lnTo>
                    <a:pt x="2014" y="3238"/>
                  </a:lnTo>
                  <a:lnTo>
                    <a:pt x="2034" y="3246"/>
                  </a:lnTo>
                  <a:lnTo>
                    <a:pt x="2055" y="3255"/>
                  </a:lnTo>
                  <a:lnTo>
                    <a:pt x="2077" y="3266"/>
                  </a:lnTo>
                  <a:lnTo>
                    <a:pt x="2098" y="3280"/>
                  </a:lnTo>
                  <a:lnTo>
                    <a:pt x="2120" y="3296"/>
                  </a:lnTo>
                  <a:lnTo>
                    <a:pt x="2142" y="3313"/>
                  </a:lnTo>
                  <a:lnTo>
                    <a:pt x="2165" y="3334"/>
                  </a:lnTo>
                  <a:lnTo>
                    <a:pt x="2188" y="3357"/>
                  </a:lnTo>
                  <a:lnTo>
                    <a:pt x="2209" y="3383"/>
                  </a:lnTo>
                  <a:lnTo>
                    <a:pt x="2232" y="3411"/>
                  </a:lnTo>
                  <a:lnTo>
                    <a:pt x="2255" y="3444"/>
                  </a:lnTo>
                  <a:lnTo>
                    <a:pt x="2277" y="3478"/>
                  </a:lnTo>
                  <a:lnTo>
                    <a:pt x="2299" y="3516"/>
                  </a:lnTo>
                  <a:lnTo>
                    <a:pt x="2320" y="3559"/>
                  </a:lnTo>
                  <a:lnTo>
                    <a:pt x="2342" y="3605"/>
                  </a:lnTo>
                  <a:lnTo>
                    <a:pt x="2363" y="3655"/>
                  </a:lnTo>
                  <a:lnTo>
                    <a:pt x="2382" y="3708"/>
                  </a:lnTo>
                  <a:lnTo>
                    <a:pt x="2402" y="3767"/>
                  </a:lnTo>
                  <a:lnTo>
                    <a:pt x="2422" y="3829"/>
                  </a:lnTo>
                  <a:lnTo>
                    <a:pt x="2440" y="3896"/>
                  </a:lnTo>
                  <a:lnTo>
                    <a:pt x="2458" y="3968"/>
                  </a:lnTo>
                  <a:lnTo>
                    <a:pt x="2563" y="3968"/>
                  </a:lnTo>
                  <a:lnTo>
                    <a:pt x="2525" y="3110"/>
                  </a:lnTo>
                  <a:lnTo>
                    <a:pt x="2158" y="3110"/>
                  </a:lnTo>
                  <a:lnTo>
                    <a:pt x="2158" y="105"/>
                  </a:lnTo>
                  <a:lnTo>
                    <a:pt x="2448" y="105"/>
                  </a:lnTo>
                  <a:lnTo>
                    <a:pt x="2448" y="0"/>
                  </a:lnTo>
                  <a:lnTo>
                    <a:pt x="1388" y="0"/>
                  </a:lnTo>
                  <a:lnTo>
                    <a:pt x="1388" y="105"/>
                  </a:lnTo>
                  <a:lnTo>
                    <a:pt x="1628" y="105"/>
                  </a:lnTo>
                  <a:lnTo>
                    <a:pt x="1628" y="311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35"/>
            <p:cNvSpPr>
              <a:spLocks noEditPoints="1"/>
            </p:cNvSpPr>
            <p:nvPr/>
          </p:nvSpPr>
          <p:spPr bwMode="auto">
            <a:xfrm>
              <a:off x="4628046" y="1158385"/>
              <a:ext cx="393700" cy="202517"/>
            </a:xfrm>
            <a:custGeom>
              <a:avLst/>
              <a:gdLst>
                <a:gd name="T0" fmla="*/ 650 w 6251"/>
                <a:gd name="T1" fmla="*/ 0 h 3217"/>
                <a:gd name="T2" fmla="*/ 2584 w 6251"/>
                <a:gd name="T3" fmla="*/ 452 h 3217"/>
                <a:gd name="T4" fmla="*/ 2735 w 6251"/>
                <a:gd name="T5" fmla="*/ 99 h 3217"/>
                <a:gd name="T6" fmla="*/ 2557 w 6251"/>
                <a:gd name="T7" fmla="*/ 118 h 3217"/>
                <a:gd name="T8" fmla="*/ 2535 w 6251"/>
                <a:gd name="T9" fmla="*/ 343 h 3217"/>
                <a:gd name="T10" fmla="*/ 66 w 6251"/>
                <a:gd name="T11" fmla="*/ 1403 h 3217"/>
                <a:gd name="T12" fmla="*/ 66 w 6251"/>
                <a:gd name="T13" fmla="*/ 1794 h 3217"/>
                <a:gd name="T14" fmla="*/ 564 w 6251"/>
                <a:gd name="T15" fmla="*/ 1881 h 3217"/>
                <a:gd name="T16" fmla="*/ 749 w 6251"/>
                <a:gd name="T17" fmla="*/ 1595 h 3217"/>
                <a:gd name="T18" fmla="*/ 564 w 6251"/>
                <a:gd name="T19" fmla="*/ 1310 h 3217"/>
                <a:gd name="T20" fmla="*/ 168 w 6251"/>
                <a:gd name="T21" fmla="*/ 1616 h 3217"/>
                <a:gd name="T22" fmla="*/ 546 w 6251"/>
                <a:gd name="T23" fmla="*/ 1439 h 3217"/>
                <a:gd name="T24" fmla="*/ 498 w 6251"/>
                <a:gd name="T25" fmla="*/ 1771 h 3217"/>
                <a:gd name="T26" fmla="*/ 973 w 6251"/>
                <a:gd name="T27" fmla="*/ 1576 h 3217"/>
                <a:gd name="T28" fmla="*/ 1979 w 6251"/>
                <a:gd name="T29" fmla="*/ 1988 h 3217"/>
                <a:gd name="T30" fmla="*/ 3625 w 6251"/>
                <a:gd name="T31" fmla="*/ 1304 h 3217"/>
                <a:gd name="T32" fmla="*/ 3334 w 6251"/>
                <a:gd name="T33" fmla="*/ 1214 h 3217"/>
                <a:gd name="T34" fmla="*/ 3180 w 6251"/>
                <a:gd name="T35" fmla="*/ 1741 h 3217"/>
                <a:gd name="T36" fmla="*/ 3416 w 6251"/>
                <a:gd name="T37" fmla="*/ 2008 h 3217"/>
                <a:gd name="T38" fmla="*/ 3653 w 6251"/>
                <a:gd name="T39" fmla="*/ 1741 h 3217"/>
                <a:gd name="T40" fmla="*/ 3360 w 6251"/>
                <a:gd name="T41" fmla="*/ 1865 h 3217"/>
                <a:gd name="T42" fmla="*/ 3416 w 6251"/>
                <a:gd name="T43" fmla="*/ 1319 h 3217"/>
                <a:gd name="T44" fmla="*/ 3761 w 6251"/>
                <a:gd name="T45" fmla="*/ 1839 h 3217"/>
                <a:gd name="T46" fmla="*/ 4098 w 6251"/>
                <a:gd name="T47" fmla="*/ 1994 h 3217"/>
                <a:gd name="T48" fmla="*/ 4244 w 6251"/>
                <a:gd name="T49" fmla="*/ 1449 h 3217"/>
                <a:gd name="T50" fmla="*/ 4025 w 6251"/>
                <a:gd name="T51" fmla="*/ 1202 h 3217"/>
                <a:gd name="T52" fmla="*/ 3754 w 6251"/>
                <a:gd name="T53" fmla="*/ 1414 h 3217"/>
                <a:gd name="T54" fmla="*/ 4087 w 6251"/>
                <a:gd name="T55" fmla="*/ 1826 h 3217"/>
                <a:gd name="T56" fmla="*/ 3900 w 6251"/>
                <a:gd name="T57" fmla="*/ 1776 h 3217"/>
                <a:gd name="T58" fmla="*/ 4627 w 6251"/>
                <a:gd name="T59" fmla="*/ 1342 h 3217"/>
                <a:gd name="T60" fmla="*/ 4569 w 6251"/>
                <a:gd name="T61" fmla="*/ 1525 h 3217"/>
                <a:gd name="T62" fmla="*/ 4655 w 6251"/>
                <a:gd name="T63" fmla="*/ 1832 h 3217"/>
                <a:gd name="T64" fmla="*/ 4745 w 6251"/>
                <a:gd name="T65" fmla="*/ 1950 h 3217"/>
                <a:gd name="T66" fmla="*/ 4706 w 6251"/>
                <a:gd name="T67" fmla="*/ 1575 h 3217"/>
                <a:gd name="T68" fmla="*/ 4738 w 6251"/>
                <a:gd name="T69" fmla="*/ 1254 h 3217"/>
                <a:gd name="T70" fmla="*/ 5226 w 6251"/>
                <a:gd name="T71" fmla="*/ 1727 h 3217"/>
                <a:gd name="T72" fmla="*/ 5210 w 6251"/>
                <a:gd name="T73" fmla="*/ 1987 h 3217"/>
                <a:gd name="T74" fmla="*/ 5361 w 6251"/>
                <a:gd name="T75" fmla="*/ 1661 h 3217"/>
                <a:gd name="T76" fmla="*/ 5711 w 6251"/>
                <a:gd name="T77" fmla="*/ 1220 h 3217"/>
                <a:gd name="T78" fmla="*/ 730 w 6251"/>
                <a:gd name="T79" fmla="*/ 3080 h 3217"/>
                <a:gd name="T80" fmla="*/ 1812 w 6251"/>
                <a:gd name="T81" fmla="*/ 2844 h 3217"/>
                <a:gd name="T82" fmla="*/ 2323 w 6251"/>
                <a:gd name="T83" fmla="*/ 3164 h 3217"/>
                <a:gd name="T84" fmla="*/ 2695 w 6251"/>
                <a:gd name="T85" fmla="*/ 3147 h 3217"/>
                <a:gd name="T86" fmla="*/ 2715 w 6251"/>
                <a:gd name="T87" fmla="*/ 2526 h 3217"/>
                <a:gd name="T88" fmla="*/ 2349 w 6251"/>
                <a:gd name="T89" fmla="*/ 2459 h 3217"/>
                <a:gd name="T90" fmla="*/ 2562 w 6251"/>
                <a:gd name="T91" fmla="*/ 2558 h 3217"/>
                <a:gd name="T92" fmla="*/ 2513 w 6251"/>
                <a:gd name="T93" fmla="*/ 3098 h 3217"/>
                <a:gd name="T94" fmla="*/ 2426 w 6251"/>
                <a:gd name="T95" fmla="*/ 2573 h 3217"/>
                <a:gd name="T96" fmla="*/ 2856 w 6251"/>
                <a:gd name="T97" fmla="*/ 3100 h 3217"/>
                <a:gd name="T98" fmla="*/ 3023 w 6251"/>
                <a:gd name="T99" fmla="*/ 3138 h 3217"/>
                <a:gd name="T100" fmla="*/ 3498 w 6251"/>
                <a:gd name="T101" fmla="*/ 3096 h 3217"/>
                <a:gd name="T102" fmla="*/ 3855 w 6251"/>
                <a:gd name="T103" fmla="*/ 3193 h 3217"/>
                <a:gd name="T104" fmla="*/ 3964 w 6251"/>
                <a:gd name="T105" fmla="*/ 2618 h 3217"/>
                <a:gd name="T106" fmla="*/ 3669 w 6251"/>
                <a:gd name="T107" fmla="*/ 2424 h 3217"/>
                <a:gd name="T108" fmla="*/ 3475 w 6251"/>
                <a:gd name="T109" fmla="*/ 2686 h 3217"/>
                <a:gd name="T110" fmla="*/ 3797 w 6251"/>
                <a:gd name="T111" fmla="*/ 3070 h 3217"/>
                <a:gd name="T112" fmla="*/ 3624 w 6251"/>
                <a:gd name="T113" fmla="*/ 2653 h 3217"/>
                <a:gd name="T114" fmla="*/ 4923 w 6251"/>
                <a:gd name="T115" fmla="*/ 2647 h 3217"/>
                <a:gd name="T116" fmla="*/ 5149 w 6251"/>
                <a:gd name="T117" fmla="*/ 2431 h 3217"/>
                <a:gd name="T118" fmla="*/ 5287 w 6251"/>
                <a:gd name="T119" fmla="*/ 2431 h 3217"/>
                <a:gd name="T120" fmla="*/ 5512 w 6251"/>
                <a:gd name="T121" fmla="*/ 2332 h 3217"/>
                <a:gd name="T122" fmla="*/ 5376 w 6251"/>
                <a:gd name="T123" fmla="*/ 2312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51" h="3217">
                  <a:moveTo>
                    <a:pt x="178" y="0"/>
                  </a:moveTo>
                  <a:lnTo>
                    <a:pt x="30" y="0"/>
                  </a:lnTo>
                  <a:lnTo>
                    <a:pt x="30" y="768"/>
                  </a:lnTo>
                  <a:lnTo>
                    <a:pt x="434" y="768"/>
                  </a:lnTo>
                  <a:lnTo>
                    <a:pt x="434" y="926"/>
                  </a:lnTo>
                  <a:lnTo>
                    <a:pt x="562" y="926"/>
                  </a:lnTo>
                  <a:lnTo>
                    <a:pt x="562" y="650"/>
                  </a:lnTo>
                  <a:lnTo>
                    <a:pt x="523" y="650"/>
                  </a:lnTo>
                  <a:lnTo>
                    <a:pt x="523" y="0"/>
                  </a:lnTo>
                  <a:lnTo>
                    <a:pt x="375" y="0"/>
                  </a:lnTo>
                  <a:lnTo>
                    <a:pt x="375" y="650"/>
                  </a:lnTo>
                  <a:lnTo>
                    <a:pt x="178" y="650"/>
                  </a:lnTo>
                  <a:lnTo>
                    <a:pt x="178" y="0"/>
                  </a:lnTo>
                  <a:close/>
                  <a:moveTo>
                    <a:pt x="650" y="0"/>
                  </a:moveTo>
                  <a:lnTo>
                    <a:pt x="650" y="768"/>
                  </a:lnTo>
                  <a:lnTo>
                    <a:pt x="1064" y="768"/>
                  </a:lnTo>
                  <a:lnTo>
                    <a:pt x="1064" y="650"/>
                  </a:lnTo>
                  <a:lnTo>
                    <a:pt x="798" y="650"/>
                  </a:lnTo>
                  <a:lnTo>
                    <a:pt x="798" y="414"/>
                  </a:lnTo>
                  <a:lnTo>
                    <a:pt x="1034" y="414"/>
                  </a:lnTo>
                  <a:lnTo>
                    <a:pt x="1034" y="296"/>
                  </a:lnTo>
                  <a:lnTo>
                    <a:pt x="798" y="296"/>
                  </a:lnTo>
                  <a:lnTo>
                    <a:pt x="798" y="119"/>
                  </a:lnTo>
                  <a:lnTo>
                    <a:pt x="1064" y="119"/>
                  </a:lnTo>
                  <a:lnTo>
                    <a:pt x="1064" y="0"/>
                  </a:lnTo>
                  <a:lnTo>
                    <a:pt x="650" y="0"/>
                  </a:lnTo>
                  <a:close/>
                  <a:moveTo>
                    <a:pt x="1300" y="0"/>
                  </a:moveTo>
                  <a:lnTo>
                    <a:pt x="1153" y="0"/>
                  </a:lnTo>
                  <a:lnTo>
                    <a:pt x="1153" y="768"/>
                  </a:lnTo>
                  <a:lnTo>
                    <a:pt x="1300" y="768"/>
                  </a:lnTo>
                  <a:lnTo>
                    <a:pt x="1300" y="414"/>
                  </a:lnTo>
                  <a:lnTo>
                    <a:pt x="1487" y="414"/>
                  </a:lnTo>
                  <a:lnTo>
                    <a:pt x="1487" y="768"/>
                  </a:lnTo>
                  <a:lnTo>
                    <a:pt x="1635" y="768"/>
                  </a:lnTo>
                  <a:lnTo>
                    <a:pt x="1635" y="0"/>
                  </a:lnTo>
                  <a:lnTo>
                    <a:pt x="1487" y="0"/>
                  </a:lnTo>
                  <a:lnTo>
                    <a:pt x="1487" y="296"/>
                  </a:lnTo>
                  <a:lnTo>
                    <a:pt x="1300" y="296"/>
                  </a:lnTo>
                  <a:lnTo>
                    <a:pt x="1300" y="0"/>
                  </a:lnTo>
                  <a:close/>
                  <a:moveTo>
                    <a:pt x="2039" y="119"/>
                  </a:moveTo>
                  <a:lnTo>
                    <a:pt x="2216" y="119"/>
                  </a:lnTo>
                  <a:lnTo>
                    <a:pt x="2216" y="0"/>
                  </a:lnTo>
                  <a:lnTo>
                    <a:pt x="1704" y="0"/>
                  </a:lnTo>
                  <a:lnTo>
                    <a:pt x="1704" y="119"/>
                  </a:lnTo>
                  <a:lnTo>
                    <a:pt x="1891" y="119"/>
                  </a:lnTo>
                  <a:lnTo>
                    <a:pt x="1891" y="768"/>
                  </a:lnTo>
                  <a:lnTo>
                    <a:pt x="2039" y="768"/>
                  </a:lnTo>
                  <a:lnTo>
                    <a:pt x="2039" y="119"/>
                  </a:lnTo>
                  <a:close/>
                  <a:moveTo>
                    <a:pt x="2433" y="453"/>
                  </a:moveTo>
                  <a:lnTo>
                    <a:pt x="2560" y="453"/>
                  </a:lnTo>
                  <a:lnTo>
                    <a:pt x="2572" y="453"/>
                  </a:lnTo>
                  <a:lnTo>
                    <a:pt x="2584" y="452"/>
                  </a:lnTo>
                  <a:lnTo>
                    <a:pt x="2595" y="450"/>
                  </a:lnTo>
                  <a:lnTo>
                    <a:pt x="2606" y="448"/>
                  </a:lnTo>
                  <a:lnTo>
                    <a:pt x="2617" y="446"/>
                  </a:lnTo>
                  <a:lnTo>
                    <a:pt x="2626" y="443"/>
                  </a:lnTo>
                  <a:lnTo>
                    <a:pt x="2637" y="440"/>
                  </a:lnTo>
                  <a:lnTo>
                    <a:pt x="2647" y="436"/>
                  </a:lnTo>
                  <a:lnTo>
                    <a:pt x="2656" y="431"/>
                  </a:lnTo>
                  <a:lnTo>
                    <a:pt x="2664" y="427"/>
                  </a:lnTo>
                  <a:lnTo>
                    <a:pt x="2673" y="421"/>
                  </a:lnTo>
                  <a:lnTo>
                    <a:pt x="2682" y="416"/>
                  </a:lnTo>
                  <a:lnTo>
                    <a:pt x="2697" y="403"/>
                  </a:lnTo>
                  <a:lnTo>
                    <a:pt x="2711" y="389"/>
                  </a:lnTo>
                  <a:lnTo>
                    <a:pt x="2724" y="372"/>
                  </a:lnTo>
                  <a:lnTo>
                    <a:pt x="2735" y="355"/>
                  </a:lnTo>
                  <a:lnTo>
                    <a:pt x="2745" y="336"/>
                  </a:lnTo>
                  <a:lnTo>
                    <a:pt x="2753" y="317"/>
                  </a:lnTo>
                  <a:lnTo>
                    <a:pt x="2759" y="295"/>
                  </a:lnTo>
                  <a:lnTo>
                    <a:pt x="2764" y="273"/>
                  </a:lnTo>
                  <a:lnTo>
                    <a:pt x="2766" y="250"/>
                  </a:lnTo>
                  <a:lnTo>
                    <a:pt x="2767" y="226"/>
                  </a:lnTo>
                  <a:lnTo>
                    <a:pt x="2766" y="204"/>
                  </a:lnTo>
                  <a:lnTo>
                    <a:pt x="2764" y="181"/>
                  </a:lnTo>
                  <a:lnTo>
                    <a:pt x="2759" y="159"/>
                  </a:lnTo>
                  <a:lnTo>
                    <a:pt x="2753" y="137"/>
                  </a:lnTo>
                  <a:lnTo>
                    <a:pt x="2745" y="118"/>
                  </a:lnTo>
                  <a:lnTo>
                    <a:pt x="2735" y="99"/>
                  </a:lnTo>
                  <a:lnTo>
                    <a:pt x="2724" y="82"/>
                  </a:lnTo>
                  <a:lnTo>
                    <a:pt x="2711" y="66"/>
                  </a:lnTo>
                  <a:lnTo>
                    <a:pt x="2697" y="51"/>
                  </a:lnTo>
                  <a:lnTo>
                    <a:pt x="2682" y="38"/>
                  </a:lnTo>
                  <a:lnTo>
                    <a:pt x="2673" y="33"/>
                  </a:lnTo>
                  <a:lnTo>
                    <a:pt x="2664" y="27"/>
                  </a:lnTo>
                  <a:lnTo>
                    <a:pt x="2656" y="22"/>
                  </a:lnTo>
                  <a:lnTo>
                    <a:pt x="2647" y="18"/>
                  </a:lnTo>
                  <a:lnTo>
                    <a:pt x="2637" y="14"/>
                  </a:lnTo>
                  <a:lnTo>
                    <a:pt x="2626" y="10"/>
                  </a:lnTo>
                  <a:lnTo>
                    <a:pt x="2617" y="8"/>
                  </a:lnTo>
                  <a:lnTo>
                    <a:pt x="2606" y="5"/>
                  </a:lnTo>
                  <a:lnTo>
                    <a:pt x="2595" y="4"/>
                  </a:lnTo>
                  <a:lnTo>
                    <a:pt x="2584" y="1"/>
                  </a:lnTo>
                  <a:lnTo>
                    <a:pt x="2572" y="1"/>
                  </a:lnTo>
                  <a:lnTo>
                    <a:pt x="2560" y="0"/>
                  </a:lnTo>
                  <a:lnTo>
                    <a:pt x="2285" y="0"/>
                  </a:lnTo>
                  <a:lnTo>
                    <a:pt x="2285" y="768"/>
                  </a:lnTo>
                  <a:lnTo>
                    <a:pt x="2433" y="768"/>
                  </a:lnTo>
                  <a:lnTo>
                    <a:pt x="2433" y="453"/>
                  </a:lnTo>
                  <a:close/>
                  <a:moveTo>
                    <a:pt x="2433" y="109"/>
                  </a:moveTo>
                  <a:lnTo>
                    <a:pt x="2511" y="109"/>
                  </a:lnTo>
                  <a:lnTo>
                    <a:pt x="2524" y="109"/>
                  </a:lnTo>
                  <a:lnTo>
                    <a:pt x="2535" y="111"/>
                  </a:lnTo>
                  <a:lnTo>
                    <a:pt x="2547" y="113"/>
                  </a:lnTo>
                  <a:lnTo>
                    <a:pt x="2557" y="118"/>
                  </a:lnTo>
                  <a:lnTo>
                    <a:pt x="2567" y="122"/>
                  </a:lnTo>
                  <a:lnTo>
                    <a:pt x="2575" y="128"/>
                  </a:lnTo>
                  <a:lnTo>
                    <a:pt x="2584" y="135"/>
                  </a:lnTo>
                  <a:lnTo>
                    <a:pt x="2590" y="142"/>
                  </a:lnTo>
                  <a:lnTo>
                    <a:pt x="2597" y="150"/>
                  </a:lnTo>
                  <a:lnTo>
                    <a:pt x="2604" y="159"/>
                  </a:lnTo>
                  <a:lnTo>
                    <a:pt x="2608" y="169"/>
                  </a:lnTo>
                  <a:lnTo>
                    <a:pt x="2612" y="180"/>
                  </a:lnTo>
                  <a:lnTo>
                    <a:pt x="2616" y="191"/>
                  </a:lnTo>
                  <a:lnTo>
                    <a:pt x="2618" y="203"/>
                  </a:lnTo>
                  <a:lnTo>
                    <a:pt x="2619" y="215"/>
                  </a:lnTo>
                  <a:lnTo>
                    <a:pt x="2619" y="226"/>
                  </a:lnTo>
                  <a:lnTo>
                    <a:pt x="2619" y="240"/>
                  </a:lnTo>
                  <a:lnTo>
                    <a:pt x="2618" y="251"/>
                  </a:lnTo>
                  <a:lnTo>
                    <a:pt x="2616" y="263"/>
                  </a:lnTo>
                  <a:lnTo>
                    <a:pt x="2612" y="274"/>
                  </a:lnTo>
                  <a:lnTo>
                    <a:pt x="2608" y="285"/>
                  </a:lnTo>
                  <a:lnTo>
                    <a:pt x="2604" y="295"/>
                  </a:lnTo>
                  <a:lnTo>
                    <a:pt x="2597" y="304"/>
                  </a:lnTo>
                  <a:lnTo>
                    <a:pt x="2590" y="311"/>
                  </a:lnTo>
                  <a:lnTo>
                    <a:pt x="2584" y="319"/>
                  </a:lnTo>
                  <a:lnTo>
                    <a:pt x="2575" y="325"/>
                  </a:lnTo>
                  <a:lnTo>
                    <a:pt x="2567" y="332"/>
                  </a:lnTo>
                  <a:lnTo>
                    <a:pt x="2557" y="336"/>
                  </a:lnTo>
                  <a:lnTo>
                    <a:pt x="2547" y="340"/>
                  </a:lnTo>
                  <a:lnTo>
                    <a:pt x="2535" y="343"/>
                  </a:lnTo>
                  <a:lnTo>
                    <a:pt x="2524" y="344"/>
                  </a:lnTo>
                  <a:lnTo>
                    <a:pt x="2511" y="345"/>
                  </a:lnTo>
                  <a:lnTo>
                    <a:pt x="2433" y="345"/>
                  </a:lnTo>
                  <a:lnTo>
                    <a:pt x="2433" y="109"/>
                  </a:lnTo>
                  <a:close/>
                  <a:moveTo>
                    <a:pt x="306" y="1220"/>
                  </a:moveTo>
                  <a:lnTo>
                    <a:pt x="306" y="1299"/>
                  </a:lnTo>
                  <a:lnTo>
                    <a:pt x="266" y="1299"/>
                  </a:lnTo>
                  <a:lnTo>
                    <a:pt x="254" y="1300"/>
                  </a:lnTo>
                  <a:lnTo>
                    <a:pt x="242" y="1300"/>
                  </a:lnTo>
                  <a:lnTo>
                    <a:pt x="230" y="1302"/>
                  </a:lnTo>
                  <a:lnTo>
                    <a:pt x="219" y="1304"/>
                  </a:lnTo>
                  <a:lnTo>
                    <a:pt x="207" y="1306"/>
                  </a:lnTo>
                  <a:lnTo>
                    <a:pt x="195" y="1310"/>
                  </a:lnTo>
                  <a:lnTo>
                    <a:pt x="184" y="1313"/>
                  </a:lnTo>
                  <a:lnTo>
                    <a:pt x="172" y="1317"/>
                  </a:lnTo>
                  <a:lnTo>
                    <a:pt x="162" y="1323"/>
                  </a:lnTo>
                  <a:lnTo>
                    <a:pt x="151" y="1328"/>
                  </a:lnTo>
                  <a:lnTo>
                    <a:pt x="140" y="1334"/>
                  </a:lnTo>
                  <a:lnTo>
                    <a:pt x="129" y="1341"/>
                  </a:lnTo>
                  <a:lnTo>
                    <a:pt x="119" y="1348"/>
                  </a:lnTo>
                  <a:lnTo>
                    <a:pt x="109" y="1355"/>
                  </a:lnTo>
                  <a:lnTo>
                    <a:pt x="99" y="1364"/>
                  </a:lnTo>
                  <a:lnTo>
                    <a:pt x="91" y="1373"/>
                  </a:lnTo>
                  <a:lnTo>
                    <a:pt x="82" y="1382"/>
                  </a:lnTo>
                  <a:lnTo>
                    <a:pt x="73" y="1392"/>
                  </a:lnTo>
                  <a:lnTo>
                    <a:pt x="66" y="1403"/>
                  </a:lnTo>
                  <a:lnTo>
                    <a:pt x="58" y="1414"/>
                  </a:lnTo>
                  <a:lnTo>
                    <a:pt x="51" y="1426"/>
                  </a:lnTo>
                  <a:lnTo>
                    <a:pt x="44" y="1439"/>
                  </a:lnTo>
                  <a:lnTo>
                    <a:pt x="39" y="1452"/>
                  </a:lnTo>
                  <a:lnTo>
                    <a:pt x="32" y="1465"/>
                  </a:lnTo>
                  <a:lnTo>
                    <a:pt x="28" y="1479"/>
                  </a:lnTo>
                  <a:lnTo>
                    <a:pt x="23" y="1494"/>
                  </a:lnTo>
                  <a:lnTo>
                    <a:pt x="19" y="1510"/>
                  </a:lnTo>
                  <a:lnTo>
                    <a:pt x="17" y="1525"/>
                  </a:lnTo>
                  <a:lnTo>
                    <a:pt x="14" y="1541"/>
                  </a:lnTo>
                  <a:lnTo>
                    <a:pt x="12" y="1559"/>
                  </a:lnTo>
                  <a:lnTo>
                    <a:pt x="11" y="1576"/>
                  </a:lnTo>
                  <a:lnTo>
                    <a:pt x="10" y="1595"/>
                  </a:lnTo>
                  <a:lnTo>
                    <a:pt x="11" y="1614"/>
                  </a:lnTo>
                  <a:lnTo>
                    <a:pt x="12" y="1634"/>
                  </a:lnTo>
                  <a:lnTo>
                    <a:pt x="14" y="1651"/>
                  </a:lnTo>
                  <a:lnTo>
                    <a:pt x="17" y="1670"/>
                  </a:lnTo>
                  <a:lnTo>
                    <a:pt x="19" y="1686"/>
                  </a:lnTo>
                  <a:lnTo>
                    <a:pt x="23" y="1702"/>
                  </a:lnTo>
                  <a:lnTo>
                    <a:pt x="28" y="1717"/>
                  </a:lnTo>
                  <a:lnTo>
                    <a:pt x="32" y="1732"/>
                  </a:lnTo>
                  <a:lnTo>
                    <a:pt x="39" y="1746"/>
                  </a:lnTo>
                  <a:lnTo>
                    <a:pt x="44" y="1759"/>
                  </a:lnTo>
                  <a:lnTo>
                    <a:pt x="51" y="1771"/>
                  </a:lnTo>
                  <a:lnTo>
                    <a:pt x="58" y="1783"/>
                  </a:lnTo>
                  <a:lnTo>
                    <a:pt x="66" y="1794"/>
                  </a:lnTo>
                  <a:lnTo>
                    <a:pt x="73" y="1804"/>
                  </a:lnTo>
                  <a:lnTo>
                    <a:pt x="82" y="1814"/>
                  </a:lnTo>
                  <a:lnTo>
                    <a:pt x="91" y="1823"/>
                  </a:lnTo>
                  <a:lnTo>
                    <a:pt x="99" y="1832"/>
                  </a:lnTo>
                  <a:lnTo>
                    <a:pt x="109" y="1839"/>
                  </a:lnTo>
                  <a:lnTo>
                    <a:pt x="119" y="1847"/>
                  </a:lnTo>
                  <a:lnTo>
                    <a:pt x="129" y="1853"/>
                  </a:lnTo>
                  <a:lnTo>
                    <a:pt x="140" y="1859"/>
                  </a:lnTo>
                  <a:lnTo>
                    <a:pt x="151" y="1864"/>
                  </a:lnTo>
                  <a:lnTo>
                    <a:pt x="162" y="1870"/>
                  </a:lnTo>
                  <a:lnTo>
                    <a:pt x="172" y="1874"/>
                  </a:lnTo>
                  <a:lnTo>
                    <a:pt x="184" y="1877"/>
                  </a:lnTo>
                  <a:lnTo>
                    <a:pt x="195" y="1881"/>
                  </a:lnTo>
                  <a:lnTo>
                    <a:pt x="207" y="1884"/>
                  </a:lnTo>
                  <a:lnTo>
                    <a:pt x="219" y="1886"/>
                  </a:lnTo>
                  <a:lnTo>
                    <a:pt x="242" y="1888"/>
                  </a:lnTo>
                  <a:lnTo>
                    <a:pt x="266" y="1889"/>
                  </a:lnTo>
                  <a:lnTo>
                    <a:pt x="306" y="1889"/>
                  </a:lnTo>
                  <a:lnTo>
                    <a:pt x="306" y="1988"/>
                  </a:lnTo>
                  <a:lnTo>
                    <a:pt x="453" y="1988"/>
                  </a:lnTo>
                  <a:lnTo>
                    <a:pt x="453" y="1889"/>
                  </a:lnTo>
                  <a:lnTo>
                    <a:pt x="493" y="1889"/>
                  </a:lnTo>
                  <a:lnTo>
                    <a:pt x="517" y="1888"/>
                  </a:lnTo>
                  <a:lnTo>
                    <a:pt x="540" y="1886"/>
                  </a:lnTo>
                  <a:lnTo>
                    <a:pt x="552" y="1884"/>
                  </a:lnTo>
                  <a:lnTo>
                    <a:pt x="564" y="1881"/>
                  </a:lnTo>
                  <a:lnTo>
                    <a:pt x="575" y="1877"/>
                  </a:lnTo>
                  <a:lnTo>
                    <a:pt x="587" y="1874"/>
                  </a:lnTo>
                  <a:lnTo>
                    <a:pt x="598" y="1870"/>
                  </a:lnTo>
                  <a:lnTo>
                    <a:pt x="609" y="1864"/>
                  </a:lnTo>
                  <a:lnTo>
                    <a:pt x="620" y="1859"/>
                  </a:lnTo>
                  <a:lnTo>
                    <a:pt x="631" y="1853"/>
                  </a:lnTo>
                  <a:lnTo>
                    <a:pt x="640" y="1847"/>
                  </a:lnTo>
                  <a:lnTo>
                    <a:pt x="650" y="1839"/>
                  </a:lnTo>
                  <a:lnTo>
                    <a:pt x="660" y="1832"/>
                  </a:lnTo>
                  <a:lnTo>
                    <a:pt x="669" y="1823"/>
                  </a:lnTo>
                  <a:lnTo>
                    <a:pt x="677" y="1814"/>
                  </a:lnTo>
                  <a:lnTo>
                    <a:pt x="686" y="1804"/>
                  </a:lnTo>
                  <a:lnTo>
                    <a:pt x="694" y="1794"/>
                  </a:lnTo>
                  <a:lnTo>
                    <a:pt x="701" y="1783"/>
                  </a:lnTo>
                  <a:lnTo>
                    <a:pt x="709" y="1771"/>
                  </a:lnTo>
                  <a:lnTo>
                    <a:pt x="715" y="1759"/>
                  </a:lnTo>
                  <a:lnTo>
                    <a:pt x="721" y="1746"/>
                  </a:lnTo>
                  <a:lnTo>
                    <a:pt x="727" y="1732"/>
                  </a:lnTo>
                  <a:lnTo>
                    <a:pt x="732" y="1717"/>
                  </a:lnTo>
                  <a:lnTo>
                    <a:pt x="736" y="1702"/>
                  </a:lnTo>
                  <a:lnTo>
                    <a:pt x="740" y="1686"/>
                  </a:lnTo>
                  <a:lnTo>
                    <a:pt x="743" y="1670"/>
                  </a:lnTo>
                  <a:lnTo>
                    <a:pt x="746" y="1651"/>
                  </a:lnTo>
                  <a:lnTo>
                    <a:pt x="747" y="1634"/>
                  </a:lnTo>
                  <a:lnTo>
                    <a:pt x="748" y="1614"/>
                  </a:lnTo>
                  <a:lnTo>
                    <a:pt x="749" y="1595"/>
                  </a:lnTo>
                  <a:lnTo>
                    <a:pt x="748" y="1576"/>
                  </a:lnTo>
                  <a:lnTo>
                    <a:pt x="747" y="1559"/>
                  </a:lnTo>
                  <a:lnTo>
                    <a:pt x="746" y="1541"/>
                  </a:lnTo>
                  <a:lnTo>
                    <a:pt x="743" y="1525"/>
                  </a:lnTo>
                  <a:lnTo>
                    <a:pt x="740" y="1510"/>
                  </a:lnTo>
                  <a:lnTo>
                    <a:pt x="736" y="1494"/>
                  </a:lnTo>
                  <a:lnTo>
                    <a:pt x="732" y="1479"/>
                  </a:lnTo>
                  <a:lnTo>
                    <a:pt x="727" y="1465"/>
                  </a:lnTo>
                  <a:lnTo>
                    <a:pt x="721" y="1452"/>
                  </a:lnTo>
                  <a:lnTo>
                    <a:pt x="715" y="1439"/>
                  </a:lnTo>
                  <a:lnTo>
                    <a:pt x="709" y="1426"/>
                  </a:lnTo>
                  <a:lnTo>
                    <a:pt x="701" y="1414"/>
                  </a:lnTo>
                  <a:lnTo>
                    <a:pt x="694" y="1403"/>
                  </a:lnTo>
                  <a:lnTo>
                    <a:pt x="686" y="1392"/>
                  </a:lnTo>
                  <a:lnTo>
                    <a:pt x="677" y="1382"/>
                  </a:lnTo>
                  <a:lnTo>
                    <a:pt x="669" y="1373"/>
                  </a:lnTo>
                  <a:lnTo>
                    <a:pt x="660" y="1364"/>
                  </a:lnTo>
                  <a:lnTo>
                    <a:pt x="650" y="1355"/>
                  </a:lnTo>
                  <a:lnTo>
                    <a:pt x="640" y="1348"/>
                  </a:lnTo>
                  <a:lnTo>
                    <a:pt x="631" y="1341"/>
                  </a:lnTo>
                  <a:lnTo>
                    <a:pt x="620" y="1334"/>
                  </a:lnTo>
                  <a:lnTo>
                    <a:pt x="609" y="1328"/>
                  </a:lnTo>
                  <a:lnTo>
                    <a:pt x="598" y="1323"/>
                  </a:lnTo>
                  <a:lnTo>
                    <a:pt x="587" y="1317"/>
                  </a:lnTo>
                  <a:lnTo>
                    <a:pt x="575" y="1313"/>
                  </a:lnTo>
                  <a:lnTo>
                    <a:pt x="564" y="1310"/>
                  </a:lnTo>
                  <a:lnTo>
                    <a:pt x="552" y="1306"/>
                  </a:lnTo>
                  <a:lnTo>
                    <a:pt x="540" y="1304"/>
                  </a:lnTo>
                  <a:lnTo>
                    <a:pt x="529" y="1302"/>
                  </a:lnTo>
                  <a:lnTo>
                    <a:pt x="517" y="1300"/>
                  </a:lnTo>
                  <a:lnTo>
                    <a:pt x="505" y="1300"/>
                  </a:lnTo>
                  <a:lnTo>
                    <a:pt x="493" y="1299"/>
                  </a:lnTo>
                  <a:lnTo>
                    <a:pt x="453" y="1299"/>
                  </a:lnTo>
                  <a:lnTo>
                    <a:pt x="453" y="1220"/>
                  </a:lnTo>
                  <a:lnTo>
                    <a:pt x="306" y="1220"/>
                  </a:lnTo>
                  <a:close/>
                  <a:moveTo>
                    <a:pt x="306" y="1772"/>
                  </a:moveTo>
                  <a:lnTo>
                    <a:pt x="277" y="1772"/>
                  </a:lnTo>
                  <a:lnTo>
                    <a:pt x="264" y="1771"/>
                  </a:lnTo>
                  <a:lnTo>
                    <a:pt x="252" y="1769"/>
                  </a:lnTo>
                  <a:lnTo>
                    <a:pt x="241" y="1765"/>
                  </a:lnTo>
                  <a:lnTo>
                    <a:pt x="230" y="1760"/>
                  </a:lnTo>
                  <a:lnTo>
                    <a:pt x="220" y="1754"/>
                  </a:lnTo>
                  <a:lnTo>
                    <a:pt x="212" y="1747"/>
                  </a:lnTo>
                  <a:lnTo>
                    <a:pt x="204" y="1737"/>
                  </a:lnTo>
                  <a:lnTo>
                    <a:pt x="196" y="1727"/>
                  </a:lnTo>
                  <a:lnTo>
                    <a:pt x="190" y="1715"/>
                  </a:lnTo>
                  <a:lnTo>
                    <a:pt x="184" y="1702"/>
                  </a:lnTo>
                  <a:lnTo>
                    <a:pt x="179" y="1688"/>
                  </a:lnTo>
                  <a:lnTo>
                    <a:pt x="176" y="1672"/>
                  </a:lnTo>
                  <a:lnTo>
                    <a:pt x="172" y="1654"/>
                  </a:lnTo>
                  <a:lnTo>
                    <a:pt x="170" y="1636"/>
                  </a:lnTo>
                  <a:lnTo>
                    <a:pt x="168" y="1616"/>
                  </a:lnTo>
                  <a:lnTo>
                    <a:pt x="168" y="1595"/>
                  </a:lnTo>
                  <a:lnTo>
                    <a:pt x="168" y="1576"/>
                  </a:lnTo>
                  <a:lnTo>
                    <a:pt x="170" y="1559"/>
                  </a:lnTo>
                  <a:lnTo>
                    <a:pt x="172" y="1541"/>
                  </a:lnTo>
                  <a:lnTo>
                    <a:pt x="176" y="1525"/>
                  </a:lnTo>
                  <a:lnTo>
                    <a:pt x="179" y="1510"/>
                  </a:lnTo>
                  <a:lnTo>
                    <a:pt x="184" y="1496"/>
                  </a:lnTo>
                  <a:lnTo>
                    <a:pt x="190" y="1481"/>
                  </a:lnTo>
                  <a:lnTo>
                    <a:pt x="196" y="1468"/>
                  </a:lnTo>
                  <a:lnTo>
                    <a:pt x="204" y="1457"/>
                  </a:lnTo>
                  <a:lnTo>
                    <a:pt x="212" y="1448"/>
                  </a:lnTo>
                  <a:lnTo>
                    <a:pt x="220" y="1439"/>
                  </a:lnTo>
                  <a:lnTo>
                    <a:pt x="230" y="1431"/>
                  </a:lnTo>
                  <a:lnTo>
                    <a:pt x="241" y="1425"/>
                  </a:lnTo>
                  <a:lnTo>
                    <a:pt x="252" y="1421"/>
                  </a:lnTo>
                  <a:lnTo>
                    <a:pt x="264" y="1418"/>
                  </a:lnTo>
                  <a:lnTo>
                    <a:pt x="277" y="1417"/>
                  </a:lnTo>
                  <a:lnTo>
                    <a:pt x="306" y="1417"/>
                  </a:lnTo>
                  <a:lnTo>
                    <a:pt x="306" y="1772"/>
                  </a:lnTo>
                  <a:close/>
                  <a:moveTo>
                    <a:pt x="453" y="1417"/>
                  </a:moveTo>
                  <a:lnTo>
                    <a:pt x="483" y="1417"/>
                  </a:lnTo>
                  <a:lnTo>
                    <a:pt x="498" y="1418"/>
                  </a:lnTo>
                  <a:lnTo>
                    <a:pt x="511" y="1421"/>
                  </a:lnTo>
                  <a:lnTo>
                    <a:pt x="523" y="1425"/>
                  </a:lnTo>
                  <a:lnTo>
                    <a:pt x="535" y="1431"/>
                  </a:lnTo>
                  <a:lnTo>
                    <a:pt x="546" y="1439"/>
                  </a:lnTo>
                  <a:lnTo>
                    <a:pt x="555" y="1448"/>
                  </a:lnTo>
                  <a:lnTo>
                    <a:pt x="564" y="1457"/>
                  </a:lnTo>
                  <a:lnTo>
                    <a:pt x="572" y="1468"/>
                  </a:lnTo>
                  <a:lnTo>
                    <a:pt x="578" y="1481"/>
                  </a:lnTo>
                  <a:lnTo>
                    <a:pt x="585" y="1496"/>
                  </a:lnTo>
                  <a:lnTo>
                    <a:pt x="589" y="1510"/>
                  </a:lnTo>
                  <a:lnTo>
                    <a:pt x="594" y="1525"/>
                  </a:lnTo>
                  <a:lnTo>
                    <a:pt x="597" y="1541"/>
                  </a:lnTo>
                  <a:lnTo>
                    <a:pt x="599" y="1559"/>
                  </a:lnTo>
                  <a:lnTo>
                    <a:pt x="601" y="1576"/>
                  </a:lnTo>
                  <a:lnTo>
                    <a:pt x="601" y="1595"/>
                  </a:lnTo>
                  <a:lnTo>
                    <a:pt x="601" y="1616"/>
                  </a:lnTo>
                  <a:lnTo>
                    <a:pt x="599" y="1636"/>
                  </a:lnTo>
                  <a:lnTo>
                    <a:pt x="597" y="1654"/>
                  </a:lnTo>
                  <a:lnTo>
                    <a:pt x="594" y="1672"/>
                  </a:lnTo>
                  <a:lnTo>
                    <a:pt x="589" y="1688"/>
                  </a:lnTo>
                  <a:lnTo>
                    <a:pt x="585" y="1702"/>
                  </a:lnTo>
                  <a:lnTo>
                    <a:pt x="578" y="1715"/>
                  </a:lnTo>
                  <a:lnTo>
                    <a:pt x="572" y="1727"/>
                  </a:lnTo>
                  <a:lnTo>
                    <a:pt x="564" y="1737"/>
                  </a:lnTo>
                  <a:lnTo>
                    <a:pt x="555" y="1747"/>
                  </a:lnTo>
                  <a:lnTo>
                    <a:pt x="546" y="1754"/>
                  </a:lnTo>
                  <a:lnTo>
                    <a:pt x="535" y="1760"/>
                  </a:lnTo>
                  <a:lnTo>
                    <a:pt x="523" y="1765"/>
                  </a:lnTo>
                  <a:lnTo>
                    <a:pt x="511" y="1769"/>
                  </a:lnTo>
                  <a:lnTo>
                    <a:pt x="498" y="1771"/>
                  </a:lnTo>
                  <a:lnTo>
                    <a:pt x="483" y="1772"/>
                  </a:lnTo>
                  <a:lnTo>
                    <a:pt x="453" y="1772"/>
                  </a:lnTo>
                  <a:lnTo>
                    <a:pt x="453" y="1417"/>
                  </a:lnTo>
                  <a:close/>
                  <a:moveTo>
                    <a:pt x="837" y="1220"/>
                  </a:moveTo>
                  <a:lnTo>
                    <a:pt x="837" y="1988"/>
                  </a:lnTo>
                  <a:lnTo>
                    <a:pt x="995" y="1988"/>
                  </a:lnTo>
                  <a:lnTo>
                    <a:pt x="1212" y="1427"/>
                  </a:lnTo>
                  <a:lnTo>
                    <a:pt x="1205" y="1453"/>
                  </a:lnTo>
                  <a:lnTo>
                    <a:pt x="1200" y="1481"/>
                  </a:lnTo>
                  <a:lnTo>
                    <a:pt x="1196" y="1511"/>
                  </a:lnTo>
                  <a:lnTo>
                    <a:pt x="1194" y="1541"/>
                  </a:lnTo>
                  <a:lnTo>
                    <a:pt x="1193" y="1575"/>
                  </a:lnTo>
                  <a:lnTo>
                    <a:pt x="1192" y="1611"/>
                  </a:lnTo>
                  <a:lnTo>
                    <a:pt x="1192" y="1650"/>
                  </a:lnTo>
                  <a:lnTo>
                    <a:pt x="1192" y="1692"/>
                  </a:lnTo>
                  <a:lnTo>
                    <a:pt x="1192" y="1988"/>
                  </a:lnTo>
                  <a:lnTo>
                    <a:pt x="1329" y="1988"/>
                  </a:lnTo>
                  <a:lnTo>
                    <a:pt x="1329" y="1220"/>
                  </a:lnTo>
                  <a:lnTo>
                    <a:pt x="1172" y="1220"/>
                  </a:lnTo>
                  <a:lnTo>
                    <a:pt x="956" y="1772"/>
                  </a:lnTo>
                  <a:lnTo>
                    <a:pt x="959" y="1747"/>
                  </a:lnTo>
                  <a:lnTo>
                    <a:pt x="962" y="1717"/>
                  </a:lnTo>
                  <a:lnTo>
                    <a:pt x="966" y="1685"/>
                  </a:lnTo>
                  <a:lnTo>
                    <a:pt x="969" y="1650"/>
                  </a:lnTo>
                  <a:lnTo>
                    <a:pt x="971" y="1613"/>
                  </a:lnTo>
                  <a:lnTo>
                    <a:pt x="973" y="1576"/>
                  </a:lnTo>
                  <a:lnTo>
                    <a:pt x="974" y="1540"/>
                  </a:lnTo>
                  <a:lnTo>
                    <a:pt x="976" y="1505"/>
                  </a:lnTo>
                  <a:lnTo>
                    <a:pt x="976" y="1220"/>
                  </a:lnTo>
                  <a:lnTo>
                    <a:pt x="837" y="1220"/>
                  </a:lnTo>
                  <a:close/>
                  <a:moveTo>
                    <a:pt x="1576" y="1220"/>
                  </a:moveTo>
                  <a:lnTo>
                    <a:pt x="1438" y="1220"/>
                  </a:lnTo>
                  <a:lnTo>
                    <a:pt x="1438" y="1988"/>
                  </a:lnTo>
                  <a:lnTo>
                    <a:pt x="1576" y="1988"/>
                  </a:lnTo>
                  <a:lnTo>
                    <a:pt x="1576" y="1634"/>
                  </a:lnTo>
                  <a:lnTo>
                    <a:pt x="1773" y="1634"/>
                  </a:lnTo>
                  <a:lnTo>
                    <a:pt x="1773" y="1988"/>
                  </a:lnTo>
                  <a:lnTo>
                    <a:pt x="1920" y="1988"/>
                  </a:lnTo>
                  <a:lnTo>
                    <a:pt x="1920" y="1220"/>
                  </a:lnTo>
                  <a:lnTo>
                    <a:pt x="1773" y="1220"/>
                  </a:lnTo>
                  <a:lnTo>
                    <a:pt x="1773" y="1515"/>
                  </a:lnTo>
                  <a:lnTo>
                    <a:pt x="1576" y="1515"/>
                  </a:lnTo>
                  <a:lnTo>
                    <a:pt x="1576" y="1220"/>
                  </a:lnTo>
                  <a:close/>
                  <a:moveTo>
                    <a:pt x="1979" y="1988"/>
                  </a:moveTo>
                  <a:lnTo>
                    <a:pt x="2137" y="1988"/>
                  </a:lnTo>
                  <a:lnTo>
                    <a:pt x="2176" y="1782"/>
                  </a:lnTo>
                  <a:lnTo>
                    <a:pt x="2343" y="1782"/>
                  </a:lnTo>
                  <a:lnTo>
                    <a:pt x="2383" y="1988"/>
                  </a:lnTo>
                  <a:lnTo>
                    <a:pt x="2540" y="1988"/>
                  </a:lnTo>
                  <a:lnTo>
                    <a:pt x="2363" y="1220"/>
                  </a:lnTo>
                  <a:lnTo>
                    <a:pt x="2176" y="1220"/>
                  </a:lnTo>
                  <a:lnTo>
                    <a:pt x="1979" y="1988"/>
                  </a:lnTo>
                  <a:close/>
                  <a:moveTo>
                    <a:pt x="2197" y="1673"/>
                  </a:moveTo>
                  <a:lnTo>
                    <a:pt x="2265" y="1309"/>
                  </a:lnTo>
                  <a:lnTo>
                    <a:pt x="2324" y="1673"/>
                  </a:lnTo>
                  <a:lnTo>
                    <a:pt x="2197" y="1673"/>
                  </a:lnTo>
                  <a:close/>
                  <a:moveTo>
                    <a:pt x="2747" y="1220"/>
                  </a:moveTo>
                  <a:lnTo>
                    <a:pt x="2599" y="1220"/>
                  </a:lnTo>
                  <a:lnTo>
                    <a:pt x="2599" y="1988"/>
                  </a:lnTo>
                  <a:lnTo>
                    <a:pt x="2747" y="1988"/>
                  </a:lnTo>
                  <a:lnTo>
                    <a:pt x="2747" y="1634"/>
                  </a:lnTo>
                  <a:lnTo>
                    <a:pt x="2934" y="1634"/>
                  </a:lnTo>
                  <a:lnTo>
                    <a:pt x="2934" y="1988"/>
                  </a:lnTo>
                  <a:lnTo>
                    <a:pt x="3082" y="1988"/>
                  </a:lnTo>
                  <a:lnTo>
                    <a:pt x="3082" y="1220"/>
                  </a:lnTo>
                  <a:lnTo>
                    <a:pt x="2934" y="1220"/>
                  </a:lnTo>
                  <a:lnTo>
                    <a:pt x="2934" y="1515"/>
                  </a:lnTo>
                  <a:lnTo>
                    <a:pt x="2747" y="1515"/>
                  </a:lnTo>
                  <a:lnTo>
                    <a:pt x="2747" y="1220"/>
                  </a:lnTo>
                  <a:close/>
                  <a:moveTo>
                    <a:pt x="3653" y="1466"/>
                  </a:moveTo>
                  <a:lnTo>
                    <a:pt x="3653" y="1427"/>
                  </a:lnTo>
                  <a:lnTo>
                    <a:pt x="3652" y="1402"/>
                  </a:lnTo>
                  <a:lnTo>
                    <a:pt x="3649" y="1378"/>
                  </a:lnTo>
                  <a:lnTo>
                    <a:pt x="3645" y="1355"/>
                  </a:lnTo>
                  <a:lnTo>
                    <a:pt x="3638" y="1334"/>
                  </a:lnTo>
                  <a:lnTo>
                    <a:pt x="3634" y="1324"/>
                  </a:lnTo>
                  <a:lnTo>
                    <a:pt x="3630" y="1314"/>
                  </a:lnTo>
                  <a:lnTo>
                    <a:pt x="3625" y="1304"/>
                  </a:lnTo>
                  <a:lnTo>
                    <a:pt x="3620" y="1295"/>
                  </a:lnTo>
                  <a:lnTo>
                    <a:pt x="3615" y="1287"/>
                  </a:lnTo>
                  <a:lnTo>
                    <a:pt x="3609" y="1278"/>
                  </a:lnTo>
                  <a:lnTo>
                    <a:pt x="3603" y="1269"/>
                  </a:lnTo>
                  <a:lnTo>
                    <a:pt x="3595" y="1263"/>
                  </a:lnTo>
                  <a:lnTo>
                    <a:pt x="3587" y="1255"/>
                  </a:lnTo>
                  <a:lnTo>
                    <a:pt x="3580" y="1249"/>
                  </a:lnTo>
                  <a:lnTo>
                    <a:pt x="3572" y="1242"/>
                  </a:lnTo>
                  <a:lnTo>
                    <a:pt x="3563" y="1236"/>
                  </a:lnTo>
                  <a:lnTo>
                    <a:pt x="3554" y="1230"/>
                  </a:lnTo>
                  <a:lnTo>
                    <a:pt x="3545" y="1226"/>
                  </a:lnTo>
                  <a:lnTo>
                    <a:pt x="3535" y="1220"/>
                  </a:lnTo>
                  <a:lnTo>
                    <a:pt x="3524" y="1217"/>
                  </a:lnTo>
                  <a:lnTo>
                    <a:pt x="3513" y="1213"/>
                  </a:lnTo>
                  <a:lnTo>
                    <a:pt x="3502" y="1210"/>
                  </a:lnTo>
                  <a:lnTo>
                    <a:pt x="3490" y="1207"/>
                  </a:lnTo>
                  <a:lnTo>
                    <a:pt x="3479" y="1205"/>
                  </a:lnTo>
                  <a:lnTo>
                    <a:pt x="3453" y="1202"/>
                  </a:lnTo>
                  <a:lnTo>
                    <a:pt x="3426" y="1201"/>
                  </a:lnTo>
                  <a:lnTo>
                    <a:pt x="3412" y="1201"/>
                  </a:lnTo>
                  <a:lnTo>
                    <a:pt x="3398" y="1202"/>
                  </a:lnTo>
                  <a:lnTo>
                    <a:pt x="3384" y="1203"/>
                  </a:lnTo>
                  <a:lnTo>
                    <a:pt x="3371" y="1205"/>
                  </a:lnTo>
                  <a:lnTo>
                    <a:pt x="3358" y="1207"/>
                  </a:lnTo>
                  <a:lnTo>
                    <a:pt x="3346" y="1211"/>
                  </a:lnTo>
                  <a:lnTo>
                    <a:pt x="3334" y="1214"/>
                  </a:lnTo>
                  <a:lnTo>
                    <a:pt x="3322" y="1217"/>
                  </a:lnTo>
                  <a:lnTo>
                    <a:pt x="3311" y="1222"/>
                  </a:lnTo>
                  <a:lnTo>
                    <a:pt x="3300" y="1227"/>
                  </a:lnTo>
                  <a:lnTo>
                    <a:pt x="3289" y="1232"/>
                  </a:lnTo>
                  <a:lnTo>
                    <a:pt x="3279" y="1238"/>
                  </a:lnTo>
                  <a:lnTo>
                    <a:pt x="3270" y="1244"/>
                  </a:lnTo>
                  <a:lnTo>
                    <a:pt x="3261" y="1252"/>
                  </a:lnTo>
                  <a:lnTo>
                    <a:pt x="3252" y="1260"/>
                  </a:lnTo>
                  <a:lnTo>
                    <a:pt x="3245" y="1267"/>
                  </a:lnTo>
                  <a:lnTo>
                    <a:pt x="3237" y="1276"/>
                  </a:lnTo>
                  <a:lnTo>
                    <a:pt x="3229" y="1285"/>
                  </a:lnTo>
                  <a:lnTo>
                    <a:pt x="3223" y="1294"/>
                  </a:lnTo>
                  <a:lnTo>
                    <a:pt x="3216" y="1304"/>
                  </a:lnTo>
                  <a:lnTo>
                    <a:pt x="3211" y="1315"/>
                  </a:lnTo>
                  <a:lnTo>
                    <a:pt x="3205" y="1326"/>
                  </a:lnTo>
                  <a:lnTo>
                    <a:pt x="3201" y="1338"/>
                  </a:lnTo>
                  <a:lnTo>
                    <a:pt x="3197" y="1350"/>
                  </a:lnTo>
                  <a:lnTo>
                    <a:pt x="3193" y="1363"/>
                  </a:lnTo>
                  <a:lnTo>
                    <a:pt x="3190" y="1376"/>
                  </a:lnTo>
                  <a:lnTo>
                    <a:pt x="3187" y="1390"/>
                  </a:lnTo>
                  <a:lnTo>
                    <a:pt x="3185" y="1404"/>
                  </a:lnTo>
                  <a:lnTo>
                    <a:pt x="3182" y="1419"/>
                  </a:lnTo>
                  <a:lnTo>
                    <a:pt x="3181" y="1435"/>
                  </a:lnTo>
                  <a:lnTo>
                    <a:pt x="3180" y="1450"/>
                  </a:lnTo>
                  <a:lnTo>
                    <a:pt x="3180" y="1466"/>
                  </a:lnTo>
                  <a:lnTo>
                    <a:pt x="3180" y="1741"/>
                  </a:lnTo>
                  <a:lnTo>
                    <a:pt x="3181" y="1767"/>
                  </a:lnTo>
                  <a:lnTo>
                    <a:pt x="3182" y="1792"/>
                  </a:lnTo>
                  <a:lnTo>
                    <a:pt x="3186" y="1817"/>
                  </a:lnTo>
                  <a:lnTo>
                    <a:pt x="3191" y="1841"/>
                  </a:lnTo>
                  <a:lnTo>
                    <a:pt x="3198" y="1864"/>
                  </a:lnTo>
                  <a:lnTo>
                    <a:pt x="3205" y="1886"/>
                  </a:lnTo>
                  <a:lnTo>
                    <a:pt x="3211" y="1897"/>
                  </a:lnTo>
                  <a:lnTo>
                    <a:pt x="3216" y="1907"/>
                  </a:lnTo>
                  <a:lnTo>
                    <a:pt x="3222" y="1916"/>
                  </a:lnTo>
                  <a:lnTo>
                    <a:pt x="3228" y="1926"/>
                  </a:lnTo>
                  <a:lnTo>
                    <a:pt x="3236" y="1935"/>
                  </a:lnTo>
                  <a:lnTo>
                    <a:pt x="3243" y="1944"/>
                  </a:lnTo>
                  <a:lnTo>
                    <a:pt x="3251" y="1952"/>
                  </a:lnTo>
                  <a:lnTo>
                    <a:pt x="3260" y="1960"/>
                  </a:lnTo>
                  <a:lnTo>
                    <a:pt x="3270" y="1966"/>
                  </a:lnTo>
                  <a:lnTo>
                    <a:pt x="3279" y="1974"/>
                  </a:lnTo>
                  <a:lnTo>
                    <a:pt x="3289" y="1979"/>
                  </a:lnTo>
                  <a:lnTo>
                    <a:pt x="3301" y="1985"/>
                  </a:lnTo>
                  <a:lnTo>
                    <a:pt x="3313" y="1990"/>
                  </a:lnTo>
                  <a:lnTo>
                    <a:pt x="3325" y="1995"/>
                  </a:lnTo>
                  <a:lnTo>
                    <a:pt x="3339" y="1999"/>
                  </a:lnTo>
                  <a:lnTo>
                    <a:pt x="3353" y="2001"/>
                  </a:lnTo>
                  <a:lnTo>
                    <a:pt x="3367" y="2004"/>
                  </a:lnTo>
                  <a:lnTo>
                    <a:pt x="3383" y="2006"/>
                  </a:lnTo>
                  <a:lnTo>
                    <a:pt x="3399" y="2007"/>
                  </a:lnTo>
                  <a:lnTo>
                    <a:pt x="3416" y="2008"/>
                  </a:lnTo>
                  <a:lnTo>
                    <a:pt x="3434" y="2007"/>
                  </a:lnTo>
                  <a:lnTo>
                    <a:pt x="3450" y="2006"/>
                  </a:lnTo>
                  <a:lnTo>
                    <a:pt x="3465" y="2004"/>
                  </a:lnTo>
                  <a:lnTo>
                    <a:pt x="3481" y="2001"/>
                  </a:lnTo>
                  <a:lnTo>
                    <a:pt x="3495" y="1999"/>
                  </a:lnTo>
                  <a:lnTo>
                    <a:pt x="3508" y="1995"/>
                  </a:lnTo>
                  <a:lnTo>
                    <a:pt x="3521" y="1990"/>
                  </a:lnTo>
                  <a:lnTo>
                    <a:pt x="3533" y="1985"/>
                  </a:lnTo>
                  <a:lnTo>
                    <a:pt x="3544" y="1979"/>
                  </a:lnTo>
                  <a:lnTo>
                    <a:pt x="3555" y="1974"/>
                  </a:lnTo>
                  <a:lnTo>
                    <a:pt x="3564" y="1966"/>
                  </a:lnTo>
                  <a:lnTo>
                    <a:pt x="3573" y="1960"/>
                  </a:lnTo>
                  <a:lnTo>
                    <a:pt x="3582" y="1952"/>
                  </a:lnTo>
                  <a:lnTo>
                    <a:pt x="3591" y="1944"/>
                  </a:lnTo>
                  <a:lnTo>
                    <a:pt x="3598" y="1935"/>
                  </a:lnTo>
                  <a:lnTo>
                    <a:pt x="3605" y="1926"/>
                  </a:lnTo>
                  <a:lnTo>
                    <a:pt x="3611" y="1916"/>
                  </a:lnTo>
                  <a:lnTo>
                    <a:pt x="3618" y="1907"/>
                  </a:lnTo>
                  <a:lnTo>
                    <a:pt x="3622" y="1897"/>
                  </a:lnTo>
                  <a:lnTo>
                    <a:pt x="3628" y="1886"/>
                  </a:lnTo>
                  <a:lnTo>
                    <a:pt x="3636" y="1864"/>
                  </a:lnTo>
                  <a:lnTo>
                    <a:pt x="3643" y="1841"/>
                  </a:lnTo>
                  <a:lnTo>
                    <a:pt x="3647" y="1817"/>
                  </a:lnTo>
                  <a:lnTo>
                    <a:pt x="3650" y="1792"/>
                  </a:lnTo>
                  <a:lnTo>
                    <a:pt x="3653" y="1767"/>
                  </a:lnTo>
                  <a:lnTo>
                    <a:pt x="3653" y="1741"/>
                  </a:lnTo>
                  <a:lnTo>
                    <a:pt x="3653" y="1712"/>
                  </a:lnTo>
                  <a:lnTo>
                    <a:pt x="3506" y="1712"/>
                  </a:lnTo>
                  <a:lnTo>
                    <a:pt x="3506" y="1752"/>
                  </a:lnTo>
                  <a:lnTo>
                    <a:pt x="3505" y="1770"/>
                  </a:lnTo>
                  <a:lnTo>
                    <a:pt x="3504" y="1786"/>
                  </a:lnTo>
                  <a:lnTo>
                    <a:pt x="3502" y="1801"/>
                  </a:lnTo>
                  <a:lnTo>
                    <a:pt x="3500" y="1814"/>
                  </a:lnTo>
                  <a:lnTo>
                    <a:pt x="3497" y="1827"/>
                  </a:lnTo>
                  <a:lnTo>
                    <a:pt x="3493" y="1838"/>
                  </a:lnTo>
                  <a:lnTo>
                    <a:pt x="3488" y="1849"/>
                  </a:lnTo>
                  <a:lnTo>
                    <a:pt x="3483" y="1858"/>
                  </a:lnTo>
                  <a:lnTo>
                    <a:pt x="3477" y="1865"/>
                  </a:lnTo>
                  <a:lnTo>
                    <a:pt x="3471" y="1872"/>
                  </a:lnTo>
                  <a:lnTo>
                    <a:pt x="3463" y="1877"/>
                  </a:lnTo>
                  <a:lnTo>
                    <a:pt x="3456" y="1882"/>
                  </a:lnTo>
                  <a:lnTo>
                    <a:pt x="3447" y="1885"/>
                  </a:lnTo>
                  <a:lnTo>
                    <a:pt x="3437" y="1887"/>
                  </a:lnTo>
                  <a:lnTo>
                    <a:pt x="3427" y="1889"/>
                  </a:lnTo>
                  <a:lnTo>
                    <a:pt x="3416" y="1889"/>
                  </a:lnTo>
                  <a:lnTo>
                    <a:pt x="3406" y="1889"/>
                  </a:lnTo>
                  <a:lnTo>
                    <a:pt x="3397" y="1887"/>
                  </a:lnTo>
                  <a:lnTo>
                    <a:pt x="3387" y="1885"/>
                  </a:lnTo>
                  <a:lnTo>
                    <a:pt x="3379" y="1882"/>
                  </a:lnTo>
                  <a:lnTo>
                    <a:pt x="3372" y="1877"/>
                  </a:lnTo>
                  <a:lnTo>
                    <a:pt x="3365" y="1872"/>
                  </a:lnTo>
                  <a:lnTo>
                    <a:pt x="3360" y="1865"/>
                  </a:lnTo>
                  <a:lnTo>
                    <a:pt x="3356" y="1858"/>
                  </a:lnTo>
                  <a:lnTo>
                    <a:pt x="3351" y="1849"/>
                  </a:lnTo>
                  <a:lnTo>
                    <a:pt x="3347" y="1838"/>
                  </a:lnTo>
                  <a:lnTo>
                    <a:pt x="3345" y="1827"/>
                  </a:lnTo>
                  <a:lnTo>
                    <a:pt x="3342" y="1814"/>
                  </a:lnTo>
                  <a:lnTo>
                    <a:pt x="3340" y="1801"/>
                  </a:lnTo>
                  <a:lnTo>
                    <a:pt x="3339" y="1786"/>
                  </a:lnTo>
                  <a:lnTo>
                    <a:pt x="3338" y="1770"/>
                  </a:lnTo>
                  <a:lnTo>
                    <a:pt x="3338" y="1752"/>
                  </a:lnTo>
                  <a:lnTo>
                    <a:pt x="3338" y="1447"/>
                  </a:lnTo>
                  <a:lnTo>
                    <a:pt x="3338" y="1429"/>
                  </a:lnTo>
                  <a:lnTo>
                    <a:pt x="3339" y="1413"/>
                  </a:lnTo>
                  <a:lnTo>
                    <a:pt x="3340" y="1399"/>
                  </a:lnTo>
                  <a:lnTo>
                    <a:pt x="3342" y="1386"/>
                  </a:lnTo>
                  <a:lnTo>
                    <a:pt x="3345" y="1374"/>
                  </a:lnTo>
                  <a:lnTo>
                    <a:pt x="3347" y="1363"/>
                  </a:lnTo>
                  <a:lnTo>
                    <a:pt x="3351" y="1354"/>
                  </a:lnTo>
                  <a:lnTo>
                    <a:pt x="3356" y="1345"/>
                  </a:lnTo>
                  <a:lnTo>
                    <a:pt x="3360" y="1339"/>
                  </a:lnTo>
                  <a:lnTo>
                    <a:pt x="3365" y="1334"/>
                  </a:lnTo>
                  <a:lnTo>
                    <a:pt x="3372" y="1329"/>
                  </a:lnTo>
                  <a:lnTo>
                    <a:pt x="3379" y="1325"/>
                  </a:lnTo>
                  <a:lnTo>
                    <a:pt x="3387" y="1323"/>
                  </a:lnTo>
                  <a:lnTo>
                    <a:pt x="3397" y="1320"/>
                  </a:lnTo>
                  <a:lnTo>
                    <a:pt x="3406" y="1319"/>
                  </a:lnTo>
                  <a:lnTo>
                    <a:pt x="3416" y="1319"/>
                  </a:lnTo>
                  <a:lnTo>
                    <a:pt x="3430" y="1319"/>
                  </a:lnTo>
                  <a:lnTo>
                    <a:pt x="3440" y="1320"/>
                  </a:lnTo>
                  <a:lnTo>
                    <a:pt x="3450" y="1323"/>
                  </a:lnTo>
                  <a:lnTo>
                    <a:pt x="3460" y="1325"/>
                  </a:lnTo>
                  <a:lnTo>
                    <a:pt x="3468" y="1329"/>
                  </a:lnTo>
                  <a:lnTo>
                    <a:pt x="3475" y="1334"/>
                  </a:lnTo>
                  <a:lnTo>
                    <a:pt x="3482" y="1339"/>
                  </a:lnTo>
                  <a:lnTo>
                    <a:pt x="3487" y="1345"/>
                  </a:lnTo>
                  <a:lnTo>
                    <a:pt x="3492" y="1354"/>
                  </a:lnTo>
                  <a:lnTo>
                    <a:pt x="3496" y="1363"/>
                  </a:lnTo>
                  <a:lnTo>
                    <a:pt x="3498" y="1374"/>
                  </a:lnTo>
                  <a:lnTo>
                    <a:pt x="3501" y="1386"/>
                  </a:lnTo>
                  <a:lnTo>
                    <a:pt x="3504" y="1399"/>
                  </a:lnTo>
                  <a:lnTo>
                    <a:pt x="3505" y="1413"/>
                  </a:lnTo>
                  <a:lnTo>
                    <a:pt x="3505" y="1429"/>
                  </a:lnTo>
                  <a:lnTo>
                    <a:pt x="3506" y="1447"/>
                  </a:lnTo>
                  <a:lnTo>
                    <a:pt x="3506" y="1466"/>
                  </a:lnTo>
                  <a:lnTo>
                    <a:pt x="3653" y="1466"/>
                  </a:lnTo>
                  <a:close/>
                  <a:moveTo>
                    <a:pt x="3752" y="1466"/>
                  </a:moveTo>
                  <a:lnTo>
                    <a:pt x="3752" y="1741"/>
                  </a:lnTo>
                  <a:lnTo>
                    <a:pt x="3752" y="1760"/>
                  </a:lnTo>
                  <a:lnTo>
                    <a:pt x="3753" y="1777"/>
                  </a:lnTo>
                  <a:lnTo>
                    <a:pt x="3754" y="1794"/>
                  </a:lnTo>
                  <a:lnTo>
                    <a:pt x="3756" y="1810"/>
                  </a:lnTo>
                  <a:lnTo>
                    <a:pt x="3758" y="1825"/>
                  </a:lnTo>
                  <a:lnTo>
                    <a:pt x="3761" y="1839"/>
                  </a:lnTo>
                  <a:lnTo>
                    <a:pt x="3765" y="1853"/>
                  </a:lnTo>
                  <a:lnTo>
                    <a:pt x="3769" y="1866"/>
                  </a:lnTo>
                  <a:lnTo>
                    <a:pt x="3773" y="1878"/>
                  </a:lnTo>
                  <a:lnTo>
                    <a:pt x="3779" y="1890"/>
                  </a:lnTo>
                  <a:lnTo>
                    <a:pt x="3784" y="1902"/>
                  </a:lnTo>
                  <a:lnTo>
                    <a:pt x="3791" y="1912"/>
                  </a:lnTo>
                  <a:lnTo>
                    <a:pt x="3797" y="1922"/>
                  </a:lnTo>
                  <a:lnTo>
                    <a:pt x="3804" y="1932"/>
                  </a:lnTo>
                  <a:lnTo>
                    <a:pt x="3812" y="1940"/>
                  </a:lnTo>
                  <a:lnTo>
                    <a:pt x="3819" y="1948"/>
                  </a:lnTo>
                  <a:lnTo>
                    <a:pt x="3828" y="1956"/>
                  </a:lnTo>
                  <a:lnTo>
                    <a:pt x="3837" y="1963"/>
                  </a:lnTo>
                  <a:lnTo>
                    <a:pt x="3845" y="1970"/>
                  </a:lnTo>
                  <a:lnTo>
                    <a:pt x="3855" y="1975"/>
                  </a:lnTo>
                  <a:lnTo>
                    <a:pt x="3865" y="1981"/>
                  </a:lnTo>
                  <a:lnTo>
                    <a:pt x="3875" y="1986"/>
                  </a:lnTo>
                  <a:lnTo>
                    <a:pt x="3886" y="1990"/>
                  </a:lnTo>
                  <a:lnTo>
                    <a:pt x="3896" y="1994"/>
                  </a:lnTo>
                  <a:lnTo>
                    <a:pt x="3920" y="2000"/>
                  </a:lnTo>
                  <a:lnTo>
                    <a:pt x="3944" y="2004"/>
                  </a:lnTo>
                  <a:lnTo>
                    <a:pt x="3970" y="2007"/>
                  </a:lnTo>
                  <a:lnTo>
                    <a:pt x="3998" y="2008"/>
                  </a:lnTo>
                  <a:lnTo>
                    <a:pt x="4025" y="2007"/>
                  </a:lnTo>
                  <a:lnTo>
                    <a:pt x="4051" y="2004"/>
                  </a:lnTo>
                  <a:lnTo>
                    <a:pt x="4075" y="2000"/>
                  </a:lnTo>
                  <a:lnTo>
                    <a:pt x="4098" y="1994"/>
                  </a:lnTo>
                  <a:lnTo>
                    <a:pt x="4110" y="1990"/>
                  </a:lnTo>
                  <a:lnTo>
                    <a:pt x="4119" y="1986"/>
                  </a:lnTo>
                  <a:lnTo>
                    <a:pt x="4130" y="1981"/>
                  </a:lnTo>
                  <a:lnTo>
                    <a:pt x="4140" y="1975"/>
                  </a:lnTo>
                  <a:lnTo>
                    <a:pt x="4150" y="1970"/>
                  </a:lnTo>
                  <a:lnTo>
                    <a:pt x="4159" y="1963"/>
                  </a:lnTo>
                  <a:lnTo>
                    <a:pt x="4167" y="1956"/>
                  </a:lnTo>
                  <a:lnTo>
                    <a:pt x="4176" y="1948"/>
                  </a:lnTo>
                  <a:lnTo>
                    <a:pt x="4184" y="1940"/>
                  </a:lnTo>
                  <a:lnTo>
                    <a:pt x="4191" y="1932"/>
                  </a:lnTo>
                  <a:lnTo>
                    <a:pt x="4198" y="1922"/>
                  </a:lnTo>
                  <a:lnTo>
                    <a:pt x="4204" y="1912"/>
                  </a:lnTo>
                  <a:lnTo>
                    <a:pt x="4211" y="1902"/>
                  </a:lnTo>
                  <a:lnTo>
                    <a:pt x="4216" y="1890"/>
                  </a:lnTo>
                  <a:lnTo>
                    <a:pt x="4222" y="1878"/>
                  </a:lnTo>
                  <a:lnTo>
                    <a:pt x="4226" y="1866"/>
                  </a:lnTo>
                  <a:lnTo>
                    <a:pt x="4230" y="1853"/>
                  </a:lnTo>
                  <a:lnTo>
                    <a:pt x="4234" y="1839"/>
                  </a:lnTo>
                  <a:lnTo>
                    <a:pt x="4237" y="1825"/>
                  </a:lnTo>
                  <a:lnTo>
                    <a:pt x="4239" y="1810"/>
                  </a:lnTo>
                  <a:lnTo>
                    <a:pt x="4241" y="1794"/>
                  </a:lnTo>
                  <a:lnTo>
                    <a:pt x="4242" y="1777"/>
                  </a:lnTo>
                  <a:lnTo>
                    <a:pt x="4244" y="1760"/>
                  </a:lnTo>
                  <a:lnTo>
                    <a:pt x="4244" y="1741"/>
                  </a:lnTo>
                  <a:lnTo>
                    <a:pt x="4244" y="1466"/>
                  </a:lnTo>
                  <a:lnTo>
                    <a:pt x="4244" y="1449"/>
                  </a:lnTo>
                  <a:lnTo>
                    <a:pt x="4242" y="1431"/>
                  </a:lnTo>
                  <a:lnTo>
                    <a:pt x="4241" y="1414"/>
                  </a:lnTo>
                  <a:lnTo>
                    <a:pt x="4239" y="1399"/>
                  </a:lnTo>
                  <a:lnTo>
                    <a:pt x="4237" y="1384"/>
                  </a:lnTo>
                  <a:lnTo>
                    <a:pt x="4234" y="1368"/>
                  </a:lnTo>
                  <a:lnTo>
                    <a:pt x="4230" y="1355"/>
                  </a:lnTo>
                  <a:lnTo>
                    <a:pt x="4226" y="1342"/>
                  </a:lnTo>
                  <a:lnTo>
                    <a:pt x="4222" y="1329"/>
                  </a:lnTo>
                  <a:lnTo>
                    <a:pt x="4216" y="1317"/>
                  </a:lnTo>
                  <a:lnTo>
                    <a:pt x="4211" y="1306"/>
                  </a:lnTo>
                  <a:lnTo>
                    <a:pt x="4204" y="1295"/>
                  </a:lnTo>
                  <a:lnTo>
                    <a:pt x="4198" y="1286"/>
                  </a:lnTo>
                  <a:lnTo>
                    <a:pt x="4191" y="1277"/>
                  </a:lnTo>
                  <a:lnTo>
                    <a:pt x="4184" y="1268"/>
                  </a:lnTo>
                  <a:lnTo>
                    <a:pt x="4176" y="1260"/>
                  </a:lnTo>
                  <a:lnTo>
                    <a:pt x="4167" y="1252"/>
                  </a:lnTo>
                  <a:lnTo>
                    <a:pt x="4159" y="1245"/>
                  </a:lnTo>
                  <a:lnTo>
                    <a:pt x="4150" y="1239"/>
                  </a:lnTo>
                  <a:lnTo>
                    <a:pt x="4140" y="1233"/>
                  </a:lnTo>
                  <a:lnTo>
                    <a:pt x="4130" y="1228"/>
                  </a:lnTo>
                  <a:lnTo>
                    <a:pt x="4119" y="1223"/>
                  </a:lnTo>
                  <a:lnTo>
                    <a:pt x="4110" y="1218"/>
                  </a:lnTo>
                  <a:lnTo>
                    <a:pt x="4098" y="1215"/>
                  </a:lnTo>
                  <a:lnTo>
                    <a:pt x="4075" y="1208"/>
                  </a:lnTo>
                  <a:lnTo>
                    <a:pt x="4051" y="1204"/>
                  </a:lnTo>
                  <a:lnTo>
                    <a:pt x="4025" y="1202"/>
                  </a:lnTo>
                  <a:lnTo>
                    <a:pt x="3998" y="1201"/>
                  </a:lnTo>
                  <a:lnTo>
                    <a:pt x="3970" y="1202"/>
                  </a:lnTo>
                  <a:lnTo>
                    <a:pt x="3944" y="1204"/>
                  </a:lnTo>
                  <a:lnTo>
                    <a:pt x="3920" y="1208"/>
                  </a:lnTo>
                  <a:lnTo>
                    <a:pt x="3896" y="1215"/>
                  </a:lnTo>
                  <a:lnTo>
                    <a:pt x="3886" y="1218"/>
                  </a:lnTo>
                  <a:lnTo>
                    <a:pt x="3875" y="1223"/>
                  </a:lnTo>
                  <a:lnTo>
                    <a:pt x="3865" y="1228"/>
                  </a:lnTo>
                  <a:lnTo>
                    <a:pt x="3855" y="1233"/>
                  </a:lnTo>
                  <a:lnTo>
                    <a:pt x="3845" y="1239"/>
                  </a:lnTo>
                  <a:lnTo>
                    <a:pt x="3837" y="1245"/>
                  </a:lnTo>
                  <a:lnTo>
                    <a:pt x="3828" y="1252"/>
                  </a:lnTo>
                  <a:lnTo>
                    <a:pt x="3819" y="1260"/>
                  </a:lnTo>
                  <a:lnTo>
                    <a:pt x="3812" y="1268"/>
                  </a:lnTo>
                  <a:lnTo>
                    <a:pt x="3804" y="1277"/>
                  </a:lnTo>
                  <a:lnTo>
                    <a:pt x="3797" y="1286"/>
                  </a:lnTo>
                  <a:lnTo>
                    <a:pt x="3791" y="1295"/>
                  </a:lnTo>
                  <a:lnTo>
                    <a:pt x="3784" y="1306"/>
                  </a:lnTo>
                  <a:lnTo>
                    <a:pt x="3779" y="1317"/>
                  </a:lnTo>
                  <a:lnTo>
                    <a:pt x="3773" y="1329"/>
                  </a:lnTo>
                  <a:lnTo>
                    <a:pt x="3769" y="1342"/>
                  </a:lnTo>
                  <a:lnTo>
                    <a:pt x="3765" y="1355"/>
                  </a:lnTo>
                  <a:lnTo>
                    <a:pt x="3761" y="1368"/>
                  </a:lnTo>
                  <a:lnTo>
                    <a:pt x="3758" y="1384"/>
                  </a:lnTo>
                  <a:lnTo>
                    <a:pt x="3756" y="1399"/>
                  </a:lnTo>
                  <a:lnTo>
                    <a:pt x="3754" y="1414"/>
                  </a:lnTo>
                  <a:lnTo>
                    <a:pt x="3753" y="1431"/>
                  </a:lnTo>
                  <a:lnTo>
                    <a:pt x="3752" y="1449"/>
                  </a:lnTo>
                  <a:lnTo>
                    <a:pt x="3752" y="1466"/>
                  </a:lnTo>
                  <a:close/>
                  <a:moveTo>
                    <a:pt x="3998" y="1319"/>
                  </a:moveTo>
                  <a:lnTo>
                    <a:pt x="4010" y="1319"/>
                  </a:lnTo>
                  <a:lnTo>
                    <a:pt x="4022" y="1322"/>
                  </a:lnTo>
                  <a:lnTo>
                    <a:pt x="4032" y="1324"/>
                  </a:lnTo>
                  <a:lnTo>
                    <a:pt x="4042" y="1328"/>
                  </a:lnTo>
                  <a:lnTo>
                    <a:pt x="4051" y="1332"/>
                  </a:lnTo>
                  <a:lnTo>
                    <a:pt x="4059" y="1339"/>
                  </a:lnTo>
                  <a:lnTo>
                    <a:pt x="4066" y="1345"/>
                  </a:lnTo>
                  <a:lnTo>
                    <a:pt x="4073" y="1353"/>
                  </a:lnTo>
                  <a:lnTo>
                    <a:pt x="4078" y="1362"/>
                  </a:lnTo>
                  <a:lnTo>
                    <a:pt x="4082" y="1372"/>
                  </a:lnTo>
                  <a:lnTo>
                    <a:pt x="4087" y="1382"/>
                  </a:lnTo>
                  <a:lnTo>
                    <a:pt x="4090" y="1393"/>
                  </a:lnTo>
                  <a:lnTo>
                    <a:pt x="4092" y="1405"/>
                  </a:lnTo>
                  <a:lnTo>
                    <a:pt x="4094" y="1418"/>
                  </a:lnTo>
                  <a:lnTo>
                    <a:pt x="4096" y="1432"/>
                  </a:lnTo>
                  <a:lnTo>
                    <a:pt x="4096" y="1447"/>
                  </a:lnTo>
                  <a:lnTo>
                    <a:pt x="4096" y="1762"/>
                  </a:lnTo>
                  <a:lnTo>
                    <a:pt x="4096" y="1776"/>
                  </a:lnTo>
                  <a:lnTo>
                    <a:pt x="4094" y="1789"/>
                  </a:lnTo>
                  <a:lnTo>
                    <a:pt x="4092" y="1802"/>
                  </a:lnTo>
                  <a:lnTo>
                    <a:pt x="4090" y="1814"/>
                  </a:lnTo>
                  <a:lnTo>
                    <a:pt x="4087" y="1826"/>
                  </a:lnTo>
                  <a:lnTo>
                    <a:pt x="4082" y="1837"/>
                  </a:lnTo>
                  <a:lnTo>
                    <a:pt x="4078" y="1846"/>
                  </a:lnTo>
                  <a:lnTo>
                    <a:pt x="4073" y="1856"/>
                  </a:lnTo>
                  <a:lnTo>
                    <a:pt x="4066" y="1863"/>
                  </a:lnTo>
                  <a:lnTo>
                    <a:pt x="4059" y="1870"/>
                  </a:lnTo>
                  <a:lnTo>
                    <a:pt x="4051" y="1875"/>
                  </a:lnTo>
                  <a:lnTo>
                    <a:pt x="4042" y="1881"/>
                  </a:lnTo>
                  <a:lnTo>
                    <a:pt x="4032" y="1885"/>
                  </a:lnTo>
                  <a:lnTo>
                    <a:pt x="4022" y="1887"/>
                  </a:lnTo>
                  <a:lnTo>
                    <a:pt x="4010" y="1889"/>
                  </a:lnTo>
                  <a:lnTo>
                    <a:pt x="3998" y="1889"/>
                  </a:lnTo>
                  <a:lnTo>
                    <a:pt x="3985" y="1889"/>
                  </a:lnTo>
                  <a:lnTo>
                    <a:pt x="3974" y="1887"/>
                  </a:lnTo>
                  <a:lnTo>
                    <a:pt x="3963" y="1885"/>
                  </a:lnTo>
                  <a:lnTo>
                    <a:pt x="3953" y="1881"/>
                  </a:lnTo>
                  <a:lnTo>
                    <a:pt x="3944" y="1875"/>
                  </a:lnTo>
                  <a:lnTo>
                    <a:pt x="3936" y="1870"/>
                  </a:lnTo>
                  <a:lnTo>
                    <a:pt x="3929" y="1863"/>
                  </a:lnTo>
                  <a:lnTo>
                    <a:pt x="3923" y="1856"/>
                  </a:lnTo>
                  <a:lnTo>
                    <a:pt x="3917" y="1846"/>
                  </a:lnTo>
                  <a:lnTo>
                    <a:pt x="3912" y="1837"/>
                  </a:lnTo>
                  <a:lnTo>
                    <a:pt x="3908" y="1826"/>
                  </a:lnTo>
                  <a:lnTo>
                    <a:pt x="3905" y="1814"/>
                  </a:lnTo>
                  <a:lnTo>
                    <a:pt x="3902" y="1802"/>
                  </a:lnTo>
                  <a:lnTo>
                    <a:pt x="3901" y="1789"/>
                  </a:lnTo>
                  <a:lnTo>
                    <a:pt x="3900" y="1776"/>
                  </a:lnTo>
                  <a:lnTo>
                    <a:pt x="3899" y="1762"/>
                  </a:lnTo>
                  <a:lnTo>
                    <a:pt x="3899" y="1447"/>
                  </a:lnTo>
                  <a:lnTo>
                    <a:pt x="3900" y="1432"/>
                  </a:lnTo>
                  <a:lnTo>
                    <a:pt x="3901" y="1418"/>
                  </a:lnTo>
                  <a:lnTo>
                    <a:pt x="3902" y="1405"/>
                  </a:lnTo>
                  <a:lnTo>
                    <a:pt x="3905" y="1393"/>
                  </a:lnTo>
                  <a:lnTo>
                    <a:pt x="3908" y="1382"/>
                  </a:lnTo>
                  <a:lnTo>
                    <a:pt x="3912" y="1372"/>
                  </a:lnTo>
                  <a:lnTo>
                    <a:pt x="3917" y="1362"/>
                  </a:lnTo>
                  <a:lnTo>
                    <a:pt x="3923" y="1353"/>
                  </a:lnTo>
                  <a:lnTo>
                    <a:pt x="3929" y="1345"/>
                  </a:lnTo>
                  <a:lnTo>
                    <a:pt x="3936" y="1339"/>
                  </a:lnTo>
                  <a:lnTo>
                    <a:pt x="3944" y="1332"/>
                  </a:lnTo>
                  <a:lnTo>
                    <a:pt x="3953" y="1328"/>
                  </a:lnTo>
                  <a:lnTo>
                    <a:pt x="3963" y="1324"/>
                  </a:lnTo>
                  <a:lnTo>
                    <a:pt x="3974" y="1322"/>
                  </a:lnTo>
                  <a:lnTo>
                    <a:pt x="3985" y="1319"/>
                  </a:lnTo>
                  <a:lnTo>
                    <a:pt x="3998" y="1319"/>
                  </a:lnTo>
                  <a:close/>
                  <a:moveTo>
                    <a:pt x="4489" y="1329"/>
                  </a:moveTo>
                  <a:lnTo>
                    <a:pt x="4569" y="1329"/>
                  </a:lnTo>
                  <a:lnTo>
                    <a:pt x="4581" y="1329"/>
                  </a:lnTo>
                  <a:lnTo>
                    <a:pt x="4592" y="1330"/>
                  </a:lnTo>
                  <a:lnTo>
                    <a:pt x="4603" y="1331"/>
                  </a:lnTo>
                  <a:lnTo>
                    <a:pt x="4611" y="1335"/>
                  </a:lnTo>
                  <a:lnTo>
                    <a:pt x="4620" y="1338"/>
                  </a:lnTo>
                  <a:lnTo>
                    <a:pt x="4627" y="1342"/>
                  </a:lnTo>
                  <a:lnTo>
                    <a:pt x="4633" y="1347"/>
                  </a:lnTo>
                  <a:lnTo>
                    <a:pt x="4639" y="1352"/>
                  </a:lnTo>
                  <a:lnTo>
                    <a:pt x="4643" y="1359"/>
                  </a:lnTo>
                  <a:lnTo>
                    <a:pt x="4647" y="1366"/>
                  </a:lnTo>
                  <a:lnTo>
                    <a:pt x="4651" y="1374"/>
                  </a:lnTo>
                  <a:lnTo>
                    <a:pt x="4653" y="1382"/>
                  </a:lnTo>
                  <a:lnTo>
                    <a:pt x="4655" y="1392"/>
                  </a:lnTo>
                  <a:lnTo>
                    <a:pt x="4656" y="1403"/>
                  </a:lnTo>
                  <a:lnTo>
                    <a:pt x="4657" y="1415"/>
                  </a:lnTo>
                  <a:lnTo>
                    <a:pt x="4657" y="1427"/>
                  </a:lnTo>
                  <a:lnTo>
                    <a:pt x="4657" y="1438"/>
                  </a:lnTo>
                  <a:lnTo>
                    <a:pt x="4656" y="1448"/>
                  </a:lnTo>
                  <a:lnTo>
                    <a:pt x="4655" y="1459"/>
                  </a:lnTo>
                  <a:lnTo>
                    <a:pt x="4653" y="1467"/>
                  </a:lnTo>
                  <a:lnTo>
                    <a:pt x="4651" y="1476"/>
                  </a:lnTo>
                  <a:lnTo>
                    <a:pt x="4647" y="1485"/>
                  </a:lnTo>
                  <a:lnTo>
                    <a:pt x="4643" y="1491"/>
                  </a:lnTo>
                  <a:lnTo>
                    <a:pt x="4639" y="1499"/>
                  </a:lnTo>
                  <a:lnTo>
                    <a:pt x="4633" y="1504"/>
                  </a:lnTo>
                  <a:lnTo>
                    <a:pt x="4627" y="1510"/>
                  </a:lnTo>
                  <a:lnTo>
                    <a:pt x="4620" y="1514"/>
                  </a:lnTo>
                  <a:lnTo>
                    <a:pt x="4611" y="1518"/>
                  </a:lnTo>
                  <a:lnTo>
                    <a:pt x="4603" y="1522"/>
                  </a:lnTo>
                  <a:lnTo>
                    <a:pt x="4592" y="1524"/>
                  </a:lnTo>
                  <a:lnTo>
                    <a:pt x="4581" y="1525"/>
                  </a:lnTo>
                  <a:lnTo>
                    <a:pt x="4569" y="1525"/>
                  </a:lnTo>
                  <a:lnTo>
                    <a:pt x="4489" y="1525"/>
                  </a:lnTo>
                  <a:lnTo>
                    <a:pt x="4489" y="1329"/>
                  </a:lnTo>
                  <a:close/>
                  <a:moveTo>
                    <a:pt x="4489" y="1634"/>
                  </a:moveTo>
                  <a:lnTo>
                    <a:pt x="4589" y="1634"/>
                  </a:lnTo>
                  <a:lnTo>
                    <a:pt x="4597" y="1635"/>
                  </a:lnTo>
                  <a:lnTo>
                    <a:pt x="4606" y="1636"/>
                  </a:lnTo>
                  <a:lnTo>
                    <a:pt x="4614" y="1639"/>
                  </a:lnTo>
                  <a:lnTo>
                    <a:pt x="4621" y="1642"/>
                  </a:lnTo>
                  <a:lnTo>
                    <a:pt x="4629" y="1647"/>
                  </a:lnTo>
                  <a:lnTo>
                    <a:pt x="4634" y="1653"/>
                  </a:lnTo>
                  <a:lnTo>
                    <a:pt x="4641" y="1660"/>
                  </a:lnTo>
                  <a:lnTo>
                    <a:pt x="4646" y="1667"/>
                  </a:lnTo>
                  <a:lnTo>
                    <a:pt x="4651" y="1675"/>
                  </a:lnTo>
                  <a:lnTo>
                    <a:pt x="4655" y="1684"/>
                  </a:lnTo>
                  <a:lnTo>
                    <a:pt x="4658" y="1693"/>
                  </a:lnTo>
                  <a:lnTo>
                    <a:pt x="4661" y="1704"/>
                  </a:lnTo>
                  <a:lnTo>
                    <a:pt x="4664" y="1715"/>
                  </a:lnTo>
                  <a:lnTo>
                    <a:pt x="4666" y="1727"/>
                  </a:lnTo>
                  <a:lnTo>
                    <a:pt x="4667" y="1739"/>
                  </a:lnTo>
                  <a:lnTo>
                    <a:pt x="4667" y="1752"/>
                  </a:lnTo>
                  <a:lnTo>
                    <a:pt x="4667" y="1767"/>
                  </a:lnTo>
                  <a:lnTo>
                    <a:pt x="4666" y="1783"/>
                  </a:lnTo>
                  <a:lnTo>
                    <a:pt x="4664" y="1797"/>
                  </a:lnTo>
                  <a:lnTo>
                    <a:pt x="4661" y="1809"/>
                  </a:lnTo>
                  <a:lnTo>
                    <a:pt x="4658" y="1821"/>
                  </a:lnTo>
                  <a:lnTo>
                    <a:pt x="4655" y="1832"/>
                  </a:lnTo>
                  <a:lnTo>
                    <a:pt x="4651" y="1840"/>
                  </a:lnTo>
                  <a:lnTo>
                    <a:pt x="4646" y="1849"/>
                  </a:lnTo>
                  <a:lnTo>
                    <a:pt x="4641" y="1857"/>
                  </a:lnTo>
                  <a:lnTo>
                    <a:pt x="4634" y="1862"/>
                  </a:lnTo>
                  <a:lnTo>
                    <a:pt x="4629" y="1867"/>
                  </a:lnTo>
                  <a:lnTo>
                    <a:pt x="4621" y="1872"/>
                  </a:lnTo>
                  <a:lnTo>
                    <a:pt x="4614" y="1875"/>
                  </a:lnTo>
                  <a:lnTo>
                    <a:pt x="4606" y="1877"/>
                  </a:lnTo>
                  <a:lnTo>
                    <a:pt x="4597" y="1879"/>
                  </a:lnTo>
                  <a:lnTo>
                    <a:pt x="4589" y="1879"/>
                  </a:lnTo>
                  <a:lnTo>
                    <a:pt x="4489" y="1879"/>
                  </a:lnTo>
                  <a:lnTo>
                    <a:pt x="4489" y="1634"/>
                  </a:lnTo>
                  <a:close/>
                  <a:moveTo>
                    <a:pt x="4352" y="1988"/>
                  </a:moveTo>
                  <a:lnTo>
                    <a:pt x="4637" y="1988"/>
                  </a:lnTo>
                  <a:lnTo>
                    <a:pt x="4648" y="1987"/>
                  </a:lnTo>
                  <a:lnTo>
                    <a:pt x="4659" y="1987"/>
                  </a:lnTo>
                  <a:lnTo>
                    <a:pt x="4669" y="1985"/>
                  </a:lnTo>
                  <a:lnTo>
                    <a:pt x="4679" y="1984"/>
                  </a:lnTo>
                  <a:lnTo>
                    <a:pt x="4689" y="1981"/>
                  </a:lnTo>
                  <a:lnTo>
                    <a:pt x="4697" y="1978"/>
                  </a:lnTo>
                  <a:lnTo>
                    <a:pt x="4706" y="1974"/>
                  </a:lnTo>
                  <a:lnTo>
                    <a:pt x="4715" y="1971"/>
                  </a:lnTo>
                  <a:lnTo>
                    <a:pt x="4723" y="1966"/>
                  </a:lnTo>
                  <a:lnTo>
                    <a:pt x="4731" y="1961"/>
                  </a:lnTo>
                  <a:lnTo>
                    <a:pt x="4739" y="1956"/>
                  </a:lnTo>
                  <a:lnTo>
                    <a:pt x="4745" y="1950"/>
                  </a:lnTo>
                  <a:lnTo>
                    <a:pt x="4758" y="1937"/>
                  </a:lnTo>
                  <a:lnTo>
                    <a:pt x="4770" y="1923"/>
                  </a:lnTo>
                  <a:lnTo>
                    <a:pt x="4781" y="1907"/>
                  </a:lnTo>
                  <a:lnTo>
                    <a:pt x="4790" y="1889"/>
                  </a:lnTo>
                  <a:lnTo>
                    <a:pt x="4797" y="1871"/>
                  </a:lnTo>
                  <a:lnTo>
                    <a:pt x="4804" y="1851"/>
                  </a:lnTo>
                  <a:lnTo>
                    <a:pt x="4808" y="1829"/>
                  </a:lnTo>
                  <a:lnTo>
                    <a:pt x="4812" y="1808"/>
                  </a:lnTo>
                  <a:lnTo>
                    <a:pt x="4814" y="1785"/>
                  </a:lnTo>
                  <a:lnTo>
                    <a:pt x="4815" y="1762"/>
                  </a:lnTo>
                  <a:lnTo>
                    <a:pt x="4814" y="1742"/>
                  </a:lnTo>
                  <a:lnTo>
                    <a:pt x="4813" y="1724"/>
                  </a:lnTo>
                  <a:lnTo>
                    <a:pt x="4811" y="1707"/>
                  </a:lnTo>
                  <a:lnTo>
                    <a:pt x="4807" y="1691"/>
                  </a:lnTo>
                  <a:lnTo>
                    <a:pt x="4803" y="1676"/>
                  </a:lnTo>
                  <a:lnTo>
                    <a:pt x="4799" y="1663"/>
                  </a:lnTo>
                  <a:lnTo>
                    <a:pt x="4793" y="1650"/>
                  </a:lnTo>
                  <a:lnTo>
                    <a:pt x="4787" y="1639"/>
                  </a:lnTo>
                  <a:lnTo>
                    <a:pt x="4779" y="1628"/>
                  </a:lnTo>
                  <a:lnTo>
                    <a:pt x="4771" y="1618"/>
                  </a:lnTo>
                  <a:lnTo>
                    <a:pt x="4762" y="1610"/>
                  </a:lnTo>
                  <a:lnTo>
                    <a:pt x="4753" y="1601"/>
                  </a:lnTo>
                  <a:lnTo>
                    <a:pt x="4742" y="1593"/>
                  </a:lnTo>
                  <a:lnTo>
                    <a:pt x="4731" y="1587"/>
                  </a:lnTo>
                  <a:lnTo>
                    <a:pt x="4719" y="1580"/>
                  </a:lnTo>
                  <a:lnTo>
                    <a:pt x="4706" y="1575"/>
                  </a:lnTo>
                  <a:lnTo>
                    <a:pt x="4717" y="1571"/>
                  </a:lnTo>
                  <a:lnTo>
                    <a:pt x="4728" y="1565"/>
                  </a:lnTo>
                  <a:lnTo>
                    <a:pt x="4738" y="1558"/>
                  </a:lnTo>
                  <a:lnTo>
                    <a:pt x="4746" y="1550"/>
                  </a:lnTo>
                  <a:lnTo>
                    <a:pt x="4755" y="1541"/>
                  </a:lnTo>
                  <a:lnTo>
                    <a:pt x="4764" y="1531"/>
                  </a:lnTo>
                  <a:lnTo>
                    <a:pt x="4771" y="1521"/>
                  </a:lnTo>
                  <a:lnTo>
                    <a:pt x="4778" y="1510"/>
                  </a:lnTo>
                  <a:lnTo>
                    <a:pt x="4783" y="1498"/>
                  </a:lnTo>
                  <a:lnTo>
                    <a:pt x="4789" y="1486"/>
                  </a:lnTo>
                  <a:lnTo>
                    <a:pt x="4794" y="1473"/>
                  </a:lnTo>
                  <a:lnTo>
                    <a:pt x="4797" y="1460"/>
                  </a:lnTo>
                  <a:lnTo>
                    <a:pt x="4801" y="1447"/>
                  </a:lnTo>
                  <a:lnTo>
                    <a:pt x="4803" y="1434"/>
                  </a:lnTo>
                  <a:lnTo>
                    <a:pt x="4804" y="1421"/>
                  </a:lnTo>
                  <a:lnTo>
                    <a:pt x="4805" y="1407"/>
                  </a:lnTo>
                  <a:lnTo>
                    <a:pt x="4804" y="1389"/>
                  </a:lnTo>
                  <a:lnTo>
                    <a:pt x="4802" y="1372"/>
                  </a:lnTo>
                  <a:lnTo>
                    <a:pt x="4800" y="1353"/>
                  </a:lnTo>
                  <a:lnTo>
                    <a:pt x="4795" y="1337"/>
                  </a:lnTo>
                  <a:lnTo>
                    <a:pt x="4789" y="1320"/>
                  </a:lnTo>
                  <a:lnTo>
                    <a:pt x="4782" y="1305"/>
                  </a:lnTo>
                  <a:lnTo>
                    <a:pt x="4774" y="1290"/>
                  </a:lnTo>
                  <a:lnTo>
                    <a:pt x="4763" y="1277"/>
                  </a:lnTo>
                  <a:lnTo>
                    <a:pt x="4751" y="1265"/>
                  </a:lnTo>
                  <a:lnTo>
                    <a:pt x="4738" y="1254"/>
                  </a:lnTo>
                  <a:lnTo>
                    <a:pt x="4722" y="1244"/>
                  </a:lnTo>
                  <a:lnTo>
                    <a:pt x="4705" y="1236"/>
                  </a:lnTo>
                  <a:lnTo>
                    <a:pt x="4696" y="1232"/>
                  </a:lnTo>
                  <a:lnTo>
                    <a:pt x="4686" y="1229"/>
                  </a:lnTo>
                  <a:lnTo>
                    <a:pt x="4676" y="1227"/>
                  </a:lnTo>
                  <a:lnTo>
                    <a:pt x="4666" y="1225"/>
                  </a:lnTo>
                  <a:lnTo>
                    <a:pt x="4643" y="1222"/>
                  </a:lnTo>
                  <a:lnTo>
                    <a:pt x="4618" y="1220"/>
                  </a:lnTo>
                  <a:lnTo>
                    <a:pt x="4352" y="1220"/>
                  </a:lnTo>
                  <a:lnTo>
                    <a:pt x="4352" y="1988"/>
                  </a:lnTo>
                  <a:close/>
                  <a:moveTo>
                    <a:pt x="5051" y="1634"/>
                  </a:moveTo>
                  <a:lnTo>
                    <a:pt x="5139" y="1634"/>
                  </a:lnTo>
                  <a:lnTo>
                    <a:pt x="5149" y="1635"/>
                  </a:lnTo>
                  <a:lnTo>
                    <a:pt x="5158" y="1636"/>
                  </a:lnTo>
                  <a:lnTo>
                    <a:pt x="5166" y="1639"/>
                  </a:lnTo>
                  <a:lnTo>
                    <a:pt x="5174" y="1642"/>
                  </a:lnTo>
                  <a:lnTo>
                    <a:pt x="5182" y="1647"/>
                  </a:lnTo>
                  <a:lnTo>
                    <a:pt x="5189" y="1653"/>
                  </a:lnTo>
                  <a:lnTo>
                    <a:pt x="5196" y="1660"/>
                  </a:lnTo>
                  <a:lnTo>
                    <a:pt x="5202" y="1667"/>
                  </a:lnTo>
                  <a:lnTo>
                    <a:pt x="5208" y="1675"/>
                  </a:lnTo>
                  <a:lnTo>
                    <a:pt x="5213" y="1684"/>
                  </a:lnTo>
                  <a:lnTo>
                    <a:pt x="5218" y="1693"/>
                  </a:lnTo>
                  <a:lnTo>
                    <a:pt x="5221" y="1704"/>
                  </a:lnTo>
                  <a:lnTo>
                    <a:pt x="5224" y="1715"/>
                  </a:lnTo>
                  <a:lnTo>
                    <a:pt x="5226" y="1727"/>
                  </a:lnTo>
                  <a:lnTo>
                    <a:pt x="5227" y="1739"/>
                  </a:lnTo>
                  <a:lnTo>
                    <a:pt x="5228" y="1752"/>
                  </a:lnTo>
                  <a:lnTo>
                    <a:pt x="5227" y="1767"/>
                  </a:lnTo>
                  <a:lnTo>
                    <a:pt x="5226" y="1783"/>
                  </a:lnTo>
                  <a:lnTo>
                    <a:pt x="5224" y="1797"/>
                  </a:lnTo>
                  <a:lnTo>
                    <a:pt x="5221" y="1809"/>
                  </a:lnTo>
                  <a:lnTo>
                    <a:pt x="5218" y="1821"/>
                  </a:lnTo>
                  <a:lnTo>
                    <a:pt x="5213" y="1832"/>
                  </a:lnTo>
                  <a:lnTo>
                    <a:pt x="5208" y="1840"/>
                  </a:lnTo>
                  <a:lnTo>
                    <a:pt x="5202" y="1849"/>
                  </a:lnTo>
                  <a:lnTo>
                    <a:pt x="5196" y="1857"/>
                  </a:lnTo>
                  <a:lnTo>
                    <a:pt x="5189" y="1862"/>
                  </a:lnTo>
                  <a:lnTo>
                    <a:pt x="5182" y="1867"/>
                  </a:lnTo>
                  <a:lnTo>
                    <a:pt x="5174" y="1872"/>
                  </a:lnTo>
                  <a:lnTo>
                    <a:pt x="5166" y="1875"/>
                  </a:lnTo>
                  <a:lnTo>
                    <a:pt x="5158" y="1877"/>
                  </a:lnTo>
                  <a:lnTo>
                    <a:pt x="5149" y="1879"/>
                  </a:lnTo>
                  <a:lnTo>
                    <a:pt x="5139" y="1879"/>
                  </a:lnTo>
                  <a:lnTo>
                    <a:pt x="5051" y="1879"/>
                  </a:lnTo>
                  <a:lnTo>
                    <a:pt x="5051" y="1634"/>
                  </a:lnTo>
                  <a:close/>
                  <a:moveTo>
                    <a:pt x="5051" y="1220"/>
                  </a:moveTo>
                  <a:lnTo>
                    <a:pt x="4913" y="1220"/>
                  </a:lnTo>
                  <a:lnTo>
                    <a:pt x="4913" y="1988"/>
                  </a:lnTo>
                  <a:lnTo>
                    <a:pt x="5189" y="1988"/>
                  </a:lnTo>
                  <a:lnTo>
                    <a:pt x="5200" y="1987"/>
                  </a:lnTo>
                  <a:lnTo>
                    <a:pt x="5210" y="1987"/>
                  </a:lnTo>
                  <a:lnTo>
                    <a:pt x="5221" y="1985"/>
                  </a:lnTo>
                  <a:lnTo>
                    <a:pt x="5231" y="1983"/>
                  </a:lnTo>
                  <a:lnTo>
                    <a:pt x="5240" y="1981"/>
                  </a:lnTo>
                  <a:lnTo>
                    <a:pt x="5250" y="1977"/>
                  </a:lnTo>
                  <a:lnTo>
                    <a:pt x="5259" y="1974"/>
                  </a:lnTo>
                  <a:lnTo>
                    <a:pt x="5268" y="1970"/>
                  </a:lnTo>
                  <a:lnTo>
                    <a:pt x="5276" y="1965"/>
                  </a:lnTo>
                  <a:lnTo>
                    <a:pt x="5284" y="1961"/>
                  </a:lnTo>
                  <a:lnTo>
                    <a:pt x="5293" y="1954"/>
                  </a:lnTo>
                  <a:lnTo>
                    <a:pt x="5300" y="1949"/>
                  </a:lnTo>
                  <a:lnTo>
                    <a:pt x="5307" y="1943"/>
                  </a:lnTo>
                  <a:lnTo>
                    <a:pt x="5313" y="1935"/>
                  </a:lnTo>
                  <a:lnTo>
                    <a:pt x="5320" y="1928"/>
                  </a:lnTo>
                  <a:lnTo>
                    <a:pt x="5326" y="1920"/>
                  </a:lnTo>
                  <a:lnTo>
                    <a:pt x="5338" y="1903"/>
                  </a:lnTo>
                  <a:lnTo>
                    <a:pt x="5348" y="1885"/>
                  </a:lnTo>
                  <a:lnTo>
                    <a:pt x="5356" y="1864"/>
                  </a:lnTo>
                  <a:lnTo>
                    <a:pt x="5363" y="1842"/>
                  </a:lnTo>
                  <a:lnTo>
                    <a:pt x="5369" y="1820"/>
                  </a:lnTo>
                  <a:lnTo>
                    <a:pt x="5372" y="1795"/>
                  </a:lnTo>
                  <a:lnTo>
                    <a:pt x="5375" y="1769"/>
                  </a:lnTo>
                  <a:lnTo>
                    <a:pt x="5375" y="1741"/>
                  </a:lnTo>
                  <a:lnTo>
                    <a:pt x="5375" y="1722"/>
                  </a:lnTo>
                  <a:lnTo>
                    <a:pt x="5372" y="1701"/>
                  </a:lnTo>
                  <a:lnTo>
                    <a:pt x="5368" y="1680"/>
                  </a:lnTo>
                  <a:lnTo>
                    <a:pt x="5361" y="1661"/>
                  </a:lnTo>
                  <a:lnTo>
                    <a:pt x="5354" y="1641"/>
                  </a:lnTo>
                  <a:lnTo>
                    <a:pt x="5345" y="1623"/>
                  </a:lnTo>
                  <a:lnTo>
                    <a:pt x="5334" y="1605"/>
                  </a:lnTo>
                  <a:lnTo>
                    <a:pt x="5322" y="1588"/>
                  </a:lnTo>
                  <a:lnTo>
                    <a:pt x="5308" y="1573"/>
                  </a:lnTo>
                  <a:lnTo>
                    <a:pt x="5293" y="1559"/>
                  </a:lnTo>
                  <a:lnTo>
                    <a:pt x="5285" y="1552"/>
                  </a:lnTo>
                  <a:lnTo>
                    <a:pt x="5277" y="1547"/>
                  </a:lnTo>
                  <a:lnTo>
                    <a:pt x="5269" y="1541"/>
                  </a:lnTo>
                  <a:lnTo>
                    <a:pt x="5259" y="1536"/>
                  </a:lnTo>
                  <a:lnTo>
                    <a:pt x="5250" y="1531"/>
                  </a:lnTo>
                  <a:lnTo>
                    <a:pt x="5240" y="1527"/>
                  </a:lnTo>
                  <a:lnTo>
                    <a:pt x="5232" y="1524"/>
                  </a:lnTo>
                  <a:lnTo>
                    <a:pt x="5221" y="1521"/>
                  </a:lnTo>
                  <a:lnTo>
                    <a:pt x="5211" y="1518"/>
                  </a:lnTo>
                  <a:lnTo>
                    <a:pt x="5200" y="1517"/>
                  </a:lnTo>
                  <a:lnTo>
                    <a:pt x="5190" y="1516"/>
                  </a:lnTo>
                  <a:lnTo>
                    <a:pt x="5178" y="1515"/>
                  </a:lnTo>
                  <a:lnTo>
                    <a:pt x="5051" y="1515"/>
                  </a:lnTo>
                  <a:lnTo>
                    <a:pt x="5051" y="1220"/>
                  </a:lnTo>
                  <a:close/>
                  <a:moveTo>
                    <a:pt x="5632" y="1220"/>
                  </a:moveTo>
                  <a:lnTo>
                    <a:pt x="5484" y="1220"/>
                  </a:lnTo>
                  <a:lnTo>
                    <a:pt x="5484" y="1988"/>
                  </a:lnTo>
                  <a:lnTo>
                    <a:pt x="5632" y="1988"/>
                  </a:lnTo>
                  <a:lnTo>
                    <a:pt x="5632" y="1220"/>
                  </a:lnTo>
                  <a:close/>
                  <a:moveTo>
                    <a:pt x="5711" y="1220"/>
                  </a:moveTo>
                  <a:lnTo>
                    <a:pt x="5888" y="1595"/>
                  </a:lnTo>
                  <a:lnTo>
                    <a:pt x="5701" y="1988"/>
                  </a:lnTo>
                  <a:lnTo>
                    <a:pt x="5859" y="1988"/>
                  </a:lnTo>
                  <a:lnTo>
                    <a:pt x="5976" y="1702"/>
                  </a:lnTo>
                  <a:lnTo>
                    <a:pt x="6085" y="1988"/>
                  </a:lnTo>
                  <a:lnTo>
                    <a:pt x="6251" y="1988"/>
                  </a:lnTo>
                  <a:lnTo>
                    <a:pt x="6055" y="1595"/>
                  </a:lnTo>
                  <a:lnTo>
                    <a:pt x="6242" y="1220"/>
                  </a:lnTo>
                  <a:lnTo>
                    <a:pt x="6075" y="1220"/>
                  </a:lnTo>
                  <a:lnTo>
                    <a:pt x="5976" y="1466"/>
                  </a:lnTo>
                  <a:lnTo>
                    <a:pt x="5878" y="1220"/>
                  </a:lnTo>
                  <a:lnTo>
                    <a:pt x="5711" y="1220"/>
                  </a:lnTo>
                  <a:close/>
                  <a:moveTo>
                    <a:pt x="326" y="2548"/>
                  </a:moveTo>
                  <a:lnTo>
                    <a:pt x="513" y="2548"/>
                  </a:lnTo>
                  <a:lnTo>
                    <a:pt x="513" y="2431"/>
                  </a:lnTo>
                  <a:lnTo>
                    <a:pt x="0" y="2431"/>
                  </a:lnTo>
                  <a:lnTo>
                    <a:pt x="0" y="2548"/>
                  </a:lnTo>
                  <a:lnTo>
                    <a:pt x="178" y="2548"/>
                  </a:lnTo>
                  <a:lnTo>
                    <a:pt x="178" y="3197"/>
                  </a:lnTo>
                  <a:lnTo>
                    <a:pt x="326" y="3197"/>
                  </a:lnTo>
                  <a:lnTo>
                    <a:pt x="326" y="2548"/>
                  </a:lnTo>
                  <a:close/>
                  <a:moveTo>
                    <a:pt x="582" y="2431"/>
                  </a:moveTo>
                  <a:lnTo>
                    <a:pt x="582" y="3197"/>
                  </a:lnTo>
                  <a:lnTo>
                    <a:pt x="995" y="3197"/>
                  </a:lnTo>
                  <a:lnTo>
                    <a:pt x="995" y="3080"/>
                  </a:lnTo>
                  <a:lnTo>
                    <a:pt x="730" y="3080"/>
                  </a:lnTo>
                  <a:lnTo>
                    <a:pt x="730" y="2844"/>
                  </a:lnTo>
                  <a:lnTo>
                    <a:pt x="966" y="2844"/>
                  </a:lnTo>
                  <a:lnTo>
                    <a:pt x="966" y="2725"/>
                  </a:lnTo>
                  <a:lnTo>
                    <a:pt x="730" y="2725"/>
                  </a:lnTo>
                  <a:lnTo>
                    <a:pt x="730" y="2548"/>
                  </a:lnTo>
                  <a:lnTo>
                    <a:pt x="995" y="2548"/>
                  </a:lnTo>
                  <a:lnTo>
                    <a:pt x="995" y="2431"/>
                  </a:lnTo>
                  <a:lnTo>
                    <a:pt x="582" y="2431"/>
                  </a:lnTo>
                  <a:close/>
                  <a:moveTo>
                    <a:pt x="1054" y="2431"/>
                  </a:moveTo>
                  <a:lnTo>
                    <a:pt x="1231" y="2804"/>
                  </a:lnTo>
                  <a:lnTo>
                    <a:pt x="1044" y="3197"/>
                  </a:lnTo>
                  <a:lnTo>
                    <a:pt x="1202" y="3197"/>
                  </a:lnTo>
                  <a:lnTo>
                    <a:pt x="1319" y="2922"/>
                  </a:lnTo>
                  <a:lnTo>
                    <a:pt x="1438" y="3197"/>
                  </a:lnTo>
                  <a:lnTo>
                    <a:pt x="1596" y="3197"/>
                  </a:lnTo>
                  <a:lnTo>
                    <a:pt x="1399" y="2804"/>
                  </a:lnTo>
                  <a:lnTo>
                    <a:pt x="1586" y="2431"/>
                  </a:lnTo>
                  <a:lnTo>
                    <a:pt x="1428" y="2431"/>
                  </a:lnTo>
                  <a:lnTo>
                    <a:pt x="1319" y="2686"/>
                  </a:lnTo>
                  <a:lnTo>
                    <a:pt x="1221" y="2431"/>
                  </a:lnTo>
                  <a:lnTo>
                    <a:pt x="1054" y="2431"/>
                  </a:lnTo>
                  <a:close/>
                  <a:moveTo>
                    <a:pt x="1812" y="2431"/>
                  </a:moveTo>
                  <a:lnTo>
                    <a:pt x="1664" y="2431"/>
                  </a:lnTo>
                  <a:lnTo>
                    <a:pt x="1664" y="3197"/>
                  </a:lnTo>
                  <a:lnTo>
                    <a:pt x="1812" y="3197"/>
                  </a:lnTo>
                  <a:lnTo>
                    <a:pt x="1812" y="2844"/>
                  </a:lnTo>
                  <a:lnTo>
                    <a:pt x="2009" y="2844"/>
                  </a:lnTo>
                  <a:lnTo>
                    <a:pt x="2009" y="3197"/>
                  </a:lnTo>
                  <a:lnTo>
                    <a:pt x="2146" y="3197"/>
                  </a:lnTo>
                  <a:lnTo>
                    <a:pt x="2146" y="2431"/>
                  </a:lnTo>
                  <a:lnTo>
                    <a:pt x="2009" y="2431"/>
                  </a:lnTo>
                  <a:lnTo>
                    <a:pt x="2009" y="2725"/>
                  </a:lnTo>
                  <a:lnTo>
                    <a:pt x="1812" y="2725"/>
                  </a:lnTo>
                  <a:lnTo>
                    <a:pt x="1812" y="2431"/>
                  </a:lnTo>
                  <a:close/>
                  <a:moveTo>
                    <a:pt x="2255" y="2686"/>
                  </a:moveTo>
                  <a:lnTo>
                    <a:pt x="2255" y="2961"/>
                  </a:lnTo>
                  <a:lnTo>
                    <a:pt x="2255" y="2980"/>
                  </a:lnTo>
                  <a:lnTo>
                    <a:pt x="2256" y="2997"/>
                  </a:lnTo>
                  <a:lnTo>
                    <a:pt x="2257" y="3014"/>
                  </a:lnTo>
                  <a:lnTo>
                    <a:pt x="2260" y="3029"/>
                  </a:lnTo>
                  <a:lnTo>
                    <a:pt x="2262" y="3044"/>
                  </a:lnTo>
                  <a:lnTo>
                    <a:pt x="2265" y="3058"/>
                  </a:lnTo>
                  <a:lnTo>
                    <a:pt x="2268" y="3072"/>
                  </a:lnTo>
                  <a:lnTo>
                    <a:pt x="2273" y="3084"/>
                  </a:lnTo>
                  <a:lnTo>
                    <a:pt x="2277" y="3096"/>
                  </a:lnTo>
                  <a:lnTo>
                    <a:pt x="2283" y="3108"/>
                  </a:lnTo>
                  <a:lnTo>
                    <a:pt x="2288" y="3119"/>
                  </a:lnTo>
                  <a:lnTo>
                    <a:pt x="2294" y="3129"/>
                  </a:lnTo>
                  <a:lnTo>
                    <a:pt x="2301" y="3139"/>
                  </a:lnTo>
                  <a:lnTo>
                    <a:pt x="2308" y="3147"/>
                  </a:lnTo>
                  <a:lnTo>
                    <a:pt x="2315" y="3156"/>
                  </a:lnTo>
                  <a:lnTo>
                    <a:pt x="2323" y="3164"/>
                  </a:lnTo>
                  <a:lnTo>
                    <a:pt x="2331" y="3170"/>
                  </a:lnTo>
                  <a:lnTo>
                    <a:pt x="2340" y="3177"/>
                  </a:lnTo>
                  <a:lnTo>
                    <a:pt x="2349" y="3183"/>
                  </a:lnTo>
                  <a:lnTo>
                    <a:pt x="2359" y="3189"/>
                  </a:lnTo>
                  <a:lnTo>
                    <a:pt x="2368" y="3193"/>
                  </a:lnTo>
                  <a:lnTo>
                    <a:pt x="2378" y="3197"/>
                  </a:lnTo>
                  <a:lnTo>
                    <a:pt x="2389" y="3202"/>
                  </a:lnTo>
                  <a:lnTo>
                    <a:pt x="2400" y="3205"/>
                  </a:lnTo>
                  <a:lnTo>
                    <a:pt x="2424" y="3210"/>
                  </a:lnTo>
                  <a:lnTo>
                    <a:pt x="2448" y="3215"/>
                  </a:lnTo>
                  <a:lnTo>
                    <a:pt x="2474" y="3217"/>
                  </a:lnTo>
                  <a:lnTo>
                    <a:pt x="2501" y="3217"/>
                  </a:lnTo>
                  <a:lnTo>
                    <a:pt x="2528" y="3217"/>
                  </a:lnTo>
                  <a:lnTo>
                    <a:pt x="2555" y="3215"/>
                  </a:lnTo>
                  <a:lnTo>
                    <a:pt x="2579" y="3210"/>
                  </a:lnTo>
                  <a:lnTo>
                    <a:pt x="2601" y="3205"/>
                  </a:lnTo>
                  <a:lnTo>
                    <a:pt x="2613" y="3202"/>
                  </a:lnTo>
                  <a:lnTo>
                    <a:pt x="2623" y="3197"/>
                  </a:lnTo>
                  <a:lnTo>
                    <a:pt x="2634" y="3193"/>
                  </a:lnTo>
                  <a:lnTo>
                    <a:pt x="2644" y="3189"/>
                  </a:lnTo>
                  <a:lnTo>
                    <a:pt x="2654" y="3183"/>
                  </a:lnTo>
                  <a:lnTo>
                    <a:pt x="2662" y="3177"/>
                  </a:lnTo>
                  <a:lnTo>
                    <a:pt x="2671" y="3170"/>
                  </a:lnTo>
                  <a:lnTo>
                    <a:pt x="2680" y="3164"/>
                  </a:lnTo>
                  <a:lnTo>
                    <a:pt x="2687" y="3156"/>
                  </a:lnTo>
                  <a:lnTo>
                    <a:pt x="2695" y="3147"/>
                  </a:lnTo>
                  <a:lnTo>
                    <a:pt x="2701" y="3139"/>
                  </a:lnTo>
                  <a:lnTo>
                    <a:pt x="2708" y="3129"/>
                  </a:lnTo>
                  <a:lnTo>
                    <a:pt x="2715" y="3119"/>
                  </a:lnTo>
                  <a:lnTo>
                    <a:pt x="2720" y="3108"/>
                  </a:lnTo>
                  <a:lnTo>
                    <a:pt x="2725" y="3096"/>
                  </a:lnTo>
                  <a:lnTo>
                    <a:pt x="2730" y="3084"/>
                  </a:lnTo>
                  <a:lnTo>
                    <a:pt x="2734" y="3072"/>
                  </a:lnTo>
                  <a:lnTo>
                    <a:pt x="2737" y="3058"/>
                  </a:lnTo>
                  <a:lnTo>
                    <a:pt x="2741" y="3044"/>
                  </a:lnTo>
                  <a:lnTo>
                    <a:pt x="2743" y="3029"/>
                  </a:lnTo>
                  <a:lnTo>
                    <a:pt x="2745" y="3014"/>
                  </a:lnTo>
                  <a:lnTo>
                    <a:pt x="2746" y="2997"/>
                  </a:lnTo>
                  <a:lnTo>
                    <a:pt x="2747" y="2980"/>
                  </a:lnTo>
                  <a:lnTo>
                    <a:pt x="2747" y="2961"/>
                  </a:lnTo>
                  <a:lnTo>
                    <a:pt x="2747" y="2686"/>
                  </a:lnTo>
                  <a:lnTo>
                    <a:pt x="2747" y="2668"/>
                  </a:lnTo>
                  <a:lnTo>
                    <a:pt x="2746" y="2650"/>
                  </a:lnTo>
                  <a:lnTo>
                    <a:pt x="2745" y="2634"/>
                  </a:lnTo>
                  <a:lnTo>
                    <a:pt x="2743" y="2618"/>
                  </a:lnTo>
                  <a:lnTo>
                    <a:pt x="2741" y="2604"/>
                  </a:lnTo>
                  <a:lnTo>
                    <a:pt x="2737" y="2588"/>
                  </a:lnTo>
                  <a:lnTo>
                    <a:pt x="2734" y="2574"/>
                  </a:lnTo>
                  <a:lnTo>
                    <a:pt x="2730" y="2561"/>
                  </a:lnTo>
                  <a:lnTo>
                    <a:pt x="2725" y="2549"/>
                  </a:lnTo>
                  <a:lnTo>
                    <a:pt x="2720" y="2537"/>
                  </a:lnTo>
                  <a:lnTo>
                    <a:pt x="2715" y="2526"/>
                  </a:lnTo>
                  <a:lnTo>
                    <a:pt x="2708" y="2516"/>
                  </a:lnTo>
                  <a:lnTo>
                    <a:pt x="2701" y="2506"/>
                  </a:lnTo>
                  <a:lnTo>
                    <a:pt x="2695" y="2496"/>
                  </a:lnTo>
                  <a:lnTo>
                    <a:pt x="2687" y="2487"/>
                  </a:lnTo>
                  <a:lnTo>
                    <a:pt x="2680" y="2480"/>
                  </a:lnTo>
                  <a:lnTo>
                    <a:pt x="2671" y="2472"/>
                  </a:lnTo>
                  <a:lnTo>
                    <a:pt x="2662" y="2466"/>
                  </a:lnTo>
                  <a:lnTo>
                    <a:pt x="2654" y="2459"/>
                  </a:lnTo>
                  <a:lnTo>
                    <a:pt x="2644" y="2453"/>
                  </a:lnTo>
                  <a:lnTo>
                    <a:pt x="2634" y="2447"/>
                  </a:lnTo>
                  <a:lnTo>
                    <a:pt x="2623" y="2443"/>
                  </a:lnTo>
                  <a:lnTo>
                    <a:pt x="2613" y="2438"/>
                  </a:lnTo>
                  <a:lnTo>
                    <a:pt x="2601" y="2434"/>
                  </a:lnTo>
                  <a:lnTo>
                    <a:pt x="2579" y="2429"/>
                  </a:lnTo>
                  <a:lnTo>
                    <a:pt x="2555" y="2424"/>
                  </a:lnTo>
                  <a:lnTo>
                    <a:pt x="2528" y="2421"/>
                  </a:lnTo>
                  <a:lnTo>
                    <a:pt x="2501" y="2421"/>
                  </a:lnTo>
                  <a:lnTo>
                    <a:pt x="2474" y="2421"/>
                  </a:lnTo>
                  <a:lnTo>
                    <a:pt x="2448" y="2424"/>
                  </a:lnTo>
                  <a:lnTo>
                    <a:pt x="2424" y="2429"/>
                  </a:lnTo>
                  <a:lnTo>
                    <a:pt x="2400" y="2434"/>
                  </a:lnTo>
                  <a:lnTo>
                    <a:pt x="2389" y="2438"/>
                  </a:lnTo>
                  <a:lnTo>
                    <a:pt x="2378" y="2443"/>
                  </a:lnTo>
                  <a:lnTo>
                    <a:pt x="2368" y="2447"/>
                  </a:lnTo>
                  <a:lnTo>
                    <a:pt x="2359" y="2453"/>
                  </a:lnTo>
                  <a:lnTo>
                    <a:pt x="2349" y="2459"/>
                  </a:lnTo>
                  <a:lnTo>
                    <a:pt x="2340" y="2466"/>
                  </a:lnTo>
                  <a:lnTo>
                    <a:pt x="2331" y="2472"/>
                  </a:lnTo>
                  <a:lnTo>
                    <a:pt x="2323" y="2480"/>
                  </a:lnTo>
                  <a:lnTo>
                    <a:pt x="2315" y="2487"/>
                  </a:lnTo>
                  <a:lnTo>
                    <a:pt x="2308" y="2496"/>
                  </a:lnTo>
                  <a:lnTo>
                    <a:pt x="2301" y="2506"/>
                  </a:lnTo>
                  <a:lnTo>
                    <a:pt x="2294" y="2516"/>
                  </a:lnTo>
                  <a:lnTo>
                    <a:pt x="2288" y="2526"/>
                  </a:lnTo>
                  <a:lnTo>
                    <a:pt x="2283" y="2537"/>
                  </a:lnTo>
                  <a:lnTo>
                    <a:pt x="2277" y="2549"/>
                  </a:lnTo>
                  <a:lnTo>
                    <a:pt x="2273" y="2561"/>
                  </a:lnTo>
                  <a:lnTo>
                    <a:pt x="2268" y="2574"/>
                  </a:lnTo>
                  <a:lnTo>
                    <a:pt x="2265" y="2588"/>
                  </a:lnTo>
                  <a:lnTo>
                    <a:pt x="2262" y="2604"/>
                  </a:lnTo>
                  <a:lnTo>
                    <a:pt x="2260" y="2618"/>
                  </a:lnTo>
                  <a:lnTo>
                    <a:pt x="2257" y="2634"/>
                  </a:lnTo>
                  <a:lnTo>
                    <a:pt x="2256" y="2650"/>
                  </a:lnTo>
                  <a:lnTo>
                    <a:pt x="2255" y="2668"/>
                  </a:lnTo>
                  <a:lnTo>
                    <a:pt x="2255" y="2686"/>
                  </a:lnTo>
                  <a:close/>
                  <a:moveTo>
                    <a:pt x="2501" y="2538"/>
                  </a:moveTo>
                  <a:lnTo>
                    <a:pt x="2513" y="2540"/>
                  </a:lnTo>
                  <a:lnTo>
                    <a:pt x="2525" y="2541"/>
                  </a:lnTo>
                  <a:lnTo>
                    <a:pt x="2536" y="2544"/>
                  </a:lnTo>
                  <a:lnTo>
                    <a:pt x="2546" y="2547"/>
                  </a:lnTo>
                  <a:lnTo>
                    <a:pt x="2555" y="2553"/>
                  </a:lnTo>
                  <a:lnTo>
                    <a:pt x="2562" y="2558"/>
                  </a:lnTo>
                  <a:lnTo>
                    <a:pt x="2570" y="2566"/>
                  </a:lnTo>
                  <a:lnTo>
                    <a:pt x="2576" y="2573"/>
                  </a:lnTo>
                  <a:lnTo>
                    <a:pt x="2582" y="2582"/>
                  </a:lnTo>
                  <a:lnTo>
                    <a:pt x="2586" y="2592"/>
                  </a:lnTo>
                  <a:lnTo>
                    <a:pt x="2590" y="2602"/>
                  </a:lnTo>
                  <a:lnTo>
                    <a:pt x="2594" y="2613"/>
                  </a:lnTo>
                  <a:lnTo>
                    <a:pt x="2596" y="2625"/>
                  </a:lnTo>
                  <a:lnTo>
                    <a:pt x="2598" y="2638"/>
                  </a:lnTo>
                  <a:lnTo>
                    <a:pt x="2599" y="2653"/>
                  </a:lnTo>
                  <a:lnTo>
                    <a:pt x="2599" y="2667"/>
                  </a:lnTo>
                  <a:lnTo>
                    <a:pt x="2599" y="2981"/>
                  </a:lnTo>
                  <a:lnTo>
                    <a:pt x="2599" y="2995"/>
                  </a:lnTo>
                  <a:lnTo>
                    <a:pt x="2598" y="3009"/>
                  </a:lnTo>
                  <a:lnTo>
                    <a:pt x="2596" y="3021"/>
                  </a:lnTo>
                  <a:lnTo>
                    <a:pt x="2594" y="3033"/>
                  </a:lnTo>
                  <a:lnTo>
                    <a:pt x="2590" y="3044"/>
                  </a:lnTo>
                  <a:lnTo>
                    <a:pt x="2586" y="3053"/>
                  </a:lnTo>
                  <a:lnTo>
                    <a:pt x="2582" y="3063"/>
                  </a:lnTo>
                  <a:lnTo>
                    <a:pt x="2576" y="3070"/>
                  </a:lnTo>
                  <a:lnTo>
                    <a:pt x="2570" y="3077"/>
                  </a:lnTo>
                  <a:lnTo>
                    <a:pt x="2562" y="3083"/>
                  </a:lnTo>
                  <a:lnTo>
                    <a:pt x="2555" y="3088"/>
                  </a:lnTo>
                  <a:lnTo>
                    <a:pt x="2546" y="3092"/>
                  </a:lnTo>
                  <a:lnTo>
                    <a:pt x="2536" y="3095"/>
                  </a:lnTo>
                  <a:lnTo>
                    <a:pt x="2525" y="3097"/>
                  </a:lnTo>
                  <a:lnTo>
                    <a:pt x="2513" y="3098"/>
                  </a:lnTo>
                  <a:lnTo>
                    <a:pt x="2501" y="3100"/>
                  </a:lnTo>
                  <a:lnTo>
                    <a:pt x="2488" y="3098"/>
                  </a:lnTo>
                  <a:lnTo>
                    <a:pt x="2477" y="3097"/>
                  </a:lnTo>
                  <a:lnTo>
                    <a:pt x="2466" y="3095"/>
                  </a:lnTo>
                  <a:lnTo>
                    <a:pt x="2457" y="3092"/>
                  </a:lnTo>
                  <a:lnTo>
                    <a:pt x="2448" y="3088"/>
                  </a:lnTo>
                  <a:lnTo>
                    <a:pt x="2439" y="3083"/>
                  </a:lnTo>
                  <a:lnTo>
                    <a:pt x="2433" y="3077"/>
                  </a:lnTo>
                  <a:lnTo>
                    <a:pt x="2426" y="3070"/>
                  </a:lnTo>
                  <a:lnTo>
                    <a:pt x="2421" y="3063"/>
                  </a:lnTo>
                  <a:lnTo>
                    <a:pt x="2415" y="3053"/>
                  </a:lnTo>
                  <a:lnTo>
                    <a:pt x="2412" y="3044"/>
                  </a:lnTo>
                  <a:lnTo>
                    <a:pt x="2409" y="3033"/>
                  </a:lnTo>
                  <a:lnTo>
                    <a:pt x="2405" y="3021"/>
                  </a:lnTo>
                  <a:lnTo>
                    <a:pt x="2404" y="3009"/>
                  </a:lnTo>
                  <a:lnTo>
                    <a:pt x="2403" y="2995"/>
                  </a:lnTo>
                  <a:lnTo>
                    <a:pt x="2402" y="2981"/>
                  </a:lnTo>
                  <a:lnTo>
                    <a:pt x="2402" y="2667"/>
                  </a:lnTo>
                  <a:lnTo>
                    <a:pt x="2403" y="2653"/>
                  </a:lnTo>
                  <a:lnTo>
                    <a:pt x="2404" y="2638"/>
                  </a:lnTo>
                  <a:lnTo>
                    <a:pt x="2405" y="2625"/>
                  </a:lnTo>
                  <a:lnTo>
                    <a:pt x="2409" y="2613"/>
                  </a:lnTo>
                  <a:lnTo>
                    <a:pt x="2412" y="2602"/>
                  </a:lnTo>
                  <a:lnTo>
                    <a:pt x="2415" y="2592"/>
                  </a:lnTo>
                  <a:lnTo>
                    <a:pt x="2421" y="2582"/>
                  </a:lnTo>
                  <a:lnTo>
                    <a:pt x="2426" y="2573"/>
                  </a:lnTo>
                  <a:lnTo>
                    <a:pt x="2433" y="2566"/>
                  </a:lnTo>
                  <a:lnTo>
                    <a:pt x="2439" y="2558"/>
                  </a:lnTo>
                  <a:lnTo>
                    <a:pt x="2448" y="2553"/>
                  </a:lnTo>
                  <a:lnTo>
                    <a:pt x="2457" y="2547"/>
                  </a:lnTo>
                  <a:lnTo>
                    <a:pt x="2466" y="2544"/>
                  </a:lnTo>
                  <a:lnTo>
                    <a:pt x="2477" y="2541"/>
                  </a:lnTo>
                  <a:lnTo>
                    <a:pt x="2488" y="2540"/>
                  </a:lnTo>
                  <a:lnTo>
                    <a:pt x="2501" y="2538"/>
                  </a:lnTo>
                  <a:close/>
                  <a:moveTo>
                    <a:pt x="2925" y="2431"/>
                  </a:moveTo>
                  <a:lnTo>
                    <a:pt x="2925" y="2804"/>
                  </a:lnTo>
                  <a:lnTo>
                    <a:pt x="2925" y="2853"/>
                  </a:lnTo>
                  <a:lnTo>
                    <a:pt x="2923" y="2896"/>
                  </a:lnTo>
                  <a:lnTo>
                    <a:pt x="2922" y="2934"/>
                  </a:lnTo>
                  <a:lnTo>
                    <a:pt x="2920" y="2967"/>
                  </a:lnTo>
                  <a:lnTo>
                    <a:pt x="2918" y="2995"/>
                  </a:lnTo>
                  <a:lnTo>
                    <a:pt x="2916" y="3019"/>
                  </a:lnTo>
                  <a:lnTo>
                    <a:pt x="2913" y="3039"/>
                  </a:lnTo>
                  <a:lnTo>
                    <a:pt x="2908" y="3055"/>
                  </a:lnTo>
                  <a:lnTo>
                    <a:pt x="2904" y="3068"/>
                  </a:lnTo>
                  <a:lnTo>
                    <a:pt x="2898" y="3079"/>
                  </a:lnTo>
                  <a:lnTo>
                    <a:pt x="2893" y="3087"/>
                  </a:lnTo>
                  <a:lnTo>
                    <a:pt x="2888" y="3092"/>
                  </a:lnTo>
                  <a:lnTo>
                    <a:pt x="2880" y="3096"/>
                  </a:lnTo>
                  <a:lnTo>
                    <a:pt x="2872" y="3098"/>
                  </a:lnTo>
                  <a:lnTo>
                    <a:pt x="2865" y="3100"/>
                  </a:lnTo>
                  <a:lnTo>
                    <a:pt x="2856" y="3100"/>
                  </a:lnTo>
                  <a:lnTo>
                    <a:pt x="2846" y="3100"/>
                  </a:lnTo>
                  <a:lnTo>
                    <a:pt x="2835" y="3100"/>
                  </a:lnTo>
                  <a:lnTo>
                    <a:pt x="2826" y="3100"/>
                  </a:lnTo>
                  <a:lnTo>
                    <a:pt x="2816" y="3100"/>
                  </a:lnTo>
                  <a:lnTo>
                    <a:pt x="2816" y="3207"/>
                  </a:lnTo>
                  <a:lnTo>
                    <a:pt x="2824" y="3210"/>
                  </a:lnTo>
                  <a:lnTo>
                    <a:pt x="2833" y="3214"/>
                  </a:lnTo>
                  <a:lnTo>
                    <a:pt x="2843" y="3215"/>
                  </a:lnTo>
                  <a:lnTo>
                    <a:pt x="2853" y="3216"/>
                  </a:lnTo>
                  <a:lnTo>
                    <a:pt x="2877" y="3217"/>
                  </a:lnTo>
                  <a:lnTo>
                    <a:pt x="2905" y="3217"/>
                  </a:lnTo>
                  <a:lnTo>
                    <a:pt x="2916" y="3217"/>
                  </a:lnTo>
                  <a:lnTo>
                    <a:pt x="2926" y="3216"/>
                  </a:lnTo>
                  <a:lnTo>
                    <a:pt x="2935" y="3215"/>
                  </a:lnTo>
                  <a:lnTo>
                    <a:pt x="2945" y="3212"/>
                  </a:lnTo>
                  <a:lnTo>
                    <a:pt x="2955" y="3208"/>
                  </a:lnTo>
                  <a:lnTo>
                    <a:pt x="2963" y="3205"/>
                  </a:lnTo>
                  <a:lnTo>
                    <a:pt x="2971" y="3201"/>
                  </a:lnTo>
                  <a:lnTo>
                    <a:pt x="2979" y="3195"/>
                  </a:lnTo>
                  <a:lnTo>
                    <a:pt x="2987" y="3189"/>
                  </a:lnTo>
                  <a:lnTo>
                    <a:pt x="2993" y="3182"/>
                  </a:lnTo>
                  <a:lnTo>
                    <a:pt x="3001" y="3175"/>
                  </a:lnTo>
                  <a:lnTo>
                    <a:pt x="3006" y="3167"/>
                  </a:lnTo>
                  <a:lnTo>
                    <a:pt x="3013" y="3157"/>
                  </a:lnTo>
                  <a:lnTo>
                    <a:pt x="3018" y="3149"/>
                  </a:lnTo>
                  <a:lnTo>
                    <a:pt x="3023" y="3138"/>
                  </a:lnTo>
                  <a:lnTo>
                    <a:pt x="3028" y="3127"/>
                  </a:lnTo>
                  <a:lnTo>
                    <a:pt x="3037" y="3102"/>
                  </a:lnTo>
                  <a:lnTo>
                    <a:pt x="3043" y="3075"/>
                  </a:lnTo>
                  <a:lnTo>
                    <a:pt x="3050" y="3044"/>
                  </a:lnTo>
                  <a:lnTo>
                    <a:pt x="3054" y="3010"/>
                  </a:lnTo>
                  <a:lnTo>
                    <a:pt x="3057" y="2973"/>
                  </a:lnTo>
                  <a:lnTo>
                    <a:pt x="3061" y="2933"/>
                  </a:lnTo>
                  <a:lnTo>
                    <a:pt x="3062" y="2890"/>
                  </a:lnTo>
                  <a:lnTo>
                    <a:pt x="3063" y="2844"/>
                  </a:lnTo>
                  <a:lnTo>
                    <a:pt x="3063" y="2548"/>
                  </a:lnTo>
                  <a:lnTo>
                    <a:pt x="3219" y="2548"/>
                  </a:lnTo>
                  <a:lnTo>
                    <a:pt x="3219" y="3197"/>
                  </a:lnTo>
                  <a:lnTo>
                    <a:pt x="3367" y="3197"/>
                  </a:lnTo>
                  <a:lnTo>
                    <a:pt x="3367" y="2431"/>
                  </a:lnTo>
                  <a:lnTo>
                    <a:pt x="2925" y="2431"/>
                  </a:lnTo>
                  <a:close/>
                  <a:moveTo>
                    <a:pt x="3475" y="2686"/>
                  </a:moveTo>
                  <a:lnTo>
                    <a:pt x="3475" y="2961"/>
                  </a:lnTo>
                  <a:lnTo>
                    <a:pt x="3476" y="2980"/>
                  </a:lnTo>
                  <a:lnTo>
                    <a:pt x="3477" y="2997"/>
                  </a:lnTo>
                  <a:lnTo>
                    <a:pt x="3479" y="3014"/>
                  </a:lnTo>
                  <a:lnTo>
                    <a:pt x="3481" y="3029"/>
                  </a:lnTo>
                  <a:lnTo>
                    <a:pt x="3483" y="3044"/>
                  </a:lnTo>
                  <a:lnTo>
                    <a:pt x="3486" y="3058"/>
                  </a:lnTo>
                  <a:lnTo>
                    <a:pt x="3489" y="3072"/>
                  </a:lnTo>
                  <a:lnTo>
                    <a:pt x="3494" y="3084"/>
                  </a:lnTo>
                  <a:lnTo>
                    <a:pt x="3498" y="3096"/>
                  </a:lnTo>
                  <a:lnTo>
                    <a:pt x="3504" y="3108"/>
                  </a:lnTo>
                  <a:lnTo>
                    <a:pt x="3509" y="3119"/>
                  </a:lnTo>
                  <a:lnTo>
                    <a:pt x="3514" y="3129"/>
                  </a:lnTo>
                  <a:lnTo>
                    <a:pt x="3521" y="3139"/>
                  </a:lnTo>
                  <a:lnTo>
                    <a:pt x="3529" y="3147"/>
                  </a:lnTo>
                  <a:lnTo>
                    <a:pt x="3535" y="3156"/>
                  </a:lnTo>
                  <a:lnTo>
                    <a:pt x="3544" y="3164"/>
                  </a:lnTo>
                  <a:lnTo>
                    <a:pt x="3551" y="3170"/>
                  </a:lnTo>
                  <a:lnTo>
                    <a:pt x="3560" y="3177"/>
                  </a:lnTo>
                  <a:lnTo>
                    <a:pt x="3570" y="3183"/>
                  </a:lnTo>
                  <a:lnTo>
                    <a:pt x="3579" y="3189"/>
                  </a:lnTo>
                  <a:lnTo>
                    <a:pt x="3590" y="3193"/>
                  </a:lnTo>
                  <a:lnTo>
                    <a:pt x="3599" y="3197"/>
                  </a:lnTo>
                  <a:lnTo>
                    <a:pt x="3610" y="3202"/>
                  </a:lnTo>
                  <a:lnTo>
                    <a:pt x="3621" y="3205"/>
                  </a:lnTo>
                  <a:lnTo>
                    <a:pt x="3644" y="3210"/>
                  </a:lnTo>
                  <a:lnTo>
                    <a:pt x="3669" y="3215"/>
                  </a:lnTo>
                  <a:lnTo>
                    <a:pt x="3695" y="3217"/>
                  </a:lnTo>
                  <a:lnTo>
                    <a:pt x="3722" y="3217"/>
                  </a:lnTo>
                  <a:lnTo>
                    <a:pt x="3749" y="3217"/>
                  </a:lnTo>
                  <a:lnTo>
                    <a:pt x="3775" y="3215"/>
                  </a:lnTo>
                  <a:lnTo>
                    <a:pt x="3800" y="3210"/>
                  </a:lnTo>
                  <a:lnTo>
                    <a:pt x="3822" y="3205"/>
                  </a:lnTo>
                  <a:lnTo>
                    <a:pt x="3833" y="3202"/>
                  </a:lnTo>
                  <a:lnTo>
                    <a:pt x="3844" y="3197"/>
                  </a:lnTo>
                  <a:lnTo>
                    <a:pt x="3855" y="3193"/>
                  </a:lnTo>
                  <a:lnTo>
                    <a:pt x="3865" y="3189"/>
                  </a:lnTo>
                  <a:lnTo>
                    <a:pt x="3875" y="3183"/>
                  </a:lnTo>
                  <a:lnTo>
                    <a:pt x="3883" y="3177"/>
                  </a:lnTo>
                  <a:lnTo>
                    <a:pt x="3892" y="3170"/>
                  </a:lnTo>
                  <a:lnTo>
                    <a:pt x="3901" y="3164"/>
                  </a:lnTo>
                  <a:lnTo>
                    <a:pt x="3908" y="3156"/>
                  </a:lnTo>
                  <a:lnTo>
                    <a:pt x="3916" y="3147"/>
                  </a:lnTo>
                  <a:lnTo>
                    <a:pt x="3923" y="3139"/>
                  </a:lnTo>
                  <a:lnTo>
                    <a:pt x="3929" y="3129"/>
                  </a:lnTo>
                  <a:lnTo>
                    <a:pt x="3936" y="3119"/>
                  </a:lnTo>
                  <a:lnTo>
                    <a:pt x="3941" y="3108"/>
                  </a:lnTo>
                  <a:lnTo>
                    <a:pt x="3945" y="3096"/>
                  </a:lnTo>
                  <a:lnTo>
                    <a:pt x="3951" y="3084"/>
                  </a:lnTo>
                  <a:lnTo>
                    <a:pt x="3954" y="3072"/>
                  </a:lnTo>
                  <a:lnTo>
                    <a:pt x="3958" y="3058"/>
                  </a:lnTo>
                  <a:lnTo>
                    <a:pt x="3961" y="3044"/>
                  </a:lnTo>
                  <a:lnTo>
                    <a:pt x="3964" y="3029"/>
                  </a:lnTo>
                  <a:lnTo>
                    <a:pt x="3965" y="3014"/>
                  </a:lnTo>
                  <a:lnTo>
                    <a:pt x="3967" y="2997"/>
                  </a:lnTo>
                  <a:lnTo>
                    <a:pt x="3967" y="2980"/>
                  </a:lnTo>
                  <a:lnTo>
                    <a:pt x="3968" y="2961"/>
                  </a:lnTo>
                  <a:lnTo>
                    <a:pt x="3968" y="2686"/>
                  </a:lnTo>
                  <a:lnTo>
                    <a:pt x="3967" y="2668"/>
                  </a:lnTo>
                  <a:lnTo>
                    <a:pt x="3967" y="2650"/>
                  </a:lnTo>
                  <a:lnTo>
                    <a:pt x="3965" y="2634"/>
                  </a:lnTo>
                  <a:lnTo>
                    <a:pt x="3964" y="2618"/>
                  </a:lnTo>
                  <a:lnTo>
                    <a:pt x="3961" y="2604"/>
                  </a:lnTo>
                  <a:lnTo>
                    <a:pt x="3958" y="2588"/>
                  </a:lnTo>
                  <a:lnTo>
                    <a:pt x="3954" y="2574"/>
                  </a:lnTo>
                  <a:lnTo>
                    <a:pt x="3951" y="2561"/>
                  </a:lnTo>
                  <a:lnTo>
                    <a:pt x="3945" y="2549"/>
                  </a:lnTo>
                  <a:lnTo>
                    <a:pt x="3941" y="2537"/>
                  </a:lnTo>
                  <a:lnTo>
                    <a:pt x="3936" y="2526"/>
                  </a:lnTo>
                  <a:lnTo>
                    <a:pt x="3929" y="2516"/>
                  </a:lnTo>
                  <a:lnTo>
                    <a:pt x="3923" y="2506"/>
                  </a:lnTo>
                  <a:lnTo>
                    <a:pt x="3916" y="2496"/>
                  </a:lnTo>
                  <a:lnTo>
                    <a:pt x="3908" y="2487"/>
                  </a:lnTo>
                  <a:lnTo>
                    <a:pt x="3901" y="2480"/>
                  </a:lnTo>
                  <a:lnTo>
                    <a:pt x="3892" y="2472"/>
                  </a:lnTo>
                  <a:lnTo>
                    <a:pt x="3883" y="2466"/>
                  </a:lnTo>
                  <a:lnTo>
                    <a:pt x="3875" y="2459"/>
                  </a:lnTo>
                  <a:lnTo>
                    <a:pt x="3865" y="2453"/>
                  </a:lnTo>
                  <a:lnTo>
                    <a:pt x="3855" y="2447"/>
                  </a:lnTo>
                  <a:lnTo>
                    <a:pt x="3844" y="2443"/>
                  </a:lnTo>
                  <a:lnTo>
                    <a:pt x="3833" y="2438"/>
                  </a:lnTo>
                  <a:lnTo>
                    <a:pt x="3822" y="2434"/>
                  </a:lnTo>
                  <a:lnTo>
                    <a:pt x="3800" y="2429"/>
                  </a:lnTo>
                  <a:lnTo>
                    <a:pt x="3775" y="2424"/>
                  </a:lnTo>
                  <a:lnTo>
                    <a:pt x="3749" y="2421"/>
                  </a:lnTo>
                  <a:lnTo>
                    <a:pt x="3722" y="2421"/>
                  </a:lnTo>
                  <a:lnTo>
                    <a:pt x="3695" y="2421"/>
                  </a:lnTo>
                  <a:lnTo>
                    <a:pt x="3669" y="2424"/>
                  </a:lnTo>
                  <a:lnTo>
                    <a:pt x="3644" y="2429"/>
                  </a:lnTo>
                  <a:lnTo>
                    <a:pt x="3621" y="2434"/>
                  </a:lnTo>
                  <a:lnTo>
                    <a:pt x="3610" y="2438"/>
                  </a:lnTo>
                  <a:lnTo>
                    <a:pt x="3599" y="2443"/>
                  </a:lnTo>
                  <a:lnTo>
                    <a:pt x="3590" y="2447"/>
                  </a:lnTo>
                  <a:lnTo>
                    <a:pt x="3579" y="2453"/>
                  </a:lnTo>
                  <a:lnTo>
                    <a:pt x="3570" y="2459"/>
                  </a:lnTo>
                  <a:lnTo>
                    <a:pt x="3560" y="2466"/>
                  </a:lnTo>
                  <a:lnTo>
                    <a:pt x="3551" y="2472"/>
                  </a:lnTo>
                  <a:lnTo>
                    <a:pt x="3544" y="2480"/>
                  </a:lnTo>
                  <a:lnTo>
                    <a:pt x="3535" y="2487"/>
                  </a:lnTo>
                  <a:lnTo>
                    <a:pt x="3529" y="2496"/>
                  </a:lnTo>
                  <a:lnTo>
                    <a:pt x="3521" y="2506"/>
                  </a:lnTo>
                  <a:lnTo>
                    <a:pt x="3514" y="2516"/>
                  </a:lnTo>
                  <a:lnTo>
                    <a:pt x="3509" y="2526"/>
                  </a:lnTo>
                  <a:lnTo>
                    <a:pt x="3504" y="2537"/>
                  </a:lnTo>
                  <a:lnTo>
                    <a:pt x="3498" y="2549"/>
                  </a:lnTo>
                  <a:lnTo>
                    <a:pt x="3494" y="2561"/>
                  </a:lnTo>
                  <a:lnTo>
                    <a:pt x="3489" y="2574"/>
                  </a:lnTo>
                  <a:lnTo>
                    <a:pt x="3486" y="2588"/>
                  </a:lnTo>
                  <a:lnTo>
                    <a:pt x="3483" y="2604"/>
                  </a:lnTo>
                  <a:lnTo>
                    <a:pt x="3481" y="2618"/>
                  </a:lnTo>
                  <a:lnTo>
                    <a:pt x="3479" y="2634"/>
                  </a:lnTo>
                  <a:lnTo>
                    <a:pt x="3477" y="2650"/>
                  </a:lnTo>
                  <a:lnTo>
                    <a:pt x="3476" y="2668"/>
                  </a:lnTo>
                  <a:lnTo>
                    <a:pt x="3475" y="2686"/>
                  </a:lnTo>
                  <a:close/>
                  <a:moveTo>
                    <a:pt x="3722" y="2538"/>
                  </a:moveTo>
                  <a:lnTo>
                    <a:pt x="3734" y="2540"/>
                  </a:lnTo>
                  <a:lnTo>
                    <a:pt x="3746" y="2541"/>
                  </a:lnTo>
                  <a:lnTo>
                    <a:pt x="3756" y="2544"/>
                  </a:lnTo>
                  <a:lnTo>
                    <a:pt x="3766" y="2547"/>
                  </a:lnTo>
                  <a:lnTo>
                    <a:pt x="3776" y="2553"/>
                  </a:lnTo>
                  <a:lnTo>
                    <a:pt x="3783" y="2558"/>
                  </a:lnTo>
                  <a:lnTo>
                    <a:pt x="3791" y="2566"/>
                  </a:lnTo>
                  <a:lnTo>
                    <a:pt x="3797" y="2573"/>
                  </a:lnTo>
                  <a:lnTo>
                    <a:pt x="3803" y="2582"/>
                  </a:lnTo>
                  <a:lnTo>
                    <a:pt x="3807" y="2592"/>
                  </a:lnTo>
                  <a:lnTo>
                    <a:pt x="3812" y="2602"/>
                  </a:lnTo>
                  <a:lnTo>
                    <a:pt x="3815" y="2613"/>
                  </a:lnTo>
                  <a:lnTo>
                    <a:pt x="3817" y="2625"/>
                  </a:lnTo>
                  <a:lnTo>
                    <a:pt x="3819" y="2638"/>
                  </a:lnTo>
                  <a:lnTo>
                    <a:pt x="3820" y="2653"/>
                  </a:lnTo>
                  <a:lnTo>
                    <a:pt x="3820" y="2667"/>
                  </a:lnTo>
                  <a:lnTo>
                    <a:pt x="3820" y="2981"/>
                  </a:lnTo>
                  <a:lnTo>
                    <a:pt x="3820" y="2995"/>
                  </a:lnTo>
                  <a:lnTo>
                    <a:pt x="3819" y="3009"/>
                  </a:lnTo>
                  <a:lnTo>
                    <a:pt x="3817" y="3021"/>
                  </a:lnTo>
                  <a:lnTo>
                    <a:pt x="3815" y="3033"/>
                  </a:lnTo>
                  <a:lnTo>
                    <a:pt x="3812" y="3044"/>
                  </a:lnTo>
                  <a:lnTo>
                    <a:pt x="3807" y="3053"/>
                  </a:lnTo>
                  <a:lnTo>
                    <a:pt x="3803" y="3063"/>
                  </a:lnTo>
                  <a:lnTo>
                    <a:pt x="3797" y="3070"/>
                  </a:lnTo>
                  <a:lnTo>
                    <a:pt x="3791" y="3077"/>
                  </a:lnTo>
                  <a:lnTo>
                    <a:pt x="3783" y="3083"/>
                  </a:lnTo>
                  <a:lnTo>
                    <a:pt x="3776" y="3088"/>
                  </a:lnTo>
                  <a:lnTo>
                    <a:pt x="3766" y="3092"/>
                  </a:lnTo>
                  <a:lnTo>
                    <a:pt x="3756" y="3095"/>
                  </a:lnTo>
                  <a:lnTo>
                    <a:pt x="3746" y="3097"/>
                  </a:lnTo>
                  <a:lnTo>
                    <a:pt x="3734" y="3098"/>
                  </a:lnTo>
                  <a:lnTo>
                    <a:pt x="3722" y="3100"/>
                  </a:lnTo>
                  <a:lnTo>
                    <a:pt x="3709" y="3098"/>
                  </a:lnTo>
                  <a:lnTo>
                    <a:pt x="3698" y="3097"/>
                  </a:lnTo>
                  <a:lnTo>
                    <a:pt x="3687" y="3095"/>
                  </a:lnTo>
                  <a:lnTo>
                    <a:pt x="3678" y="3092"/>
                  </a:lnTo>
                  <a:lnTo>
                    <a:pt x="3669" y="3088"/>
                  </a:lnTo>
                  <a:lnTo>
                    <a:pt x="3660" y="3083"/>
                  </a:lnTo>
                  <a:lnTo>
                    <a:pt x="3654" y="3077"/>
                  </a:lnTo>
                  <a:lnTo>
                    <a:pt x="3647" y="3070"/>
                  </a:lnTo>
                  <a:lnTo>
                    <a:pt x="3642" y="3063"/>
                  </a:lnTo>
                  <a:lnTo>
                    <a:pt x="3636" y="3053"/>
                  </a:lnTo>
                  <a:lnTo>
                    <a:pt x="3632" y="3044"/>
                  </a:lnTo>
                  <a:lnTo>
                    <a:pt x="3629" y="3033"/>
                  </a:lnTo>
                  <a:lnTo>
                    <a:pt x="3627" y="3021"/>
                  </a:lnTo>
                  <a:lnTo>
                    <a:pt x="3624" y="3009"/>
                  </a:lnTo>
                  <a:lnTo>
                    <a:pt x="3624" y="2995"/>
                  </a:lnTo>
                  <a:lnTo>
                    <a:pt x="3623" y="2981"/>
                  </a:lnTo>
                  <a:lnTo>
                    <a:pt x="3623" y="2667"/>
                  </a:lnTo>
                  <a:lnTo>
                    <a:pt x="3624" y="2653"/>
                  </a:lnTo>
                  <a:lnTo>
                    <a:pt x="3624" y="2638"/>
                  </a:lnTo>
                  <a:lnTo>
                    <a:pt x="3627" y="2625"/>
                  </a:lnTo>
                  <a:lnTo>
                    <a:pt x="3629" y="2613"/>
                  </a:lnTo>
                  <a:lnTo>
                    <a:pt x="3632" y="2602"/>
                  </a:lnTo>
                  <a:lnTo>
                    <a:pt x="3636" y="2592"/>
                  </a:lnTo>
                  <a:lnTo>
                    <a:pt x="3642" y="2582"/>
                  </a:lnTo>
                  <a:lnTo>
                    <a:pt x="3647" y="2573"/>
                  </a:lnTo>
                  <a:lnTo>
                    <a:pt x="3654" y="2566"/>
                  </a:lnTo>
                  <a:lnTo>
                    <a:pt x="3660" y="2558"/>
                  </a:lnTo>
                  <a:lnTo>
                    <a:pt x="3669" y="2553"/>
                  </a:lnTo>
                  <a:lnTo>
                    <a:pt x="3678" y="2547"/>
                  </a:lnTo>
                  <a:lnTo>
                    <a:pt x="3687" y="2544"/>
                  </a:lnTo>
                  <a:lnTo>
                    <a:pt x="3698" y="2541"/>
                  </a:lnTo>
                  <a:lnTo>
                    <a:pt x="3709" y="2540"/>
                  </a:lnTo>
                  <a:lnTo>
                    <a:pt x="3722" y="2538"/>
                  </a:lnTo>
                  <a:close/>
                  <a:moveTo>
                    <a:pt x="4076" y="2431"/>
                  </a:moveTo>
                  <a:lnTo>
                    <a:pt x="4076" y="3197"/>
                  </a:lnTo>
                  <a:lnTo>
                    <a:pt x="4214" y="3197"/>
                  </a:lnTo>
                  <a:lnTo>
                    <a:pt x="4214" y="2548"/>
                  </a:lnTo>
                  <a:lnTo>
                    <a:pt x="4480" y="2548"/>
                  </a:lnTo>
                  <a:lnTo>
                    <a:pt x="4480" y="2431"/>
                  </a:lnTo>
                  <a:lnTo>
                    <a:pt x="4076" y="2431"/>
                  </a:lnTo>
                  <a:close/>
                  <a:moveTo>
                    <a:pt x="4549" y="2431"/>
                  </a:moveTo>
                  <a:lnTo>
                    <a:pt x="4549" y="3197"/>
                  </a:lnTo>
                  <a:lnTo>
                    <a:pt x="4706" y="3197"/>
                  </a:lnTo>
                  <a:lnTo>
                    <a:pt x="4923" y="2647"/>
                  </a:lnTo>
                  <a:lnTo>
                    <a:pt x="4919" y="2673"/>
                  </a:lnTo>
                  <a:lnTo>
                    <a:pt x="4916" y="2700"/>
                  </a:lnTo>
                  <a:lnTo>
                    <a:pt x="4913" y="2730"/>
                  </a:lnTo>
                  <a:lnTo>
                    <a:pt x="4910" y="2761"/>
                  </a:lnTo>
                  <a:lnTo>
                    <a:pt x="4907" y="2795"/>
                  </a:lnTo>
                  <a:lnTo>
                    <a:pt x="4905" y="2831"/>
                  </a:lnTo>
                  <a:lnTo>
                    <a:pt x="4904" y="2870"/>
                  </a:lnTo>
                  <a:lnTo>
                    <a:pt x="4903" y="2913"/>
                  </a:lnTo>
                  <a:lnTo>
                    <a:pt x="4903" y="3197"/>
                  </a:lnTo>
                  <a:lnTo>
                    <a:pt x="5041" y="3197"/>
                  </a:lnTo>
                  <a:lnTo>
                    <a:pt x="5041" y="2431"/>
                  </a:lnTo>
                  <a:lnTo>
                    <a:pt x="4883" y="2431"/>
                  </a:lnTo>
                  <a:lnTo>
                    <a:pt x="4667" y="2991"/>
                  </a:lnTo>
                  <a:lnTo>
                    <a:pt x="4670" y="2980"/>
                  </a:lnTo>
                  <a:lnTo>
                    <a:pt x="4673" y="2967"/>
                  </a:lnTo>
                  <a:lnTo>
                    <a:pt x="4676" y="2953"/>
                  </a:lnTo>
                  <a:lnTo>
                    <a:pt x="4679" y="2938"/>
                  </a:lnTo>
                  <a:lnTo>
                    <a:pt x="4682" y="2905"/>
                  </a:lnTo>
                  <a:lnTo>
                    <a:pt x="4684" y="2869"/>
                  </a:lnTo>
                  <a:lnTo>
                    <a:pt x="4685" y="2833"/>
                  </a:lnTo>
                  <a:lnTo>
                    <a:pt x="4686" y="2796"/>
                  </a:lnTo>
                  <a:lnTo>
                    <a:pt x="4686" y="2760"/>
                  </a:lnTo>
                  <a:lnTo>
                    <a:pt x="4686" y="2725"/>
                  </a:lnTo>
                  <a:lnTo>
                    <a:pt x="4686" y="2431"/>
                  </a:lnTo>
                  <a:lnTo>
                    <a:pt x="4549" y="2431"/>
                  </a:lnTo>
                  <a:close/>
                  <a:moveTo>
                    <a:pt x="5149" y="2431"/>
                  </a:moveTo>
                  <a:lnTo>
                    <a:pt x="5149" y="3197"/>
                  </a:lnTo>
                  <a:lnTo>
                    <a:pt x="5307" y="3197"/>
                  </a:lnTo>
                  <a:lnTo>
                    <a:pt x="5514" y="2647"/>
                  </a:lnTo>
                  <a:lnTo>
                    <a:pt x="5523" y="2647"/>
                  </a:lnTo>
                  <a:lnTo>
                    <a:pt x="5517" y="2673"/>
                  </a:lnTo>
                  <a:lnTo>
                    <a:pt x="5512" y="2700"/>
                  </a:lnTo>
                  <a:lnTo>
                    <a:pt x="5508" y="2730"/>
                  </a:lnTo>
                  <a:lnTo>
                    <a:pt x="5506" y="2761"/>
                  </a:lnTo>
                  <a:lnTo>
                    <a:pt x="5505" y="2795"/>
                  </a:lnTo>
                  <a:lnTo>
                    <a:pt x="5504" y="2831"/>
                  </a:lnTo>
                  <a:lnTo>
                    <a:pt x="5504" y="2870"/>
                  </a:lnTo>
                  <a:lnTo>
                    <a:pt x="5504" y="2913"/>
                  </a:lnTo>
                  <a:lnTo>
                    <a:pt x="5504" y="3197"/>
                  </a:lnTo>
                  <a:lnTo>
                    <a:pt x="5642" y="3197"/>
                  </a:lnTo>
                  <a:lnTo>
                    <a:pt x="5642" y="2431"/>
                  </a:lnTo>
                  <a:lnTo>
                    <a:pt x="5484" y="2431"/>
                  </a:lnTo>
                  <a:lnTo>
                    <a:pt x="5268" y="2991"/>
                  </a:lnTo>
                  <a:lnTo>
                    <a:pt x="5271" y="2967"/>
                  </a:lnTo>
                  <a:lnTo>
                    <a:pt x="5275" y="2938"/>
                  </a:lnTo>
                  <a:lnTo>
                    <a:pt x="5278" y="2905"/>
                  </a:lnTo>
                  <a:lnTo>
                    <a:pt x="5281" y="2869"/>
                  </a:lnTo>
                  <a:lnTo>
                    <a:pt x="5284" y="2833"/>
                  </a:lnTo>
                  <a:lnTo>
                    <a:pt x="5285" y="2796"/>
                  </a:lnTo>
                  <a:lnTo>
                    <a:pt x="5287" y="2760"/>
                  </a:lnTo>
                  <a:lnTo>
                    <a:pt x="5287" y="2725"/>
                  </a:lnTo>
                  <a:lnTo>
                    <a:pt x="5287" y="2431"/>
                  </a:lnTo>
                  <a:lnTo>
                    <a:pt x="5149" y="2431"/>
                  </a:lnTo>
                  <a:close/>
                  <a:moveTo>
                    <a:pt x="5238" y="2224"/>
                  </a:moveTo>
                  <a:lnTo>
                    <a:pt x="5238" y="2238"/>
                  </a:lnTo>
                  <a:lnTo>
                    <a:pt x="5239" y="2254"/>
                  </a:lnTo>
                  <a:lnTo>
                    <a:pt x="5241" y="2268"/>
                  </a:lnTo>
                  <a:lnTo>
                    <a:pt x="5245" y="2282"/>
                  </a:lnTo>
                  <a:lnTo>
                    <a:pt x="5248" y="2295"/>
                  </a:lnTo>
                  <a:lnTo>
                    <a:pt x="5253" y="2308"/>
                  </a:lnTo>
                  <a:lnTo>
                    <a:pt x="5260" y="2321"/>
                  </a:lnTo>
                  <a:lnTo>
                    <a:pt x="5268" y="2332"/>
                  </a:lnTo>
                  <a:lnTo>
                    <a:pt x="5276" y="2343"/>
                  </a:lnTo>
                  <a:lnTo>
                    <a:pt x="5287" y="2352"/>
                  </a:lnTo>
                  <a:lnTo>
                    <a:pt x="5299" y="2360"/>
                  </a:lnTo>
                  <a:lnTo>
                    <a:pt x="5312" y="2368"/>
                  </a:lnTo>
                  <a:lnTo>
                    <a:pt x="5329" y="2373"/>
                  </a:lnTo>
                  <a:lnTo>
                    <a:pt x="5345" y="2377"/>
                  </a:lnTo>
                  <a:lnTo>
                    <a:pt x="5364" y="2381"/>
                  </a:lnTo>
                  <a:lnTo>
                    <a:pt x="5385" y="2381"/>
                  </a:lnTo>
                  <a:lnTo>
                    <a:pt x="5408" y="2381"/>
                  </a:lnTo>
                  <a:lnTo>
                    <a:pt x="5429" y="2377"/>
                  </a:lnTo>
                  <a:lnTo>
                    <a:pt x="5447" y="2373"/>
                  </a:lnTo>
                  <a:lnTo>
                    <a:pt x="5465" y="2368"/>
                  </a:lnTo>
                  <a:lnTo>
                    <a:pt x="5479" y="2360"/>
                  </a:lnTo>
                  <a:lnTo>
                    <a:pt x="5492" y="2352"/>
                  </a:lnTo>
                  <a:lnTo>
                    <a:pt x="5503" y="2343"/>
                  </a:lnTo>
                  <a:lnTo>
                    <a:pt x="5512" y="2332"/>
                  </a:lnTo>
                  <a:lnTo>
                    <a:pt x="5520" y="2321"/>
                  </a:lnTo>
                  <a:lnTo>
                    <a:pt x="5527" y="2308"/>
                  </a:lnTo>
                  <a:lnTo>
                    <a:pt x="5532" y="2295"/>
                  </a:lnTo>
                  <a:lnTo>
                    <a:pt x="5536" y="2282"/>
                  </a:lnTo>
                  <a:lnTo>
                    <a:pt x="5540" y="2268"/>
                  </a:lnTo>
                  <a:lnTo>
                    <a:pt x="5542" y="2254"/>
                  </a:lnTo>
                  <a:lnTo>
                    <a:pt x="5543" y="2238"/>
                  </a:lnTo>
                  <a:lnTo>
                    <a:pt x="5543" y="2224"/>
                  </a:lnTo>
                  <a:lnTo>
                    <a:pt x="5465" y="2224"/>
                  </a:lnTo>
                  <a:lnTo>
                    <a:pt x="5463" y="2235"/>
                  </a:lnTo>
                  <a:lnTo>
                    <a:pt x="5463" y="2245"/>
                  </a:lnTo>
                  <a:lnTo>
                    <a:pt x="5461" y="2254"/>
                  </a:lnTo>
                  <a:lnTo>
                    <a:pt x="5459" y="2262"/>
                  </a:lnTo>
                  <a:lnTo>
                    <a:pt x="5456" y="2271"/>
                  </a:lnTo>
                  <a:lnTo>
                    <a:pt x="5453" y="2277"/>
                  </a:lnTo>
                  <a:lnTo>
                    <a:pt x="5448" y="2284"/>
                  </a:lnTo>
                  <a:lnTo>
                    <a:pt x="5444" y="2290"/>
                  </a:lnTo>
                  <a:lnTo>
                    <a:pt x="5438" y="2296"/>
                  </a:lnTo>
                  <a:lnTo>
                    <a:pt x="5432" y="2300"/>
                  </a:lnTo>
                  <a:lnTo>
                    <a:pt x="5425" y="2304"/>
                  </a:lnTo>
                  <a:lnTo>
                    <a:pt x="5419" y="2307"/>
                  </a:lnTo>
                  <a:lnTo>
                    <a:pt x="5411" y="2309"/>
                  </a:lnTo>
                  <a:lnTo>
                    <a:pt x="5403" y="2311"/>
                  </a:lnTo>
                  <a:lnTo>
                    <a:pt x="5395" y="2312"/>
                  </a:lnTo>
                  <a:lnTo>
                    <a:pt x="5385" y="2312"/>
                  </a:lnTo>
                  <a:lnTo>
                    <a:pt x="5376" y="2312"/>
                  </a:lnTo>
                  <a:lnTo>
                    <a:pt x="5368" y="2311"/>
                  </a:lnTo>
                  <a:lnTo>
                    <a:pt x="5360" y="2309"/>
                  </a:lnTo>
                  <a:lnTo>
                    <a:pt x="5352" y="2307"/>
                  </a:lnTo>
                  <a:lnTo>
                    <a:pt x="5346" y="2304"/>
                  </a:lnTo>
                  <a:lnTo>
                    <a:pt x="5339" y="2300"/>
                  </a:lnTo>
                  <a:lnTo>
                    <a:pt x="5333" y="2296"/>
                  </a:lnTo>
                  <a:lnTo>
                    <a:pt x="5327" y="2290"/>
                  </a:lnTo>
                  <a:lnTo>
                    <a:pt x="5323" y="2284"/>
                  </a:lnTo>
                  <a:lnTo>
                    <a:pt x="5319" y="2277"/>
                  </a:lnTo>
                  <a:lnTo>
                    <a:pt x="5315" y="2271"/>
                  </a:lnTo>
                  <a:lnTo>
                    <a:pt x="5312" y="2262"/>
                  </a:lnTo>
                  <a:lnTo>
                    <a:pt x="5310" y="2254"/>
                  </a:lnTo>
                  <a:lnTo>
                    <a:pt x="5308" y="2245"/>
                  </a:lnTo>
                  <a:lnTo>
                    <a:pt x="5307" y="2235"/>
                  </a:lnTo>
                  <a:lnTo>
                    <a:pt x="5307" y="2224"/>
                  </a:lnTo>
                  <a:lnTo>
                    <a:pt x="5238" y="222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36"/>
            <p:cNvSpPr>
              <a:spLocks noEditPoints="1"/>
            </p:cNvSpPr>
            <p:nvPr/>
          </p:nvSpPr>
          <p:spPr bwMode="auto">
            <a:xfrm>
              <a:off x="4986985" y="1157629"/>
              <a:ext cx="34760" cy="34760"/>
            </a:xfrm>
            <a:custGeom>
              <a:avLst/>
              <a:gdLst>
                <a:gd name="T0" fmla="*/ 345 w 551"/>
                <a:gd name="T1" fmla="*/ 8 h 551"/>
                <a:gd name="T2" fmla="*/ 428 w 551"/>
                <a:gd name="T3" fmla="*/ 44 h 551"/>
                <a:gd name="T4" fmla="*/ 495 w 551"/>
                <a:gd name="T5" fmla="*/ 105 h 551"/>
                <a:gd name="T6" fmla="*/ 537 w 551"/>
                <a:gd name="T7" fmla="*/ 188 h 551"/>
                <a:gd name="T8" fmla="*/ 551 w 551"/>
                <a:gd name="T9" fmla="*/ 275 h 551"/>
                <a:gd name="T10" fmla="*/ 537 w 551"/>
                <a:gd name="T11" fmla="*/ 362 h 551"/>
                <a:gd name="T12" fmla="*/ 496 w 551"/>
                <a:gd name="T13" fmla="*/ 443 h 551"/>
                <a:gd name="T14" fmla="*/ 429 w 551"/>
                <a:gd name="T15" fmla="*/ 505 h 551"/>
                <a:gd name="T16" fmla="*/ 347 w 551"/>
                <a:gd name="T17" fmla="*/ 542 h 551"/>
                <a:gd name="T18" fmla="*/ 259 w 551"/>
                <a:gd name="T19" fmla="*/ 550 h 551"/>
                <a:gd name="T20" fmla="*/ 172 w 551"/>
                <a:gd name="T21" fmla="*/ 530 h 551"/>
                <a:gd name="T22" fmla="*/ 93 w 551"/>
                <a:gd name="T23" fmla="*/ 484 h 551"/>
                <a:gd name="T24" fmla="*/ 37 w 551"/>
                <a:gd name="T25" fmla="*/ 412 h 551"/>
                <a:gd name="T26" fmla="*/ 5 w 551"/>
                <a:gd name="T27" fmla="*/ 328 h 551"/>
                <a:gd name="T28" fmla="*/ 2 w 551"/>
                <a:gd name="T29" fmla="*/ 240 h 551"/>
                <a:gd name="T30" fmla="*/ 28 w 551"/>
                <a:gd name="T31" fmla="*/ 154 h 551"/>
                <a:gd name="T32" fmla="*/ 81 w 551"/>
                <a:gd name="T33" fmla="*/ 78 h 551"/>
                <a:gd name="T34" fmla="*/ 157 w 551"/>
                <a:gd name="T35" fmla="*/ 27 h 551"/>
                <a:gd name="T36" fmla="*/ 241 w 551"/>
                <a:gd name="T37" fmla="*/ 2 h 551"/>
                <a:gd name="T38" fmla="*/ 247 w 551"/>
                <a:gd name="T39" fmla="*/ 46 h 551"/>
                <a:gd name="T40" fmla="*/ 177 w 551"/>
                <a:gd name="T41" fmla="*/ 68 h 551"/>
                <a:gd name="T42" fmla="*/ 114 w 551"/>
                <a:gd name="T43" fmla="*/ 111 h 551"/>
                <a:gd name="T44" fmla="*/ 69 w 551"/>
                <a:gd name="T45" fmla="*/ 174 h 551"/>
                <a:gd name="T46" fmla="*/ 48 w 551"/>
                <a:gd name="T47" fmla="*/ 245 h 551"/>
                <a:gd name="T48" fmla="*/ 50 w 551"/>
                <a:gd name="T49" fmla="*/ 319 h 551"/>
                <a:gd name="T50" fmla="*/ 76 w 551"/>
                <a:gd name="T51" fmla="*/ 389 h 551"/>
                <a:gd name="T52" fmla="*/ 124 w 551"/>
                <a:gd name="T53" fmla="*/ 449 h 551"/>
                <a:gd name="T54" fmla="*/ 189 w 551"/>
                <a:gd name="T55" fmla="*/ 488 h 551"/>
                <a:gd name="T56" fmla="*/ 261 w 551"/>
                <a:gd name="T57" fmla="*/ 504 h 551"/>
                <a:gd name="T58" fmla="*/ 335 w 551"/>
                <a:gd name="T59" fmla="*/ 498 h 551"/>
                <a:gd name="T60" fmla="*/ 404 w 551"/>
                <a:gd name="T61" fmla="*/ 466 h 551"/>
                <a:gd name="T62" fmla="*/ 459 w 551"/>
                <a:gd name="T63" fmla="*/ 415 h 551"/>
                <a:gd name="T64" fmla="*/ 495 w 551"/>
                <a:gd name="T65" fmla="*/ 348 h 551"/>
                <a:gd name="T66" fmla="*/ 506 w 551"/>
                <a:gd name="T67" fmla="*/ 275 h 551"/>
                <a:gd name="T68" fmla="*/ 494 w 551"/>
                <a:gd name="T69" fmla="*/ 202 h 551"/>
                <a:gd name="T70" fmla="*/ 458 w 551"/>
                <a:gd name="T71" fmla="*/ 133 h 551"/>
                <a:gd name="T72" fmla="*/ 402 w 551"/>
                <a:gd name="T73" fmla="*/ 82 h 551"/>
                <a:gd name="T74" fmla="*/ 334 w 551"/>
                <a:gd name="T75" fmla="*/ 53 h 551"/>
                <a:gd name="T76" fmla="*/ 169 w 551"/>
                <a:gd name="T77" fmla="*/ 428 h 551"/>
                <a:gd name="T78" fmla="*/ 334 w 551"/>
                <a:gd name="T79" fmla="*/ 136 h 551"/>
                <a:gd name="T80" fmla="*/ 385 w 551"/>
                <a:gd name="T81" fmla="*/ 168 h 551"/>
                <a:gd name="T82" fmla="*/ 398 w 551"/>
                <a:gd name="T83" fmla="*/ 219 h 551"/>
                <a:gd name="T84" fmla="*/ 386 w 551"/>
                <a:gd name="T85" fmla="*/ 255 h 551"/>
                <a:gd name="T86" fmla="*/ 355 w 551"/>
                <a:gd name="T87" fmla="*/ 283 h 551"/>
                <a:gd name="T88" fmla="*/ 314 w 551"/>
                <a:gd name="T89" fmla="*/ 295 h 551"/>
                <a:gd name="T90" fmla="*/ 348 w 551"/>
                <a:gd name="T91" fmla="*/ 321 h 551"/>
                <a:gd name="T92" fmla="*/ 361 w 551"/>
                <a:gd name="T93" fmla="*/ 428 h 551"/>
                <a:gd name="T94" fmla="*/ 295 w 551"/>
                <a:gd name="T95" fmla="*/ 321 h 551"/>
                <a:gd name="T96" fmla="*/ 258 w 551"/>
                <a:gd name="T97" fmla="*/ 302 h 551"/>
                <a:gd name="T98" fmla="*/ 217 w 551"/>
                <a:gd name="T99" fmla="*/ 261 h 551"/>
                <a:gd name="T100" fmla="*/ 323 w 551"/>
                <a:gd name="T101" fmla="*/ 254 h 551"/>
                <a:gd name="T102" fmla="*/ 347 w 551"/>
                <a:gd name="T103" fmla="*/ 225 h 551"/>
                <a:gd name="T104" fmla="*/ 340 w 551"/>
                <a:gd name="T105" fmla="*/ 192 h 551"/>
                <a:gd name="T106" fmla="*/ 312 w 551"/>
                <a:gd name="T107" fmla="*/ 174 h 551"/>
                <a:gd name="T108" fmla="*/ 217 w 551"/>
                <a:gd name="T109" fmla="*/ 26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1" h="551">
                  <a:moveTo>
                    <a:pt x="276" y="0"/>
                  </a:moveTo>
                  <a:lnTo>
                    <a:pt x="293" y="0"/>
                  </a:lnTo>
                  <a:lnTo>
                    <a:pt x="311" y="2"/>
                  </a:lnTo>
                  <a:lnTo>
                    <a:pt x="327" y="4"/>
                  </a:lnTo>
                  <a:lnTo>
                    <a:pt x="345" y="8"/>
                  </a:lnTo>
                  <a:lnTo>
                    <a:pt x="362" y="13"/>
                  </a:lnTo>
                  <a:lnTo>
                    <a:pt x="378" y="19"/>
                  </a:lnTo>
                  <a:lnTo>
                    <a:pt x="395" y="27"/>
                  </a:lnTo>
                  <a:lnTo>
                    <a:pt x="412" y="34"/>
                  </a:lnTo>
                  <a:lnTo>
                    <a:pt x="428" y="44"/>
                  </a:lnTo>
                  <a:lnTo>
                    <a:pt x="443" y="55"/>
                  </a:lnTo>
                  <a:lnTo>
                    <a:pt x="458" y="66"/>
                  </a:lnTo>
                  <a:lnTo>
                    <a:pt x="471" y="78"/>
                  </a:lnTo>
                  <a:lnTo>
                    <a:pt x="483" y="91"/>
                  </a:lnTo>
                  <a:lnTo>
                    <a:pt x="495" y="105"/>
                  </a:lnTo>
                  <a:lnTo>
                    <a:pt x="506" y="120"/>
                  </a:lnTo>
                  <a:lnTo>
                    <a:pt x="515" y="137"/>
                  </a:lnTo>
                  <a:lnTo>
                    <a:pt x="523" y="154"/>
                  </a:lnTo>
                  <a:lnTo>
                    <a:pt x="531" y="170"/>
                  </a:lnTo>
                  <a:lnTo>
                    <a:pt x="537" y="188"/>
                  </a:lnTo>
                  <a:lnTo>
                    <a:pt x="543" y="205"/>
                  </a:lnTo>
                  <a:lnTo>
                    <a:pt x="547" y="223"/>
                  </a:lnTo>
                  <a:lnTo>
                    <a:pt x="549" y="240"/>
                  </a:lnTo>
                  <a:lnTo>
                    <a:pt x="551" y="257"/>
                  </a:lnTo>
                  <a:lnTo>
                    <a:pt x="551" y="275"/>
                  </a:lnTo>
                  <a:lnTo>
                    <a:pt x="551" y="293"/>
                  </a:lnTo>
                  <a:lnTo>
                    <a:pt x="549" y="311"/>
                  </a:lnTo>
                  <a:lnTo>
                    <a:pt x="547" y="328"/>
                  </a:lnTo>
                  <a:lnTo>
                    <a:pt x="543" y="345"/>
                  </a:lnTo>
                  <a:lnTo>
                    <a:pt x="537" y="362"/>
                  </a:lnTo>
                  <a:lnTo>
                    <a:pt x="532" y="379"/>
                  </a:lnTo>
                  <a:lnTo>
                    <a:pt x="524" y="395"/>
                  </a:lnTo>
                  <a:lnTo>
                    <a:pt x="515" y="412"/>
                  </a:lnTo>
                  <a:lnTo>
                    <a:pt x="506" y="428"/>
                  </a:lnTo>
                  <a:lnTo>
                    <a:pt x="496" y="443"/>
                  </a:lnTo>
                  <a:lnTo>
                    <a:pt x="484" y="457"/>
                  </a:lnTo>
                  <a:lnTo>
                    <a:pt x="472" y="470"/>
                  </a:lnTo>
                  <a:lnTo>
                    <a:pt x="459" y="484"/>
                  </a:lnTo>
                  <a:lnTo>
                    <a:pt x="445" y="494"/>
                  </a:lnTo>
                  <a:lnTo>
                    <a:pt x="429" y="505"/>
                  </a:lnTo>
                  <a:lnTo>
                    <a:pt x="413" y="514"/>
                  </a:lnTo>
                  <a:lnTo>
                    <a:pt x="397" y="523"/>
                  </a:lnTo>
                  <a:lnTo>
                    <a:pt x="381" y="530"/>
                  </a:lnTo>
                  <a:lnTo>
                    <a:pt x="363" y="537"/>
                  </a:lnTo>
                  <a:lnTo>
                    <a:pt x="347" y="542"/>
                  </a:lnTo>
                  <a:lnTo>
                    <a:pt x="329" y="545"/>
                  </a:lnTo>
                  <a:lnTo>
                    <a:pt x="312" y="549"/>
                  </a:lnTo>
                  <a:lnTo>
                    <a:pt x="293" y="550"/>
                  </a:lnTo>
                  <a:lnTo>
                    <a:pt x="276" y="551"/>
                  </a:lnTo>
                  <a:lnTo>
                    <a:pt x="259" y="550"/>
                  </a:lnTo>
                  <a:lnTo>
                    <a:pt x="240" y="549"/>
                  </a:lnTo>
                  <a:lnTo>
                    <a:pt x="223" y="545"/>
                  </a:lnTo>
                  <a:lnTo>
                    <a:pt x="206" y="542"/>
                  </a:lnTo>
                  <a:lnTo>
                    <a:pt x="189" y="537"/>
                  </a:lnTo>
                  <a:lnTo>
                    <a:pt x="172" y="530"/>
                  </a:lnTo>
                  <a:lnTo>
                    <a:pt x="155" y="523"/>
                  </a:lnTo>
                  <a:lnTo>
                    <a:pt x="139" y="514"/>
                  </a:lnTo>
                  <a:lnTo>
                    <a:pt x="123" y="505"/>
                  </a:lnTo>
                  <a:lnTo>
                    <a:pt x="107" y="494"/>
                  </a:lnTo>
                  <a:lnTo>
                    <a:pt x="93" y="484"/>
                  </a:lnTo>
                  <a:lnTo>
                    <a:pt x="80" y="470"/>
                  </a:lnTo>
                  <a:lnTo>
                    <a:pt x="68" y="457"/>
                  </a:lnTo>
                  <a:lnTo>
                    <a:pt x="56" y="443"/>
                  </a:lnTo>
                  <a:lnTo>
                    <a:pt x="46" y="428"/>
                  </a:lnTo>
                  <a:lnTo>
                    <a:pt x="37" y="412"/>
                  </a:lnTo>
                  <a:lnTo>
                    <a:pt x="28" y="395"/>
                  </a:lnTo>
                  <a:lnTo>
                    <a:pt x="20" y="379"/>
                  </a:lnTo>
                  <a:lnTo>
                    <a:pt x="14" y="362"/>
                  </a:lnTo>
                  <a:lnTo>
                    <a:pt x="9" y="345"/>
                  </a:lnTo>
                  <a:lnTo>
                    <a:pt x="5" y="328"/>
                  </a:lnTo>
                  <a:lnTo>
                    <a:pt x="2" y="311"/>
                  </a:lnTo>
                  <a:lnTo>
                    <a:pt x="1" y="293"/>
                  </a:lnTo>
                  <a:lnTo>
                    <a:pt x="0" y="275"/>
                  </a:lnTo>
                  <a:lnTo>
                    <a:pt x="1" y="257"/>
                  </a:lnTo>
                  <a:lnTo>
                    <a:pt x="2" y="240"/>
                  </a:lnTo>
                  <a:lnTo>
                    <a:pt x="5" y="223"/>
                  </a:lnTo>
                  <a:lnTo>
                    <a:pt x="9" y="205"/>
                  </a:lnTo>
                  <a:lnTo>
                    <a:pt x="15" y="188"/>
                  </a:lnTo>
                  <a:lnTo>
                    <a:pt x="20" y="170"/>
                  </a:lnTo>
                  <a:lnTo>
                    <a:pt x="28" y="154"/>
                  </a:lnTo>
                  <a:lnTo>
                    <a:pt x="37" y="137"/>
                  </a:lnTo>
                  <a:lnTo>
                    <a:pt x="46" y="120"/>
                  </a:lnTo>
                  <a:lnTo>
                    <a:pt x="57" y="105"/>
                  </a:lnTo>
                  <a:lnTo>
                    <a:pt x="69" y="91"/>
                  </a:lnTo>
                  <a:lnTo>
                    <a:pt x="81" y="78"/>
                  </a:lnTo>
                  <a:lnTo>
                    <a:pt x="94" y="66"/>
                  </a:lnTo>
                  <a:lnTo>
                    <a:pt x="110" y="55"/>
                  </a:lnTo>
                  <a:lnTo>
                    <a:pt x="124" y="44"/>
                  </a:lnTo>
                  <a:lnTo>
                    <a:pt x="140" y="34"/>
                  </a:lnTo>
                  <a:lnTo>
                    <a:pt x="157" y="27"/>
                  </a:lnTo>
                  <a:lnTo>
                    <a:pt x="174" y="19"/>
                  </a:lnTo>
                  <a:lnTo>
                    <a:pt x="190" y="13"/>
                  </a:lnTo>
                  <a:lnTo>
                    <a:pt x="207" y="8"/>
                  </a:lnTo>
                  <a:lnTo>
                    <a:pt x="225" y="4"/>
                  </a:lnTo>
                  <a:lnTo>
                    <a:pt x="241" y="2"/>
                  </a:lnTo>
                  <a:lnTo>
                    <a:pt x="259" y="0"/>
                  </a:lnTo>
                  <a:lnTo>
                    <a:pt x="276" y="0"/>
                  </a:lnTo>
                  <a:close/>
                  <a:moveTo>
                    <a:pt x="276" y="45"/>
                  </a:moveTo>
                  <a:lnTo>
                    <a:pt x="262" y="45"/>
                  </a:lnTo>
                  <a:lnTo>
                    <a:pt x="247" y="46"/>
                  </a:lnTo>
                  <a:lnTo>
                    <a:pt x="233" y="50"/>
                  </a:lnTo>
                  <a:lnTo>
                    <a:pt x="218" y="53"/>
                  </a:lnTo>
                  <a:lnTo>
                    <a:pt x="204" y="56"/>
                  </a:lnTo>
                  <a:lnTo>
                    <a:pt x="190" y="62"/>
                  </a:lnTo>
                  <a:lnTo>
                    <a:pt x="177" y="68"/>
                  </a:lnTo>
                  <a:lnTo>
                    <a:pt x="163" y="75"/>
                  </a:lnTo>
                  <a:lnTo>
                    <a:pt x="150" y="82"/>
                  </a:lnTo>
                  <a:lnTo>
                    <a:pt x="137" y="91"/>
                  </a:lnTo>
                  <a:lnTo>
                    <a:pt x="125" y="101"/>
                  </a:lnTo>
                  <a:lnTo>
                    <a:pt x="114" y="111"/>
                  </a:lnTo>
                  <a:lnTo>
                    <a:pt x="103" y="122"/>
                  </a:lnTo>
                  <a:lnTo>
                    <a:pt x="93" y="133"/>
                  </a:lnTo>
                  <a:lnTo>
                    <a:pt x="85" y="146"/>
                  </a:lnTo>
                  <a:lnTo>
                    <a:pt x="77" y="159"/>
                  </a:lnTo>
                  <a:lnTo>
                    <a:pt x="69" y="174"/>
                  </a:lnTo>
                  <a:lnTo>
                    <a:pt x="63" y="188"/>
                  </a:lnTo>
                  <a:lnTo>
                    <a:pt x="57" y="202"/>
                  </a:lnTo>
                  <a:lnTo>
                    <a:pt x="53" y="216"/>
                  </a:lnTo>
                  <a:lnTo>
                    <a:pt x="50" y="231"/>
                  </a:lnTo>
                  <a:lnTo>
                    <a:pt x="48" y="245"/>
                  </a:lnTo>
                  <a:lnTo>
                    <a:pt x="46" y="261"/>
                  </a:lnTo>
                  <a:lnTo>
                    <a:pt x="45" y="275"/>
                  </a:lnTo>
                  <a:lnTo>
                    <a:pt x="46" y="290"/>
                  </a:lnTo>
                  <a:lnTo>
                    <a:pt x="48" y="305"/>
                  </a:lnTo>
                  <a:lnTo>
                    <a:pt x="50" y="319"/>
                  </a:lnTo>
                  <a:lnTo>
                    <a:pt x="53" y="333"/>
                  </a:lnTo>
                  <a:lnTo>
                    <a:pt x="57" y="348"/>
                  </a:lnTo>
                  <a:lnTo>
                    <a:pt x="63" y="362"/>
                  </a:lnTo>
                  <a:lnTo>
                    <a:pt x="69" y="376"/>
                  </a:lnTo>
                  <a:lnTo>
                    <a:pt x="76" y="389"/>
                  </a:lnTo>
                  <a:lnTo>
                    <a:pt x="85" y="403"/>
                  </a:lnTo>
                  <a:lnTo>
                    <a:pt x="93" y="415"/>
                  </a:lnTo>
                  <a:lnTo>
                    <a:pt x="103" y="427"/>
                  </a:lnTo>
                  <a:lnTo>
                    <a:pt x="113" y="438"/>
                  </a:lnTo>
                  <a:lnTo>
                    <a:pt x="124" y="449"/>
                  </a:lnTo>
                  <a:lnTo>
                    <a:pt x="136" y="457"/>
                  </a:lnTo>
                  <a:lnTo>
                    <a:pt x="149" y="466"/>
                  </a:lnTo>
                  <a:lnTo>
                    <a:pt x="162" y="475"/>
                  </a:lnTo>
                  <a:lnTo>
                    <a:pt x="175" y="481"/>
                  </a:lnTo>
                  <a:lnTo>
                    <a:pt x="189" y="488"/>
                  </a:lnTo>
                  <a:lnTo>
                    <a:pt x="203" y="493"/>
                  </a:lnTo>
                  <a:lnTo>
                    <a:pt x="217" y="498"/>
                  </a:lnTo>
                  <a:lnTo>
                    <a:pt x="233" y="501"/>
                  </a:lnTo>
                  <a:lnTo>
                    <a:pt x="247" y="503"/>
                  </a:lnTo>
                  <a:lnTo>
                    <a:pt x="261" y="504"/>
                  </a:lnTo>
                  <a:lnTo>
                    <a:pt x="276" y="505"/>
                  </a:lnTo>
                  <a:lnTo>
                    <a:pt x="291" y="504"/>
                  </a:lnTo>
                  <a:lnTo>
                    <a:pt x="305" y="503"/>
                  </a:lnTo>
                  <a:lnTo>
                    <a:pt x="321" y="501"/>
                  </a:lnTo>
                  <a:lnTo>
                    <a:pt x="335" y="498"/>
                  </a:lnTo>
                  <a:lnTo>
                    <a:pt x="349" y="493"/>
                  </a:lnTo>
                  <a:lnTo>
                    <a:pt x="363" y="488"/>
                  </a:lnTo>
                  <a:lnTo>
                    <a:pt x="377" y="481"/>
                  </a:lnTo>
                  <a:lnTo>
                    <a:pt x="390" y="475"/>
                  </a:lnTo>
                  <a:lnTo>
                    <a:pt x="404" y="466"/>
                  </a:lnTo>
                  <a:lnTo>
                    <a:pt x="416" y="457"/>
                  </a:lnTo>
                  <a:lnTo>
                    <a:pt x="428" y="449"/>
                  </a:lnTo>
                  <a:lnTo>
                    <a:pt x="439" y="438"/>
                  </a:lnTo>
                  <a:lnTo>
                    <a:pt x="449" y="427"/>
                  </a:lnTo>
                  <a:lnTo>
                    <a:pt x="459" y="415"/>
                  </a:lnTo>
                  <a:lnTo>
                    <a:pt x="468" y="403"/>
                  </a:lnTo>
                  <a:lnTo>
                    <a:pt x="476" y="389"/>
                  </a:lnTo>
                  <a:lnTo>
                    <a:pt x="483" y="376"/>
                  </a:lnTo>
                  <a:lnTo>
                    <a:pt x="489" y="362"/>
                  </a:lnTo>
                  <a:lnTo>
                    <a:pt x="495" y="348"/>
                  </a:lnTo>
                  <a:lnTo>
                    <a:pt x="498" y="333"/>
                  </a:lnTo>
                  <a:lnTo>
                    <a:pt x="501" y="319"/>
                  </a:lnTo>
                  <a:lnTo>
                    <a:pt x="505" y="305"/>
                  </a:lnTo>
                  <a:lnTo>
                    <a:pt x="506" y="290"/>
                  </a:lnTo>
                  <a:lnTo>
                    <a:pt x="506" y="275"/>
                  </a:lnTo>
                  <a:lnTo>
                    <a:pt x="506" y="261"/>
                  </a:lnTo>
                  <a:lnTo>
                    <a:pt x="505" y="245"/>
                  </a:lnTo>
                  <a:lnTo>
                    <a:pt x="501" y="231"/>
                  </a:lnTo>
                  <a:lnTo>
                    <a:pt x="498" y="216"/>
                  </a:lnTo>
                  <a:lnTo>
                    <a:pt x="494" y="202"/>
                  </a:lnTo>
                  <a:lnTo>
                    <a:pt x="488" y="188"/>
                  </a:lnTo>
                  <a:lnTo>
                    <a:pt x="483" y="174"/>
                  </a:lnTo>
                  <a:lnTo>
                    <a:pt x="475" y="159"/>
                  </a:lnTo>
                  <a:lnTo>
                    <a:pt x="468" y="146"/>
                  </a:lnTo>
                  <a:lnTo>
                    <a:pt x="458" y="133"/>
                  </a:lnTo>
                  <a:lnTo>
                    <a:pt x="449" y="122"/>
                  </a:lnTo>
                  <a:lnTo>
                    <a:pt x="438" y="111"/>
                  </a:lnTo>
                  <a:lnTo>
                    <a:pt x="427" y="101"/>
                  </a:lnTo>
                  <a:lnTo>
                    <a:pt x="415" y="91"/>
                  </a:lnTo>
                  <a:lnTo>
                    <a:pt x="402" y="82"/>
                  </a:lnTo>
                  <a:lnTo>
                    <a:pt x="389" y="75"/>
                  </a:lnTo>
                  <a:lnTo>
                    <a:pt x="375" y="68"/>
                  </a:lnTo>
                  <a:lnTo>
                    <a:pt x="361" y="62"/>
                  </a:lnTo>
                  <a:lnTo>
                    <a:pt x="347" y="56"/>
                  </a:lnTo>
                  <a:lnTo>
                    <a:pt x="334" y="53"/>
                  </a:lnTo>
                  <a:lnTo>
                    <a:pt x="318" y="50"/>
                  </a:lnTo>
                  <a:lnTo>
                    <a:pt x="304" y="46"/>
                  </a:lnTo>
                  <a:lnTo>
                    <a:pt x="290" y="45"/>
                  </a:lnTo>
                  <a:lnTo>
                    <a:pt x="276" y="45"/>
                  </a:lnTo>
                  <a:close/>
                  <a:moveTo>
                    <a:pt x="169" y="428"/>
                  </a:moveTo>
                  <a:lnTo>
                    <a:pt x="169" y="131"/>
                  </a:lnTo>
                  <a:lnTo>
                    <a:pt x="272" y="131"/>
                  </a:lnTo>
                  <a:lnTo>
                    <a:pt x="296" y="131"/>
                  </a:lnTo>
                  <a:lnTo>
                    <a:pt x="316" y="133"/>
                  </a:lnTo>
                  <a:lnTo>
                    <a:pt x="334" y="136"/>
                  </a:lnTo>
                  <a:lnTo>
                    <a:pt x="348" y="139"/>
                  </a:lnTo>
                  <a:lnTo>
                    <a:pt x="359" y="144"/>
                  </a:lnTo>
                  <a:lnTo>
                    <a:pt x="369" y="151"/>
                  </a:lnTo>
                  <a:lnTo>
                    <a:pt x="377" y="158"/>
                  </a:lnTo>
                  <a:lnTo>
                    <a:pt x="385" y="168"/>
                  </a:lnTo>
                  <a:lnTo>
                    <a:pt x="390" y="178"/>
                  </a:lnTo>
                  <a:lnTo>
                    <a:pt x="395" y="189"/>
                  </a:lnTo>
                  <a:lnTo>
                    <a:pt x="398" y="200"/>
                  </a:lnTo>
                  <a:lnTo>
                    <a:pt x="399" y="212"/>
                  </a:lnTo>
                  <a:lnTo>
                    <a:pt x="398" y="219"/>
                  </a:lnTo>
                  <a:lnTo>
                    <a:pt x="397" y="227"/>
                  </a:lnTo>
                  <a:lnTo>
                    <a:pt x="396" y="234"/>
                  </a:lnTo>
                  <a:lnTo>
                    <a:pt x="392" y="242"/>
                  </a:lnTo>
                  <a:lnTo>
                    <a:pt x="389" y="249"/>
                  </a:lnTo>
                  <a:lnTo>
                    <a:pt x="386" y="255"/>
                  </a:lnTo>
                  <a:lnTo>
                    <a:pt x="381" y="262"/>
                  </a:lnTo>
                  <a:lnTo>
                    <a:pt x="375" y="268"/>
                  </a:lnTo>
                  <a:lnTo>
                    <a:pt x="370" y="274"/>
                  </a:lnTo>
                  <a:lnTo>
                    <a:pt x="363" y="279"/>
                  </a:lnTo>
                  <a:lnTo>
                    <a:pt x="355" y="283"/>
                  </a:lnTo>
                  <a:lnTo>
                    <a:pt x="348" y="287"/>
                  </a:lnTo>
                  <a:lnTo>
                    <a:pt x="340" y="290"/>
                  </a:lnTo>
                  <a:lnTo>
                    <a:pt x="332" y="292"/>
                  </a:lnTo>
                  <a:lnTo>
                    <a:pt x="323" y="294"/>
                  </a:lnTo>
                  <a:lnTo>
                    <a:pt x="314" y="295"/>
                  </a:lnTo>
                  <a:lnTo>
                    <a:pt x="321" y="299"/>
                  </a:lnTo>
                  <a:lnTo>
                    <a:pt x="328" y="302"/>
                  </a:lnTo>
                  <a:lnTo>
                    <a:pt x="334" y="306"/>
                  </a:lnTo>
                  <a:lnTo>
                    <a:pt x="339" y="311"/>
                  </a:lnTo>
                  <a:lnTo>
                    <a:pt x="348" y="321"/>
                  </a:lnTo>
                  <a:lnTo>
                    <a:pt x="359" y="335"/>
                  </a:lnTo>
                  <a:lnTo>
                    <a:pt x="371" y="351"/>
                  </a:lnTo>
                  <a:lnTo>
                    <a:pt x="383" y="369"/>
                  </a:lnTo>
                  <a:lnTo>
                    <a:pt x="419" y="428"/>
                  </a:lnTo>
                  <a:lnTo>
                    <a:pt x="361" y="428"/>
                  </a:lnTo>
                  <a:lnTo>
                    <a:pt x="334" y="381"/>
                  </a:lnTo>
                  <a:lnTo>
                    <a:pt x="320" y="356"/>
                  </a:lnTo>
                  <a:lnTo>
                    <a:pt x="307" y="336"/>
                  </a:lnTo>
                  <a:lnTo>
                    <a:pt x="300" y="328"/>
                  </a:lnTo>
                  <a:lnTo>
                    <a:pt x="295" y="321"/>
                  </a:lnTo>
                  <a:lnTo>
                    <a:pt x="289" y="316"/>
                  </a:lnTo>
                  <a:lnTo>
                    <a:pt x="284" y="312"/>
                  </a:lnTo>
                  <a:lnTo>
                    <a:pt x="277" y="307"/>
                  </a:lnTo>
                  <a:lnTo>
                    <a:pt x="267" y="304"/>
                  </a:lnTo>
                  <a:lnTo>
                    <a:pt x="258" y="302"/>
                  </a:lnTo>
                  <a:lnTo>
                    <a:pt x="246" y="302"/>
                  </a:lnTo>
                  <a:lnTo>
                    <a:pt x="217" y="302"/>
                  </a:lnTo>
                  <a:lnTo>
                    <a:pt x="217" y="428"/>
                  </a:lnTo>
                  <a:lnTo>
                    <a:pt x="169" y="428"/>
                  </a:lnTo>
                  <a:close/>
                  <a:moveTo>
                    <a:pt x="217" y="261"/>
                  </a:moveTo>
                  <a:lnTo>
                    <a:pt x="276" y="261"/>
                  </a:lnTo>
                  <a:lnTo>
                    <a:pt x="295" y="259"/>
                  </a:lnTo>
                  <a:lnTo>
                    <a:pt x="311" y="257"/>
                  </a:lnTo>
                  <a:lnTo>
                    <a:pt x="317" y="256"/>
                  </a:lnTo>
                  <a:lnTo>
                    <a:pt x="323" y="254"/>
                  </a:lnTo>
                  <a:lnTo>
                    <a:pt x="328" y="251"/>
                  </a:lnTo>
                  <a:lnTo>
                    <a:pt x="333" y="249"/>
                  </a:lnTo>
                  <a:lnTo>
                    <a:pt x="339" y="241"/>
                  </a:lnTo>
                  <a:lnTo>
                    <a:pt x="344" y="233"/>
                  </a:lnTo>
                  <a:lnTo>
                    <a:pt x="347" y="225"/>
                  </a:lnTo>
                  <a:lnTo>
                    <a:pt x="348" y="215"/>
                  </a:lnTo>
                  <a:lnTo>
                    <a:pt x="347" y="208"/>
                  </a:lnTo>
                  <a:lnTo>
                    <a:pt x="346" y="203"/>
                  </a:lnTo>
                  <a:lnTo>
                    <a:pt x="344" y="198"/>
                  </a:lnTo>
                  <a:lnTo>
                    <a:pt x="340" y="192"/>
                  </a:lnTo>
                  <a:lnTo>
                    <a:pt x="336" y="187"/>
                  </a:lnTo>
                  <a:lnTo>
                    <a:pt x="332" y="182"/>
                  </a:lnTo>
                  <a:lnTo>
                    <a:pt x="326" y="179"/>
                  </a:lnTo>
                  <a:lnTo>
                    <a:pt x="321" y="176"/>
                  </a:lnTo>
                  <a:lnTo>
                    <a:pt x="312" y="174"/>
                  </a:lnTo>
                  <a:lnTo>
                    <a:pt x="301" y="172"/>
                  </a:lnTo>
                  <a:lnTo>
                    <a:pt x="288" y="171"/>
                  </a:lnTo>
                  <a:lnTo>
                    <a:pt x="272" y="171"/>
                  </a:lnTo>
                  <a:lnTo>
                    <a:pt x="217" y="171"/>
                  </a:lnTo>
                  <a:lnTo>
                    <a:pt x="217" y="26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5180606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22512</TotalTime>
  <Words>312</Words>
  <Application>Microsoft Office PowerPoint</Application>
  <PresentationFormat>Экран (16:9)</PresentationFormat>
  <Paragraphs>83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CFT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CFTUser</dc:creator>
  <cp:lastModifiedBy>Belka Delovaja</cp:lastModifiedBy>
  <cp:revision>326</cp:revision>
  <cp:lastPrinted>2018-01-26T04:53:39Z</cp:lastPrinted>
  <dcterms:created xsi:type="dcterms:W3CDTF">2017-12-04T04:45:05Z</dcterms:created>
  <dcterms:modified xsi:type="dcterms:W3CDTF">2019-04-02T12:19:23Z</dcterms:modified>
</cp:coreProperties>
</file>