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7" r:id="rId3"/>
    <p:sldId id="822" r:id="rId4"/>
    <p:sldId id="801" r:id="rId5"/>
    <p:sldId id="804" r:id="rId6"/>
    <p:sldId id="821" r:id="rId7"/>
    <p:sldId id="823" r:id="rId8"/>
    <p:sldId id="824" r:id="rId9"/>
    <p:sldId id="354" r:id="rId10"/>
    <p:sldId id="300" r:id="rId11"/>
    <p:sldId id="355" r:id="rId12"/>
    <p:sldId id="356" r:id="rId13"/>
    <p:sldId id="364" r:id="rId14"/>
    <p:sldId id="825" r:id="rId15"/>
    <p:sldId id="826" r:id="rId16"/>
    <p:sldId id="827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ov" initials="I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B8CF31"/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249" autoAdjust="0"/>
    <p:restoredTop sz="94558" autoAdjust="0"/>
  </p:normalViewPr>
  <p:slideViewPr>
    <p:cSldViewPr>
      <p:cViewPr varScale="1">
        <p:scale>
          <a:sx n="77" d="100"/>
          <a:sy n="77" d="100"/>
        </p:scale>
        <p:origin x="77" y="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AA9DE-DEE4-4E3A-97F3-6ADE17C4F099}" type="doc">
      <dgm:prSet loTypeId="urn:microsoft.com/office/officeart/2005/8/layout/hProcess7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9F96CDA-054F-44E7-9A5E-A643D2ECBB04}">
      <dgm:prSet phldrT="[Текст]"/>
      <dgm:spPr/>
      <dgm:t>
        <a:bodyPr/>
        <a:lstStyle/>
        <a:p>
          <a:r>
            <a:rPr lang="ru-RU" b="1" dirty="0"/>
            <a:t>2015</a:t>
          </a:r>
        </a:p>
      </dgm:t>
    </dgm:pt>
    <dgm:pt modelId="{95DF9110-E7BF-4321-972E-A1BE2E1CDC50}" type="parTrans" cxnId="{6612C386-8B5A-444B-8DDD-B6823FC14E8F}">
      <dgm:prSet/>
      <dgm:spPr/>
      <dgm:t>
        <a:bodyPr/>
        <a:lstStyle/>
        <a:p>
          <a:endParaRPr lang="ru-RU"/>
        </a:p>
      </dgm:t>
    </dgm:pt>
    <dgm:pt modelId="{4393434B-F494-4B76-BFEF-CF312476146E}" type="sibTrans" cxnId="{6612C386-8B5A-444B-8DDD-B6823FC14E8F}">
      <dgm:prSet/>
      <dgm:spPr/>
      <dgm:t>
        <a:bodyPr/>
        <a:lstStyle/>
        <a:p>
          <a:endParaRPr lang="ru-RU"/>
        </a:p>
      </dgm:t>
    </dgm:pt>
    <dgm:pt modelId="{B49F7FC8-1057-4FF5-85A2-0FD5B3C5D529}">
      <dgm:prSet phldrT="[Текст]"/>
      <dgm:spPr/>
      <dgm:t>
        <a:bodyPr/>
        <a:lstStyle/>
        <a:p>
          <a:r>
            <a:rPr lang="ru-RU" dirty="0"/>
            <a:t>Поправки в ГК РФ (общая часть обязательственного права, 42-ФЗ)</a:t>
          </a:r>
        </a:p>
      </dgm:t>
    </dgm:pt>
    <dgm:pt modelId="{6D2ACDF1-8243-415F-B1C3-8EAE49FAA66F}" type="parTrans" cxnId="{59A92C48-2A29-44B5-90F7-E57F40EEC614}">
      <dgm:prSet/>
      <dgm:spPr/>
      <dgm:t>
        <a:bodyPr/>
        <a:lstStyle/>
        <a:p>
          <a:endParaRPr lang="ru-RU"/>
        </a:p>
      </dgm:t>
    </dgm:pt>
    <dgm:pt modelId="{B14BDF1C-04D1-4CCA-9DD4-97D49C9EB03E}" type="sibTrans" cxnId="{59A92C48-2A29-44B5-90F7-E57F40EEC614}">
      <dgm:prSet/>
      <dgm:spPr/>
      <dgm:t>
        <a:bodyPr/>
        <a:lstStyle/>
        <a:p>
          <a:endParaRPr lang="ru-RU"/>
        </a:p>
      </dgm:t>
    </dgm:pt>
    <dgm:pt modelId="{3562CB61-8C6A-4C8C-B9AA-747A0B6D43D5}">
      <dgm:prSet phldrT="[Текст]"/>
      <dgm:spPr/>
      <dgm:t>
        <a:bodyPr/>
        <a:lstStyle/>
        <a:p>
          <a:r>
            <a:rPr lang="ru-RU" b="1" dirty="0"/>
            <a:t>2018</a:t>
          </a:r>
        </a:p>
      </dgm:t>
    </dgm:pt>
    <dgm:pt modelId="{B9167DB2-BC58-4975-BE4D-0A3BFE2BD765}" type="parTrans" cxnId="{9DA00374-DB57-48FC-B701-3529DB6144C6}">
      <dgm:prSet/>
      <dgm:spPr/>
      <dgm:t>
        <a:bodyPr/>
        <a:lstStyle/>
        <a:p>
          <a:endParaRPr lang="ru-RU"/>
        </a:p>
      </dgm:t>
    </dgm:pt>
    <dgm:pt modelId="{212C16CD-1C6F-4177-9245-7B8FE4F8E2E8}" type="sibTrans" cxnId="{9DA00374-DB57-48FC-B701-3529DB6144C6}">
      <dgm:prSet/>
      <dgm:spPr/>
      <dgm:t>
        <a:bodyPr/>
        <a:lstStyle/>
        <a:p>
          <a:endParaRPr lang="ru-RU"/>
        </a:p>
      </dgm:t>
    </dgm:pt>
    <dgm:pt modelId="{212E89F6-8AA2-462C-99F5-99A1A519264A}">
      <dgm:prSet phldrT="[Текст]"/>
      <dgm:spPr/>
      <dgm:t>
        <a:bodyPr/>
        <a:lstStyle/>
        <a:p>
          <a:r>
            <a:rPr lang="ru-RU" dirty="0"/>
            <a:t>Поправки в ГК РФ (финансовые сделки, 212-ФЗ)</a:t>
          </a:r>
        </a:p>
        <a:p>
          <a:endParaRPr lang="ru-RU" dirty="0"/>
        </a:p>
        <a:p>
          <a:r>
            <a:rPr lang="ru-RU" dirty="0"/>
            <a:t>Закон о синдицированном кредите (486-ФЗ)</a:t>
          </a:r>
        </a:p>
        <a:p>
          <a:endParaRPr lang="ru-RU" dirty="0"/>
        </a:p>
        <a:p>
          <a:r>
            <a:rPr lang="ru-RU" dirty="0"/>
            <a:t>Фабрика проектного финансирования </a:t>
          </a:r>
        </a:p>
      </dgm:t>
    </dgm:pt>
    <dgm:pt modelId="{A4211181-0DF9-4AEB-AAEF-9707BE31FE68}" type="parTrans" cxnId="{DD2054E8-6413-4AA5-928E-9AACB3BEAE95}">
      <dgm:prSet/>
      <dgm:spPr/>
      <dgm:t>
        <a:bodyPr/>
        <a:lstStyle/>
        <a:p>
          <a:endParaRPr lang="ru-RU"/>
        </a:p>
      </dgm:t>
    </dgm:pt>
    <dgm:pt modelId="{B531552D-A385-4560-BCDE-309D63CEC928}" type="sibTrans" cxnId="{DD2054E8-6413-4AA5-928E-9AACB3BEAE95}">
      <dgm:prSet/>
      <dgm:spPr/>
      <dgm:t>
        <a:bodyPr/>
        <a:lstStyle/>
        <a:p>
          <a:endParaRPr lang="ru-RU"/>
        </a:p>
      </dgm:t>
    </dgm:pt>
    <dgm:pt modelId="{2633F058-6958-4BC1-A599-AC1D9B6AFC33}">
      <dgm:prSet phldrT="[Текст]"/>
      <dgm:spPr/>
      <dgm:t>
        <a:bodyPr/>
        <a:lstStyle/>
        <a:p>
          <a:r>
            <a:rPr lang="ru-RU" dirty="0"/>
            <a:t>Поправки в Закон о долевом строительстве (151-ФЗ)</a:t>
          </a:r>
        </a:p>
      </dgm:t>
    </dgm:pt>
    <dgm:pt modelId="{00F5A2D5-F6BC-4856-8FBE-0D6CED3EABC8}" type="parTrans" cxnId="{7E06FEEA-0F31-4152-89CA-166FD4785CBD}">
      <dgm:prSet/>
      <dgm:spPr/>
      <dgm:t>
        <a:bodyPr/>
        <a:lstStyle/>
        <a:p>
          <a:endParaRPr lang="ru-RU"/>
        </a:p>
      </dgm:t>
    </dgm:pt>
    <dgm:pt modelId="{4719A9F3-FADB-49C4-A25A-2675538E1027}" type="sibTrans" cxnId="{7E06FEEA-0F31-4152-89CA-166FD4785CBD}">
      <dgm:prSet/>
      <dgm:spPr/>
      <dgm:t>
        <a:bodyPr/>
        <a:lstStyle/>
        <a:p>
          <a:endParaRPr lang="ru-RU"/>
        </a:p>
      </dgm:t>
    </dgm:pt>
    <dgm:pt modelId="{065C0844-5865-4F36-93A3-2DA5B1BC99FA}">
      <dgm:prSet phldrT="[Текст]"/>
      <dgm:spPr/>
      <dgm:t>
        <a:bodyPr/>
        <a:lstStyle/>
        <a:p>
          <a:r>
            <a:rPr lang="ru-RU" b="1" dirty="0"/>
            <a:t>2019</a:t>
          </a:r>
        </a:p>
      </dgm:t>
    </dgm:pt>
    <dgm:pt modelId="{20A04B6C-9407-48C7-BBBF-FB5E2F923AE5}" type="parTrans" cxnId="{A345E05B-6B7D-4C71-8046-DC8DDC005676}">
      <dgm:prSet/>
      <dgm:spPr/>
      <dgm:t>
        <a:bodyPr/>
        <a:lstStyle/>
        <a:p>
          <a:endParaRPr lang="ru-RU"/>
        </a:p>
      </dgm:t>
    </dgm:pt>
    <dgm:pt modelId="{5B207F8C-CA72-4184-A343-8D340F172A76}" type="sibTrans" cxnId="{A345E05B-6B7D-4C71-8046-DC8DDC005676}">
      <dgm:prSet/>
      <dgm:spPr/>
      <dgm:t>
        <a:bodyPr/>
        <a:lstStyle/>
        <a:p>
          <a:endParaRPr lang="ru-RU"/>
        </a:p>
      </dgm:t>
    </dgm:pt>
    <dgm:pt modelId="{0EBF74B5-3249-4111-B3F2-B432D08453D3}">
      <dgm:prSet/>
      <dgm:spPr/>
      <dgm:t>
        <a:bodyPr/>
        <a:lstStyle/>
        <a:p>
          <a:r>
            <a:rPr lang="ru-RU" dirty="0"/>
            <a:t>(Постановление № 158)</a:t>
          </a:r>
        </a:p>
      </dgm:t>
    </dgm:pt>
    <dgm:pt modelId="{433B6BE9-9D43-4ED5-959E-F900B6EFF4B4}" type="parTrans" cxnId="{086D1EB6-25E0-45D2-BFB0-6CEEF7021D94}">
      <dgm:prSet/>
      <dgm:spPr/>
      <dgm:t>
        <a:bodyPr/>
        <a:lstStyle/>
        <a:p>
          <a:endParaRPr lang="ru-RU"/>
        </a:p>
      </dgm:t>
    </dgm:pt>
    <dgm:pt modelId="{FF2791F7-4800-40E8-8CB4-98DCAFF32F7C}" type="sibTrans" cxnId="{086D1EB6-25E0-45D2-BFB0-6CEEF7021D94}">
      <dgm:prSet/>
      <dgm:spPr/>
      <dgm:t>
        <a:bodyPr/>
        <a:lstStyle/>
        <a:p>
          <a:endParaRPr lang="ru-RU"/>
        </a:p>
      </dgm:t>
    </dgm:pt>
    <dgm:pt modelId="{F4125B67-A5A2-40D7-B888-69227EB981C1}" type="pres">
      <dgm:prSet presAssocID="{2B9AA9DE-DEE4-4E3A-97F3-6ADE17C4F099}" presName="Name0" presStyleCnt="0">
        <dgm:presLayoutVars>
          <dgm:dir/>
          <dgm:animLvl val="lvl"/>
          <dgm:resizeHandles val="exact"/>
        </dgm:presLayoutVars>
      </dgm:prSet>
      <dgm:spPr/>
    </dgm:pt>
    <dgm:pt modelId="{DFD02DEB-2BD2-4F0E-9E35-DF01667EA25C}" type="pres">
      <dgm:prSet presAssocID="{89F96CDA-054F-44E7-9A5E-A643D2ECBB04}" presName="compositeNode" presStyleCnt="0">
        <dgm:presLayoutVars>
          <dgm:bulletEnabled val="1"/>
        </dgm:presLayoutVars>
      </dgm:prSet>
      <dgm:spPr/>
    </dgm:pt>
    <dgm:pt modelId="{B1BDBC2A-3BB8-4C73-9024-F83DBF2B2A0D}" type="pres">
      <dgm:prSet presAssocID="{89F96CDA-054F-44E7-9A5E-A643D2ECBB04}" presName="bgRect" presStyleLbl="node1" presStyleIdx="0" presStyleCnt="3"/>
      <dgm:spPr/>
    </dgm:pt>
    <dgm:pt modelId="{FA049284-AC22-4506-93DD-248301967717}" type="pres">
      <dgm:prSet presAssocID="{89F96CDA-054F-44E7-9A5E-A643D2ECBB04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1A3BD9F4-09FF-4DCB-814A-0B16939086B4}" type="pres">
      <dgm:prSet presAssocID="{89F96CDA-054F-44E7-9A5E-A643D2ECBB04}" presName="childNode" presStyleLbl="node1" presStyleIdx="0" presStyleCnt="3">
        <dgm:presLayoutVars>
          <dgm:bulletEnabled val="1"/>
        </dgm:presLayoutVars>
      </dgm:prSet>
      <dgm:spPr/>
    </dgm:pt>
    <dgm:pt modelId="{ED542523-4109-41C5-9DBB-1EC3F2E607B9}" type="pres">
      <dgm:prSet presAssocID="{4393434B-F494-4B76-BFEF-CF312476146E}" presName="hSp" presStyleCnt="0"/>
      <dgm:spPr/>
    </dgm:pt>
    <dgm:pt modelId="{C4C389E3-B098-48CA-BF41-8F27D0AA095D}" type="pres">
      <dgm:prSet presAssocID="{4393434B-F494-4B76-BFEF-CF312476146E}" presName="vProcSp" presStyleCnt="0"/>
      <dgm:spPr/>
    </dgm:pt>
    <dgm:pt modelId="{17ED2C19-8306-4767-AEDC-D3259BA0DDBB}" type="pres">
      <dgm:prSet presAssocID="{4393434B-F494-4B76-BFEF-CF312476146E}" presName="vSp1" presStyleCnt="0"/>
      <dgm:spPr/>
    </dgm:pt>
    <dgm:pt modelId="{83526CD7-DF52-4FE7-AA81-F40BA352B8B1}" type="pres">
      <dgm:prSet presAssocID="{4393434B-F494-4B76-BFEF-CF312476146E}" presName="simulatedConn" presStyleLbl="solidFgAcc1" presStyleIdx="0" presStyleCnt="2"/>
      <dgm:spPr/>
    </dgm:pt>
    <dgm:pt modelId="{70F991E2-9992-42CC-9340-0DF55DC94EA0}" type="pres">
      <dgm:prSet presAssocID="{4393434B-F494-4B76-BFEF-CF312476146E}" presName="vSp2" presStyleCnt="0"/>
      <dgm:spPr/>
    </dgm:pt>
    <dgm:pt modelId="{52DB57DA-FD2E-4B1F-BCF5-C8FF26BE6047}" type="pres">
      <dgm:prSet presAssocID="{4393434B-F494-4B76-BFEF-CF312476146E}" presName="sibTrans" presStyleCnt="0"/>
      <dgm:spPr/>
    </dgm:pt>
    <dgm:pt modelId="{7B79C70E-96F5-48D1-8367-F40718130F08}" type="pres">
      <dgm:prSet presAssocID="{3562CB61-8C6A-4C8C-B9AA-747A0B6D43D5}" presName="compositeNode" presStyleCnt="0">
        <dgm:presLayoutVars>
          <dgm:bulletEnabled val="1"/>
        </dgm:presLayoutVars>
      </dgm:prSet>
      <dgm:spPr/>
    </dgm:pt>
    <dgm:pt modelId="{5FB4EF59-75FE-44F6-9A0F-7E519376C312}" type="pres">
      <dgm:prSet presAssocID="{3562CB61-8C6A-4C8C-B9AA-747A0B6D43D5}" presName="bgRect" presStyleLbl="node1" presStyleIdx="1" presStyleCnt="3"/>
      <dgm:spPr/>
    </dgm:pt>
    <dgm:pt modelId="{C16AF213-BA60-48E0-823E-5E23EE0C1E53}" type="pres">
      <dgm:prSet presAssocID="{3562CB61-8C6A-4C8C-B9AA-747A0B6D43D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62264382-EA3D-4F74-94FF-4A35BB0676C5}" type="pres">
      <dgm:prSet presAssocID="{3562CB61-8C6A-4C8C-B9AA-747A0B6D43D5}" presName="childNode" presStyleLbl="node1" presStyleIdx="1" presStyleCnt="3">
        <dgm:presLayoutVars>
          <dgm:bulletEnabled val="1"/>
        </dgm:presLayoutVars>
      </dgm:prSet>
      <dgm:spPr/>
    </dgm:pt>
    <dgm:pt modelId="{A5962758-E619-4363-B3A6-1AA84AC2C3E0}" type="pres">
      <dgm:prSet presAssocID="{212C16CD-1C6F-4177-9245-7B8FE4F8E2E8}" presName="hSp" presStyleCnt="0"/>
      <dgm:spPr/>
    </dgm:pt>
    <dgm:pt modelId="{C507730C-ACF7-434C-8E7E-90FD46011FE1}" type="pres">
      <dgm:prSet presAssocID="{212C16CD-1C6F-4177-9245-7B8FE4F8E2E8}" presName="vProcSp" presStyleCnt="0"/>
      <dgm:spPr/>
    </dgm:pt>
    <dgm:pt modelId="{6AA53115-2D27-4C12-A3E4-2C3AF6C3CC66}" type="pres">
      <dgm:prSet presAssocID="{212C16CD-1C6F-4177-9245-7B8FE4F8E2E8}" presName="vSp1" presStyleCnt="0"/>
      <dgm:spPr/>
    </dgm:pt>
    <dgm:pt modelId="{A93E261E-F45D-45F8-95EB-94EA78A6FB4F}" type="pres">
      <dgm:prSet presAssocID="{212C16CD-1C6F-4177-9245-7B8FE4F8E2E8}" presName="simulatedConn" presStyleLbl="solidFgAcc1" presStyleIdx="1" presStyleCnt="2"/>
      <dgm:spPr/>
    </dgm:pt>
    <dgm:pt modelId="{A57EEA0E-2C23-48C6-8778-84B9A623FCD1}" type="pres">
      <dgm:prSet presAssocID="{212C16CD-1C6F-4177-9245-7B8FE4F8E2E8}" presName="vSp2" presStyleCnt="0"/>
      <dgm:spPr/>
    </dgm:pt>
    <dgm:pt modelId="{ABCF2E81-2E13-4151-97F2-CFA19EB1A70C}" type="pres">
      <dgm:prSet presAssocID="{212C16CD-1C6F-4177-9245-7B8FE4F8E2E8}" presName="sibTrans" presStyleCnt="0"/>
      <dgm:spPr/>
    </dgm:pt>
    <dgm:pt modelId="{EF5357FA-435D-4573-9E7C-E2FB567BA691}" type="pres">
      <dgm:prSet presAssocID="{065C0844-5865-4F36-93A3-2DA5B1BC99FA}" presName="compositeNode" presStyleCnt="0">
        <dgm:presLayoutVars>
          <dgm:bulletEnabled val="1"/>
        </dgm:presLayoutVars>
      </dgm:prSet>
      <dgm:spPr/>
    </dgm:pt>
    <dgm:pt modelId="{98A6DDEC-3E7E-4FE9-96E7-BD5C8A9D4B90}" type="pres">
      <dgm:prSet presAssocID="{065C0844-5865-4F36-93A3-2DA5B1BC99FA}" presName="bgRect" presStyleLbl="node1" presStyleIdx="2" presStyleCnt="3"/>
      <dgm:spPr/>
    </dgm:pt>
    <dgm:pt modelId="{ED9ECBBE-ECC0-404E-A599-C9F81C25C73F}" type="pres">
      <dgm:prSet presAssocID="{065C0844-5865-4F36-93A3-2DA5B1BC99FA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F709B163-4B2A-4008-A5CE-E63D55EA3F79}" type="pres">
      <dgm:prSet presAssocID="{065C0844-5865-4F36-93A3-2DA5B1BC99FA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297EA11C-C8D4-49D1-96F6-B852F0DABAD2}" type="presOf" srcId="{89F96CDA-054F-44E7-9A5E-A643D2ECBB04}" destId="{FA049284-AC22-4506-93DD-248301967717}" srcOrd="1" destOrd="0" presId="urn:microsoft.com/office/officeart/2005/8/layout/hProcess7"/>
    <dgm:cxn modelId="{A345E05B-6B7D-4C71-8046-DC8DDC005676}" srcId="{2B9AA9DE-DEE4-4E3A-97F3-6ADE17C4F099}" destId="{065C0844-5865-4F36-93A3-2DA5B1BC99FA}" srcOrd="2" destOrd="0" parTransId="{20A04B6C-9407-48C7-BBBF-FB5E2F923AE5}" sibTransId="{5B207F8C-CA72-4184-A343-8D340F172A76}"/>
    <dgm:cxn modelId="{59A92C48-2A29-44B5-90F7-E57F40EEC614}" srcId="{89F96CDA-054F-44E7-9A5E-A643D2ECBB04}" destId="{B49F7FC8-1057-4FF5-85A2-0FD5B3C5D529}" srcOrd="0" destOrd="0" parTransId="{6D2ACDF1-8243-415F-B1C3-8EAE49FAA66F}" sibTransId="{B14BDF1C-04D1-4CCA-9DD4-97D49C9EB03E}"/>
    <dgm:cxn modelId="{9F542851-5039-492B-AB72-CB950DFEEF51}" type="presOf" srcId="{065C0844-5865-4F36-93A3-2DA5B1BC99FA}" destId="{98A6DDEC-3E7E-4FE9-96E7-BD5C8A9D4B90}" srcOrd="0" destOrd="0" presId="urn:microsoft.com/office/officeart/2005/8/layout/hProcess7"/>
    <dgm:cxn modelId="{9DA00374-DB57-48FC-B701-3529DB6144C6}" srcId="{2B9AA9DE-DEE4-4E3A-97F3-6ADE17C4F099}" destId="{3562CB61-8C6A-4C8C-B9AA-747A0B6D43D5}" srcOrd="1" destOrd="0" parTransId="{B9167DB2-BC58-4975-BE4D-0A3BFE2BD765}" sibTransId="{212C16CD-1C6F-4177-9245-7B8FE4F8E2E8}"/>
    <dgm:cxn modelId="{6612C386-8B5A-444B-8DDD-B6823FC14E8F}" srcId="{2B9AA9DE-DEE4-4E3A-97F3-6ADE17C4F099}" destId="{89F96CDA-054F-44E7-9A5E-A643D2ECBB04}" srcOrd="0" destOrd="0" parTransId="{95DF9110-E7BF-4321-972E-A1BE2E1CDC50}" sibTransId="{4393434B-F494-4B76-BFEF-CF312476146E}"/>
    <dgm:cxn modelId="{36FF6388-3BF0-4EA1-92CD-23CEDF20BB5B}" type="presOf" srcId="{065C0844-5865-4F36-93A3-2DA5B1BC99FA}" destId="{ED9ECBBE-ECC0-404E-A599-C9F81C25C73F}" srcOrd="1" destOrd="0" presId="urn:microsoft.com/office/officeart/2005/8/layout/hProcess7"/>
    <dgm:cxn modelId="{B402C698-5918-40B6-BDF6-501394D37068}" type="presOf" srcId="{B49F7FC8-1057-4FF5-85A2-0FD5B3C5D529}" destId="{1A3BD9F4-09FF-4DCB-814A-0B16939086B4}" srcOrd="0" destOrd="0" presId="urn:microsoft.com/office/officeart/2005/8/layout/hProcess7"/>
    <dgm:cxn modelId="{7B5E3FB5-91D6-4FBF-A8A2-20DA7C5D55F8}" type="presOf" srcId="{2633F058-6958-4BC1-A599-AC1D9B6AFC33}" destId="{F709B163-4B2A-4008-A5CE-E63D55EA3F79}" srcOrd="0" destOrd="0" presId="urn:microsoft.com/office/officeart/2005/8/layout/hProcess7"/>
    <dgm:cxn modelId="{086D1EB6-25E0-45D2-BFB0-6CEEF7021D94}" srcId="{3562CB61-8C6A-4C8C-B9AA-747A0B6D43D5}" destId="{0EBF74B5-3249-4111-B3F2-B432D08453D3}" srcOrd="1" destOrd="0" parTransId="{433B6BE9-9D43-4ED5-959E-F900B6EFF4B4}" sibTransId="{FF2791F7-4800-40E8-8CB4-98DCAFF32F7C}"/>
    <dgm:cxn modelId="{78765EBF-A2B8-449E-9B5E-C6F6EB28B432}" type="presOf" srcId="{0EBF74B5-3249-4111-B3F2-B432D08453D3}" destId="{62264382-EA3D-4F74-94FF-4A35BB0676C5}" srcOrd="0" destOrd="1" presId="urn:microsoft.com/office/officeart/2005/8/layout/hProcess7"/>
    <dgm:cxn modelId="{6C5DA8D0-81DC-4A29-A0ED-D490C9CE8B26}" type="presOf" srcId="{3562CB61-8C6A-4C8C-B9AA-747A0B6D43D5}" destId="{C16AF213-BA60-48E0-823E-5E23EE0C1E53}" srcOrd="1" destOrd="0" presId="urn:microsoft.com/office/officeart/2005/8/layout/hProcess7"/>
    <dgm:cxn modelId="{98402DD5-D4E0-48AE-9AF3-8FDA9C36AF74}" type="presOf" srcId="{2B9AA9DE-DEE4-4E3A-97F3-6ADE17C4F099}" destId="{F4125B67-A5A2-40D7-B888-69227EB981C1}" srcOrd="0" destOrd="0" presId="urn:microsoft.com/office/officeart/2005/8/layout/hProcess7"/>
    <dgm:cxn modelId="{72BB30DA-5B11-4D82-961A-BCA28AF0D346}" type="presOf" srcId="{89F96CDA-054F-44E7-9A5E-A643D2ECBB04}" destId="{B1BDBC2A-3BB8-4C73-9024-F83DBF2B2A0D}" srcOrd="0" destOrd="0" presId="urn:microsoft.com/office/officeart/2005/8/layout/hProcess7"/>
    <dgm:cxn modelId="{DD2054E8-6413-4AA5-928E-9AACB3BEAE95}" srcId="{3562CB61-8C6A-4C8C-B9AA-747A0B6D43D5}" destId="{212E89F6-8AA2-462C-99F5-99A1A519264A}" srcOrd="0" destOrd="0" parTransId="{A4211181-0DF9-4AEB-AAEF-9707BE31FE68}" sibTransId="{B531552D-A385-4560-BCDE-309D63CEC928}"/>
    <dgm:cxn modelId="{7E06FEEA-0F31-4152-89CA-166FD4785CBD}" srcId="{065C0844-5865-4F36-93A3-2DA5B1BC99FA}" destId="{2633F058-6958-4BC1-A599-AC1D9B6AFC33}" srcOrd="0" destOrd="0" parTransId="{00F5A2D5-F6BC-4856-8FBE-0D6CED3EABC8}" sibTransId="{4719A9F3-FADB-49C4-A25A-2675538E1027}"/>
    <dgm:cxn modelId="{5FD95DFF-4A18-4719-939C-4405B0A03BE4}" type="presOf" srcId="{3562CB61-8C6A-4C8C-B9AA-747A0B6D43D5}" destId="{5FB4EF59-75FE-44F6-9A0F-7E519376C312}" srcOrd="0" destOrd="0" presId="urn:microsoft.com/office/officeart/2005/8/layout/hProcess7"/>
    <dgm:cxn modelId="{45A0C9FF-7B27-4FA0-88A8-CDB598BAAA59}" type="presOf" srcId="{212E89F6-8AA2-462C-99F5-99A1A519264A}" destId="{62264382-EA3D-4F74-94FF-4A35BB0676C5}" srcOrd="0" destOrd="0" presId="urn:microsoft.com/office/officeart/2005/8/layout/hProcess7"/>
    <dgm:cxn modelId="{255EAE68-C909-42E7-8CF3-E0D740C76F74}" type="presParOf" srcId="{F4125B67-A5A2-40D7-B888-69227EB981C1}" destId="{DFD02DEB-2BD2-4F0E-9E35-DF01667EA25C}" srcOrd="0" destOrd="0" presId="urn:microsoft.com/office/officeart/2005/8/layout/hProcess7"/>
    <dgm:cxn modelId="{A32153F3-0881-4850-975D-08EDDC195232}" type="presParOf" srcId="{DFD02DEB-2BD2-4F0E-9E35-DF01667EA25C}" destId="{B1BDBC2A-3BB8-4C73-9024-F83DBF2B2A0D}" srcOrd="0" destOrd="0" presId="urn:microsoft.com/office/officeart/2005/8/layout/hProcess7"/>
    <dgm:cxn modelId="{3C6891E5-A8B2-4B13-A1F6-4AB799B1A139}" type="presParOf" srcId="{DFD02DEB-2BD2-4F0E-9E35-DF01667EA25C}" destId="{FA049284-AC22-4506-93DD-248301967717}" srcOrd="1" destOrd="0" presId="urn:microsoft.com/office/officeart/2005/8/layout/hProcess7"/>
    <dgm:cxn modelId="{9DD2FE36-365A-4C08-8ED2-07685301C201}" type="presParOf" srcId="{DFD02DEB-2BD2-4F0E-9E35-DF01667EA25C}" destId="{1A3BD9F4-09FF-4DCB-814A-0B16939086B4}" srcOrd="2" destOrd="0" presId="urn:microsoft.com/office/officeart/2005/8/layout/hProcess7"/>
    <dgm:cxn modelId="{7C4977A6-C5E6-4A83-B91C-5497FBD943AA}" type="presParOf" srcId="{F4125B67-A5A2-40D7-B888-69227EB981C1}" destId="{ED542523-4109-41C5-9DBB-1EC3F2E607B9}" srcOrd="1" destOrd="0" presId="urn:microsoft.com/office/officeart/2005/8/layout/hProcess7"/>
    <dgm:cxn modelId="{3693102F-9062-40D7-9E7A-9465B5B29FDC}" type="presParOf" srcId="{F4125B67-A5A2-40D7-B888-69227EB981C1}" destId="{C4C389E3-B098-48CA-BF41-8F27D0AA095D}" srcOrd="2" destOrd="0" presId="urn:microsoft.com/office/officeart/2005/8/layout/hProcess7"/>
    <dgm:cxn modelId="{D34F5E1F-109A-4CF6-A787-2BFB052A24EA}" type="presParOf" srcId="{C4C389E3-B098-48CA-BF41-8F27D0AA095D}" destId="{17ED2C19-8306-4767-AEDC-D3259BA0DDBB}" srcOrd="0" destOrd="0" presId="urn:microsoft.com/office/officeart/2005/8/layout/hProcess7"/>
    <dgm:cxn modelId="{9B189C92-BE22-476A-8006-AAC721C07909}" type="presParOf" srcId="{C4C389E3-B098-48CA-BF41-8F27D0AA095D}" destId="{83526CD7-DF52-4FE7-AA81-F40BA352B8B1}" srcOrd="1" destOrd="0" presId="urn:microsoft.com/office/officeart/2005/8/layout/hProcess7"/>
    <dgm:cxn modelId="{65FB6DC7-1E35-4FC7-A10F-0098F37146E9}" type="presParOf" srcId="{C4C389E3-B098-48CA-BF41-8F27D0AA095D}" destId="{70F991E2-9992-42CC-9340-0DF55DC94EA0}" srcOrd="2" destOrd="0" presId="urn:microsoft.com/office/officeart/2005/8/layout/hProcess7"/>
    <dgm:cxn modelId="{C3D8D5A7-C811-4F54-93FA-6C0BBA8CAD0E}" type="presParOf" srcId="{F4125B67-A5A2-40D7-B888-69227EB981C1}" destId="{52DB57DA-FD2E-4B1F-BCF5-C8FF26BE6047}" srcOrd="3" destOrd="0" presId="urn:microsoft.com/office/officeart/2005/8/layout/hProcess7"/>
    <dgm:cxn modelId="{E78B21FF-A458-4CBE-B51C-84401E7BBE6C}" type="presParOf" srcId="{F4125B67-A5A2-40D7-B888-69227EB981C1}" destId="{7B79C70E-96F5-48D1-8367-F40718130F08}" srcOrd="4" destOrd="0" presId="urn:microsoft.com/office/officeart/2005/8/layout/hProcess7"/>
    <dgm:cxn modelId="{0C29CECF-300E-4645-A113-A236917A6ACE}" type="presParOf" srcId="{7B79C70E-96F5-48D1-8367-F40718130F08}" destId="{5FB4EF59-75FE-44F6-9A0F-7E519376C312}" srcOrd="0" destOrd="0" presId="urn:microsoft.com/office/officeart/2005/8/layout/hProcess7"/>
    <dgm:cxn modelId="{E7BAC2F6-93B6-49AF-94DF-27E167A91EF2}" type="presParOf" srcId="{7B79C70E-96F5-48D1-8367-F40718130F08}" destId="{C16AF213-BA60-48E0-823E-5E23EE0C1E53}" srcOrd="1" destOrd="0" presId="urn:microsoft.com/office/officeart/2005/8/layout/hProcess7"/>
    <dgm:cxn modelId="{74DB65A5-7E64-4FD4-A505-4846C52E90BB}" type="presParOf" srcId="{7B79C70E-96F5-48D1-8367-F40718130F08}" destId="{62264382-EA3D-4F74-94FF-4A35BB0676C5}" srcOrd="2" destOrd="0" presId="urn:microsoft.com/office/officeart/2005/8/layout/hProcess7"/>
    <dgm:cxn modelId="{F7A456DF-DAD1-40BA-8B5F-FCA0BE23B6CB}" type="presParOf" srcId="{F4125B67-A5A2-40D7-B888-69227EB981C1}" destId="{A5962758-E619-4363-B3A6-1AA84AC2C3E0}" srcOrd="5" destOrd="0" presId="urn:microsoft.com/office/officeart/2005/8/layout/hProcess7"/>
    <dgm:cxn modelId="{09D3D932-8C83-4F24-930A-440B1EAB46F3}" type="presParOf" srcId="{F4125B67-A5A2-40D7-B888-69227EB981C1}" destId="{C507730C-ACF7-434C-8E7E-90FD46011FE1}" srcOrd="6" destOrd="0" presId="urn:microsoft.com/office/officeart/2005/8/layout/hProcess7"/>
    <dgm:cxn modelId="{F4DB5117-6803-4453-B18A-798C442B2E31}" type="presParOf" srcId="{C507730C-ACF7-434C-8E7E-90FD46011FE1}" destId="{6AA53115-2D27-4C12-A3E4-2C3AF6C3CC66}" srcOrd="0" destOrd="0" presId="urn:microsoft.com/office/officeart/2005/8/layout/hProcess7"/>
    <dgm:cxn modelId="{AAA90A2F-FFF4-4544-BCC6-6381695F70EF}" type="presParOf" srcId="{C507730C-ACF7-434C-8E7E-90FD46011FE1}" destId="{A93E261E-F45D-45F8-95EB-94EA78A6FB4F}" srcOrd="1" destOrd="0" presId="urn:microsoft.com/office/officeart/2005/8/layout/hProcess7"/>
    <dgm:cxn modelId="{FFA34D2F-FF39-4391-B6CB-E2483AC2C590}" type="presParOf" srcId="{C507730C-ACF7-434C-8E7E-90FD46011FE1}" destId="{A57EEA0E-2C23-48C6-8778-84B9A623FCD1}" srcOrd="2" destOrd="0" presId="urn:microsoft.com/office/officeart/2005/8/layout/hProcess7"/>
    <dgm:cxn modelId="{0F88DD83-5103-4AFB-AAF5-C8C6A0763B39}" type="presParOf" srcId="{F4125B67-A5A2-40D7-B888-69227EB981C1}" destId="{ABCF2E81-2E13-4151-97F2-CFA19EB1A70C}" srcOrd="7" destOrd="0" presId="urn:microsoft.com/office/officeart/2005/8/layout/hProcess7"/>
    <dgm:cxn modelId="{15D5E347-BB0E-4C57-BB4D-12FEE8CB113C}" type="presParOf" srcId="{F4125B67-A5A2-40D7-B888-69227EB981C1}" destId="{EF5357FA-435D-4573-9E7C-E2FB567BA691}" srcOrd="8" destOrd="0" presId="urn:microsoft.com/office/officeart/2005/8/layout/hProcess7"/>
    <dgm:cxn modelId="{FF19C5AA-2A37-43D2-93ED-83D7F6A33DF6}" type="presParOf" srcId="{EF5357FA-435D-4573-9E7C-E2FB567BA691}" destId="{98A6DDEC-3E7E-4FE9-96E7-BD5C8A9D4B90}" srcOrd="0" destOrd="0" presId="urn:microsoft.com/office/officeart/2005/8/layout/hProcess7"/>
    <dgm:cxn modelId="{BA1E6966-4D85-479F-9837-B779AA996413}" type="presParOf" srcId="{EF5357FA-435D-4573-9E7C-E2FB567BA691}" destId="{ED9ECBBE-ECC0-404E-A599-C9F81C25C73F}" srcOrd="1" destOrd="0" presId="urn:microsoft.com/office/officeart/2005/8/layout/hProcess7"/>
    <dgm:cxn modelId="{EE49A7D2-A831-4324-88FB-30D534E68C3D}" type="presParOf" srcId="{EF5357FA-435D-4573-9E7C-E2FB567BA691}" destId="{F709B163-4B2A-4008-A5CE-E63D55EA3F7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5C2077-B2E2-4305-A598-6FA80624521F}" type="doc">
      <dgm:prSet loTypeId="urn:microsoft.com/office/officeart/2005/8/layout/arrow2" loCatId="process" qsTypeId="urn:microsoft.com/office/officeart/2005/8/quickstyle/simple1" qsCatId="simple" csTypeId="urn:microsoft.com/office/officeart/2005/8/colors/accent2_3" csCatId="accent2" phldr="1"/>
      <dgm:spPr/>
    </dgm:pt>
    <dgm:pt modelId="{1D154F42-2623-4D92-866D-46CABC340505}">
      <dgm:prSet phldrT="[Текст]"/>
      <dgm:spPr/>
      <dgm:t>
        <a:bodyPr/>
        <a:lstStyle/>
        <a:p>
          <a:r>
            <a:rPr lang="ru-RU" dirty="0"/>
            <a:t>2019</a:t>
          </a:r>
        </a:p>
      </dgm:t>
    </dgm:pt>
    <dgm:pt modelId="{025B054E-CE9D-4A3E-9E30-4E73A4968DCF}" type="parTrans" cxnId="{74C880A1-A1F5-44EC-84D2-719737E6AC9B}">
      <dgm:prSet/>
      <dgm:spPr/>
      <dgm:t>
        <a:bodyPr/>
        <a:lstStyle/>
        <a:p>
          <a:endParaRPr lang="ru-RU"/>
        </a:p>
      </dgm:t>
    </dgm:pt>
    <dgm:pt modelId="{9A382BA5-4E3B-48CA-AC0E-8F45803147CB}" type="sibTrans" cxnId="{74C880A1-A1F5-44EC-84D2-719737E6AC9B}">
      <dgm:prSet/>
      <dgm:spPr/>
      <dgm:t>
        <a:bodyPr/>
        <a:lstStyle/>
        <a:p>
          <a:endParaRPr lang="ru-RU"/>
        </a:p>
      </dgm:t>
    </dgm:pt>
    <dgm:pt modelId="{D57CAB67-37D2-4A7D-8BEF-6022ECB5E0C0}">
      <dgm:prSet phldrT="[Текст]"/>
      <dgm:spPr/>
      <dgm:t>
        <a:bodyPr/>
        <a:lstStyle/>
        <a:p>
          <a:r>
            <a:rPr lang="ru-RU" dirty="0"/>
            <a:t>2020</a:t>
          </a:r>
        </a:p>
      </dgm:t>
    </dgm:pt>
    <dgm:pt modelId="{6DB5379B-13A3-41AD-8DBF-2315DAF68881}" type="parTrans" cxnId="{7D8DAB41-FB2A-4408-B850-83E93F5FADCF}">
      <dgm:prSet/>
      <dgm:spPr/>
      <dgm:t>
        <a:bodyPr/>
        <a:lstStyle/>
        <a:p>
          <a:endParaRPr lang="ru-RU"/>
        </a:p>
      </dgm:t>
    </dgm:pt>
    <dgm:pt modelId="{30FB42B8-E7EC-47CF-A6F2-5BAABB64A46C}" type="sibTrans" cxnId="{7D8DAB41-FB2A-4408-B850-83E93F5FADCF}">
      <dgm:prSet/>
      <dgm:spPr/>
      <dgm:t>
        <a:bodyPr/>
        <a:lstStyle/>
        <a:p>
          <a:endParaRPr lang="ru-RU"/>
        </a:p>
      </dgm:t>
    </dgm:pt>
    <dgm:pt modelId="{49EA1C73-8809-4EF7-8471-7EAB4224E079}">
      <dgm:prSet phldrT="[Текст]"/>
      <dgm:spPr/>
      <dgm:t>
        <a:bodyPr/>
        <a:lstStyle/>
        <a:p>
          <a:r>
            <a:rPr lang="ru-RU" dirty="0"/>
            <a:t>2021</a:t>
          </a:r>
        </a:p>
      </dgm:t>
    </dgm:pt>
    <dgm:pt modelId="{E30B6E47-D181-43BB-A1E8-A008D1841FDB}" type="parTrans" cxnId="{8671CA63-2496-419F-9EEC-DA96CD03A13E}">
      <dgm:prSet/>
      <dgm:spPr/>
      <dgm:t>
        <a:bodyPr/>
        <a:lstStyle/>
        <a:p>
          <a:endParaRPr lang="ru-RU"/>
        </a:p>
      </dgm:t>
    </dgm:pt>
    <dgm:pt modelId="{B4B7CB07-CAD6-4D6A-92D9-90F2B4EC37A4}" type="sibTrans" cxnId="{8671CA63-2496-419F-9EEC-DA96CD03A13E}">
      <dgm:prSet/>
      <dgm:spPr/>
      <dgm:t>
        <a:bodyPr/>
        <a:lstStyle/>
        <a:p>
          <a:endParaRPr lang="ru-RU"/>
        </a:p>
      </dgm:t>
    </dgm:pt>
    <dgm:pt modelId="{B15FA700-7D1C-4314-910F-AC0AF5D78BF2}">
      <dgm:prSet phldrT="[Текст]"/>
      <dgm:spPr/>
      <dgm:t>
        <a:bodyPr/>
        <a:lstStyle/>
        <a:p>
          <a:r>
            <a:rPr lang="ru-RU" dirty="0"/>
            <a:t>2022</a:t>
          </a:r>
        </a:p>
      </dgm:t>
    </dgm:pt>
    <dgm:pt modelId="{B12763B2-6D9F-466E-B22B-55173F49E25D}" type="parTrans" cxnId="{C61DA03D-0220-428C-9856-C1056D508CEC}">
      <dgm:prSet/>
      <dgm:spPr/>
      <dgm:t>
        <a:bodyPr/>
        <a:lstStyle/>
        <a:p>
          <a:endParaRPr lang="ru-RU"/>
        </a:p>
      </dgm:t>
    </dgm:pt>
    <dgm:pt modelId="{0CE00395-018B-4B07-8FCB-1867B2BE6047}" type="sibTrans" cxnId="{C61DA03D-0220-428C-9856-C1056D508CEC}">
      <dgm:prSet/>
      <dgm:spPr/>
      <dgm:t>
        <a:bodyPr/>
        <a:lstStyle/>
        <a:p>
          <a:endParaRPr lang="ru-RU"/>
        </a:p>
      </dgm:t>
    </dgm:pt>
    <dgm:pt modelId="{0AD1311A-D797-454A-91B8-CA5E9DE18B2B}">
      <dgm:prSet phldrT="[Текст]"/>
      <dgm:spPr/>
      <dgm:t>
        <a:bodyPr/>
        <a:lstStyle/>
        <a:p>
          <a:r>
            <a:rPr lang="ru-RU" dirty="0"/>
            <a:t>2023</a:t>
          </a:r>
        </a:p>
      </dgm:t>
    </dgm:pt>
    <dgm:pt modelId="{6F287117-F531-4236-B081-3F542D595450}" type="parTrans" cxnId="{67AD7F9A-0AF9-4B40-BF76-6BA6BBD9454E}">
      <dgm:prSet/>
      <dgm:spPr/>
      <dgm:t>
        <a:bodyPr/>
        <a:lstStyle/>
        <a:p>
          <a:endParaRPr lang="ru-RU"/>
        </a:p>
      </dgm:t>
    </dgm:pt>
    <dgm:pt modelId="{118EBE67-7050-4D35-938B-60D562F93B02}" type="sibTrans" cxnId="{67AD7F9A-0AF9-4B40-BF76-6BA6BBD9454E}">
      <dgm:prSet/>
      <dgm:spPr/>
      <dgm:t>
        <a:bodyPr/>
        <a:lstStyle/>
        <a:p>
          <a:endParaRPr lang="ru-RU"/>
        </a:p>
      </dgm:t>
    </dgm:pt>
    <dgm:pt modelId="{CC1AF497-FE5D-4B53-BA8F-3391631D4B73}" type="pres">
      <dgm:prSet presAssocID="{F15C2077-B2E2-4305-A598-6FA80624521F}" presName="arrowDiagram" presStyleCnt="0">
        <dgm:presLayoutVars>
          <dgm:chMax val="5"/>
          <dgm:dir/>
          <dgm:resizeHandles val="exact"/>
        </dgm:presLayoutVars>
      </dgm:prSet>
      <dgm:spPr/>
    </dgm:pt>
    <dgm:pt modelId="{3585FD28-7C7B-4EDD-9E41-F5285D16ED2C}" type="pres">
      <dgm:prSet presAssocID="{F15C2077-B2E2-4305-A598-6FA80624521F}" presName="arrow" presStyleLbl="bgShp" presStyleIdx="0" presStyleCnt="1" custLinFactNeighborY="-314"/>
      <dgm:spPr/>
    </dgm:pt>
    <dgm:pt modelId="{158D22B3-A2C3-45EB-807F-E7646CF89F15}" type="pres">
      <dgm:prSet presAssocID="{F15C2077-B2E2-4305-A598-6FA80624521F}" presName="arrowDiagram5" presStyleCnt="0"/>
      <dgm:spPr/>
    </dgm:pt>
    <dgm:pt modelId="{4425E556-499C-4A29-8D24-195717AFD205}" type="pres">
      <dgm:prSet presAssocID="{1D154F42-2623-4D92-866D-46CABC340505}" presName="bullet5a" presStyleLbl="node1" presStyleIdx="0" presStyleCnt="5"/>
      <dgm:spPr/>
    </dgm:pt>
    <dgm:pt modelId="{8A9A26D5-E238-4C64-B281-C3CDE4C88463}" type="pres">
      <dgm:prSet presAssocID="{1D154F42-2623-4D92-866D-46CABC340505}" presName="textBox5a" presStyleLbl="revTx" presStyleIdx="0" presStyleCnt="5">
        <dgm:presLayoutVars>
          <dgm:bulletEnabled val="1"/>
        </dgm:presLayoutVars>
      </dgm:prSet>
      <dgm:spPr/>
    </dgm:pt>
    <dgm:pt modelId="{433927A8-AED0-49DB-B8A1-2937FDAD2069}" type="pres">
      <dgm:prSet presAssocID="{D57CAB67-37D2-4A7D-8BEF-6022ECB5E0C0}" presName="bullet5b" presStyleLbl="node1" presStyleIdx="1" presStyleCnt="5"/>
      <dgm:spPr/>
    </dgm:pt>
    <dgm:pt modelId="{A1ABCB02-C017-4CD9-B12E-917862DA47F5}" type="pres">
      <dgm:prSet presAssocID="{D57CAB67-37D2-4A7D-8BEF-6022ECB5E0C0}" presName="textBox5b" presStyleLbl="revTx" presStyleIdx="1" presStyleCnt="5">
        <dgm:presLayoutVars>
          <dgm:bulletEnabled val="1"/>
        </dgm:presLayoutVars>
      </dgm:prSet>
      <dgm:spPr/>
    </dgm:pt>
    <dgm:pt modelId="{91474F73-878D-4DA2-A791-2977A65E03AE}" type="pres">
      <dgm:prSet presAssocID="{49EA1C73-8809-4EF7-8471-7EAB4224E079}" presName="bullet5c" presStyleLbl="node1" presStyleIdx="2" presStyleCnt="5"/>
      <dgm:spPr/>
    </dgm:pt>
    <dgm:pt modelId="{D0DF3D7C-88E9-49FB-9A34-5DB3A33B1B03}" type="pres">
      <dgm:prSet presAssocID="{49EA1C73-8809-4EF7-8471-7EAB4224E079}" presName="textBox5c" presStyleLbl="revTx" presStyleIdx="2" presStyleCnt="5">
        <dgm:presLayoutVars>
          <dgm:bulletEnabled val="1"/>
        </dgm:presLayoutVars>
      </dgm:prSet>
      <dgm:spPr/>
    </dgm:pt>
    <dgm:pt modelId="{5484DD7D-9F2D-4375-8609-E181A146F3F0}" type="pres">
      <dgm:prSet presAssocID="{B15FA700-7D1C-4314-910F-AC0AF5D78BF2}" presName="bullet5d" presStyleLbl="node1" presStyleIdx="3" presStyleCnt="5"/>
      <dgm:spPr/>
    </dgm:pt>
    <dgm:pt modelId="{453007B8-D019-4EF5-B21A-CF34FA816434}" type="pres">
      <dgm:prSet presAssocID="{B15FA700-7D1C-4314-910F-AC0AF5D78BF2}" presName="textBox5d" presStyleLbl="revTx" presStyleIdx="3" presStyleCnt="5">
        <dgm:presLayoutVars>
          <dgm:bulletEnabled val="1"/>
        </dgm:presLayoutVars>
      </dgm:prSet>
      <dgm:spPr/>
    </dgm:pt>
    <dgm:pt modelId="{07E118D0-4790-4A42-8352-683C25C749E8}" type="pres">
      <dgm:prSet presAssocID="{0AD1311A-D797-454A-91B8-CA5E9DE18B2B}" presName="bullet5e" presStyleLbl="node1" presStyleIdx="4" presStyleCnt="5"/>
      <dgm:spPr/>
    </dgm:pt>
    <dgm:pt modelId="{9C7C805A-CC6C-4FB5-9A15-255E54C22CE8}" type="pres">
      <dgm:prSet presAssocID="{0AD1311A-D797-454A-91B8-CA5E9DE18B2B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31CCF212-0DC8-45A7-9C44-9CA245FF2EA5}" type="presOf" srcId="{0AD1311A-D797-454A-91B8-CA5E9DE18B2B}" destId="{9C7C805A-CC6C-4FB5-9A15-255E54C22CE8}" srcOrd="0" destOrd="0" presId="urn:microsoft.com/office/officeart/2005/8/layout/arrow2"/>
    <dgm:cxn modelId="{C61DA03D-0220-428C-9856-C1056D508CEC}" srcId="{F15C2077-B2E2-4305-A598-6FA80624521F}" destId="{B15FA700-7D1C-4314-910F-AC0AF5D78BF2}" srcOrd="3" destOrd="0" parTransId="{B12763B2-6D9F-466E-B22B-55173F49E25D}" sibTransId="{0CE00395-018B-4B07-8FCB-1867B2BE6047}"/>
    <dgm:cxn modelId="{7D8DAB41-FB2A-4408-B850-83E93F5FADCF}" srcId="{F15C2077-B2E2-4305-A598-6FA80624521F}" destId="{D57CAB67-37D2-4A7D-8BEF-6022ECB5E0C0}" srcOrd="1" destOrd="0" parTransId="{6DB5379B-13A3-41AD-8DBF-2315DAF68881}" sibTransId="{30FB42B8-E7EC-47CF-A6F2-5BAABB64A46C}"/>
    <dgm:cxn modelId="{8AD69262-262D-4665-9BA1-A6E604A3CBAB}" type="presOf" srcId="{B15FA700-7D1C-4314-910F-AC0AF5D78BF2}" destId="{453007B8-D019-4EF5-B21A-CF34FA816434}" srcOrd="0" destOrd="0" presId="urn:microsoft.com/office/officeart/2005/8/layout/arrow2"/>
    <dgm:cxn modelId="{8671CA63-2496-419F-9EEC-DA96CD03A13E}" srcId="{F15C2077-B2E2-4305-A598-6FA80624521F}" destId="{49EA1C73-8809-4EF7-8471-7EAB4224E079}" srcOrd="2" destOrd="0" parTransId="{E30B6E47-D181-43BB-A1E8-A008D1841FDB}" sibTransId="{B4B7CB07-CAD6-4D6A-92D9-90F2B4EC37A4}"/>
    <dgm:cxn modelId="{67AD7F9A-0AF9-4B40-BF76-6BA6BBD9454E}" srcId="{F15C2077-B2E2-4305-A598-6FA80624521F}" destId="{0AD1311A-D797-454A-91B8-CA5E9DE18B2B}" srcOrd="4" destOrd="0" parTransId="{6F287117-F531-4236-B081-3F542D595450}" sibTransId="{118EBE67-7050-4D35-938B-60D562F93B02}"/>
    <dgm:cxn modelId="{617D1B9B-BC54-412D-9319-C5FE6D58C6DF}" type="presOf" srcId="{D57CAB67-37D2-4A7D-8BEF-6022ECB5E0C0}" destId="{A1ABCB02-C017-4CD9-B12E-917862DA47F5}" srcOrd="0" destOrd="0" presId="urn:microsoft.com/office/officeart/2005/8/layout/arrow2"/>
    <dgm:cxn modelId="{74C880A1-A1F5-44EC-84D2-719737E6AC9B}" srcId="{F15C2077-B2E2-4305-A598-6FA80624521F}" destId="{1D154F42-2623-4D92-866D-46CABC340505}" srcOrd="0" destOrd="0" parTransId="{025B054E-CE9D-4A3E-9E30-4E73A4968DCF}" sibTransId="{9A382BA5-4E3B-48CA-AC0E-8F45803147CB}"/>
    <dgm:cxn modelId="{0DCAE1BD-3F96-49ED-A236-1B116229FFF0}" type="presOf" srcId="{1D154F42-2623-4D92-866D-46CABC340505}" destId="{8A9A26D5-E238-4C64-B281-C3CDE4C88463}" srcOrd="0" destOrd="0" presId="urn:microsoft.com/office/officeart/2005/8/layout/arrow2"/>
    <dgm:cxn modelId="{2783F0D2-3000-4EE4-9A87-B1DD3174E17E}" type="presOf" srcId="{49EA1C73-8809-4EF7-8471-7EAB4224E079}" destId="{D0DF3D7C-88E9-49FB-9A34-5DB3A33B1B03}" srcOrd="0" destOrd="0" presId="urn:microsoft.com/office/officeart/2005/8/layout/arrow2"/>
    <dgm:cxn modelId="{E9BFFBF8-2448-4C08-8377-DFD84CD4DAF2}" type="presOf" srcId="{F15C2077-B2E2-4305-A598-6FA80624521F}" destId="{CC1AF497-FE5D-4B53-BA8F-3391631D4B73}" srcOrd="0" destOrd="0" presId="urn:microsoft.com/office/officeart/2005/8/layout/arrow2"/>
    <dgm:cxn modelId="{2F95F26B-6DFA-4C89-84DF-21C81FDCA889}" type="presParOf" srcId="{CC1AF497-FE5D-4B53-BA8F-3391631D4B73}" destId="{3585FD28-7C7B-4EDD-9E41-F5285D16ED2C}" srcOrd="0" destOrd="0" presId="urn:microsoft.com/office/officeart/2005/8/layout/arrow2"/>
    <dgm:cxn modelId="{7464F8AD-FF8E-4A51-B856-CF85A1D9298B}" type="presParOf" srcId="{CC1AF497-FE5D-4B53-BA8F-3391631D4B73}" destId="{158D22B3-A2C3-45EB-807F-E7646CF89F15}" srcOrd="1" destOrd="0" presId="urn:microsoft.com/office/officeart/2005/8/layout/arrow2"/>
    <dgm:cxn modelId="{C1D3AFAD-DB6F-4D97-A066-93E2344AC13D}" type="presParOf" srcId="{158D22B3-A2C3-45EB-807F-E7646CF89F15}" destId="{4425E556-499C-4A29-8D24-195717AFD205}" srcOrd="0" destOrd="0" presId="urn:microsoft.com/office/officeart/2005/8/layout/arrow2"/>
    <dgm:cxn modelId="{52B03550-0342-454E-8D9F-4A98BBB885FD}" type="presParOf" srcId="{158D22B3-A2C3-45EB-807F-E7646CF89F15}" destId="{8A9A26D5-E238-4C64-B281-C3CDE4C88463}" srcOrd="1" destOrd="0" presId="urn:microsoft.com/office/officeart/2005/8/layout/arrow2"/>
    <dgm:cxn modelId="{0BB13707-CD8B-4D61-9CC3-08CCD5914710}" type="presParOf" srcId="{158D22B3-A2C3-45EB-807F-E7646CF89F15}" destId="{433927A8-AED0-49DB-B8A1-2937FDAD2069}" srcOrd="2" destOrd="0" presId="urn:microsoft.com/office/officeart/2005/8/layout/arrow2"/>
    <dgm:cxn modelId="{35DA57FB-5CE7-4ADD-AA89-DC1FE9E21FA8}" type="presParOf" srcId="{158D22B3-A2C3-45EB-807F-E7646CF89F15}" destId="{A1ABCB02-C017-4CD9-B12E-917862DA47F5}" srcOrd="3" destOrd="0" presId="urn:microsoft.com/office/officeart/2005/8/layout/arrow2"/>
    <dgm:cxn modelId="{2243EEE7-9A8D-46FA-AC17-00E65127FC88}" type="presParOf" srcId="{158D22B3-A2C3-45EB-807F-E7646CF89F15}" destId="{91474F73-878D-4DA2-A791-2977A65E03AE}" srcOrd="4" destOrd="0" presId="urn:microsoft.com/office/officeart/2005/8/layout/arrow2"/>
    <dgm:cxn modelId="{E102D6CC-B4F3-4285-AD9E-E04A58730F3C}" type="presParOf" srcId="{158D22B3-A2C3-45EB-807F-E7646CF89F15}" destId="{D0DF3D7C-88E9-49FB-9A34-5DB3A33B1B03}" srcOrd="5" destOrd="0" presId="urn:microsoft.com/office/officeart/2005/8/layout/arrow2"/>
    <dgm:cxn modelId="{4BEF6DFE-1728-4A38-8F31-AB6071E77AEB}" type="presParOf" srcId="{158D22B3-A2C3-45EB-807F-E7646CF89F15}" destId="{5484DD7D-9F2D-4375-8609-E181A146F3F0}" srcOrd="6" destOrd="0" presId="urn:microsoft.com/office/officeart/2005/8/layout/arrow2"/>
    <dgm:cxn modelId="{8DE21EFE-4F0C-4FE7-8BD5-19E81542F40A}" type="presParOf" srcId="{158D22B3-A2C3-45EB-807F-E7646CF89F15}" destId="{453007B8-D019-4EF5-B21A-CF34FA816434}" srcOrd="7" destOrd="0" presId="urn:microsoft.com/office/officeart/2005/8/layout/arrow2"/>
    <dgm:cxn modelId="{9C14F6CE-8164-4052-BF79-BD1202079A5C}" type="presParOf" srcId="{158D22B3-A2C3-45EB-807F-E7646CF89F15}" destId="{07E118D0-4790-4A42-8352-683C25C749E8}" srcOrd="8" destOrd="0" presId="urn:microsoft.com/office/officeart/2005/8/layout/arrow2"/>
    <dgm:cxn modelId="{5204228D-9553-48FE-BC3C-85372AEB9C0E}" type="presParOf" srcId="{158D22B3-A2C3-45EB-807F-E7646CF89F15}" destId="{9C7C805A-CC6C-4FB5-9A15-255E54C22CE8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C2A-3BB8-4C73-9024-F83DBF2B2A0D}">
      <dsp:nvSpPr>
        <dsp:cNvPr id="0" name=""/>
        <dsp:cNvSpPr/>
      </dsp:nvSpPr>
      <dsp:spPr>
        <a:xfrm>
          <a:off x="605" y="570123"/>
          <a:ext cx="2605794" cy="3126953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/>
            <a:t>2015</a:t>
          </a:r>
        </a:p>
      </dsp:txBody>
      <dsp:txXfrm rot="16200000">
        <a:off x="-1020865" y="1591594"/>
        <a:ext cx="2564101" cy="521158"/>
      </dsp:txXfrm>
    </dsp:sp>
    <dsp:sp modelId="{1A3BD9F4-09FF-4DCB-814A-0B16939086B4}">
      <dsp:nvSpPr>
        <dsp:cNvPr id="0" name=""/>
        <dsp:cNvSpPr/>
      </dsp:nvSpPr>
      <dsp:spPr>
        <a:xfrm>
          <a:off x="521764" y="570123"/>
          <a:ext cx="1941316" cy="31269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Поправки в ГК РФ (общая часть обязательственного права, 42-ФЗ)</a:t>
          </a:r>
        </a:p>
      </dsp:txBody>
      <dsp:txXfrm>
        <a:off x="521764" y="570123"/>
        <a:ext cx="1941316" cy="3126953"/>
      </dsp:txXfrm>
    </dsp:sp>
    <dsp:sp modelId="{5FB4EF59-75FE-44F6-9A0F-7E519376C312}">
      <dsp:nvSpPr>
        <dsp:cNvPr id="0" name=""/>
        <dsp:cNvSpPr/>
      </dsp:nvSpPr>
      <dsp:spPr>
        <a:xfrm>
          <a:off x="2697602" y="570123"/>
          <a:ext cx="2605794" cy="3126953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/>
            <a:t>2018</a:t>
          </a:r>
        </a:p>
      </dsp:txBody>
      <dsp:txXfrm rot="16200000">
        <a:off x="1676131" y="1591594"/>
        <a:ext cx="2564101" cy="521158"/>
      </dsp:txXfrm>
    </dsp:sp>
    <dsp:sp modelId="{83526CD7-DF52-4FE7-AA81-F40BA352B8B1}">
      <dsp:nvSpPr>
        <dsp:cNvPr id="0" name=""/>
        <dsp:cNvSpPr/>
      </dsp:nvSpPr>
      <dsp:spPr>
        <a:xfrm rot="5400000">
          <a:off x="2481005" y="3053656"/>
          <a:ext cx="459251" cy="3908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264382-EA3D-4F74-94FF-4A35BB0676C5}">
      <dsp:nvSpPr>
        <dsp:cNvPr id="0" name=""/>
        <dsp:cNvSpPr/>
      </dsp:nvSpPr>
      <dsp:spPr>
        <a:xfrm>
          <a:off x="3218761" y="570123"/>
          <a:ext cx="1941316" cy="31269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Поправки в ГК РФ (финансовые сделки, 212-ФЗ)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Закон о синдицированном кредите (486-ФЗ)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Фабрика проектного финансирования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(Постановление № 158)</a:t>
          </a:r>
        </a:p>
      </dsp:txBody>
      <dsp:txXfrm>
        <a:off x="3218761" y="570123"/>
        <a:ext cx="1941316" cy="3126953"/>
      </dsp:txXfrm>
    </dsp:sp>
    <dsp:sp modelId="{98A6DDEC-3E7E-4FE9-96E7-BD5C8A9D4B90}">
      <dsp:nvSpPr>
        <dsp:cNvPr id="0" name=""/>
        <dsp:cNvSpPr/>
      </dsp:nvSpPr>
      <dsp:spPr>
        <a:xfrm>
          <a:off x="5394600" y="570123"/>
          <a:ext cx="2605794" cy="3126953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/>
            <a:t>2019</a:t>
          </a:r>
        </a:p>
      </dsp:txBody>
      <dsp:txXfrm rot="16200000">
        <a:off x="4373128" y="1591594"/>
        <a:ext cx="2564101" cy="521158"/>
      </dsp:txXfrm>
    </dsp:sp>
    <dsp:sp modelId="{A93E261E-F45D-45F8-95EB-94EA78A6FB4F}">
      <dsp:nvSpPr>
        <dsp:cNvPr id="0" name=""/>
        <dsp:cNvSpPr/>
      </dsp:nvSpPr>
      <dsp:spPr>
        <a:xfrm rot="5400000">
          <a:off x="5178003" y="3053656"/>
          <a:ext cx="459251" cy="3908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9B163-4B2A-4008-A5CE-E63D55EA3F79}">
      <dsp:nvSpPr>
        <dsp:cNvPr id="0" name=""/>
        <dsp:cNvSpPr/>
      </dsp:nvSpPr>
      <dsp:spPr>
        <a:xfrm>
          <a:off x="5915758" y="570123"/>
          <a:ext cx="1941316" cy="31269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Поправки в Закон о долевом строительстве (151-ФЗ)</a:t>
          </a:r>
        </a:p>
      </dsp:txBody>
      <dsp:txXfrm>
        <a:off x="5915758" y="570123"/>
        <a:ext cx="1941316" cy="3126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5FD28-7C7B-4EDD-9E41-F5285D16ED2C}">
      <dsp:nvSpPr>
        <dsp:cNvPr id="0" name=""/>
        <dsp:cNvSpPr/>
      </dsp:nvSpPr>
      <dsp:spPr>
        <a:xfrm>
          <a:off x="0" y="115036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5E556-499C-4A29-8D24-195717AFD205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A26D5-E238-4C64-B281-C3CDE4C88463}">
      <dsp:nvSpPr>
        <dsp:cNvPr id="0" name=""/>
        <dsp:cNvSpPr/>
      </dsp:nvSpPr>
      <dsp:spPr>
        <a:xfrm>
          <a:off x="670560" y="3030220"/>
          <a:ext cx="79857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2019</a:t>
          </a:r>
        </a:p>
      </dsp:txBody>
      <dsp:txXfrm>
        <a:off x="670560" y="3030220"/>
        <a:ext cx="798576" cy="906780"/>
      </dsp:txXfrm>
    </dsp:sp>
    <dsp:sp modelId="{433927A8-AED0-49DB-B8A1-2937FDAD2069}">
      <dsp:nvSpPr>
        <dsp:cNvPr id="0" name=""/>
        <dsp:cNvSpPr/>
      </dsp:nvSpPr>
      <dsp:spPr>
        <a:xfrm>
          <a:off x="1359408" y="2230881"/>
          <a:ext cx="219456" cy="219456"/>
        </a:xfrm>
        <a:prstGeom prst="ellipse">
          <a:avLst/>
        </a:prstGeom>
        <a:solidFill>
          <a:schemeClr val="accent2">
            <a:shade val="80000"/>
            <a:hueOff val="0"/>
            <a:satOff val="-12146"/>
            <a:lumOff val="9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BCB02-C017-4CD9-B12E-917862DA47F5}">
      <dsp:nvSpPr>
        <dsp:cNvPr id="0" name=""/>
        <dsp:cNvSpPr/>
      </dsp:nvSpPr>
      <dsp:spPr>
        <a:xfrm>
          <a:off x="1469136" y="2340610"/>
          <a:ext cx="1011936" cy="1596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85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2020</a:t>
          </a:r>
        </a:p>
      </dsp:txBody>
      <dsp:txXfrm>
        <a:off x="1469136" y="2340610"/>
        <a:ext cx="1011936" cy="1596390"/>
      </dsp:txXfrm>
    </dsp:sp>
    <dsp:sp modelId="{91474F73-878D-4DA2-A791-2977A65E03AE}">
      <dsp:nvSpPr>
        <dsp:cNvPr id="0" name=""/>
        <dsp:cNvSpPr/>
      </dsp:nvSpPr>
      <dsp:spPr>
        <a:xfrm>
          <a:off x="2334768" y="1649476"/>
          <a:ext cx="292608" cy="292608"/>
        </a:xfrm>
        <a:prstGeom prst="ellipse">
          <a:avLst/>
        </a:prstGeom>
        <a:solidFill>
          <a:schemeClr val="accent2">
            <a:shade val="80000"/>
            <a:hueOff val="0"/>
            <a:satOff val="-24292"/>
            <a:lumOff val="181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F3D7C-88E9-49FB-9A34-5DB3A33B1B03}">
      <dsp:nvSpPr>
        <dsp:cNvPr id="0" name=""/>
        <dsp:cNvSpPr/>
      </dsp:nvSpPr>
      <dsp:spPr>
        <a:xfrm>
          <a:off x="2481072" y="1795780"/>
          <a:ext cx="1176528" cy="2141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047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2021</a:t>
          </a:r>
        </a:p>
      </dsp:txBody>
      <dsp:txXfrm>
        <a:off x="2481072" y="1795780"/>
        <a:ext cx="1176528" cy="2141220"/>
      </dsp:txXfrm>
    </dsp:sp>
    <dsp:sp modelId="{5484DD7D-9F2D-4375-8609-E181A146F3F0}">
      <dsp:nvSpPr>
        <dsp:cNvPr id="0" name=""/>
        <dsp:cNvSpPr/>
      </dsp:nvSpPr>
      <dsp:spPr>
        <a:xfrm>
          <a:off x="3468624" y="1195324"/>
          <a:ext cx="377952" cy="377952"/>
        </a:xfrm>
        <a:prstGeom prst="ellipse">
          <a:avLst/>
        </a:prstGeom>
        <a:solidFill>
          <a:schemeClr val="accent2">
            <a:shade val="80000"/>
            <a:hueOff val="0"/>
            <a:satOff val="-36438"/>
            <a:lumOff val="27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007B8-D019-4EF5-B21A-CF34FA816434}">
      <dsp:nvSpPr>
        <dsp:cNvPr id="0" name=""/>
        <dsp:cNvSpPr/>
      </dsp:nvSpPr>
      <dsp:spPr>
        <a:xfrm>
          <a:off x="3657600" y="1384300"/>
          <a:ext cx="12192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269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2022</a:t>
          </a:r>
        </a:p>
      </dsp:txBody>
      <dsp:txXfrm>
        <a:off x="3657600" y="1384300"/>
        <a:ext cx="1219200" cy="2552700"/>
      </dsp:txXfrm>
    </dsp:sp>
    <dsp:sp modelId="{07E118D0-4790-4A42-8352-683C25C749E8}">
      <dsp:nvSpPr>
        <dsp:cNvPr id="0" name=""/>
        <dsp:cNvSpPr/>
      </dsp:nvSpPr>
      <dsp:spPr>
        <a:xfrm>
          <a:off x="4636008" y="892047"/>
          <a:ext cx="481584" cy="481584"/>
        </a:xfrm>
        <a:prstGeom prst="ellipse">
          <a:avLst/>
        </a:prstGeom>
        <a:solidFill>
          <a:schemeClr val="accent2">
            <a:shade val="80000"/>
            <a:hueOff val="0"/>
            <a:satOff val="-48584"/>
            <a:lumOff val="363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C805A-CC6C-4FB5-9A15-255E54C22CE8}">
      <dsp:nvSpPr>
        <dsp:cNvPr id="0" name=""/>
        <dsp:cNvSpPr/>
      </dsp:nvSpPr>
      <dsp:spPr>
        <a:xfrm>
          <a:off x="4876800" y="1132839"/>
          <a:ext cx="1219200" cy="2804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181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2023</a:t>
          </a:r>
        </a:p>
      </dsp:txBody>
      <dsp:txXfrm>
        <a:off x="4876800" y="1132839"/>
        <a:ext cx="1219200" cy="2804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6730E9A-5813-4F1A-A52C-AF9884FE358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1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939879BA-B4EA-4842-B692-DE8027A5EB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92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77F86-1AFB-4E18-AB71-826ABCFE1CCB}" type="slidenum">
              <a:rPr lang="ru-RU"/>
              <a:pPr/>
              <a:t>1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307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0D0BB2-BA2B-4F45-9EDA-341A838451B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884F7-F5CC-48AA-BFD7-87D2BB90BD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8BD7A-D9F4-4A51-88AB-75714F7BA8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1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7AE32-4065-4C4D-9F01-37587BC5BD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65F0-5F63-4A3A-B9F4-A710340EF0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E9FF0-4860-4ADC-9B3C-8AE923A662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682CB-7DB9-4FF0-99C5-13CD6C5F63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0E325-3F6B-4C00-9E46-42FE642B11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EE196-8961-4656-8B6A-83C2E70A85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7F661-22E5-4A1E-9342-76128A9E04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F4485-D5DD-44C7-A597-1696091714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F20829-D6C7-43DB-9298-115DA733336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001000" cy="1371600"/>
          </a:xfrm>
        </p:spPr>
        <p:txBody>
          <a:bodyPr/>
          <a:lstStyle/>
          <a:p>
            <a:r>
              <a:rPr lang="ru-RU" sz="3600" dirty="0"/>
              <a:t>Комитет по инвестиционным банковским продуктам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505200"/>
            <a:ext cx="6477000" cy="1600200"/>
          </a:xfrm>
        </p:spPr>
        <p:txBody>
          <a:bodyPr/>
          <a:lstStyle/>
          <a:p>
            <a:pPr algn="r"/>
            <a:r>
              <a:rPr lang="ru-RU" i="1" dirty="0"/>
              <a:t>Разработка новой редакции Стандартной документации</a:t>
            </a:r>
            <a:endParaRPr lang="ru-RU" sz="1800" i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0D0BB2-BA2B-4F45-9EDA-341A838451BE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7" name="Picture 6" descr="aslogo-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453447"/>
            <a:ext cx="1752600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AD8F0F2-473B-40A4-BEAB-2EB9C95F0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Кредитный договор:</a:t>
            </a:r>
            <a:br>
              <a:rPr lang="ru-RU" dirty="0"/>
            </a:br>
            <a:r>
              <a:rPr lang="ru-RU" dirty="0"/>
              <a:t>Закон 212-ФЗ, июнь 2018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/>
              <a:t>	Статья 819 ГК РФ</a:t>
            </a:r>
          </a:p>
          <a:p>
            <a:pPr>
              <a:buNone/>
            </a:pPr>
            <a:r>
              <a:rPr lang="ru-RU" sz="2000" dirty="0"/>
              <a:t>	</a:t>
            </a:r>
          </a:p>
          <a:p>
            <a:pPr>
              <a:buNone/>
            </a:pPr>
            <a:r>
              <a:rPr lang="ru-RU" sz="2000" dirty="0"/>
              <a:t>	По кредитному договору банк или иная кредитная организация (кредитор) обязуются предоставить денежные средства (кредит) заемщику в размере и на условиях, предусмотренных договором, а заемщик обязуется возвратить полученную денежную сумму и уплатить проценты за пользование ею</a:t>
            </a:r>
            <a:r>
              <a:rPr lang="ru-RU" sz="2000" b="1" dirty="0"/>
              <a:t>, а также предусмотренные кредитным договором иные платежи, в том числе связанные с предоставлением кредита.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02.10.2019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53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B6991-BCB3-47C1-A3CF-75994374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Изменение ГК и </a:t>
            </a:r>
            <a:br>
              <a:rPr lang="ru-RU" dirty="0"/>
            </a:br>
            <a:r>
              <a:rPr lang="ru-RU" dirty="0"/>
              <a:t>«старая» позиция ВАС РФ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EE5C6A-903D-4B55-8F80-EF158F3D5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Информационное письмо ВАС РФ от 13.09.2011 № 147 (п. 4)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000" dirty="0"/>
              <a:t>«Комиссии подлежат оценке судом на предмет того, взимаются ли они за совершение банком действий, которые являются самостоятельной </a:t>
            </a:r>
            <a:r>
              <a:rPr lang="ru-RU" sz="2000" b="1" dirty="0"/>
              <a:t>услугой</a:t>
            </a:r>
            <a:r>
              <a:rPr lang="ru-RU" sz="2000" dirty="0"/>
              <a:t>, создающей для заемщика какое-либо дополнительное </a:t>
            </a:r>
            <a:r>
              <a:rPr lang="ru-RU" sz="2000" b="1" dirty="0"/>
              <a:t>благо</a:t>
            </a:r>
            <a:r>
              <a:rPr lang="ru-RU" sz="2000" dirty="0"/>
              <a:t> или иной полезный </a:t>
            </a:r>
            <a:r>
              <a:rPr lang="ru-RU" sz="2000" b="1" dirty="0"/>
              <a:t>эффект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r>
              <a:rPr lang="ru-RU" sz="2000" dirty="0"/>
              <a:t>Комиссии, предусмотренные за стандартные действия, без совершения которых банк не смог бы заключить и исполнить кредитный договор, являются ничтожными». </a:t>
            </a:r>
            <a:endParaRPr lang="ru-RU" sz="32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CD371E-3E3D-4092-8A6C-FAC44DA3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02.10.2019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9FFD9F3-4BF7-4BB9-B31F-163A8716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36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B6991-BCB3-47C1-A3CF-75994374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Изменение ГК и </a:t>
            </a:r>
            <a:br>
              <a:rPr lang="ru-RU" dirty="0"/>
            </a:br>
            <a:r>
              <a:rPr lang="ru-RU" dirty="0"/>
              <a:t>«старая» позиция ВАС РФ - 2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CD371E-3E3D-4092-8A6C-FAC44DA3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02.10.2019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9FFD9F3-4BF7-4BB9-B31F-163A8716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A639755A-6638-4BAE-ABBB-4D7F5C515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411480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/>
              <a:t>Расширительное толкование ГК РФ</a:t>
            </a:r>
          </a:p>
          <a:p>
            <a:pPr marL="0" indent="0" algn="ctr">
              <a:buNone/>
            </a:pPr>
            <a:endParaRPr lang="ru-RU" sz="2000" b="1" dirty="0"/>
          </a:p>
          <a:p>
            <a:r>
              <a:rPr lang="ru-RU" sz="1800" dirty="0"/>
              <a:t>Изменение п.1 ст. 819 ГК РФ направлено на преодоление позиции ВАС РФ</a:t>
            </a:r>
          </a:p>
          <a:p>
            <a:endParaRPr lang="ru-RU" sz="1800" dirty="0"/>
          </a:p>
          <a:p>
            <a:r>
              <a:rPr lang="ru-RU" sz="1800" dirty="0"/>
              <a:t>В п. 1 ст. 819 ГК РФ называются платежи, связанные с предоставлением кредита (комиссия за выдачу кредита), ранее запрещенные ВАС РФ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FDA75B57-DEED-42A5-A395-9AF69370CE2A}"/>
              </a:ext>
            </a:extLst>
          </p:cNvPr>
          <p:cNvSpPr txBox="1">
            <a:spLocks/>
          </p:cNvSpPr>
          <p:nvPr/>
        </p:nvSpPr>
        <p:spPr bwMode="auto">
          <a:xfrm>
            <a:off x="4591342" y="1752600"/>
            <a:ext cx="432405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u-RU" sz="2000" b="1" kern="0" dirty="0"/>
              <a:t>Ограничительное толкование ГК РФ</a:t>
            </a:r>
          </a:p>
          <a:p>
            <a:pPr marL="0" indent="0" algn="ctr">
              <a:buFont typeface="Wingdings" pitchFamily="2" charset="2"/>
              <a:buNone/>
            </a:pPr>
            <a:endParaRPr lang="ru-RU" sz="2000" b="1" kern="0" dirty="0"/>
          </a:p>
          <a:p>
            <a:r>
              <a:rPr lang="ru-RU" sz="1800" dirty="0"/>
              <a:t>Изменение п.1 ст. 819 ГК РФ направлено на закрепление позиции  ВАС РФ</a:t>
            </a:r>
          </a:p>
          <a:p>
            <a:endParaRPr lang="ru-RU" sz="1800" dirty="0"/>
          </a:p>
          <a:p>
            <a:r>
              <a:rPr lang="ru-RU" sz="1800" kern="0" dirty="0"/>
              <a:t>В кредитном договоре возможны условия, которые могут быть квалифицированы в качестве отдельной услуги (блага или эффекты для заемщика)</a:t>
            </a:r>
          </a:p>
        </p:txBody>
      </p:sp>
    </p:spTree>
    <p:extLst>
      <p:ext uri="{BB962C8B-B14F-4D97-AF65-F5344CB8AC3E}">
        <p14:creationId xmlns:p14="http://schemas.microsoft.com/office/powerpoint/2010/main" val="3394577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Комиссия за досрочный возврат кредита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/>
          </a:p>
          <a:p>
            <a:r>
              <a:rPr lang="ru-RU" sz="2000" dirty="0"/>
              <a:t>Комиссия за досрочный возврат кредита признана судом незаконной (п.4 Обзора судебной практики ВАС от 13.09.2011 № 146)</a:t>
            </a:r>
          </a:p>
          <a:p>
            <a:r>
              <a:rPr lang="ru-RU" sz="2000" dirty="0"/>
              <a:t>Плата в случае одностороннего отказа от исполнения обязательства (в предпринимательских сделках) (п. 3 ст. 310 ГК РФ) (п. 15-16 Постановления Пленума № 54)</a:t>
            </a:r>
          </a:p>
          <a:p>
            <a:r>
              <a:rPr lang="ru-RU" sz="2000" dirty="0"/>
              <a:t>Сохраняется риск судебного контроля за размером данной платы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02.10.2019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553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F9820-B998-43D0-B408-214859EF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Подходы к доработке стандартной </a:t>
            </a:r>
            <a:r>
              <a:rPr lang="ru-RU" dirty="0" err="1"/>
              <a:t>докуменации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6ABAF5-5BC3-4EC8-90A2-40505A5A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Формально-юридический</a:t>
            </a:r>
          </a:p>
          <a:p>
            <a:endParaRPr lang="ru-RU" dirty="0"/>
          </a:p>
          <a:p>
            <a:r>
              <a:rPr lang="ru-RU" dirty="0"/>
              <a:t>Финансово-казначейский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05ED3D-07D4-40E3-BA41-F15699EB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14FBDE-2298-473C-9414-C891C7A9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4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9607D-7C4D-4A4C-9282-580F7F218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Правила НФА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663A0D-CF02-425B-AED3-3BDDEEC47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i="1" dirty="0"/>
              <a:t>Приложение к Правилам СРО НФА: </a:t>
            </a:r>
          </a:p>
          <a:p>
            <a:pPr marL="0" indent="0">
              <a:buNone/>
            </a:pPr>
            <a:r>
              <a:rPr lang="ru-RU" sz="3200" i="1" dirty="0"/>
              <a:t>«Варианты формулировок по компенсации ALM-рисков и</a:t>
            </a:r>
            <a:r>
              <a:rPr lang="en-US" sz="3200" i="1" dirty="0"/>
              <a:t>/</a:t>
            </a:r>
            <a:r>
              <a:rPr lang="ru-RU" sz="3200" i="1" dirty="0"/>
              <a:t>или взимании платы за их принятие для использования в кредитной документации 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D904F4-6D42-4743-B286-B454C0BC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8FBADC-A41C-4F54-A9C0-240833FD7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079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ED7C0-32E9-40C8-AFCF-817619D77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 вариантов условия о плате при досрочном возврате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E82A77-6745-4A91-9341-ABB0FFDFB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1800" dirty="0"/>
              <a:t>Размер платы определяет Кредитор в момент досрочного погашения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/>
              <a:t>В договоре установлена формула расчета размера платы а основе наблюдаемых рыночных индикаторов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/>
              <a:t>Размер платы определяется с использованием фиксированного значения ставки в процентах годовых на остаточный срок кредита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/>
              <a:t>Размер платы определяется с использованием фиксированного процента от суммы досрочного возврата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/>
              <a:t>Дополнительно к любому варианту установления платы за досрочный возврат в договоре могут быть установлены периоды запрета на досрочное погашения</a:t>
            </a:r>
          </a:p>
          <a:p>
            <a:pPr marL="514350" indent="-514350">
              <a:buFont typeface="+mj-lt"/>
              <a:buAutoNum type="arabicPeriod"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Итоговые формулировки различаются при фиксированной и плавающей процентных ставках </a:t>
            </a:r>
          </a:p>
          <a:p>
            <a:pPr marL="514350" indent="-514350">
              <a:buFont typeface="+mj-lt"/>
              <a:buAutoNum type="arabicPeriod"/>
            </a:pPr>
            <a:endParaRPr lang="ru-RU" sz="1800" dirty="0"/>
          </a:p>
          <a:p>
            <a:pPr marL="514350" indent="-514350">
              <a:buFont typeface="+mj-lt"/>
              <a:buAutoNum type="arabicPeriod"/>
            </a:pPr>
            <a:endParaRPr lang="ru-RU" sz="1800" dirty="0"/>
          </a:p>
          <a:p>
            <a:pPr marL="514350" indent="-514350">
              <a:buFont typeface="+mj-lt"/>
              <a:buAutoNum type="arabicPeriod"/>
            </a:pPr>
            <a:endParaRPr lang="ru-RU" sz="18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5B29CB-5373-4640-8E80-BC67F98A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CB6806-8D07-4CFA-9407-39480EFC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5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Cov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44000" cy="5578324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02.10.2019</a:t>
            </a:r>
          </a:p>
        </p:txBody>
      </p:sp>
    </p:spTree>
    <p:extLst>
      <p:ext uri="{BB962C8B-B14F-4D97-AF65-F5344CB8AC3E}">
        <p14:creationId xmlns:p14="http://schemas.microsoft.com/office/powerpoint/2010/main" val="2010248933"/>
      </p:ext>
    </p:extLst>
  </p:cSld>
  <p:clrMapOvr>
    <a:masterClrMapping/>
  </p:clrMapOvr>
  <p:transition advTm="669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7B0B5-F5A4-4393-A670-BFE6A6132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Пять лет</a:t>
            </a:r>
            <a:br>
              <a:rPr lang="ru-RU" dirty="0"/>
            </a:br>
            <a:r>
              <a:rPr lang="ru-RU" dirty="0"/>
              <a:t>развития законодательства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3500747-8A51-4B0A-9DC2-44E0969E0B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542303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CD48CBB-B9B8-4A4F-A329-EB15E8D92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58D1307-1502-4BF7-AF64-028AAC59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96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B7D7A-3D9C-46B0-A964-356CB37FE4C4}"/>
              </a:ext>
            </a:extLst>
          </p:cNvPr>
          <p:cNvSpPr txBox="1">
            <a:spLocks/>
          </p:cNvSpPr>
          <p:nvPr/>
        </p:nvSpPr>
        <p:spPr>
          <a:xfrm>
            <a:off x="574675" y="304800"/>
            <a:ext cx="8001000" cy="12160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ru-RU" kern="0" dirty="0"/>
              <a:t>Закон №214-ФЗ об участии в </a:t>
            </a:r>
          </a:p>
          <a:p>
            <a:r>
              <a:rPr lang="ru-RU" kern="0" dirty="0"/>
              <a:t>долевом строительстве</a:t>
            </a:r>
            <a:endParaRPr lang="en-US" kern="0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566738" y="1752600"/>
            <a:ext cx="8325742" cy="4267200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sz="1800" dirty="0"/>
              <a:t>Федеральный закон от 30.12.2004 № 214-ФЗ «Об участии в долевом строительстве многоквартирных домов и иных объектов недвижимости и о внесении изменений в некоторые законодательные акты Российской Федерации»:</a:t>
            </a:r>
          </a:p>
          <a:p>
            <a:pPr marL="0" indent="0">
              <a:buNone/>
            </a:pPr>
            <a:endParaRPr lang="ru-RU" sz="1800" dirty="0"/>
          </a:p>
          <a:p>
            <a:r>
              <a:rPr lang="ru-RU" sz="2000" kern="0" dirty="0"/>
              <a:t>Новый модель привлечения средств граждан в проекты жилищного строительства с использованием счетов </a:t>
            </a:r>
            <a:r>
              <a:rPr lang="ru-RU" sz="2000" kern="0" dirty="0" err="1"/>
              <a:t>эскроу</a:t>
            </a:r>
            <a:r>
              <a:rPr lang="ru-RU" sz="2000" kern="0" dirty="0"/>
              <a:t> </a:t>
            </a:r>
          </a:p>
          <a:p>
            <a:r>
              <a:rPr lang="ru-RU" sz="2000" kern="0" dirty="0"/>
              <a:t>Банковский кредит – главный источник финансирования строительства, наряду со средствами застройщика</a:t>
            </a:r>
          </a:p>
          <a:p>
            <a:r>
              <a:rPr lang="ru-RU" sz="2000" kern="0" dirty="0"/>
              <a:t>Прямое указание на возможность использования синдицированного кредита при кредитовании застройщиков </a:t>
            </a:r>
            <a:r>
              <a:rPr lang="en-US" sz="2000" kern="0" dirty="0"/>
              <a:t>(</a:t>
            </a:r>
            <a:r>
              <a:rPr lang="ru-RU" sz="2000" kern="0" dirty="0"/>
              <a:t>ч. 1.1-1 ст. 15.4 Закона № 214-ФЗ)   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3124200" y="6248400"/>
            <a:ext cx="35814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ru-RU" sz="1200"/>
              <a:t>19 сентября 2019 года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7076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Заголовок 1">
            <a:extLst>
              <a:ext uri="{FF2B5EF4-FFF2-40B4-BE49-F238E27FC236}">
                <a16:creationId xmlns:a16="http://schemas.microsoft.com/office/drawing/2014/main" id="{8CEB7D7A-3D9C-46B0-A964-356CB37FE4C4}"/>
              </a:ext>
            </a:extLst>
          </p:cNvPr>
          <p:cNvSpPr txBox="1">
            <a:spLocks/>
          </p:cNvSpPr>
          <p:nvPr/>
        </p:nvSpPr>
        <p:spPr>
          <a:xfrm>
            <a:off x="574674" y="304800"/>
            <a:ext cx="8188325" cy="12160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ru-RU" kern="0" dirty="0"/>
              <a:t>Новая модель</a:t>
            </a:r>
          </a:p>
          <a:p>
            <a:r>
              <a:rPr lang="ru-RU" kern="0" dirty="0"/>
              <a:t>финансирования застройщиков</a:t>
            </a:r>
            <a:endParaRPr lang="en-US" kern="0" dirty="0"/>
          </a:p>
        </p:txBody>
      </p:sp>
      <p:sp>
        <p:nvSpPr>
          <p:cNvPr id="71" name="Овал 70"/>
          <p:cNvSpPr/>
          <p:nvPr/>
        </p:nvSpPr>
        <p:spPr>
          <a:xfrm>
            <a:off x="5360322" y="5457221"/>
            <a:ext cx="399441" cy="225233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00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3E5057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2а</a:t>
            </a:r>
          </a:p>
        </p:txBody>
      </p:sp>
      <p:pic>
        <p:nvPicPr>
          <p:cNvPr id="25" name="Рисунок 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01950"/>
            <a:ext cx="6096000" cy="3880504"/>
          </a:xfrm>
          <a:prstGeom prst="rect">
            <a:avLst/>
          </a:prstGeom>
          <a:noFill/>
        </p:spPr>
      </p:pic>
      <p:sp>
        <p:nvSpPr>
          <p:cNvPr id="26" name="Rectangle 5"/>
          <p:cNvSpPr txBox="1">
            <a:spLocks noChangeArrowheads="1"/>
          </p:cNvSpPr>
          <p:nvPr/>
        </p:nvSpPr>
        <p:spPr>
          <a:xfrm>
            <a:off x="3124200" y="6248400"/>
            <a:ext cx="33528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ru-RU" sz="1200"/>
              <a:t>19 сентября 2019 года</a:t>
            </a:r>
            <a:endParaRPr lang="ru-RU" sz="1200" dirty="0"/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70B7CFE0-EFAF-4AFC-84F2-774781DE2798}"/>
              </a:ext>
            </a:extLst>
          </p:cNvPr>
          <p:cNvSpPr/>
          <p:nvPr/>
        </p:nvSpPr>
        <p:spPr>
          <a:xfrm>
            <a:off x="990600" y="2599202"/>
            <a:ext cx="1959204" cy="11430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33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D64BE-1A1B-439C-9181-C8DC1457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Прогнозные объемы кредитования застройщиков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E21F373-B72C-4D5E-B45E-61A6521C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83285083"/>
              </p:ext>
            </p:extLst>
          </p:nvPr>
        </p:nvGraphicFramePr>
        <p:xfrm>
          <a:off x="457200" y="14915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35169" y="4038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400 млрд руб.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18438" y="184413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7,1 трлн руб.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00" y="4050323"/>
            <a:ext cx="5630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Статистика Банка России на 26.08.2019:</a:t>
            </a:r>
          </a:p>
          <a:p>
            <a:endParaRPr lang="ru-RU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dirty="0"/>
              <a:t>Заключено договоров 	315 шт.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dirty="0"/>
              <a:t>Объем кредитов 		306 млрд руб.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dirty="0"/>
              <a:t>Открыто счетов </a:t>
            </a:r>
            <a:r>
              <a:rPr lang="ru-RU" dirty="0" err="1"/>
              <a:t>эскроу</a:t>
            </a:r>
            <a:r>
              <a:rPr lang="ru-RU" dirty="0"/>
              <a:t>  	10,1 тыс. шт.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dirty="0"/>
              <a:t>Остатки на счетах </a:t>
            </a:r>
            <a:r>
              <a:rPr lang="ru-RU" dirty="0" err="1"/>
              <a:t>эскроу</a:t>
            </a:r>
            <a:r>
              <a:rPr lang="ru-RU" dirty="0"/>
              <a:t>  	30,2 млрд руб.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AE92FC-4A58-4E65-8657-C2BD24D7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</p:spTree>
    <p:extLst>
      <p:ext uri="{BB962C8B-B14F-4D97-AF65-F5344CB8AC3E}">
        <p14:creationId xmlns:p14="http://schemas.microsoft.com/office/powerpoint/2010/main" val="324773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4600C-0358-413A-BD6B-B68C903C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Направления доработки документации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AD93BD-2974-45F2-A1EA-D83BBE749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Общие вопросы</a:t>
            </a:r>
          </a:p>
          <a:p>
            <a:endParaRPr lang="ru-RU" dirty="0"/>
          </a:p>
          <a:p>
            <a:r>
              <a:rPr lang="ru-RU" dirty="0"/>
              <a:t>Специальные вопросы</a:t>
            </a:r>
          </a:p>
          <a:p>
            <a:pPr lvl="1"/>
            <a:r>
              <a:rPr lang="ru-RU" dirty="0"/>
              <a:t>Фабрика проектного финансирования</a:t>
            </a:r>
          </a:p>
          <a:p>
            <a:pPr lvl="1"/>
            <a:r>
              <a:rPr lang="ru-RU" dirty="0"/>
              <a:t>Кредитование застройщиков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5F7F1B-DECB-4C33-88C4-D1F7003A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6B8457-C44A-402A-99B9-D4FFCD96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D3636-AEE6-40AE-9E3A-666EDB64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Банковские комиссии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94BC10-E3A9-455D-A154-E06B1E6E6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0F0118-CB57-4C92-98EA-B268BC4B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3 октября 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A0203A-250B-4E27-B274-8DD39AC4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676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FB810-7FAE-4532-AC44-41BD5E9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Плата за кредит:</a:t>
            </a:r>
            <a:br>
              <a:rPr lang="ru-RU" sz="3600" dirty="0"/>
            </a:br>
            <a:r>
              <a:rPr lang="ru-RU" sz="3600" dirty="0"/>
              <a:t>Закон 42-ФЗ, июнь 2015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3EE1A-9DE1-428F-8F61-D7E8C7A76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П. 3 ст. 310 ГК РФ плата за отказ от исполнения (изменение условий) обязательства – Комиссия за досрочный возврат кредита</a:t>
            </a:r>
          </a:p>
          <a:p>
            <a:endParaRPr lang="ru-RU" sz="2400" dirty="0"/>
          </a:p>
          <a:p>
            <a:r>
              <a:rPr lang="ru-RU" sz="2400" dirty="0"/>
              <a:t>П. 2 ст. 429.3 ГК РФ плата по опционному договору – Комиссия за поддержание лимита кредитной линии</a:t>
            </a:r>
          </a:p>
          <a:p>
            <a:endParaRPr lang="ru-RU" sz="2400" dirty="0"/>
          </a:p>
          <a:p>
            <a:r>
              <a:rPr lang="ru-RU" sz="2400" dirty="0"/>
              <a:t>Ст. 406.1 ГК РФ возмещение потерь – </a:t>
            </a:r>
            <a:r>
              <a:rPr lang="en-US" sz="2400" dirty="0"/>
              <a:t>tax gross up</a:t>
            </a:r>
            <a:r>
              <a:rPr lang="ru-RU" sz="2400" dirty="0"/>
              <a:t>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02.10.2019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FD616B-9D4F-4549-9AE9-F75ECCD1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74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2624</TotalTime>
  <Words>644</Words>
  <Application>Microsoft Office PowerPoint</Application>
  <PresentationFormat>Экран (4:3)</PresentationFormat>
  <Paragraphs>127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Tahoma</vt:lpstr>
      <vt:lpstr>Times New Roman</vt:lpstr>
      <vt:lpstr>Verdana</vt:lpstr>
      <vt:lpstr>Wingdings</vt:lpstr>
      <vt:lpstr>Profile</vt:lpstr>
      <vt:lpstr>Комитет по инвестиционным банковским продуктам</vt:lpstr>
      <vt:lpstr>Презентация PowerPoint</vt:lpstr>
      <vt:lpstr>Пять лет развития законодательства</vt:lpstr>
      <vt:lpstr>Презентация PowerPoint</vt:lpstr>
      <vt:lpstr>Презентация PowerPoint</vt:lpstr>
      <vt:lpstr>Прогнозные объемы кредитования застройщиков</vt:lpstr>
      <vt:lpstr>Направления доработки документации</vt:lpstr>
      <vt:lpstr>Банковские комиссии</vt:lpstr>
      <vt:lpstr>Плата за кредит: Закон 42-ФЗ, июнь 2015</vt:lpstr>
      <vt:lpstr>Кредитный договор: Закон 212-ФЗ, июнь 2018</vt:lpstr>
      <vt:lpstr>Изменение ГК и  «старая» позиция ВАС РФ</vt:lpstr>
      <vt:lpstr>Изменение ГК и  «старая» позиция ВАС РФ - 2</vt:lpstr>
      <vt:lpstr>Комиссия за досрочный возврат кредита</vt:lpstr>
      <vt:lpstr>Подходы к доработке стандартной докуменации</vt:lpstr>
      <vt:lpstr>Правила НФА</vt:lpstr>
      <vt:lpstr>9 вариантов условия о плате при досрочном возврате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Иванов</dc:creator>
  <cp:lastModifiedBy>Олег Иванов</cp:lastModifiedBy>
  <cp:revision>403</cp:revision>
  <cp:lastPrinted>1601-01-01T00:00:00Z</cp:lastPrinted>
  <dcterms:created xsi:type="dcterms:W3CDTF">1601-01-01T00:00:00Z</dcterms:created>
  <dcterms:modified xsi:type="dcterms:W3CDTF">2019-10-03T07:07:54Z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