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1" r:id="rId3"/>
    <p:sldMasterId id="2147483722" r:id="rId4"/>
  </p:sldMasterIdLst>
  <p:notesMasterIdLst>
    <p:notesMasterId r:id="rId15"/>
  </p:notesMasterIdLst>
  <p:sldIdLst>
    <p:sldId id="265" r:id="rId5"/>
    <p:sldId id="273" r:id="rId6"/>
    <p:sldId id="274" r:id="rId7"/>
    <p:sldId id="278" r:id="rId8"/>
    <p:sldId id="275" r:id="rId9"/>
    <p:sldId id="269" r:id="rId10"/>
    <p:sldId id="271" r:id="rId11"/>
    <p:sldId id="270" r:id="rId12"/>
    <p:sldId id="272" r:id="rId13"/>
    <p:sldId id="266" r:id="rId14"/>
  </p:sldIdLst>
  <p:sldSz cx="121904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73" autoAdjust="0"/>
  </p:normalViewPr>
  <p:slideViewPr>
    <p:cSldViewPr>
      <p:cViewPr>
        <p:scale>
          <a:sx n="92" d="100"/>
          <a:sy n="92" d="100"/>
        </p:scale>
        <p:origin x="-307" y="21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ACAED-5269-4EA7-9D40-38A8DFFB633C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A1EA7-0027-4097-AAEA-6DA7448A9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9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600"/>
              </a:spcAft>
            </a:pPr>
            <a:r>
              <a:rPr lang="ru-RU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Пересчет и сортировка монет – один из самых трудоемких и материально затратных процессов при работе с денежной наличностью.</a:t>
            </a:r>
            <a:endParaRPr lang="en-US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800" i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͠</a:t>
            </a:r>
            <a:endParaRPr lang="en-US" sz="1800" i="1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НОМИНАЛОВ, БОЛЕЕ 15 МОДИФИКАЦИЙ МОНЕТ НАХОДИТСЯ В ОБОРОТЕ</a:t>
            </a:r>
            <a:endParaRPr lang="fr-CA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A1EA7-0027-4097-AAEA-6DA7448A915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11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600"/>
              </a:spcAft>
            </a:pPr>
            <a:r>
              <a:rPr lang="ru-RU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Пересчет и сортировка монет – один из самых трудоемких и материально затратных процессов при работе с денежной наличностью.</a:t>
            </a:r>
            <a:endParaRPr lang="en-US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800" i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͠</a:t>
            </a:r>
            <a:endParaRPr lang="en-US" sz="1800" i="1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НОМИНАЛОВ, БОЛЕЕ 15 МОДИФИКАЦИЙ МОНЕТ НАХОДИТСЯ В ОБОРОТЕ</a:t>
            </a:r>
            <a:endParaRPr lang="fr-CA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A1EA7-0027-4097-AAEA-6DA7448A915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11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5" y="2130440"/>
            <a:ext cx="1036185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6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369779" y="840921"/>
            <a:ext cx="5450856" cy="5176158"/>
          </a:xfrm>
          <a:custGeom>
            <a:avLst/>
            <a:gdLst>
              <a:gd name="connsiteX0" fmla="*/ 0 w 5451566"/>
              <a:gd name="connsiteY0" fmla="*/ 0 h 5176158"/>
              <a:gd name="connsiteX1" fmla="*/ 5451566 w 5451566"/>
              <a:gd name="connsiteY1" fmla="*/ 0 h 5176158"/>
              <a:gd name="connsiteX2" fmla="*/ 5451566 w 5451566"/>
              <a:gd name="connsiteY2" fmla="*/ 5176158 h 5176158"/>
              <a:gd name="connsiteX3" fmla="*/ 0 w 5451566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1566" h="5176158">
                <a:moveTo>
                  <a:pt x="0" y="0"/>
                </a:moveTo>
                <a:lnTo>
                  <a:pt x="5451566" y="0"/>
                </a:lnTo>
                <a:lnTo>
                  <a:pt x="5451566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58014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67698" y="1755321"/>
            <a:ext cx="4727507" cy="3347358"/>
          </a:xfrm>
          <a:custGeom>
            <a:avLst/>
            <a:gdLst>
              <a:gd name="connsiteX0" fmla="*/ 0 w 4728122"/>
              <a:gd name="connsiteY0" fmla="*/ 0 h 3347358"/>
              <a:gd name="connsiteX1" fmla="*/ 4728122 w 4728122"/>
              <a:gd name="connsiteY1" fmla="*/ 0 h 3347358"/>
              <a:gd name="connsiteX2" fmla="*/ 4728122 w 4728122"/>
              <a:gd name="connsiteY2" fmla="*/ 3347358 h 3347358"/>
              <a:gd name="connsiteX3" fmla="*/ 0 w 4728122"/>
              <a:gd name="connsiteY3" fmla="*/ 3347358 h 334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8122" h="3347358">
                <a:moveTo>
                  <a:pt x="0" y="0"/>
                </a:moveTo>
                <a:lnTo>
                  <a:pt x="4728122" y="0"/>
                </a:lnTo>
                <a:lnTo>
                  <a:pt x="4728122" y="3347358"/>
                </a:lnTo>
                <a:lnTo>
                  <a:pt x="0" y="33473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5206" y="1"/>
            <a:ext cx="6095207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68719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9528" y="840921"/>
            <a:ext cx="2101757" cy="5176158"/>
          </a:xfrm>
          <a:custGeom>
            <a:avLst/>
            <a:gdLst>
              <a:gd name="connsiteX0" fmla="*/ 0 w 2102031"/>
              <a:gd name="connsiteY0" fmla="*/ 0 h 5176158"/>
              <a:gd name="connsiteX1" fmla="*/ 2102031 w 2102031"/>
              <a:gd name="connsiteY1" fmla="*/ 0 h 5176158"/>
              <a:gd name="connsiteX2" fmla="*/ 2102031 w 2102031"/>
              <a:gd name="connsiteY2" fmla="*/ 5176158 h 5176158"/>
              <a:gd name="connsiteX3" fmla="*/ 0 w 2102031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031" h="5176158">
                <a:moveTo>
                  <a:pt x="0" y="0"/>
                </a:moveTo>
                <a:lnTo>
                  <a:pt x="2102031" y="0"/>
                </a:lnTo>
                <a:lnTo>
                  <a:pt x="2102031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551285" y="840921"/>
            <a:ext cx="2101757" cy="5176158"/>
          </a:xfrm>
          <a:custGeom>
            <a:avLst/>
            <a:gdLst>
              <a:gd name="connsiteX0" fmla="*/ 0 w 2102031"/>
              <a:gd name="connsiteY0" fmla="*/ 0 h 5176158"/>
              <a:gd name="connsiteX1" fmla="*/ 2102031 w 2102031"/>
              <a:gd name="connsiteY1" fmla="*/ 0 h 5176158"/>
              <a:gd name="connsiteX2" fmla="*/ 2102031 w 2102031"/>
              <a:gd name="connsiteY2" fmla="*/ 5176158 h 5176158"/>
              <a:gd name="connsiteX3" fmla="*/ 0 w 2102031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031" h="5176158">
                <a:moveTo>
                  <a:pt x="0" y="0"/>
                </a:moveTo>
                <a:lnTo>
                  <a:pt x="2102031" y="0"/>
                </a:lnTo>
                <a:lnTo>
                  <a:pt x="2102031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653042" y="840921"/>
            <a:ext cx="2101757" cy="5176158"/>
          </a:xfrm>
          <a:custGeom>
            <a:avLst/>
            <a:gdLst>
              <a:gd name="connsiteX0" fmla="*/ 0 w 2102031"/>
              <a:gd name="connsiteY0" fmla="*/ 0 h 5176158"/>
              <a:gd name="connsiteX1" fmla="*/ 2102031 w 2102031"/>
              <a:gd name="connsiteY1" fmla="*/ 0 h 5176158"/>
              <a:gd name="connsiteX2" fmla="*/ 2102031 w 2102031"/>
              <a:gd name="connsiteY2" fmla="*/ 5176158 h 5176158"/>
              <a:gd name="connsiteX3" fmla="*/ 0 w 2102031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031" h="5176158">
                <a:moveTo>
                  <a:pt x="0" y="0"/>
                </a:moveTo>
                <a:lnTo>
                  <a:pt x="2102031" y="0"/>
                </a:lnTo>
                <a:lnTo>
                  <a:pt x="2102031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19214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53950" y="840921"/>
            <a:ext cx="2548135" cy="5176158"/>
          </a:xfrm>
          <a:custGeom>
            <a:avLst/>
            <a:gdLst>
              <a:gd name="connsiteX0" fmla="*/ 0 w 2548467"/>
              <a:gd name="connsiteY0" fmla="*/ 0 h 5176158"/>
              <a:gd name="connsiteX1" fmla="*/ 2548467 w 2548467"/>
              <a:gd name="connsiteY1" fmla="*/ 0 h 5176158"/>
              <a:gd name="connsiteX2" fmla="*/ 2548467 w 2548467"/>
              <a:gd name="connsiteY2" fmla="*/ 5176158 h 5176158"/>
              <a:gd name="connsiteX3" fmla="*/ 0 w 2548467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8467" h="5176158">
                <a:moveTo>
                  <a:pt x="0" y="0"/>
                </a:moveTo>
                <a:lnTo>
                  <a:pt x="2548467" y="0"/>
                </a:lnTo>
                <a:lnTo>
                  <a:pt x="2548467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43581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65884" y="2893422"/>
            <a:ext cx="1506203" cy="1971672"/>
          </a:xfrm>
          <a:custGeom>
            <a:avLst/>
            <a:gdLst>
              <a:gd name="connsiteX0" fmla="*/ 0 w 1506399"/>
              <a:gd name="connsiteY0" fmla="*/ 0 h 1971672"/>
              <a:gd name="connsiteX1" fmla="*/ 1506399 w 1506399"/>
              <a:gd name="connsiteY1" fmla="*/ 0 h 1971672"/>
              <a:gd name="connsiteX2" fmla="*/ 1506399 w 1506399"/>
              <a:gd name="connsiteY2" fmla="*/ 1971672 h 1971672"/>
              <a:gd name="connsiteX3" fmla="*/ 0 w 1506399"/>
              <a:gd name="connsiteY3" fmla="*/ 1971672 h 197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886363" y="2893422"/>
            <a:ext cx="1506203" cy="1971672"/>
          </a:xfrm>
          <a:custGeom>
            <a:avLst/>
            <a:gdLst>
              <a:gd name="connsiteX0" fmla="*/ 0 w 1506399"/>
              <a:gd name="connsiteY0" fmla="*/ 0 h 1971672"/>
              <a:gd name="connsiteX1" fmla="*/ 1506399 w 1506399"/>
              <a:gd name="connsiteY1" fmla="*/ 0 h 1971672"/>
              <a:gd name="connsiteX2" fmla="*/ 1506399 w 1506399"/>
              <a:gd name="connsiteY2" fmla="*/ 1971672 h 1971672"/>
              <a:gd name="connsiteX3" fmla="*/ 0 w 1506399"/>
              <a:gd name="connsiteY3" fmla="*/ 1971672 h 197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906838" y="1363273"/>
            <a:ext cx="2675118" cy="3501823"/>
          </a:xfrm>
          <a:custGeom>
            <a:avLst/>
            <a:gdLst>
              <a:gd name="connsiteX0" fmla="*/ 0 w 2675467"/>
              <a:gd name="connsiteY0" fmla="*/ 0 h 3501823"/>
              <a:gd name="connsiteX1" fmla="*/ 2675467 w 2675467"/>
              <a:gd name="connsiteY1" fmla="*/ 0 h 3501823"/>
              <a:gd name="connsiteX2" fmla="*/ 2675467 w 2675467"/>
              <a:gd name="connsiteY2" fmla="*/ 3501823 h 3501823"/>
              <a:gd name="connsiteX3" fmla="*/ 0 w 2675467"/>
              <a:gd name="connsiteY3" fmla="*/ 3501823 h 350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467" h="3501823">
                <a:moveTo>
                  <a:pt x="0" y="0"/>
                </a:moveTo>
                <a:lnTo>
                  <a:pt x="2675467" y="0"/>
                </a:lnTo>
                <a:lnTo>
                  <a:pt x="2675467" y="3501823"/>
                </a:lnTo>
                <a:lnTo>
                  <a:pt x="0" y="35018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98381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49521" y="840924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213312" y="840924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7977102" y="840924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449521" y="3429005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4213312" y="3429005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7977102" y="3429005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34581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49523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3272366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6095208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8918051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449523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3272366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6"/>
          </p:nvPr>
        </p:nvSpPr>
        <p:spPr>
          <a:xfrm>
            <a:off x="6095208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8918051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832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6" y="274639"/>
            <a:ext cx="802535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65884" y="2893422"/>
            <a:ext cx="1506203" cy="1971672"/>
          </a:xfrm>
          <a:custGeom>
            <a:avLst/>
            <a:gdLst>
              <a:gd name="connsiteX0" fmla="*/ 0 w 1506399"/>
              <a:gd name="connsiteY0" fmla="*/ 0 h 1971672"/>
              <a:gd name="connsiteX1" fmla="*/ 1506399 w 1506399"/>
              <a:gd name="connsiteY1" fmla="*/ 0 h 1971672"/>
              <a:gd name="connsiteX2" fmla="*/ 1506399 w 1506399"/>
              <a:gd name="connsiteY2" fmla="*/ 1971672 h 1971672"/>
              <a:gd name="connsiteX3" fmla="*/ 0 w 1506399"/>
              <a:gd name="connsiteY3" fmla="*/ 1971672 h 197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886363" y="2893422"/>
            <a:ext cx="1506203" cy="1971672"/>
          </a:xfrm>
          <a:custGeom>
            <a:avLst/>
            <a:gdLst>
              <a:gd name="connsiteX0" fmla="*/ 0 w 1506399"/>
              <a:gd name="connsiteY0" fmla="*/ 0 h 1971672"/>
              <a:gd name="connsiteX1" fmla="*/ 1506399 w 1506399"/>
              <a:gd name="connsiteY1" fmla="*/ 0 h 1971672"/>
              <a:gd name="connsiteX2" fmla="*/ 1506399 w 1506399"/>
              <a:gd name="connsiteY2" fmla="*/ 1971672 h 1971672"/>
              <a:gd name="connsiteX3" fmla="*/ 0 w 1506399"/>
              <a:gd name="connsiteY3" fmla="*/ 1971672 h 197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906838" y="1363273"/>
            <a:ext cx="2675118" cy="3501823"/>
          </a:xfrm>
          <a:custGeom>
            <a:avLst/>
            <a:gdLst>
              <a:gd name="connsiteX0" fmla="*/ 0 w 2675467"/>
              <a:gd name="connsiteY0" fmla="*/ 0 h 3501823"/>
              <a:gd name="connsiteX1" fmla="*/ 2675467 w 2675467"/>
              <a:gd name="connsiteY1" fmla="*/ 0 h 3501823"/>
              <a:gd name="connsiteX2" fmla="*/ 2675467 w 2675467"/>
              <a:gd name="connsiteY2" fmla="*/ 3501823 h 3501823"/>
              <a:gd name="connsiteX3" fmla="*/ 0 w 2675467"/>
              <a:gd name="connsiteY3" fmla="*/ 3501823 h 350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467" h="3501823">
                <a:moveTo>
                  <a:pt x="0" y="0"/>
                </a:moveTo>
                <a:lnTo>
                  <a:pt x="2675467" y="0"/>
                </a:lnTo>
                <a:lnTo>
                  <a:pt x="2675467" y="3501823"/>
                </a:lnTo>
                <a:lnTo>
                  <a:pt x="0" y="35018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9753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49526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6095210" y="840920"/>
            <a:ext cx="2074065" cy="3096079"/>
          </a:xfrm>
          <a:custGeom>
            <a:avLst/>
            <a:gdLst>
              <a:gd name="connsiteX0" fmla="*/ 0 w 2074334"/>
              <a:gd name="connsiteY0" fmla="*/ 0 h 3096079"/>
              <a:gd name="connsiteX1" fmla="*/ 2074334 w 2074334"/>
              <a:gd name="connsiteY1" fmla="*/ 0 h 3096079"/>
              <a:gd name="connsiteX2" fmla="*/ 2074334 w 2074334"/>
              <a:gd name="connsiteY2" fmla="*/ 3096079 h 3096079"/>
              <a:gd name="connsiteX3" fmla="*/ 0 w 2074334"/>
              <a:gd name="connsiteY3" fmla="*/ 3096079 h 309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334" h="3096079">
                <a:moveTo>
                  <a:pt x="0" y="0"/>
                </a:moveTo>
                <a:lnTo>
                  <a:pt x="2074334" y="0"/>
                </a:lnTo>
                <a:lnTo>
                  <a:pt x="2074334" y="3096079"/>
                </a:lnTo>
                <a:lnTo>
                  <a:pt x="0" y="3096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095210" y="3936999"/>
            <a:ext cx="2074065" cy="2080080"/>
          </a:xfrm>
          <a:custGeom>
            <a:avLst/>
            <a:gdLst>
              <a:gd name="connsiteX0" fmla="*/ 0 w 2074334"/>
              <a:gd name="connsiteY0" fmla="*/ 0 h 2080080"/>
              <a:gd name="connsiteX1" fmla="*/ 2074334 w 2074334"/>
              <a:gd name="connsiteY1" fmla="*/ 0 h 2080080"/>
              <a:gd name="connsiteX2" fmla="*/ 2074334 w 2074334"/>
              <a:gd name="connsiteY2" fmla="*/ 2080080 h 2080080"/>
              <a:gd name="connsiteX3" fmla="*/ 0 w 2074334"/>
              <a:gd name="connsiteY3" fmla="*/ 2080080 h 20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334" h="2080080">
                <a:moveTo>
                  <a:pt x="0" y="0"/>
                </a:moveTo>
                <a:lnTo>
                  <a:pt x="2074334" y="0"/>
                </a:lnTo>
                <a:lnTo>
                  <a:pt x="2074334" y="2080080"/>
                </a:lnTo>
                <a:lnTo>
                  <a:pt x="0" y="208008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8169271" y="840919"/>
            <a:ext cx="3571620" cy="2080080"/>
          </a:xfrm>
          <a:custGeom>
            <a:avLst/>
            <a:gdLst>
              <a:gd name="connsiteX0" fmla="*/ 0 w 3572086"/>
              <a:gd name="connsiteY0" fmla="*/ 0 h 2080080"/>
              <a:gd name="connsiteX1" fmla="*/ 3572086 w 3572086"/>
              <a:gd name="connsiteY1" fmla="*/ 0 h 2080080"/>
              <a:gd name="connsiteX2" fmla="*/ 3572086 w 3572086"/>
              <a:gd name="connsiteY2" fmla="*/ 2080080 h 2080080"/>
              <a:gd name="connsiteX3" fmla="*/ 0 w 3572086"/>
              <a:gd name="connsiteY3" fmla="*/ 2080080 h 20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086" h="2080080">
                <a:moveTo>
                  <a:pt x="0" y="0"/>
                </a:moveTo>
                <a:lnTo>
                  <a:pt x="3572086" y="0"/>
                </a:lnTo>
                <a:lnTo>
                  <a:pt x="3572086" y="2080080"/>
                </a:lnTo>
                <a:lnTo>
                  <a:pt x="0" y="208008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8169271" y="2921000"/>
            <a:ext cx="3571620" cy="3096079"/>
          </a:xfrm>
          <a:custGeom>
            <a:avLst/>
            <a:gdLst>
              <a:gd name="connsiteX0" fmla="*/ 0 w 3572086"/>
              <a:gd name="connsiteY0" fmla="*/ 0 h 3096079"/>
              <a:gd name="connsiteX1" fmla="*/ 3572086 w 3572086"/>
              <a:gd name="connsiteY1" fmla="*/ 0 h 3096079"/>
              <a:gd name="connsiteX2" fmla="*/ 3572086 w 3572086"/>
              <a:gd name="connsiteY2" fmla="*/ 3096079 h 3096079"/>
              <a:gd name="connsiteX3" fmla="*/ 0 w 3572086"/>
              <a:gd name="connsiteY3" fmla="*/ 3096079 h 309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086" h="3096079">
                <a:moveTo>
                  <a:pt x="0" y="0"/>
                </a:moveTo>
                <a:lnTo>
                  <a:pt x="3572086" y="0"/>
                </a:lnTo>
                <a:lnTo>
                  <a:pt x="3572086" y="3096079"/>
                </a:lnTo>
                <a:lnTo>
                  <a:pt x="0" y="3096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74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13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285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4"/>
            <a:ext cx="11291370" cy="2588079"/>
          </a:xfrm>
          <a:custGeom>
            <a:avLst/>
            <a:gdLst>
              <a:gd name="connsiteX0" fmla="*/ 0 w 11292840"/>
              <a:gd name="connsiteY0" fmla="*/ 0 h 2588079"/>
              <a:gd name="connsiteX1" fmla="*/ 11292840 w 11292840"/>
              <a:gd name="connsiteY1" fmla="*/ 0 h 2588079"/>
              <a:gd name="connsiteX2" fmla="*/ 11292840 w 11292840"/>
              <a:gd name="connsiteY2" fmla="*/ 2588079 h 2588079"/>
              <a:gd name="connsiteX3" fmla="*/ 0 w 1129284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2588079">
                <a:moveTo>
                  <a:pt x="0" y="0"/>
                </a:moveTo>
                <a:lnTo>
                  <a:pt x="11292840" y="0"/>
                </a:lnTo>
                <a:lnTo>
                  <a:pt x="1129284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658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1"/>
            <a:ext cx="11740890" cy="5176158"/>
          </a:xfrm>
          <a:custGeom>
            <a:avLst/>
            <a:gdLst>
              <a:gd name="connsiteX0" fmla="*/ 6857151 w 11742418"/>
              <a:gd name="connsiteY0" fmla="*/ 0 h 5176158"/>
              <a:gd name="connsiteX1" fmla="*/ 11742418 w 11742418"/>
              <a:gd name="connsiteY1" fmla="*/ 0 h 5176158"/>
              <a:gd name="connsiteX2" fmla="*/ 11742418 w 11742418"/>
              <a:gd name="connsiteY2" fmla="*/ 5176158 h 5176158"/>
              <a:gd name="connsiteX3" fmla="*/ 6857151 w 11742418"/>
              <a:gd name="connsiteY3" fmla="*/ 5176158 h 5176158"/>
              <a:gd name="connsiteX4" fmla="*/ 0 w 11742418"/>
              <a:gd name="connsiteY4" fmla="*/ 0 h 5176158"/>
              <a:gd name="connsiteX5" fmla="*/ 1878752 w 11742418"/>
              <a:gd name="connsiteY5" fmla="*/ 0 h 5176158"/>
              <a:gd name="connsiteX6" fmla="*/ 1878752 w 11742418"/>
              <a:gd name="connsiteY6" fmla="*/ 5176158 h 5176158"/>
              <a:gd name="connsiteX7" fmla="*/ 0 w 11742418"/>
              <a:gd name="connsiteY7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2418" h="5176158">
                <a:moveTo>
                  <a:pt x="6857151" y="0"/>
                </a:moveTo>
                <a:lnTo>
                  <a:pt x="11742418" y="0"/>
                </a:lnTo>
                <a:lnTo>
                  <a:pt x="11742418" y="5176158"/>
                </a:lnTo>
                <a:lnTo>
                  <a:pt x="6857151" y="5176158"/>
                </a:lnTo>
                <a:close/>
                <a:moveTo>
                  <a:pt x="0" y="0"/>
                </a:moveTo>
                <a:lnTo>
                  <a:pt x="1878752" y="0"/>
                </a:lnTo>
                <a:lnTo>
                  <a:pt x="1878752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7593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9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12190413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123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64015" y="0"/>
            <a:ext cx="10226402" cy="6858000"/>
          </a:xfrm>
          <a:custGeom>
            <a:avLst/>
            <a:gdLst>
              <a:gd name="connsiteX0" fmla="*/ 0 w 10083800"/>
              <a:gd name="connsiteY0" fmla="*/ 0 h 6858000"/>
              <a:gd name="connsiteX1" fmla="*/ 10083800 w 10083800"/>
              <a:gd name="connsiteY1" fmla="*/ 0 h 6858000"/>
              <a:gd name="connsiteX2" fmla="*/ 10083800 w 10083800"/>
              <a:gd name="connsiteY2" fmla="*/ 6858000 h 6858000"/>
              <a:gd name="connsiteX3" fmla="*/ 0 w 10083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3800" h="6858000">
                <a:moveTo>
                  <a:pt x="0" y="0"/>
                </a:moveTo>
                <a:lnTo>
                  <a:pt x="10083800" y="0"/>
                </a:lnTo>
                <a:lnTo>
                  <a:pt x="10083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603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26757" y="2403028"/>
            <a:ext cx="3814139" cy="3614057"/>
          </a:xfrm>
          <a:custGeom>
            <a:avLst/>
            <a:gdLst>
              <a:gd name="connsiteX0" fmla="*/ 0 w 3814636"/>
              <a:gd name="connsiteY0" fmla="*/ 0 h 3614057"/>
              <a:gd name="connsiteX1" fmla="*/ 3814636 w 3814636"/>
              <a:gd name="connsiteY1" fmla="*/ 0 h 3614057"/>
              <a:gd name="connsiteX2" fmla="*/ 3814636 w 3814636"/>
              <a:gd name="connsiteY2" fmla="*/ 3614057 h 3614057"/>
              <a:gd name="connsiteX3" fmla="*/ 0 w 3814636"/>
              <a:gd name="connsiteY3" fmla="*/ 3614057 h 361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4636" h="3614057">
                <a:moveTo>
                  <a:pt x="0" y="0"/>
                </a:moveTo>
                <a:lnTo>
                  <a:pt x="3814636" y="0"/>
                </a:lnTo>
                <a:lnTo>
                  <a:pt x="3814636" y="3614057"/>
                </a:lnTo>
                <a:lnTo>
                  <a:pt x="0" y="36140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98365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58926" y="1432899"/>
            <a:ext cx="3991682" cy="3992202"/>
          </a:xfrm>
          <a:custGeom>
            <a:avLst/>
            <a:gdLst>
              <a:gd name="connsiteX0" fmla="*/ 0 w 3992202"/>
              <a:gd name="connsiteY0" fmla="*/ 0 h 3992202"/>
              <a:gd name="connsiteX1" fmla="*/ 3992202 w 3992202"/>
              <a:gd name="connsiteY1" fmla="*/ 0 h 3992202"/>
              <a:gd name="connsiteX2" fmla="*/ 3992202 w 3992202"/>
              <a:gd name="connsiteY2" fmla="*/ 3992202 h 3992202"/>
              <a:gd name="connsiteX3" fmla="*/ 0 w 3992202"/>
              <a:gd name="connsiteY3" fmla="*/ 3992202 h 399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2202" h="3992202">
                <a:moveTo>
                  <a:pt x="0" y="0"/>
                </a:moveTo>
                <a:lnTo>
                  <a:pt x="3992202" y="0"/>
                </a:lnTo>
                <a:lnTo>
                  <a:pt x="3992202" y="3992202"/>
                </a:lnTo>
                <a:lnTo>
                  <a:pt x="0" y="399220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418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910029" y="840921"/>
            <a:ext cx="7280386" cy="6017079"/>
          </a:xfrm>
          <a:custGeom>
            <a:avLst/>
            <a:gdLst>
              <a:gd name="connsiteX0" fmla="*/ 0 w 7281334"/>
              <a:gd name="connsiteY0" fmla="*/ 0 h 6017079"/>
              <a:gd name="connsiteX1" fmla="*/ 7281334 w 7281334"/>
              <a:gd name="connsiteY1" fmla="*/ 0 h 6017079"/>
              <a:gd name="connsiteX2" fmla="*/ 7281334 w 7281334"/>
              <a:gd name="connsiteY2" fmla="*/ 6017079 h 6017079"/>
              <a:gd name="connsiteX3" fmla="*/ 0 w 7281334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334" h="6017079">
                <a:moveTo>
                  <a:pt x="0" y="0"/>
                </a:moveTo>
                <a:lnTo>
                  <a:pt x="7281334" y="0"/>
                </a:lnTo>
                <a:lnTo>
                  <a:pt x="7281334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7236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1"/>
            <a:ext cx="11291370" cy="5176158"/>
          </a:xfrm>
          <a:custGeom>
            <a:avLst/>
            <a:gdLst>
              <a:gd name="connsiteX0" fmla="*/ 0 w 11292840"/>
              <a:gd name="connsiteY0" fmla="*/ 0 h 5176158"/>
              <a:gd name="connsiteX1" fmla="*/ 11292840 w 11292840"/>
              <a:gd name="connsiteY1" fmla="*/ 0 h 5176158"/>
              <a:gd name="connsiteX2" fmla="*/ 11292840 w 11292840"/>
              <a:gd name="connsiteY2" fmla="*/ 5176158 h 5176158"/>
              <a:gd name="connsiteX3" fmla="*/ 0 w 1129284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5176158">
                <a:moveTo>
                  <a:pt x="0" y="0"/>
                </a:moveTo>
                <a:lnTo>
                  <a:pt x="11292840" y="0"/>
                </a:lnTo>
                <a:lnTo>
                  <a:pt x="1129284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3182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49526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68562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5215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5029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964011" y="2"/>
            <a:ext cx="7695198" cy="6017079"/>
          </a:xfrm>
          <a:custGeom>
            <a:avLst/>
            <a:gdLst>
              <a:gd name="connsiteX0" fmla="*/ 0 w 7915761"/>
              <a:gd name="connsiteY0" fmla="*/ 0 h 6017079"/>
              <a:gd name="connsiteX1" fmla="*/ 7915761 w 7915761"/>
              <a:gd name="connsiteY1" fmla="*/ 0 h 6017079"/>
              <a:gd name="connsiteX2" fmla="*/ 7915761 w 7915761"/>
              <a:gd name="connsiteY2" fmla="*/ 6017079 h 6017079"/>
              <a:gd name="connsiteX3" fmla="*/ 0 w 7915761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5761" h="6017079">
                <a:moveTo>
                  <a:pt x="0" y="0"/>
                </a:moveTo>
                <a:lnTo>
                  <a:pt x="7915761" y="0"/>
                </a:lnTo>
                <a:lnTo>
                  <a:pt x="7915761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77012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4"/>
            <a:ext cx="11291370" cy="2588079"/>
          </a:xfrm>
          <a:custGeom>
            <a:avLst/>
            <a:gdLst>
              <a:gd name="connsiteX0" fmla="*/ 0 w 11292840"/>
              <a:gd name="connsiteY0" fmla="*/ 0 h 2588079"/>
              <a:gd name="connsiteX1" fmla="*/ 11292840 w 11292840"/>
              <a:gd name="connsiteY1" fmla="*/ 0 h 2588079"/>
              <a:gd name="connsiteX2" fmla="*/ 11292840 w 11292840"/>
              <a:gd name="connsiteY2" fmla="*/ 2588079 h 2588079"/>
              <a:gd name="connsiteX3" fmla="*/ 0 w 1129284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2588079">
                <a:moveTo>
                  <a:pt x="0" y="0"/>
                </a:moveTo>
                <a:lnTo>
                  <a:pt x="11292840" y="0"/>
                </a:lnTo>
                <a:lnTo>
                  <a:pt x="1129284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9350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" y="2"/>
            <a:ext cx="6095207" cy="6017079"/>
          </a:xfrm>
          <a:custGeom>
            <a:avLst/>
            <a:gdLst>
              <a:gd name="connsiteX0" fmla="*/ 0 w 6096000"/>
              <a:gd name="connsiteY0" fmla="*/ 0 h 6017079"/>
              <a:gd name="connsiteX1" fmla="*/ 6096000 w 6096000"/>
              <a:gd name="connsiteY1" fmla="*/ 0 h 6017079"/>
              <a:gd name="connsiteX2" fmla="*/ 6096000 w 6096000"/>
              <a:gd name="connsiteY2" fmla="*/ 6017079 h 6017079"/>
              <a:gd name="connsiteX3" fmla="*/ 0 w 6096000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17079">
                <a:moveTo>
                  <a:pt x="0" y="0"/>
                </a:moveTo>
                <a:lnTo>
                  <a:pt x="6096000" y="0"/>
                </a:lnTo>
                <a:lnTo>
                  <a:pt x="6096000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3222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08980" y="840921"/>
            <a:ext cx="7431919" cy="5176158"/>
          </a:xfrm>
          <a:custGeom>
            <a:avLst/>
            <a:gdLst>
              <a:gd name="connsiteX0" fmla="*/ 0 w 7432887"/>
              <a:gd name="connsiteY0" fmla="*/ 0 h 5176158"/>
              <a:gd name="connsiteX1" fmla="*/ 7432887 w 7432887"/>
              <a:gd name="connsiteY1" fmla="*/ 0 h 5176158"/>
              <a:gd name="connsiteX2" fmla="*/ 7432887 w 7432887"/>
              <a:gd name="connsiteY2" fmla="*/ 5176158 h 5176158"/>
              <a:gd name="connsiteX3" fmla="*/ 0 w 7432887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2887" h="5176158">
                <a:moveTo>
                  <a:pt x="0" y="0"/>
                </a:moveTo>
                <a:lnTo>
                  <a:pt x="7432887" y="0"/>
                </a:lnTo>
                <a:lnTo>
                  <a:pt x="7432887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1451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4" y="4406915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4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49522" y="3429005"/>
            <a:ext cx="11291370" cy="2588079"/>
          </a:xfrm>
          <a:custGeom>
            <a:avLst/>
            <a:gdLst>
              <a:gd name="connsiteX0" fmla="*/ 0 w 11292840"/>
              <a:gd name="connsiteY0" fmla="*/ 0 h 2588079"/>
              <a:gd name="connsiteX1" fmla="*/ 11292840 w 11292840"/>
              <a:gd name="connsiteY1" fmla="*/ 0 h 2588079"/>
              <a:gd name="connsiteX2" fmla="*/ 11292840 w 11292840"/>
              <a:gd name="connsiteY2" fmla="*/ 2588079 h 2588079"/>
              <a:gd name="connsiteX3" fmla="*/ 0 w 1129284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2588079">
                <a:moveTo>
                  <a:pt x="0" y="0"/>
                </a:moveTo>
                <a:lnTo>
                  <a:pt x="11292840" y="0"/>
                </a:lnTo>
                <a:lnTo>
                  <a:pt x="1129284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945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1"/>
            <a:ext cx="11740890" cy="5176158"/>
          </a:xfrm>
          <a:custGeom>
            <a:avLst/>
            <a:gdLst>
              <a:gd name="connsiteX0" fmla="*/ 6857151 w 11742418"/>
              <a:gd name="connsiteY0" fmla="*/ 0 h 5176158"/>
              <a:gd name="connsiteX1" fmla="*/ 11742418 w 11742418"/>
              <a:gd name="connsiteY1" fmla="*/ 0 h 5176158"/>
              <a:gd name="connsiteX2" fmla="*/ 11742418 w 11742418"/>
              <a:gd name="connsiteY2" fmla="*/ 5176158 h 5176158"/>
              <a:gd name="connsiteX3" fmla="*/ 6857151 w 11742418"/>
              <a:gd name="connsiteY3" fmla="*/ 5176158 h 5176158"/>
              <a:gd name="connsiteX4" fmla="*/ 0 w 11742418"/>
              <a:gd name="connsiteY4" fmla="*/ 0 h 5176158"/>
              <a:gd name="connsiteX5" fmla="*/ 1878752 w 11742418"/>
              <a:gd name="connsiteY5" fmla="*/ 0 h 5176158"/>
              <a:gd name="connsiteX6" fmla="*/ 1878752 w 11742418"/>
              <a:gd name="connsiteY6" fmla="*/ 5176158 h 5176158"/>
              <a:gd name="connsiteX7" fmla="*/ 0 w 11742418"/>
              <a:gd name="connsiteY7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2418" h="5176158">
                <a:moveTo>
                  <a:pt x="6857151" y="0"/>
                </a:moveTo>
                <a:lnTo>
                  <a:pt x="11742418" y="0"/>
                </a:lnTo>
                <a:lnTo>
                  <a:pt x="11742418" y="5176158"/>
                </a:lnTo>
                <a:lnTo>
                  <a:pt x="6857151" y="5176158"/>
                </a:lnTo>
                <a:close/>
                <a:moveTo>
                  <a:pt x="0" y="0"/>
                </a:moveTo>
                <a:lnTo>
                  <a:pt x="1878752" y="0"/>
                </a:lnTo>
                <a:lnTo>
                  <a:pt x="1878752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26090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49193" y="1502833"/>
            <a:ext cx="2954482" cy="3852334"/>
          </a:xfrm>
          <a:custGeom>
            <a:avLst/>
            <a:gdLst>
              <a:gd name="connsiteX0" fmla="*/ 0 w 2954867"/>
              <a:gd name="connsiteY0" fmla="*/ 0 h 3852334"/>
              <a:gd name="connsiteX1" fmla="*/ 2954867 w 2954867"/>
              <a:gd name="connsiteY1" fmla="*/ 0 h 3852334"/>
              <a:gd name="connsiteX2" fmla="*/ 2954867 w 2954867"/>
              <a:gd name="connsiteY2" fmla="*/ 3852334 h 3852334"/>
              <a:gd name="connsiteX3" fmla="*/ 0 w 2954867"/>
              <a:gd name="connsiteY3" fmla="*/ 3852334 h 385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867" h="3852334">
                <a:moveTo>
                  <a:pt x="0" y="0"/>
                </a:moveTo>
                <a:lnTo>
                  <a:pt x="2954867" y="0"/>
                </a:lnTo>
                <a:lnTo>
                  <a:pt x="2954867" y="3852334"/>
                </a:lnTo>
                <a:lnTo>
                  <a:pt x="0" y="385233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59463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49526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6095210" y="840920"/>
            <a:ext cx="2074065" cy="3096079"/>
          </a:xfrm>
          <a:custGeom>
            <a:avLst/>
            <a:gdLst>
              <a:gd name="connsiteX0" fmla="*/ 0 w 2074334"/>
              <a:gd name="connsiteY0" fmla="*/ 0 h 3096079"/>
              <a:gd name="connsiteX1" fmla="*/ 2074334 w 2074334"/>
              <a:gd name="connsiteY1" fmla="*/ 0 h 3096079"/>
              <a:gd name="connsiteX2" fmla="*/ 2074334 w 2074334"/>
              <a:gd name="connsiteY2" fmla="*/ 3096079 h 3096079"/>
              <a:gd name="connsiteX3" fmla="*/ 0 w 2074334"/>
              <a:gd name="connsiteY3" fmla="*/ 3096079 h 309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334" h="3096079">
                <a:moveTo>
                  <a:pt x="0" y="0"/>
                </a:moveTo>
                <a:lnTo>
                  <a:pt x="2074334" y="0"/>
                </a:lnTo>
                <a:lnTo>
                  <a:pt x="2074334" y="3096079"/>
                </a:lnTo>
                <a:lnTo>
                  <a:pt x="0" y="3096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095210" y="3936999"/>
            <a:ext cx="2074065" cy="2080080"/>
          </a:xfrm>
          <a:custGeom>
            <a:avLst/>
            <a:gdLst>
              <a:gd name="connsiteX0" fmla="*/ 0 w 2074334"/>
              <a:gd name="connsiteY0" fmla="*/ 0 h 2080080"/>
              <a:gd name="connsiteX1" fmla="*/ 2074334 w 2074334"/>
              <a:gd name="connsiteY1" fmla="*/ 0 h 2080080"/>
              <a:gd name="connsiteX2" fmla="*/ 2074334 w 2074334"/>
              <a:gd name="connsiteY2" fmla="*/ 2080080 h 2080080"/>
              <a:gd name="connsiteX3" fmla="*/ 0 w 2074334"/>
              <a:gd name="connsiteY3" fmla="*/ 2080080 h 20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334" h="2080080">
                <a:moveTo>
                  <a:pt x="0" y="0"/>
                </a:moveTo>
                <a:lnTo>
                  <a:pt x="2074334" y="0"/>
                </a:lnTo>
                <a:lnTo>
                  <a:pt x="2074334" y="2080080"/>
                </a:lnTo>
                <a:lnTo>
                  <a:pt x="0" y="208008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8169275" y="840919"/>
            <a:ext cx="3571620" cy="2080080"/>
          </a:xfrm>
          <a:custGeom>
            <a:avLst/>
            <a:gdLst>
              <a:gd name="connsiteX0" fmla="*/ 0 w 3572086"/>
              <a:gd name="connsiteY0" fmla="*/ 0 h 2080080"/>
              <a:gd name="connsiteX1" fmla="*/ 3572086 w 3572086"/>
              <a:gd name="connsiteY1" fmla="*/ 0 h 2080080"/>
              <a:gd name="connsiteX2" fmla="*/ 3572086 w 3572086"/>
              <a:gd name="connsiteY2" fmla="*/ 2080080 h 2080080"/>
              <a:gd name="connsiteX3" fmla="*/ 0 w 3572086"/>
              <a:gd name="connsiteY3" fmla="*/ 2080080 h 20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086" h="2080080">
                <a:moveTo>
                  <a:pt x="0" y="0"/>
                </a:moveTo>
                <a:lnTo>
                  <a:pt x="3572086" y="0"/>
                </a:lnTo>
                <a:lnTo>
                  <a:pt x="3572086" y="2080080"/>
                </a:lnTo>
                <a:lnTo>
                  <a:pt x="0" y="208008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8169275" y="2921000"/>
            <a:ext cx="3571620" cy="3096079"/>
          </a:xfrm>
          <a:custGeom>
            <a:avLst/>
            <a:gdLst>
              <a:gd name="connsiteX0" fmla="*/ 0 w 3572086"/>
              <a:gd name="connsiteY0" fmla="*/ 0 h 3096079"/>
              <a:gd name="connsiteX1" fmla="*/ 3572086 w 3572086"/>
              <a:gd name="connsiteY1" fmla="*/ 0 h 3096079"/>
              <a:gd name="connsiteX2" fmla="*/ 3572086 w 3572086"/>
              <a:gd name="connsiteY2" fmla="*/ 3096079 h 3096079"/>
              <a:gd name="connsiteX3" fmla="*/ 0 w 3572086"/>
              <a:gd name="connsiteY3" fmla="*/ 3096079 h 309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086" h="3096079">
                <a:moveTo>
                  <a:pt x="0" y="0"/>
                </a:moveTo>
                <a:lnTo>
                  <a:pt x="3572086" y="0"/>
                </a:lnTo>
                <a:lnTo>
                  <a:pt x="3572086" y="3096079"/>
                </a:lnTo>
                <a:lnTo>
                  <a:pt x="0" y="3096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43212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75484" cy="5176158"/>
          </a:xfrm>
          <a:custGeom>
            <a:avLst/>
            <a:gdLst>
              <a:gd name="connsiteX0" fmla="*/ 0 w 5176158"/>
              <a:gd name="connsiteY0" fmla="*/ 0 h 5176158"/>
              <a:gd name="connsiteX1" fmla="*/ 5176158 w 5176158"/>
              <a:gd name="connsiteY1" fmla="*/ 0 h 5176158"/>
              <a:gd name="connsiteX2" fmla="*/ 5176158 w 5176158"/>
              <a:gd name="connsiteY2" fmla="*/ 3354927 h 5176158"/>
              <a:gd name="connsiteX3" fmla="*/ 3354927 w 5176158"/>
              <a:gd name="connsiteY3" fmla="*/ 5176158 h 5176158"/>
              <a:gd name="connsiteX4" fmla="*/ 0 w 5176158"/>
              <a:gd name="connsiteY4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6158" h="5176158">
                <a:moveTo>
                  <a:pt x="0" y="0"/>
                </a:moveTo>
                <a:lnTo>
                  <a:pt x="5176158" y="0"/>
                </a:lnTo>
                <a:lnTo>
                  <a:pt x="5176158" y="3354927"/>
                </a:lnTo>
                <a:lnTo>
                  <a:pt x="3354927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0164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49530" y="840921"/>
            <a:ext cx="3859451" cy="5176158"/>
          </a:xfrm>
          <a:custGeom>
            <a:avLst/>
            <a:gdLst>
              <a:gd name="connsiteX0" fmla="*/ 0 w 3859953"/>
              <a:gd name="connsiteY0" fmla="*/ 0 h 5176158"/>
              <a:gd name="connsiteX1" fmla="*/ 3859953 w 3859953"/>
              <a:gd name="connsiteY1" fmla="*/ 0 h 5176158"/>
              <a:gd name="connsiteX2" fmla="*/ 3859953 w 3859953"/>
              <a:gd name="connsiteY2" fmla="*/ 5176158 h 5176158"/>
              <a:gd name="connsiteX3" fmla="*/ 0 w 3859953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9953" h="5176158">
                <a:moveTo>
                  <a:pt x="0" y="0"/>
                </a:moveTo>
                <a:lnTo>
                  <a:pt x="3859953" y="0"/>
                </a:lnTo>
                <a:lnTo>
                  <a:pt x="3859953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728003" y="840922"/>
            <a:ext cx="3012894" cy="4040787"/>
          </a:xfrm>
          <a:custGeom>
            <a:avLst/>
            <a:gdLst>
              <a:gd name="connsiteX0" fmla="*/ 0 w 3013287"/>
              <a:gd name="connsiteY0" fmla="*/ 0 h 4040787"/>
              <a:gd name="connsiteX1" fmla="*/ 3013287 w 3013287"/>
              <a:gd name="connsiteY1" fmla="*/ 0 h 4040787"/>
              <a:gd name="connsiteX2" fmla="*/ 3013287 w 3013287"/>
              <a:gd name="connsiteY2" fmla="*/ 4040787 h 4040787"/>
              <a:gd name="connsiteX3" fmla="*/ 0 w 3013287"/>
              <a:gd name="connsiteY3" fmla="*/ 4040787 h 40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3287" h="4040787">
                <a:moveTo>
                  <a:pt x="0" y="0"/>
                </a:moveTo>
                <a:lnTo>
                  <a:pt x="3013287" y="0"/>
                </a:lnTo>
                <a:lnTo>
                  <a:pt x="3013287" y="4040787"/>
                </a:lnTo>
                <a:lnTo>
                  <a:pt x="0" y="404078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4317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40565" y="1553632"/>
            <a:ext cx="2447732" cy="2909813"/>
          </a:xfrm>
          <a:custGeom>
            <a:avLst/>
            <a:gdLst>
              <a:gd name="connsiteX0" fmla="*/ 0 w 2448051"/>
              <a:gd name="connsiteY0" fmla="*/ 0 h 2909813"/>
              <a:gd name="connsiteX1" fmla="*/ 2448051 w 2448051"/>
              <a:gd name="connsiteY1" fmla="*/ 0 h 2909813"/>
              <a:gd name="connsiteX2" fmla="*/ 2448051 w 2448051"/>
              <a:gd name="connsiteY2" fmla="*/ 2909813 h 2909813"/>
              <a:gd name="connsiteX3" fmla="*/ 0 w 2448051"/>
              <a:gd name="connsiteY3" fmla="*/ 2909813 h 290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051" h="2909813">
                <a:moveTo>
                  <a:pt x="0" y="0"/>
                </a:moveTo>
                <a:lnTo>
                  <a:pt x="2448051" y="0"/>
                </a:lnTo>
                <a:lnTo>
                  <a:pt x="2448051" y="2909813"/>
                </a:lnTo>
                <a:lnTo>
                  <a:pt x="0" y="290981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679335" y="2"/>
            <a:ext cx="5061561" cy="6017079"/>
          </a:xfrm>
          <a:custGeom>
            <a:avLst/>
            <a:gdLst>
              <a:gd name="connsiteX0" fmla="*/ 0 w 5062220"/>
              <a:gd name="connsiteY0" fmla="*/ 0 h 6017079"/>
              <a:gd name="connsiteX1" fmla="*/ 5062220 w 5062220"/>
              <a:gd name="connsiteY1" fmla="*/ 0 h 6017079"/>
              <a:gd name="connsiteX2" fmla="*/ 5062220 w 5062220"/>
              <a:gd name="connsiteY2" fmla="*/ 6017079 h 6017079"/>
              <a:gd name="connsiteX3" fmla="*/ 0 w 5062220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220" h="6017079">
                <a:moveTo>
                  <a:pt x="0" y="0"/>
                </a:moveTo>
                <a:lnTo>
                  <a:pt x="5062220" y="0"/>
                </a:lnTo>
                <a:lnTo>
                  <a:pt x="5062220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843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49526" y="840924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49526" y="3429005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5215" y="840924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095215" y="3429005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2087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385100" y="1210491"/>
            <a:ext cx="4943996" cy="4437018"/>
          </a:xfrm>
          <a:custGeom>
            <a:avLst/>
            <a:gdLst>
              <a:gd name="connsiteX0" fmla="*/ 0 w 4944640"/>
              <a:gd name="connsiteY0" fmla="*/ 0 h 4437018"/>
              <a:gd name="connsiteX1" fmla="*/ 4944640 w 4944640"/>
              <a:gd name="connsiteY1" fmla="*/ 0 h 4437018"/>
              <a:gd name="connsiteX2" fmla="*/ 4944640 w 4944640"/>
              <a:gd name="connsiteY2" fmla="*/ 4437018 h 4437018"/>
              <a:gd name="connsiteX3" fmla="*/ 0 w 4944640"/>
              <a:gd name="connsiteY3" fmla="*/ 4437018 h 443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4640" h="4437018">
                <a:moveTo>
                  <a:pt x="0" y="0"/>
                </a:moveTo>
                <a:lnTo>
                  <a:pt x="4944640" y="0"/>
                </a:lnTo>
                <a:lnTo>
                  <a:pt x="4944640" y="4437018"/>
                </a:lnTo>
                <a:lnTo>
                  <a:pt x="0" y="443701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684601" y="2638703"/>
            <a:ext cx="2551280" cy="3378381"/>
          </a:xfrm>
          <a:custGeom>
            <a:avLst/>
            <a:gdLst>
              <a:gd name="connsiteX0" fmla="*/ 0 w 2551612"/>
              <a:gd name="connsiteY0" fmla="*/ 0 h 3378381"/>
              <a:gd name="connsiteX1" fmla="*/ 2551612 w 2551612"/>
              <a:gd name="connsiteY1" fmla="*/ 0 h 3378381"/>
              <a:gd name="connsiteX2" fmla="*/ 2551612 w 2551612"/>
              <a:gd name="connsiteY2" fmla="*/ 3378381 h 3378381"/>
              <a:gd name="connsiteX3" fmla="*/ 0 w 2551612"/>
              <a:gd name="connsiteY3" fmla="*/ 3378381 h 337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1612" h="3378381">
                <a:moveTo>
                  <a:pt x="0" y="0"/>
                </a:moveTo>
                <a:lnTo>
                  <a:pt x="2551612" y="0"/>
                </a:lnTo>
                <a:lnTo>
                  <a:pt x="2551612" y="3378381"/>
                </a:lnTo>
                <a:lnTo>
                  <a:pt x="0" y="337838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447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9527" y="840921"/>
            <a:ext cx="2711278" cy="5176158"/>
          </a:xfrm>
          <a:custGeom>
            <a:avLst/>
            <a:gdLst>
              <a:gd name="connsiteX0" fmla="*/ 0 w 2501873"/>
              <a:gd name="connsiteY0" fmla="*/ 0 h 5176158"/>
              <a:gd name="connsiteX1" fmla="*/ 2501873 w 2501873"/>
              <a:gd name="connsiteY1" fmla="*/ 0 h 5176158"/>
              <a:gd name="connsiteX2" fmla="*/ 2501873 w 2501873"/>
              <a:gd name="connsiteY2" fmla="*/ 5176158 h 5176158"/>
              <a:gd name="connsiteX3" fmla="*/ 0 w 2501873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1873" h="5176158">
                <a:moveTo>
                  <a:pt x="0" y="0"/>
                </a:moveTo>
                <a:lnTo>
                  <a:pt x="2501873" y="0"/>
                </a:lnTo>
                <a:lnTo>
                  <a:pt x="2501873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22297" y="840921"/>
            <a:ext cx="4945824" cy="5176158"/>
          </a:xfrm>
          <a:custGeom>
            <a:avLst/>
            <a:gdLst>
              <a:gd name="connsiteX0" fmla="*/ 0 w 4946468"/>
              <a:gd name="connsiteY0" fmla="*/ 0 h 5176158"/>
              <a:gd name="connsiteX1" fmla="*/ 4946468 w 4946468"/>
              <a:gd name="connsiteY1" fmla="*/ 0 h 5176158"/>
              <a:gd name="connsiteX2" fmla="*/ 4946468 w 4946468"/>
              <a:gd name="connsiteY2" fmla="*/ 5176158 h 5176158"/>
              <a:gd name="connsiteX3" fmla="*/ 0 w 4946468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6468" h="5176158">
                <a:moveTo>
                  <a:pt x="0" y="0"/>
                </a:moveTo>
                <a:lnTo>
                  <a:pt x="4946468" y="0"/>
                </a:lnTo>
                <a:lnTo>
                  <a:pt x="4946468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029614" y="840921"/>
            <a:ext cx="2711278" cy="5176158"/>
          </a:xfrm>
          <a:custGeom>
            <a:avLst/>
            <a:gdLst>
              <a:gd name="connsiteX0" fmla="*/ 0 w 2501873"/>
              <a:gd name="connsiteY0" fmla="*/ 0 h 5176158"/>
              <a:gd name="connsiteX1" fmla="*/ 2501873 w 2501873"/>
              <a:gd name="connsiteY1" fmla="*/ 0 h 5176158"/>
              <a:gd name="connsiteX2" fmla="*/ 2501873 w 2501873"/>
              <a:gd name="connsiteY2" fmla="*/ 5176158 h 5176158"/>
              <a:gd name="connsiteX3" fmla="*/ 0 w 2501873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1873" h="5176158">
                <a:moveTo>
                  <a:pt x="0" y="0"/>
                </a:moveTo>
                <a:lnTo>
                  <a:pt x="2501873" y="0"/>
                </a:lnTo>
                <a:lnTo>
                  <a:pt x="2501873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018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6" y="1600204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204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369779" y="840921"/>
            <a:ext cx="5450856" cy="5176158"/>
          </a:xfrm>
          <a:custGeom>
            <a:avLst/>
            <a:gdLst>
              <a:gd name="connsiteX0" fmla="*/ 0 w 5451566"/>
              <a:gd name="connsiteY0" fmla="*/ 0 h 5176158"/>
              <a:gd name="connsiteX1" fmla="*/ 5451566 w 5451566"/>
              <a:gd name="connsiteY1" fmla="*/ 0 h 5176158"/>
              <a:gd name="connsiteX2" fmla="*/ 5451566 w 5451566"/>
              <a:gd name="connsiteY2" fmla="*/ 5176158 h 5176158"/>
              <a:gd name="connsiteX3" fmla="*/ 0 w 5451566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1566" h="5176158">
                <a:moveTo>
                  <a:pt x="0" y="0"/>
                </a:moveTo>
                <a:lnTo>
                  <a:pt x="5451566" y="0"/>
                </a:lnTo>
                <a:lnTo>
                  <a:pt x="5451566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23171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67702" y="1755321"/>
            <a:ext cx="4727507" cy="3347358"/>
          </a:xfrm>
          <a:custGeom>
            <a:avLst/>
            <a:gdLst>
              <a:gd name="connsiteX0" fmla="*/ 0 w 4728122"/>
              <a:gd name="connsiteY0" fmla="*/ 0 h 3347358"/>
              <a:gd name="connsiteX1" fmla="*/ 4728122 w 4728122"/>
              <a:gd name="connsiteY1" fmla="*/ 0 h 3347358"/>
              <a:gd name="connsiteX2" fmla="*/ 4728122 w 4728122"/>
              <a:gd name="connsiteY2" fmla="*/ 3347358 h 3347358"/>
              <a:gd name="connsiteX3" fmla="*/ 0 w 4728122"/>
              <a:gd name="connsiteY3" fmla="*/ 3347358 h 334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8122" h="3347358">
                <a:moveTo>
                  <a:pt x="0" y="0"/>
                </a:moveTo>
                <a:lnTo>
                  <a:pt x="4728122" y="0"/>
                </a:lnTo>
                <a:lnTo>
                  <a:pt x="4728122" y="3347358"/>
                </a:lnTo>
                <a:lnTo>
                  <a:pt x="0" y="33473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5209" y="1"/>
            <a:ext cx="6095207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4049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9530" y="840921"/>
            <a:ext cx="2101757" cy="5176158"/>
          </a:xfrm>
          <a:custGeom>
            <a:avLst/>
            <a:gdLst>
              <a:gd name="connsiteX0" fmla="*/ 0 w 2102031"/>
              <a:gd name="connsiteY0" fmla="*/ 0 h 5176158"/>
              <a:gd name="connsiteX1" fmla="*/ 2102031 w 2102031"/>
              <a:gd name="connsiteY1" fmla="*/ 0 h 5176158"/>
              <a:gd name="connsiteX2" fmla="*/ 2102031 w 2102031"/>
              <a:gd name="connsiteY2" fmla="*/ 5176158 h 5176158"/>
              <a:gd name="connsiteX3" fmla="*/ 0 w 2102031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031" h="5176158">
                <a:moveTo>
                  <a:pt x="0" y="0"/>
                </a:moveTo>
                <a:lnTo>
                  <a:pt x="2102031" y="0"/>
                </a:lnTo>
                <a:lnTo>
                  <a:pt x="2102031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551289" y="840921"/>
            <a:ext cx="2101757" cy="5176158"/>
          </a:xfrm>
          <a:custGeom>
            <a:avLst/>
            <a:gdLst>
              <a:gd name="connsiteX0" fmla="*/ 0 w 2102031"/>
              <a:gd name="connsiteY0" fmla="*/ 0 h 5176158"/>
              <a:gd name="connsiteX1" fmla="*/ 2102031 w 2102031"/>
              <a:gd name="connsiteY1" fmla="*/ 0 h 5176158"/>
              <a:gd name="connsiteX2" fmla="*/ 2102031 w 2102031"/>
              <a:gd name="connsiteY2" fmla="*/ 5176158 h 5176158"/>
              <a:gd name="connsiteX3" fmla="*/ 0 w 2102031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031" h="5176158">
                <a:moveTo>
                  <a:pt x="0" y="0"/>
                </a:moveTo>
                <a:lnTo>
                  <a:pt x="2102031" y="0"/>
                </a:lnTo>
                <a:lnTo>
                  <a:pt x="2102031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653046" y="840921"/>
            <a:ext cx="2101757" cy="5176158"/>
          </a:xfrm>
          <a:custGeom>
            <a:avLst/>
            <a:gdLst>
              <a:gd name="connsiteX0" fmla="*/ 0 w 2102031"/>
              <a:gd name="connsiteY0" fmla="*/ 0 h 5176158"/>
              <a:gd name="connsiteX1" fmla="*/ 2102031 w 2102031"/>
              <a:gd name="connsiteY1" fmla="*/ 0 h 5176158"/>
              <a:gd name="connsiteX2" fmla="*/ 2102031 w 2102031"/>
              <a:gd name="connsiteY2" fmla="*/ 5176158 h 5176158"/>
              <a:gd name="connsiteX3" fmla="*/ 0 w 2102031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031" h="5176158">
                <a:moveTo>
                  <a:pt x="0" y="0"/>
                </a:moveTo>
                <a:lnTo>
                  <a:pt x="2102031" y="0"/>
                </a:lnTo>
                <a:lnTo>
                  <a:pt x="2102031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1031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53953" y="840921"/>
            <a:ext cx="2548135" cy="5176158"/>
          </a:xfrm>
          <a:custGeom>
            <a:avLst/>
            <a:gdLst>
              <a:gd name="connsiteX0" fmla="*/ 0 w 2548467"/>
              <a:gd name="connsiteY0" fmla="*/ 0 h 5176158"/>
              <a:gd name="connsiteX1" fmla="*/ 2548467 w 2548467"/>
              <a:gd name="connsiteY1" fmla="*/ 0 h 5176158"/>
              <a:gd name="connsiteX2" fmla="*/ 2548467 w 2548467"/>
              <a:gd name="connsiteY2" fmla="*/ 5176158 h 5176158"/>
              <a:gd name="connsiteX3" fmla="*/ 0 w 2548467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8467" h="5176158">
                <a:moveTo>
                  <a:pt x="0" y="0"/>
                </a:moveTo>
                <a:lnTo>
                  <a:pt x="2548467" y="0"/>
                </a:lnTo>
                <a:lnTo>
                  <a:pt x="2548467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987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65887" y="2893422"/>
            <a:ext cx="1506203" cy="1971672"/>
          </a:xfrm>
          <a:custGeom>
            <a:avLst/>
            <a:gdLst>
              <a:gd name="connsiteX0" fmla="*/ 0 w 1506399"/>
              <a:gd name="connsiteY0" fmla="*/ 0 h 1971672"/>
              <a:gd name="connsiteX1" fmla="*/ 1506399 w 1506399"/>
              <a:gd name="connsiteY1" fmla="*/ 0 h 1971672"/>
              <a:gd name="connsiteX2" fmla="*/ 1506399 w 1506399"/>
              <a:gd name="connsiteY2" fmla="*/ 1971672 h 1971672"/>
              <a:gd name="connsiteX3" fmla="*/ 0 w 1506399"/>
              <a:gd name="connsiteY3" fmla="*/ 1971672 h 197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886366" y="2893422"/>
            <a:ext cx="1506203" cy="1971672"/>
          </a:xfrm>
          <a:custGeom>
            <a:avLst/>
            <a:gdLst>
              <a:gd name="connsiteX0" fmla="*/ 0 w 1506399"/>
              <a:gd name="connsiteY0" fmla="*/ 0 h 1971672"/>
              <a:gd name="connsiteX1" fmla="*/ 1506399 w 1506399"/>
              <a:gd name="connsiteY1" fmla="*/ 0 h 1971672"/>
              <a:gd name="connsiteX2" fmla="*/ 1506399 w 1506399"/>
              <a:gd name="connsiteY2" fmla="*/ 1971672 h 1971672"/>
              <a:gd name="connsiteX3" fmla="*/ 0 w 1506399"/>
              <a:gd name="connsiteY3" fmla="*/ 1971672 h 197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906842" y="1363273"/>
            <a:ext cx="2675118" cy="3501823"/>
          </a:xfrm>
          <a:custGeom>
            <a:avLst/>
            <a:gdLst>
              <a:gd name="connsiteX0" fmla="*/ 0 w 2675467"/>
              <a:gd name="connsiteY0" fmla="*/ 0 h 3501823"/>
              <a:gd name="connsiteX1" fmla="*/ 2675467 w 2675467"/>
              <a:gd name="connsiteY1" fmla="*/ 0 h 3501823"/>
              <a:gd name="connsiteX2" fmla="*/ 2675467 w 2675467"/>
              <a:gd name="connsiteY2" fmla="*/ 3501823 h 3501823"/>
              <a:gd name="connsiteX3" fmla="*/ 0 w 2675467"/>
              <a:gd name="connsiteY3" fmla="*/ 3501823 h 350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467" h="3501823">
                <a:moveTo>
                  <a:pt x="0" y="0"/>
                </a:moveTo>
                <a:lnTo>
                  <a:pt x="2675467" y="0"/>
                </a:lnTo>
                <a:lnTo>
                  <a:pt x="2675467" y="3501823"/>
                </a:lnTo>
                <a:lnTo>
                  <a:pt x="0" y="35018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5281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49521" y="840924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213312" y="840924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7977102" y="840924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449521" y="3429005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4213312" y="3429005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7977102" y="3429005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0258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49523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3272367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6095208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8918052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449523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3272367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6"/>
          </p:nvPr>
        </p:nvSpPr>
        <p:spPr>
          <a:xfrm>
            <a:off x="6095208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8918052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08506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403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12190413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8204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64014" y="0"/>
            <a:ext cx="10226402" cy="6858000"/>
          </a:xfrm>
          <a:custGeom>
            <a:avLst/>
            <a:gdLst>
              <a:gd name="connsiteX0" fmla="*/ 0 w 10083800"/>
              <a:gd name="connsiteY0" fmla="*/ 0 h 6858000"/>
              <a:gd name="connsiteX1" fmla="*/ 10083800 w 10083800"/>
              <a:gd name="connsiteY1" fmla="*/ 0 h 6858000"/>
              <a:gd name="connsiteX2" fmla="*/ 10083800 w 10083800"/>
              <a:gd name="connsiteY2" fmla="*/ 6858000 h 6858000"/>
              <a:gd name="connsiteX3" fmla="*/ 0 w 10083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3800" h="6858000">
                <a:moveTo>
                  <a:pt x="0" y="0"/>
                </a:moveTo>
                <a:lnTo>
                  <a:pt x="10083800" y="0"/>
                </a:lnTo>
                <a:lnTo>
                  <a:pt x="10083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213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26757" y="2403028"/>
            <a:ext cx="3814139" cy="3614057"/>
          </a:xfrm>
          <a:custGeom>
            <a:avLst/>
            <a:gdLst>
              <a:gd name="connsiteX0" fmla="*/ 0 w 3814636"/>
              <a:gd name="connsiteY0" fmla="*/ 0 h 3614057"/>
              <a:gd name="connsiteX1" fmla="*/ 3814636 w 3814636"/>
              <a:gd name="connsiteY1" fmla="*/ 0 h 3614057"/>
              <a:gd name="connsiteX2" fmla="*/ 3814636 w 3814636"/>
              <a:gd name="connsiteY2" fmla="*/ 3614057 h 3614057"/>
              <a:gd name="connsiteX3" fmla="*/ 0 w 3814636"/>
              <a:gd name="connsiteY3" fmla="*/ 3614057 h 361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4636" h="3614057">
                <a:moveTo>
                  <a:pt x="0" y="0"/>
                </a:moveTo>
                <a:lnTo>
                  <a:pt x="3814636" y="0"/>
                </a:lnTo>
                <a:lnTo>
                  <a:pt x="3814636" y="3614057"/>
                </a:lnTo>
                <a:lnTo>
                  <a:pt x="0" y="36140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64838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58926" y="1432899"/>
            <a:ext cx="3991682" cy="3992202"/>
          </a:xfrm>
          <a:custGeom>
            <a:avLst/>
            <a:gdLst>
              <a:gd name="connsiteX0" fmla="*/ 0 w 3992202"/>
              <a:gd name="connsiteY0" fmla="*/ 0 h 3992202"/>
              <a:gd name="connsiteX1" fmla="*/ 3992202 w 3992202"/>
              <a:gd name="connsiteY1" fmla="*/ 0 h 3992202"/>
              <a:gd name="connsiteX2" fmla="*/ 3992202 w 3992202"/>
              <a:gd name="connsiteY2" fmla="*/ 3992202 h 3992202"/>
              <a:gd name="connsiteX3" fmla="*/ 0 w 3992202"/>
              <a:gd name="connsiteY3" fmla="*/ 3992202 h 399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2202" h="3992202">
                <a:moveTo>
                  <a:pt x="0" y="0"/>
                </a:moveTo>
                <a:lnTo>
                  <a:pt x="3992202" y="0"/>
                </a:lnTo>
                <a:lnTo>
                  <a:pt x="3992202" y="3992202"/>
                </a:lnTo>
                <a:lnTo>
                  <a:pt x="0" y="399220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9579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910029" y="840921"/>
            <a:ext cx="7280386" cy="6017079"/>
          </a:xfrm>
          <a:custGeom>
            <a:avLst/>
            <a:gdLst>
              <a:gd name="connsiteX0" fmla="*/ 0 w 7281334"/>
              <a:gd name="connsiteY0" fmla="*/ 0 h 6017079"/>
              <a:gd name="connsiteX1" fmla="*/ 7281334 w 7281334"/>
              <a:gd name="connsiteY1" fmla="*/ 0 h 6017079"/>
              <a:gd name="connsiteX2" fmla="*/ 7281334 w 7281334"/>
              <a:gd name="connsiteY2" fmla="*/ 6017079 h 6017079"/>
              <a:gd name="connsiteX3" fmla="*/ 0 w 7281334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334" h="6017079">
                <a:moveTo>
                  <a:pt x="0" y="0"/>
                </a:moveTo>
                <a:lnTo>
                  <a:pt x="7281334" y="0"/>
                </a:lnTo>
                <a:lnTo>
                  <a:pt x="7281334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3391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1"/>
            <a:ext cx="11291370" cy="5176158"/>
          </a:xfrm>
          <a:custGeom>
            <a:avLst/>
            <a:gdLst>
              <a:gd name="connsiteX0" fmla="*/ 0 w 11292840"/>
              <a:gd name="connsiteY0" fmla="*/ 0 h 5176158"/>
              <a:gd name="connsiteX1" fmla="*/ 11292840 w 11292840"/>
              <a:gd name="connsiteY1" fmla="*/ 0 h 5176158"/>
              <a:gd name="connsiteX2" fmla="*/ 11292840 w 11292840"/>
              <a:gd name="connsiteY2" fmla="*/ 5176158 h 5176158"/>
              <a:gd name="connsiteX3" fmla="*/ 0 w 1129284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5176158">
                <a:moveTo>
                  <a:pt x="0" y="0"/>
                </a:moveTo>
                <a:lnTo>
                  <a:pt x="11292840" y="0"/>
                </a:lnTo>
                <a:lnTo>
                  <a:pt x="1129284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3424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49526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747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5214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1775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964011" y="2"/>
            <a:ext cx="7695198" cy="6017079"/>
          </a:xfrm>
          <a:custGeom>
            <a:avLst/>
            <a:gdLst>
              <a:gd name="connsiteX0" fmla="*/ 0 w 7915761"/>
              <a:gd name="connsiteY0" fmla="*/ 0 h 6017079"/>
              <a:gd name="connsiteX1" fmla="*/ 7915761 w 7915761"/>
              <a:gd name="connsiteY1" fmla="*/ 0 h 6017079"/>
              <a:gd name="connsiteX2" fmla="*/ 7915761 w 7915761"/>
              <a:gd name="connsiteY2" fmla="*/ 6017079 h 6017079"/>
              <a:gd name="connsiteX3" fmla="*/ 0 w 7915761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5761" h="6017079">
                <a:moveTo>
                  <a:pt x="0" y="0"/>
                </a:moveTo>
                <a:lnTo>
                  <a:pt x="7915761" y="0"/>
                </a:lnTo>
                <a:lnTo>
                  <a:pt x="7915761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67077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4"/>
            <a:ext cx="11291370" cy="2588079"/>
          </a:xfrm>
          <a:custGeom>
            <a:avLst/>
            <a:gdLst>
              <a:gd name="connsiteX0" fmla="*/ 0 w 11292840"/>
              <a:gd name="connsiteY0" fmla="*/ 0 h 2588079"/>
              <a:gd name="connsiteX1" fmla="*/ 11292840 w 11292840"/>
              <a:gd name="connsiteY1" fmla="*/ 0 h 2588079"/>
              <a:gd name="connsiteX2" fmla="*/ 11292840 w 11292840"/>
              <a:gd name="connsiteY2" fmla="*/ 2588079 h 2588079"/>
              <a:gd name="connsiteX3" fmla="*/ 0 w 1129284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2588079">
                <a:moveTo>
                  <a:pt x="0" y="0"/>
                </a:moveTo>
                <a:lnTo>
                  <a:pt x="11292840" y="0"/>
                </a:lnTo>
                <a:lnTo>
                  <a:pt x="1129284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44111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6095207" cy="6017079"/>
          </a:xfrm>
          <a:custGeom>
            <a:avLst/>
            <a:gdLst>
              <a:gd name="connsiteX0" fmla="*/ 0 w 6096000"/>
              <a:gd name="connsiteY0" fmla="*/ 0 h 6017079"/>
              <a:gd name="connsiteX1" fmla="*/ 6096000 w 6096000"/>
              <a:gd name="connsiteY1" fmla="*/ 0 h 6017079"/>
              <a:gd name="connsiteX2" fmla="*/ 6096000 w 6096000"/>
              <a:gd name="connsiteY2" fmla="*/ 6017079 h 6017079"/>
              <a:gd name="connsiteX3" fmla="*/ 0 w 6096000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17079">
                <a:moveTo>
                  <a:pt x="0" y="0"/>
                </a:moveTo>
                <a:lnTo>
                  <a:pt x="6096000" y="0"/>
                </a:lnTo>
                <a:lnTo>
                  <a:pt x="6096000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8063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08980" y="840921"/>
            <a:ext cx="7431919" cy="5176158"/>
          </a:xfrm>
          <a:custGeom>
            <a:avLst/>
            <a:gdLst>
              <a:gd name="connsiteX0" fmla="*/ 0 w 7432887"/>
              <a:gd name="connsiteY0" fmla="*/ 0 h 5176158"/>
              <a:gd name="connsiteX1" fmla="*/ 7432887 w 7432887"/>
              <a:gd name="connsiteY1" fmla="*/ 0 h 5176158"/>
              <a:gd name="connsiteX2" fmla="*/ 7432887 w 7432887"/>
              <a:gd name="connsiteY2" fmla="*/ 5176158 h 5176158"/>
              <a:gd name="connsiteX3" fmla="*/ 0 w 7432887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2887" h="5176158">
                <a:moveTo>
                  <a:pt x="0" y="0"/>
                </a:moveTo>
                <a:lnTo>
                  <a:pt x="7432887" y="0"/>
                </a:lnTo>
                <a:lnTo>
                  <a:pt x="7432887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0105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49522" y="3429005"/>
            <a:ext cx="11291370" cy="2588079"/>
          </a:xfrm>
          <a:custGeom>
            <a:avLst/>
            <a:gdLst>
              <a:gd name="connsiteX0" fmla="*/ 0 w 11292840"/>
              <a:gd name="connsiteY0" fmla="*/ 0 h 2588079"/>
              <a:gd name="connsiteX1" fmla="*/ 11292840 w 11292840"/>
              <a:gd name="connsiteY1" fmla="*/ 0 h 2588079"/>
              <a:gd name="connsiteX2" fmla="*/ 11292840 w 11292840"/>
              <a:gd name="connsiteY2" fmla="*/ 2588079 h 2588079"/>
              <a:gd name="connsiteX3" fmla="*/ 0 w 1129284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2588079">
                <a:moveTo>
                  <a:pt x="0" y="0"/>
                </a:moveTo>
                <a:lnTo>
                  <a:pt x="11292840" y="0"/>
                </a:lnTo>
                <a:lnTo>
                  <a:pt x="1129284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0759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1"/>
            <a:ext cx="11740890" cy="5176158"/>
          </a:xfrm>
          <a:custGeom>
            <a:avLst/>
            <a:gdLst>
              <a:gd name="connsiteX0" fmla="*/ 6857151 w 11742418"/>
              <a:gd name="connsiteY0" fmla="*/ 0 h 5176158"/>
              <a:gd name="connsiteX1" fmla="*/ 11742418 w 11742418"/>
              <a:gd name="connsiteY1" fmla="*/ 0 h 5176158"/>
              <a:gd name="connsiteX2" fmla="*/ 11742418 w 11742418"/>
              <a:gd name="connsiteY2" fmla="*/ 5176158 h 5176158"/>
              <a:gd name="connsiteX3" fmla="*/ 6857151 w 11742418"/>
              <a:gd name="connsiteY3" fmla="*/ 5176158 h 5176158"/>
              <a:gd name="connsiteX4" fmla="*/ 0 w 11742418"/>
              <a:gd name="connsiteY4" fmla="*/ 0 h 5176158"/>
              <a:gd name="connsiteX5" fmla="*/ 1878752 w 11742418"/>
              <a:gd name="connsiteY5" fmla="*/ 0 h 5176158"/>
              <a:gd name="connsiteX6" fmla="*/ 1878752 w 11742418"/>
              <a:gd name="connsiteY6" fmla="*/ 5176158 h 5176158"/>
              <a:gd name="connsiteX7" fmla="*/ 0 w 11742418"/>
              <a:gd name="connsiteY7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2418" h="5176158">
                <a:moveTo>
                  <a:pt x="6857151" y="0"/>
                </a:moveTo>
                <a:lnTo>
                  <a:pt x="11742418" y="0"/>
                </a:lnTo>
                <a:lnTo>
                  <a:pt x="11742418" y="5176158"/>
                </a:lnTo>
                <a:lnTo>
                  <a:pt x="6857151" y="5176158"/>
                </a:lnTo>
                <a:close/>
                <a:moveTo>
                  <a:pt x="0" y="0"/>
                </a:moveTo>
                <a:lnTo>
                  <a:pt x="1878752" y="0"/>
                </a:lnTo>
                <a:lnTo>
                  <a:pt x="1878752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6471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49191" y="1502833"/>
            <a:ext cx="2954482" cy="3852334"/>
          </a:xfrm>
          <a:custGeom>
            <a:avLst/>
            <a:gdLst>
              <a:gd name="connsiteX0" fmla="*/ 0 w 2954867"/>
              <a:gd name="connsiteY0" fmla="*/ 0 h 3852334"/>
              <a:gd name="connsiteX1" fmla="*/ 2954867 w 2954867"/>
              <a:gd name="connsiteY1" fmla="*/ 0 h 3852334"/>
              <a:gd name="connsiteX2" fmla="*/ 2954867 w 2954867"/>
              <a:gd name="connsiteY2" fmla="*/ 3852334 h 3852334"/>
              <a:gd name="connsiteX3" fmla="*/ 0 w 2954867"/>
              <a:gd name="connsiteY3" fmla="*/ 3852334 h 385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867" h="3852334">
                <a:moveTo>
                  <a:pt x="0" y="0"/>
                </a:moveTo>
                <a:lnTo>
                  <a:pt x="2954867" y="0"/>
                </a:lnTo>
                <a:lnTo>
                  <a:pt x="2954867" y="3852334"/>
                </a:lnTo>
                <a:lnTo>
                  <a:pt x="0" y="385233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67241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49526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6095210" y="840920"/>
            <a:ext cx="2074065" cy="3096079"/>
          </a:xfrm>
          <a:custGeom>
            <a:avLst/>
            <a:gdLst>
              <a:gd name="connsiteX0" fmla="*/ 0 w 2074334"/>
              <a:gd name="connsiteY0" fmla="*/ 0 h 3096079"/>
              <a:gd name="connsiteX1" fmla="*/ 2074334 w 2074334"/>
              <a:gd name="connsiteY1" fmla="*/ 0 h 3096079"/>
              <a:gd name="connsiteX2" fmla="*/ 2074334 w 2074334"/>
              <a:gd name="connsiteY2" fmla="*/ 3096079 h 3096079"/>
              <a:gd name="connsiteX3" fmla="*/ 0 w 2074334"/>
              <a:gd name="connsiteY3" fmla="*/ 3096079 h 309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334" h="3096079">
                <a:moveTo>
                  <a:pt x="0" y="0"/>
                </a:moveTo>
                <a:lnTo>
                  <a:pt x="2074334" y="0"/>
                </a:lnTo>
                <a:lnTo>
                  <a:pt x="2074334" y="3096079"/>
                </a:lnTo>
                <a:lnTo>
                  <a:pt x="0" y="3096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095210" y="3936999"/>
            <a:ext cx="2074065" cy="2080080"/>
          </a:xfrm>
          <a:custGeom>
            <a:avLst/>
            <a:gdLst>
              <a:gd name="connsiteX0" fmla="*/ 0 w 2074334"/>
              <a:gd name="connsiteY0" fmla="*/ 0 h 2080080"/>
              <a:gd name="connsiteX1" fmla="*/ 2074334 w 2074334"/>
              <a:gd name="connsiteY1" fmla="*/ 0 h 2080080"/>
              <a:gd name="connsiteX2" fmla="*/ 2074334 w 2074334"/>
              <a:gd name="connsiteY2" fmla="*/ 2080080 h 2080080"/>
              <a:gd name="connsiteX3" fmla="*/ 0 w 2074334"/>
              <a:gd name="connsiteY3" fmla="*/ 2080080 h 20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334" h="2080080">
                <a:moveTo>
                  <a:pt x="0" y="0"/>
                </a:moveTo>
                <a:lnTo>
                  <a:pt x="2074334" y="0"/>
                </a:lnTo>
                <a:lnTo>
                  <a:pt x="2074334" y="2080080"/>
                </a:lnTo>
                <a:lnTo>
                  <a:pt x="0" y="208008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8169274" y="840919"/>
            <a:ext cx="3571620" cy="2080080"/>
          </a:xfrm>
          <a:custGeom>
            <a:avLst/>
            <a:gdLst>
              <a:gd name="connsiteX0" fmla="*/ 0 w 3572086"/>
              <a:gd name="connsiteY0" fmla="*/ 0 h 2080080"/>
              <a:gd name="connsiteX1" fmla="*/ 3572086 w 3572086"/>
              <a:gd name="connsiteY1" fmla="*/ 0 h 2080080"/>
              <a:gd name="connsiteX2" fmla="*/ 3572086 w 3572086"/>
              <a:gd name="connsiteY2" fmla="*/ 2080080 h 2080080"/>
              <a:gd name="connsiteX3" fmla="*/ 0 w 3572086"/>
              <a:gd name="connsiteY3" fmla="*/ 2080080 h 20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086" h="2080080">
                <a:moveTo>
                  <a:pt x="0" y="0"/>
                </a:moveTo>
                <a:lnTo>
                  <a:pt x="3572086" y="0"/>
                </a:lnTo>
                <a:lnTo>
                  <a:pt x="3572086" y="2080080"/>
                </a:lnTo>
                <a:lnTo>
                  <a:pt x="0" y="208008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8169274" y="2921000"/>
            <a:ext cx="3571620" cy="3096079"/>
          </a:xfrm>
          <a:custGeom>
            <a:avLst/>
            <a:gdLst>
              <a:gd name="connsiteX0" fmla="*/ 0 w 3572086"/>
              <a:gd name="connsiteY0" fmla="*/ 0 h 3096079"/>
              <a:gd name="connsiteX1" fmla="*/ 3572086 w 3572086"/>
              <a:gd name="connsiteY1" fmla="*/ 0 h 3096079"/>
              <a:gd name="connsiteX2" fmla="*/ 3572086 w 3572086"/>
              <a:gd name="connsiteY2" fmla="*/ 3096079 h 3096079"/>
              <a:gd name="connsiteX3" fmla="*/ 0 w 3572086"/>
              <a:gd name="connsiteY3" fmla="*/ 3096079 h 309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086" h="3096079">
                <a:moveTo>
                  <a:pt x="0" y="0"/>
                </a:moveTo>
                <a:lnTo>
                  <a:pt x="3572086" y="0"/>
                </a:lnTo>
                <a:lnTo>
                  <a:pt x="3572086" y="3096079"/>
                </a:lnTo>
                <a:lnTo>
                  <a:pt x="0" y="3096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52377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75484" cy="5176158"/>
          </a:xfrm>
          <a:custGeom>
            <a:avLst/>
            <a:gdLst>
              <a:gd name="connsiteX0" fmla="*/ 0 w 5176158"/>
              <a:gd name="connsiteY0" fmla="*/ 0 h 5176158"/>
              <a:gd name="connsiteX1" fmla="*/ 5176158 w 5176158"/>
              <a:gd name="connsiteY1" fmla="*/ 0 h 5176158"/>
              <a:gd name="connsiteX2" fmla="*/ 5176158 w 5176158"/>
              <a:gd name="connsiteY2" fmla="*/ 3354927 h 5176158"/>
              <a:gd name="connsiteX3" fmla="*/ 3354927 w 5176158"/>
              <a:gd name="connsiteY3" fmla="*/ 5176158 h 5176158"/>
              <a:gd name="connsiteX4" fmla="*/ 0 w 5176158"/>
              <a:gd name="connsiteY4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6158" h="5176158">
                <a:moveTo>
                  <a:pt x="0" y="0"/>
                </a:moveTo>
                <a:lnTo>
                  <a:pt x="5176158" y="0"/>
                </a:lnTo>
                <a:lnTo>
                  <a:pt x="5176158" y="3354927"/>
                </a:lnTo>
                <a:lnTo>
                  <a:pt x="3354927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25058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49529" y="840921"/>
            <a:ext cx="3859451" cy="5176158"/>
          </a:xfrm>
          <a:custGeom>
            <a:avLst/>
            <a:gdLst>
              <a:gd name="connsiteX0" fmla="*/ 0 w 3859953"/>
              <a:gd name="connsiteY0" fmla="*/ 0 h 5176158"/>
              <a:gd name="connsiteX1" fmla="*/ 3859953 w 3859953"/>
              <a:gd name="connsiteY1" fmla="*/ 0 h 5176158"/>
              <a:gd name="connsiteX2" fmla="*/ 3859953 w 3859953"/>
              <a:gd name="connsiteY2" fmla="*/ 5176158 h 5176158"/>
              <a:gd name="connsiteX3" fmla="*/ 0 w 3859953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9953" h="5176158">
                <a:moveTo>
                  <a:pt x="0" y="0"/>
                </a:moveTo>
                <a:lnTo>
                  <a:pt x="3859953" y="0"/>
                </a:lnTo>
                <a:lnTo>
                  <a:pt x="3859953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728003" y="840922"/>
            <a:ext cx="3012894" cy="4040787"/>
          </a:xfrm>
          <a:custGeom>
            <a:avLst/>
            <a:gdLst>
              <a:gd name="connsiteX0" fmla="*/ 0 w 3013287"/>
              <a:gd name="connsiteY0" fmla="*/ 0 h 4040787"/>
              <a:gd name="connsiteX1" fmla="*/ 3013287 w 3013287"/>
              <a:gd name="connsiteY1" fmla="*/ 0 h 4040787"/>
              <a:gd name="connsiteX2" fmla="*/ 3013287 w 3013287"/>
              <a:gd name="connsiteY2" fmla="*/ 4040787 h 4040787"/>
              <a:gd name="connsiteX3" fmla="*/ 0 w 3013287"/>
              <a:gd name="connsiteY3" fmla="*/ 4040787 h 40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3287" h="4040787">
                <a:moveTo>
                  <a:pt x="0" y="0"/>
                </a:moveTo>
                <a:lnTo>
                  <a:pt x="3013287" y="0"/>
                </a:lnTo>
                <a:lnTo>
                  <a:pt x="3013287" y="4040787"/>
                </a:lnTo>
                <a:lnTo>
                  <a:pt x="0" y="404078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0078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40563" y="1553632"/>
            <a:ext cx="2447732" cy="2909813"/>
          </a:xfrm>
          <a:custGeom>
            <a:avLst/>
            <a:gdLst>
              <a:gd name="connsiteX0" fmla="*/ 0 w 2448051"/>
              <a:gd name="connsiteY0" fmla="*/ 0 h 2909813"/>
              <a:gd name="connsiteX1" fmla="*/ 2448051 w 2448051"/>
              <a:gd name="connsiteY1" fmla="*/ 0 h 2909813"/>
              <a:gd name="connsiteX2" fmla="*/ 2448051 w 2448051"/>
              <a:gd name="connsiteY2" fmla="*/ 2909813 h 2909813"/>
              <a:gd name="connsiteX3" fmla="*/ 0 w 2448051"/>
              <a:gd name="connsiteY3" fmla="*/ 2909813 h 290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051" h="2909813">
                <a:moveTo>
                  <a:pt x="0" y="0"/>
                </a:moveTo>
                <a:lnTo>
                  <a:pt x="2448051" y="0"/>
                </a:lnTo>
                <a:lnTo>
                  <a:pt x="2448051" y="2909813"/>
                </a:lnTo>
                <a:lnTo>
                  <a:pt x="0" y="290981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679335" y="2"/>
            <a:ext cx="5061561" cy="6017079"/>
          </a:xfrm>
          <a:custGeom>
            <a:avLst/>
            <a:gdLst>
              <a:gd name="connsiteX0" fmla="*/ 0 w 5062220"/>
              <a:gd name="connsiteY0" fmla="*/ 0 h 6017079"/>
              <a:gd name="connsiteX1" fmla="*/ 5062220 w 5062220"/>
              <a:gd name="connsiteY1" fmla="*/ 0 h 6017079"/>
              <a:gd name="connsiteX2" fmla="*/ 5062220 w 5062220"/>
              <a:gd name="connsiteY2" fmla="*/ 6017079 h 6017079"/>
              <a:gd name="connsiteX3" fmla="*/ 0 w 5062220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220" h="6017079">
                <a:moveTo>
                  <a:pt x="0" y="0"/>
                </a:moveTo>
                <a:lnTo>
                  <a:pt x="5062220" y="0"/>
                </a:lnTo>
                <a:lnTo>
                  <a:pt x="5062220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1781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49526" y="840924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49526" y="3429005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5214" y="840924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095214" y="3429005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68741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385100" y="1210491"/>
            <a:ext cx="4943996" cy="4437018"/>
          </a:xfrm>
          <a:custGeom>
            <a:avLst/>
            <a:gdLst>
              <a:gd name="connsiteX0" fmla="*/ 0 w 4944640"/>
              <a:gd name="connsiteY0" fmla="*/ 0 h 4437018"/>
              <a:gd name="connsiteX1" fmla="*/ 4944640 w 4944640"/>
              <a:gd name="connsiteY1" fmla="*/ 0 h 4437018"/>
              <a:gd name="connsiteX2" fmla="*/ 4944640 w 4944640"/>
              <a:gd name="connsiteY2" fmla="*/ 4437018 h 4437018"/>
              <a:gd name="connsiteX3" fmla="*/ 0 w 4944640"/>
              <a:gd name="connsiteY3" fmla="*/ 4437018 h 443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4640" h="4437018">
                <a:moveTo>
                  <a:pt x="0" y="0"/>
                </a:moveTo>
                <a:lnTo>
                  <a:pt x="4944640" y="0"/>
                </a:lnTo>
                <a:lnTo>
                  <a:pt x="4944640" y="4437018"/>
                </a:lnTo>
                <a:lnTo>
                  <a:pt x="0" y="443701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684601" y="2638703"/>
            <a:ext cx="2551280" cy="3378381"/>
          </a:xfrm>
          <a:custGeom>
            <a:avLst/>
            <a:gdLst>
              <a:gd name="connsiteX0" fmla="*/ 0 w 2551612"/>
              <a:gd name="connsiteY0" fmla="*/ 0 h 3378381"/>
              <a:gd name="connsiteX1" fmla="*/ 2551612 w 2551612"/>
              <a:gd name="connsiteY1" fmla="*/ 0 h 3378381"/>
              <a:gd name="connsiteX2" fmla="*/ 2551612 w 2551612"/>
              <a:gd name="connsiteY2" fmla="*/ 3378381 h 3378381"/>
              <a:gd name="connsiteX3" fmla="*/ 0 w 2551612"/>
              <a:gd name="connsiteY3" fmla="*/ 3378381 h 337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1612" h="3378381">
                <a:moveTo>
                  <a:pt x="0" y="0"/>
                </a:moveTo>
                <a:lnTo>
                  <a:pt x="2551612" y="0"/>
                </a:lnTo>
                <a:lnTo>
                  <a:pt x="2551612" y="3378381"/>
                </a:lnTo>
                <a:lnTo>
                  <a:pt x="0" y="337838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84596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9527" y="840921"/>
            <a:ext cx="2711278" cy="5176158"/>
          </a:xfrm>
          <a:custGeom>
            <a:avLst/>
            <a:gdLst>
              <a:gd name="connsiteX0" fmla="*/ 0 w 2501873"/>
              <a:gd name="connsiteY0" fmla="*/ 0 h 5176158"/>
              <a:gd name="connsiteX1" fmla="*/ 2501873 w 2501873"/>
              <a:gd name="connsiteY1" fmla="*/ 0 h 5176158"/>
              <a:gd name="connsiteX2" fmla="*/ 2501873 w 2501873"/>
              <a:gd name="connsiteY2" fmla="*/ 5176158 h 5176158"/>
              <a:gd name="connsiteX3" fmla="*/ 0 w 2501873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1873" h="5176158">
                <a:moveTo>
                  <a:pt x="0" y="0"/>
                </a:moveTo>
                <a:lnTo>
                  <a:pt x="2501873" y="0"/>
                </a:lnTo>
                <a:lnTo>
                  <a:pt x="2501873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22297" y="840921"/>
            <a:ext cx="4945824" cy="5176158"/>
          </a:xfrm>
          <a:custGeom>
            <a:avLst/>
            <a:gdLst>
              <a:gd name="connsiteX0" fmla="*/ 0 w 4946468"/>
              <a:gd name="connsiteY0" fmla="*/ 0 h 5176158"/>
              <a:gd name="connsiteX1" fmla="*/ 4946468 w 4946468"/>
              <a:gd name="connsiteY1" fmla="*/ 0 h 5176158"/>
              <a:gd name="connsiteX2" fmla="*/ 4946468 w 4946468"/>
              <a:gd name="connsiteY2" fmla="*/ 5176158 h 5176158"/>
              <a:gd name="connsiteX3" fmla="*/ 0 w 4946468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6468" h="5176158">
                <a:moveTo>
                  <a:pt x="0" y="0"/>
                </a:moveTo>
                <a:lnTo>
                  <a:pt x="4946468" y="0"/>
                </a:lnTo>
                <a:lnTo>
                  <a:pt x="4946468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029614" y="840921"/>
            <a:ext cx="2711278" cy="5176158"/>
          </a:xfrm>
          <a:custGeom>
            <a:avLst/>
            <a:gdLst>
              <a:gd name="connsiteX0" fmla="*/ 0 w 2501873"/>
              <a:gd name="connsiteY0" fmla="*/ 0 h 5176158"/>
              <a:gd name="connsiteX1" fmla="*/ 2501873 w 2501873"/>
              <a:gd name="connsiteY1" fmla="*/ 0 h 5176158"/>
              <a:gd name="connsiteX2" fmla="*/ 2501873 w 2501873"/>
              <a:gd name="connsiteY2" fmla="*/ 5176158 h 5176158"/>
              <a:gd name="connsiteX3" fmla="*/ 0 w 2501873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1873" h="5176158">
                <a:moveTo>
                  <a:pt x="0" y="0"/>
                </a:moveTo>
                <a:lnTo>
                  <a:pt x="2501873" y="0"/>
                </a:lnTo>
                <a:lnTo>
                  <a:pt x="2501873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571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369779" y="840921"/>
            <a:ext cx="5450856" cy="5176158"/>
          </a:xfrm>
          <a:custGeom>
            <a:avLst/>
            <a:gdLst>
              <a:gd name="connsiteX0" fmla="*/ 0 w 5451566"/>
              <a:gd name="connsiteY0" fmla="*/ 0 h 5176158"/>
              <a:gd name="connsiteX1" fmla="*/ 5451566 w 5451566"/>
              <a:gd name="connsiteY1" fmla="*/ 0 h 5176158"/>
              <a:gd name="connsiteX2" fmla="*/ 5451566 w 5451566"/>
              <a:gd name="connsiteY2" fmla="*/ 5176158 h 5176158"/>
              <a:gd name="connsiteX3" fmla="*/ 0 w 5451566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1566" h="5176158">
                <a:moveTo>
                  <a:pt x="0" y="0"/>
                </a:moveTo>
                <a:lnTo>
                  <a:pt x="5451566" y="0"/>
                </a:lnTo>
                <a:lnTo>
                  <a:pt x="5451566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43171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67702" y="1755321"/>
            <a:ext cx="4727507" cy="3347358"/>
          </a:xfrm>
          <a:custGeom>
            <a:avLst/>
            <a:gdLst>
              <a:gd name="connsiteX0" fmla="*/ 0 w 4728122"/>
              <a:gd name="connsiteY0" fmla="*/ 0 h 3347358"/>
              <a:gd name="connsiteX1" fmla="*/ 4728122 w 4728122"/>
              <a:gd name="connsiteY1" fmla="*/ 0 h 3347358"/>
              <a:gd name="connsiteX2" fmla="*/ 4728122 w 4728122"/>
              <a:gd name="connsiteY2" fmla="*/ 3347358 h 3347358"/>
              <a:gd name="connsiteX3" fmla="*/ 0 w 4728122"/>
              <a:gd name="connsiteY3" fmla="*/ 3347358 h 334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8122" h="3347358">
                <a:moveTo>
                  <a:pt x="0" y="0"/>
                </a:moveTo>
                <a:lnTo>
                  <a:pt x="4728122" y="0"/>
                </a:lnTo>
                <a:lnTo>
                  <a:pt x="4728122" y="3347358"/>
                </a:lnTo>
                <a:lnTo>
                  <a:pt x="0" y="33473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5209" y="1"/>
            <a:ext cx="6095207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79639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9529" y="840921"/>
            <a:ext cx="2101757" cy="5176158"/>
          </a:xfrm>
          <a:custGeom>
            <a:avLst/>
            <a:gdLst>
              <a:gd name="connsiteX0" fmla="*/ 0 w 2102031"/>
              <a:gd name="connsiteY0" fmla="*/ 0 h 5176158"/>
              <a:gd name="connsiteX1" fmla="*/ 2102031 w 2102031"/>
              <a:gd name="connsiteY1" fmla="*/ 0 h 5176158"/>
              <a:gd name="connsiteX2" fmla="*/ 2102031 w 2102031"/>
              <a:gd name="connsiteY2" fmla="*/ 5176158 h 5176158"/>
              <a:gd name="connsiteX3" fmla="*/ 0 w 2102031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031" h="5176158">
                <a:moveTo>
                  <a:pt x="0" y="0"/>
                </a:moveTo>
                <a:lnTo>
                  <a:pt x="2102031" y="0"/>
                </a:lnTo>
                <a:lnTo>
                  <a:pt x="2102031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551287" y="840921"/>
            <a:ext cx="2101757" cy="5176158"/>
          </a:xfrm>
          <a:custGeom>
            <a:avLst/>
            <a:gdLst>
              <a:gd name="connsiteX0" fmla="*/ 0 w 2102031"/>
              <a:gd name="connsiteY0" fmla="*/ 0 h 5176158"/>
              <a:gd name="connsiteX1" fmla="*/ 2102031 w 2102031"/>
              <a:gd name="connsiteY1" fmla="*/ 0 h 5176158"/>
              <a:gd name="connsiteX2" fmla="*/ 2102031 w 2102031"/>
              <a:gd name="connsiteY2" fmla="*/ 5176158 h 5176158"/>
              <a:gd name="connsiteX3" fmla="*/ 0 w 2102031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031" h="5176158">
                <a:moveTo>
                  <a:pt x="0" y="0"/>
                </a:moveTo>
                <a:lnTo>
                  <a:pt x="2102031" y="0"/>
                </a:lnTo>
                <a:lnTo>
                  <a:pt x="2102031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653044" y="840921"/>
            <a:ext cx="2101757" cy="5176158"/>
          </a:xfrm>
          <a:custGeom>
            <a:avLst/>
            <a:gdLst>
              <a:gd name="connsiteX0" fmla="*/ 0 w 2102031"/>
              <a:gd name="connsiteY0" fmla="*/ 0 h 5176158"/>
              <a:gd name="connsiteX1" fmla="*/ 2102031 w 2102031"/>
              <a:gd name="connsiteY1" fmla="*/ 0 h 5176158"/>
              <a:gd name="connsiteX2" fmla="*/ 2102031 w 2102031"/>
              <a:gd name="connsiteY2" fmla="*/ 5176158 h 5176158"/>
              <a:gd name="connsiteX3" fmla="*/ 0 w 2102031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031" h="5176158">
                <a:moveTo>
                  <a:pt x="0" y="0"/>
                </a:moveTo>
                <a:lnTo>
                  <a:pt x="2102031" y="0"/>
                </a:lnTo>
                <a:lnTo>
                  <a:pt x="2102031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986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53953" y="840921"/>
            <a:ext cx="2548135" cy="5176158"/>
          </a:xfrm>
          <a:custGeom>
            <a:avLst/>
            <a:gdLst>
              <a:gd name="connsiteX0" fmla="*/ 0 w 2548467"/>
              <a:gd name="connsiteY0" fmla="*/ 0 h 5176158"/>
              <a:gd name="connsiteX1" fmla="*/ 2548467 w 2548467"/>
              <a:gd name="connsiteY1" fmla="*/ 0 h 5176158"/>
              <a:gd name="connsiteX2" fmla="*/ 2548467 w 2548467"/>
              <a:gd name="connsiteY2" fmla="*/ 5176158 h 5176158"/>
              <a:gd name="connsiteX3" fmla="*/ 0 w 2548467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8467" h="5176158">
                <a:moveTo>
                  <a:pt x="0" y="0"/>
                </a:moveTo>
                <a:lnTo>
                  <a:pt x="2548467" y="0"/>
                </a:lnTo>
                <a:lnTo>
                  <a:pt x="2548467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6129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865887" y="2893422"/>
            <a:ext cx="1506203" cy="1971672"/>
          </a:xfrm>
          <a:custGeom>
            <a:avLst/>
            <a:gdLst>
              <a:gd name="connsiteX0" fmla="*/ 0 w 1506399"/>
              <a:gd name="connsiteY0" fmla="*/ 0 h 1971672"/>
              <a:gd name="connsiteX1" fmla="*/ 1506399 w 1506399"/>
              <a:gd name="connsiteY1" fmla="*/ 0 h 1971672"/>
              <a:gd name="connsiteX2" fmla="*/ 1506399 w 1506399"/>
              <a:gd name="connsiteY2" fmla="*/ 1971672 h 1971672"/>
              <a:gd name="connsiteX3" fmla="*/ 0 w 1506399"/>
              <a:gd name="connsiteY3" fmla="*/ 1971672 h 197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886365" y="2893422"/>
            <a:ext cx="1506203" cy="1971672"/>
          </a:xfrm>
          <a:custGeom>
            <a:avLst/>
            <a:gdLst>
              <a:gd name="connsiteX0" fmla="*/ 0 w 1506399"/>
              <a:gd name="connsiteY0" fmla="*/ 0 h 1971672"/>
              <a:gd name="connsiteX1" fmla="*/ 1506399 w 1506399"/>
              <a:gd name="connsiteY1" fmla="*/ 0 h 1971672"/>
              <a:gd name="connsiteX2" fmla="*/ 1506399 w 1506399"/>
              <a:gd name="connsiteY2" fmla="*/ 1971672 h 1971672"/>
              <a:gd name="connsiteX3" fmla="*/ 0 w 1506399"/>
              <a:gd name="connsiteY3" fmla="*/ 1971672 h 197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906840" y="1363273"/>
            <a:ext cx="2675118" cy="3501823"/>
          </a:xfrm>
          <a:custGeom>
            <a:avLst/>
            <a:gdLst>
              <a:gd name="connsiteX0" fmla="*/ 0 w 2675467"/>
              <a:gd name="connsiteY0" fmla="*/ 0 h 3501823"/>
              <a:gd name="connsiteX1" fmla="*/ 2675467 w 2675467"/>
              <a:gd name="connsiteY1" fmla="*/ 0 h 3501823"/>
              <a:gd name="connsiteX2" fmla="*/ 2675467 w 2675467"/>
              <a:gd name="connsiteY2" fmla="*/ 3501823 h 3501823"/>
              <a:gd name="connsiteX3" fmla="*/ 0 w 2675467"/>
              <a:gd name="connsiteY3" fmla="*/ 3501823 h 350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467" h="3501823">
                <a:moveTo>
                  <a:pt x="0" y="0"/>
                </a:moveTo>
                <a:lnTo>
                  <a:pt x="2675467" y="0"/>
                </a:lnTo>
                <a:lnTo>
                  <a:pt x="2675467" y="3501823"/>
                </a:lnTo>
                <a:lnTo>
                  <a:pt x="0" y="35018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3157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49521" y="840924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4213312" y="840924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7977102" y="840924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449521" y="3429005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4213312" y="3429005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7977102" y="3429005"/>
            <a:ext cx="3763790" cy="2588079"/>
          </a:xfrm>
          <a:custGeom>
            <a:avLst/>
            <a:gdLst>
              <a:gd name="connsiteX0" fmla="*/ 0 w 3764280"/>
              <a:gd name="connsiteY0" fmla="*/ 0 h 2588079"/>
              <a:gd name="connsiteX1" fmla="*/ 3764280 w 3764280"/>
              <a:gd name="connsiteY1" fmla="*/ 0 h 2588079"/>
              <a:gd name="connsiteX2" fmla="*/ 3764280 w 3764280"/>
              <a:gd name="connsiteY2" fmla="*/ 2588079 h 2588079"/>
              <a:gd name="connsiteX3" fmla="*/ 0 w 376428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280" h="2588079">
                <a:moveTo>
                  <a:pt x="0" y="0"/>
                </a:moveTo>
                <a:lnTo>
                  <a:pt x="3764280" y="0"/>
                </a:lnTo>
                <a:lnTo>
                  <a:pt x="376428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3503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49523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3272366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6095208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8918051" y="840924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449523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3272366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6"/>
          </p:nvPr>
        </p:nvSpPr>
        <p:spPr>
          <a:xfrm>
            <a:off x="6095208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8918051" y="3429005"/>
            <a:ext cx="2822843" cy="2588079"/>
          </a:xfrm>
          <a:custGeom>
            <a:avLst/>
            <a:gdLst>
              <a:gd name="connsiteX0" fmla="*/ 0 w 2823210"/>
              <a:gd name="connsiteY0" fmla="*/ 0 h 2588079"/>
              <a:gd name="connsiteX1" fmla="*/ 2823210 w 2823210"/>
              <a:gd name="connsiteY1" fmla="*/ 0 h 2588079"/>
              <a:gd name="connsiteX2" fmla="*/ 2823210 w 2823210"/>
              <a:gd name="connsiteY2" fmla="*/ 2588079 h 2588079"/>
              <a:gd name="connsiteX3" fmla="*/ 0 w 282321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10" h="2588079">
                <a:moveTo>
                  <a:pt x="0" y="0"/>
                </a:moveTo>
                <a:lnTo>
                  <a:pt x="2823210" y="0"/>
                </a:lnTo>
                <a:lnTo>
                  <a:pt x="282321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54761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3166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13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393749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64012" y="0"/>
            <a:ext cx="10226402" cy="6858000"/>
          </a:xfrm>
          <a:custGeom>
            <a:avLst/>
            <a:gdLst>
              <a:gd name="connsiteX0" fmla="*/ 0 w 10083800"/>
              <a:gd name="connsiteY0" fmla="*/ 0 h 6858000"/>
              <a:gd name="connsiteX1" fmla="*/ 10083800 w 10083800"/>
              <a:gd name="connsiteY1" fmla="*/ 0 h 6858000"/>
              <a:gd name="connsiteX2" fmla="*/ 10083800 w 10083800"/>
              <a:gd name="connsiteY2" fmla="*/ 6858000 h 6858000"/>
              <a:gd name="connsiteX3" fmla="*/ 0 w 10083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3800" h="6858000">
                <a:moveTo>
                  <a:pt x="0" y="0"/>
                </a:moveTo>
                <a:lnTo>
                  <a:pt x="10083800" y="0"/>
                </a:lnTo>
                <a:lnTo>
                  <a:pt x="10083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0685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2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2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26757" y="2403028"/>
            <a:ext cx="3814139" cy="3614057"/>
          </a:xfrm>
          <a:custGeom>
            <a:avLst/>
            <a:gdLst>
              <a:gd name="connsiteX0" fmla="*/ 0 w 3814636"/>
              <a:gd name="connsiteY0" fmla="*/ 0 h 3614057"/>
              <a:gd name="connsiteX1" fmla="*/ 3814636 w 3814636"/>
              <a:gd name="connsiteY1" fmla="*/ 0 h 3614057"/>
              <a:gd name="connsiteX2" fmla="*/ 3814636 w 3814636"/>
              <a:gd name="connsiteY2" fmla="*/ 3614057 h 3614057"/>
              <a:gd name="connsiteX3" fmla="*/ 0 w 3814636"/>
              <a:gd name="connsiteY3" fmla="*/ 3614057 h 361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4636" h="3614057">
                <a:moveTo>
                  <a:pt x="0" y="0"/>
                </a:moveTo>
                <a:lnTo>
                  <a:pt x="3814636" y="0"/>
                </a:lnTo>
                <a:lnTo>
                  <a:pt x="3814636" y="3614057"/>
                </a:lnTo>
                <a:lnTo>
                  <a:pt x="0" y="36140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227397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58926" y="1432899"/>
            <a:ext cx="3991682" cy="3992202"/>
          </a:xfrm>
          <a:custGeom>
            <a:avLst/>
            <a:gdLst>
              <a:gd name="connsiteX0" fmla="*/ 0 w 3992202"/>
              <a:gd name="connsiteY0" fmla="*/ 0 h 3992202"/>
              <a:gd name="connsiteX1" fmla="*/ 3992202 w 3992202"/>
              <a:gd name="connsiteY1" fmla="*/ 0 h 3992202"/>
              <a:gd name="connsiteX2" fmla="*/ 3992202 w 3992202"/>
              <a:gd name="connsiteY2" fmla="*/ 3992202 h 3992202"/>
              <a:gd name="connsiteX3" fmla="*/ 0 w 3992202"/>
              <a:gd name="connsiteY3" fmla="*/ 3992202 h 399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2202" h="3992202">
                <a:moveTo>
                  <a:pt x="0" y="0"/>
                </a:moveTo>
                <a:lnTo>
                  <a:pt x="3992202" y="0"/>
                </a:lnTo>
                <a:lnTo>
                  <a:pt x="3992202" y="3992202"/>
                </a:lnTo>
                <a:lnTo>
                  <a:pt x="0" y="399220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33979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910029" y="840921"/>
            <a:ext cx="7280386" cy="6017079"/>
          </a:xfrm>
          <a:custGeom>
            <a:avLst/>
            <a:gdLst>
              <a:gd name="connsiteX0" fmla="*/ 0 w 7281334"/>
              <a:gd name="connsiteY0" fmla="*/ 0 h 6017079"/>
              <a:gd name="connsiteX1" fmla="*/ 7281334 w 7281334"/>
              <a:gd name="connsiteY1" fmla="*/ 0 h 6017079"/>
              <a:gd name="connsiteX2" fmla="*/ 7281334 w 7281334"/>
              <a:gd name="connsiteY2" fmla="*/ 6017079 h 6017079"/>
              <a:gd name="connsiteX3" fmla="*/ 0 w 7281334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334" h="6017079">
                <a:moveTo>
                  <a:pt x="0" y="0"/>
                </a:moveTo>
                <a:lnTo>
                  <a:pt x="7281334" y="0"/>
                </a:lnTo>
                <a:lnTo>
                  <a:pt x="7281334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47878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1"/>
            <a:ext cx="11291370" cy="5176158"/>
          </a:xfrm>
          <a:custGeom>
            <a:avLst/>
            <a:gdLst>
              <a:gd name="connsiteX0" fmla="*/ 0 w 11292840"/>
              <a:gd name="connsiteY0" fmla="*/ 0 h 5176158"/>
              <a:gd name="connsiteX1" fmla="*/ 11292840 w 11292840"/>
              <a:gd name="connsiteY1" fmla="*/ 0 h 5176158"/>
              <a:gd name="connsiteX2" fmla="*/ 11292840 w 11292840"/>
              <a:gd name="connsiteY2" fmla="*/ 5176158 h 5176158"/>
              <a:gd name="connsiteX3" fmla="*/ 0 w 1129284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5176158">
                <a:moveTo>
                  <a:pt x="0" y="0"/>
                </a:moveTo>
                <a:lnTo>
                  <a:pt x="11292840" y="0"/>
                </a:lnTo>
                <a:lnTo>
                  <a:pt x="1129284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67488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49526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88475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5213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399449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964011" y="2"/>
            <a:ext cx="7695198" cy="6017079"/>
          </a:xfrm>
          <a:custGeom>
            <a:avLst/>
            <a:gdLst>
              <a:gd name="connsiteX0" fmla="*/ 0 w 7915761"/>
              <a:gd name="connsiteY0" fmla="*/ 0 h 6017079"/>
              <a:gd name="connsiteX1" fmla="*/ 7915761 w 7915761"/>
              <a:gd name="connsiteY1" fmla="*/ 0 h 6017079"/>
              <a:gd name="connsiteX2" fmla="*/ 7915761 w 7915761"/>
              <a:gd name="connsiteY2" fmla="*/ 6017079 h 6017079"/>
              <a:gd name="connsiteX3" fmla="*/ 0 w 7915761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5761" h="6017079">
                <a:moveTo>
                  <a:pt x="0" y="0"/>
                </a:moveTo>
                <a:lnTo>
                  <a:pt x="7915761" y="0"/>
                </a:lnTo>
                <a:lnTo>
                  <a:pt x="7915761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592665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4"/>
            <a:ext cx="11291370" cy="2588079"/>
          </a:xfrm>
          <a:custGeom>
            <a:avLst/>
            <a:gdLst>
              <a:gd name="connsiteX0" fmla="*/ 0 w 11292840"/>
              <a:gd name="connsiteY0" fmla="*/ 0 h 2588079"/>
              <a:gd name="connsiteX1" fmla="*/ 11292840 w 11292840"/>
              <a:gd name="connsiteY1" fmla="*/ 0 h 2588079"/>
              <a:gd name="connsiteX2" fmla="*/ 11292840 w 11292840"/>
              <a:gd name="connsiteY2" fmla="*/ 2588079 h 2588079"/>
              <a:gd name="connsiteX3" fmla="*/ 0 w 1129284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2588079">
                <a:moveTo>
                  <a:pt x="0" y="0"/>
                </a:moveTo>
                <a:lnTo>
                  <a:pt x="11292840" y="0"/>
                </a:lnTo>
                <a:lnTo>
                  <a:pt x="1129284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666305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6095207" cy="6017079"/>
          </a:xfrm>
          <a:custGeom>
            <a:avLst/>
            <a:gdLst>
              <a:gd name="connsiteX0" fmla="*/ 0 w 6096000"/>
              <a:gd name="connsiteY0" fmla="*/ 0 h 6017079"/>
              <a:gd name="connsiteX1" fmla="*/ 6096000 w 6096000"/>
              <a:gd name="connsiteY1" fmla="*/ 0 h 6017079"/>
              <a:gd name="connsiteX2" fmla="*/ 6096000 w 6096000"/>
              <a:gd name="connsiteY2" fmla="*/ 6017079 h 6017079"/>
              <a:gd name="connsiteX3" fmla="*/ 0 w 6096000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17079">
                <a:moveTo>
                  <a:pt x="0" y="0"/>
                </a:moveTo>
                <a:lnTo>
                  <a:pt x="6096000" y="0"/>
                </a:lnTo>
                <a:lnTo>
                  <a:pt x="6096000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78893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08977" y="840921"/>
            <a:ext cx="7431919" cy="5176158"/>
          </a:xfrm>
          <a:custGeom>
            <a:avLst/>
            <a:gdLst>
              <a:gd name="connsiteX0" fmla="*/ 0 w 7432887"/>
              <a:gd name="connsiteY0" fmla="*/ 0 h 5176158"/>
              <a:gd name="connsiteX1" fmla="*/ 7432887 w 7432887"/>
              <a:gd name="connsiteY1" fmla="*/ 0 h 5176158"/>
              <a:gd name="connsiteX2" fmla="*/ 7432887 w 7432887"/>
              <a:gd name="connsiteY2" fmla="*/ 5176158 h 5176158"/>
              <a:gd name="connsiteX3" fmla="*/ 0 w 7432887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2887" h="5176158">
                <a:moveTo>
                  <a:pt x="0" y="0"/>
                </a:moveTo>
                <a:lnTo>
                  <a:pt x="7432887" y="0"/>
                </a:lnTo>
                <a:lnTo>
                  <a:pt x="7432887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040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49522" y="3429005"/>
            <a:ext cx="11291370" cy="2588079"/>
          </a:xfrm>
          <a:custGeom>
            <a:avLst/>
            <a:gdLst>
              <a:gd name="connsiteX0" fmla="*/ 0 w 11292840"/>
              <a:gd name="connsiteY0" fmla="*/ 0 h 2588079"/>
              <a:gd name="connsiteX1" fmla="*/ 11292840 w 11292840"/>
              <a:gd name="connsiteY1" fmla="*/ 0 h 2588079"/>
              <a:gd name="connsiteX2" fmla="*/ 11292840 w 11292840"/>
              <a:gd name="connsiteY2" fmla="*/ 2588079 h 2588079"/>
              <a:gd name="connsiteX3" fmla="*/ 0 w 1129284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40" h="2588079">
                <a:moveTo>
                  <a:pt x="0" y="0"/>
                </a:moveTo>
                <a:lnTo>
                  <a:pt x="11292840" y="0"/>
                </a:lnTo>
                <a:lnTo>
                  <a:pt x="1129284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781076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9522" y="840921"/>
            <a:ext cx="11740890" cy="5176158"/>
          </a:xfrm>
          <a:custGeom>
            <a:avLst/>
            <a:gdLst>
              <a:gd name="connsiteX0" fmla="*/ 6857151 w 11742418"/>
              <a:gd name="connsiteY0" fmla="*/ 0 h 5176158"/>
              <a:gd name="connsiteX1" fmla="*/ 11742418 w 11742418"/>
              <a:gd name="connsiteY1" fmla="*/ 0 h 5176158"/>
              <a:gd name="connsiteX2" fmla="*/ 11742418 w 11742418"/>
              <a:gd name="connsiteY2" fmla="*/ 5176158 h 5176158"/>
              <a:gd name="connsiteX3" fmla="*/ 6857151 w 11742418"/>
              <a:gd name="connsiteY3" fmla="*/ 5176158 h 5176158"/>
              <a:gd name="connsiteX4" fmla="*/ 0 w 11742418"/>
              <a:gd name="connsiteY4" fmla="*/ 0 h 5176158"/>
              <a:gd name="connsiteX5" fmla="*/ 1878752 w 11742418"/>
              <a:gd name="connsiteY5" fmla="*/ 0 h 5176158"/>
              <a:gd name="connsiteX6" fmla="*/ 1878752 w 11742418"/>
              <a:gd name="connsiteY6" fmla="*/ 5176158 h 5176158"/>
              <a:gd name="connsiteX7" fmla="*/ 0 w 11742418"/>
              <a:gd name="connsiteY7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2418" h="5176158">
                <a:moveTo>
                  <a:pt x="6857151" y="0"/>
                </a:moveTo>
                <a:lnTo>
                  <a:pt x="11742418" y="0"/>
                </a:lnTo>
                <a:lnTo>
                  <a:pt x="11742418" y="5176158"/>
                </a:lnTo>
                <a:lnTo>
                  <a:pt x="6857151" y="5176158"/>
                </a:lnTo>
                <a:close/>
                <a:moveTo>
                  <a:pt x="0" y="0"/>
                </a:moveTo>
                <a:lnTo>
                  <a:pt x="1878752" y="0"/>
                </a:lnTo>
                <a:lnTo>
                  <a:pt x="1878752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01158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49190" y="1502833"/>
            <a:ext cx="2954482" cy="3852334"/>
          </a:xfrm>
          <a:custGeom>
            <a:avLst/>
            <a:gdLst>
              <a:gd name="connsiteX0" fmla="*/ 0 w 2954867"/>
              <a:gd name="connsiteY0" fmla="*/ 0 h 3852334"/>
              <a:gd name="connsiteX1" fmla="*/ 2954867 w 2954867"/>
              <a:gd name="connsiteY1" fmla="*/ 0 h 3852334"/>
              <a:gd name="connsiteX2" fmla="*/ 2954867 w 2954867"/>
              <a:gd name="connsiteY2" fmla="*/ 3852334 h 3852334"/>
              <a:gd name="connsiteX3" fmla="*/ 0 w 2954867"/>
              <a:gd name="connsiteY3" fmla="*/ 3852334 h 385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867" h="3852334">
                <a:moveTo>
                  <a:pt x="0" y="0"/>
                </a:moveTo>
                <a:lnTo>
                  <a:pt x="2954867" y="0"/>
                </a:lnTo>
                <a:lnTo>
                  <a:pt x="2954867" y="3852334"/>
                </a:lnTo>
                <a:lnTo>
                  <a:pt x="0" y="385233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52286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49526" y="840921"/>
            <a:ext cx="5645685" cy="5176158"/>
          </a:xfrm>
          <a:custGeom>
            <a:avLst/>
            <a:gdLst>
              <a:gd name="connsiteX0" fmla="*/ 0 w 5646420"/>
              <a:gd name="connsiteY0" fmla="*/ 0 h 5176158"/>
              <a:gd name="connsiteX1" fmla="*/ 5646420 w 5646420"/>
              <a:gd name="connsiteY1" fmla="*/ 0 h 5176158"/>
              <a:gd name="connsiteX2" fmla="*/ 5646420 w 5646420"/>
              <a:gd name="connsiteY2" fmla="*/ 5176158 h 5176158"/>
              <a:gd name="connsiteX3" fmla="*/ 0 w 5646420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5176158">
                <a:moveTo>
                  <a:pt x="0" y="0"/>
                </a:moveTo>
                <a:lnTo>
                  <a:pt x="5646420" y="0"/>
                </a:lnTo>
                <a:lnTo>
                  <a:pt x="5646420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6095210" y="840920"/>
            <a:ext cx="2074065" cy="3096079"/>
          </a:xfrm>
          <a:custGeom>
            <a:avLst/>
            <a:gdLst>
              <a:gd name="connsiteX0" fmla="*/ 0 w 2074334"/>
              <a:gd name="connsiteY0" fmla="*/ 0 h 3096079"/>
              <a:gd name="connsiteX1" fmla="*/ 2074334 w 2074334"/>
              <a:gd name="connsiteY1" fmla="*/ 0 h 3096079"/>
              <a:gd name="connsiteX2" fmla="*/ 2074334 w 2074334"/>
              <a:gd name="connsiteY2" fmla="*/ 3096079 h 3096079"/>
              <a:gd name="connsiteX3" fmla="*/ 0 w 2074334"/>
              <a:gd name="connsiteY3" fmla="*/ 3096079 h 309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334" h="3096079">
                <a:moveTo>
                  <a:pt x="0" y="0"/>
                </a:moveTo>
                <a:lnTo>
                  <a:pt x="2074334" y="0"/>
                </a:lnTo>
                <a:lnTo>
                  <a:pt x="2074334" y="3096079"/>
                </a:lnTo>
                <a:lnTo>
                  <a:pt x="0" y="3096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095210" y="3936999"/>
            <a:ext cx="2074065" cy="2080080"/>
          </a:xfrm>
          <a:custGeom>
            <a:avLst/>
            <a:gdLst>
              <a:gd name="connsiteX0" fmla="*/ 0 w 2074334"/>
              <a:gd name="connsiteY0" fmla="*/ 0 h 2080080"/>
              <a:gd name="connsiteX1" fmla="*/ 2074334 w 2074334"/>
              <a:gd name="connsiteY1" fmla="*/ 0 h 2080080"/>
              <a:gd name="connsiteX2" fmla="*/ 2074334 w 2074334"/>
              <a:gd name="connsiteY2" fmla="*/ 2080080 h 2080080"/>
              <a:gd name="connsiteX3" fmla="*/ 0 w 2074334"/>
              <a:gd name="connsiteY3" fmla="*/ 2080080 h 20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334" h="2080080">
                <a:moveTo>
                  <a:pt x="0" y="0"/>
                </a:moveTo>
                <a:lnTo>
                  <a:pt x="2074334" y="0"/>
                </a:lnTo>
                <a:lnTo>
                  <a:pt x="2074334" y="2080080"/>
                </a:lnTo>
                <a:lnTo>
                  <a:pt x="0" y="208008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8169271" y="840919"/>
            <a:ext cx="3571620" cy="2080080"/>
          </a:xfrm>
          <a:custGeom>
            <a:avLst/>
            <a:gdLst>
              <a:gd name="connsiteX0" fmla="*/ 0 w 3572086"/>
              <a:gd name="connsiteY0" fmla="*/ 0 h 2080080"/>
              <a:gd name="connsiteX1" fmla="*/ 3572086 w 3572086"/>
              <a:gd name="connsiteY1" fmla="*/ 0 h 2080080"/>
              <a:gd name="connsiteX2" fmla="*/ 3572086 w 3572086"/>
              <a:gd name="connsiteY2" fmla="*/ 2080080 h 2080080"/>
              <a:gd name="connsiteX3" fmla="*/ 0 w 3572086"/>
              <a:gd name="connsiteY3" fmla="*/ 2080080 h 208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086" h="2080080">
                <a:moveTo>
                  <a:pt x="0" y="0"/>
                </a:moveTo>
                <a:lnTo>
                  <a:pt x="3572086" y="0"/>
                </a:lnTo>
                <a:lnTo>
                  <a:pt x="3572086" y="2080080"/>
                </a:lnTo>
                <a:lnTo>
                  <a:pt x="0" y="208008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8169271" y="2921000"/>
            <a:ext cx="3571620" cy="3096079"/>
          </a:xfrm>
          <a:custGeom>
            <a:avLst/>
            <a:gdLst>
              <a:gd name="connsiteX0" fmla="*/ 0 w 3572086"/>
              <a:gd name="connsiteY0" fmla="*/ 0 h 3096079"/>
              <a:gd name="connsiteX1" fmla="*/ 3572086 w 3572086"/>
              <a:gd name="connsiteY1" fmla="*/ 0 h 3096079"/>
              <a:gd name="connsiteX2" fmla="*/ 3572086 w 3572086"/>
              <a:gd name="connsiteY2" fmla="*/ 3096079 h 3096079"/>
              <a:gd name="connsiteX3" fmla="*/ 0 w 3572086"/>
              <a:gd name="connsiteY3" fmla="*/ 3096079 h 309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086" h="3096079">
                <a:moveTo>
                  <a:pt x="0" y="0"/>
                </a:moveTo>
                <a:lnTo>
                  <a:pt x="3572086" y="0"/>
                </a:lnTo>
                <a:lnTo>
                  <a:pt x="3572086" y="3096079"/>
                </a:lnTo>
                <a:lnTo>
                  <a:pt x="0" y="3096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31794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75484" cy="5176158"/>
          </a:xfrm>
          <a:custGeom>
            <a:avLst/>
            <a:gdLst>
              <a:gd name="connsiteX0" fmla="*/ 0 w 5176158"/>
              <a:gd name="connsiteY0" fmla="*/ 0 h 5176158"/>
              <a:gd name="connsiteX1" fmla="*/ 5176158 w 5176158"/>
              <a:gd name="connsiteY1" fmla="*/ 0 h 5176158"/>
              <a:gd name="connsiteX2" fmla="*/ 5176158 w 5176158"/>
              <a:gd name="connsiteY2" fmla="*/ 3354927 h 5176158"/>
              <a:gd name="connsiteX3" fmla="*/ 3354927 w 5176158"/>
              <a:gd name="connsiteY3" fmla="*/ 5176158 h 5176158"/>
              <a:gd name="connsiteX4" fmla="*/ 0 w 5176158"/>
              <a:gd name="connsiteY4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6158" h="5176158">
                <a:moveTo>
                  <a:pt x="0" y="0"/>
                </a:moveTo>
                <a:lnTo>
                  <a:pt x="5176158" y="0"/>
                </a:lnTo>
                <a:lnTo>
                  <a:pt x="5176158" y="3354927"/>
                </a:lnTo>
                <a:lnTo>
                  <a:pt x="3354927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978014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49527" y="840921"/>
            <a:ext cx="3859451" cy="5176158"/>
          </a:xfrm>
          <a:custGeom>
            <a:avLst/>
            <a:gdLst>
              <a:gd name="connsiteX0" fmla="*/ 0 w 3859953"/>
              <a:gd name="connsiteY0" fmla="*/ 0 h 5176158"/>
              <a:gd name="connsiteX1" fmla="*/ 3859953 w 3859953"/>
              <a:gd name="connsiteY1" fmla="*/ 0 h 5176158"/>
              <a:gd name="connsiteX2" fmla="*/ 3859953 w 3859953"/>
              <a:gd name="connsiteY2" fmla="*/ 5176158 h 5176158"/>
              <a:gd name="connsiteX3" fmla="*/ 0 w 3859953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9953" h="5176158">
                <a:moveTo>
                  <a:pt x="0" y="0"/>
                </a:moveTo>
                <a:lnTo>
                  <a:pt x="3859953" y="0"/>
                </a:lnTo>
                <a:lnTo>
                  <a:pt x="3859953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727999" y="840922"/>
            <a:ext cx="3012894" cy="4040787"/>
          </a:xfrm>
          <a:custGeom>
            <a:avLst/>
            <a:gdLst>
              <a:gd name="connsiteX0" fmla="*/ 0 w 3013287"/>
              <a:gd name="connsiteY0" fmla="*/ 0 h 4040787"/>
              <a:gd name="connsiteX1" fmla="*/ 3013287 w 3013287"/>
              <a:gd name="connsiteY1" fmla="*/ 0 h 4040787"/>
              <a:gd name="connsiteX2" fmla="*/ 3013287 w 3013287"/>
              <a:gd name="connsiteY2" fmla="*/ 4040787 h 4040787"/>
              <a:gd name="connsiteX3" fmla="*/ 0 w 3013287"/>
              <a:gd name="connsiteY3" fmla="*/ 4040787 h 40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3287" h="4040787">
                <a:moveTo>
                  <a:pt x="0" y="0"/>
                </a:moveTo>
                <a:lnTo>
                  <a:pt x="3013287" y="0"/>
                </a:lnTo>
                <a:lnTo>
                  <a:pt x="3013287" y="4040787"/>
                </a:lnTo>
                <a:lnTo>
                  <a:pt x="0" y="404078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52865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40561" y="1553632"/>
            <a:ext cx="2447732" cy="2909813"/>
          </a:xfrm>
          <a:custGeom>
            <a:avLst/>
            <a:gdLst>
              <a:gd name="connsiteX0" fmla="*/ 0 w 2448051"/>
              <a:gd name="connsiteY0" fmla="*/ 0 h 2909813"/>
              <a:gd name="connsiteX1" fmla="*/ 2448051 w 2448051"/>
              <a:gd name="connsiteY1" fmla="*/ 0 h 2909813"/>
              <a:gd name="connsiteX2" fmla="*/ 2448051 w 2448051"/>
              <a:gd name="connsiteY2" fmla="*/ 2909813 h 2909813"/>
              <a:gd name="connsiteX3" fmla="*/ 0 w 2448051"/>
              <a:gd name="connsiteY3" fmla="*/ 2909813 h 290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051" h="2909813">
                <a:moveTo>
                  <a:pt x="0" y="0"/>
                </a:moveTo>
                <a:lnTo>
                  <a:pt x="2448051" y="0"/>
                </a:lnTo>
                <a:lnTo>
                  <a:pt x="2448051" y="2909813"/>
                </a:lnTo>
                <a:lnTo>
                  <a:pt x="0" y="290981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679335" y="2"/>
            <a:ext cx="5061561" cy="6017079"/>
          </a:xfrm>
          <a:custGeom>
            <a:avLst/>
            <a:gdLst>
              <a:gd name="connsiteX0" fmla="*/ 0 w 5062220"/>
              <a:gd name="connsiteY0" fmla="*/ 0 h 6017079"/>
              <a:gd name="connsiteX1" fmla="*/ 5062220 w 5062220"/>
              <a:gd name="connsiteY1" fmla="*/ 0 h 6017079"/>
              <a:gd name="connsiteX2" fmla="*/ 5062220 w 5062220"/>
              <a:gd name="connsiteY2" fmla="*/ 6017079 h 6017079"/>
              <a:gd name="connsiteX3" fmla="*/ 0 w 5062220"/>
              <a:gd name="connsiteY3" fmla="*/ 6017079 h 601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220" h="6017079">
                <a:moveTo>
                  <a:pt x="0" y="0"/>
                </a:moveTo>
                <a:lnTo>
                  <a:pt x="5062220" y="0"/>
                </a:lnTo>
                <a:lnTo>
                  <a:pt x="5062220" y="6017079"/>
                </a:lnTo>
                <a:lnTo>
                  <a:pt x="0" y="6017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2457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49526" y="840924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49526" y="3429005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5213" y="840924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095213" y="3429005"/>
            <a:ext cx="5645685" cy="2588079"/>
          </a:xfrm>
          <a:custGeom>
            <a:avLst/>
            <a:gdLst>
              <a:gd name="connsiteX0" fmla="*/ 0 w 5646420"/>
              <a:gd name="connsiteY0" fmla="*/ 0 h 2588079"/>
              <a:gd name="connsiteX1" fmla="*/ 5646420 w 5646420"/>
              <a:gd name="connsiteY1" fmla="*/ 0 h 2588079"/>
              <a:gd name="connsiteX2" fmla="*/ 5646420 w 5646420"/>
              <a:gd name="connsiteY2" fmla="*/ 2588079 h 2588079"/>
              <a:gd name="connsiteX3" fmla="*/ 0 w 5646420"/>
              <a:gd name="connsiteY3" fmla="*/ 2588079 h 25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20" h="2588079">
                <a:moveTo>
                  <a:pt x="0" y="0"/>
                </a:moveTo>
                <a:lnTo>
                  <a:pt x="5646420" y="0"/>
                </a:lnTo>
                <a:lnTo>
                  <a:pt x="5646420" y="2588079"/>
                </a:lnTo>
                <a:lnTo>
                  <a:pt x="0" y="25880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597170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385100" y="1210491"/>
            <a:ext cx="4943996" cy="4437018"/>
          </a:xfrm>
          <a:custGeom>
            <a:avLst/>
            <a:gdLst>
              <a:gd name="connsiteX0" fmla="*/ 0 w 4944640"/>
              <a:gd name="connsiteY0" fmla="*/ 0 h 4437018"/>
              <a:gd name="connsiteX1" fmla="*/ 4944640 w 4944640"/>
              <a:gd name="connsiteY1" fmla="*/ 0 h 4437018"/>
              <a:gd name="connsiteX2" fmla="*/ 4944640 w 4944640"/>
              <a:gd name="connsiteY2" fmla="*/ 4437018 h 4437018"/>
              <a:gd name="connsiteX3" fmla="*/ 0 w 4944640"/>
              <a:gd name="connsiteY3" fmla="*/ 4437018 h 443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4640" h="4437018">
                <a:moveTo>
                  <a:pt x="0" y="0"/>
                </a:moveTo>
                <a:lnTo>
                  <a:pt x="4944640" y="0"/>
                </a:lnTo>
                <a:lnTo>
                  <a:pt x="4944640" y="4437018"/>
                </a:lnTo>
                <a:lnTo>
                  <a:pt x="0" y="443701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684601" y="2638703"/>
            <a:ext cx="2551280" cy="3378381"/>
          </a:xfrm>
          <a:custGeom>
            <a:avLst/>
            <a:gdLst>
              <a:gd name="connsiteX0" fmla="*/ 0 w 2551612"/>
              <a:gd name="connsiteY0" fmla="*/ 0 h 3378381"/>
              <a:gd name="connsiteX1" fmla="*/ 2551612 w 2551612"/>
              <a:gd name="connsiteY1" fmla="*/ 0 h 3378381"/>
              <a:gd name="connsiteX2" fmla="*/ 2551612 w 2551612"/>
              <a:gd name="connsiteY2" fmla="*/ 3378381 h 3378381"/>
              <a:gd name="connsiteX3" fmla="*/ 0 w 2551612"/>
              <a:gd name="connsiteY3" fmla="*/ 3378381 h 337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1612" h="3378381">
                <a:moveTo>
                  <a:pt x="0" y="0"/>
                </a:moveTo>
                <a:lnTo>
                  <a:pt x="2551612" y="0"/>
                </a:lnTo>
                <a:lnTo>
                  <a:pt x="2551612" y="3378381"/>
                </a:lnTo>
                <a:lnTo>
                  <a:pt x="0" y="337838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69288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9523" y="840921"/>
            <a:ext cx="2711278" cy="5176158"/>
          </a:xfrm>
          <a:custGeom>
            <a:avLst/>
            <a:gdLst>
              <a:gd name="connsiteX0" fmla="*/ 0 w 2501873"/>
              <a:gd name="connsiteY0" fmla="*/ 0 h 5176158"/>
              <a:gd name="connsiteX1" fmla="*/ 2501873 w 2501873"/>
              <a:gd name="connsiteY1" fmla="*/ 0 h 5176158"/>
              <a:gd name="connsiteX2" fmla="*/ 2501873 w 2501873"/>
              <a:gd name="connsiteY2" fmla="*/ 5176158 h 5176158"/>
              <a:gd name="connsiteX3" fmla="*/ 0 w 2501873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1873" h="5176158">
                <a:moveTo>
                  <a:pt x="0" y="0"/>
                </a:moveTo>
                <a:lnTo>
                  <a:pt x="2501873" y="0"/>
                </a:lnTo>
                <a:lnTo>
                  <a:pt x="2501873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22297" y="840921"/>
            <a:ext cx="4945824" cy="5176158"/>
          </a:xfrm>
          <a:custGeom>
            <a:avLst/>
            <a:gdLst>
              <a:gd name="connsiteX0" fmla="*/ 0 w 4946468"/>
              <a:gd name="connsiteY0" fmla="*/ 0 h 5176158"/>
              <a:gd name="connsiteX1" fmla="*/ 4946468 w 4946468"/>
              <a:gd name="connsiteY1" fmla="*/ 0 h 5176158"/>
              <a:gd name="connsiteX2" fmla="*/ 4946468 w 4946468"/>
              <a:gd name="connsiteY2" fmla="*/ 5176158 h 5176158"/>
              <a:gd name="connsiteX3" fmla="*/ 0 w 4946468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6468" h="5176158">
                <a:moveTo>
                  <a:pt x="0" y="0"/>
                </a:moveTo>
                <a:lnTo>
                  <a:pt x="4946468" y="0"/>
                </a:lnTo>
                <a:lnTo>
                  <a:pt x="4946468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029614" y="840921"/>
            <a:ext cx="2711278" cy="5176158"/>
          </a:xfrm>
          <a:custGeom>
            <a:avLst/>
            <a:gdLst>
              <a:gd name="connsiteX0" fmla="*/ 0 w 2501873"/>
              <a:gd name="connsiteY0" fmla="*/ 0 h 5176158"/>
              <a:gd name="connsiteX1" fmla="*/ 2501873 w 2501873"/>
              <a:gd name="connsiteY1" fmla="*/ 0 h 5176158"/>
              <a:gd name="connsiteX2" fmla="*/ 2501873 w 2501873"/>
              <a:gd name="connsiteY2" fmla="*/ 5176158 h 5176158"/>
              <a:gd name="connsiteX3" fmla="*/ 0 w 2501873"/>
              <a:gd name="connsiteY3" fmla="*/ 5176158 h 517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1873" h="5176158">
                <a:moveTo>
                  <a:pt x="0" y="0"/>
                </a:moveTo>
                <a:lnTo>
                  <a:pt x="2501873" y="0"/>
                </a:lnTo>
                <a:lnTo>
                  <a:pt x="2501873" y="5176158"/>
                </a:lnTo>
                <a:lnTo>
                  <a:pt x="0" y="51761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012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4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636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62" y="6356365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6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095" y="365126"/>
            <a:ext cx="10514231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095" y="1825625"/>
            <a:ext cx="1051423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5" y="6356365"/>
            <a:ext cx="274284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262626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D1709F-F43F-44EE-A212-C00AF73D1DC1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11/8/2018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65"/>
            <a:ext cx="41142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262626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65"/>
            <a:ext cx="274284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262626"/>
                </a:solidFill>
                <a:latin typeface="Cormorant Garamond"/>
                <a:ea typeface="Cormorant Garamond"/>
                <a:cs typeface="Cormorant Garamon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751FA3-1D72-499F-B185-C01FF533DAF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634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262626"/>
          </a:solidFill>
          <a:latin typeface="Montserrat" charset="0"/>
          <a:ea typeface="Montserrat" charset="0"/>
          <a:cs typeface="Montserrat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9pPr>
    </p:titleStyle>
    <p:bodyStyle>
      <a:lvl1pPr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sz="2800" kern="1200">
          <a:solidFill>
            <a:srgbClr val="262626"/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ontserrat"/>
          <a:cs typeface="Montserrat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ontserrat"/>
          <a:cs typeface="Montserrat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Montserrat"/>
          <a:cs typeface="Montserrat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Montserrat"/>
          <a:cs typeface="Montserra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095" y="365126"/>
            <a:ext cx="10514231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095" y="1825625"/>
            <a:ext cx="1051423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5" y="6356363"/>
            <a:ext cx="274284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262626"/>
                </a:solidFill>
                <a:latin typeface="Montserrat" pitchFamily="2" charset="-52"/>
                <a:ea typeface="Montserrat" pitchFamily="2" charset="-52"/>
                <a:cs typeface="Montserrat" pitchFamily="2" charset="-5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4B89F-A576-4BA9-8245-82FFC566CF35}" type="datetimeFigureOut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11/8/2018</a:t>
            </a:fld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63"/>
            <a:ext cx="41142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262626"/>
                </a:solidFill>
                <a:latin typeface="Montserrat" pitchFamily="2" charset="-52"/>
                <a:ea typeface="Montserrat" pitchFamily="2" charset="-52"/>
                <a:cs typeface="Montserrat" pitchFamily="2" charset="-5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63"/>
            <a:ext cx="274284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 smtClean="0">
                <a:solidFill>
                  <a:srgbClr val="262626"/>
                </a:solidFill>
                <a:latin typeface="Cormorant Garamond" pitchFamily="2" charset="-52"/>
                <a:ea typeface="Cormorant Garamond" pitchFamily="2" charset="-52"/>
                <a:cs typeface="Cormorant Garamond" pitchFamily="2" charset="-5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F99C4-5196-4326-B094-930ED1A97A15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0947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262626"/>
          </a:solidFill>
          <a:latin typeface="Montserrat" charset="0"/>
          <a:ea typeface="Montserrat" charset="0"/>
          <a:cs typeface="Montserra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 pitchFamily="2" charset="-52"/>
          <a:ea typeface="Montserrat" pitchFamily="2" charset="-52"/>
          <a:cs typeface="Montserrat" pitchFamily="2" charset="-5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 pitchFamily="2" charset="-52"/>
          <a:ea typeface="Montserrat" pitchFamily="2" charset="-52"/>
          <a:cs typeface="Montserrat" pitchFamily="2" charset="-5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 pitchFamily="2" charset="-52"/>
          <a:ea typeface="Montserrat" pitchFamily="2" charset="-52"/>
          <a:cs typeface="Montserrat" pitchFamily="2" charset="-5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 pitchFamily="2" charset="-52"/>
          <a:ea typeface="Montserrat" pitchFamily="2" charset="-52"/>
          <a:cs typeface="Montserrat" pitchFamily="2" charset="-5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 pitchFamily="2" charset="-52"/>
          <a:ea typeface="Montserrat" pitchFamily="2" charset="-52"/>
          <a:cs typeface="Montserrat" pitchFamily="2" charset="-5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 pitchFamily="2" charset="-52"/>
          <a:ea typeface="Montserrat" pitchFamily="2" charset="-52"/>
          <a:cs typeface="Montserrat" pitchFamily="2" charset="-5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 pitchFamily="2" charset="-52"/>
          <a:ea typeface="Montserrat" pitchFamily="2" charset="-52"/>
          <a:cs typeface="Montserrat" pitchFamily="2" charset="-5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 pitchFamily="2" charset="-52"/>
          <a:ea typeface="Montserrat" pitchFamily="2" charset="-52"/>
          <a:cs typeface="Montserrat" pitchFamily="2" charset="-52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sz="2800" kern="1200">
          <a:solidFill>
            <a:srgbClr val="262626"/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ontserrat" pitchFamily="2" charset="-52"/>
          <a:cs typeface="Montserrat" pitchFamily="2" charset="-5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ontserrat" pitchFamily="2" charset="-52"/>
          <a:cs typeface="Montserrat" pitchFamily="2" charset="-5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Montserrat" pitchFamily="2" charset="-52"/>
          <a:cs typeface="Montserrat" pitchFamily="2" charset="-5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Montserrat" pitchFamily="2" charset="-52"/>
          <a:cs typeface="Montserrat" pitchFamily="2" charset="-5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091" y="365126"/>
            <a:ext cx="10514231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091" y="1825625"/>
            <a:ext cx="1051423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9"/>
            <a:ext cx="274284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262626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D1709F-F43F-44EE-A212-C00AF73D1DC1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11/8/2018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9"/>
            <a:ext cx="41142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262626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9"/>
            <a:ext cx="274284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262626"/>
                </a:solidFill>
                <a:latin typeface="Cormorant Garamond"/>
                <a:ea typeface="Cormorant Garamond"/>
                <a:cs typeface="Cormorant Garamon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751FA3-1D72-499F-B185-C01FF533DAF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22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262626"/>
          </a:solidFill>
          <a:latin typeface="Montserrat" charset="0"/>
          <a:ea typeface="Montserrat" charset="0"/>
          <a:cs typeface="Montserrat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Montserrat"/>
          <a:ea typeface="Montserrat"/>
          <a:cs typeface="Montserrat"/>
        </a:defRPr>
      </a:lvl9pPr>
    </p:titleStyle>
    <p:bodyStyle>
      <a:lvl1pPr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sz="2800" kern="1200">
          <a:solidFill>
            <a:srgbClr val="262626"/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ontserrat"/>
          <a:cs typeface="Montserrat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ontserrat"/>
          <a:cs typeface="Montserrat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Montserrat"/>
          <a:cs typeface="Montserrat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Montserrat"/>
          <a:cs typeface="Montserra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800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4" y="0"/>
            <a:ext cx="12190413" cy="6858000"/>
          </a:xfrm>
          <a:prstGeom prst="rect">
            <a:avLst/>
          </a:prstGeom>
          <a:gradFill flip="none" rotWithShape="1">
            <a:gsLst>
              <a:gs pos="8000">
                <a:srgbClr val="9EEFE1">
                  <a:alpha val="85000"/>
                </a:srgbClr>
              </a:gs>
              <a:gs pos="98000">
                <a:srgbClr val="4222F1">
                  <a:alpha val="8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3726478" y="2805127"/>
            <a:ext cx="473905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4500"/>
              </a:lnSpc>
            </a:pPr>
            <a:r>
              <a:rPr lang="ru-RU" sz="4400" spc="600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АКТУАЛЬНЫЕ</a:t>
            </a:r>
          </a:p>
          <a:p>
            <a:pPr algn="ctr" eaLnBrk="1" hangingPunct="1">
              <a:lnSpc>
                <a:spcPts val="4500"/>
              </a:lnSpc>
            </a:pPr>
            <a:r>
              <a:rPr lang="ru-RU" sz="4400" spc="600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ТЕНДЕНЦИИ</a:t>
            </a:r>
            <a:endParaRPr lang="en-US" sz="4400" spc="600" dirty="0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3319467" y="2420941"/>
            <a:ext cx="5553074" cy="20161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Cross 13"/>
          <p:cNvSpPr/>
          <p:nvPr/>
        </p:nvSpPr>
        <p:spPr>
          <a:xfrm>
            <a:off x="9124951" y="2420938"/>
            <a:ext cx="279400" cy="279400"/>
          </a:xfrm>
          <a:prstGeom prst="plus">
            <a:avLst>
              <a:gd name="adj" fmla="val 420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" y="4797152"/>
            <a:ext cx="121904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1600" dirty="0" smtClean="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В НАЛИЧНО-ДЕНЕЖНОМ ОБРАЩЕНИИ</a:t>
            </a:r>
            <a:endParaRPr lang="en-US" sz="1600" dirty="0">
              <a:solidFill>
                <a:schemeClr val="bg1"/>
              </a:solidFill>
              <a:latin typeface="Cormorant Garamond Light"/>
              <a:ea typeface="Cormorant Garamond Light"/>
              <a:cs typeface="Cormorant Garam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0210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7750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4" y="0"/>
            <a:ext cx="12190413" cy="6858000"/>
          </a:xfrm>
          <a:prstGeom prst="rect">
            <a:avLst/>
          </a:prstGeom>
          <a:gradFill flip="none" rotWithShape="1">
            <a:gsLst>
              <a:gs pos="8000">
                <a:srgbClr val="9EEFE1">
                  <a:alpha val="90000"/>
                </a:srgbClr>
              </a:gs>
              <a:gs pos="98000">
                <a:srgbClr val="4222F1">
                  <a:alpha val="9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37898" name="TextBox 16"/>
          <p:cNvSpPr txBox="1">
            <a:spLocks noChangeArrowheads="1"/>
          </p:cNvSpPr>
          <p:nvPr/>
        </p:nvSpPr>
        <p:spPr bwMode="auto">
          <a:xfrm>
            <a:off x="266665" y="2517775"/>
            <a:ext cx="474442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262626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9pPr>
          </a:lstStyle>
          <a:p>
            <a:pPr algn="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4400" smtClean="0">
                <a:solidFill>
                  <a:prstClr val="white"/>
                </a:solidFill>
              </a:rPr>
              <a:t>СПАСИБО</a:t>
            </a:r>
            <a:endParaRPr lang="en-US" altLang="ru-RU" sz="4400" smtClean="0">
              <a:solidFill>
                <a:prstClr val="white"/>
              </a:solidFill>
            </a:endParaRPr>
          </a:p>
          <a:p>
            <a:pPr algn="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4400" smtClean="0">
                <a:solidFill>
                  <a:prstClr val="white"/>
                </a:solidFill>
              </a:rPr>
              <a:t>ЗА</a:t>
            </a:r>
            <a:endParaRPr lang="en-US" altLang="ru-RU" sz="4400" smtClean="0">
              <a:solidFill>
                <a:prstClr val="white"/>
              </a:solidFill>
            </a:endParaRPr>
          </a:p>
          <a:p>
            <a:pPr algn="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4400" smtClean="0">
                <a:solidFill>
                  <a:prstClr val="white"/>
                </a:solidFill>
              </a:rPr>
              <a:t>ВНИМАНИЕ!</a:t>
            </a:r>
            <a:endParaRPr lang="en-US" altLang="ru-RU" sz="4400" smtClean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85708" y="841376"/>
            <a:ext cx="5552353" cy="38195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37900" name="TextBox 20"/>
          <p:cNvSpPr txBox="1">
            <a:spLocks noChangeArrowheads="1"/>
          </p:cNvSpPr>
          <p:nvPr/>
        </p:nvSpPr>
        <p:spPr bwMode="auto">
          <a:xfrm>
            <a:off x="5782518" y="3186117"/>
            <a:ext cx="22821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262626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Montserrat"/>
                <a:cs typeface="Montserra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prstClr val="white"/>
                </a:solidFill>
                <a:latin typeface="Cormorant Garamond Light"/>
                <a:ea typeface="Cormorant Garamond Light"/>
                <a:cs typeface="Cormorant Garamond Light"/>
              </a:rPr>
              <a:t>БУДЕМ РАДЫ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prstClr val="white"/>
                </a:solidFill>
                <a:latin typeface="Cormorant Garamond Light"/>
                <a:ea typeface="Cormorant Garamond Light"/>
                <a:cs typeface="Cormorant Garamond Light"/>
              </a:rPr>
              <a:t>ОТВЕТИТЬ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prstClr val="white"/>
                </a:solidFill>
                <a:latin typeface="Cormorant Garamond Light"/>
                <a:ea typeface="Cormorant Garamond Light"/>
                <a:cs typeface="Cormorant Garamond Light"/>
              </a:rPr>
              <a:t>НА ВАШИ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prstClr val="white"/>
                </a:solidFill>
                <a:latin typeface="Cormorant Garamond Light"/>
                <a:ea typeface="Cormorant Garamond Light"/>
                <a:cs typeface="Cormorant Garamond Light"/>
              </a:rPr>
              <a:t>ВОПРОСЫ</a:t>
            </a:r>
            <a:endParaRPr lang="en-US" altLang="ru-RU" sz="2400" smtClean="0">
              <a:solidFill>
                <a:prstClr val="white"/>
              </a:solidFill>
              <a:latin typeface="Cormorant Garamond Light"/>
              <a:ea typeface="Cormorant Garamond Light"/>
              <a:cs typeface="Cormorant Garamond Light"/>
            </a:endParaRPr>
          </a:p>
        </p:txBody>
      </p:sp>
      <p:sp>
        <p:nvSpPr>
          <p:cNvPr id="22" name="Cross 21"/>
          <p:cNvSpPr/>
          <p:nvPr/>
        </p:nvSpPr>
        <p:spPr>
          <a:xfrm>
            <a:off x="11101531" y="841375"/>
            <a:ext cx="279364" cy="279400"/>
          </a:xfrm>
          <a:prstGeom prst="plus">
            <a:avLst>
              <a:gd name="adj" fmla="val 420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205" y="841375"/>
            <a:ext cx="11292005" cy="5175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3" b="32813"/>
          <a:stretch>
            <a:fillRect/>
          </a:stretch>
        </p:blipFill>
        <p:spPr>
          <a:xfrm>
            <a:off x="449263" y="841378"/>
            <a:ext cx="11291887" cy="2587625"/>
          </a:xfrm>
          <a:custGeom>
            <a:avLst/>
            <a:gdLst>
              <a:gd name="T0" fmla="*/ 0 w 11292840"/>
              <a:gd name="T1" fmla="*/ 0 h 2588079"/>
              <a:gd name="T2" fmla="*/ 11292840 w 11292840"/>
              <a:gd name="T3" fmla="*/ 0 h 2588079"/>
              <a:gd name="T4" fmla="*/ 11292840 w 11292840"/>
              <a:gd name="T5" fmla="*/ 2588079 h 2588079"/>
              <a:gd name="T6" fmla="*/ 0 w 11292840"/>
              <a:gd name="T7" fmla="*/ 2588079 h 25880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92840" h="2588079">
                <a:moveTo>
                  <a:pt x="0" y="0"/>
                </a:moveTo>
                <a:lnTo>
                  <a:pt x="11292840" y="0"/>
                </a:lnTo>
                <a:lnTo>
                  <a:pt x="11292840" y="2588079"/>
                </a:lnTo>
                <a:lnTo>
                  <a:pt x="0" y="258807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Rectangle 16"/>
          <p:cNvSpPr/>
          <p:nvPr/>
        </p:nvSpPr>
        <p:spPr>
          <a:xfrm>
            <a:off x="1620627" y="2011364"/>
            <a:ext cx="8949160" cy="28352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76599" y="5324484"/>
            <a:ext cx="6037229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ОПТИМИЗАЦИЯ ПРИЕМА И ОБРАБОТКИ МОНЕТ</a:t>
            </a:r>
            <a:endParaRPr lang="en-US" sz="1000" spc="600" dirty="0">
              <a:solidFill>
                <a:schemeClr val="tx1">
                  <a:lumMod val="85000"/>
                  <a:lumOff val="15000"/>
                </a:schemeClr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9642" name="Rectangle 27"/>
          <p:cNvSpPr>
            <a:spLocks noChangeArrowheads="1"/>
          </p:cNvSpPr>
          <p:nvPr/>
        </p:nvSpPr>
        <p:spPr bwMode="auto">
          <a:xfrm>
            <a:off x="3699984" y="3306767"/>
            <a:ext cx="47825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dirty="0" smtClean="0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</a:rPr>
              <a:t>ОДИН ИЗ САМЫХ ТРУДОЕМКИХ И МАТЕРИАЛЬНО ЗАТРАТНЫХ ПРОЦЕСОВ ПРИ РАБОТЕ С ДЕНЕЖНОЙ НАЛИЧНОСТЬЮ</a:t>
            </a:r>
            <a:endParaRPr lang="en-US" dirty="0">
              <a:solidFill>
                <a:schemeClr val="bg1"/>
              </a:solidFill>
              <a:latin typeface="Cormorant Garamond Light"/>
              <a:ea typeface="Cormorant Garamond Light"/>
              <a:cs typeface="Cormorant Garamond Light"/>
            </a:endParaRPr>
          </a:p>
        </p:txBody>
      </p:sp>
      <p:sp>
        <p:nvSpPr>
          <p:cNvPr id="69643" name="TextBox 28"/>
          <p:cNvSpPr txBox="1">
            <a:spLocks noChangeArrowheads="1"/>
          </p:cNvSpPr>
          <p:nvPr/>
        </p:nvSpPr>
        <p:spPr bwMode="auto">
          <a:xfrm>
            <a:off x="1620628" y="2420896"/>
            <a:ext cx="89491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ПЕРЕСЧЕТ И СОРТИРОВКА МОНЕТ</a:t>
            </a:r>
          </a:p>
          <a:p>
            <a:pPr algn="ctr" eaLnBrk="1" hangingPunct="1"/>
            <a:r>
              <a:rPr lang="en-US" sz="3600" b="1" dirty="0" smtClean="0">
                <a:solidFill>
                  <a:schemeClr val="bg1"/>
                </a:solidFill>
                <a:latin typeface="Colonna MT" pitchFamily="82" charset="0"/>
                <a:ea typeface="Cormorant Garamond Light"/>
                <a:cs typeface="Cormorant Garamond Light"/>
              </a:rPr>
              <a:t>~</a:t>
            </a:r>
            <a:endParaRPr lang="en-US" sz="3600" b="1" dirty="0">
              <a:solidFill>
                <a:schemeClr val="bg1"/>
              </a:solidFill>
              <a:latin typeface="Colonna MT" pitchFamily="82" charset="0"/>
              <a:ea typeface="Cormorant Garamond Light"/>
              <a:cs typeface="Cormorant Garam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94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b="10845"/>
          <a:stretch>
            <a:fillRect/>
          </a:stretch>
        </p:blipFill>
        <p:spPr>
          <a:xfrm>
            <a:off x="449266" y="841375"/>
            <a:ext cx="11741150" cy="5175250"/>
          </a:xfrm>
          <a:custGeom>
            <a:avLst/>
            <a:gdLst>
              <a:gd name="T0" fmla="*/ 6857151 w 11742418"/>
              <a:gd name="T1" fmla="*/ 0 h 5176158"/>
              <a:gd name="T2" fmla="*/ 11742418 w 11742418"/>
              <a:gd name="T3" fmla="*/ 0 h 5176158"/>
              <a:gd name="T4" fmla="*/ 11742418 w 11742418"/>
              <a:gd name="T5" fmla="*/ 5176158 h 5176158"/>
              <a:gd name="T6" fmla="*/ 6857151 w 11742418"/>
              <a:gd name="T7" fmla="*/ 5176158 h 5176158"/>
              <a:gd name="T8" fmla="*/ 0 w 11742418"/>
              <a:gd name="T9" fmla="*/ 0 h 5176158"/>
              <a:gd name="T10" fmla="*/ 1878752 w 11742418"/>
              <a:gd name="T11" fmla="*/ 0 h 5176158"/>
              <a:gd name="T12" fmla="*/ 1878752 w 11742418"/>
              <a:gd name="T13" fmla="*/ 5176158 h 5176158"/>
              <a:gd name="T14" fmla="*/ 0 w 11742418"/>
              <a:gd name="T15" fmla="*/ 5176158 h 51761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742418" h="5176158">
                <a:moveTo>
                  <a:pt x="6857151" y="0"/>
                </a:moveTo>
                <a:lnTo>
                  <a:pt x="11742418" y="0"/>
                </a:lnTo>
                <a:lnTo>
                  <a:pt x="11742418" y="5176158"/>
                </a:lnTo>
                <a:lnTo>
                  <a:pt x="6857151" y="5176158"/>
                </a:lnTo>
                <a:lnTo>
                  <a:pt x="6857151" y="0"/>
                </a:lnTo>
                <a:close/>
                <a:moveTo>
                  <a:pt x="0" y="0"/>
                </a:moveTo>
                <a:lnTo>
                  <a:pt x="1878752" y="0"/>
                </a:lnTo>
                <a:lnTo>
                  <a:pt x="1878752" y="5176158"/>
                </a:lnTo>
                <a:lnTo>
                  <a:pt x="0" y="517615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123"/>
          <p:cNvGrpSpPr/>
          <p:nvPr/>
        </p:nvGrpSpPr>
        <p:grpSpPr>
          <a:xfrm>
            <a:off x="2998863" y="980729"/>
            <a:ext cx="3540072" cy="1277509"/>
            <a:chOff x="2413562" y="2233153"/>
            <a:chExt cx="3540073" cy="1277509"/>
          </a:xfrm>
        </p:grpSpPr>
        <p:sp>
          <p:nvSpPr>
            <p:cNvPr id="4" name="TextBox 3"/>
            <p:cNvSpPr txBox="1">
              <a:spLocks/>
            </p:cNvSpPr>
            <p:nvPr/>
          </p:nvSpPr>
          <p:spPr>
            <a:xfrm>
              <a:off x="2555660" y="2233153"/>
              <a:ext cx="3397975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Montserrat Light"/>
                  <a:ea typeface="Open Sans" pitchFamily="34" charset="0"/>
                  <a:cs typeface="Open Sans" pitchFamily="34" charset="0"/>
                </a:rPr>
                <a:t>В 2.5 РАЗА БОЛЬШЕ</a:t>
              </a:r>
              <a:endParaRPr lang="fr-CA" sz="2400" b="1" dirty="0">
                <a:latin typeface="Montserrat Light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13562" y="2679665"/>
              <a:ext cx="33960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100" dirty="0" smtClean="0">
                  <a:latin typeface="Montserrat Light"/>
                  <a:ea typeface="Open Sans" panose="020B0606030504020204" pitchFamily="34" charset="0"/>
                  <a:cs typeface="Open Sans" panose="020B0606030504020204" pitchFamily="34" charset="0"/>
                </a:rPr>
                <a:t>расчетного норматива</a:t>
              </a:r>
              <a:r>
                <a:rPr lang="en-US" sz="1600" spc="100" dirty="0" smtClean="0">
                  <a:latin typeface="Montserrat Ligh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sz="1600" spc="100" dirty="0" smtClean="0">
                  <a:latin typeface="Montserrat Light"/>
                  <a:ea typeface="Open Sans" panose="020B0606030504020204" pitchFamily="34" charset="0"/>
                  <a:cs typeface="Open Sans" panose="020B0606030504020204" pitchFamily="34" charset="0"/>
                </a:rPr>
                <a:t>количество монет в обращении среди населения </a:t>
              </a:r>
              <a:endParaRPr lang="fr-CA" sz="1600" spc="100" dirty="0">
                <a:latin typeface="Montserrat Ligh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3145869" y="2880365"/>
            <a:ext cx="3384375" cy="1268719"/>
            <a:chOff x="2343700" y="2233153"/>
            <a:chExt cx="3384376" cy="1268719"/>
          </a:xfrm>
        </p:grpSpPr>
        <p:sp>
          <p:nvSpPr>
            <p:cNvPr id="7" name="TextBox 6"/>
            <p:cNvSpPr txBox="1">
              <a:spLocks/>
            </p:cNvSpPr>
            <p:nvPr/>
          </p:nvSpPr>
          <p:spPr>
            <a:xfrm>
              <a:off x="2412716" y="2233153"/>
              <a:ext cx="3244626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Montserrat Light"/>
                  <a:ea typeface="Open Sans" pitchFamily="34" charset="0"/>
                  <a:cs typeface="Open Sans" pitchFamily="34" charset="0"/>
                </a:rPr>
                <a:t>ОТ 3.5 ТОНН МОНЕТ</a:t>
              </a:r>
              <a:endParaRPr lang="fr-CA" sz="2400" b="1" dirty="0">
                <a:latin typeface="Montserrat Light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43700" y="2670875"/>
              <a:ext cx="3384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100" dirty="0" smtClean="0">
                  <a:latin typeface="Montserrat Light"/>
                  <a:ea typeface="Open Sans" panose="020B0606030504020204" pitchFamily="34" charset="0"/>
                  <a:cs typeface="Open Sans" panose="020B0606030504020204" pitchFamily="34" charset="0"/>
                </a:rPr>
                <a:t>ежемесячно у </a:t>
              </a:r>
              <a:r>
                <a:rPr lang="ru-RU" sz="1600" spc="100" dirty="0">
                  <a:latin typeface="Montserrat Light"/>
                  <a:ea typeface="Open Sans" panose="020B0606030504020204" pitchFamily="34" charset="0"/>
                  <a:cs typeface="Open Sans" panose="020B0606030504020204" pitchFamily="34" charset="0"/>
                </a:rPr>
                <a:t>банков требуют юридические клиенты – ритейл компании</a:t>
              </a:r>
              <a:endParaRPr lang="fr-CA" sz="1600" spc="100" dirty="0">
                <a:latin typeface="Montserrat Ligh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193"/>
          <p:cNvGrpSpPr/>
          <p:nvPr/>
        </p:nvGrpSpPr>
        <p:grpSpPr>
          <a:xfrm>
            <a:off x="3214887" y="4774769"/>
            <a:ext cx="3244626" cy="1011864"/>
            <a:chOff x="2409727" y="2233153"/>
            <a:chExt cx="3244626" cy="1011864"/>
          </a:xfrm>
        </p:grpSpPr>
        <p:sp>
          <p:nvSpPr>
            <p:cNvPr id="10" name="TextBox 9"/>
            <p:cNvSpPr txBox="1">
              <a:spLocks/>
            </p:cNvSpPr>
            <p:nvPr/>
          </p:nvSpPr>
          <p:spPr>
            <a:xfrm>
              <a:off x="2409727" y="2233153"/>
              <a:ext cx="3244626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Montserrat Light"/>
                  <a:ea typeface="Open Sans" pitchFamily="34" charset="0"/>
                  <a:cs typeface="Open Sans" pitchFamily="34" charset="0"/>
                </a:rPr>
                <a:t>БОЛЕЕ 400 МОНЕТ</a:t>
              </a:r>
              <a:endParaRPr lang="fr-CA" sz="2400" b="1" dirty="0">
                <a:latin typeface="Montserrat Light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25751" y="2660242"/>
              <a:ext cx="2692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100" dirty="0">
                  <a:latin typeface="Montserrat Light"/>
                  <a:ea typeface="Open Sans" panose="020B0606030504020204" pitchFamily="34" charset="0"/>
                  <a:cs typeface="Open Sans" panose="020B0606030504020204" pitchFamily="34" charset="0"/>
                </a:rPr>
                <a:t>в среднем </a:t>
              </a:r>
              <a:r>
                <a:rPr lang="ru-RU" sz="1600" spc="100" dirty="0" smtClean="0">
                  <a:latin typeface="Montserrat Light"/>
                  <a:ea typeface="Open Sans" panose="020B0606030504020204" pitchFamily="34" charset="0"/>
                  <a:cs typeface="Open Sans" panose="020B0606030504020204" pitchFamily="34" charset="0"/>
                </a:rPr>
                <a:t>приходится </a:t>
              </a:r>
              <a:r>
                <a:rPr lang="ru-RU" sz="1600" spc="100" dirty="0">
                  <a:latin typeface="Montserrat Light"/>
                  <a:ea typeface="Open Sans" panose="020B0606030504020204" pitchFamily="34" charset="0"/>
                  <a:cs typeface="Open Sans" panose="020B0606030504020204" pitchFamily="34" charset="0"/>
                </a:rPr>
                <a:t>на каждого россиянина</a:t>
              </a:r>
              <a:endParaRPr lang="fr-CA" sz="1600" spc="100" dirty="0">
                <a:latin typeface="Montserrat Ligh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436244" y="2204864"/>
            <a:ext cx="521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olonna MT" pitchFamily="82" charset="0"/>
                <a:ea typeface="Cormorant Garamond Light"/>
                <a:cs typeface="Cormorant Garamond Light"/>
              </a:rPr>
              <a:t>~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36244" y="4077072"/>
            <a:ext cx="521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olonna MT" pitchFamily="82" charset="0"/>
                <a:ea typeface="Cormorant Garamond Light"/>
                <a:cs typeface="Cormorant Garamond Light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81052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3" b="32813"/>
          <a:stretch>
            <a:fillRect/>
          </a:stretch>
        </p:blipFill>
        <p:spPr>
          <a:xfrm>
            <a:off x="449263" y="841378"/>
            <a:ext cx="11291887" cy="2587625"/>
          </a:xfrm>
          <a:custGeom>
            <a:avLst/>
            <a:gdLst>
              <a:gd name="T0" fmla="*/ 0 w 11292840"/>
              <a:gd name="T1" fmla="*/ 0 h 2588079"/>
              <a:gd name="T2" fmla="*/ 11292840 w 11292840"/>
              <a:gd name="T3" fmla="*/ 0 h 2588079"/>
              <a:gd name="T4" fmla="*/ 11292840 w 11292840"/>
              <a:gd name="T5" fmla="*/ 2588079 h 2588079"/>
              <a:gd name="T6" fmla="*/ 0 w 11292840"/>
              <a:gd name="T7" fmla="*/ 2588079 h 25880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92840" h="2588079">
                <a:moveTo>
                  <a:pt x="0" y="0"/>
                </a:moveTo>
                <a:lnTo>
                  <a:pt x="11292840" y="0"/>
                </a:lnTo>
                <a:lnTo>
                  <a:pt x="11292840" y="2588079"/>
                </a:lnTo>
                <a:lnTo>
                  <a:pt x="0" y="258807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TextBox 19"/>
          <p:cNvSpPr txBox="1"/>
          <p:nvPr/>
        </p:nvSpPr>
        <p:spPr>
          <a:xfrm>
            <a:off x="5015086" y="3422144"/>
            <a:ext cx="69847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spc="600" dirty="0">
                <a:latin typeface="Montserrat Semi" charset="0"/>
                <a:ea typeface="Montserrat Semi" charset="0"/>
                <a:cs typeface="Montserrat Semi" charset="0"/>
              </a:rPr>
              <a:t>Привлечение новых клиентов в торговые </a:t>
            </a:r>
            <a:r>
              <a:rPr lang="ru-RU" sz="1600" b="1" spc="600" dirty="0" smtClean="0">
                <a:latin typeface="Montserrat Semi" charset="0"/>
                <a:ea typeface="Montserrat Semi" charset="0"/>
                <a:cs typeface="Montserrat Semi" charset="0"/>
              </a:rPr>
              <a:t>точки</a:t>
            </a:r>
          </a:p>
          <a:p>
            <a:pPr>
              <a:defRPr/>
            </a:pPr>
            <a:endParaRPr lang="ru-RU" sz="1600" b="1" spc="600" dirty="0">
              <a:latin typeface="Montserrat Semi" charset="0"/>
              <a:ea typeface="Montserrat Semi" charset="0"/>
              <a:cs typeface="Montserrat Semi" charset="0"/>
            </a:endParaRPr>
          </a:p>
          <a:p>
            <a:pPr>
              <a:defRPr/>
            </a:pPr>
            <a:r>
              <a:rPr lang="ru-RU" sz="1600" b="1" spc="600" dirty="0">
                <a:latin typeface="Montserrat Semi" charset="0"/>
                <a:ea typeface="Montserrat Semi" charset="0"/>
                <a:cs typeface="Montserrat Semi" charset="0"/>
              </a:rPr>
              <a:t>Увеличение </a:t>
            </a:r>
            <a:r>
              <a:rPr lang="ru-RU" sz="1600" b="1" spc="600" dirty="0" smtClean="0">
                <a:latin typeface="Montserrat Semi" charset="0"/>
                <a:ea typeface="Montserrat Semi" charset="0"/>
                <a:cs typeface="Montserrat Semi" charset="0"/>
              </a:rPr>
              <a:t>суммы </a:t>
            </a:r>
            <a:r>
              <a:rPr lang="ru-RU" sz="1600" b="1" spc="600" dirty="0">
                <a:latin typeface="Montserrat Semi" charset="0"/>
                <a:ea typeface="Montserrat Semi" charset="0"/>
                <a:cs typeface="Montserrat Semi" charset="0"/>
              </a:rPr>
              <a:t>покупки при оплате товаров монетами </a:t>
            </a:r>
            <a:endParaRPr lang="ru-RU" sz="1600" b="1" spc="600" dirty="0" smtClean="0">
              <a:latin typeface="Montserrat Semi" charset="0"/>
              <a:ea typeface="Montserrat Semi" charset="0"/>
              <a:cs typeface="Montserrat Semi" charset="0"/>
            </a:endParaRPr>
          </a:p>
          <a:p>
            <a:pPr>
              <a:defRPr/>
            </a:pPr>
            <a:endParaRPr lang="ru-RU" sz="1600" b="1" spc="600" dirty="0">
              <a:latin typeface="Montserrat Semi" charset="0"/>
              <a:ea typeface="Montserrat Semi" charset="0"/>
              <a:cs typeface="Montserrat Semi" charset="0"/>
            </a:endParaRPr>
          </a:p>
          <a:p>
            <a:pPr>
              <a:defRPr/>
            </a:pPr>
            <a:r>
              <a:rPr lang="ru-RU" sz="1600" b="1" spc="600" dirty="0">
                <a:latin typeface="Montserrat Semi" charset="0"/>
                <a:ea typeface="Montserrat Semi" charset="0"/>
                <a:cs typeface="Montserrat Semi" charset="0"/>
              </a:rPr>
              <a:t>Бесплатная разменная монета для касс в любой момент времени  </a:t>
            </a:r>
            <a:endParaRPr lang="ru-RU" sz="1600" b="1" spc="600" dirty="0" smtClean="0">
              <a:latin typeface="Montserrat Semi" charset="0"/>
              <a:ea typeface="Montserrat Semi" charset="0"/>
              <a:cs typeface="Montserrat Semi" charset="0"/>
            </a:endParaRPr>
          </a:p>
          <a:p>
            <a:pPr>
              <a:defRPr/>
            </a:pPr>
            <a:endParaRPr lang="ru-RU" sz="1600" b="1" spc="600" dirty="0">
              <a:latin typeface="Montserrat Semi" charset="0"/>
              <a:ea typeface="Montserrat Semi" charset="0"/>
              <a:cs typeface="Montserrat Semi" charset="0"/>
            </a:endParaRPr>
          </a:p>
          <a:p>
            <a:pPr>
              <a:defRPr/>
            </a:pPr>
            <a:r>
              <a:rPr lang="ru-RU" sz="1600" b="1" spc="600" dirty="0">
                <a:latin typeface="Montserrat Semi" charset="0"/>
                <a:ea typeface="Montserrat Semi" charset="0"/>
                <a:cs typeface="Montserrat Semi" charset="0"/>
              </a:rPr>
              <a:t>Полностью готовое решение по обработке </a:t>
            </a:r>
            <a:r>
              <a:rPr lang="ru-RU" sz="1600" b="1" spc="600" dirty="0" smtClean="0">
                <a:latin typeface="Montserrat Semi" charset="0"/>
                <a:ea typeface="Montserrat Semi" charset="0"/>
                <a:cs typeface="Montserrat Semi" charset="0"/>
              </a:rPr>
              <a:t>наличности</a:t>
            </a:r>
          </a:p>
          <a:p>
            <a:pPr>
              <a:defRPr/>
            </a:pPr>
            <a:endParaRPr lang="ru-RU" sz="1600" b="1" spc="600" dirty="0">
              <a:latin typeface="Montserrat Semi" charset="0"/>
              <a:ea typeface="Montserrat Semi" charset="0"/>
              <a:cs typeface="Montserrat Semi" charset="0"/>
            </a:endParaRPr>
          </a:p>
          <a:p>
            <a:pPr>
              <a:defRPr/>
            </a:pPr>
            <a:r>
              <a:rPr lang="ru-RU" sz="1600" b="1" spc="600" dirty="0">
                <a:latin typeface="Montserrat Semi" charset="0"/>
                <a:ea typeface="Montserrat Semi" charset="0"/>
                <a:cs typeface="Montserrat Semi" charset="0"/>
              </a:rPr>
              <a:t>Низкие затраты – Низкая стоимость обслуживания- Высокие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spc="6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9643" name="TextBox 28"/>
          <p:cNvSpPr txBox="1">
            <a:spLocks noChangeArrowheads="1"/>
          </p:cNvSpPr>
          <p:nvPr/>
        </p:nvSpPr>
        <p:spPr bwMode="auto">
          <a:xfrm>
            <a:off x="1637172" y="2564904"/>
            <a:ext cx="8949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ТЕРМИНАЛЫ САМООБСЛУЖИВАНИЯ </a:t>
            </a:r>
            <a:endParaRPr lang="en-US" sz="3600" b="1" dirty="0">
              <a:solidFill>
                <a:schemeClr val="bg1"/>
              </a:solidFill>
              <a:latin typeface="Colonna MT" pitchFamily="82" charset="0"/>
              <a:ea typeface="Cormorant Garamond Light"/>
              <a:cs typeface="Cormorant Garamond Ligh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3429000"/>
            <a:ext cx="4357700" cy="326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37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3" y="260648"/>
            <a:ext cx="1219041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  <a:spcAft>
                <a:spcPts val="1200"/>
              </a:spcAft>
              <a:defRPr/>
            </a:pPr>
            <a:r>
              <a:rPr lang="ru-RU" sz="3200" spc="300" dirty="0" smtClean="0">
                <a:latin typeface="Montserrat" charset="0"/>
                <a:ea typeface="Montserrat" charset="0"/>
                <a:cs typeface="Montserrat" charset="0"/>
              </a:rPr>
              <a:t>ТЕХНОЛОГИЧЕСКА СХЕМА РЕЦИРКУЛЯЦИИ МОНЕТ</a:t>
            </a:r>
            <a:endParaRPr lang="en-US" sz="32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28" y="3295576"/>
            <a:ext cx="2516512" cy="178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7998" r="11343" b="15998"/>
          <a:stretch/>
        </p:blipFill>
        <p:spPr>
          <a:xfrm>
            <a:off x="5311299" y="1556796"/>
            <a:ext cx="1135781" cy="98177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85" y="1771145"/>
            <a:ext cx="1065572" cy="1657859"/>
          </a:xfrm>
          <a:prstGeom prst="rect">
            <a:avLst/>
          </a:prstGeom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63" y="1791134"/>
            <a:ext cx="920953" cy="86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2422" y="1604244"/>
            <a:ext cx="931093" cy="110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 descr="C:\Users\sab\Desktop\Оборудование\CTcoin\CTcoin CDS 4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6770" y="1995586"/>
            <a:ext cx="868923" cy="136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39" y="5124264"/>
            <a:ext cx="1118834" cy="1365332"/>
          </a:xfrm>
          <a:prstGeom prst="rect">
            <a:avLst/>
          </a:prstGeom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2422" y="4988620"/>
            <a:ext cx="931093" cy="110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 descr="C:\Users\sab\Desktop\Оборудование\CTcoin\CTcoin CDS 4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6770" y="5451970"/>
            <a:ext cx="868923" cy="136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27"/>
          <p:cNvSpPr>
            <a:spLocks noChangeArrowheads="1"/>
          </p:cNvSpPr>
          <p:nvPr/>
        </p:nvSpPr>
        <p:spPr bwMode="auto">
          <a:xfrm>
            <a:off x="3502922" y="1196752"/>
            <a:ext cx="4752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dirty="0" smtClean="0">
                <a:latin typeface="Cormorant Garamond"/>
                <a:ea typeface="Cormorant Garamond Light"/>
                <a:cs typeface="Cormorant Garamond Light"/>
              </a:rPr>
              <a:t>РКЦ БАНК РОССИИ</a:t>
            </a:r>
            <a:endParaRPr lang="en-US" dirty="0">
              <a:latin typeface="Cormorant Garamond Light"/>
              <a:ea typeface="Cormorant Garamond Light"/>
              <a:cs typeface="Cormorant Garamond Light"/>
            </a:endParaRPr>
          </a:p>
        </p:txBody>
      </p:sp>
      <p:sp>
        <p:nvSpPr>
          <p:cNvPr id="62" name="Rectangle 27"/>
          <p:cNvSpPr>
            <a:spLocks noChangeArrowheads="1"/>
          </p:cNvSpPr>
          <p:nvPr/>
        </p:nvSpPr>
        <p:spPr bwMode="auto">
          <a:xfrm>
            <a:off x="3502923" y="5147900"/>
            <a:ext cx="4752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dirty="0" smtClean="0">
                <a:latin typeface="Cormorant Garamond"/>
                <a:ea typeface="Cormorant Garamond Light"/>
                <a:cs typeface="Cormorant Garamond Light"/>
              </a:rPr>
              <a:t>КАССОВЫЙ ЦЕНТР</a:t>
            </a:r>
            <a:endParaRPr lang="en-US" dirty="0">
              <a:latin typeface="Cormorant Garamond Light"/>
              <a:ea typeface="Cormorant Garamond Light"/>
              <a:cs typeface="Cormorant Garamond Light"/>
            </a:endParaRPr>
          </a:p>
        </p:txBody>
      </p:sp>
      <p:sp>
        <p:nvSpPr>
          <p:cNvPr id="63" name="Rectangle 27"/>
          <p:cNvSpPr>
            <a:spLocks noChangeArrowheads="1"/>
          </p:cNvSpPr>
          <p:nvPr/>
        </p:nvSpPr>
        <p:spPr bwMode="auto">
          <a:xfrm>
            <a:off x="118547" y="1196760"/>
            <a:ext cx="4752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>
                <a:latin typeface="Cormorant Garamond"/>
                <a:ea typeface="Cormorant Garamond Light"/>
                <a:cs typeface="Cormorant Garamond Light"/>
              </a:rPr>
              <a:t>ОПЕРАЦИОННАЯ</a:t>
            </a:r>
          </a:p>
          <a:p>
            <a:pPr eaLnBrk="1" hangingPunct="1"/>
            <a:r>
              <a:rPr lang="ru-RU" dirty="0" smtClean="0">
                <a:latin typeface="Cormorant Garamond"/>
                <a:ea typeface="Cormorant Garamond Light"/>
                <a:cs typeface="Cormorant Garamond Light"/>
              </a:rPr>
              <a:t>КАССА</a:t>
            </a:r>
            <a:endParaRPr lang="en-US" dirty="0">
              <a:latin typeface="Cormorant Garamond Light"/>
              <a:ea typeface="Cormorant Garamond Light"/>
              <a:cs typeface="Cormorant Garamond Light"/>
            </a:endParaRPr>
          </a:p>
        </p:txBody>
      </p:sp>
      <p:sp>
        <p:nvSpPr>
          <p:cNvPr id="64" name="Rectangle 27"/>
          <p:cNvSpPr>
            <a:spLocks noChangeArrowheads="1"/>
          </p:cNvSpPr>
          <p:nvPr/>
        </p:nvSpPr>
        <p:spPr bwMode="auto">
          <a:xfrm>
            <a:off x="118547" y="4821707"/>
            <a:ext cx="4752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>
                <a:latin typeface="Cormorant Garamond"/>
                <a:ea typeface="Cormorant Garamond Light"/>
                <a:cs typeface="Cormorant Garamond Light"/>
              </a:rPr>
              <a:t>КАССОВЫЙ </a:t>
            </a:r>
          </a:p>
          <a:p>
            <a:pPr eaLnBrk="1" hangingPunct="1"/>
            <a:r>
              <a:rPr lang="ru-RU" dirty="0" smtClean="0">
                <a:latin typeface="Cormorant Garamond Light"/>
                <a:ea typeface="Cormorant Garamond Light"/>
                <a:cs typeface="Cormorant Garamond Light"/>
              </a:rPr>
              <a:t>УЗЕЛ</a:t>
            </a:r>
            <a:endParaRPr lang="en-US" dirty="0">
              <a:latin typeface="Cormorant Garamond Light"/>
              <a:ea typeface="Cormorant Garamond Light"/>
              <a:cs typeface="Cormorant Garamond Light"/>
            </a:endParaRPr>
          </a:p>
        </p:txBody>
      </p:sp>
      <p:sp>
        <p:nvSpPr>
          <p:cNvPr id="65" name="Rectangle 27"/>
          <p:cNvSpPr>
            <a:spLocks noChangeArrowheads="1"/>
          </p:cNvSpPr>
          <p:nvPr/>
        </p:nvSpPr>
        <p:spPr bwMode="auto">
          <a:xfrm>
            <a:off x="7221866" y="1196760"/>
            <a:ext cx="4752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ru-RU" dirty="0" smtClean="0">
                <a:latin typeface="Cormorant Garamond"/>
                <a:ea typeface="Cormorant Garamond Light"/>
                <a:cs typeface="Cormorant Garamond Light"/>
              </a:rPr>
              <a:t>ТОРГОВЫЕ</a:t>
            </a:r>
          </a:p>
          <a:p>
            <a:pPr algn="r" eaLnBrk="1" hangingPunct="1"/>
            <a:r>
              <a:rPr lang="ru-RU" dirty="0" smtClean="0">
                <a:latin typeface="Cormorant Garamond"/>
                <a:ea typeface="Cormorant Garamond Light"/>
                <a:cs typeface="Cormorant Garamond Light"/>
              </a:rPr>
              <a:t>ТОЧКИ</a:t>
            </a:r>
            <a:endParaRPr lang="en-US" dirty="0">
              <a:latin typeface="Cormorant Garamond Light"/>
              <a:ea typeface="Cormorant Garamond Light"/>
              <a:cs typeface="Cormorant Garamond Light"/>
            </a:endParaRPr>
          </a:p>
        </p:txBody>
      </p:sp>
      <p:sp>
        <p:nvSpPr>
          <p:cNvPr id="66" name="Rectangle 27"/>
          <p:cNvSpPr>
            <a:spLocks noChangeArrowheads="1"/>
          </p:cNvSpPr>
          <p:nvPr/>
        </p:nvSpPr>
        <p:spPr bwMode="auto">
          <a:xfrm>
            <a:off x="7221866" y="4797160"/>
            <a:ext cx="475252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ru-RU" dirty="0" smtClean="0">
                <a:latin typeface="Cormorant Garamond"/>
                <a:ea typeface="Cormorant Garamond Light"/>
                <a:cs typeface="Cormorant Garamond Light"/>
              </a:rPr>
              <a:t>ЗОНА </a:t>
            </a:r>
          </a:p>
          <a:p>
            <a:pPr algn="r" eaLnBrk="1" hangingPunct="1"/>
            <a:r>
              <a:rPr lang="ru-RU" sz="1600" dirty="0" smtClean="0">
                <a:latin typeface="Cormorant Garamond"/>
                <a:ea typeface="Cormorant Garamond Light"/>
                <a:cs typeface="Cormorant Garamond Light"/>
              </a:rPr>
              <a:t>САМООБСЛУЖИВАНИЯ</a:t>
            </a:r>
          </a:p>
          <a:p>
            <a:pPr algn="r" eaLnBrk="1" hangingPunct="1"/>
            <a:r>
              <a:rPr lang="ru-RU" dirty="0" smtClean="0">
                <a:latin typeface="Cormorant Garamond"/>
                <a:ea typeface="Cormorant Garamond Light"/>
                <a:cs typeface="Cormorant Garamond Light"/>
              </a:rPr>
              <a:t>ОПЕРО </a:t>
            </a:r>
          </a:p>
          <a:p>
            <a:pPr algn="r" eaLnBrk="1" hangingPunct="1"/>
            <a:endParaRPr lang="en-US" dirty="0">
              <a:latin typeface="Cormorant Garamond Light"/>
              <a:ea typeface="Cormorant Garamond Light"/>
              <a:cs typeface="Cormorant Garamond Light"/>
            </a:endParaRPr>
          </a:p>
        </p:txBody>
      </p:sp>
      <p:sp>
        <p:nvSpPr>
          <p:cNvPr id="40" name="Стрелка вверх 39"/>
          <p:cNvSpPr/>
          <p:nvPr/>
        </p:nvSpPr>
        <p:spPr>
          <a:xfrm>
            <a:off x="5519143" y="2564904"/>
            <a:ext cx="360040" cy="580838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 вверх 66"/>
          <p:cNvSpPr/>
          <p:nvPr/>
        </p:nvSpPr>
        <p:spPr>
          <a:xfrm flipV="1">
            <a:off x="5934205" y="2564904"/>
            <a:ext cx="360040" cy="580838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 вверх 67"/>
          <p:cNvSpPr/>
          <p:nvPr/>
        </p:nvSpPr>
        <p:spPr>
          <a:xfrm rot="18513771">
            <a:off x="3746186" y="2572765"/>
            <a:ext cx="360040" cy="1082232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 вверх 68"/>
          <p:cNvSpPr/>
          <p:nvPr/>
        </p:nvSpPr>
        <p:spPr>
          <a:xfrm rot="13743956">
            <a:off x="3674165" y="4294854"/>
            <a:ext cx="360040" cy="1156030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 вверх 70"/>
          <p:cNvSpPr/>
          <p:nvPr/>
        </p:nvSpPr>
        <p:spPr>
          <a:xfrm rot="7713771">
            <a:off x="3469760" y="2873012"/>
            <a:ext cx="360040" cy="1105083"/>
          </a:xfrm>
          <a:prstGeom prst="up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трелка вверх 71"/>
          <p:cNvSpPr/>
          <p:nvPr/>
        </p:nvSpPr>
        <p:spPr>
          <a:xfrm rot="13886229" flipV="1">
            <a:off x="3469760" y="3987644"/>
            <a:ext cx="360040" cy="1105083"/>
          </a:xfrm>
          <a:prstGeom prst="up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верх 72"/>
          <p:cNvSpPr/>
          <p:nvPr/>
        </p:nvSpPr>
        <p:spPr>
          <a:xfrm rot="13886229" flipH="1">
            <a:off x="7856294" y="2895314"/>
            <a:ext cx="360040" cy="1105083"/>
          </a:xfrm>
          <a:prstGeom prst="up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верх 73"/>
          <p:cNvSpPr/>
          <p:nvPr/>
        </p:nvSpPr>
        <p:spPr>
          <a:xfrm rot="7763580" flipH="1" flipV="1">
            <a:off x="7853288" y="4014319"/>
            <a:ext cx="360040" cy="1105083"/>
          </a:xfrm>
          <a:prstGeom prst="up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трелка вверх 74"/>
          <p:cNvSpPr/>
          <p:nvPr/>
        </p:nvSpPr>
        <p:spPr>
          <a:xfrm rot="5400000" flipH="1" flipV="1">
            <a:off x="5754190" y="4307337"/>
            <a:ext cx="360041" cy="3414595"/>
          </a:xfrm>
          <a:prstGeom prst="up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HP\Downloads\kisspng-computer-icons-coin-money-5af5c16ee3e3b7.5063765915260552789334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2222139"/>
            <a:ext cx="894744" cy="6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HP\Downloads\kisspng-computer-icons-coin-money-5af5c16ee3e3b7.5063765915260552789334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736" y="2330261"/>
            <a:ext cx="894744" cy="6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HP\Downloads\kisspng-computer-icons-coin-money-5af5c16ee3e3b7.5063765915260552789334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5" y="5668603"/>
            <a:ext cx="894744" cy="6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C:\Users\HP\Downloads\kisspng-computer-icons-coin-money-5af5c16ee3e3b7.5063765915260552789334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736" y="5805264"/>
            <a:ext cx="894744" cy="6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9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12"/>
          <p:cNvSpPr txBox="1">
            <a:spLocks noChangeArrowheads="1"/>
          </p:cNvSpPr>
          <p:nvPr/>
        </p:nvSpPr>
        <p:spPr bwMode="auto">
          <a:xfrm>
            <a:off x="361908" y="222250"/>
            <a:ext cx="88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  <a:latin typeface="Space Age"/>
                <a:ea typeface="Space Age"/>
                <a:cs typeface="Space Age"/>
              </a:rPr>
              <a:t>Omah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495230" y="6432550"/>
            <a:ext cx="24920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3967" y="6432550"/>
            <a:ext cx="24920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4" name="TextBox 15"/>
          <p:cNvSpPr txBox="1">
            <a:spLocks noChangeArrowheads="1"/>
          </p:cNvSpPr>
          <p:nvPr/>
        </p:nvSpPr>
        <p:spPr bwMode="auto">
          <a:xfrm>
            <a:off x="1753960" y="6318250"/>
            <a:ext cx="13901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www.</a:t>
            </a:r>
            <a:r>
              <a:rPr lang="en-US" sz="900" b="1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</a:rPr>
              <a:t>yourwebsite</a:t>
            </a:r>
            <a:r>
              <a:rPr lang="en-US" sz="90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.com</a:t>
            </a:r>
          </a:p>
        </p:txBody>
      </p:sp>
      <p:sp>
        <p:nvSpPr>
          <p:cNvPr id="56325" name="TextBox 16"/>
          <p:cNvSpPr txBox="1">
            <a:spLocks noChangeArrowheads="1"/>
          </p:cNvSpPr>
          <p:nvPr/>
        </p:nvSpPr>
        <p:spPr bwMode="auto">
          <a:xfrm>
            <a:off x="712700" y="6318250"/>
            <a:ext cx="5822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slide : </a:t>
            </a:r>
            <a:fld id="{55DBC183-91DA-46DB-8A02-947B0B1A5D91}" type="slidenum">
              <a:rPr lang="en-US" sz="900" b="1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</a:rPr>
              <a:pPr eaLnBrk="1" hangingPunct="1"/>
              <a:t>6</a:t>
            </a:fld>
            <a:endParaRPr lang="en-US" sz="900" b="1">
              <a:solidFill>
                <a:schemeClr val="bg1"/>
              </a:solidFill>
              <a:latin typeface="Cormorant Garamond"/>
              <a:ea typeface="Cormorant Garamond"/>
              <a:cs typeface="Cormorant Garamond"/>
            </a:endParaRPr>
          </a:p>
        </p:txBody>
      </p:sp>
      <p:sp>
        <p:nvSpPr>
          <p:cNvPr id="56326" name="TextBox 17"/>
          <p:cNvSpPr txBox="1">
            <a:spLocks noChangeArrowheads="1"/>
          </p:cNvSpPr>
          <p:nvPr/>
        </p:nvSpPr>
        <p:spPr bwMode="auto">
          <a:xfrm>
            <a:off x="9191266" y="6318250"/>
            <a:ext cx="26356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90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©2015 </a:t>
            </a:r>
            <a:r>
              <a:rPr lang="en-US" sz="900" b="1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</a:rPr>
              <a:t>Omah Presentation. </a:t>
            </a:r>
            <a:r>
              <a:rPr lang="en-US" sz="90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All Right Reserved</a:t>
            </a:r>
          </a:p>
        </p:txBody>
      </p:sp>
      <p:sp>
        <p:nvSpPr>
          <p:cNvPr id="56327" name="TextBox 18"/>
          <p:cNvSpPr txBox="1">
            <a:spLocks noChangeArrowheads="1"/>
          </p:cNvSpPr>
          <p:nvPr/>
        </p:nvSpPr>
        <p:spPr bwMode="auto">
          <a:xfrm>
            <a:off x="1744442" y="1928815"/>
            <a:ext cx="209865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4500"/>
              </a:lnSpc>
            </a:pPr>
            <a:r>
              <a:rPr lang="en-US" sz="4400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BREAK</a:t>
            </a:r>
          </a:p>
          <a:p>
            <a:pPr eaLnBrk="1" hangingPunct="1">
              <a:lnSpc>
                <a:spcPts val="4500"/>
              </a:lnSpc>
            </a:pPr>
            <a:r>
              <a:rPr lang="en-US" sz="4400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SLIDE</a:t>
            </a:r>
          </a:p>
        </p:txBody>
      </p:sp>
      <p:sp>
        <p:nvSpPr>
          <p:cNvPr id="56328" name="Rectangle 19"/>
          <p:cNvSpPr>
            <a:spLocks noChangeArrowheads="1"/>
          </p:cNvSpPr>
          <p:nvPr/>
        </p:nvSpPr>
        <p:spPr bwMode="auto">
          <a:xfrm>
            <a:off x="1744437" y="3860807"/>
            <a:ext cx="43761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sz="1200" b="1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</a:rPr>
              <a:t>Far far away, </a:t>
            </a:r>
            <a:r>
              <a:rPr lang="en-US" sz="120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behind the word mountains, far from the countries Vokalia and Consonantia, there live the blind texts. Separated they live in Bookmarksgrove right at the coast of the Semantics, a large language ocean.</a:t>
            </a:r>
          </a:p>
        </p:txBody>
      </p:sp>
      <p:sp>
        <p:nvSpPr>
          <p:cNvPr id="56329" name="TextBox 20"/>
          <p:cNvSpPr txBox="1">
            <a:spLocks noChangeArrowheads="1"/>
          </p:cNvSpPr>
          <p:nvPr/>
        </p:nvSpPr>
        <p:spPr bwMode="auto">
          <a:xfrm>
            <a:off x="1744436" y="3460755"/>
            <a:ext cx="16097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This is awesome title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3395316" y="5052961"/>
            <a:ext cx="5253810" cy="140038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4500"/>
              </a:lnSpc>
              <a:spcAft>
                <a:spcPts val="1200"/>
              </a:spcAft>
              <a:defRPr/>
            </a:pPr>
            <a:r>
              <a:rPr lang="ru-RU" sz="3600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РОБОТИЗАЦИЯ </a:t>
            </a:r>
            <a:r>
              <a:rPr lang="en-US" sz="4400" b="1" i="1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&amp;</a:t>
            </a:r>
            <a:endParaRPr lang="ru-RU" sz="3600" b="1" i="1" spc="600" dirty="0" smtClean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>
              <a:lnSpc>
                <a:spcPts val="4500"/>
              </a:lnSpc>
              <a:spcAft>
                <a:spcPts val="600"/>
              </a:spcAft>
              <a:defRPr/>
            </a:pPr>
            <a:r>
              <a:rPr lang="ru-RU" sz="3600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АВТОМАТИЗАЦИЯ</a:t>
            </a:r>
            <a:endParaRPr lang="en-US" sz="36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/>
          <p:nvPr/>
        </p:nvSpPr>
        <p:spPr>
          <a:xfrm>
            <a:off x="449207" y="846038"/>
            <a:ext cx="5646001" cy="51752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5206" y="1955800"/>
            <a:ext cx="4012678" cy="33353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60424" name="Rectangle 36"/>
          <p:cNvSpPr>
            <a:spLocks noChangeArrowheads="1"/>
          </p:cNvSpPr>
          <p:nvPr/>
        </p:nvSpPr>
        <p:spPr bwMode="auto">
          <a:xfrm>
            <a:off x="6988854" y="3132138"/>
            <a:ext cx="22253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sz="1200" b="1">
                <a:solidFill>
                  <a:schemeClr val="bg1"/>
                </a:solidFill>
                <a:latin typeface="Cormorant Garamond"/>
                <a:ea typeface="Cormorant Garamond"/>
                <a:cs typeface="Cormorant Garamond"/>
              </a:rPr>
              <a:t>Far far away, </a:t>
            </a:r>
            <a:r>
              <a:rPr lang="en-US" sz="120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behind the word mountains, far from the countries Vokalia and Consonantia, there live the blind texts. Separated they live in Bookmarksgrove right at the coast of the Semantics, a large language ocean.</a:t>
            </a:r>
          </a:p>
        </p:txBody>
      </p:sp>
      <p:sp>
        <p:nvSpPr>
          <p:cNvPr id="60425" name="TextBox 37"/>
          <p:cNvSpPr txBox="1">
            <a:spLocks noChangeArrowheads="1"/>
          </p:cNvSpPr>
          <p:nvPr/>
        </p:nvSpPr>
        <p:spPr bwMode="auto">
          <a:xfrm>
            <a:off x="6988853" y="2730509"/>
            <a:ext cx="16097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ormorant Garamond Light"/>
                <a:ea typeface="Cormorant Garamond Light"/>
                <a:cs typeface="Cormorant Garamond Light"/>
              </a:rPr>
              <a:t>This is awesome title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36" r="26336"/>
          <a:stretch/>
        </p:blipFill>
        <p:spPr>
          <a:xfrm>
            <a:off x="6096005" y="841378"/>
            <a:ext cx="2073275" cy="3095625"/>
          </a:xfrm>
          <a:custGeom>
            <a:avLst/>
            <a:gdLst>
              <a:gd name="T0" fmla="*/ 0 w 2074334"/>
              <a:gd name="T1" fmla="*/ 0 h 3096079"/>
              <a:gd name="T2" fmla="*/ 2074334 w 2074334"/>
              <a:gd name="T3" fmla="*/ 0 h 3096079"/>
              <a:gd name="T4" fmla="*/ 2074334 w 2074334"/>
              <a:gd name="T5" fmla="*/ 3096079 h 3096079"/>
              <a:gd name="T6" fmla="*/ 0 w 2074334"/>
              <a:gd name="T7" fmla="*/ 3096079 h 30960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4334" h="3096079">
                <a:moveTo>
                  <a:pt x="0" y="0"/>
                </a:moveTo>
                <a:lnTo>
                  <a:pt x="2074334" y="0"/>
                </a:lnTo>
                <a:lnTo>
                  <a:pt x="2074334" y="3096079"/>
                </a:lnTo>
                <a:lnTo>
                  <a:pt x="0" y="309607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25213"/>
          <a:stretch/>
        </p:blipFill>
        <p:spPr>
          <a:xfrm>
            <a:off x="6096005" y="3937001"/>
            <a:ext cx="2073275" cy="2079625"/>
          </a:xfrm>
          <a:custGeom>
            <a:avLst/>
            <a:gdLst>
              <a:gd name="T0" fmla="*/ 0 w 2074334"/>
              <a:gd name="T1" fmla="*/ 0 h 2080080"/>
              <a:gd name="T2" fmla="*/ 2074334 w 2074334"/>
              <a:gd name="T3" fmla="*/ 0 h 2080080"/>
              <a:gd name="T4" fmla="*/ 2074334 w 2074334"/>
              <a:gd name="T5" fmla="*/ 2080080 h 2080080"/>
              <a:gd name="T6" fmla="*/ 0 w 2074334"/>
              <a:gd name="T7" fmla="*/ 2080080 h 20800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4334" h="2080080">
                <a:moveTo>
                  <a:pt x="0" y="0"/>
                </a:moveTo>
                <a:lnTo>
                  <a:pt x="2074334" y="0"/>
                </a:lnTo>
                <a:lnTo>
                  <a:pt x="2074334" y="2080080"/>
                </a:lnTo>
                <a:lnTo>
                  <a:pt x="0" y="20800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" b="9707"/>
          <a:stretch/>
        </p:blipFill>
        <p:spPr>
          <a:xfrm>
            <a:off x="8169280" y="841378"/>
            <a:ext cx="3571875" cy="2079625"/>
          </a:xfrm>
          <a:custGeom>
            <a:avLst/>
            <a:gdLst>
              <a:gd name="T0" fmla="*/ 0 w 3572086"/>
              <a:gd name="T1" fmla="*/ 0 h 2080080"/>
              <a:gd name="T2" fmla="*/ 3572086 w 3572086"/>
              <a:gd name="T3" fmla="*/ 0 h 2080080"/>
              <a:gd name="T4" fmla="*/ 3572086 w 3572086"/>
              <a:gd name="T5" fmla="*/ 2080080 h 2080080"/>
              <a:gd name="T6" fmla="*/ 0 w 3572086"/>
              <a:gd name="T7" fmla="*/ 2080080 h 20800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72086" h="2080080">
                <a:moveTo>
                  <a:pt x="0" y="0"/>
                </a:moveTo>
                <a:lnTo>
                  <a:pt x="3572086" y="0"/>
                </a:lnTo>
                <a:lnTo>
                  <a:pt x="3572086" y="2080080"/>
                </a:lnTo>
                <a:lnTo>
                  <a:pt x="0" y="20800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8" r="17548"/>
          <a:stretch/>
        </p:blipFill>
        <p:spPr>
          <a:xfrm>
            <a:off x="8169280" y="2921001"/>
            <a:ext cx="3571875" cy="3095625"/>
          </a:xfrm>
          <a:custGeom>
            <a:avLst/>
            <a:gdLst>
              <a:gd name="T0" fmla="*/ 0 w 3572086"/>
              <a:gd name="T1" fmla="*/ 0 h 3096079"/>
              <a:gd name="T2" fmla="*/ 3572086 w 3572086"/>
              <a:gd name="T3" fmla="*/ 0 h 3096079"/>
              <a:gd name="T4" fmla="*/ 3572086 w 3572086"/>
              <a:gd name="T5" fmla="*/ 3096079 h 3096079"/>
              <a:gd name="T6" fmla="*/ 0 w 3572086"/>
              <a:gd name="T7" fmla="*/ 3096079 h 30960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72086" h="3096079">
                <a:moveTo>
                  <a:pt x="0" y="0"/>
                </a:moveTo>
                <a:lnTo>
                  <a:pt x="3572086" y="0"/>
                </a:lnTo>
                <a:lnTo>
                  <a:pt x="3572086" y="3096079"/>
                </a:lnTo>
                <a:lnTo>
                  <a:pt x="0" y="309607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Прямоугольник 5"/>
          <p:cNvSpPr/>
          <p:nvPr/>
        </p:nvSpPr>
        <p:spPr>
          <a:xfrm>
            <a:off x="453967" y="1916833"/>
            <a:ext cx="5641240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  <a:defRPr/>
            </a:pPr>
            <a:r>
              <a:rPr lang="ru-RU" sz="2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СОЗДАНИЕ ПОД ЭГИДОЙ АССОЦИАЦИИ </a:t>
            </a:r>
          </a:p>
          <a:p>
            <a:pPr algn="ctr">
              <a:lnSpc>
                <a:spcPts val="4500"/>
              </a:lnSpc>
              <a:defRPr/>
            </a:pPr>
            <a:r>
              <a:rPr lang="ru-RU" sz="2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РОБОТИЗТРОВАННОГО РЕШЕНИЯ</a:t>
            </a:r>
          </a:p>
          <a:p>
            <a:pPr algn="ctr">
              <a:lnSpc>
                <a:spcPts val="4500"/>
              </a:lnSpc>
              <a:defRPr/>
            </a:pPr>
            <a:r>
              <a:rPr lang="ru-RU" sz="2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РОССИЙСКОГО ПРОИЗВОДСТВА</a:t>
            </a:r>
            <a:endParaRPr lang="en-US" sz="2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2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9205" y="692696"/>
            <a:ext cx="11292005" cy="5175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205" y="803969"/>
            <a:ext cx="11292005" cy="51752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62474" name="Group 39"/>
          <p:cNvGrpSpPr>
            <a:grpSpLocks/>
          </p:cNvGrpSpPr>
          <p:nvPr/>
        </p:nvGrpSpPr>
        <p:grpSpPr bwMode="auto">
          <a:xfrm>
            <a:off x="8320589" y="4132264"/>
            <a:ext cx="1843710" cy="471962"/>
            <a:chOff x="4963634" y="1363270"/>
            <a:chExt cx="1843081" cy="472820"/>
          </a:xfrm>
        </p:grpSpPr>
        <p:sp>
          <p:nvSpPr>
            <p:cNvPr id="4" name="TextBox 3"/>
            <p:cNvSpPr txBox="1"/>
            <p:nvPr/>
          </p:nvSpPr>
          <p:spPr>
            <a:xfrm>
              <a:off x="4963634" y="1363270"/>
              <a:ext cx="1843081" cy="3083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spc="30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BEST LEADER</a:t>
              </a:r>
              <a:endParaRPr lang="en-US" sz="14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62481" name="TextBox 4"/>
            <p:cNvSpPr txBox="1">
              <a:spLocks noChangeArrowheads="1"/>
            </p:cNvSpPr>
            <p:nvPr/>
          </p:nvSpPr>
          <p:spPr bwMode="auto">
            <a:xfrm>
              <a:off x="5417284" y="1574004"/>
              <a:ext cx="1046725" cy="26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chemeClr val="bg1"/>
                  </a:solidFill>
                  <a:latin typeface="Cormorant Garamond Light"/>
                  <a:ea typeface="Cormorant Garamond Light"/>
                  <a:cs typeface="Cormorant Garamond Light"/>
                </a:rPr>
                <a:t>awesome title</a:t>
              </a:r>
            </a:p>
          </p:txBody>
        </p:sp>
      </p:grp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2" r="24452"/>
          <a:stretch>
            <a:fillRect/>
          </a:stretch>
        </p:blipFill>
        <p:spPr>
          <a:xfrm rot="5400000">
            <a:off x="7036083" y="823354"/>
            <a:ext cx="1504950" cy="1971675"/>
          </a:xfrm>
          <a:custGeom>
            <a:avLst/>
            <a:gdLst>
              <a:gd name="T0" fmla="*/ 0 w 1506399"/>
              <a:gd name="T1" fmla="*/ 0 h 1971672"/>
              <a:gd name="T2" fmla="*/ 1506399 w 1506399"/>
              <a:gd name="T3" fmla="*/ 0 h 1971672"/>
              <a:gd name="T4" fmla="*/ 1506399 w 1506399"/>
              <a:gd name="T5" fmla="*/ 1971672 h 1971672"/>
              <a:gd name="T6" fmla="*/ 0 w 1506399"/>
              <a:gd name="T7" fmla="*/ 1971672 h 1971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7" r="24557"/>
          <a:stretch>
            <a:fillRect/>
          </a:stretch>
        </p:blipFill>
        <p:spPr>
          <a:xfrm rot="5400000">
            <a:off x="9477759" y="1179418"/>
            <a:ext cx="1504950" cy="1971675"/>
          </a:xfrm>
          <a:custGeom>
            <a:avLst/>
            <a:gdLst>
              <a:gd name="T0" fmla="*/ 0 w 1506399"/>
              <a:gd name="T1" fmla="*/ 0 h 1971672"/>
              <a:gd name="T2" fmla="*/ 1506399 w 1506399"/>
              <a:gd name="T3" fmla="*/ 0 h 1971672"/>
              <a:gd name="T4" fmla="*/ 1506399 w 1506399"/>
              <a:gd name="T5" fmla="*/ 1971672 h 1971672"/>
              <a:gd name="T6" fmla="*/ 0 w 1506399"/>
              <a:gd name="T7" fmla="*/ 1971672 h 1971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06399" h="1971672">
                <a:moveTo>
                  <a:pt x="0" y="0"/>
                </a:moveTo>
                <a:lnTo>
                  <a:pt x="1506399" y="0"/>
                </a:lnTo>
                <a:lnTo>
                  <a:pt x="1506399" y="1971672"/>
                </a:lnTo>
                <a:lnTo>
                  <a:pt x="0" y="19716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9" r="24539"/>
          <a:stretch>
            <a:fillRect/>
          </a:stretch>
        </p:blipFill>
        <p:spPr>
          <a:xfrm rot="5400000">
            <a:off x="7300651" y="2722517"/>
            <a:ext cx="2675119" cy="3501823"/>
          </a:xfrm>
        </p:spPr>
      </p:pic>
      <p:sp>
        <p:nvSpPr>
          <p:cNvPr id="29" name="TextBox 28"/>
          <p:cNvSpPr txBox="1"/>
          <p:nvPr/>
        </p:nvSpPr>
        <p:spPr>
          <a:xfrm>
            <a:off x="694605" y="2561663"/>
            <a:ext cx="5175252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  <a:defRPr/>
            </a:pPr>
            <a:r>
              <a:rPr lang="ru-RU" sz="2700" spc="15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РАЗВИТИЕ РОССИЙСКОЙ </a:t>
            </a:r>
          </a:p>
          <a:p>
            <a:pPr algn="ctr">
              <a:lnSpc>
                <a:spcPts val="4500"/>
              </a:lnSpc>
              <a:defRPr/>
            </a:pPr>
            <a:r>
              <a:rPr lang="ru-RU" sz="2700" spc="15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ВЫСОКОТЕХНОЛОГИЧНОЙ</a:t>
            </a:r>
          </a:p>
          <a:p>
            <a:pPr algn="ctr">
              <a:lnSpc>
                <a:spcPts val="4500"/>
              </a:lnSpc>
              <a:defRPr/>
            </a:pPr>
            <a:r>
              <a:rPr lang="ru-RU" sz="2700" spc="15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ОТРАСЛИ</a:t>
            </a:r>
            <a:endParaRPr lang="en-US" sz="2700" spc="15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65" b="7765"/>
          <a:stretch>
            <a:fillRect/>
          </a:stretch>
        </p:blipFill>
        <p:spPr/>
      </p:pic>
      <p:sp>
        <p:nvSpPr>
          <p:cNvPr id="19" name="Rectangle 2"/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8527" y="2517212"/>
            <a:ext cx="9513374" cy="18235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4500"/>
              </a:lnSpc>
              <a:defRPr/>
            </a:pPr>
            <a:r>
              <a:rPr lang="ru-RU" sz="2800" spc="300" dirty="0" smtClean="0">
                <a:solidFill>
                  <a:schemeClr val="bg1"/>
                </a:solidFill>
                <a:latin typeface="Calibri"/>
                <a:ea typeface="Montserrat" charset="0"/>
                <a:cs typeface="Calibri"/>
              </a:rPr>
              <a:t>↓</a:t>
            </a:r>
            <a:r>
              <a:rPr lang="ru-RU" sz="2800" spc="3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СНИЖЕНИЕ СЕБЕСТОИМОСТИ ОБРАБОТКИ</a:t>
            </a:r>
          </a:p>
          <a:p>
            <a:pPr algn="ctr">
              <a:lnSpc>
                <a:spcPts val="4500"/>
              </a:lnSpc>
              <a:defRPr/>
            </a:pPr>
            <a:r>
              <a:rPr lang="ru-RU" sz="2800" spc="300" dirty="0">
                <a:solidFill>
                  <a:schemeClr val="bg1"/>
                </a:solidFill>
                <a:ea typeface="Montserrat" charset="0"/>
                <a:cs typeface="Calibri"/>
              </a:rPr>
              <a:t>↑</a:t>
            </a:r>
            <a:r>
              <a:rPr lang="ru-RU" sz="2800" spc="3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ПОВЫШЕНИЕ ПРОИЗВОДИТЕЛЬНОСТИ</a:t>
            </a:r>
          </a:p>
          <a:p>
            <a:pPr algn="ctr">
              <a:lnSpc>
                <a:spcPts val="4500"/>
              </a:lnSpc>
              <a:defRPr/>
            </a:pPr>
            <a:r>
              <a:rPr lang="ru-RU" sz="2800" spc="3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СОЗДАНИЕ МИРОВОГО ТРЕНДА</a:t>
            </a:r>
            <a:endParaRPr lang="en-US" sz="28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327</Words>
  <Application>Microsoft Office PowerPoint</Application>
  <PresentationFormat>Произвольный</PresentationFormat>
  <Paragraphs>75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Тема Office</vt:lpstr>
      <vt:lpstr>Office Theme</vt:lpstr>
      <vt:lpstr>1_Office Theme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Алексей Шестаков</cp:lastModifiedBy>
  <cp:revision>24</cp:revision>
  <dcterms:created xsi:type="dcterms:W3CDTF">2018-11-07T08:51:08Z</dcterms:created>
  <dcterms:modified xsi:type="dcterms:W3CDTF">2018-11-08T08:08:41Z</dcterms:modified>
</cp:coreProperties>
</file>