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1" r:id="rId2"/>
    <p:sldId id="349" r:id="rId3"/>
    <p:sldId id="365" r:id="rId4"/>
    <p:sldId id="366" r:id="rId5"/>
    <p:sldId id="385" r:id="rId6"/>
    <p:sldId id="350" r:id="rId7"/>
    <p:sldId id="368" r:id="rId8"/>
    <p:sldId id="376" r:id="rId9"/>
    <p:sldId id="386" r:id="rId10"/>
    <p:sldId id="369" r:id="rId11"/>
    <p:sldId id="374" r:id="rId12"/>
    <p:sldId id="370" r:id="rId13"/>
    <p:sldId id="314" r:id="rId14"/>
  </p:sldIdLst>
  <p:sldSz cx="9217025" cy="5184775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userDrawn="1">
          <p15:clr>
            <a:srgbClr val="A4A3A4"/>
          </p15:clr>
        </p15:guide>
        <p15:guide id="7" orient="horz" pos="2722" userDrawn="1">
          <p15:clr>
            <a:srgbClr val="A4A3A4"/>
          </p15:clr>
        </p15:guide>
        <p15:guide id="9" pos="227">
          <p15:clr>
            <a:srgbClr val="A4A3A4"/>
          </p15:clr>
        </p15:guide>
        <p15:guide id="10" pos="2268" userDrawn="1">
          <p15:clr>
            <a:srgbClr val="A4A3A4"/>
          </p15:clr>
        </p15:guide>
        <p15:guide id="19" orient="horz" pos="1452" userDrawn="1">
          <p15:clr>
            <a:srgbClr val="A4A3A4"/>
          </p15:clr>
        </p15:guide>
        <p15:guide id="20" orient="horz" pos="1497" userDrawn="1">
          <p15:clr>
            <a:srgbClr val="A4A3A4"/>
          </p15:clr>
        </p15:guide>
        <p15:guide id="21" pos="4309" userDrawn="1">
          <p15:clr>
            <a:srgbClr val="A4A3A4"/>
          </p15:clr>
        </p15:guide>
        <p15:guide id="22" pos="4355" userDrawn="1">
          <p15:clr>
            <a:srgbClr val="A4A3A4"/>
          </p15:clr>
        </p15:guide>
        <p15:guide id="23" pos="5579" userDrawn="1">
          <p15:clr>
            <a:srgbClr val="A4A3A4"/>
          </p15:clr>
        </p15:guide>
        <p15:guide id="24" pos="3924" userDrawn="1">
          <p15:clr>
            <a:srgbClr val="A4A3A4"/>
          </p15:clr>
        </p15:guide>
        <p15:guide id="25" pos="2904" userDrawn="1">
          <p15:clr>
            <a:srgbClr val="A4A3A4"/>
          </p15:clr>
        </p15:guide>
        <p15:guide id="26" pos="2858" userDrawn="1">
          <p15:clr>
            <a:srgbClr val="A4A3A4"/>
          </p15:clr>
        </p15:guide>
        <p15:guide id="27" orient="horz" pos="272" userDrawn="1">
          <p15:clr>
            <a:srgbClr val="A4A3A4"/>
          </p15:clr>
        </p15:guide>
        <p15:guide id="28" orient="horz" pos="1315" userDrawn="1">
          <p15:clr>
            <a:srgbClr val="A4A3A4"/>
          </p15:clr>
        </p15:guide>
        <p15:guide id="29" pos="2488" userDrawn="1">
          <p15:clr>
            <a:srgbClr val="A4A3A4"/>
          </p15:clr>
        </p15:guide>
        <p15:guide id="30" orient="horz" pos="1814" userDrawn="1">
          <p15:clr>
            <a:srgbClr val="A4A3A4"/>
          </p15:clr>
        </p15:guide>
        <p15:guide id="31" orient="horz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Vierkorn" initials="AV [12]" lastIdx="1" clrIdx="0"/>
  <p:cmAuthor id="2" name="Anja Vierkorn" initials="AV [13]" lastIdx="1" clrIdx="1"/>
  <p:cmAuthor id="3" name="Anja Vierkorn" initials="AV [14]" lastIdx="1" clrIdx="2"/>
  <p:cmAuthor id="4" name="Anja Vierkorn" initials="AV [29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E67"/>
    <a:srgbClr val="EDC167"/>
    <a:srgbClr val="FDA771"/>
    <a:srgbClr val="008E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71" autoAdjust="0"/>
  </p:normalViewPr>
  <p:slideViewPr>
    <p:cSldViewPr showGuides="1">
      <p:cViewPr varScale="1">
        <p:scale>
          <a:sx n="136" d="100"/>
          <a:sy n="136" d="100"/>
        </p:scale>
        <p:origin x="288" y="108"/>
      </p:cViewPr>
      <p:guideLst>
        <p:guide orient="horz"/>
        <p:guide orient="horz" pos="2722"/>
        <p:guide pos="227"/>
        <p:guide pos="2268"/>
        <p:guide orient="horz" pos="1452"/>
        <p:guide orient="horz" pos="1497"/>
        <p:guide pos="4309"/>
        <p:guide pos="4355"/>
        <p:guide pos="5579"/>
        <p:guide pos="3924"/>
        <p:guide pos="2904"/>
        <p:guide pos="2858"/>
        <p:guide orient="horz" pos="272"/>
        <p:guide orient="horz" pos="1315"/>
        <p:guide pos="2488"/>
        <p:guide orient="horz" pos="1814"/>
        <p:guide orient="horz"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2484" y="-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87361" y="117264"/>
            <a:ext cx="3425600" cy="23452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ru-RU"/>
              <a:t>Название презентации, отдел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451" y="117264"/>
            <a:ext cx="927767" cy="234525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942D03CC-AA8F-43B1-97E1-6890DE8974CE}" type="datetimeFigureOut">
              <a:rPr lang="en-US" smtClean="0"/>
              <a:pPr/>
              <a:t>12/28/2021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67681" y="9498793"/>
            <a:ext cx="2945659" cy="2345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ru-RU"/>
              <a:t>Автор | Дата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82384" y="9498793"/>
            <a:ext cx="356833" cy="2345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3483558D-1908-48DC-8DFC-F9853D1BD53A}" type="slidenum">
              <a:rPr lang="en-US" smtClean="0"/>
              <a:pPr/>
              <a:t>‹#›</a:t>
            </a:fld>
            <a:endParaRPr lang="ru-RU"/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468682" y="3360286"/>
            <a:ext cx="5860311" cy="3207658"/>
          </a:xfrm>
          <a:custGeom>
            <a:avLst/>
            <a:gdLst>
              <a:gd name="T0" fmla="*/ 13419 w 13419"/>
              <a:gd name="T1" fmla="*/ 3355 h 6710"/>
              <a:gd name="T2" fmla="*/ 10061 w 13419"/>
              <a:gd name="T3" fmla="*/ 0 h 6710"/>
              <a:gd name="T4" fmla="*/ 6114 w 13419"/>
              <a:gd name="T5" fmla="*/ 0 h 6710"/>
              <a:gd name="T6" fmla="*/ 6114 w 13419"/>
              <a:gd name="T7" fmla="*/ 2760 h 6710"/>
              <a:gd name="T8" fmla="*/ 3356 w 13419"/>
              <a:gd name="T9" fmla="*/ 2760 h 6710"/>
              <a:gd name="T10" fmla="*/ 3356 w 13419"/>
              <a:gd name="T11" fmla="*/ 3950 h 6710"/>
              <a:gd name="T12" fmla="*/ 6114 w 13419"/>
              <a:gd name="T13" fmla="*/ 3950 h 6710"/>
              <a:gd name="T14" fmla="*/ 6114 w 13419"/>
              <a:gd name="T15" fmla="*/ 5520 h 6710"/>
              <a:gd name="T16" fmla="*/ 3359 w 13419"/>
              <a:gd name="T17" fmla="*/ 5520 h 6710"/>
              <a:gd name="T18" fmla="*/ 1191 w 13419"/>
              <a:gd name="T19" fmla="*/ 3355 h 6710"/>
              <a:gd name="T20" fmla="*/ 3359 w 13419"/>
              <a:gd name="T21" fmla="*/ 1190 h 6710"/>
              <a:gd name="T22" fmla="*/ 4737 w 13419"/>
              <a:gd name="T23" fmla="*/ 1190 h 6710"/>
              <a:gd name="T24" fmla="*/ 4737 w 13419"/>
              <a:gd name="T25" fmla="*/ 0 h 6710"/>
              <a:gd name="T26" fmla="*/ 3359 w 13419"/>
              <a:gd name="T27" fmla="*/ 0 h 6710"/>
              <a:gd name="T28" fmla="*/ 0 w 13419"/>
              <a:gd name="T29" fmla="*/ 3355 h 6710"/>
              <a:gd name="T30" fmla="*/ 3359 w 13419"/>
              <a:gd name="T31" fmla="*/ 6710 h 6710"/>
              <a:gd name="T32" fmla="*/ 10061 w 13419"/>
              <a:gd name="T33" fmla="*/ 6710 h 6710"/>
              <a:gd name="T34" fmla="*/ 13419 w 13419"/>
              <a:gd name="T35" fmla="*/ 3355 h 6710"/>
              <a:gd name="T36" fmla="*/ 10061 w 13419"/>
              <a:gd name="T37" fmla="*/ 5520 h 6710"/>
              <a:gd name="T38" fmla="*/ 7305 w 13419"/>
              <a:gd name="T39" fmla="*/ 5520 h 6710"/>
              <a:gd name="T40" fmla="*/ 7305 w 13419"/>
              <a:gd name="T41" fmla="*/ 3950 h 6710"/>
              <a:gd name="T42" fmla="*/ 10064 w 13419"/>
              <a:gd name="T43" fmla="*/ 3950 h 6710"/>
              <a:gd name="T44" fmla="*/ 10064 w 13419"/>
              <a:gd name="T45" fmla="*/ 2760 h 6710"/>
              <a:gd name="T46" fmla="*/ 7305 w 13419"/>
              <a:gd name="T47" fmla="*/ 2760 h 6710"/>
              <a:gd name="T48" fmla="*/ 7305 w 13419"/>
              <a:gd name="T49" fmla="*/ 1190 h 6710"/>
              <a:gd name="T50" fmla="*/ 10061 w 13419"/>
              <a:gd name="T51" fmla="*/ 1190 h 6710"/>
              <a:gd name="T52" fmla="*/ 12228 w 13419"/>
              <a:gd name="T53" fmla="*/ 3355 h 6710"/>
              <a:gd name="T54" fmla="*/ 10061 w 13419"/>
              <a:gd name="T55" fmla="*/ 5520 h 6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419" h="6710">
                <a:moveTo>
                  <a:pt x="13419" y="3355"/>
                </a:moveTo>
                <a:cubicBezTo>
                  <a:pt x="13419" y="1503"/>
                  <a:pt x="11915" y="0"/>
                  <a:pt x="10061" y="0"/>
                </a:cubicBezTo>
                <a:lnTo>
                  <a:pt x="6114" y="0"/>
                </a:lnTo>
                <a:lnTo>
                  <a:pt x="6114" y="2760"/>
                </a:lnTo>
                <a:lnTo>
                  <a:pt x="3356" y="2760"/>
                </a:lnTo>
                <a:lnTo>
                  <a:pt x="3356" y="3950"/>
                </a:lnTo>
                <a:lnTo>
                  <a:pt x="6114" y="3950"/>
                </a:lnTo>
                <a:lnTo>
                  <a:pt x="6114" y="5520"/>
                </a:lnTo>
                <a:lnTo>
                  <a:pt x="3359" y="5520"/>
                </a:lnTo>
                <a:cubicBezTo>
                  <a:pt x="2162" y="5520"/>
                  <a:pt x="1191" y="4550"/>
                  <a:pt x="1191" y="3355"/>
                </a:cubicBezTo>
                <a:cubicBezTo>
                  <a:pt x="1191" y="2160"/>
                  <a:pt x="2162" y="1190"/>
                  <a:pt x="3359" y="1190"/>
                </a:cubicBezTo>
                <a:lnTo>
                  <a:pt x="4737" y="1190"/>
                </a:lnTo>
                <a:lnTo>
                  <a:pt x="4737" y="0"/>
                </a:lnTo>
                <a:lnTo>
                  <a:pt x="3359" y="0"/>
                </a:lnTo>
                <a:cubicBezTo>
                  <a:pt x="1504" y="0"/>
                  <a:pt x="0" y="1503"/>
                  <a:pt x="0" y="3355"/>
                </a:cubicBezTo>
                <a:cubicBezTo>
                  <a:pt x="0" y="5184"/>
                  <a:pt x="1512" y="6710"/>
                  <a:pt x="3359" y="6710"/>
                </a:cubicBezTo>
                <a:lnTo>
                  <a:pt x="10061" y="6710"/>
                </a:lnTo>
                <a:cubicBezTo>
                  <a:pt x="11908" y="6710"/>
                  <a:pt x="13419" y="5196"/>
                  <a:pt x="13419" y="3355"/>
                </a:cubicBezTo>
                <a:close/>
                <a:moveTo>
                  <a:pt x="10061" y="5520"/>
                </a:moveTo>
                <a:lnTo>
                  <a:pt x="7305" y="5520"/>
                </a:lnTo>
                <a:lnTo>
                  <a:pt x="7305" y="3950"/>
                </a:lnTo>
                <a:lnTo>
                  <a:pt x="10064" y="3950"/>
                </a:lnTo>
                <a:lnTo>
                  <a:pt x="10064" y="2760"/>
                </a:lnTo>
                <a:lnTo>
                  <a:pt x="7305" y="2760"/>
                </a:lnTo>
                <a:lnTo>
                  <a:pt x="7305" y="1190"/>
                </a:lnTo>
                <a:lnTo>
                  <a:pt x="10061" y="1190"/>
                </a:lnTo>
                <a:cubicBezTo>
                  <a:pt x="11257" y="1190"/>
                  <a:pt x="12228" y="2160"/>
                  <a:pt x="12228" y="3355"/>
                </a:cubicBezTo>
                <a:cubicBezTo>
                  <a:pt x="12228" y="4550"/>
                  <a:pt x="11257" y="5520"/>
                  <a:pt x="10061" y="55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8025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187361" y="117264"/>
            <a:ext cx="3425600" cy="23452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ru-RU"/>
              <a:t>Название презентации, отдел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451" y="117264"/>
            <a:ext cx="927767" cy="234525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942D03CC-AA8F-43B1-97E1-6890DE8974CE}" type="datetimeFigureOut">
              <a:rPr lang="en-US" smtClean="0"/>
              <a:pPr/>
              <a:t>12/28/2021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67681" y="9498793"/>
            <a:ext cx="2945659" cy="2345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ru-RU"/>
              <a:t>Автор | Дата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182384" y="9498793"/>
            <a:ext cx="356833" cy="2345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3483558D-1908-48DC-8DFC-F9853D1BD53A}" type="slidenum">
              <a:rPr lang="en-US" smtClean="0"/>
              <a:pPr/>
              <a:t>‹#›</a:t>
            </a:fld>
            <a:endParaRPr lang="ru-RU"/>
          </a:p>
        </p:txBody>
      </p:sp>
      <p:sp>
        <p:nvSpPr>
          <p:cNvPr id="12" name="Freeform 11"/>
          <p:cNvSpPr>
            <a:spLocks noChangeAspect="1" noEditPoints="1"/>
          </p:cNvSpPr>
          <p:nvPr/>
        </p:nvSpPr>
        <p:spPr bwMode="auto">
          <a:xfrm>
            <a:off x="468682" y="5431088"/>
            <a:ext cx="5860311" cy="3207658"/>
          </a:xfrm>
          <a:custGeom>
            <a:avLst/>
            <a:gdLst>
              <a:gd name="T0" fmla="*/ 13419 w 13419"/>
              <a:gd name="T1" fmla="*/ 3355 h 6710"/>
              <a:gd name="T2" fmla="*/ 10061 w 13419"/>
              <a:gd name="T3" fmla="*/ 0 h 6710"/>
              <a:gd name="T4" fmla="*/ 6114 w 13419"/>
              <a:gd name="T5" fmla="*/ 0 h 6710"/>
              <a:gd name="T6" fmla="*/ 6114 w 13419"/>
              <a:gd name="T7" fmla="*/ 2760 h 6710"/>
              <a:gd name="T8" fmla="*/ 3356 w 13419"/>
              <a:gd name="T9" fmla="*/ 2760 h 6710"/>
              <a:gd name="T10" fmla="*/ 3356 w 13419"/>
              <a:gd name="T11" fmla="*/ 3950 h 6710"/>
              <a:gd name="T12" fmla="*/ 6114 w 13419"/>
              <a:gd name="T13" fmla="*/ 3950 h 6710"/>
              <a:gd name="T14" fmla="*/ 6114 w 13419"/>
              <a:gd name="T15" fmla="*/ 5520 h 6710"/>
              <a:gd name="T16" fmla="*/ 3359 w 13419"/>
              <a:gd name="T17" fmla="*/ 5520 h 6710"/>
              <a:gd name="T18" fmla="*/ 1191 w 13419"/>
              <a:gd name="T19" fmla="*/ 3355 h 6710"/>
              <a:gd name="T20" fmla="*/ 3359 w 13419"/>
              <a:gd name="T21" fmla="*/ 1190 h 6710"/>
              <a:gd name="T22" fmla="*/ 4737 w 13419"/>
              <a:gd name="T23" fmla="*/ 1190 h 6710"/>
              <a:gd name="T24" fmla="*/ 4737 w 13419"/>
              <a:gd name="T25" fmla="*/ 0 h 6710"/>
              <a:gd name="T26" fmla="*/ 3359 w 13419"/>
              <a:gd name="T27" fmla="*/ 0 h 6710"/>
              <a:gd name="T28" fmla="*/ 0 w 13419"/>
              <a:gd name="T29" fmla="*/ 3355 h 6710"/>
              <a:gd name="T30" fmla="*/ 3359 w 13419"/>
              <a:gd name="T31" fmla="*/ 6710 h 6710"/>
              <a:gd name="T32" fmla="*/ 10061 w 13419"/>
              <a:gd name="T33" fmla="*/ 6710 h 6710"/>
              <a:gd name="T34" fmla="*/ 13419 w 13419"/>
              <a:gd name="T35" fmla="*/ 3355 h 6710"/>
              <a:gd name="T36" fmla="*/ 10061 w 13419"/>
              <a:gd name="T37" fmla="*/ 5520 h 6710"/>
              <a:gd name="T38" fmla="*/ 7305 w 13419"/>
              <a:gd name="T39" fmla="*/ 5520 h 6710"/>
              <a:gd name="T40" fmla="*/ 7305 w 13419"/>
              <a:gd name="T41" fmla="*/ 3950 h 6710"/>
              <a:gd name="T42" fmla="*/ 10064 w 13419"/>
              <a:gd name="T43" fmla="*/ 3950 h 6710"/>
              <a:gd name="T44" fmla="*/ 10064 w 13419"/>
              <a:gd name="T45" fmla="*/ 2760 h 6710"/>
              <a:gd name="T46" fmla="*/ 7305 w 13419"/>
              <a:gd name="T47" fmla="*/ 2760 h 6710"/>
              <a:gd name="T48" fmla="*/ 7305 w 13419"/>
              <a:gd name="T49" fmla="*/ 1190 h 6710"/>
              <a:gd name="T50" fmla="*/ 10061 w 13419"/>
              <a:gd name="T51" fmla="*/ 1190 h 6710"/>
              <a:gd name="T52" fmla="*/ 12228 w 13419"/>
              <a:gd name="T53" fmla="*/ 3355 h 6710"/>
              <a:gd name="T54" fmla="*/ 10061 w 13419"/>
              <a:gd name="T55" fmla="*/ 5520 h 6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419" h="6710">
                <a:moveTo>
                  <a:pt x="13419" y="3355"/>
                </a:moveTo>
                <a:cubicBezTo>
                  <a:pt x="13419" y="1503"/>
                  <a:pt x="11915" y="0"/>
                  <a:pt x="10061" y="0"/>
                </a:cubicBezTo>
                <a:lnTo>
                  <a:pt x="6114" y="0"/>
                </a:lnTo>
                <a:lnTo>
                  <a:pt x="6114" y="2760"/>
                </a:lnTo>
                <a:lnTo>
                  <a:pt x="3356" y="2760"/>
                </a:lnTo>
                <a:lnTo>
                  <a:pt x="3356" y="3950"/>
                </a:lnTo>
                <a:lnTo>
                  <a:pt x="6114" y="3950"/>
                </a:lnTo>
                <a:lnTo>
                  <a:pt x="6114" y="5520"/>
                </a:lnTo>
                <a:lnTo>
                  <a:pt x="3359" y="5520"/>
                </a:lnTo>
                <a:cubicBezTo>
                  <a:pt x="2162" y="5520"/>
                  <a:pt x="1191" y="4550"/>
                  <a:pt x="1191" y="3355"/>
                </a:cubicBezTo>
                <a:cubicBezTo>
                  <a:pt x="1191" y="2160"/>
                  <a:pt x="2162" y="1190"/>
                  <a:pt x="3359" y="1190"/>
                </a:cubicBezTo>
                <a:lnTo>
                  <a:pt x="4737" y="1190"/>
                </a:lnTo>
                <a:lnTo>
                  <a:pt x="4737" y="0"/>
                </a:lnTo>
                <a:lnTo>
                  <a:pt x="3359" y="0"/>
                </a:lnTo>
                <a:cubicBezTo>
                  <a:pt x="1504" y="0"/>
                  <a:pt x="0" y="1503"/>
                  <a:pt x="0" y="3355"/>
                </a:cubicBezTo>
                <a:cubicBezTo>
                  <a:pt x="0" y="5184"/>
                  <a:pt x="1512" y="6710"/>
                  <a:pt x="3359" y="6710"/>
                </a:cubicBezTo>
                <a:lnTo>
                  <a:pt x="10061" y="6710"/>
                </a:lnTo>
                <a:cubicBezTo>
                  <a:pt x="11908" y="6710"/>
                  <a:pt x="13419" y="5196"/>
                  <a:pt x="13419" y="3355"/>
                </a:cubicBezTo>
                <a:close/>
                <a:moveTo>
                  <a:pt x="10061" y="5520"/>
                </a:moveTo>
                <a:lnTo>
                  <a:pt x="7305" y="5520"/>
                </a:lnTo>
                <a:lnTo>
                  <a:pt x="7305" y="3950"/>
                </a:lnTo>
                <a:lnTo>
                  <a:pt x="10064" y="3950"/>
                </a:lnTo>
                <a:lnTo>
                  <a:pt x="10064" y="2760"/>
                </a:lnTo>
                <a:lnTo>
                  <a:pt x="7305" y="2760"/>
                </a:lnTo>
                <a:lnTo>
                  <a:pt x="7305" y="1190"/>
                </a:lnTo>
                <a:lnTo>
                  <a:pt x="10061" y="1190"/>
                </a:lnTo>
                <a:cubicBezTo>
                  <a:pt x="11257" y="1190"/>
                  <a:pt x="12228" y="2160"/>
                  <a:pt x="12228" y="3355"/>
                </a:cubicBezTo>
                <a:cubicBezTo>
                  <a:pt x="12228" y="4550"/>
                  <a:pt x="11257" y="5520"/>
                  <a:pt x="10061" y="55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1106" y="4715907"/>
            <a:ext cx="5995466" cy="45341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9541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80000" algn="l" defTabSz="914400" rtl="0" eaLnBrk="1" latinLnBrk="0" hangingPunct="1">
      <a:spcBef>
        <a:spcPts val="6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spcBef>
        <a:spcPts val="6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spcBef>
        <a:spcPts val="6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spcBef>
        <a:spcPts val="6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spcBef>
        <a:spcPts val="6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Название презентации, отдел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42D03CC-AA8F-43B1-97E1-6890DE8974CE}" type="datetimeFigureOut">
              <a:rPr lang="en-US" smtClean="0"/>
              <a:pPr/>
              <a:t>12/28/2021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Автор | Дата</a:t>
            </a:r>
            <a:endParaRPr lang="ru-RU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83558D-1908-48DC-8DFC-F9853D1BD53A}" type="slidenum">
              <a:rPr lang="en-US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Название презентации, отдел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42D03CC-AA8F-43B1-97E1-6890DE8974CE}" type="datetimeFigureOut">
              <a:rPr lang="en-US" smtClean="0"/>
              <a:pPr/>
              <a:t>12/28/2021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Автор | Дата</a:t>
            </a:r>
            <a:endParaRPr lang="ru-RU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83558D-1908-48DC-8DFC-F9853D1BD53A}" type="slidenum">
              <a:rPr lang="en-US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1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ild Mobile" hidden="1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1905986" y="527814"/>
                </a:moveTo>
                <a:cubicBezTo>
                  <a:pt x="1919657" y="527814"/>
                  <a:pt x="1925218" y="537372"/>
                  <a:pt x="1925914" y="548669"/>
                </a:cubicBezTo>
                <a:lnTo>
                  <a:pt x="1884203" y="548669"/>
                </a:lnTo>
                <a:cubicBezTo>
                  <a:pt x="1885362" y="536721"/>
                  <a:pt x="1892313" y="527814"/>
                  <a:pt x="1905986" y="527814"/>
                </a:cubicBezTo>
                <a:close/>
                <a:moveTo>
                  <a:pt x="1658291" y="527814"/>
                </a:moveTo>
                <a:cubicBezTo>
                  <a:pt x="1671393" y="527814"/>
                  <a:pt x="1676723" y="537372"/>
                  <a:pt x="1677389" y="548669"/>
                </a:cubicBezTo>
                <a:lnTo>
                  <a:pt x="1637417" y="548669"/>
                </a:lnTo>
                <a:cubicBezTo>
                  <a:pt x="1638527" y="536721"/>
                  <a:pt x="1645190" y="527814"/>
                  <a:pt x="1658291" y="527814"/>
                </a:cubicBezTo>
                <a:close/>
                <a:moveTo>
                  <a:pt x="1457471" y="527814"/>
                </a:moveTo>
                <a:cubicBezTo>
                  <a:pt x="1473197" y="527815"/>
                  <a:pt x="1477528" y="544793"/>
                  <a:pt x="1477528" y="557019"/>
                </a:cubicBezTo>
                <a:cubicBezTo>
                  <a:pt x="1477528" y="569697"/>
                  <a:pt x="1472970" y="586903"/>
                  <a:pt x="1457243" y="586903"/>
                </a:cubicBezTo>
                <a:cubicBezTo>
                  <a:pt x="1441061" y="586902"/>
                  <a:pt x="1435818" y="570150"/>
                  <a:pt x="1435818" y="557019"/>
                </a:cubicBezTo>
                <a:cubicBezTo>
                  <a:pt x="1435818" y="544115"/>
                  <a:pt x="1441972" y="527814"/>
                  <a:pt x="1457471" y="527814"/>
                </a:cubicBezTo>
                <a:close/>
                <a:moveTo>
                  <a:pt x="1344576" y="527814"/>
                </a:moveTo>
                <a:cubicBezTo>
                  <a:pt x="1360448" y="527815"/>
                  <a:pt x="1368038" y="540945"/>
                  <a:pt x="1368038" y="555208"/>
                </a:cubicBezTo>
                <a:cubicBezTo>
                  <a:pt x="1368038" y="570602"/>
                  <a:pt x="1363208" y="586903"/>
                  <a:pt x="1344576" y="586903"/>
                </a:cubicBezTo>
                <a:cubicBezTo>
                  <a:pt x="1325945" y="586903"/>
                  <a:pt x="1321115" y="570377"/>
                  <a:pt x="1321115" y="555208"/>
                </a:cubicBezTo>
                <a:cubicBezTo>
                  <a:pt x="1321115" y="541397"/>
                  <a:pt x="1328706" y="527814"/>
                  <a:pt x="1344576" y="527814"/>
                </a:cubicBezTo>
                <a:close/>
                <a:moveTo>
                  <a:pt x="2332589" y="512172"/>
                </a:moveTo>
                <a:lnTo>
                  <a:pt x="2367924" y="609078"/>
                </a:lnTo>
                <a:cubicBezTo>
                  <a:pt x="2367924" y="619064"/>
                  <a:pt x="2362035" y="625645"/>
                  <a:pt x="2352295" y="625645"/>
                </a:cubicBezTo>
                <a:cubicBezTo>
                  <a:pt x="2346406" y="625645"/>
                  <a:pt x="2343008" y="625192"/>
                  <a:pt x="2340064" y="624057"/>
                </a:cubicBezTo>
                <a:lnTo>
                  <a:pt x="2338252" y="641759"/>
                </a:lnTo>
                <a:cubicBezTo>
                  <a:pt x="2343914" y="643347"/>
                  <a:pt x="2349577" y="644255"/>
                  <a:pt x="2355466" y="644255"/>
                </a:cubicBezTo>
                <a:cubicBezTo>
                  <a:pt x="2380382" y="644255"/>
                  <a:pt x="2386044" y="624284"/>
                  <a:pt x="2393745" y="603859"/>
                </a:cubicBezTo>
                <a:lnTo>
                  <a:pt x="2428174" y="512172"/>
                </a:lnTo>
                <a:lnTo>
                  <a:pt x="2403938" y="512172"/>
                </a:lnTo>
                <a:lnTo>
                  <a:pt x="2381741" y="579575"/>
                </a:lnTo>
                <a:lnTo>
                  <a:pt x="2381288" y="579575"/>
                </a:lnTo>
                <a:lnTo>
                  <a:pt x="2359090" y="512172"/>
                </a:lnTo>
                <a:close/>
                <a:moveTo>
                  <a:pt x="2224837" y="512172"/>
                </a:moveTo>
                <a:lnTo>
                  <a:pt x="2224837" y="604283"/>
                </a:lnTo>
                <a:lnTo>
                  <a:pt x="2249168" y="604283"/>
                </a:lnTo>
                <a:lnTo>
                  <a:pt x="2249168" y="512172"/>
                </a:lnTo>
                <a:close/>
                <a:moveTo>
                  <a:pt x="2045831" y="512172"/>
                </a:moveTo>
                <a:lnTo>
                  <a:pt x="2045831" y="570150"/>
                </a:lnTo>
                <a:cubicBezTo>
                  <a:pt x="2045831" y="590679"/>
                  <a:pt x="2055394" y="606020"/>
                  <a:pt x="2077253" y="606020"/>
                </a:cubicBezTo>
                <a:cubicBezTo>
                  <a:pt x="2090004" y="606020"/>
                  <a:pt x="2100250" y="600380"/>
                  <a:pt x="2107764" y="591582"/>
                </a:cubicBezTo>
                <a:lnTo>
                  <a:pt x="2107992" y="591582"/>
                </a:lnTo>
                <a:lnTo>
                  <a:pt x="2107992" y="603990"/>
                </a:lnTo>
                <a:lnTo>
                  <a:pt x="2130989" y="603990"/>
                </a:lnTo>
                <a:lnTo>
                  <a:pt x="2130989" y="512172"/>
                </a:lnTo>
                <a:lnTo>
                  <a:pt x="2106853" y="512172"/>
                </a:lnTo>
                <a:lnTo>
                  <a:pt x="2106853" y="557066"/>
                </a:lnTo>
                <a:cubicBezTo>
                  <a:pt x="2106853" y="568797"/>
                  <a:pt x="2102983" y="587521"/>
                  <a:pt x="2085678" y="587521"/>
                </a:cubicBezTo>
                <a:cubicBezTo>
                  <a:pt x="2070194" y="587521"/>
                  <a:pt x="2069967" y="572406"/>
                  <a:pt x="2069967" y="561126"/>
                </a:cubicBezTo>
                <a:lnTo>
                  <a:pt x="2069967" y="512172"/>
                </a:lnTo>
                <a:close/>
                <a:moveTo>
                  <a:pt x="1520977" y="512172"/>
                </a:moveTo>
                <a:lnTo>
                  <a:pt x="1520977" y="604283"/>
                </a:lnTo>
                <a:lnTo>
                  <a:pt x="1545308" y="604283"/>
                </a:lnTo>
                <a:lnTo>
                  <a:pt x="1545308" y="512172"/>
                </a:lnTo>
                <a:close/>
                <a:moveTo>
                  <a:pt x="2201982" y="508697"/>
                </a:moveTo>
                <a:cubicBezTo>
                  <a:pt x="2187780" y="508697"/>
                  <a:pt x="2177862" y="523403"/>
                  <a:pt x="2176960" y="531904"/>
                </a:cubicBezTo>
                <a:lnTo>
                  <a:pt x="2176509" y="531904"/>
                </a:lnTo>
                <a:lnTo>
                  <a:pt x="2176509" y="510765"/>
                </a:lnTo>
                <a:lnTo>
                  <a:pt x="2155320" y="510765"/>
                </a:lnTo>
                <a:lnTo>
                  <a:pt x="2155320" y="604284"/>
                </a:lnTo>
                <a:lnTo>
                  <a:pt x="2179214" y="604284"/>
                </a:lnTo>
                <a:lnTo>
                  <a:pt x="2179214" y="570047"/>
                </a:lnTo>
                <a:cubicBezTo>
                  <a:pt x="2179214" y="556490"/>
                  <a:pt x="2179214" y="531904"/>
                  <a:pt x="2198600" y="531904"/>
                </a:cubicBezTo>
                <a:lnTo>
                  <a:pt x="2209195" y="533743"/>
                </a:lnTo>
                <a:lnTo>
                  <a:pt x="2209195" y="509386"/>
                </a:lnTo>
                <a:cubicBezTo>
                  <a:pt x="2206716" y="508697"/>
                  <a:pt x="2204236" y="508697"/>
                  <a:pt x="2201982" y="508697"/>
                </a:cubicBezTo>
                <a:close/>
                <a:moveTo>
                  <a:pt x="2005281" y="508697"/>
                </a:moveTo>
                <a:cubicBezTo>
                  <a:pt x="1976523" y="508697"/>
                  <a:pt x="1960672" y="529994"/>
                  <a:pt x="1960672" y="557016"/>
                </a:cubicBezTo>
                <a:cubicBezTo>
                  <a:pt x="1960672" y="585411"/>
                  <a:pt x="1975844" y="606021"/>
                  <a:pt x="2006186" y="606021"/>
                </a:cubicBezTo>
                <a:cubicBezTo>
                  <a:pt x="2015923" y="606021"/>
                  <a:pt x="2023169" y="605105"/>
                  <a:pt x="2030189" y="603044"/>
                </a:cubicBezTo>
                <a:lnTo>
                  <a:pt x="2029057" y="582892"/>
                </a:lnTo>
                <a:cubicBezTo>
                  <a:pt x="2024981" y="584724"/>
                  <a:pt x="2017508" y="587243"/>
                  <a:pt x="2010715" y="587243"/>
                </a:cubicBezTo>
                <a:cubicBezTo>
                  <a:pt x="1993732" y="587243"/>
                  <a:pt x="1985807" y="574190"/>
                  <a:pt x="1985807" y="557016"/>
                </a:cubicBezTo>
                <a:cubicBezTo>
                  <a:pt x="1985807" y="539383"/>
                  <a:pt x="1995317" y="527475"/>
                  <a:pt x="2010036" y="527475"/>
                </a:cubicBezTo>
                <a:cubicBezTo>
                  <a:pt x="2017508" y="527475"/>
                  <a:pt x="2022037" y="528849"/>
                  <a:pt x="2026340" y="530910"/>
                </a:cubicBezTo>
                <a:lnTo>
                  <a:pt x="2028604" y="511674"/>
                </a:lnTo>
                <a:cubicBezTo>
                  <a:pt x="2021811" y="509613"/>
                  <a:pt x="2015018" y="508697"/>
                  <a:pt x="2005281" y="508697"/>
                </a:cubicBezTo>
                <a:close/>
                <a:moveTo>
                  <a:pt x="1904604" y="508697"/>
                </a:moveTo>
                <a:cubicBezTo>
                  <a:pt x="1875715" y="508697"/>
                  <a:pt x="1861611" y="530910"/>
                  <a:pt x="1861611" y="557703"/>
                </a:cubicBezTo>
                <a:cubicBezTo>
                  <a:pt x="1861611" y="588388"/>
                  <a:pt x="1879355" y="606021"/>
                  <a:pt x="1909836" y="606021"/>
                </a:cubicBezTo>
                <a:cubicBezTo>
                  <a:pt x="1922802" y="606021"/>
                  <a:pt x="1933038" y="603502"/>
                  <a:pt x="1941682" y="598693"/>
                </a:cubicBezTo>
                <a:lnTo>
                  <a:pt x="1941682" y="578999"/>
                </a:lnTo>
                <a:cubicBezTo>
                  <a:pt x="1932812" y="584037"/>
                  <a:pt x="1922575" y="588388"/>
                  <a:pt x="1910973" y="588388"/>
                </a:cubicBezTo>
                <a:cubicBezTo>
                  <a:pt x="1896188" y="588388"/>
                  <a:pt x="1885724" y="579915"/>
                  <a:pt x="1884587" y="564801"/>
                </a:cubicBezTo>
                <a:lnTo>
                  <a:pt x="1948507" y="564801"/>
                </a:lnTo>
                <a:cubicBezTo>
                  <a:pt x="1948507" y="532284"/>
                  <a:pt x="1938953" y="508697"/>
                  <a:pt x="1904604" y="508697"/>
                </a:cubicBezTo>
                <a:close/>
                <a:moveTo>
                  <a:pt x="1656079" y="508697"/>
                </a:moveTo>
                <a:cubicBezTo>
                  <a:pt x="1627190" y="508697"/>
                  <a:pt x="1613086" y="530910"/>
                  <a:pt x="1613086" y="557703"/>
                </a:cubicBezTo>
                <a:cubicBezTo>
                  <a:pt x="1613086" y="588388"/>
                  <a:pt x="1630830" y="606021"/>
                  <a:pt x="1661311" y="606021"/>
                </a:cubicBezTo>
                <a:cubicBezTo>
                  <a:pt x="1674277" y="606021"/>
                  <a:pt x="1684287" y="603502"/>
                  <a:pt x="1693157" y="598693"/>
                </a:cubicBezTo>
                <a:lnTo>
                  <a:pt x="1693157" y="578999"/>
                </a:lnTo>
                <a:cubicBezTo>
                  <a:pt x="1684287" y="584037"/>
                  <a:pt x="1674050" y="588388"/>
                  <a:pt x="1662448" y="588388"/>
                </a:cubicBezTo>
                <a:cubicBezTo>
                  <a:pt x="1647435" y="588388"/>
                  <a:pt x="1637199" y="579915"/>
                  <a:pt x="1636062" y="564801"/>
                </a:cubicBezTo>
                <a:lnTo>
                  <a:pt x="1699982" y="564801"/>
                </a:lnTo>
                <a:cubicBezTo>
                  <a:pt x="1699982" y="532284"/>
                  <a:pt x="1690200" y="508697"/>
                  <a:pt x="1656079" y="508697"/>
                </a:cubicBezTo>
                <a:close/>
                <a:moveTo>
                  <a:pt x="1344576" y="508697"/>
                </a:moveTo>
                <a:cubicBezTo>
                  <a:pt x="1317427" y="508697"/>
                  <a:pt x="1296784" y="527246"/>
                  <a:pt x="1296784" y="557932"/>
                </a:cubicBezTo>
                <a:cubicBezTo>
                  <a:pt x="1296784" y="584725"/>
                  <a:pt x="1314286" y="606021"/>
                  <a:pt x="1344576" y="606021"/>
                </a:cubicBezTo>
                <a:cubicBezTo>
                  <a:pt x="1374867" y="606021"/>
                  <a:pt x="1392369" y="584725"/>
                  <a:pt x="1392369" y="557932"/>
                </a:cubicBezTo>
                <a:cubicBezTo>
                  <a:pt x="1392369" y="527246"/>
                  <a:pt x="1371502" y="508697"/>
                  <a:pt x="1344576" y="508697"/>
                </a:cubicBezTo>
                <a:close/>
                <a:moveTo>
                  <a:pt x="2306325" y="486103"/>
                </a:moveTo>
                <a:lnTo>
                  <a:pt x="2282409" y="493781"/>
                </a:lnTo>
                <a:lnTo>
                  <a:pt x="2282409" y="512074"/>
                </a:lnTo>
                <a:lnTo>
                  <a:pt x="2264810" y="512074"/>
                </a:lnTo>
                <a:lnTo>
                  <a:pt x="2264810" y="529463"/>
                </a:lnTo>
                <a:lnTo>
                  <a:pt x="2282409" y="529463"/>
                </a:lnTo>
                <a:lnTo>
                  <a:pt x="2282409" y="576211"/>
                </a:lnTo>
                <a:cubicBezTo>
                  <a:pt x="2282409" y="594503"/>
                  <a:pt x="2292788" y="606021"/>
                  <a:pt x="2311514" y="606021"/>
                </a:cubicBezTo>
                <a:cubicBezTo>
                  <a:pt x="2318734" y="606021"/>
                  <a:pt x="2324149" y="605344"/>
                  <a:pt x="2329113" y="603989"/>
                </a:cubicBezTo>
                <a:lnTo>
                  <a:pt x="2328436" y="585019"/>
                </a:lnTo>
                <a:cubicBezTo>
                  <a:pt x="2325954" y="586599"/>
                  <a:pt x="2321893" y="587503"/>
                  <a:pt x="2317606" y="587503"/>
                </a:cubicBezTo>
                <a:cubicBezTo>
                  <a:pt x="2308581" y="587503"/>
                  <a:pt x="2306325" y="580276"/>
                  <a:pt x="2306325" y="572372"/>
                </a:cubicBezTo>
                <a:lnTo>
                  <a:pt x="2306325" y="529463"/>
                </a:lnTo>
                <a:lnTo>
                  <a:pt x="2327534" y="529463"/>
                </a:lnTo>
                <a:lnTo>
                  <a:pt x="2327534" y="512074"/>
                </a:lnTo>
                <a:lnTo>
                  <a:pt x="2306325" y="512074"/>
                </a:lnTo>
                <a:close/>
                <a:moveTo>
                  <a:pt x="1136894" y="479151"/>
                </a:moveTo>
                <a:lnTo>
                  <a:pt x="1136894" y="604282"/>
                </a:lnTo>
                <a:lnTo>
                  <a:pt x="1160741" y="604282"/>
                </a:lnTo>
                <a:lnTo>
                  <a:pt x="1160741" y="501366"/>
                </a:lnTo>
                <a:lnTo>
                  <a:pt x="1160966" y="501140"/>
                </a:lnTo>
                <a:lnTo>
                  <a:pt x="1194487" y="604282"/>
                </a:lnTo>
                <a:lnTo>
                  <a:pt x="1218335" y="604282"/>
                </a:lnTo>
                <a:lnTo>
                  <a:pt x="1251631" y="501140"/>
                </a:lnTo>
                <a:lnTo>
                  <a:pt x="1252081" y="501140"/>
                </a:lnTo>
                <a:lnTo>
                  <a:pt x="1252081" y="604282"/>
                </a:lnTo>
                <a:lnTo>
                  <a:pt x="1275928" y="604282"/>
                </a:lnTo>
                <a:lnTo>
                  <a:pt x="1275928" y="479151"/>
                </a:lnTo>
                <a:lnTo>
                  <a:pt x="1236108" y="479151"/>
                </a:lnTo>
                <a:lnTo>
                  <a:pt x="1206411" y="573906"/>
                </a:lnTo>
                <a:lnTo>
                  <a:pt x="1206186" y="573906"/>
                </a:lnTo>
                <a:lnTo>
                  <a:pt x="1176714" y="479151"/>
                </a:lnTo>
                <a:close/>
                <a:moveTo>
                  <a:pt x="1810183" y="475675"/>
                </a:moveTo>
                <a:cubicBezTo>
                  <a:pt x="1787989" y="475675"/>
                  <a:pt x="1766024" y="485965"/>
                  <a:pt x="1766024" y="514092"/>
                </a:cubicBezTo>
                <a:cubicBezTo>
                  <a:pt x="1766024" y="555940"/>
                  <a:pt x="1821394" y="545878"/>
                  <a:pt x="1821394" y="569889"/>
                </a:cubicBezTo>
                <a:cubicBezTo>
                  <a:pt x="1821394" y="581323"/>
                  <a:pt x="1808581" y="586354"/>
                  <a:pt x="1798971" y="586354"/>
                </a:cubicBezTo>
                <a:cubicBezTo>
                  <a:pt x="1788904" y="586354"/>
                  <a:pt x="1779066" y="583152"/>
                  <a:pt x="1770371" y="578579"/>
                </a:cubicBezTo>
                <a:lnTo>
                  <a:pt x="1768083" y="601218"/>
                </a:lnTo>
                <a:cubicBezTo>
                  <a:pt x="1780439" y="604419"/>
                  <a:pt x="1786616" y="606020"/>
                  <a:pt x="1800344" y="606020"/>
                </a:cubicBezTo>
                <a:cubicBezTo>
                  <a:pt x="1825741" y="606020"/>
                  <a:pt x="1847706" y="595730"/>
                  <a:pt x="1847706" y="568060"/>
                </a:cubicBezTo>
                <a:cubicBezTo>
                  <a:pt x="1847706" y="525755"/>
                  <a:pt x="1792336" y="534902"/>
                  <a:pt x="1792336" y="513178"/>
                </a:cubicBezTo>
                <a:cubicBezTo>
                  <a:pt x="1792336" y="499457"/>
                  <a:pt x="1803547" y="495570"/>
                  <a:pt x="1812242" y="495570"/>
                </a:cubicBezTo>
                <a:cubicBezTo>
                  <a:pt x="1821165" y="495570"/>
                  <a:pt x="1830088" y="497628"/>
                  <a:pt x="1837868" y="501058"/>
                </a:cubicBezTo>
                <a:lnTo>
                  <a:pt x="1840384" y="480248"/>
                </a:lnTo>
                <a:cubicBezTo>
                  <a:pt x="1831004" y="477047"/>
                  <a:pt x="1820936" y="475675"/>
                  <a:pt x="1810183" y="475675"/>
                </a:cubicBezTo>
                <a:close/>
                <a:moveTo>
                  <a:pt x="2224837" y="472200"/>
                </a:moveTo>
                <a:lnTo>
                  <a:pt x="2224837" y="494794"/>
                </a:lnTo>
                <a:lnTo>
                  <a:pt x="2249168" y="494794"/>
                </a:lnTo>
                <a:lnTo>
                  <a:pt x="2249168" y="472200"/>
                </a:lnTo>
                <a:close/>
                <a:moveTo>
                  <a:pt x="1571376" y="472200"/>
                </a:moveTo>
                <a:lnTo>
                  <a:pt x="1571376" y="604283"/>
                </a:lnTo>
                <a:lnTo>
                  <a:pt x="1593969" y="604283"/>
                </a:lnTo>
                <a:lnTo>
                  <a:pt x="1593969" y="472200"/>
                </a:lnTo>
                <a:close/>
                <a:moveTo>
                  <a:pt x="1520977" y="472200"/>
                </a:moveTo>
                <a:lnTo>
                  <a:pt x="1520977" y="494794"/>
                </a:lnTo>
                <a:lnTo>
                  <a:pt x="1545308" y="494794"/>
                </a:lnTo>
                <a:lnTo>
                  <a:pt x="1545308" y="472200"/>
                </a:lnTo>
                <a:close/>
                <a:moveTo>
                  <a:pt x="1411487" y="472200"/>
                </a:moveTo>
                <a:lnTo>
                  <a:pt x="1411487" y="603984"/>
                </a:lnTo>
                <a:lnTo>
                  <a:pt x="1434758" y="603984"/>
                </a:lnTo>
                <a:lnTo>
                  <a:pt x="1434758" y="592662"/>
                </a:lnTo>
                <a:lnTo>
                  <a:pt x="1434984" y="592662"/>
                </a:lnTo>
                <a:cubicBezTo>
                  <a:pt x="1441988" y="602625"/>
                  <a:pt x="1453058" y="606021"/>
                  <a:pt x="1463225" y="606021"/>
                </a:cubicBezTo>
                <a:cubicBezTo>
                  <a:pt x="1491467" y="606021"/>
                  <a:pt x="1501859" y="582925"/>
                  <a:pt x="1501859" y="557565"/>
                </a:cubicBezTo>
                <a:cubicBezTo>
                  <a:pt x="1501859" y="532205"/>
                  <a:pt x="1491467" y="509787"/>
                  <a:pt x="1463225" y="509787"/>
                </a:cubicBezTo>
                <a:cubicBezTo>
                  <a:pt x="1450799" y="509787"/>
                  <a:pt x="1442439" y="514770"/>
                  <a:pt x="1435662" y="523600"/>
                </a:cubicBezTo>
                <a:lnTo>
                  <a:pt x="1435436" y="523600"/>
                </a:lnTo>
                <a:lnTo>
                  <a:pt x="1435436" y="472200"/>
                </a:lnTo>
                <a:close/>
                <a:moveTo>
                  <a:pt x="707626" y="348807"/>
                </a:moveTo>
                <a:lnTo>
                  <a:pt x="838950" y="348807"/>
                </a:lnTo>
                <a:cubicBezTo>
                  <a:pt x="895909" y="348807"/>
                  <a:pt x="942246" y="395634"/>
                  <a:pt x="942246" y="453197"/>
                </a:cubicBezTo>
                <a:cubicBezTo>
                  <a:pt x="942246" y="510760"/>
                  <a:pt x="895909" y="557359"/>
                  <a:pt x="838950" y="557359"/>
                </a:cubicBezTo>
                <a:lnTo>
                  <a:pt x="707626" y="557359"/>
                </a:lnTo>
                <a:lnTo>
                  <a:pt x="707626" y="481750"/>
                </a:lnTo>
                <a:lnTo>
                  <a:pt x="839176" y="481750"/>
                </a:lnTo>
                <a:lnTo>
                  <a:pt x="839176" y="424416"/>
                </a:lnTo>
                <a:lnTo>
                  <a:pt x="707626" y="424416"/>
                </a:lnTo>
                <a:close/>
                <a:moveTo>
                  <a:pt x="1404535" y="317525"/>
                </a:moveTo>
                <a:lnTo>
                  <a:pt x="1418060" y="317525"/>
                </a:lnTo>
                <a:cubicBezTo>
                  <a:pt x="1438679" y="317525"/>
                  <a:pt x="1458411" y="333387"/>
                  <a:pt x="1458411" y="360974"/>
                </a:cubicBezTo>
                <a:cubicBezTo>
                  <a:pt x="1458411" y="388559"/>
                  <a:pt x="1438679" y="404421"/>
                  <a:pt x="1418060" y="404421"/>
                </a:cubicBezTo>
                <a:lnTo>
                  <a:pt x="1404535" y="404421"/>
                </a:lnTo>
                <a:close/>
                <a:moveTo>
                  <a:pt x="1302849" y="312310"/>
                </a:moveTo>
                <a:lnTo>
                  <a:pt x="1302849" y="352148"/>
                </a:lnTo>
                <a:lnTo>
                  <a:pt x="1263763" y="352148"/>
                </a:lnTo>
                <a:lnTo>
                  <a:pt x="1263763" y="364583"/>
                </a:lnTo>
                <a:lnTo>
                  <a:pt x="1302849" y="364583"/>
                </a:lnTo>
                <a:lnTo>
                  <a:pt x="1302849" y="404421"/>
                </a:lnTo>
                <a:lnTo>
                  <a:pt x="1315049" y="404421"/>
                </a:lnTo>
                <a:lnTo>
                  <a:pt x="1315049" y="364583"/>
                </a:lnTo>
                <a:lnTo>
                  <a:pt x="1354135" y="364583"/>
                </a:lnTo>
                <a:lnTo>
                  <a:pt x="1354135" y="352148"/>
                </a:lnTo>
                <a:lnTo>
                  <a:pt x="1315049" y="352148"/>
                </a:lnTo>
                <a:lnTo>
                  <a:pt x="1315049" y="312310"/>
                </a:lnTo>
                <a:close/>
                <a:moveTo>
                  <a:pt x="1378467" y="298407"/>
                </a:moveTo>
                <a:lnTo>
                  <a:pt x="1378467" y="423538"/>
                </a:lnTo>
                <a:lnTo>
                  <a:pt x="1412599" y="423538"/>
                </a:lnTo>
                <a:cubicBezTo>
                  <a:pt x="1450800" y="423538"/>
                  <a:pt x="1484480" y="410617"/>
                  <a:pt x="1484480" y="360973"/>
                </a:cubicBezTo>
                <a:cubicBezTo>
                  <a:pt x="1484480" y="311328"/>
                  <a:pt x="1450800" y="298407"/>
                  <a:pt x="1412599" y="298407"/>
                </a:cubicBezTo>
                <a:close/>
                <a:moveTo>
                  <a:pt x="1199334" y="296669"/>
                </a:moveTo>
                <a:cubicBezTo>
                  <a:pt x="1157443" y="296669"/>
                  <a:pt x="1131681" y="320909"/>
                  <a:pt x="1131681" y="364128"/>
                </a:cubicBezTo>
                <a:cubicBezTo>
                  <a:pt x="1131681" y="406662"/>
                  <a:pt x="1159459" y="427014"/>
                  <a:pt x="1199334" y="427014"/>
                </a:cubicBezTo>
                <a:cubicBezTo>
                  <a:pt x="1212551" y="427014"/>
                  <a:pt x="1226216" y="424270"/>
                  <a:pt x="1239433" y="420611"/>
                </a:cubicBezTo>
                <a:lnTo>
                  <a:pt x="1239433" y="352695"/>
                </a:lnTo>
                <a:lnTo>
                  <a:pt x="1189477" y="352695"/>
                </a:lnTo>
                <a:lnTo>
                  <a:pt x="1189477" y="372589"/>
                </a:lnTo>
                <a:lnTo>
                  <a:pt x="1215687" y="372589"/>
                </a:lnTo>
                <a:lnTo>
                  <a:pt x="1215687" y="405290"/>
                </a:lnTo>
                <a:cubicBezTo>
                  <a:pt x="1211431" y="406433"/>
                  <a:pt x="1206055" y="407119"/>
                  <a:pt x="1199334" y="407119"/>
                </a:cubicBezTo>
                <a:cubicBezTo>
                  <a:pt x="1172900" y="407119"/>
                  <a:pt x="1157443" y="387911"/>
                  <a:pt x="1157443" y="362299"/>
                </a:cubicBezTo>
                <a:cubicBezTo>
                  <a:pt x="1157443" y="336459"/>
                  <a:pt x="1173348" y="316564"/>
                  <a:pt x="1202246" y="316564"/>
                </a:cubicBezTo>
                <a:cubicBezTo>
                  <a:pt x="1212103" y="316564"/>
                  <a:pt x="1224424" y="318622"/>
                  <a:pt x="1234057" y="323195"/>
                </a:cubicBezTo>
                <a:lnTo>
                  <a:pt x="1235625" y="301929"/>
                </a:lnTo>
                <a:cubicBezTo>
                  <a:pt x="1225096" y="298727"/>
                  <a:pt x="1213671" y="296669"/>
                  <a:pt x="1199334" y="296669"/>
                </a:cubicBezTo>
                <a:close/>
                <a:moveTo>
                  <a:pt x="519987" y="291455"/>
                </a:moveTo>
                <a:cubicBezTo>
                  <a:pt x="431656" y="291455"/>
                  <a:pt x="360041" y="363873"/>
                  <a:pt x="360041" y="453197"/>
                </a:cubicBezTo>
                <a:cubicBezTo>
                  <a:pt x="360041" y="541378"/>
                  <a:pt x="432107" y="614710"/>
                  <a:pt x="519987" y="614710"/>
                </a:cubicBezTo>
                <a:lnTo>
                  <a:pt x="839426" y="614710"/>
                </a:lnTo>
                <a:cubicBezTo>
                  <a:pt x="927532" y="614710"/>
                  <a:pt x="999598" y="541835"/>
                  <a:pt x="999598" y="453197"/>
                </a:cubicBezTo>
                <a:cubicBezTo>
                  <a:pt x="999598" y="363873"/>
                  <a:pt x="927758" y="291455"/>
                  <a:pt x="839426" y="291455"/>
                </a:cubicBezTo>
                <a:lnTo>
                  <a:pt x="651468" y="291455"/>
                </a:lnTo>
                <a:lnTo>
                  <a:pt x="651468" y="424412"/>
                </a:lnTo>
                <a:lnTo>
                  <a:pt x="519987" y="424412"/>
                </a:lnTo>
                <a:lnTo>
                  <a:pt x="519987" y="481753"/>
                </a:lnTo>
                <a:lnTo>
                  <a:pt x="651468" y="481753"/>
                </a:lnTo>
                <a:lnTo>
                  <a:pt x="651468" y="557370"/>
                </a:lnTo>
                <a:lnTo>
                  <a:pt x="519987" y="557370"/>
                </a:lnTo>
                <a:cubicBezTo>
                  <a:pt x="463057" y="557370"/>
                  <a:pt x="416745" y="510766"/>
                  <a:pt x="416745" y="453197"/>
                </a:cubicBezTo>
                <a:cubicBezTo>
                  <a:pt x="416745" y="395628"/>
                  <a:pt x="463057" y="348795"/>
                  <a:pt x="519987" y="348795"/>
                </a:cubicBezTo>
                <a:lnTo>
                  <a:pt x="585727" y="348795"/>
                </a:lnTo>
                <a:lnTo>
                  <a:pt x="585727" y="291455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896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0" name="Bild Holding" hidden="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707703" y="345943"/>
                </a:moveTo>
                <a:lnTo>
                  <a:pt x="839212" y="345943"/>
                </a:lnTo>
                <a:cubicBezTo>
                  <a:pt x="896252" y="345943"/>
                  <a:pt x="942653" y="393539"/>
                  <a:pt x="942653" y="452047"/>
                </a:cubicBezTo>
                <a:cubicBezTo>
                  <a:pt x="942653" y="510555"/>
                  <a:pt x="896252" y="557919"/>
                  <a:pt x="839212" y="557919"/>
                </a:cubicBezTo>
                <a:lnTo>
                  <a:pt x="707703" y="557919"/>
                </a:lnTo>
                <a:lnTo>
                  <a:pt x="707703" y="481070"/>
                </a:lnTo>
                <a:lnTo>
                  <a:pt x="839438" y="481070"/>
                </a:lnTo>
                <a:lnTo>
                  <a:pt x="839438" y="422793"/>
                </a:lnTo>
                <a:lnTo>
                  <a:pt x="707703" y="422793"/>
                </a:lnTo>
                <a:close/>
                <a:moveTo>
                  <a:pt x="2457926" y="344336"/>
                </a:moveTo>
                <a:cubicBezTo>
                  <a:pt x="2471608" y="344336"/>
                  <a:pt x="2476853" y="354640"/>
                  <a:pt x="2477765" y="366818"/>
                </a:cubicBezTo>
                <a:lnTo>
                  <a:pt x="2436490" y="366818"/>
                </a:lnTo>
                <a:cubicBezTo>
                  <a:pt x="2437630" y="353938"/>
                  <a:pt x="2444471" y="344336"/>
                  <a:pt x="2457926" y="344336"/>
                </a:cubicBezTo>
                <a:close/>
                <a:moveTo>
                  <a:pt x="2143720" y="344336"/>
                </a:moveTo>
                <a:cubicBezTo>
                  <a:pt x="2157249" y="344336"/>
                  <a:pt x="2162752" y="354640"/>
                  <a:pt x="2163440" y="366818"/>
                </a:cubicBezTo>
                <a:lnTo>
                  <a:pt x="2122165" y="366818"/>
                </a:lnTo>
                <a:cubicBezTo>
                  <a:pt x="2123312" y="353938"/>
                  <a:pt x="2130191" y="344336"/>
                  <a:pt x="2143720" y="344336"/>
                </a:cubicBezTo>
                <a:close/>
                <a:moveTo>
                  <a:pt x="1799233" y="344336"/>
                </a:moveTo>
                <a:cubicBezTo>
                  <a:pt x="1812762" y="344336"/>
                  <a:pt x="1818265" y="354640"/>
                  <a:pt x="1818953" y="366818"/>
                </a:cubicBezTo>
                <a:lnTo>
                  <a:pt x="1777678" y="366818"/>
                </a:lnTo>
                <a:cubicBezTo>
                  <a:pt x="1778825" y="353938"/>
                  <a:pt x="1785704" y="344336"/>
                  <a:pt x="1799233" y="344336"/>
                </a:cubicBezTo>
                <a:close/>
                <a:moveTo>
                  <a:pt x="1529358" y="344336"/>
                </a:moveTo>
                <a:cubicBezTo>
                  <a:pt x="1542887" y="344337"/>
                  <a:pt x="1548390" y="354640"/>
                  <a:pt x="1549078" y="366818"/>
                </a:cubicBezTo>
                <a:lnTo>
                  <a:pt x="1507803" y="366818"/>
                </a:lnTo>
                <a:cubicBezTo>
                  <a:pt x="1508950" y="353938"/>
                  <a:pt x="1515829" y="344336"/>
                  <a:pt x="1529358" y="344336"/>
                </a:cubicBezTo>
                <a:close/>
                <a:moveTo>
                  <a:pt x="1351439" y="344336"/>
                </a:moveTo>
                <a:cubicBezTo>
                  <a:pt x="1365121" y="344336"/>
                  <a:pt x="1370366" y="354640"/>
                  <a:pt x="1371278" y="366819"/>
                </a:cubicBezTo>
                <a:lnTo>
                  <a:pt x="1330003" y="366819"/>
                </a:lnTo>
                <a:cubicBezTo>
                  <a:pt x="1331143" y="353938"/>
                  <a:pt x="1337984" y="344336"/>
                  <a:pt x="1351439" y="344336"/>
                </a:cubicBezTo>
                <a:close/>
                <a:moveTo>
                  <a:pt x="1904126" y="329884"/>
                </a:moveTo>
                <a:lnTo>
                  <a:pt x="1904126" y="370168"/>
                </a:lnTo>
                <a:lnTo>
                  <a:pt x="1864990" y="370168"/>
                </a:lnTo>
                <a:lnTo>
                  <a:pt x="1864990" y="382742"/>
                </a:lnTo>
                <a:lnTo>
                  <a:pt x="1904126" y="382742"/>
                </a:lnTo>
                <a:lnTo>
                  <a:pt x="1904126" y="423025"/>
                </a:lnTo>
                <a:lnTo>
                  <a:pt x="1916342" y="423025"/>
                </a:lnTo>
                <a:lnTo>
                  <a:pt x="1916342" y="382742"/>
                </a:lnTo>
                <a:lnTo>
                  <a:pt x="1955478" y="382742"/>
                </a:lnTo>
                <a:lnTo>
                  <a:pt x="1955478" y="370168"/>
                </a:lnTo>
                <a:lnTo>
                  <a:pt x="1916342" y="370168"/>
                </a:lnTo>
                <a:lnTo>
                  <a:pt x="1916342" y="329884"/>
                </a:lnTo>
                <a:close/>
                <a:moveTo>
                  <a:pt x="2371403" y="328278"/>
                </a:moveTo>
                <a:lnTo>
                  <a:pt x="2371403" y="423025"/>
                </a:lnTo>
                <a:lnTo>
                  <a:pt x="2395216" y="423025"/>
                </a:lnTo>
                <a:lnTo>
                  <a:pt x="2395216" y="328278"/>
                </a:lnTo>
                <a:close/>
                <a:moveTo>
                  <a:pt x="2193603" y="328278"/>
                </a:moveTo>
                <a:lnTo>
                  <a:pt x="2227848" y="423025"/>
                </a:lnTo>
                <a:lnTo>
                  <a:pt x="2254835" y="423025"/>
                </a:lnTo>
                <a:lnTo>
                  <a:pt x="2288853" y="328278"/>
                </a:lnTo>
                <a:lnTo>
                  <a:pt x="2264814" y="328278"/>
                </a:lnTo>
                <a:lnTo>
                  <a:pt x="2242589" y="397185"/>
                </a:lnTo>
                <a:lnTo>
                  <a:pt x="2242362" y="397185"/>
                </a:lnTo>
                <a:lnTo>
                  <a:pt x="2219230" y="328278"/>
                </a:lnTo>
                <a:close/>
                <a:moveTo>
                  <a:pt x="1264915" y="328278"/>
                </a:moveTo>
                <a:lnTo>
                  <a:pt x="1264915" y="423025"/>
                </a:lnTo>
                <a:lnTo>
                  <a:pt x="1288728" y="423025"/>
                </a:lnTo>
                <a:lnTo>
                  <a:pt x="1288728" y="328278"/>
                </a:lnTo>
                <a:close/>
                <a:moveTo>
                  <a:pt x="2572049" y="326672"/>
                </a:moveTo>
                <a:cubicBezTo>
                  <a:pt x="2559643" y="326672"/>
                  <a:pt x="2549492" y="330841"/>
                  <a:pt x="2542048" y="341727"/>
                </a:cubicBezTo>
                <a:lnTo>
                  <a:pt x="2541597" y="341727"/>
                </a:lnTo>
                <a:lnTo>
                  <a:pt x="2541597" y="328757"/>
                </a:lnTo>
                <a:lnTo>
                  <a:pt x="2519040" y="328757"/>
                </a:lnTo>
                <a:lnTo>
                  <a:pt x="2519040" y="423025"/>
                </a:lnTo>
                <a:lnTo>
                  <a:pt x="2542951" y="423025"/>
                </a:lnTo>
                <a:lnTo>
                  <a:pt x="2542951" y="376933"/>
                </a:lnTo>
                <a:cubicBezTo>
                  <a:pt x="2542951" y="364889"/>
                  <a:pt x="2546560" y="345665"/>
                  <a:pt x="2563929" y="345665"/>
                </a:cubicBezTo>
                <a:cubicBezTo>
                  <a:pt x="2579268" y="345665"/>
                  <a:pt x="2579493" y="361183"/>
                  <a:pt x="2579493" y="372764"/>
                </a:cubicBezTo>
                <a:lnTo>
                  <a:pt x="2579493" y="423025"/>
                </a:lnTo>
                <a:lnTo>
                  <a:pt x="2603178" y="423025"/>
                </a:lnTo>
                <a:lnTo>
                  <a:pt x="2603178" y="363499"/>
                </a:lnTo>
                <a:cubicBezTo>
                  <a:pt x="2603178" y="342422"/>
                  <a:pt x="2593930" y="326672"/>
                  <a:pt x="2572049" y="326672"/>
                </a:cubicBezTo>
                <a:close/>
                <a:moveTo>
                  <a:pt x="2456568" y="326672"/>
                </a:moveTo>
                <a:cubicBezTo>
                  <a:pt x="2428366" y="326672"/>
                  <a:pt x="2414265" y="349030"/>
                  <a:pt x="2414265" y="376227"/>
                </a:cubicBezTo>
                <a:cubicBezTo>
                  <a:pt x="2414265" y="406882"/>
                  <a:pt x="2431947" y="424630"/>
                  <a:pt x="2461940" y="424630"/>
                </a:cubicBezTo>
                <a:cubicBezTo>
                  <a:pt x="2474698" y="424630"/>
                  <a:pt x="2484546" y="422095"/>
                  <a:pt x="2493275" y="417255"/>
                </a:cubicBezTo>
                <a:lnTo>
                  <a:pt x="2493275" y="397433"/>
                </a:lnTo>
                <a:cubicBezTo>
                  <a:pt x="2484322" y="402503"/>
                  <a:pt x="2474474" y="406882"/>
                  <a:pt x="2463059" y="406882"/>
                </a:cubicBezTo>
                <a:cubicBezTo>
                  <a:pt x="2448287" y="406882"/>
                  <a:pt x="2437991" y="398354"/>
                  <a:pt x="2436871" y="383142"/>
                </a:cubicBezTo>
                <a:lnTo>
                  <a:pt x="2499990" y="383142"/>
                </a:lnTo>
                <a:cubicBezTo>
                  <a:pt x="2499990" y="350413"/>
                  <a:pt x="2490366" y="326672"/>
                  <a:pt x="2456568" y="326672"/>
                </a:cubicBezTo>
                <a:close/>
                <a:moveTo>
                  <a:pt x="2349888" y="326672"/>
                </a:moveTo>
                <a:cubicBezTo>
                  <a:pt x="2335661" y="326672"/>
                  <a:pt x="2325724" y="341496"/>
                  <a:pt x="2324820" y="350297"/>
                </a:cubicBezTo>
                <a:lnTo>
                  <a:pt x="2324369" y="350297"/>
                </a:lnTo>
                <a:lnTo>
                  <a:pt x="2324369" y="328757"/>
                </a:lnTo>
                <a:lnTo>
                  <a:pt x="2303140" y="328757"/>
                </a:lnTo>
                <a:lnTo>
                  <a:pt x="2303140" y="423025"/>
                </a:lnTo>
                <a:lnTo>
                  <a:pt x="2327079" y="423025"/>
                </a:lnTo>
                <a:lnTo>
                  <a:pt x="2327079" y="388514"/>
                </a:lnTo>
                <a:cubicBezTo>
                  <a:pt x="2327079" y="374849"/>
                  <a:pt x="2327079" y="350065"/>
                  <a:pt x="2346501" y="350065"/>
                </a:cubicBezTo>
                <a:lnTo>
                  <a:pt x="2357115" y="352150"/>
                </a:lnTo>
                <a:lnTo>
                  <a:pt x="2357115" y="327367"/>
                </a:lnTo>
                <a:cubicBezTo>
                  <a:pt x="2354631" y="326672"/>
                  <a:pt x="2352147" y="326672"/>
                  <a:pt x="2349888" y="326672"/>
                </a:cubicBezTo>
                <a:close/>
                <a:moveTo>
                  <a:pt x="2142354" y="326672"/>
                </a:moveTo>
                <a:cubicBezTo>
                  <a:pt x="2113854" y="326672"/>
                  <a:pt x="2099940" y="349030"/>
                  <a:pt x="2099940" y="376227"/>
                </a:cubicBezTo>
                <a:cubicBezTo>
                  <a:pt x="2099940" y="406882"/>
                  <a:pt x="2117444" y="424630"/>
                  <a:pt x="2147515" y="424630"/>
                </a:cubicBezTo>
                <a:cubicBezTo>
                  <a:pt x="2160307" y="424630"/>
                  <a:pt x="2170405" y="422095"/>
                  <a:pt x="2178933" y="417255"/>
                </a:cubicBezTo>
                <a:lnTo>
                  <a:pt x="2178933" y="397433"/>
                </a:lnTo>
                <a:cubicBezTo>
                  <a:pt x="2170181" y="402503"/>
                  <a:pt x="2160082" y="406882"/>
                  <a:pt x="2148637" y="406882"/>
                </a:cubicBezTo>
                <a:cubicBezTo>
                  <a:pt x="2134051" y="406882"/>
                  <a:pt x="2123728" y="398354"/>
                  <a:pt x="2122606" y="383142"/>
                </a:cubicBezTo>
                <a:lnTo>
                  <a:pt x="2185665" y="383142"/>
                </a:lnTo>
                <a:cubicBezTo>
                  <a:pt x="2185665" y="350413"/>
                  <a:pt x="2176240" y="326672"/>
                  <a:pt x="2142354" y="326672"/>
                </a:cubicBezTo>
                <a:close/>
                <a:moveTo>
                  <a:pt x="1797867" y="326672"/>
                </a:moveTo>
                <a:cubicBezTo>
                  <a:pt x="1769367" y="326672"/>
                  <a:pt x="1755453" y="349030"/>
                  <a:pt x="1755453" y="376227"/>
                </a:cubicBezTo>
                <a:cubicBezTo>
                  <a:pt x="1755453" y="406882"/>
                  <a:pt x="1772957" y="424630"/>
                  <a:pt x="1803028" y="424630"/>
                </a:cubicBezTo>
                <a:cubicBezTo>
                  <a:pt x="1815820" y="424630"/>
                  <a:pt x="1825694" y="422095"/>
                  <a:pt x="1834446" y="417255"/>
                </a:cubicBezTo>
                <a:lnTo>
                  <a:pt x="1834446" y="397433"/>
                </a:lnTo>
                <a:cubicBezTo>
                  <a:pt x="1825469" y="402503"/>
                  <a:pt x="1815595" y="406882"/>
                  <a:pt x="1804150" y="406882"/>
                </a:cubicBezTo>
                <a:cubicBezTo>
                  <a:pt x="1789339" y="406882"/>
                  <a:pt x="1779241" y="398354"/>
                  <a:pt x="1778119" y="383142"/>
                </a:cubicBezTo>
                <a:lnTo>
                  <a:pt x="1841178" y="383142"/>
                </a:lnTo>
                <a:cubicBezTo>
                  <a:pt x="1841178" y="350413"/>
                  <a:pt x="1831528" y="326672"/>
                  <a:pt x="1797867" y="326672"/>
                </a:cubicBezTo>
                <a:close/>
                <a:moveTo>
                  <a:pt x="1628825" y="326672"/>
                </a:moveTo>
                <a:cubicBezTo>
                  <a:pt x="1599930" y="326672"/>
                  <a:pt x="1584003" y="348108"/>
                  <a:pt x="1584003" y="375305"/>
                </a:cubicBezTo>
                <a:cubicBezTo>
                  <a:pt x="1584003" y="403886"/>
                  <a:pt x="1599475" y="424630"/>
                  <a:pt x="1629735" y="424630"/>
                </a:cubicBezTo>
                <a:cubicBezTo>
                  <a:pt x="1639519" y="424630"/>
                  <a:pt x="1646800" y="423939"/>
                  <a:pt x="1653853" y="421634"/>
                </a:cubicBezTo>
                <a:lnTo>
                  <a:pt x="1652715" y="401351"/>
                </a:lnTo>
                <a:cubicBezTo>
                  <a:pt x="1648620" y="403195"/>
                  <a:pt x="1641112" y="405730"/>
                  <a:pt x="1634286" y="405730"/>
                </a:cubicBezTo>
                <a:cubicBezTo>
                  <a:pt x="1617449" y="405730"/>
                  <a:pt x="1609258" y="392592"/>
                  <a:pt x="1609258" y="375305"/>
                </a:cubicBezTo>
                <a:cubicBezTo>
                  <a:pt x="1609258" y="357558"/>
                  <a:pt x="1618814" y="345572"/>
                  <a:pt x="1633603" y="345572"/>
                </a:cubicBezTo>
                <a:cubicBezTo>
                  <a:pt x="1641112" y="345572"/>
                  <a:pt x="1645662" y="346955"/>
                  <a:pt x="1649985" y="349030"/>
                </a:cubicBezTo>
                <a:lnTo>
                  <a:pt x="1652260" y="329668"/>
                </a:lnTo>
                <a:cubicBezTo>
                  <a:pt x="1645662" y="327824"/>
                  <a:pt x="1638609" y="326672"/>
                  <a:pt x="1628825" y="326672"/>
                </a:cubicBezTo>
                <a:close/>
                <a:moveTo>
                  <a:pt x="1527992" y="326672"/>
                </a:moveTo>
                <a:cubicBezTo>
                  <a:pt x="1499492" y="326672"/>
                  <a:pt x="1485578" y="349030"/>
                  <a:pt x="1485578" y="376227"/>
                </a:cubicBezTo>
                <a:cubicBezTo>
                  <a:pt x="1485578" y="406882"/>
                  <a:pt x="1503082" y="424630"/>
                  <a:pt x="1533153" y="424630"/>
                </a:cubicBezTo>
                <a:cubicBezTo>
                  <a:pt x="1545945" y="424630"/>
                  <a:pt x="1555819" y="422095"/>
                  <a:pt x="1564571" y="417255"/>
                </a:cubicBezTo>
                <a:lnTo>
                  <a:pt x="1564571" y="397433"/>
                </a:lnTo>
                <a:cubicBezTo>
                  <a:pt x="1555819" y="402503"/>
                  <a:pt x="1545720" y="406882"/>
                  <a:pt x="1534275" y="406882"/>
                </a:cubicBezTo>
                <a:cubicBezTo>
                  <a:pt x="1519464" y="406882"/>
                  <a:pt x="1509366" y="398354"/>
                  <a:pt x="1508244" y="383142"/>
                </a:cubicBezTo>
                <a:lnTo>
                  <a:pt x="1571303" y="383142"/>
                </a:lnTo>
                <a:cubicBezTo>
                  <a:pt x="1571303" y="350413"/>
                  <a:pt x="1561653" y="326672"/>
                  <a:pt x="1527992" y="326672"/>
                </a:cubicBezTo>
                <a:close/>
                <a:moveTo>
                  <a:pt x="1442366" y="326672"/>
                </a:moveTo>
                <a:cubicBezTo>
                  <a:pt x="1423606" y="326672"/>
                  <a:pt x="1406203" y="335661"/>
                  <a:pt x="1406203" y="355714"/>
                </a:cubicBezTo>
                <a:cubicBezTo>
                  <a:pt x="1406203" y="389596"/>
                  <a:pt x="1447790" y="377149"/>
                  <a:pt x="1447790" y="395358"/>
                </a:cubicBezTo>
                <a:cubicBezTo>
                  <a:pt x="1447790" y="404577"/>
                  <a:pt x="1438297" y="406882"/>
                  <a:pt x="1432195" y="406882"/>
                </a:cubicBezTo>
                <a:cubicBezTo>
                  <a:pt x="1424058" y="406882"/>
                  <a:pt x="1416148" y="404577"/>
                  <a:pt x="1408689" y="400659"/>
                </a:cubicBezTo>
                <a:lnTo>
                  <a:pt x="1407107" y="420712"/>
                </a:lnTo>
                <a:cubicBezTo>
                  <a:pt x="1415922" y="423017"/>
                  <a:pt x="1425188" y="424630"/>
                  <a:pt x="1434229" y="424630"/>
                </a:cubicBezTo>
                <a:cubicBezTo>
                  <a:pt x="1453893" y="424630"/>
                  <a:pt x="1472878" y="416102"/>
                  <a:pt x="1472878" y="394205"/>
                </a:cubicBezTo>
                <a:cubicBezTo>
                  <a:pt x="1472878" y="360323"/>
                  <a:pt x="1431291" y="369774"/>
                  <a:pt x="1431291" y="354792"/>
                </a:cubicBezTo>
                <a:cubicBezTo>
                  <a:pt x="1431291" y="346725"/>
                  <a:pt x="1438976" y="344420"/>
                  <a:pt x="1445304" y="344420"/>
                </a:cubicBezTo>
                <a:cubicBezTo>
                  <a:pt x="1454119" y="344420"/>
                  <a:pt x="1459543" y="346033"/>
                  <a:pt x="1466775" y="348568"/>
                </a:cubicBezTo>
                <a:lnTo>
                  <a:pt x="1468358" y="330129"/>
                </a:lnTo>
                <a:cubicBezTo>
                  <a:pt x="1460899" y="328516"/>
                  <a:pt x="1453667" y="326672"/>
                  <a:pt x="1442366" y="326672"/>
                </a:cubicBezTo>
                <a:close/>
                <a:moveTo>
                  <a:pt x="1349277" y="326672"/>
                </a:moveTo>
                <a:cubicBezTo>
                  <a:pt x="1320552" y="326672"/>
                  <a:pt x="1306190" y="349030"/>
                  <a:pt x="1306190" y="376227"/>
                </a:cubicBezTo>
                <a:cubicBezTo>
                  <a:pt x="1306190" y="406882"/>
                  <a:pt x="1324200" y="424630"/>
                  <a:pt x="1354748" y="424630"/>
                </a:cubicBezTo>
                <a:cubicBezTo>
                  <a:pt x="1367742" y="424630"/>
                  <a:pt x="1377773" y="422095"/>
                  <a:pt x="1386664" y="417255"/>
                </a:cubicBezTo>
                <a:lnTo>
                  <a:pt x="1386664" y="397433"/>
                </a:lnTo>
                <a:cubicBezTo>
                  <a:pt x="1377545" y="402503"/>
                  <a:pt x="1367514" y="406882"/>
                  <a:pt x="1355888" y="406882"/>
                </a:cubicBezTo>
                <a:cubicBezTo>
                  <a:pt x="1340842" y="406882"/>
                  <a:pt x="1330355" y="398354"/>
                  <a:pt x="1329215" y="383142"/>
                </a:cubicBezTo>
                <a:lnTo>
                  <a:pt x="1393503" y="383142"/>
                </a:lnTo>
                <a:cubicBezTo>
                  <a:pt x="1393503" y="350413"/>
                  <a:pt x="1383700" y="326672"/>
                  <a:pt x="1349277" y="326672"/>
                </a:cubicBezTo>
                <a:close/>
                <a:moveTo>
                  <a:pt x="2004690" y="315431"/>
                </a:moveTo>
                <a:lnTo>
                  <a:pt x="2018867" y="315431"/>
                </a:lnTo>
                <a:cubicBezTo>
                  <a:pt x="2039903" y="315431"/>
                  <a:pt x="2060253" y="331072"/>
                  <a:pt x="2060253" y="358675"/>
                </a:cubicBezTo>
                <a:cubicBezTo>
                  <a:pt x="2060253" y="386277"/>
                  <a:pt x="2039903" y="402149"/>
                  <a:pt x="2018867" y="402149"/>
                </a:cubicBezTo>
                <a:lnTo>
                  <a:pt x="2004690" y="402149"/>
                </a:lnTo>
                <a:close/>
                <a:moveTo>
                  <a:pt x="2657900" y="302583"/>
                </a:moveTo>
                <a:lnTo>
                  <a:pt x="2633692" y="310398"/>
                </a:lnTo>
                <a:lnTo>
                  <a:pt x="2633692" y="329015"/>
                </a:lnTo>
                <a:lnTo>
                  <a:pt x="2615878" y="329015"/>
                </a:lnTo>
                <a:lnTo>
                  <a:pt x="2615878" y="346943"/>
                </a:lnTo>
                <a:lnTo>
                  <a:pt x="2633692" y="346943"/>
                </a:lnTo>
                <a:lnTo>
                  <a:pt x="2633692" y="394520"/>
                </a:lnTo>
                <a:cubicBezTo>
                  <a:pt x="2633692" y="412908"/>
                  <a:pt x="2644197" y="424630"/>
                  <a:pt x="2663153" y="424630"/>
                </a:cubicBezTo>
                <a:cubicBezTo>
                  <a:pt x="2670232" y="424630"/>
                  <a:pt x="2675942" y="423940"/>
                  <a:pt x="2680966" y="422561"/>
                </a:cubicBezTo>
                <a:lnTo>
                  <a:pt x="2680281" y="403255"/>
                </a:lnTo>
                <a:cubicBezTo>
                  <a:pt x="2677540" y="404863"/>
                  <a:pt x="2673430" y="405783"/>
                  <a:pt x="2669090" y="405783"/>
                </a:cubicBezTo>
                <a:cubicBezTo>
                  <a:pt x="2659955" y="405783"/>
                  <a:pt x="2657900" y="398428"/>
                  <a:pt x="2657900" y="390383"/>
                </a:cubicBezTo>
                <a:lnTo>
                  <a:pt x="2657900" y="346943"/>
                </a:lnTo>
                <a:lnTo>
                  <a:pt x="2679367" y="346943"/>
                </a:lnTo>
                <a:lnTo>
                  <a:pt x="2679367" y="329015"/>
                </a:lnTo>
                <a:lnTo>
                  <a:pt x="2657900" y="329015"/>
                </a:lnTo>
                <a:close/>
                <a:moveTo>
                  <a:pt x="1979290" y="294555"/>
                </a:moveTo>
                <a:lnTo>
                  <a:pt x="1979290" y="423026"/>
                </a:lnTo>
                <a:lnTo>
                  <a:pt x="2013308" y="423026"/>
                </a:lnTo>
                <a:cubicBezTo>
                  <a:pt x="2051635" y="423026"/>
                  <a:pt x="2085653" y="409736"/>
                  <a:pt x="2085653" y="358674"/>
                </a:cubicBezTo>
                <a:cubicBezTo>
                  <a:pt x="2085653" y="307845"/>
                  <a:pt x="2051635" y="294555"/>
                  <a:pt x="2013308" y="294555"/>
                </a:cubicBezTo>
                <a:close/>
                <a:moveTo>
                  <a:pt x="1199567" y="292948"/>
                </a:moveTo>
                <a:cubicBezTo>
                  <a:pt x="1157374" y="292948"/>
                  <a:pt x="1131565" y="317436"/>
                  <a:pt x="1131565" y="361099"/>
                </a:cubicBezTo>
                <a:cubicBezTo>
                  <a:pt x="1131565" y="404069"/>
                  <a:pt x="1159394" y="424630"/>
                  <a:pt x="1199567" y="424630"/>
                </a:cubicBezTo>
                <a:cubicBezTo>
                  <a:pt x="1212808" y="424630"/>
                  <a:pt x="1226498" y="421858"/>
                  <a:pt x="1239515" y="418161"/>
                </a:cubicBezTo>
                <a:lnTo>
                  <a:pt x="1239515" y="349548"/>
                </a:lnTo>
                <a:lnTo>
                  <a:pt x="1189468" y="349548"/>
                </a:lnTo>
                <a:lnTo>
                  <a:pt x="1189468" y="369647"/>
                </a:lnTo>
                <a:lnTo>
                  <a:pt x="1215726" y="369647"/>
                </a:lnTo>
                <a:lnTo>
                  <a:pt x="1215726" y="402914"/>
                </a:lnTo>
                <a:cubicBezTo>
                  <a:pt x="1211462" y="403838"/>
                  <a:pt x="1206300" y="404762"/>
                  <a:pt x="1199567" y="404762"/>
                </a:cubicBezTo>
                <a:cubicBezTo>
                  <a:pt x="1173084" y="404762"/>
                  <a:pt x="1157374" y="385125"/>
                  <a:pt x="1157374" y="359251"/>
                </a:cubicBezTo>
                <a:cubicBezTo>
                  <a:pt x="1157374" y="333146"/>
                  <a:pt x="1173533" y="313047"/>
                  <a:pt x="1202260" y="313047"/>
                </a:cubicBezTo>
                <a:cubicBezTo>
                  <a:pt x="1212135" y="313047"/>
                  <a:pt x="1224703" y="315357"/>
                  <a:pt x="1234129" y="319746"/>
                </a:cubicBezTo>
                <a:lnTo>
                  <a:pt x="1235700" y="298262"/>
                </a:lnTo>
                <a:cubicBezTo>
                  <a:pt x="1225152" y="295027"/>
                  <a:pt x="1213930" y="292948"/>
                  <a:pt x="1199567" y="292948"/>
                </a:cubicBezTo>
                <a:close/>
                <a:moveTo>
                  <a:pt x="2371403" y="288131"/>
                </a:moveTo>
                <a:lnTo>
                  <a:pt x="2371403" y="312219"/>
                </a:lnTo>
                <a:lnTo>
                  <a:pt x="2395216" y="312219"/>
                </a:lnTo>
                <a:lnTo>
                  <a:pt x="2395216" y="288131"/>
                </a:lnTo>
                <a:close/>
                <a:moveTo>
                  <a:pt x="1669728" y="288131"/>
                </a:moveTo>
                <a:lnTo>
                  <a:pt x="1669728" y="423025"/>
                </a:lnTo>
                <a:lnTo>
                  <a:pt x="1693385" y="423025"/>
                </a:lnTo>
                <a:lnTo>
                  <a:pt x="1693385" y="377365"/>
                </a:lnTo>
                <a:lnTo>
                  <a:pt x="1693608" y="377365"/>
                </a:lnTo>
                <a:lnTo>
                  <a:pt x="1723960" y="423025"/>
                </a:lnTo>
                <a:lnTo>
                  <a:pt x="1753866" y="423025"/>
                </a:lnTo>
                <a:lnTo>
                  <a:pt x="1715926" y="370875"/>
                </a:lnTo>
                <a:lnTo>
                  <a:pt x="1749626" y="328692"/>
                </a:lnTo>
                <a:lnTo>
                  <a:pt x="1721952" y="328692"/>
                </a:lnTo>
                <a:lnTo>
                  <a:pt x="1693608" y="366471"/>
                </a:lnTo>
                <a:lnTo>
                  <a:pt x="1693385" y="366471"/>
                </a:lnTo>
                <a:lnTo>
                  <a:pt x="1693385" y="288131"/>
                </a:lnTo>
                <a:close/>
                <a:moveTo>
                  <a:pt x="1264915" y="288131"/>
                </a:moveTo>
                <a:lnTo>
                  <a:pt x="1264915" y="312219"/>
                </a:lnTo>
                <a:lnTo>
                  <a:pt x="1288728" y="312219"/>
                </a:lnTo>
                <a:lnTo>
                  <a:pt x="1288728" y="288131"/>
                </a:lnTo>
                <a:close/>
                <a:moveTo>
                  <a:pt x="520037" y="288131"/>
                </a:moveTo>
                <a:cubicBezTo>
                  <a:pt x="431677" y="288131"/>
                  <a:pt x="360040" y="361523"/>
                  <a:pt x="360040" y="452046"/>
                </a:cubicBezTo>
                <a:cubicBezTo>
                  <a:pt x="360040" y="541413"/>
                  <a:pt x="432129" y="615731"/>
                  <a:pt x="520037" y="615731"/>
                </a:cubicBezTo>
                <a:lnTo>
                  <a:pt x="839580" y="615731"/>
                </a:lnTo>
                <a:cubicBezTo>
                  <a:pt x="927714" y="615731"/>
                  <a:pt x="999803" y="541877"/>
                  <a:pt x="999803" y="452046"/>
                </a:cubicBezTo>
                <a:cubicBezTo>
                  <a:pt x="999803" y="361523"/>
                  <a:pt x="927940" y="288131"/>
                  <a:pt x="839580" y="288131"/>
                </a:cubicBezTo>
                <a:lnTo>
                  <a:pt x="651560" y="288131"/>
                </a:lnTo>
                <a:lnTo>
                  <a:pt x="651560" y="422875"/>
                </a:lnTo>
                <a:lnTo>
                  <a:pt x="520037" y="422875"/>
                </a:lnTo>
                <a:lnTo>
                  <a:pt x="520037" y="480987"/>
                </a:lnTo>
                <a:lnTo>
                  <a:pt x="651560" y="480987"/>
                </a:lnTo>
                <a:lnTo>
                  <a:pt x="651560" y="557620"/>
                </a:lnTo>
                <a:lnTo>
                  <a:pt x="520037" y="557620"/>
                </a:lnTo>
                <a:cubicBezTo>
                  <a:pt x="463089" y="557620"/>
                  <a:pt x="416762" y="510390"/>
                  <a:pt x="416762" y="452046"/>
                </a:cubicBezTo>
                <a:cubicBezTo>
                  <a:pt x="416762" y="393703"/>
                  <a:pt x="463089" y="346242"/>
                  <a:pt x="520037" y="346242"/>
                </a:cubicBezTo>
                <a:lnTo>
                  <a:pt x="585799" y="346242"/>
                </a:lnTo>
                <a:lnTo>
                  <a:pt x="585799" y="288131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896000" tIns="237600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59" name="Bild blank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217025" cy="5184775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33" name="Bild Currency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2713053" y="529313"/>
                </a:moveTo>
                <a:cubicBezTo>
                  <a:pt x="2726646" y="529313"/>
                  <a:pt x="2732566" y="542369"/>
                  <a:pt x="2732566" y="558690"/>
                </a:cubicBezTo>
                <a:cubicBezTo>
                  <a:pt x="2732566" y="574545"/>
                  <a:pt x="2726646" y="587836"/>
                  <a:pt x="2712176" y="587836"/>
                </a:cubicBezTo>
                <a:cubicBezTo>
                  <a:pt x="2698801" y="587836"/>
                  <a:pt x="2692443" y="572214"/>
                  <a:pt x="2692443" y="559157"/>
                </a:cubicBezTo>
                <a:cubicBezTo>
                  <a:pt x="2692443" y="544701"/>
                  <a:pt x="2697486" y="529313"/>
                  <a:pt x="2713053" y="529313"/>
                </a:cubicBezTo>
                <a:close/>
                <a:moveTo>
                  <a:pt x="2605108" y="529313"/>
                </a:moveTo>
                <a:cubicBezTo>
                  <a:pt x="2620596" y="529313"/>
                  <a:pt x="2627897" y="543106"/>
                  <a:pt x="2627897" y="557850"/>
                </a:cubicBezTo>
                <a:cubicBezTo>
                  <a:pt x="2627897" y="574021"/>
                  <a:pt x="2623030" y="591382"/>
                  <a:pt x="2605108" y="591382"/>
                </a:cubicBezTo>
                <a:cubicBezTo>
                  <a:pt x="2587408" y="591382"/>
                  <a:pt x="2582540" y="573784"/>
                  <a:pt x="2582540" y="557850"/>
                </a:cubicBezTo>
                <a:cubicBezTo>
                  <a:pt x="2582540" y="543581"/>
                  <a:pt x="2589841" y="529313"/>
                  <a:pt x="2605108" y="529313"/>
                </a:cubicBezTo>
                <a:close/>
                <a:moveTo>
                  <a:pt x="2446358" y="529313"/>
                </a:moveTo>
                <a:cubicBezTo>
                  <a:pt x="2461846" y="529313"/>
                  <a:pt x="2469147" y="543106"/>
                  <a:pt x="2469147" y="557850"/>
                </a:cubicBezTo>
                <a:cubicBezTo>
                  <a:pt x="2469147" y="574021"/>
                  <a:pt x="2464501" y="591382"/>
                  <a:pt x="2446358" y="591382"/>
                </a:cubicBezTo>
                <a:cubicBezTo>
                  <a:pt x="2428658" y="591382"/>
                  <a:pt x="2423790" y="573784"/>
                  <a:pt x="2423790" y="557850"/>
                </a:cubicBezTo>
                <a:cubicBezTo>
                  <a:pt x="2423790" y="543581"/>
                  <a:pt x="2431313" y="529313"/>
                  <a:pt x="2446358" y="529313"/>
                </a:cubicBezTo>
                <a:close/>
                <a:moveTo>
                  <a:pt x="2043507" y="529313"/>
                </a:moveTo>
                <a:cubicBezTo>
                  <a:pt x="2056658" y="529313"/>
                  <a:pt x="2062009" y="539169"/>
                  <a:pt x="2062677" y="550594"/>
                </a:cubicBezTo>
                <a:lnTo>
                  <a:pt x="2022554" y="550594"/>
                </a:lnTo>
                <a:cubicBezTo>
                  <a:pt x="2023445" y="538498"/>
                  <a:pt x="2030356" y="529313"/>
                  <a:pt x="2043507" y="529313"/>
                </a:cubicBezTo>
                <a:close/>
                <a:moveTo>
                  <a:pt x="1530622" y="529313"/>
                </a:moveTo>
                <a:cubicBezTo>
                  <a:pt x="1543773" y="529313"/>
                  <a:pt x="1549124" y="539169"/>
                  <a:pt x="1549792" y="550594"/>
                </a:cubicBezTo>
                <a:lnTo>
                  <a:pt x="1509669" y="550594"/>
                </a:lnTo>
                <a:cubicBezTo>
                  <a:pt x="1510783" y="538498"/>
                  <a:pt x="1517471" y="529313"/>
                  <a:pt x="1530622" y="529313"/>
                </a:cubicBezTo>
                <a:close/>
                <a:moveTo>
                  <a:pt x="2770947" y="513353"/>
                </a:moveTo>
                <a:lnTo>
                  <a:pt x="2806272" y="612237"/>
                </a:lnTo>
                <a:cubicBezTo>
                  <a:pt x="2806272" y="622194"/>
                  <a:pt x="2800347" y="629142"/>
                  <a:pt x="2790775" y="629142"/>
                </a:cubicBezTo>
                <a:cubicBezTo>
                  <a:pt x="2784849" y="629142"/>
                  <a:pt x="2781203" y="628447"/>
                  <a:pt x="2778240" y="627521"/>
                </a:cubicBezTo>
                <a:lnTo>
                  <a:pt x="2776645" y="645584"/>
                </a:lnTo>
                <a:cubicBezTo>
                  <a:pt x="2782114" y="647205"/>
                  <a:pt x="2788040" y="648131"/>
                  <a:pt x="2793737" y="648131"/>
                </a:cubicBezTo>
                <a:cubicBezTo>
                  <a:pt x="2819035" y="648131"/>
                  <a:pt x="2824504" y="627521"/>
                  <a:pt x="2832253" y="606679"/>
                </a:cubicBezTo>
                <a:lnTo>
                  <a:pt x="2866894" y="513353"/>
                </a:lnTo>
                <a:lnTo>
                  <a:pt x="2842509" y="513353"/>
                </a:lnTo>
                <a:lnTo>
                  <a:pt x="2820174" y="582132"/>
                </a:lnTo>
                <a:lnTo>
                  <a:pt x="2819718" y="582132"/>
                </a:lnTo>
                <a:lnTo>
                  <a:pt x="2797612" y="513353"/>
                </a:lnTo>
                <a:close/>
                <a:moveTo>
                  <a:pt x="1771345" y="513353"/>
                </a:moveTo>
                <a:lnTo>
                  <a:pt x="1806169" y="612237"/>
                </a:lnTo>
                <a:cubicBezTo>
                  <a:pt x="1806169" y="622194"/>
                  <a:pt x="1800142" y="629142"/>
                  <a:pt x="1790766" y="629142"/>
                </a:cubicBezTo>
                <a:cubicBezTo>
                  <a:pt x="1784962" y="629142"/>
                  <a:pt x="1781614" y="628447"/>
                  <a:pt x="1778488" y="627521"/>
                </a:cubicBezTo>
                <a:lnTo>
                  <a:pt x="1776926" y="645584"/>
                </a:lnTo>
                <a:cubicBezTo>
                  <a:pt x="1782507" y="647205"/>
                  <a:pt x="1788087" y="648131"/>
                  <a:pt x="1793668" y="648131"/>
                </a:cubicBezTo>
                <a:cubicBezTo>
                  <a:pt x="1818447" y="648131"/>
                  <a:pt x="1823804" y="627521"/>
                  <a:pt x="1831394" y="606679"/>
                </a:cubicBezTo>
                <a:lnTo>
                  <a:pt x="1865548" y="513353"/>
                </a:lnTo>
                <a:lnTo>
                  <a:pt x="1841439" y="513353"/>
                </a:lnTo>
                <a:lnTo>
                  <a:pt x="1819563" y="582132"/>
                </a:lnTo>
                <a:lnTo>
                  <a:pt x="1819339" y="582132"/>
                </a:lnTo>
                <a:lnTo>
                  <a:pt x="1797463" y="513353"/>
                </a:lnTo>
                <a:close/>
                <a:moveTo>
                  <a:pt x="1246249" y="513353"/>
                </a:moveTo>
                <a:lnTo>
                  <a:pt x="1246249" y="572514"/>
                </a:lnTo>
                <a:cubicBezTo>
                  <a:pt x="1246249" y="593462"/>
                  <a:pt x="1255645" y="609116"/>
                  <a:pt x="1277874" y="609116"/>
                </a:cubicBezTo>
                <a:cubicBezTo>
                  <a:pt x="1290479" y="609116"/>
                  <a:pt x="1301020" y="603361"/>
                  <a:pt x="1308354" y="594153"/>
                </a:cubicBezTo>
                <a:lnTo>
                  <a:pt x="1308812" y="594153"/>
                </a:lnTo>
                <a:lnTo>
                  <a:pt x="1308812" y="607044"/>
                </a:lnTo>
                <a:lnTo>
                  <a:pt x="1331729" y="607044"/>
                </a:lnTo>
                <a:lnTo>
                  <a:pt x="1331729" y="513353"/>
                </a:lnTo>
                <a:lnTo>
                  <a:pt x="1307437" y="513353"/>
                </a:lnTo>
                <a:lnTo>
                  <a:pt x="1307437" y="559163"/>
                </a:lnTo>
                <a:cubicBezTo>
                  <a:pt x="1307437" y="571133"/>
                  <a:pt x="1303770" y="590240"/>
                  <a:pt x="1286124" y="590240"/>
                </a:cubicBezTo>
                <a:cubicBezTo>
                  <a:pt x="1270541" y="590238"/>
                  <a:pt x="1270312" y="574816"/>
                  <a:pt x="1270312" y="563306"/>
                </a:cubicBezTo>
                <a:lnTo>
                  <a:pt x="1270312" y="513353"/>
                </a:lnTo>
                <a:close/>
                <a:moveTo>
                  <a:pt x="2705284" y="509806"/>
                </a:moveTo>
                <a:cubicBezTo>
                  <a:pt x="2677842" y="509806"/>
                  <a:pt x="2666276" y="536210"/>
                  <a:pt x="2666276" y="559108"/>
                </a:cubicBezTo>
                <a:cubicBezTo>
                  <a:pt x="2666276" y="584576"/>
                  <a:pt x="2676708" y="607241"/>
                  <a:pt x="2703922" y="607241"/>
                </a:cubicBezTo>
                <a:cubicBezTo>
                  <a:pt x="2717303" y="607241"/>
                  <a:pt x="2727962" y="600231"/>
                  <a:pt x="2732498" y="592054"/>
                </a:cubicBezTo>
                <a:lnTo>
                  <a:pt x="2732951" y="592054"/>
                </a:lnTo>
                <a:cubicBezTo>
                  <a:pt x="2732951" y="608409"/>
                  <a:pt x="2731590" y="628972"/>
                  <a:pt x="2705056" y="628972"/>
                </a:cubicBezTo>
                <a:cubicBezTo>
                  <a:pt x="2697573" y="628972"/>
                  <a:pt x="2685553" y="624766"/>
                  <a:pt x="2678296" y="620560"/>
                </a:cubicBezTo>
                <a:lnTo>
                  <a:pt x="2676255" y="641588"/>
                </a:lnTo>
                <a:cubicBezTo>
                  <a:pt x="2687821" y="646496"/>
                  <a:pt x="2698707" y="648131"/>
                  <a:pt x="2708232" y="648131"/>
                </a:cubicBezTo>
                <a:cubicBezTo>
                  <a:pt x="2746785" y="648131"/>
                  <a:pt x="2756990" y="623831"/>
                  <a:pt x="2756990" y="597895"/>
                </a:cubicBezTo>
                <a:lnTo>
                  <a:pt x="2756990" y="512143"/>
                </a:lnTo>
                <a:lnTo>
                  <a:pt x="2733858" y="512143"/>
                </a:lnTo>
                <a:lnTo>
                  <a:pt x="2733858" y="524994"/>
                </a:lnTo>
                <a:lnTo>
                  <a:pt x="2733632" y="524994"/>
                </a:lnTo>
                <a:cubicBezTo>
                  <a:pt x="2727055" y="514245"/>
                  <a:pt x="2717530" y="509806"/>
                  <a:pt x="2705284" y="509806"/>
                </a:cubicBezTo>
                <a:close/>
                <a:moveTo>
                  <a:pt x="2605977" y="509806"/>
                </a:moveTo>
                <a:cubicBezTo>
                  <a:pt x="2578887" y="509806"/>
                  <a:pt x="2558117" y="528922"/>
                  <a:pt x="2558117" y="560160"/>
                </a:cubicBezTo>
                <a:cubicBezTo>
                  <a:pt x="2558117" y="587435"/>
                  <a:pt x="2575726" y="609116"/>
                  <a:pt x="2605977" y="609116"/>
                </a:cubicBezTo>
                <a:cubicBezTo>
                  <a:pt x="2636455" y="609116"/>
                  <a:pt x="2654064" y="587435"/>
                  <a:pt x="2654064" y="560160"/>
                </a:cubicBezTo>
                <a:cubicBezTo>
                  <a:pt x="2654064" y="528922"/>
                  <a:pt x="2633295" y="509806"/>
                  <a:pt x="2605977" y="509806"/>
                </a:cubicBezTo>
                <a:close/>
                <a:moveTo>
                  <a:pt x="2446239" y="509806"/>
                </a:moveTo>
                <a:cubicBezTo>
                  <a:pt x="2418721" y="509806"/>
                  <a:pt x="2397623" y="528922"/>
                  <a:pt x="2397623" y="560160"/>
                </a:cubicBezTo>
                <a:cubicBezTo>
                  <a:pt x="2397623" y="587435"/>
                  <a:pt x="2415511" y="609116"/>
                  <a:pt x="2446239" y="609116"/>
                </a:cubicBezTo>
                <a:cubicBezTo>
                  <a:pt x="2477199" y="609116"/>
                  <a:pt x="2495315" y="587435"/>
                  <a:pt x="2495315" y="560160"/>
                </a:cubicBezTo>
                <a:cubicBezTo>
                  <a:pt x="2495315" y="528922"/>
                  <a:pt x="2473988" y="509806"/>
                  <a:pt x="2446239" y="509806"/>
                </a:cubicBezTo>
                <a:close/>
                <a:moveTo>
                  <a:pt x="2347452" y="509806"/>
                </a:moveTo>
                <a:cubicBezTo>
                  <a:pt x="2335105" y="509806"/>
                  <a:pt x="2325003" y="514250"/>
                  <a:pt x="2317370" y="525010"/>
                </a:cubicBezTo>
                <a:lnTo>
                  <a:pt x="2317145" y="525010"/>
                </a:lnTo>
                <a:lnTo>
                  <a:pt x="2317145" y="512145"/>
                </a:lnTo>
                <a:lnTo>
                  <a:pt x="2294696" y="512145"/>
                </a:lnTo>
                <a:lnTo>
                  <a:pt x="2294696" y="607343"/>
                </a:lnTo>
                <a:lnTo>
                  <a:pt x="2318268" y="607343"/>
                </a:lnTo>
                <a:lnTo>
                  <a:pt x="2318268" y="560797"/>
                </a:lnTo>
                <a:cubicBezTo>
                  <a:pt x="2318268" y="548400"/>
                  <a:pt x="2322084" y="529220"/>
                  <a:pt x="2339370" y="529220"/>
                </a:cubicBezTo>
                <a:cubicBezTo>
                  <a:pt x="2354636" y="529220"/>
                  <a:pt x="2354636" y="544891"/>
                  <a:pt x="2354636" y="556352"/>
                </a:cubicBezTo>
                <a:lnTo>
                  <a:pt x="2354636" y="607343"/>
                </a:lnTo>
                <a:lnTo>
                  <a:pt x="2378432" y="607343"/>
                </a:lnTo>
                <a:lnTo>
                  <a:pt x="2378432" y="547230"/>
                </a:lnTo>
                <a:cubicBezTo>
                  <a:pt x="2378432" y="525711"/>
                  <a:pt x="2369003" y="509806"/>
                  <a:pt x="2347452" y="509806"/>
                </a:cubicBezTo>
                <a:close/>
                <a:moveTo>
                  <a:pt x="2144090" y="509806"/>
                </a:moveTo>
                <a:cubicBezTo>
                  <a:pt x="2115223" y="509806"/>
                  <a:pt x="2099312" y="531720"/>
                  <a:pt x="2099312" y="558995"/>
                </a:cubicBezTo>
                <a:cubicBezTo>
                  <a:pt x="2099312" y="587902"/>
                  <a:pt x="2114541" y="609116"/>
                  <a:pt x="2144999" y="609116"/>
                </a:cubicBezTo>
                <a:cubicBezTo>
                  <a:pt x="2154772" y="609116"/>
                  <a:pt x="2162046" y="608184"/>
                  <a:pt x="2169092" y="606085"/>
                </a:cubicBezTo>
                <a:lnTo>
                  <a:pt x="2167956" y="585571"/>
                </a:lnTo>
                <a:cubicBezTo>
                  <a:pt x="2163864" y="587436"/>
                  <a:pt x="2156364" y="590000"/>
                  <a:pt x="2149545" y="590000"/>
                </a:cubicBezTo>
                <a:cubicBezTo>
                  <a:pt x="2132497" y="590000"/>
                  <a:pt x="2124542" y="576479"/>
                  <a:pt x="2124542" y="558995"/>
                </a:cubicBezTo>
                <a:cubicBezTo>
                  <a:pt x="2124542" y="541278"/>
                  <a:pt x="2134088" y="529155"/>
                  <a:pt x="2148863" y="529155"/>
                </a:cubicBezTo>
                <a:cubicBezTo>
                  <a:pt x="2156364" y="529155"/>
                  <a:pt x="2160909" y="530554"/>
                  <a:pt x="2165228" y="532652"/>
                </a:cubicBezTo>
                <a:lnTo>
                  <a:pt x="2167501" y="513070"/>
                </a:lnTo>
                <a:cubicBezTo>
                  <a:pt x="2160682" y="510972"/>
                  <a:pt x="2153863" y="509806"/>
                  <a:pt x="2144090" y="509806"/>
                </a:cubicBezTo>
                <a:close/>
                <a:moveTo>
                  <a:pt x="2041945" y="509806"/>
                </a:moveTo>
                <a:cubicBezTo>
                  <a:pt x="2013750" y="509806"/>
                  <a:pt x="1999876" y="532652"/>
                  <a:pt x="1999876" y="559927"/>
                </a:cubicBezTo>
                <a:cubicBezTo>
                  <a:pt x="1999876" y="591165"/>
                  <a:pt x="2017330" y="609116"/>
                  <a:pt x="2047316" y="609116"/>
                </a:cubicBezTo>
                <a:cubicBezTo>
                  <a:pt x="2060070" y="609116"/>
                  <a:pt x="2069917" y="606552"/>
                  <a:pt x="2078643" y="601656"/>
                </a:cubicBezTo>
                <a:lnTo>
                  <a:pt x="2078643" y="581607"/>
                </a:lnTo>
                <a:cubicBezTo>
                  <a:pt x="2069692" y="586736"/>
                  <a:pt x="2059846" y="591165"/>
                  <a:pt x="2048434" y="591165"/>
                </a:cubicBezTo>
                <a:cubicBezTo>
                  <a:pt x="2033665" y="591165"/>
                  <a:pt x="2023372" y="582307"/>
                  <a:pt x="2022477" y="567154"/>
                </a:cubicBezTo>
                <a:lnTo>
                  <a:pt x="2085356" y="567154"/>
                </a:lnTo>
                <a:cubicBezTo>
                  <a:pt x="2085356" y="534050"/>
                  <a:pt x="2075734" y="509806"/>
                  <a:pt x="2041945" y="509806"/>
                </a:cubicBezTo>
                <a:close/>
                <a:moveTo>
                  <a:pt x="1739990" y="509806"/>
                </a:moveTo>
                <a:cubicBezTo>
                  <a:pt x="1711845" y="509806"/>
                  <a:pt x="1696332" y="531720"/>
                  <a:pt x="1696332" y="558995"/>
                </a:cubicBezTo>
                <a:cubicBezTo>
                  <a:pt x="1696332" y="587902"/>
                  <a:pt x="1711180" y="609116"/>
                  <a:pt x="1740876" y="609116"/>
                </a:cubicBezTo>
                <a:cubicBezTo>
                  <a:pt x="1750405" y="609116"/>
                  <a:pt x="1757497" y="608184"/>
                  <a:pt x="1764367" y="606085"/>
                </a:cubicBezTo>
                <a:lnTo>
                  <a:pt x="1763259" y="585571"/>
                </a:lnTo>
                <a:cubicBezTo>
                  <a:pt x="1759270" y="587436"/>
                  <a:pt x="1751735" y="590000"/>
                  <a:pt x="1745308" y="590000"/>
                </a:cubicBezTo>
                <a:cubicBezTo>
                  <a:pt x="1728687" y="590000"/>
                  <a:pt x="1720931" y="576479"/>
                  <a:pt x="1720931" y="558995"/>
                </a:cubicBezTo>
                <a:cubicBezTo>
                  <a:pt x="1720931" y="541278"/>
                  <a:pt x="1730239" y="529155"/>
                  <a:pt x="1744643" y="529155"/>
                </a:cubicBezTo>
                <a:cubicBezTo>
                  <a:pt x="1751735" y="529155"/>
                  <a:pt x="1756389" y="530554"/>
                  <a:pt x="1760600" y="532652"/>
                </a:cubicBezTo>
                <a:lnTo>
                  <a:pt x="1762594" y="513070"/>
                </a:lnTo>
                <a:cubicBezTo>
                  <a:pt x="1756167" y="510972"/>
                  <a:pt x="1749297" y="509806"/>
                  <a:pt x="1739990" y="509806"/>
                </a:cubicBezTo>
                <a:close/>
                <a:moveTo>
                  <a:pt x="1645516" y="509806"/>
                </a:moveTo>
                <a:cubicBezTo>
                  <a:pt x="1632911" y="509806"/>
                  <a:pt x="1622599" y="514251"/>
                  <a:pt x="1615036" y="525010"/>
                </a:cubicBezTo>
                <a:lnTo>
                  <a:pt x="1614578" y="525010"/>
                </a:lnTo>
                <a:lnTo>
                  <a:pt x="1614578" y="512145"/>
                </a:lnTo>
                <a:lnTo>
                  <a:pt x="1591661" y="512145"/>
                </a:lnTo>
                <a:lnTo>
                  <a:pt x="1591661" y="607343"/>
                </a:lnTo>
                <a:lnTo>
                  <a:pt x="1615953" y="607343"/>
                </a:lnTo>
                <a:lnTo>
                  <a:pt x="1615953" y="560797"/>
                </a:lnTo>
                <a:cubicBezTo>
                  <a:pt x="1615953" y="548400"/>
                  <a:pt x="1619620" y="529220"/>
                  <a:pt x="1637266" y="529220"/>
                </a:cubicBezTo>
                <a:cubicBezTo>
                  <a:pt x="1652849" y="529221"/>
                  <a:pt x="1653078" y="544891"/>
                  <a:pt x="1653078" y="556352"/>
                </a:cubicBezTo>
                <a:lnTo>
                  <a:pt x="1653078" y="607343"/>
                </a:lnTo>
                <a:lnTo>
                  <a:pt x="1677141" y="607343"/>
                </a:lnTo>
                <a:lnTo>
                  <a:pt x="1677141" y="547230"/>
                </a:lnTo>
                <a:cubicBezTo>
                  <a:pt x="1677141" y="525711"/>
                  <a:pt x="1667745" y="509806"/>
                  <a:pt x="1645516" y="509806"/>
                </a:cubicBezTo>
                <a:close/>
                <a:moveTo>
                  <a:pt x="1529283" y="509806"/>
                </a:moveTo>
                <a:cubicBezTo>
                  <a:pt x="1500865" y="509806"/>
                  <a:pt x="1486991" y="532652"/>
                  <a:pt x="1486991" y="559927"/>
                </a:cubicBezTo>
                <a:cubicBezTo>
                  <a:pt x="1486991" y="591165"/>
                  <a:pt x="1504445" y="609116"/>
                  <a:pt x="1534431" y="609116"/>
                </a:cubicBezTo>
                <a:cubicBezTo>
                  <a:pt x="1547185" y="609116"/>
                  <a:pt x="1557032" y="606552"/>
                  <a:pt x="1565758" y="601656"/>
                </a:cubicBezTo>
                <a:lnTo>
                  <a:pt x="1565758" y="581607"/>
                </a:lnTo>
                <a:cubicBezTo>
                  <a:pt x="1557032" y="586736"/>
                  <a:pt x="1546961" y="591165"/>
                  <a:pt x="1535549" y="591165"/>
                </a:cubicBezTo>
                <a:cubicBezTo>
                  <a:pt x="1521004" y="591165"/>
                  <a:pt x="1510711" y="582307"/>
                  <a:pt x="1509592" y="567155"/>
                </a:cubicBezTo>
                <a:lnTo>
                  <a:pt x="1572471" y="567155"/>
                </a:lnTo>
                <a:cubicBezTo>
                  <a:pt x="1572471" y="534050"/>
                  <a:pt x="1562849" y="509806"/>
                  <a:pt x="1529283" y="509806"/>
                </a:cubicBezTo>
                <a:close/>
                <a:moveTo>
                  <a:pt x="1472576" y="509806"/>
                </a:moveTo>
                <a:cubicBezTo>
                  <a:pt x="1458380" y="509806"/>
                  <a:pt x="1448691" y="524776"/>
                  <a:pt x="1447565" y="533664"/>
                </a:cubicBezTo>
                <a:lnTo>
                  <a:pt x="1447114" y="533664"/>
                </a:lnTo>
                <a:lnTo>
                  <a:pt x="1447114" y="512145"/>
                </a:lnTo>
                <a:lnTo>
                  <a:pt x="1425933" y="512145"/>
                </a:lnTo>
                <a:lnTo>
                  <a:pt x="1425933" y="607343"/>
                </a:lnTo>
                <a:lnTo>
                  <a:pt x="1449818" y="607343"/>
                </a:lnTo>
                <a:lnTo>
                  <a:pt x="1449818" y="572258"/>
                </a:lnTo>
                <a:cubicBezTo>
                  <a:pt x="1449818" y="558691"/>
                  <a:pt x="1449818" y="533664"/>
                  <a:pt x="1469196" y="533664"/>
                </a:cubicBezTo>
                <a:lnTo>
                  <a:pt x="1480012" y="535535"/>
                </a:lnTo>
                <a:lnTo>
                  <a:pt x="1480012" y="510742"/>
                </a:lnTo>
                <a:cubicBezTo>
                  <a:pt x="1477533" y="509806"/>
                  <a:pt x="1474829" y="509806"/>
                  <a:pt x="1472576" y="509806"/>
                </a:cubicBezTo>
                <a:close/>
                <a:moveTo>
                  <a:pt x="1402991" y="509806"/>
                </a:moveTo>
                <a:cubicBezTo>
                  <a:pt x="1388736" y="509807"/>
                  <a:pt x="1379007" y="524776"/>
                  <a:pt x="1377875" y="533664"/>
                </a:cubicBezTo>
                <a:lnTo>
                  <a:pt x="1377423" y="533664"/>
                </a:lnTo>
                <a:lnTo>
                  <a:pt x="1377423" y="512145"/>
                </a:lnTo>
                <a:lnTo>
                  <a:pt x="1356153" y="512145"/>
                </a:lnTo>
                <a:lnTo>
                  <a:pt x="1356153" y="607343"/>
                </a:lnTo>
                <a:lnTo>
                  <a:pt x="1380138" y="607343"/>
                </a:lnTo>
                <a:lnTo>
                  <a:pt x="1380138" y="572258"/>
                </a:lnTo>
                <a:cubicBezTo>
                  <a:pt x="1380138" y="558691"/>
                  <a:pt x="1380138" y="533664"/>
                  <a:pt x="1399597" y="533664"/>
                </a:cubicBezTo>
                <a:lnTo>
                  <a:pt x="1410232" y="535535"/>
                </a:lnTo>
                <a:lnTo>
                  <a:pt x="1410232" y="510742"/>
                </a:lnTo>
                <a:cubicBezTo>
                  <a:pt x="1407743" y="509806"/>
                  <a:pt x="1405254" y="509806"/>
                  <a:pt x="1402991" y="509806"/>
                </a:cubicBezTo>
                <a:close/>
                <a:moveTo>
                  <a:pt x="1914394" y="479658"/>
                </a:moveTo>
                <a:lnTo>
                  <a:pt x="1914394" y="499782"/>
                </a:lnTo>
                <a:lnTo>
                  <a:pt x="1950542" y="499782"/>
                </a:lnTo>
                <a:lnTo>
                  <a:pt x="1950542" y="607343"/>
                </a:lnTo>
                <a:lnTo>
                  <a:pt x="1975938" y="607343"/>
                </a:lnTo>
                <a:lnTo>
                  <a:pt x="1975938" y="499782"/>
                </a:lnTo>
                <a:lnTo>
                  <a:pt x="2012086" y="499782"/>
                </a:lnTo>
                <a:lnTo>
                  <a:pt x="2012086" y="479658"/>
                </a:lnTo>
                <a:close/>
                <a:moveTo>
                  <a:pt x="1201788" y="477885"/>
                </a:moveTo>
                <a:cubicBezTo>
                  <a:pt x="1159105" y="477885"/>
                  <a:pt x="1132856" y="502289"/>
                  <a:pt x="1132856" y="545573"/>
                </a:cubicBezTo>
                <a:cubicBezTo>
                  <a:pt x="1132856" y="588626"/>
                  <a:pt x="1161159" y="609116"/>
                  <a:pt x="1201788" y="609116"/>
                </a:cubicBezTo>
                <a:cubicBezTo>
                  <a:pt x="1211375" y="609116"/>
                  <a:pt x="1221418" y="607274"/>
                  <a:pt x="1230548" y="605202"/>
                </a:cubicBezTo>
                <a:lnTo>
                  <a:pt x="1229407" y="583791"/>
                </a:lnTo>
                <a:cubicBezTo>
                  <a:pt x="1223472" y="587014"/>
                  <a:pt x="1211831" y="589086"/>
                  <a:pt x="1201788" y="589086"/>
                </a:cubicBezTo>
                <a:cubicBezTo>
                  <a:pt x="1175083" y="589086"/>
                  <a:pt x="1159105" y="569747"/>
                  <a:pt x="1159105" y="543961"/>
                </a:cubicBezTo>
                <a:cubicBezTo>
                  <a:pt x="1159105" y="517945"/>
                  <a:pt x="1175311" y="497915"/>
                  <a:pt x="1201332" y="497915"/>
                </a:cubicBezTo>
                <a:cubicBezTo>
                  <a:pt x="1210234" y="497915"/>
                  <a:pt x="1218907" y="499066"/>
                  <a:pt x="1228494" y="504592"/>
                </a:cubicBezTo>
                <a:lnTo>
                  <a:pt x="1230320" y="483180"/>
                </a:lnTo>
                <a:cubicBezTo>
                  <a:pt x="1221190" y="479497"/>
                  <a:pt x="1210234" y="477885"/>
                  <a:pt x="1201788" y="477885"/>
                </a:cubicBezTo>
                <a:close/>
                <a:moveTo>
                  <a:pt x="2514504" y="472564"/>
                </a:moveTo>
                <a:lnTo>
                  <a:pt x="2514504" y="607342"/>
                </a:lnTo>
                <a:lnTo>
                  <a:pt x="2537182" y="607342"/>
                </a:lnTo>
                <a:lnTo>
                  <a:pt x="2537182" y="472564"/>
                </a:lnTo>
                <a:close/>
                <a:moveTo>
                  <a:pt x="2184793" y="472564"/>
                </a:moveTo>
                <a:lnTo>
                  <a:pt x="2184793" y="607342"/>
                </a:lnTo>
                <a:lnTo>
                  <a:pt x="2208856" y="607342"/>
                </a:lnTo>
                <a:lnTo>
                  <a:pt x="2208856" y="561258"/>
                </a:lnTo>
                <a:cubicBezTo>
                  <a:pt x="2208856" y="548985"/>
                  <a:pt x="2212752" y="529995"/>
                  <a:pt x="2230398" y="529995"/>
                </a:cubicBezTo>
                <a:cubicBezTo>
                  <a:pt x="2245752" y="529995"/>
                  <a:pt x="2245981" y="545511"/>
                  <a:pt x="2245981" y="556858"/>
                </a:cubicBezTo>
                <a:lnTo>
                  <a:pt x="2245981" y="607342"/>
                </a:lnTo>
                <a:lnTo>
                  <a:pt x="2270273" y="607342"/>
                </a:lnTo>
                <a:lnTo>
                  <a:pt x="2270273" y="547827"/>
                </a:lnTo>
                <a:cubicBezTo>
                  <a:pt x="2270273" y="526522"/>
                  <a:pt x="2260648" y="510774"/>
                  <a:pt x="2238648" y="510774"/>
                </a:cubicBezTo>
                <a:cubicBezTo>
                  <a:pt x="2225814" y="510774"/>
                  <a:pt x="2215502" y="516795"/>
                  <a:pt x="2209314" y="525827"/>
                </a:cubicBezTo>
                <a:lnTo>
                  <a:pt x="2208856" y="525827"/>
                </a:lnTo>
                <a:lnTo>
                  <a:pt x="2208856" y="472564"/>
                </a:lnTo>
                <a:close/>
                <a:moveTo>
                  <a:pt x="708942" y="346654"/>
                </a:moveTo>
                <a:lnTo>
                  <a:pt x="840763" y="346654"/>
                </a:lnTo>
                <a:cubicBezTo>
                  <a:pt x="897938" y="346654"/>
                  <a:pt x="944450" y="394437"/>
                  <a:pt x="944450" y="453174"/>
                </a:cubicBezTo>
                <a:cubicBezTo>
                  <a:pt x="944450" y="511912"/>
                  <a:pt x="897938" y="559461"/>
                  <a:pt x="840763" y="559461"/>
                </a:cubicBezTo>
                <a:lnTo>
                  <a:pt x="708942" y="559461"/>
                </a:lnTo>
                <a:lnTo>
                  <a:pt x="708942" y="482310"/>
                </a:lnTo>
                <a:lnTo>
                  <a:pt x="840989" y="482310"/>
                </a:lnTo>
                <a:lnTo>
                  <a:pt x="840989" y="423805"/>
                </a:lnTo>
                <a:lnTo>
                  <a:pt x="708942" y="423805"/>
                </a:lnTo>
                <a:close/>
                <a:moveTo>
                  <a:pt x="1408488" y="314733"/>
                </a:moveTo>
                <a:lnTo>
                  <a:pt x="1422064" y="314733"/>
                </a:lnTo>
                <a:cubicBezTo>
                  <a:pt x="1442760" y="314733"/>
                  <a:pt x="1462567" y="330919"/>
                  <a:pt x="1462567" y="359069"/>
                </a:cubicBezTo>
                <a:cubicBezTo>
                  <a:pt x="1462567" y="387217"/>
                  <a:pt x="1442760" y="403403"/>
                  <a:pt x="1422064" y="403403"/>
                </a:cubicBezTo>
                <a:lnTo>
                  <a:pt x="1408488" y="403403"/>
                </a:lnTo>
                <a:close/>
                <a:moveTo>
                  <a:pt x="1306418" y="309412"/>
                </a:moveTo>
                <a:lnTo>
                  <a:pt x="1306418" y="350063"/>
                </a:lnTo>
                <a:lnTo>
                  <a:pt x="1267184" y="350063"/>
                </a:lnTo>
                <a:lnTo>
                  <a:pt x="1267184" y="362752"/>
                </a:lnTo>
                <a:lnTo>
                  <a:pt x="1306418" y="362752"/>
                </a:lnTo>
                <a:lnTo>
                  <a:pt x="1306418" y="403403"/>
                </a:lnTo>
                <a:lnTo>
                  <a:pt x="1318664" y="403403"/>
                </a:lnTo>
                <a:lnTo>
                  <a:pt x="1318664" y="362752"/>
                </a:lnTo>
                <a:lnTo>
                  <a:pt x="1357898" y="362752"/>
                </a:lnTo>
                <a:lnTo>
                  <a:pt x="1357898" y="350063"/>
                </a:lnTo>
                <a:lnTo>
                  <a:pt x="1318664" y="350063"/>
                </a:lnTo>
                <a:lnTo>
                  <a:pt x="1318664" y="309412"/>
                </a:lnTo>
                <a:close/>
                <a:moveTo>
                  <a:pt x="1382321" y="295225"/>
                </a:moveTo>
                <a:lnTo>
                  <a:pt x="1382321" y="422910"/>
                </a:lnTo>
                <a:lnTo>
                  <a:pt x="1416583" y="422910"/>
                </a:lnTo>
                <a:cubicBezTo>
                  <a:pt x="1454927" y="422910"/>
                  <a:pt x="1488735" y="409725"/>
                  <a:pt x="1488735" y="359067"/>
                </a:cubicBezTo>
                <a:cubicBezTo>
                  <a:pt x="1488735" y="308410"/>
                  <a:pt x="1454927" y="295225"/>
                  <a:pt x="1416583" y="295225"/>
                </a:cubicBezTo>
                <a:close/>
                <a:moveTo>
                  <a:pt x="1202510" y="293452"/>
                </a:moveTo>
                <a:cubicBezTo>
                  <a:pt x="1160460" y="293452"/>
                  <a:pt x="1134601" y="318186"/>
                  <a:pt x="1134601" y="362288"/>
                </a:cubicBezTo>
                <a:cubicBezTo>
                  <a:pt x="1134601" y="405690"/>
                  <a:pt x="1162484" y="426457"/>
                  <a:pt x="1202510" y="426457"/>
                </a:cubicBezTo>
                <a:cubicBezTo>
                  <a:pt x="1215777" y="426457"/>
                  <a:pt x="1229493" y="423657"/>
                  <a:pt x="1242760" y="419923"/>
                </a:cubicBezTo>
                <a:lnTo>
                  <a:pt x="1242760" y="350621"/>
                </a:lnTo>
                <a:lnTo>
                  <a:pt x="1192616" y="350621"/>
                </a:lnTo>
                <a:lnTo>
                  <a:pt x="1192616" y="370922"/>
                </a:lnTo>
                <a:lnTo>
                  <a:pt x="1218925" y="370922"/>
                </a:lnTo>
                <a:lnTo>
                  <a:pt x="1218925" y="404290"/>
                </a:lnTo>
                <a:cubicBezTo>
                  <a:pt x="1214652" y="405456"/>
                  <a:pt x="1209256" y="406156"/>
                  <a:pt x="1202510" y="406156"/>
                </a:cubicBezTo>
                <a:cubicBezTo>
                  <a:pt x="1175976" y="406156"/>
                  <a:pt x="1160460" y="386556"/>
                  <a:pt x="1160460" y="360421"/>
                </a:cubicBezTo>
                <a:cubicBezTo>
                  <a:pt x="1160460" y="334054"/>
                  <a:pt x="1176426" y="313753"/>
                  <a:pt x="1205433" y="313753"/>
                </a:cubicBezTo>
                <a:cubicBezTo>
                  <a:pt x="1215327" y="313753"/>
                  <a:pt x="1227694" y="315853"/>
                  <a:pt x="1237363" y="320520"/>
                </a:cubicBezTo>
                <a:lnTo>
                  <a:pt x="1238937" y="298819"/>
                </a:lnTo>
                <a:cubicBezTo>
                  <a:pt x="1228369" y="295552"/>
                  <a:pt x="1216901" y="293452"/>
                  <a:pt x="1202510" y="293452"/>
                </a:cubicBezTo>
                <a:close/>
                <a:moveTo>
                  <a:pt x="520593" y="288131"/>
                </a:moveTo>
                <a:cubicBezTo>
                  <a:pt x="431927" y="288131"/>
                  <a:pt x="360041" y="362027"/>
                  <a:pt x="360041" y="453174"/>
                </a:cubicBezTo>
                <a:cubicBezTo>
                  <a:pt x="360041" y="543154"/>
                  <a:pt x="432379" y="617983"/>
                  <a:pt x="520593" y="617983"/>
                </a:cubicBezTo>
                <a:lnTo>
                  <a:pt x="841241" y="617983"/>
                </a:lnTo>
                <a:cubicBezTo>
                  <a:pt x="929681" y="617983"/>
                  <a:pt x="1002019" y="543621"/>
                  <a:pt x="1002019" y="453174"/>
                </a:cubicBezTo>
                <a:cubicBezTo>
                  <a:pt x="1002019" y="362027"/>
                  <a:pt x="929907" y="288131"/>
                  <a:pt x="841241" y="288131"/>
                </a:cubicBezTo>
                <a:lnTo>
                  <a:pt x="652571" y="288131"/>
                </a:lnTo>
                <a:lnTo>
                  <a:pt x="652571" y="423802"/>
                </a:lnTo>
                <a:lnTo>
                  <a:pt x="520593" y="423802"/>
                </a:lnTo>
                <a:lnTo>
                  <a:pt x="520593" y="482312"/>
                </a:lnTo>
                <a:lnTo>
                  <a:pt x="652571" y="482312"/>
                </a:lnTo>
                <a:lnTo>
                  <a:pt x="652571" y="559473"/>
                </a:lnTo>
                <a:lnTo>
                  <a:pt x="520593" y="559473"/>
                </a:lnTo>
                <a:cubicBezTo>
                  <a:pt x="463447" y="559473"/>
                  <a:pt x="416960" y="511918"/>
                  <a:pt x="416960" y="453174"/>
                </a:cubicBezTo>
                <a:cubicBezTo>
                  <a:pt x="416960" y="394430"/>
                  <a:pt x="463447" y="346641"/>
                  <a:pt x="520593" y="346641"/>
                </a:cubicBezTo>
                <a:lnTo>
                  <a:pt x="586582" y="346641"/>
                </a:lnTo>
                <a:lnTo>
                  <a:pt x="586582" y="288131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896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98C9DA27-D9E1-42CD-99CD-D8CB4ED08ACE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60363" y="3960603"/>
            <a:ext cx="2736000" cy="57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Department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8" name="Title"/>
          <p:cNvSpPr>
            <a:spLocks noGrp="1"/>
          </p:cNvSpPr>
          <p:nvPr>
            <p:ph type="body" sz="quarter" idx="13"/>
          </p:nvPr>
        </p:nvSpPr>
        <p:spPr>
          <a:xfrm>
            <a:off x="360363" y="1728000"/>
            <a:ext cx="4176712" cy="1800000"/>
          </a:xfrm>
        </p:spPr>
        <p:txBody>
          <a:bodyPr tIns="14400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12120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B99-67CE-40B9-95DA-CDD80F0F9688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20280" y="1079028"/>
            <a:ext cx="2016000" cy="3457575"/>
          </a:xfrm>
        </p:spPr>
        <p:txBody>
          <a:bodyPr>
            <a:normAutofit/>
          </a:bodyPr>
          <a:lstStyle>
            <a:lvl1pPr indent="-18000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defRPr sz="1200"/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/>
            </a:lvl4pPr>
            <a:lvl5pPr indent="-180000">
              <a:lnSpc>
                <a:spcPts val="14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60344" y="1079028"/>
            <a:ext cx="2016000" cy="3457575"/>
          </a:xfrm>
        </p:spPr>
        <p:txBody>
          <a:bodyPr>
            <a:normAutofit/>
          </a:bodyPr>
          <a:lstStyle>
            <a:lvl1pPr indent="-18000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defRPr sz="1200"/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/>
            </a:lvl4pPr>
            <a:lvl5pPr indent="-180000">
              <a:lnSpc>
                <a:spcPts val="14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4680520" y="1079028"/>
            <a:ext cx="2016000" cy="3457575"/>
          </a:xfrm>
        </p:spPr>
        <p:txBody>
          <a:bodyPr>
            <a:normAutofit/>
          </a:bodyPr>
          <a:lstStyle>
            <a:lvl1pPr indent="-18000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defRPr sz="1200"/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/>
            </a:lvl4pPr>
            <a:lvl5pPr indent="-180000">
              <a:lnSpc>
                <a:spcPts val="14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6"/>
          </p:nvPr>
        </p:nvSpPr>
        <p:spPr>
          <a:xfrm>
            <a:off x="6840760" y="1080219"/>
            <a:ext cx="2016000" cy="3457575"/>
          </a:xfrm>
        </p:spPr>
        <p:txBody>
          <a:bodyPr>
            <a:normAutofit/>
          </a:bodyPr>
          <a:lstStyle>
            <a:lvl1pPr indent="-18000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defRPr sz="1200"/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/>
            </a:lvl4pPr>
            <a:lvl5pPr indent="-180000">
              <a:lnSpc>
                <a:spcPts val="14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0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C164-1937-4115-B273-A61B53475BBD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20280" y="1079028"/>
            <a:ext cx="2016000" cy="3457575"/>
          </a:xfrm>
        </p:spPr>
        <p:txBody>
          <a:bodyPr>
            <a:normAutofit/>
          </a:bodyPr>
          <a:lstStyle>
            <a:lvl1pPr indent="-18000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defRPr sz="1200"/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/>
            </a:lvl4pPr>
            <a:lvl5pPr indent="-180000">
              <a:lnSpc>
                <a:spcPts val="14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60344" y="1079028"/>
            <a:ext cx="2016000" cy="3457575"/>
          </a:xfrm>
        </p:spPr>
        <p:txBody>
          <a:bodyPr>
            <a:normAutofit/>
          </a:bodyPr>
          <a:lstStyle>
            <a:lvl1pPr marL="36000" indent="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buNone/>
              <a:defRPr sz="1200" b="1">
                <a:solidFill>
                  <a:schemeClr val="tx2"/>
                </a:solidFill>
              </a:defRPr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 b="1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 b="1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 b="1"/>
            </a:lvl4pPr>
            <a:lvl5pPr indent="-180000">
              <a:lnSpc>
                <a:spcPts val="1400"/>
              </a:lnSpc>
              <a:defRPr sz="12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4680520" y="1079028"/>
            <a:ext cx="2016000" cy="3457575"/>
          </a:xfrm>
        </p:spPr>
        <p:txBody>
          <a:bodyPr>
            <a:normAutofit/>
          </a:bodyPr>
          <a:lstStyle>
            <a:lvl1pPr indent="-18000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defRPr sz="1200"/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/>
            </a:lvl4pPr>
            <a:lvl5pPr indent="-180000">
              <a:lnSpc>
                <a:spcPts val="14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6"/>
          </p:nvPr>
        </p:nvSpPr>
        <p:spPr>
          <a:xfrm>
            <a:off x="6840760" y="1080219"/>
            <a:ext cx="2016000" cy="3457575"/>
          </a:xfrm>
        </p:spPr>
        <p:txBody>
          <a:bodyPr>
            <a:normAutofit/>
          </a:bodyPr>
          <a:lstStyle>
            <a:lvl1pPr indent="-180000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defRPr sz="1200"/>
            </a:lvl1pPr>
            <a:lvl2pPr indent="-180000">
              <a:lnSpc>
                <a:spcPts val="1400"/>
              </a:lnSpc>
              <a:spcBef>
                <a:spcPts val="200"/>
              </a:spcBef>
              <a:spcAft>
                <a:spcPts val="100"/>
              </a:spcAft>
              <a:defRPr sz="1200"/>
            </a:lvl2pPr>
            <a:lvl3pPr indent="-180000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  <a:defRPr sz="1200"/>
            </a:lvl3pPr>
            <a:lvl4pPr indent="-180000">
              <a:lnSpc>
                <a:spcPts val="1400"/>
              </a:lnSpc>
              <a:spcBef>
                <a:spcPts val="100"/>
              </a:spcBef>
              <a:defRPr sz="1200"/>
            </a:lvl4pPr>
            <a:lvl5pPr indent="-180000">
              <a:lnSpc>
                <a:spcPts val="14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6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1079500"/>
            <a:ext cx="8496300" cy="3457575"/>
          </a:xfrm>
          <a:solidFill>
            <a:schemeClr val="bg1">
              <a:lumMod val="85000"/>
            </a:schemeClr>
          </a:solidFill>
        </p:spPr>
        <p:txBody>
          <a:bodyPr lIns="216000" tIns="14400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6960" y="1512000"/>
            <a:ext cx="8064000" cy="2808000"/>
          </a:xfrm>
        </p:spPr>
        <p:txBody>
          <a:bodyPr lIns="4284000" tIns="1260000">
            <a:normAutofit/>
          </a:bodyPr>
          <a:lstStyle>
            <a:lvl1pPr marL="0" indent="0">
              <a:buNone/>
              <a:defRPr sz="1200" i="1"/>
            </a:lvl1pPr>
          </a:lstStyle>
          <a:p>
            <a:r>
              <a:rPr lang="de-DE"/>
              <a:t>Tabelle durch Klicken auf Symbol hinzufügen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5AEE-DE67-443F-9A30-AE24B042E122}" type="datetime1">
              <a:rPr lang="ru-RU" smtClean="0"/>
              <a:t>28.12.2021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4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C419-6B10-4631-8494-C48E41B10706}" type="datetime1">
              <a:rPr lang="ru-RU" smtClean="0"/>
              <a:t>28.12.2021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8368-E32E-4385-94C8-EC7121F93BBB}" type="datetime1">
              <a:rPr lang="ru-RU" smtClean="0"/>
              <a:t>28.12.2021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34A7-333D-48CE-9508-55E2C8130EFC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10" name="G+D Holding" hidden="1"/>
          <p:cNvSpPr/>
          <p:nvPr userDrawn="1"/>
        </p:nvSpPr>
        <p:spPr>
          <a:xfrm>
            <a:off x="0" y="0"/>
            <a:ext cx="9217025" cy="45370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+D Currency"/>
          <p:cNvSpPr/>
          <p:nvPr userDrawn="1"/>
        </p:nvSpPr>
        <p:spPr>
          <a:xfrm>
            <a:off x="0" y="0"/>
            <a:ext cx="9217025" cy="453707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+D Mobile" hidden="1"/>
          <p:cNvSpPr/>
          <p:nvPr userDrawn="1"/>
        </p:nvSpPr>
        <p:spPr>
          <a:xfrm>
            <a:off x="0" y="99"/>
            <a:ext cx="9217025" cy="453707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ig Statement"/>
          <p:cNvSpPr>
            <a:spLocks noGrp="1"/>
          </p:cNvSpPr>
          <p:nvPr>
            <p:ph type="title" hasCustomPrompt="1"/>
          </p:nvPr>
        </p:nvSpPr>
        <p:spPr>
          <a:xfrm>
            <a:off x="360363" y="1079500"/>
            <a:ext cx="6840000" cy="1800000"/>
          </a:xfrm>
        </p:spPr>
        <p:txBody>
          <a:bodyPr anchor="t">
            <a:noAutofit/>
          </a:bodyPr>
          <a:lstStyle>
            <a:lvl1pPr algn="l">
              <a:defRPr sz="51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Statement</a:t>
            </a:r>
          </a:p>
        </p:txBody>
      </p:sp>
    </p:spTree>
    <p:extLst>
      <p:ext uri="{BB962C8B-B14F-4D97-AF65-F5344CB8AC3E}">
        <p14:creationId xmlns:p14="http://schemas.microsoft.com/office/powerpoint/2010/main" val="394715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altenativ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FA56-1354-441F-BB14-EB270D50315A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10" name="G+D Holding" hidden="1"/>
          <p:cNvSpPr/>
          <p:nvPr userDrawn="1"/>
        </p:nvSpPr>
        <p:spPr>
          <a:xfrm>
            <a:off x="0" y="0"/>
            <a:ext cx="9217025" cy="45370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+D Currency"/>
          <p:cNvSpPr/>
          <p:nvPr userDrawn="1"/>
        </p:nvSpPr>
        <p:spPr>
          <a:xfrm>
            <a:off x="0" y="0"/>
            <a:ext cx="9217025" cy="453707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+D Mobile" hidden="1"/>
          <p:cNvSpPr/>
          <p:nvPr userDrawn="1"/>
        </p:nvSpPr>
        <p:spPr>
          <a:xfrm>
            <a:off x="0" y="99"/>
            <a:ext cx="9217025" cy="453707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ig Statement"/>
          <p:cNvSpPr>
            <a:spLocks noGrp="1"/>
          </p:cNvSpPr>
          <p:nvPr>
            <p:ph type="title" hasCustomPrompt="1"/>
          </p:nvPr>
        </p:nvSpPr>
        <p:spPr>
          <a:xfrm>
            <a:off x="360363" y="1079500"/>
            <a:ext cx="6840000" cy="1800000"/>
          </a:xfrm>
        </p:spPr>
        <p:txBody>
          <a:bodyPr anchor="t">
            <a:noAutofit/>
          </a:bodyPr>
          <a:lstStyle>
            <a:lvl1pPr algn="l">
              <a:defRPr sz="51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Statement</a:t>
            </a:r>
          </a:p>
        </p:txBody>
      </p:sp>
    </p:spTree>
    <p:extLst>
      <p:ext uri="{BB962C8B-B14F-4D97-AF65-F5344CB8AC3E}">
        <p14:creationId xmlns:p14="http://schemas.microsoft.com/office/powerpoint/2010/main" val="310721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altenativ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AF4A-2ABA-41FC-B892-CDEEBCBED241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ackgrou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7025" cy="4762129"/>
          </a:xfrm>
          <a:prstGeom prst="rect">
            <a:avLst/>
          </a:prstGeom>
        </p:spPr>
      </p:pic>
      <p:sp>
        <p:nvSpPr>
          <p:cNvPr id="9" name="Statement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079500"/>
            <a:ext cx="6480000" cy="2088000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1pPr>
          </a:lstStyle>
          <a:p>
            <a:pPr lvl="0"/>
            <a:r>
              <a:rPr lang="en-US" dirty="0"/>
              <a:t>Statement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5354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7730-D46C-475B-AA03-1C0CD5CA74F2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+D Currency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4752000"/>
          </a:xfrm>
          <a:prstGeom prst="rect">
            <a:avLst/>
          </a:prstGeom>
        </p:spPr>
      </p:pic>
      <p:pic>
        <p:nvPicPr>
          <p:cNvPr id="11" name="G+D Mobile" hidden="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09"/>
            <a:ext cx="9216000" cy="4752000"/>
          </a:xfrm>
          <a:prstGeom prst="rect">
            <a:avLst/>
          </a:prstGeom>
        </p:spPr>
      </p:pic>
      <p:pic>
        <p:nvPicPr>
          <p:cNvPr id="12" name="G+D Holding" hidden="1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9"/>
            <a:ext cx="9216000" cy="4752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9" name="Statement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079500"/>
            <a:ext cx="6840000" cy="2160000"/>
          </a:xfrm>
        </p:spPr>
        <p:txBody>
          <a:bodyPr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None/>
              <a:defRPr sz="5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58402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1CD3-F2FC-40BE-9352-F8AFEE2DA1F8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+D Currency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4752000"/>
          </a:xfrm>
          <a:prstGeom prst="rect">
            <a:avLst/>
          </a:prstGeom>
        </p:spPr>
      </p:pic>
      <p:pic>
        <p:nvPicPr>
          <p:cNvPr id="14" name="G+D Mobile" hidden="1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4752000"/>
          </a:xfrm>
          <a:prstGeom prst="rect">
            <a:avLst/>
          </a:prstGeom>
        </p:spPr>
      </p:pic>
      <p:pic>
        <p:nvPicPr>
          <p:cNvPr id="15" name="G+D Holding" hidden="1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4752000"/>
          </a:xfrm>
          <a:prstGeom prst="rect">
            <a:avLst/>
          </a:prstGeom>
        </p:spPr>
      </p:pic>
      <p:sp>
        <p:nvSpPr>
          <p:cNvPr id="9" name="Statement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079500"/>
            <a:ext cx="6840000" cy="2160000"/>
          </a:xfrm>
        </p:spPr>
        <p:txBody>
          <a:bodyPr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None/>
              <a:defRPr sz="5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</p:spTree>
    <p:extLst>
      <p:ext uri="{BB962C8B-B14F-4D97-AF65-F5344CB8AC3E}">
        <p14:creationId xmlns:p14="http://schemas.microsoft.com/office/powerpoint/2010/main" val="173897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2A3-D597-4D16-BAA3-F77A9B3E4E33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AC0D-A393-460F-B35F-46EC4D8896C9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+D Currency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7025" cy="4762130"/>
          </a:xfrm>
          <a:prstGeom prst="rect">
            <a:avLst/>
          </a:prstGeom>
        </p:spPr>
      </p:pic>
      <p:pic>
        <p:nvPicPr>
          <p:cNvPr id="12" name="G+D Mobile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7025" cy="4762129"/>
          </a:xfrm>
          <a:prstGeom prst="rect">
            <a:avLst/>
          </a:prstGeom>
        </p:spPr>
      </p:pic>
      <p:pic>
        <p:nvPicPr>
          <p:cNvPr id="16" name="G+D Holding" hidden="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"/>
            <a:ext cx="9217025" cy="4759200"/>
          </a:xfrm>
          <a:prstGeom prst="rect">
            <a:avLst/>
          </a:prstGeom>
        </p:spPr>
      </p:pic>
      <p:sp>
        <p:nvSpPr>
          <p:cNvPr id="9" name="Statement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079500"/>
            <a:ext cx="6840000" cy="2160000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number and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64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DDB-5C75-4072-992B-46557A417215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Backgrou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7025" cy="4762129"/>
          </a:xfrm>
          <a:prstGeom prst="rect">
            <a:avLst/>
          </a:prstGeom>
        </p:spPr>
      </p:pic>
      <p:sp>
        <p:nvSpPr>
          <p:cNvPr id="9" name="Statement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079500"/>
            <a:ext cx="6840000" cy="2160000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number and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765146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93BD-7A41-4639-AF7B-BA137A21AC0D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tatement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079500"/>
            <a:ext cx="6840000" cy="2160000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number and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2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216000" cy="4752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360000" tIns="504000">
            <a:normAutofit/>
          </a:bodyPr>
          <a:lstStyle>
            <a:lvl1pPr marL="0" indent="0">
              <a:buNone/>
              <a:defRPr sz="16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9B3-4A85-4EC2-A7D8-8BE4FF25BCFA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651" y="1079500"/>
            <a:ext cx="8496000" cy="34575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6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DE84-0D6B-41D1-9A1B-9069B9CC2F87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651" y="1079500"/>
            <a:ext cx="8496000" cy="32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6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3DC5-A882-498D-B766-88786880FA9A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363" y="4321175"/>
            <a:ext cx="8496300" cy="2159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6052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0360" y="1080579"/>
            <a:ext cx="5616000" cy="32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FDC-3632-405F-A5DB-CC9DB0F239C0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40087" y="4321175"/>
            <a:ext cx="5616575" cy="2159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60363" y="1079500"/>
            <a:ext cx="2735262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05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0360" y="108037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628A-BCF9-413B-966C-0A7CEDD23BAC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40089" y="252050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60363" y="1079500"/>
            <a:ext cx="2735262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120405" y="108021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120134" y="252034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240631" y="288057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240360" y="432070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6120676" y="288041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20405" y="432054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1347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40" y="360139"/>
            <a:ext cx="4176000" cy="180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66CD-5034-4FD8-953B-CD13DC45ED94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40" y="2160339"/>
            <a:ext cx="417600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680520" y="360139"/>
            <a:ext cx="4176000" cy="180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80520" y="2160339"/>
            <a:ext cx="417600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60504" y="2520379"/>
            <a:ext cx="4176000" cy="180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0040" y="4320703"/>
            <a:ext cx="417600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4680520" y="2520579"/>
            <a:ext cx="4176000" cy="180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80984" y="4320543"/>
            <a:ext cx="417600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6722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4608513"/>
            <a:ext cx="9216000" cy="21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0360" y="108037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5A4E-EB6C-4F11-9FA5-2A159EA44F2C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40089" y="252050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120405" y="108021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120134" y="252034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240631" y="288057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240360" y="432070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6120676" y="288041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20405" y="432054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1"/>
          </p:nvPr>
        </p:nvSpPr>
        <p:spPr>
          <a:xfrm>
            <a:off x="360311" y="108021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60040" y="252034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23"/>
          </p:nvPr>
        </p:nvSpPr>
        <p:spPr>
          <a:xfrm>
            <a:off x="360582" y="2880419"/>
            <a:ext cx="2736578" cy="14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16000" tIns="216000">
            <a:normAutofit/>
          </a:bodyPr>
          <a:lstStyle>
            <a:lvl1pPr marL="0" indent="0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60311" y="4320543"/>
            <a:ext cx="2736850" cy="215900"/>
          </a:xfrm>
          <a:solidFill>
            <a:schemeClr val="tx1"/>
          </a:solidFill>
        </p:spPr>
        <p:txBody>
          <a:bodyPr l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11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alternativ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Mobile" hidden="1"/>
          <p:cNvSpPr>
            <a:spLocks noGrp="1"/>
          </p:cNvSpPr>
          <p:nvPr>
            <p:ph type="pic" sz="quarter" idx="14"/>
          </p:nvPr>
        </p:nvSpPr>
        <p:spPr>
          <a:xfrm>
            <a:off x="4608513" y="0"/>
            <a:ext cx="4608512" cy="51847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82" name="Bild Holding" hidden="1"/>
          <p:cNvSpPr>
            <a:spLocks noGrp="1"/>
          </p:cNvSpPr>
          <p:nvPr>
            <p:ph type="pic" sz="quarter" idx="16"/>
          </p:nvPr>
        </p:nvSpPr>
        <p:spPr>
          <a:xfrm>
            <a:off x="4608513" y="0"/>
            <a:ext cx="4608512" cy="518477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80" name="Bild Currency"/>
          <p:cNvSpPr>
            <a:spLocks noGrp="1"/>
          </p:cNvSpPr>
          <p:nvPr>
            <p:ph type="pic" sz="quarter" idx="15"/>
          </p:nvPr>
        </p:nvSpPr>
        <p:spPr>
          <a:xfrm>
            <a:off x="6552727" y="0"/>
            <a:ext cx="2664297" cy="518477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E8C0D593-EDEE-4DAB-A976-05DAC0A0E1C4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G+D Holding" hidden="1"/>
          <p:cNvSpPr/>
          <p:nvPr userDrawn="1"/>
        </p:nvSpPr>
        <p:spPr>
          <a:xfrm>
            <a:off x="0" y="0"/>
            <a:ext cx="4608512" cy="518477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60363" y="3960603"/>
            <a:ext cx="2736000" cy="57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Department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8" name="Title"/>
          <p:cNvSpPr>
            <a:spLocks noGrp="1"/>
          </p:cNvSpPr>
          <p:nvPr>
            <p:ph type="body" sz="quarter" idx="13"/>
          </p:nvPr>
        </p:nvSpPr>
        <p:spPr>
          <a:xfrm>
            <a:off x="360363" y="1728000"/>
            <a:ext cx="4176712" cy="1800000"/>
          </a:xfrm>
        </p:spPr>
        <p:txBody>
          <a:bodyPr tIns="14400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grpSp>
        <p:nvGrpSpPr>
          <p:cNvPr id="12" name="G+D Holding" hidden="1"/>
          <p:cNvGrpSpPr>
            <a:grpSpLocks noChangeAspect="1"/>
          </p:cNvGrpSpPr>
          <p:nvPr userDrawn="1"/>
        </p:nvGrpSpPr>
        <p:grpSpPr>
          <a:xfrm>
            <a:off x="360040" y="288131"/>
            <a:ext cx="2320926" cy="327600"/>
            <a:chOff x="360040" y="288131"/>
            <a:chExt cx="2320926" cy="327600"/>
          </a:xfrm>
        </p:grpSpPr>
        <p:sp>
          <p:nvSpPr>
            <p:cNvPr id="13" name="Freeform 5" hidden="1"/>
            <p:cNvSpPr>
              <a:spLocks/>
            </p:cNvSpPr>
            <p:nvPr userDrawn="1"/>
          </p:nvSpPr>
          <p:spPr bwMode="auto">
            <a:xfrm>
              <a:off x="360040" y="288131"/>
              <a:ext cx="639763" cy="327600"/>
            </a:xfrm>
            <a:custGeom>
              <a:avLst/>
              <a:gdLst/>
              <a:ahLst/>
              <a:cxnLst/>
              <a:rect l="l" t="t" r="r" b="b"/>
              <a:pathLst>
                <a:path w="639763" h="323850">
                  <a:moveTo>
                    <a:pt x="347663" y="57150"/>
                  </a:moveTo>
                  <a:lnTo>
                    <a:pt x="347663" y="133121"/>
                  </a:lnTo>
                  <a:lnTo>
                    <a:pt x="479398" y="133121"/>
                  </a:lnTo>
                  <a:lnTo>
                    <a:pt x="479398" y="190730"/>
                  </a:lnTo>
                  <a:lnTo>
                    <a:pt x="347663" y="190730"/>
                  </a:lnTo>
                  <a:lnTo>
                    <a:pt x="347663" y="266700"/>
                  </a:lnTo>
                  <a:lnTo>
                    <a:pt x="479172" y="266700"/>
                  </a:lnTo>
                  <a:cubicBezTo>
                    <a:pt x="536212" y="266700"/>
                    <a:pt x="582613" y="219878"/>
                    <a:pt x="582613" y="162040"/>
                  </a:cubicBezTo>
                  <a:cubicBezTo>
                    <a:pt x="582613" y="104201"/>
                    <a:pt x="536212" y="57150"/>
                    <a:pt x="479172" y="57150"/>
                  </a:cubicBezTo>
                  <a:close/>
                  <a:moveTo>
                    <a:pt x="159997" y="0"/>
                  </a:moveTo>
                  <a:lnTo>
                    <a:pt x="225759" y="0"/>
                  </a:lnTo>
                  <a:lnTo>
                    <a:pt x="225759" y="57446"/>
                  </a:lnTo>
                  <a:lnTo>
                    <a:pt x="159997" y="57446"/>
                  </a:lnTo>
                  <a:cubicBezTo>
                    <a:pt x="103049" y="57446"/>
                    <a:pt x="56722" y="104364"/>
                    <a:pt x="56722" y="162039"/>
                  </a:cubicBezTo>
                  <a:cubicBezTo>
                    <a:pt x="56722" y="219715"/>
                    <a:pt x="103049" y="266404"/>
                    <a:pt x="159997" y="266404"/>
                  </a:cubicBezTo>
                  <a:lnTo>
                    <a:pt x="291520" y="266404"/>
                  </a:lnTo>
                  <a:lnTo>
                    <a:pt x="291520" y="190648"/>
                  </a:lnTo>
                  <a:lnTo>
                    <a:pt x="159997" y="190648"/>
                  </a:lnTo>
                  <a:lnTo>
                    <a:pt x="159997" y="133202"/>
                  </a:lnTo>
                  <a:lnTo>
                    <a:pt x="291520" y="133202"/>
                  </a:lnTo>
                  <a:lnTo>
                    <a:pt x="291520" y="0"/>
                  </a:lnTo>
                  <a:lnTo>
                    <a:pt x="479540" y="0"/>
                  </a:lnTo>
                  <a:cubicBezTo>
                    <a:pt x="567900" y="0"/>
                    <a:pt x="639763" y="72552"/>
                    <a:pt x="639763" y="162039"/>
                  </a:cubicBezTo>
                  <a:cubicBezTo>
                    <a:pt x="639763" y="250841"/>
                    <a:pt x="567674" y="323850"/>
                    <a:pt x="479540" y="323850"/>
                  </a:cubicBezTo>
                  <a:lnTo>
                    <a:pt x="159997" y="323850"/>
                  </a:lnTo>
                  <a:cubicBezTo>
                    <a:pt x="72089" y="323850"/>
                    <a:pt x="0" y="250383"/>
                    <a:pt x="0" y="162039"/>
                  </a:cubicBezTo>
                  <a:cubicBezTo>
                    <a:pt x="0" y="72552"/>
                    <a:pt x="71637" y="0"/>
                    <a:pt x="159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 hidden="1"/>
            <p:cNvSpPr>
              <a:spLocks/>
            </p:cNvSpPr>
            <p:nvPr userDrawn="1"/>
          </p:nvSpPr>
          <p:spPr bwMode="auto">
            <a:xfrm>
              <a:off x="1131565" y="292948"/>
              <a:ext cx="107950" cy="131682"/>
            </a:xfrm>
            <a:custGeom>
              <a:avLst/>
              <a:gdLst>
                <a:gd name="T0" fmla="*/ 464 w 481"/>
                <a:gd name="T1" fmla="*/ 23 h 570"/>
                <a:gd name="T2" fmla="*/ 303 w 481"/>
                <a:gd name="T3" fmla="*/ 0 h 570"/>
                <a:gd name="T4" fmla="*/ 0 w 481"/>
                <a:gd name="T5" fmla="*/ 295 h 570"/>
                <a:gd name="T6" fmla="*/ 303 w 481"/>
                <a:gd name="T7" fmla="*/ 570 h 570"/>
                <a:gd name="T8" fmla="*/ 481 w 481"/>
                <a:gd name="T9" fmla="*/ 542 h 570"/>
                <a:gd name="T10" fmla="*/ 481 w 481"/>
                <a:gd name="T11" fmla="*/ 245 h 570"/>
                <a:gd name="T12" fmla="*/ 258 w 481"/>
                <a:gd name="T13" fmla="*/ 245 h 570"/>
                <a:gd name="T14" fmla="*/ 258 w 481"/>
                <a:gd name="T15" fmla="*/ 332 h 570"/>
                <a:gd name="T16" fmla="*/ 375 w 481"/>
                <a:gd name="T17" fmla="*/ 332 h 570"/>
                <a:gd name="T18" fmla="*/ 375 w 481"/>
                <a:gd name="T19" fmla="*/ 476 h 570"/>
                <a:gd name="T20" fmla="*/ 303 w 481"/>
                <a:gd name="T21" fmla="*/ 484 h 570"/>
                <a:gd name="T22" fmla="*/ 115 w 481"/>
                <a:gd name="T23" fmla="*/ 287 h 570"/>
                <a:gd name="T24" fmla="*/ 315 w 481"/>
                <a:gd name="T25" fmla="*/ 87 h 570"/>
                <a:gd name="T26" fmla="*/ 457 w 481"/>
                <a:gd name="T27" fmla="*/ 116 h 570"/>
                <a:gd name="T28" fmla="*/ 464 w 481"/>
                <a:gd name="T29" fmla="*/ 2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70">
                  <a:moveTo>
                    <a:pt x="464" y="23"/>
                  </a:moveTo>
                  <a:cubicBezTo>
                    <a:pt x="417" y="9"/>
                    <a:pt x="367" y="0"/>
                    <a:pt x="303" y="0"/>
                  </a:cubicBezTo>
                  <a:cubicBezTo>
                    <a:pt x="115" y="0"/>
                    <a:pt x="0" y="106"/>
                    <a:pt x="0" y="295"/>
                  </a:cubicBezTo>
                  <a:cubicBezTo>
                    <a:pt x="0" y="481"/>
                    <a:pt x="124" y="570"/>
                    <a:pt x="303" y="570"/>
                  </a:cubicBezTo>
                  <a:cubicBezTo>
                    <a:pt x="362" y="570"/>
                    <a:pt x="423" y="558"/>
                    <a:pt x="481" y="542"/>
                  </a:cubicBezTo>
                  <a:lnTo>
                    <a:pt x="481" y="245"/>
                  </a:lnTo>
                  <a:lnTo>
                    <a:pt x="258" y="245"/>
                  </a:lnTo>
                  <a:lnTo>
                    <a:pt x="258" y="332"/>
                  </a:lnTo>
                  <a:lnTo>
                    <a:pt x="375" y="332"/>
                  </a:lnTo>
                  <a:lnTo>
                    <a:pt x="375" y="476"/>
                  </a:lnTo>
                  <a:cubicBezTo>
                    <a:pt x="356" y="480"/>
                    <a:pt x="333" y="484"/>
                    <a:pt x="303" y="484"/>
                  </a:cubicBezTo>
                  <a:cubicBezTo>
                    <a:pt x="185" y="484"/>
                    <a:pt x="115" y="399"/>
                    <a:pt x="115" y="287"/>
                  </a:cubicBezTo>
                  <a:cubicBezTo>
                    <a:pt x="115" y="174"/>
                    <a:pt x="187" y="87"/>
                    <a:pt x="315" y="87"/>
                  </a:cubicBezTo>
                  <a:cubicBezTo>
                    <a:pt x="359" y="87"/>
                    <a:pt x="415" y="97"/>
                    <a:pt x="457" y="116"/>
                  </a:cubicBezTo>
                  <a:lnTo>
                    <a:pt x="46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8" hidden="1"/>
            <p:cNvSpPr>
              <a:spLocks noChangeArrowheads="1"/>
            </p:cNvSpPr>
            <p:nvPr userDrawn="1"/>
          </p:nvSpPr>
          <p:spPr bwMode="auto">
            <a:xfrm>
              <a:off x="1264915" y="328278"/>
              <a:ext cx="23813" cy="94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9" hidden="1"/>
            <p:cNvSpPr>
              <a:spLocks noChangeArrowheads="1"/>
            </p:cNvSpPr>
            <p:nvPr userDrawn="1"/>
          </p:nvSpPr>
          <p:spPr bwMode="auto">
            <a:xfrm>
              <a:off x="1264915" y="288131"/>
              <a:ext cx="23813" cy="24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 hidden="1"/>
            <p:cNvSpPr>
              <a:spLocks/>
            </p:cNvSpPr>
            <p:nvPr userDrawn="1"/>
          </p:nvSpPr>
          <p:spPr bwMode="auto">
            <a:xfrm>
              <a:off x="1306190" y="326672"/>
              <a:ext cx="87313" cy="97958"/>
            </a:xfrm>
            <a:custGeom>
              <a:avLst/>
              <a:gdLst/>
              <a:ahLst/>
              <a:cxnLst/>
              <a:rect l="l" t="t" r="r" b="b"/>
              <a:pathLst>
                <a:path w="87313" h="96837">
                  <a:moveTo>
                    <a:pt x="45249" y="17462"/>
                  </a:moveTo>
                  <a:cubicBezTo>
                    <a:pt x="31794" y="17462"/>
                    <a:pt x="24953" y="26954"/>
                    <a:pt x="23813" y="39687"/>
                  </a:cubicBezTo>
                  <a:lnTo>
                    <a:pt x="65088" y="39687"/>
                  </a:lnTo>
                  <a:cubicBezTo>
                    <a:pt x="64176" y="27648"/>
                    <a:pt x="58931" y="17462"/>
                    <a:pt x="45249" y="17462"/>
                  </a:cubicBezTo>
                  <a:close/>
                  <a:moveTo>
                    <a:pt x="43087" y="0"/>
                  </a:moveTo>
                  <a:cubicBezTo>
                    <a:pt x="77510" y="0"/>
                    <a:pt x="87313" y="23469"/>
                    <a:pt x="87313" y="55824"/>
                  </a:cubicBezTo>
                  <a:lnTo>
                    <a:pt x="23025" y="55824"/>
                  </a:lnTo>
                  <a:cubicBezTo>
                    <a:pt x="24165" y="70862"/>
                    <a:pt x="34652" y="79292"/>
                    <a:pt x="49698" y="79292"/>
                  </a:cubicBezTo>
                  <a:cubicBezTo>
                    <a:pt x="61324" y="79292"/>
                    <a:pt x="71355" y="74963"/>
                    <a:pt x="80474" y="69951"/>
                  </a:cubicBezTo>
                  <a:lnTo>
                    <a:pt x="80474" y="89546"/>
                  </a:lnTo>
                  <a:cubicBezTo>
                    <a:pt x="71583" y="94331"/>
                    <a:pt x="61552" y="96837"/>
                    <a:pt x="48558" y="96837"/>
                  </a:cubicBezTo>
                  <a:cubicBezTo>
                    <a:pt x="18010" y="96837"/>
                    <a:pt x="0" y="79292"/>
                    <a:pt x="0" y="48988"/>
                  </a:cubicBezTo>
                  <a:cubicBezTo>
                    <a:pt x="0" y="22102"/>
                    <a:pt x="14362" y="0"/>
                    <a:pt x="4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2" hidden="1"/>
            <p:cNvSpPr>
              <a:spLocks/>
            </p:cNvSpPr>
            <p:nvPr userDrawn="1"/>
          </p:nvSpPr>
          <p:spPr bwMode="auto">
            <a:xfrm>
              <a:off x="1406203" y="326672"/>
              <a:ext cx="66675" cy="97958"/>
            </a:xfrm>
            <a:custGeom>
              <a:avLst/>
              <a:gdLst>
                <a:gd name="T0" fmla="*/ 275 w 295"/>
                <a:gd name="T1" fmla="*/ 15 h 425"/>
                <a:gd name="T2" fmla="*/ 160 w 295"/>
                <a:gd name="T3" fmla="*/ 0 h 425"/>
                <a:gd name="T4" fmla="*/ 0 w 295"/>
                <a:gd name="T5" fmla="*/ 126 h 425"/>
                <a:gd name="T6" fmla="*/ 184 w 295"/>
                <a:gd name="T7" fmla="*/ 298 h 425"/>
                <a:gd name="T8" fmla="*/ 115 w 295"/>
                <a:gd name="T9" fmla="*/ 348 h 425"/>
                <a:gd name="T10" fmla="*/ 11 w 295"/>
                <a:gd name="T11" fmla="*/ 321 h 425"/>
                <a:gd name="T12" fmla="*/ 4 w 295"/>
                <a:gd name="T13" fmla="*/ 408 h 425"/>
                <a:gd name="T14" fmla="*/ 124 w 295"/>
                <a:gd name="T15" fmla="*/ 425 h 425"/>
                <a:gd name="T16" fmla="*/ 295 w 295"/>
                <a:gd name="T17" fmla="*/ 293 h 425"/>
                <a:gd name="T18" fmla="*/ 111 w 295"/>
                <a:gd name="T19" fmla="*/ 122 h 425"/>
                <a:gd name="T20" fmla="*/ 173 w 295"/>
                <a:gd name="T21" fmla="*/ 77 h 425"/>
                <a:gd name="T22" fmla="*/ 268 w 295"/>
                <a:gd name="T23" fmla="*/ 95 h 425"/>
                <a:gd name="T24" fmla="*/ 275 w 295"/>
                <a:gd name="T25" fmla="*/ 1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425">
                  <a:moveTo>
                    <a:pt x="275" y="15"/>
                  </a:moveTo>
                  <a:cubicBezTo>
                    <a:pt x="242" y="8"/>
                    <a:pt x="210" y="0"/>
                    <a:pt x="160" y="0"/>
                  </a:cubicBezTo>
                  <a:cubicBezTo>
                    <a:pt x="77" y="0"/>
                    <a:pt x="0" y="39"/>
                    <a:pt x="0" y="126"/>
                  </a:cubicBezTo>
                  <a:cubicBezTo>
                    <a:pt x="0" y="273"/>
                    <a:pt x="184" y="219"/>
                    <a:pt x="184" y="298"/>
                  </a:cubicBezTo>
                  <a:cubicBezTo>
                    <a:pt x="184" y="338"/>
                    <a:pt x="142" y="348"/>
                    <a:pt x="115" y="348"/>
                  </a:cubicBezTo>
                  <a:cubicBezTo>
                    <a:pt x="79" y="348"/>
                    <a:pt x="44" y="338"/>
                    <a:pt x="11" y="321"/>
                  </a:cubicBezTo>
                  <a:lnTo>
                    <a:pt x="4" y="408"/>
                  </a:lnTo>
                  <a:cubicBezTo>
                    <a:pt x="43" y="418"/>
                    <a:pt x="84" y="425"/>
                    <a:pt x="124" y="425"/>
                  </a:cubicBezTo>
                  <a:cubicBezTo>
                    <a:pt x="211" y="425"/>
                    <a:pt x="295" y="388"/>
                    <a:pt x="295" y="293"/>
                  </a:cubicBezTo>
                  <a:cubicBezTo>
                    <a:pt x="295" y="146"/>
                    <a:pt x="111" y="187"/>
                    <a:pt x="111" y="122"/>
                  </a:cubicBezTo>
                  <a:cubicBezTo>
                    <a:pt x="111" y="87"/>
                    <a:pt x="145" y="77"/>
                    <a:pt x="173" y="77"/>
                  </a:cubicBezTo>
                  <a:cubicBezTo>
                    <a:pt x="212" y="77"/>
                    <a:pt x="236" y="84"/>
                    <a:pt x="268" y="95"/>
                  </a:cubicBezTo>
                  <a:lnTo>
                    <a:pt x="27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3" hidden="1"/>
            <p:cNvSpPr>
              <a:spLocks/>
            </p:cNvSpPr>
            <p:nvPr userDrawn="1"/>
          </p:nvSpPr>
          <p:spPr bwMode="auto">
            <a:xfrm>
              <a:off x="1485578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780" y="17462"/>
                  </a:moveTo>
                  <a:cubicBezTo>
                    <a:pt x="30251" y="17462"/>
                    <a:pt x="23372" y="26954"/>
                    <a:pt x="22225" y="39687"/>
                  </a:cubicBezTo>
                  <a:lnTo>
                    <a:pt x="63500" y="39687"/>
                  </a:lnTo>
                  <a:cubicBezTo>
                    <a:pt x="62812" y="27648"/>
                    <a:pt x="57309" y="17462"/>
                    <a:pt x="43780" y="17462"/>
                  </a:cubicBezTo>
                  <a:close/>
                  <a:moveTo>
                    <a:pt x="42414" y="0"/>
                  </a:moveTo>
                  <a:cubicBezTo>
                    <a:pt x="76075" y="0"/>
                    <a:pt x="85725" y="23469"/>
                    <a:pt x="85725" y="55824"/>
                  </a:cubicBezTo>
                  <a:lnTo>
                    <a:pt x="22666" y="55824"/>
                  </a:lnTo>
                  <a:cubicBezTo>
                    <a:pt x="23788" y="70862"/>
                    <a:pt x="33886" y="79292"/>
                    <a:pt x="48697" y="79292"/>
                  </a:cubicBezTo>
                  <a:cubicBezTo>
                    <a:pt x="60142" y="79292"/>
                    <a:pt x="70241" y="74963"/>
                    <a:pt x="78993" y="69951"/>
                  </a:cubicBezTo>
                  <a:lnTo>
                    <a:pt x="78993" y="89546"/>
                  </a:lnTo>
                  <a:cubicBezTo>
                    <a:pt x="70241" y="94331"/>
                    <a:pt x="60367" y="96837"/>
                    <a:pt x="47575" y="96837"/>
                  </a:cubicBezTo>
                  <a:cubicBezTo>
                    <a:pt x="17504" y="96837"/>
                    <a:pt x="0" y="79292"/>
                    <a:pt x="0" y="48988"/>
                  </a:cubicBezTo>
                  <a:cubicBezTo>
                    <a:pt x="0" y="22102"/>
                    <a:pt x="13914" y="0"/>
                    <a:pt x="4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 hidden="1"/>
            <p:cNvSpPr>
              <a:spLocks/>
            </p:cNvSpPr>
            <p:nvPr userDrawn="1"/>
          </p:nvSpPr>
          <p:spPr bwMode="auto">
            <a:xfrm>
              <a:off x="1584003" y="326672"/>
              <a:ext cx="69850" cy="97958"/>
            </a:xfrm>
            <a:custGeom>
              <a:avLst/>
              <a:gdLst>
                <a:gd name="T0" fmla="*/ 300 w 307"/>
                <a:gd name="T1" fmla="*/ 13 h 425"/>
                <a:gd name="T2" fmla="*/ 197 w 307"/>
                <a:gd name="T3" fmla="*/ 0 h 425"/>
                <a:gd name="T4" fmla="*/ 0 w 307"/>
                <a:gd name="T5" fmla="*/ 211 h 425"/>
                <a:gd name="T6" fmla="*/ 201 w 307"/>
                <a:gd name="T7" fmla="*/ 425 h 425"/>
                <a:gd name="T8" fmla="*/ 307 w 307"/>
                <a:gd name="T9" fmla="*/ 412 h 425"/>
                <a:gd name="T10" fmla="*/ 302 w 307"/>
                <a:gd name="T11" fmla="*/ 324 h 425"/>
                <a:gd name="T12" fmla="*/ 221 w 307"/>
                <a:gd name="T13" fmla="*/ 343 h 425"/>
                <a:gd name="T14" fmla="*/ 111 w 307"/>
                <a:gd name="T15" fmla="*/ 211 h 425"/>
                <a:gd name="T16" fmla="*/ 218 w 307"/>
                <a:gd name="T17" fmla="*/ 82 h 425"/>
                <a:gd name="T18" fmla="*/ 290 w 307"/>
                <a:gd name="T19" fmla="*/ 97 h 425"/>
                <a:gd name="T20" fmla="*/ 300 w 307"/>
                <a:gd name="T21" fmla="*/ 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5">
                  <a:moveTo>
                    <a:pt x="300" y="13"/>
                  </a:moveTo>
                  <a:cubicBezTo>
                    <a:pt x="271" y="5"/>
                    <a:pt x="240" y="0"/>
                    <a:pt x="197" y="0"/>
                  </a:cubicBezTo>
                  <a:cubicBezTo>
                    <a:pt x="70" y="0"/>
                    <a:pt x="0" y="93"/>
                    <a:pt x="0" y="211"/>
                  </a:cubicBezTo>
                  <a:cubicBezTo>
                    <a:pt x="0" y="335"/>
                    <a:pt x="68" y="425"/>
                    <a:pt x="201" y="425"/>
                  </a:cubicBezTo>
                  <a:cubicBezTo>
                    <a:pt x="244" y="425"/>
                    <a:pt x="276" y="422"/>
                    <a:pt x="307" y="412"/>
                  </a:cubicBezTo>
                  <a:lnTo>
                    <a:pt x="302" y="324"/>
                  </a:lnTo>
                  <a:cubicBezTo>
                    <a:pt x="284" y="332"/>
                    <a:pt x="251" y="343"/>
                    <a:pt x="221" y="343"/>
                  </a:cubicBezTo>
                  <a:cubicBezTo>
                    <a:pt x="147" y="343"/>
                    <a:pt x="111" y="286"/>
                    <a:pt x="111" y="211"/>
                  </a:cubicBezTo>
                  <a:cubicBezTo>
                    <a:pt x="111" y="134"/>
                    <a:pt x="153" y="82"/>
                    <a:pt x="218" y="82"/>
                  </a:cubicBezTo>
                  <a:cubicBezTo>
                    <a:pt x="251" y="82"/>
                    <a:pt x="271" y="88"/>
                    <a:pt x="290" y="97"/>
                  </a:cubicBezTo>
                  <a:lnTo>
                    <a:pt x="30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 hidden="1"/>
            <p:cNvSpPr>
              <a:spLocks/>
            </p:cNvSpPr>
            <p:nvPr userDrawn="1"/>
          </p:nvSpPr>
          <p:spPr bwMode="auto">
            <a:xfrm>
              <a:off x="1669728" y="288131"/>
              <a:ext cx="84138" cy="134894"/>
            </a:xfrm>
            <a:custGeom>
              <a:avLst/>
              <a:gdLst>
                <a:gd name="T0" fmla="*/ 0 w 377"/>
                <a:gd name="T1" fmla="*/ 582 h 582"/>
                <a:gd name="T2" fmla="*/ 106 w 377"/>
                <a:gd name="T3" fmla="*/ 582 h 582"/>
                <a:gd name="T4" fmla="*/ 106 w 377"/>
                <a:gd name="T5" fmla="*/ 385 h 582"/>
                <a:gd name="T6" fmla="*/ 107 w 377"/>
                <a:gd name="T7" fmla="*/ 385 h 582"/>
                <a:gd name="T8" fmla="*/ 243 w 377"/>
                <a:gd name="T9" fmla="*/ 582 h 582"/>
                <a:gd name="T10" fmla="*/ 377 w 377"/>
                <a:gd name="T11" fmla="*/ 582 h 582"/>
                <a:gd name="T12" fmla="*/ 207 w 377"/>
                <a:gd name="T13" fmla="*/ 357 h 582"/>
                <a:gd name="T14" fmla="*/ 358 w 377"/>
                <a:gd name="T15" fmla="*/ 175 h 582"/>
                <a:gd name="T16" fmla="*/ 234 w 377"/>
                <a:gd name="T17" fmla="*/ 175 h 582"/>
                <a:gd name="T18" fmla="*/ 107 w 377"/>
                <a:gd name="T19" fmla="*/ 338 h 582"/>
                <a:gd name="T20" fmla="*/ 106 w 377"/>
                <a:gd name="T21" fmla="*/ 338 h 582"/>
                <a:gd name="T22" fmla="*/ 106 w 377"/>
                <a:gd name="T23" fmla="*/ 0 h 582"/>
                <a:gd name="T24" fmla="*/ 0 w 377"/>
                <a:gd name="T25" fmla="*/ 0 h 582"/>
                <a:gd name="T26" fmla="*/ 0 w 377"/>
                <a:gd name="T2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582">
                  <a:moveTo>
                    <a:pt x="0" y="582"/>
                  </a:moveTo>
                  <a:lnTo>
                    <a:pt x="106" y="582"/>
                  </a:lnTo>
                  <a:lnTo>
                    <a:pt x="106" y="385"/>
                  </a:lnTo>
                  <a:lnTo>
                    <a:pt x="107" y="385"/>
                  </a:lnTo>
                  <a:lnTo>
                    <a:pt x="243" y="582"/>
                  </a:lnTo>
                  <a:lnTo>
                    <a:pt x="377" y="582"/>
                  </a:lnTo>
                  <a:lnTo>
                    <a:pt x="207" y="357"/>
                  </a:lnTo>
                  <a:lnTo>
                    <a:pt x="358" y="175"/>
                  </a:lnTo>
                  <a:lnTo>
                    <a:pt x="234" y="175"/>
                  </a:lnTo>
                  <a:lnTo>
                    <a:pt x="107" y="338"/>
                  </a:lnTo>
                  <a:lnTo>
                    <a:pt x="106" y="33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 hidden="1"/>
            <p:cNvSpPr>
              <a:spLocks/>
            </p:cNvSpPr>
            <p:nvPr userDrawn="1"/>
          </p:nvSpPr>
          <p:spPr bwMode="auto">
            <a:xfrm>
              <a:off x="1755453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780" y="17462"/>
                  </a:moveTo>
                  <a:cubicBezTo>
                    <a:pt x="30251" y="17462"/>
                    <a:pt x="23372" y="26954"/>
                    <a:pt x="22225" y="39687"/>
                  </a:cubicBezTo>
                  <a:lnTo>
                    <a:pt x="63500" y="39687"/>
                  </a:lnTo>
                  <a:cubicBezTo>
                    <a:pt x="62812" y="27648"/>
                    <a:pt x="57309" y="17462"/>
                    <a:pt x="43780" y="17462"/>
                  </a:cubicBezTo>
                  <a:close/>
                  <a:moveTo>
                    <a:pt x="42414" y="0"/>
                  </a:moveTo>
                  <a:cubicBezTo>
                    <a:pt x="76075" y="0"/>
                    <a:pt x="85725" y="23469"/>
                    <a:pt x="85725" y="55824"/>
                  </a:cubicBezTo>
                  <a:lnTo>
                    <a:pt x="22666" y="55824"/>
                  </a:lnTo>
                  <a:cubicBezTo>
                    <a:pt x="23788" y="70862"/>
                    <a:pt x="33886" y="79292"/>
                    <a:pt x="48697" y="79292"/>
                  </a:cubicBezTo>
                  <a:cubicBezTo>
                    <a:pt x="60142" y="79292"/>
                    <a:pt x="70016" y="74963"/>
                    <a:pt x="78993" y="69951"/>
                  </a:cubicBezTo>
                  <a:lnTo>
                    <a:pt x="78993" y="89546"/>
                  </a:lnTo>
                  <a:cubicBezTo>
                    <a:pt x="70241" y="94331"/>
                    <a:pt x="60367" y="96837"/>
                    <a:pt x="47575" y="96837"/>
                  </a:cubicBezTo>
                  <a:cubicBezTo>
                    <a:pt x="17504" y="96837"/>
                    <a:pt x="0" y="79292"/>
                    <a:pt x="0" y="48988"/>
                  </a:cubicBezTo>
                  <a:cubicBezTo>
                    <a:pt x="0" y="22102"/>
                    <a:pt x="13914" y="0"/>
                    <a:pt x="4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9" hidden="1"/>
            <p:cNvSpPr>
              <a:spLocks/>
            </p:cNvSpPr>
            <p:nvPr userDrawn="1"/>
          </p:nvSpPr>
          <p:spPr bwMode="auto">
            <a:xfrm>
              <a:off x="1979290" y="294555"/>
              <a:ext cx="106363" cy="128471"/>
            </a:xfrm>
            <a:custGeom>
              <a:avLst/>
              <a:gdLst/>
              <a:ahLst/>
              <a:cxnLst/>
              <a:rect l="l" t="t" r="r" b="b"/>
              <a:pathLst>
                <a:path w="106363" h="127000">
                  <a:moveTo>
                    <a:pt x="25400" y="20637"/>
                  </a:moveTo>
                  <a:lnTo>
                    <a:pt x="25400" y="106362"/>
                  </a:lnTo>
                  <a:lnTo>
                    <a:pt x="39577" y="106362"/>
                  </a:lnTo>
                  <a:cubicBezTo>
                    <a:pt x="60613" y="106362"/>
                    <a:pt x="80963" y="90672"/>
                    <a:pt x="80963" y="63386"/>
                  </a:cubicBezTo>
                  <a:cubicBezTo>
                    <a:pt x="80963" y="36099"/>
                    <a:pt x="60613" y="20637"/>
                    <a:pt x="39577" y="20637"/>
                  </a:cubicBezTo>
                  <a:close/>
                  <a:moveTo>
                    <a:pt x="0" y="0"/>
                  </a:moveTo>
                  <a:lnTo>
                    <a:pt x="34018" y="0"/>
                  </a:lnTo>
                  <a:cubicBezTo>
                    <a:pt x="72345" y="0"/>
                    <a:pt x="106363" y="13138"/>
                    <a:pt x="106363" y="63385"/>
                  </a:cubicBezTo>
                  <a:cubicBezTo>
                    <a:pt x="106363" y="113862"/>
                    <a:pt x="72345" y="127000"/>
                    <a:pt x="34018" y="127000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1" hidden="1"/>
            <p:cNvSpPr>
              <a:spLocks/>
            </p:cNvSpPr>
            <p:nvPr userDrawn="1"/>
          </p:nvSpPr>
          <p:spPr bwMode="auto">
            <a:xfrm>
              <a:off x="2099940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780" y="17462"/>
                  </a:moveTo>
                  <a:cubicBezTo>
                    <a:pt x="30251" y="17462"/>
                    <a:pt x="23372" y="26954"/>
                    <a:pt x="22225" y="39687"/>
                  </a:cubicBezTo>
                  <a:lnTo>
                    <a:pt x="63500" y="39687"/>
                  </a:lnTo>
                  <a:cubicBezTo>
                    <a:pt x="62812" y="27648"/>
                    <a:pt x="57309" y="17462"/>
                    <a:pt x="43780" y="17462"/>
                  </a:cubicBezTo>
                  <a:close/>
                  <a:moveTo>
                    <a:pt x="42414" y="0"/>
                  </a:moveTo>
                  <a:cubicBezTo>
                    <a:pt x="76300" y="0"/>
                    <a:pt x="85725" y="23469"/>
                    <a:pt x="85725" y="55824"/>
                  </a:cubicBezTo>
                  <a:lnTo>
                    <a:pt x="22666" y="55824"/>
                  </a:lnTo>
                  <a:cubicBezTo>
                    <a:pt x="23788" y="70862"/>
                    <a:pt x="34111" y="79292"/>
                    <a:pt x="48697" y="79292"/>
                  </a:cubicBezTo>
                  <a:cubicBezTo>
                    <a:pt x="60142" y="79292"/>
                    <a:pt x="70241" y="74963"/>
                    <a:pt x="78993" y="69951"/>
                  </a:cubicBezTo>
                  <a:lnTo>
                    <a:pt x="78993" y="89546"/>
                  </a:lnTo>
                  <a:cubicBezTo>
                    <a:pt x="70465" y="94331"/>
                    <a:pt x="60367" y="96837"/>
                    <a:pt x="47575" y="96837"/>
                  </a:cubicBezTo>
                  <a:cubicBezTo>
                    <a:pt x="17504" y="96837"/>
                    <a:pt x="0" y="79292"/>
                    <a:pt x="0" y="48988"/>
                  </a:cubicBezTo>
                  <a:cubicBezTo>
                    <a:pt x="0" y="22102"/>
                    <a:pt x="13914" y="0"/>
                    <a:pt x="4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3" hidden="1"/>
            <p:cNvSpPr>
              <a:spLocks/>
            </p:cNvSpPr>
            <p:nvPr userDrawn="1"/>
          </p:nvSpPr>
          <p:spPr bwMode="auto">
            <a:xfrm>
              <a:off x="2193603" y="328278"/>
              <a:ext cx="95250" cy="94747"/>
            </a:xfrm>
            <a:custGeom>
              <a:avLst/>
              <a:gdLst>
                <a:gd name="T0" fmla="*/ 151 w 420"/>
                <a:gd name="T1" fmla="*/ 407 h 407"/>
                <a:gd name="T2" fmla="*/ 270 w 420"/>
                <a:gd name="T3" fmla="*/ 407 h 407"/>
                <a:gd name="T4" fmla="*/ 420 w 420"/>
                <a:gd name="T5" fmla="*/ 0 h 407"/>
                <a:gd name="T6" fmla="*/ 314 w 420"/>
                <a:gd name="T7" fmla="*/ 0 h 407"/>
                <a:gd name="T8" fmla="*/ 216 w 420"/>
                <a:gd name="T9" fmla="*/ 296 h 407"/>
                <a:gd name="T10" fmla="*/ 215 w 420"/>
                <a:gd name="T11" fmla="*/ 296 h 407"/>
                <a:gd name="T12" fmla="*/ 113 w 420"/>
                <a:gd name="T13" fmla="*/ 0 h 407"/>
                <a:gd name="T14" fmla="*/ 0 w 420"/>
                <a:gd name="T15" fmla="*/ 0 h 407"/>
                <a:gd name="T16" fmla="*/ 151 w 420"/>
                <a:gd name="T1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07">
                  <a:moveTo>
                    <a:pt x="151" y="407"/>
                  </a:moveTo>
                  <a:lnTo>
                    <a:pt x="270" y="407"/>
                  </a:lnTo>
                  <a:lnTo>
                    <a:pt x="420" y="0"/>
                  </a:lnTo>
                  <a:lnTo>
                    <a:pt x="314" y="0"/>
                  </a:lnTo>
                  <a:lnTo>
                    <a:pt x="216" y="296"/>
                  </a:lnTo>
                  <a:lnTo>
                    <a:pt x="215" y="296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151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4" hidden="1"/>
            <p:cNvSpPr>
              <a:spLocks/>
            </p:cNvSpPr>
            <p:nvPr userDrawn="1"/>
          </p:nvSpPr>
          <p:spPr bwMode="auto">
            <a:xfrm>
              <a:off x="2303140" y="326672"/>
              <a:ext cx="53975" cy="96353"/>
            </a:xfrm>
            <a:custGeom>
              <a:avLst/>
              <a:gdLst>
                <a:gd name="T0" fmla="*/ 0 w 239"/>
                <a:gd name="T1" fmla="*/ 416 h 416"/>
                <a:gd name="T2" fmla="*/ 106 w 239"/>
                <a:gd name="T3" fmla="*/ 416 h 416"/>
                <a:gd name="T4" fmla="*/ 106 w 239"/>
                <a:gd name="T5" fmla="*/ 267 h 416"/>
                <a:gd name="T6" fmla="*/ 192 w 239"/>
                <a:gd name="T7" fmla="*/ 101 h 416"/>
                <a:gd name="T8" fmla="*/ 239 w 239"/>
                <a:gd name="T9" fmla="*/ 110 h 416"/>
                <a:gd name="T10" fmla="*/ 239 w 239"/>
                <a:gd name="T11" fmla="*/ 3 h 416"/>
                <a:gd name="T12" fmla="*/ 207 w 239"/>
                <a:gd name="T13" fmla="*/ 0 h 416"/>
                <a:gd name="T14" fmla="*/ 96 w 239"/>
                <a:gd name="T15" fmla="*/ 102 h 416"/>
                <a:gd name="T16" fmla="*/ 94 w 239"/>
                <a:gd name="T17" fmla="*/ 102 h 416"/>
                <a:gd name="T18" fmla="*/ 94 w 239"/>
                <a:gd name="T19" fmla="*/ 9 h 416"/>
                <a:gd name="T20" fmla="*/ 0 w 239"/>
                <a:gd name="T21" fmla="*/ 9 h 416"/>
                <a:gd name="T22" fmla="*/ 0 w 239"/>
                <a:gd name="T2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416">
                  <a:moveTo>
                    <a:pt x="0" y="416"/>
                  </a:moveTo>
                  <a:lnTo>
                    <a:pt x="106" y="416"/>
                  </a:lnTo>
                  <a:lnTo>
                    <a:pt x="106" y="267"/>
                  </a:lnTo>
                  <a:cubicBezTo>
                    <a:pt x="106" y="208"/>
                    <a:pt x="106" y="101"/>
                    <a:pt x="192" y="101"/>
                  </a:cubicBezTo>
                  <a:cubicBezTo>
                    <a:pt x="211" y="101"/>
                    <a:pt x="230" y="104"/>
                    <a:pt x="239" y="110"/>
                  </a:cubicBezTo>
                  <a:lnTo>
                    <a:pt x="239" y="3"/>
                  </a:lnTo>
                  <a:cubicBezTo>
                    <a:pt x="228" y="0"/>
                    <a:pt x="217" y="0"/>
                    <a:pt x="207" y="0"/>
                  </a:cubicBezTo>
                  <a:cubicBezTo>
                    <a:pt x="144" y="0"/>
                    <a:pt x="100" y="64"/>
                    <a:pt x="96" y="102"/>
                  </a:cubicBezTo>
                  <a:lnTo>
                    <a:pt x="94" y="102"/>
                  </a:lnTo>
                  <a:lnTo>
                    <a:pt x="94" y="9"/>
                  </a:lnTo>
                  <a:lnTo>
                    <a:pt x="0" y="9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Rectangle 25" hidden="1"/>
            <p:cNvSpPr>
              <a:spLocks noChangeArrowheads="1"/>
            </p:cNvSpPr>
            <p:nvPr userDrawn="1"/>
          </p:nvSpPr>
          <p:spPr bwMode="auto">
            <a:xfrm>
              <a:off x="2371403" y="328278"/>
              <a:ext cx="23813" cy="94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Rectangle 26" hidden="1"/>
            <p:cNvSpPr>
              <a:spLocks noChangeArrowheads="1"/>
            </p:cNvSpPr>
            <p:nvPr userDrawn="1"/>
          </p:nvSpPr>
          <p:spPr bwMode="auto">
            <a:xfrm>
              <a:off x="2371403" y="288131"/>
              <a:ext cx="23813" cy="24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7" hidden="1"/>
            <p:cNvSpPr>
              <a:spLocks/>
            </p:cNvSpPr>
            <p:nvPr userDrawn="1"/>
          </p:nvSpPr>
          <p:spPr bwMode="auto">
            <a:xfrm>
              <a:off x="2414265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661" y="17462"/>
                  </a:moveTo>
                  <a:cubicBezTo>
                    <a:pt x="30206" y="17462"/>
                    <a:pt x="23365" y="26954"/>
                    <a:pt x="22225" y="39687"/>
                  </a:cubicBezTo>
                  <a:lnTo>
                    <a:pt x="63500" y="39687"/>
                  </a:lnTo>
                  <a:cubicBezTo>
                    <a:pt x="62588" y="27648"/>
                    <a:pt x="57343" y="17462"/>
                    <a:pt x="43661" y="17462"/>
                  </a:cubicBezTo>
                  <a:close/>
                  <a:moveTo>
                    <a:pt x="42303" y="0"/>
                  </a:moveTo>
                  <a:cubicBezTo>
                    <a:pt x="76101" y="0"/>
                    <a:pt x="85725" y="23469"/>
                    <a:pt x="85725" y="55824"/>
                  </a:cubicBezTo>
                  <a:lnTo>
                    <a:pt x="22606" y="55824"/>
                  </a:lnTo>
                  <a:cubicBezTo>
                    <a:pt x="23726" y="70862"/>
                    <a:pt x="34022" y="79292"/>
                    <a:pt x="48794" y="79292"/>
                  </a:cubicBezTo>
                  <a:cubicBezTo>
                    <a:pt x="60209" y="79292"/>
                    <a:pt x="70057" y="74963"/>
                    <a:pt x="79010" y="69951"/>
                  </a:cubicBezTo>
                  <a:lnTo>
                    <a:pt x="79010" y="89546"/>
                  </a:lnTo>
                  <a:cubicBezTo>
                    <a:pt x="70281" y="94331"/>
                    <a:pt x="60433" y="96837"/>
                    <a:pt x="47675" y="96837"/>
                  </a:cubicBezTo>
                  <a:cubicBezTo>
                    <a:pt x="17682" y="96837"/>
                    <a:pt x="0" y="79292"/>
                    <a:pt x="0" y="48988"/>
                  </a:cubicBezTo>
                  <a:cubicBezTo>
                    <a:pt x="0" y="22102"/>
                    <a:pt x="14101" y="0"/>
                    <a:pt x="42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9" hidden="1"/>
            <p:cNvSpPr>
              <a:spLocks/>
            </p:cNvSpPr>
            <p:nvPr userDrawn="1"/>
          </p:nvSpPr>
          <p:spPr bwMode="auto">
            <a:xfrm>
              <a:off x="2519040" y="326672"/>
              <a:ext cx="84138" cy="96353"/>
            </a:xfrm>
            <a:custGeom>
              <a:avLst/>
              <a:gdLst>
                <a:gd name="T0" fmla="*/ 0 w 373"/>
                <a:gd name="T1" fmla="*/ 416 h 416"/>
                <a:gd name="T2" fmla="*/ 106 w 373"/>
                <a:gd name="T3" fmla="*/ 416 h 416"/>
                <a:gd name="T4" fmla="*/ 106 w 373"/>
                <a:gd name="T5" fmla="*/ 217 h 416"/>
                <a:gd name="T6" fmla="*/ 199 w 373"/>
                <a:gd name="T7" fmla="*/ 82 h 416"/>
                <a:gd name="T8" fmla="*/ 268 w 373"/>
                <a:gd name="T9" fmla="*/ 199 h 416"/>
                <a:gd name="T10" fmla="*/ 268 w 373"/>
                <a:gd name="T11" fmla="*/ 416 h 416"/>
                <a:gd name="T12" fmla="*/ 373 w 373"/>
                <a:gd name="T13" fmla="*/ 416 h 416"/>
                <a:gd name="T14" fmla="*/ 373 w 373"/>
                <a:gd name="T15" fmla="*/ 159 h 416"/>
                <a:gd name="T16" fmla="*/ 235 w 373"/>
                <a:gd name="T17" fmla="*/ 0 h 416"/>
                <a:gd name="T18" fmla="*/ 102 w 373"/>
                <a:gd name="T19" fmla="*/ 65 h 416"/>
                <a:gd name="T20" fmla="*/ 100 w 373"/>
                <a:gd name="T21" fmla="*/ 65 h 416"/>
                <a:gd name="T22" fmla="*/ 100 w 373"/>
                <a:gd name="T23" fmla="*/ 9 h 416"/>
                <a:gd name="T24" fmla="*/ 0 w 373"/>
                <a:gd name="T25" fmla="*/ 9 h 416"/>
                <a:gd name="T26" fmla="*/ 0 w 373"/>
                <a:gd name="T27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6">
                  <a:moveTo>
                    <a:pt x="0" y="416"/>
                  </a:moveTo>
                  <a:lnTo>
                    <a:pt x="106" y="416"/>
                  </a:lnTo>
                  <a:lnTo>
                    <a:pt x="106" y="217"/>
                  </a:lnTo>
                  <a:cubicBezTo>
                    <a:pt x="106" y="165"/>
                    <a:pt x="122" y="82"/>
                    <a:pt x="199" y="82"/>
                  </a:cubicBezTo>
                  <a:cubicBezTo>
                    <a:pt x="267" y="82"/>
                    <a:pt x="268" y="149"/>
                    <a:pt x="268" y="199"/>
                  </a:cubicBezTo>
                  <a:lnTo>
                    <a:pt x="268" y="416"/>
                  </a:lnTo>
                  <a:lnTo>
                    <a:pt x="373" y="416"/>
                  </a:lnTo>
                  <a:lnTo>
                    <a:pt x="373" y="159"/>
                  </a:lnTo>
                  <a:cubicBezTo>
                    <a:pt x="373" y="68"/>
                    <a:pt x="332" y="0"/>
                    <a:pt x="235" y="0"/>
                  </a:cubicBezTo>
                  <a:cubicBezTo>
                    <a:pt x="180" y="0"/>
                    <a:pt x="135" y="18"/>
                    <a:pt x="102" y="65"/>
                  </a:cubicBezTo>
                  <a:lnTo>
                    <a:pt x="100" y="65"/>
                  </a:lnTo>
                  <a:lnTo>
                    <a:pt x="100" y="9"/>
                  </a:lnTo>
                  <a:lnTo>
                    <a:pt x="0" y="9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0" hidden="1"/>
            <p:cNvSpPr>
              <a:spLocks/>
            </p:cNvSpPr>
            <p:nvPr userDrawn="1"/>
          </p:nvSpPr>
          <p:spPr bwMode="auto">
            <a:xfrm>
              <a:off x="2615878" y="302583"/>
              <a:ext cx="65088" cy="122047"/>
            </a:xfrm>
            <a:custGeom>
              <a:avLst/>
              <a:gdLst>
                <a:gd name="T0" fmla="*/ 78 w 285"/>
                <a:gd name="T1" fmla="*/ 400 h 531"/>
                <a:gd name="T2" fmla="*/ 207 w 285"/>
                <a:gd name="T3" fmla="*/ 531 h 531"/>
                <a:gd name="T4" fmla="*/ 285 w 285"/>
                <a:gd name="T5" fmla="*/ 522 h 531"/>
                <a:gd name="T6" fmla="*/ 282 w 285"/>
                <a:gd name="T7" fmla="*/ 438 h 531"/>
                <a:gd name="T8" fmla="*/ 233 w 285"/>
                <a:gd name="T9" fmla="*/ 449 h 531"/>
                <a:gd name="T10" fmla="*/ 184 w 285"/>
                <a:gd name="T11" fmla="*/ 382 h 531"/>
                <a:gd name="T12" fmla="*/ 184 w 285"/>
                <a:gd name="T13" fmla="*/ 193 h 531"/>
                <a:gd name="T14" fmla="*/ 278 w 285"/>
                <a:gd name="T15" fmla="*/ 193 h 531"/>
                <a:gd name="T16" fmla="*/ 278 w 285"/>
                <a:gd name="T17" fmla="*/ 115 h 531"/>
                <a:gd name="T18" fmla="*/ 184 w 285"/>
                <a:gd name="T19" fmla="*/ 115 h 531"/>
                <a:gd name="T20" fmla="*/ 184 w 285"/>
                <a:gd name="T21" fmla="*/ 0 h 531"/>
                <a:gd name="T22" fmla="*/ 78 w 285"/>
                <a:gd name="T23" fmla="*/ 34 h 531"/>
                <a:gd name="T24" fmla="*/ 78 w 285"/>
                <a:gd name="T25" fmla="*/ 115 h 531"/>
                <a:gd name="T26" fmla="*/ 0 w 285"/>
                <a:gd name="T27" fmla="*/ 115 h 531"/>
                <a:gd name="T28" fmla="*/ 0 w 285"/>
                <a:gd name="T29" fmla="*/ 193 h 531"/>
                <a:gd name="T30" fmla="*/ 78 w 285"/>
                <a:gd name="T31" fmla="*/ 193 h 531"/>
                <a:gd name="T32" fmla="*/ 78 w 285"/>
                <a:gd name="T33" fmla="*/ 40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531">
                  <a:moveTo>
                    <a:pt x="78" y="400"/>
                  </a:moveTo>
                  <a:cubicBezTo>
                    <a:pt x="78" y="480"/>
                    <a:pt x="124" y="531"/>
                    <a:pt x="207" y="531"/>
                  </a:cubicBezTo>
                  <a:cubicBezTo>
                    <a:pt x="238" y="531"/>
                    <a:pt x="263" y="528"/>
                    <a:pt x="285" y="522"/>
                  </a:cubicBezTo>
                  <a:lnTo>
                    <a:pt x="282" y="438"/>
                  </a:lnTo>
                  <a:cubicBezTo>
                    <a:pt x="270" y="445"/>
                    <a:pt x="252" y="449"/>
                    <a:pt x="233" y="449"/>
                  </a:cubicBezTo>
                  <a:cubicBezTo>
                    <a:pt x="193" y="449"/>
                    <a:pt x="184" y="417"/>
                    <a:pt x="184" y="382"/>
                  </a:cubicBezTo>
                  <a:lnTo>
                    <a:pt x="184" y="193"/>
                  </a:lnTo>
                  <a:lnTo>
                    <a:pt x="278" y="193"/>
                  </a:lnTo>
                  <a:lnTo>
                    <a:pt x="278" y="115"/>
                  </a:lnTo>
                  <a:lnTo>
                    <a:pt x="184" y="115"/>
                  </a:lnTo>
                  <a:lnTo>
                    <a:pt x="184" y="0"/>
                  </a:lnTo>
                  <a:lnTo>
                    <a:pt x="78" y="34"/>
                  </a:lnTo>
                  <a:lnTo>
                    <a:pt x="78" y="115"/>
                  </a:lnTo>
                  <a:lnTo>
                    <a:pt x="0" y="115"/>
                  </a:lnTo>
                  <a:lnTo>
                    <a:pt x="0" y="193"/>
                  </a:lnTo>
                  <a:lnTo>
                    <a:pt x="78" y="193"/>
                  </a:lnTo>
                  <a:lnTo>
                    <a:pt x="78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1" hidden="1"/>
            <p:cNvSpPr>
              <a:spLocks/>
            </p:cNvSpPr>
            <p:nvPr userDrawn="1"/>
          </p:nvSpPr>
          <p:spPr bwMode="auto">
            <a:xfrm>
              <a:off x="1864990" y="329884"/>
              <a:ext cx="90488" cy="93141"/>
            </a:xfrm>
            <a:custGeom>
              <a:avLst/>
              <a:gdLst>
                <a:gd name="T0" fmla="*/ 0 w 400"/>
                <a:gd name="T1" fmla="*/ 227 h 400"/>
                <a:gd name="T2" fmla="*/ 173 w 400"/>
                <a:gd name="T3" fmla="*/ 227 h 400"/>
                <a:gd name="T4" fmla="*/ 173 w 400"/>
                <a:gd name="T5" fmla="*/ 400 h 400"/>
                <a:gd name="T6" fmla="*/ 227 w 400"/>
                <a:gd name="T7" fmla="*/ 400 h 400"/>
                <a:gd name="T8" fmla="*/ 227 w 400"/>
                <a:gd name="T9" fmla="*/ 227 h 400"/>
                <a:gd name="T10" fmla="*/ 400 w 400"/>
                <a:gd name="T11" fmla="*/ 227 h 400"/>
                <a:gd name="T12" fmla="*/ 400 w 400"/>
                <a:gd name="T13" fmla="*/ 173 h 400"/>
                <a:gd name="T14" fmla="*/ 227 w 400"/>
                <a:gd name="T15" fmla="*/ 173 h 400"/>
                <a:gd name="T16" fmla="*/ 227 w 400"/>
                <a:gd name="T17" fmla="*/ 0 h 400"/>
                <a:gd name="T18" fmla="*/ 173 w 400"/>
                <a:gd name="T19" fmla="*/ 0 h 400"/>
                <a:gd name="T20" fmla="*/ 173 w 400"/>
                <a:gd name="T21" fmla="*/ 173 h 400"/>
                <a:gd name="T22" fmla="*/ 0 w 400"/>
                <a:gd name="T23" fmla="*/ 173 h 400"/>
                <a:gd name="T24" fmla="*/ 0 w 400"/>
                <a:gd name="T25" fmla="*/ 2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400">
                  <a:moveTo>
                    <a:pt x="0" y="227"/>
                  </a:moveTo>
                  <a:lnTo>
                    <a:pt x="173" y="227"/>
                  </a:lnTo>
                  <a:lnTo>
                    <a:pt x="173" y="400"/>
                  </a:lnTo>
                  <a:lnTo>
                    <a:pt x="227" y="400"/>
                  </a:lnTo>
                  <a:lnTo>
                    <a:pt x="227" y="227"/>
                  </a:lnTo>
                  <a:lnTo>
                    <a:pt x="400" y="227"/>
                  </a:lnTo>
                  <a:lnTo>
                    <a:pt x="400" y="173"/>
                  </a:lnTo>
                  <a:lnTo>
                    <a:pt x="227" y="173"/>
                  </a:lnTo>
                  <a:lnTo>
                    <a:pt x="227" y="0"/>
                  </a:lnTo>
                  <a:lnTo>
                    <a:pt x="173" y="0"/>
                  </a:lnTo>
                  <a:lnTo>
                    <a:pt x="173" y="173"/>
                  </a:lnTo>
                  <a:lnTo>
                    <a:pt x="0" y="173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4" name="G+D Currency"/>
          <p:cNvGrpSpPr>
            <a:grpSpLocks noChangeAspect="1"/>
          </p:cNvGrpSpPr>
          <p:nvPr userDrawn="1"/>
        </p:nvGrpSpPr>
        <p:grpSpPr>
          <a:xfrm>
            <a:off x="360041" y="288131"/>
            <a:ext cx="2506853" cy="360000"/>
            <a:chOff x="360041" y="288131"/>
            <a:chExt cx="2506853" cy="360000"/>
          </a:xfrm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1132856" y="477885"/>
              <a:ext cx="97692" cy="131231"/>
            </a:xfrm>
            <a:custGeom>
              <a:avLst/>
              <a:gdLst>
                <a:gd name="T0" fmla="*/ 423 w 428"/>
                <a:gd name="T1" fmla="*/ 460 h 570"/>
                <a:gd name="T2" fmla="*/ 302 w 428"/>
                <a:gd name="T3" fmla="*/ 483 h 570"/>
                <a:gd name="T4" fmla="*/ 115 w 428"/>
                <a:gd name="T5" fmla="*/ 287 h 570"/>
                <a:gd name="T6" fmla="*/ 300 w 428"/>
                <a:gd name="T7" fmla="*/ 87 h 570"/>
                <a:gd name="T8" fmla="*/ 419 w 428"/>
                <a:gd name="T9" fmla="*/ 116 h 570"/>
                <a:gd name="T10" fmla="*/ 427 w 428"/>
                <a:gd name="T11" fmla="*/ 23 h 570"/>
                <a:gd name="T12" fmla="*/ 302 w 428"/>
                <a:gd name="T13" fmla="*/ 0 h 570"/>
                <a:gd name="T14" fmla="*/ 0 w 428"/>
                <a:gd name="T15" fmla="*/ 294 h 570"/>
                <a:gd name="T16" fmla="*/ 302 w 428"/>
                <a:gd name="T17" fmla="*/ 570 h 570"/>
                <a:gd name="T18" fmla="*/ 428 w 428"/>
                <a:gd name="T19" fmla="*/ 553 h 570"/>
                <a:gd name="T20" fmla="*/ 423 w 428"/>
                <a:gd name="T21" fmla="*/ 46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570">
                  <a:moveTo>
                    <a:pt x="423" y="460"/>
                  </a:moveTo>
                  <a:cubicBezTo>
                    <a:pt x="397" y="474"/>
                    <a:pt x="346" y="483"/>
                    <a:pt x="302" y="483"/>
                  </a:cubicBezTo>
                  <a:cubicBezTo>
                    <a:pt x="185" y="483"/>
                    <a:pt x="115" y="399"/>
                    <a:pt x="115" y="287"/>
                  </a:cubicBezTo>
                  <a:cubicBezTo>
                    <a:pt x="115" y="174"/>
                    <a:pt x="186" y="87"/>
                    <a:pt x="300" y="87"/>
                  </a:cubicBezTo>
                  <a:cubicBezTo>
                    <a:pt x="339" y="87"/>
                    <a:pt x="377" y="92"/>
                    <a:pt x="419" y="116"/>
                  </a:cubicBezTo>
                  <a:lnTo>
                    <a:pt x="427" y="23"/>
                  </a:lnTo>
                  <a:cubicBezTo>
                    <a:pt x="387" y="7"/>
                    <a:pt x="339" y="0"/>
                    <a:pt x="302" y="0"/>
                  </a:cubicBezTo>
                  <a:cubicBezTo>
                    <a:pt x="115" y="0"/>
                    <a:pt x="0" y="106"/>
                    <a:pt x="0" y="294"/>
                  </a:cubicBezTo>
                  <a:cubicBezTo>
                    <a:pt x="0" y="481"/>
                    <a:pt x="124" y="570"/>
                    <a:pt x="302" y="570"/>
                  </a:cubicBezTo>
                  <a:cubicBezTo>
                    <a:pt x="344" y="570"/>
                    <a:pt x="388" y="562"/>
                    <a:pt x="428" y="553"/>
                  </a:cubicBezTo>
                  <a:lnTo>
                    <a:pt x="423" y="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1246249" y="513353"/>
              <a:ext cx="85480" cy="95763"/>
            </a:xfrm>
            <a:custGeom>
              <a:avLst/>
              <a:gdLst>
                <a:gd name="T0" fmla="*/ 373 w 373"/>
                <a:gd name="T1" fmla="*/ 0 h 416"/>
                <a:gd name="T2" fmla="*/ 267 w 373"/>
                <a:gd name="T3" fmla="*/ 0 h 416"/>
                <a:gd name="T4" fmla="*/ 267 w 373"/>
                <a:gd name="T5" fmla="*/ 199 h 416"/>
                <a:gd name="T6" fmla="*/ 174 w 373"/>
                <a:gd name="T7" fmla="*/ 334 h 416"/>
                <a:gd name="T8" fmla="*/ 105 w 373"/>
                <a:gd name="T9" fmla="*/ 217 h 416"/>
                <a:gd name="T10" fmla="*/ 105 w 373"/>
                <a:gd name="T11" fmla="*/ 0 h 416"/>
                <a:gd name="T12" fmla="*/ 0 w 373"/>
                <a:gd name="T13" fmla="*/ 0 h 416"/>
                <a:gd name="T14" fmla="*/ 0 w 373"/>
                <a:gd name="T15" fmla="*/ 257 h 416"/>
                <a:gd name="T16" fmla="*/ 138 w 373"/>
                <a:gd name="T17" fmla="*/ 416 h 416"/>
                <a:gd name="T18" fmla="*/ 271 w 373"/>
                <a:gd name="T19" fmla="*/ 351 h 416"/>
                <a:gd name="T20" fmla="*/ 273 w 373"/>
                <a:gd name="T21" fmla="*/ 351 h 416"/>
                <a:gd name="T22" fmla="*/ 273 w 373"/>
                <a:gd name="T23" fmla="*/ 407 h 416"/>
                <a:gd name="T24" fmla="*/ 373 w 373"/>
                <a:gd name="T25" fmla="*/ 407 h 416"/>
                <a:gd name="T26" fmla="*/ 373 w 373"/>
                <a:gd name="T2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6">
                  <a:moveTo>
                    <a:pt x="373" y="0"/>
                  </a:moveTo>
                  <a:lnTo>
                    <a:pt x="267" y="0"/>
                  </a:lnTo>
                  <a:lnTo>
                    <a:pt x="267" y="199"/>
                  </a:lnTo>
                  <a:cubicBezTo>
                    <a:pt x="267" y="251"/>
                    <a:pt x="251" y="334"/>
                    <a:pt x="174" y="334"/>
                  </a:cubicBezTo>
                  <a:cubicBezTo>
                    <a:pt x="106" y="334"/>
                    <a:pt x="105" y="267"/>
                    <a:pt x="105" y="217"/>
                  </a:cubicBezTo>
                  <a:lnTo>
                    <a:pt x="105" y="0"/>
                  </a:lnTo>
                  <a:lnTo>
                    <a:pt x="0" y="0"/>
                  </a:lnTo>
                  <a:lnTo>
                    <a:pt x="0" y="257"/>
                  </a:lnTo>
                  <a:cubicBezTo>
                    <a:pt x="0" y="348"/>
                    <a:pt x="41" y="416"/>
                    <a:pt x="138" y="416"/>
                  </a:cubicBezTo>
                  <a:cubicBezTo>
                    <a:pt x="193" y="416"/>
                    <a:pt x="239" y="391"/>
                    <a:pt x="271" y="351"/>
                  </a:cubicBezTo>
                  <a:lnTo>
                    <a:pt x="273" y="351"/>
                  </a:lnTo>
                  <a:lnTo>
                    <a:pt x="273" y="407"/>
                  </a:lnTo>
                  <a:lnTo>
                    <a:pt x="373" y="40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1356153" y="509806"/>
              <a:ext cx="54079" cy="97537"/>
            </a:xfrm>
            <a:custGeom>
              <a:avLst/>
              <a:gdLst>
                <a:gd name="T0" fmla="*/ 0 w 239"/>
                <a:gd name="T1" fmla="*/ 417 h 417"/>
                <a:gd name="T2" fmla="*/ 106 w 239"/>
                <a:gd name="T3" fmla="*/ 417 h 417"/>
                <a:gd name="T4" fmla="*/ 106 w 239"/>
                <a:gd name="T5" fmla="*/ 267 h 417"/>
                <a:gd name="T6" fmla="*/ 192 w 239"/>
                <a:gd name="T7" fmla="*/ 102 h 417"/>
                <a:gd name="T8" fmla="*/ 239 w 239"/>
                <a:gd name="T9" fmla="*/ 110 h 417"/>
                <a:gd name="T10" fmla="*/ 239 w 239"/>
                <a:gd name="T11" fmla="*/ 4 h 417"/>
                <a:gd name="T12" fmla="*/ 207 w 239"/>
                <a:gd name="T13" fmla="*/ 0 h 417"/>
                <a:gd name="T14" fmla="*/ 96 w 239"/>
                <a:gd name="T15" fmla="*/ 102 h 417"/>
                <a:gd name="T16" fmla="*/ 94 w 239"/>
                <a:gd name="T17" fmla="*/ 102 h 417"/>
                <a:gd name="T18" fmla="*/ 94 w 239"/>
                <a:gd name="T19" fmla="*/ 10 h 417"/>
                <a:gd name="T20" fmla="*/ 0 w 239"/>
                <a:gd name="T21" fmla="*/ 10 h 417"/>
                <a:gd name="T22" fmla="*/ 0 w 239"/>
                <a:gd name="T2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417">
                  <a:moveTo>
                    <a:pt x="0" y="417"/>
                  </a:moveTo>
                  <a:lnTo>
                    <a:pt x="106" y="417"/>
                  </a:lnTo>
                  <a:lnTo>
                    <a:pt x="106" y="267"/>
                  </a:lnTo>
                  <a:cubicBezTo>
                    <a:pt x="106" y="209"/>
                    <a:pt x="106" y="102"/>
                    <a:pt x="192" y="102"/>
                  </a:cubicBezTo>
                  <a:cubicBezTo>
                    <a:pt x="211" y="102"/>
                    <a:pt x="230" y="105"/>
                    <a:pt x="239" y="110"/>
                  </a:cubicBezTo>
                  <a:lnTo>
                    <a:pt x="239" y="4"/>
                  </a:lnTo>
                  <a:cubicBezTo>
                    <a:pt x="228" y="0"/>
                    <a:pt x="217" y="0"/>
                    <a:pt x="207" y="0"/>
                  </a:cubicBezTo>
                  <a:cubicBezTo>
                    <a:pt x="144" y="0"/>
                    <a:pt x="101" y="64"/>
                    <a:pt x="96" y="102"/>
                  </a:cubicBezTo>
                  <a:lnTo>
                    <a:pt x="94" y="102"/>
                  </a:lnTo>
                  <a:lnTo>
                    <a:pt x="94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1425933" y="509806"/>
              <a:ext cx="54079" cy="97537"/>
            </a:xfrm>
            <a:custGeom>
              <a:avLst/>
              <a:gdLst>
                <a:gd name="T0" fmla="*/ 0 w 240"/>
                <a:gd name="T1" fmla="*/ 417 h 417"/>
                <a:gd name="T2" fmla="*/ 106 w 240"/>
                <a:gd name="T3" fmla="*/ 417 h 417"/>
                <a:gd name="T4" fmla="*/ 106 w 240"/>
                <a:gd name="T5" fmla="*/ 267 h 417"/>
                <a:gd name="T6" fmla="*/ 192 w 240"/>
                <a:gd name="T7" fmla="*/ 102 h 417"/>
                <a:gd name="T8" fmla="*/ 240 w 240"/>
                <a:gd name="T9" fmla="*/ 110 h 417"/>
                <a:gd name="T10" fmla="*/ 240 w 240"/>
                <a:gd name="T11" fmla="*/ 4 h 417"/>
                <a:gd name="T12" fmla="*/ 207 w 240"/>
                <a:gd name="T13" fmla="*/ 0 h 417"/>
                <a:gd name="T14" fmla="*/ 96 w 240"/>
                <a:gd name="T15" fmla="*/ 102 h 417"/>
                <a:gd name="T16" fmla="*/ 94 w 240"/>
                <a:gd name="T17" fmla="*/ 102 h 417"/>
                <a:gd name="T18" fmla="*/ 94 w 240"/>
                <a:gd name="T19" fmla="*/ 10 h 417"/>
                <a:gd name="T20" fmla="*/ 0 w 240"/>
                <a:gd name="T21" fmla="*/ 10 h 417"/>
                <a:gd name="T22" fmla="*/ 0 w 240"/>
                <a:gd name="T2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17">
                  <a:moveTo>
                    <a:pt x="0" y="417"/>
                  </a:moveTo>
                  <a:lnTo>
                    <a:pt x="106" y="417"/>
                  </a:lnTo>
                  <a:lnTo>
                    <a:pt x="106" y="267"/>
                  </a:lnTo>
                  <a:cubicBezTo>
                    <a:pt x="106" y="209"/>
                    <a:pt x="106" y="102"/>
                    <a:pt x="192" y="102"/>
                  </a:cubicBezTo>
                  <a:cubicBezTo>
                    <a:pt x="211" y="102"/>
                    <a:pt x="230" y="105"/>
                    <a:pt x="240" y="110"/>
                  </a:cubicBezTo>
                  <a:lnTo>
                    <a:pt x="240" y="4"/>
                  </a:lnTo>
                  <a:cubicBezTo>
                    <a:pt x="229" y="0"/>
                    <a:pt x="217" y="0"/>
                    <a:pt x="207" y="0"/>
                  </a:cubicBezTo>
                  <a:cubicBezTo>
                    <a:pt x="144" y="0"/>
                    <a:pt x="101" y="64"/>
                    <a:pt x="96" y="102"/>
                  </a:cubicBezTo>
                  <a:lnTo>
                    <a:pt x="94" y="102"/>
                  </a:lnTo>
                  <a:lnTo>
                    <a:pt x="94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1486991" y="509806"/>
              <a:ext cx="85480" cy="99310"/>
            </a:xfrm>
            <a:custGeom>
              <a:avLst/>
              <a:gdLst/>
              <a:ahLst/>
              <a:cxnLst/>
              <a:rect l="l" t="t" r="r" b="b"/>
              <a:pathLst>
                <a:path w="77787" h="88900">
                  <a:moveTo>
                    <a:pt x="39704" y="17462"/>
                  </a:moveTo>
                  <a:cubicBezTo>
                    <a:pt x="27737" y="17462"/>
                    <a:pt x="21651" y="25684"/>
                    <a:pt x="20637" y="36512"/>
                  </a:cubicBezTo>
                  <a:lnTo>
                    <a:pt x="57149" y="36512"/>
                  </a:lnTo>
                  <a:cubicBezTo>
                    <a:pt x="56541" y="26285"/>
                    <a:pt x="51672" y="17462"/>
                    <a:pt x="39704" y="17462"/>
                  </a:cubicBezTo>
                  <a:close/>
                  <a:moveTo>
                    <a:pt x="38486" y="0"/>
                  </a:moveTo>
                  <a:cubicBezTo>
                    <a:pt x="69031" y="0"/>
                    <a:pt x="77787" y="21703"/>
                    <a:pt x="77787" y="51337"/>
                  </a:cubicBezTo>
                  <a:lnTo>
                    <a:pt x="20567" y="51337"/>
                  </a:lnTo>
                  <a:cubicBezTo>
                    <a:pt x="21585" y="64901"/>
                    <a:pt x="30952" y="72831"/>
                    <a:pt x="44188" y="72831"/>
                  </a:cubicBezTo>
                  <a:cubicBezTo>
                    <a:pt x="54573" y="72831"/>
                    <a:pt x="63737" y="68866"/>
                    <a:pt x="71678" y="64275"/>
                  </a:cubicBezTo>
                  <a:lnTo>
                    <a:pt x="71678" y="82222"/>
                  </a:lnTo>
                  <a:cubicBezTo>
                    <a:pt x="63737" y="86605"/>
                    <a:pt x="54777" y="88900"/>
                    <a:pt x="43170" y="88900"/>
                  </a:cubicBezTo>
                  <a:cubicBezTo>
                    <a:pt x="15883" y="88900"/>
                    <a:pt x="0" y="72831"/>
                    <a:pt x="0" y="44867"/>
                  </a:cubicBezTo>
                  <a:cubicBezTo>
                    <a:pt x="0" y="20451"/>
                    <a:pt x="12625" y="0"/>
                    <a:pt x="38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1591661" y="509806"/>
              <a:ext cx="85480" cy="97537"/>
            </a:xfrm>
            <a:custGeom>
              <a:avLst/>
              <a:gdLst>
                <a:gd name="T0" fmla="*/ 0 w 373"/>
                <a:gd name="T1" fmla="*/ 417 h 417"/>
                <a:gd name="T2" fmla="*/ 106 w 373"/>
                <a:gd name="T3" fmla="*/ 417 h 417"/>
                <a:gd name="T4" fmla="*/ 106 w 373"/>
                <a:gd name="T5" fmla="*/ 218 h 417"/>
                <a:gd name="T6" fmla="*/ 199 w 373"/>
                <a:gd name="T7" fmla="*/ 83 h 417"/>
                <a:gd name="T8" fmla="*/ 268 w 373"/>
                <a:gd name="T9" fmla="*/ 199 h 417"/>
                <a:gd name="T10" fmla="*/ 268 w 373"/>
                <a:gd name="T11" fmla="*/ 417 h 417"/>
                <a:gd name="T12" fmla="*/ 373 w 373"/>
                <a:gd name="T13" fmla="*/ 417 h 417"/>
                <a:gd name="T14" fmla="*/ 373 w 373"/>
                <a:gd name="T15" fmla="*/ 160 h 417"/>
                <a:gd name="T16" fmla="*/ 235 w 373"/>
                <a:gd name="T17" fmla="*/ 0 h 417"/>
                <a:gd name="T18" fmla="*/ 102 w 373"/>
                <a:gd name="T19" fmla="*/ 65 h 417"/>
                <a:gd name="T20" fmla="*/ 100 w 373"/>
                <a:gd name="T21" fmla="*/ 65 h 417"/>
                <a:gd name="T22" fmla="*/ 100 w 373"/>
                <a:gd name="T23" fmla="*/ 10 h 417"/>
                <a:gd name="T24" fmla="*/ 0 w 373"/>
                <a:gd name="T25" fmla="*/ 10 h 417"/>
                <a:gd name="T26" fmla="*/ 0 w 373"/>
                <a:gd name="T2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7">
                  <a:moveTo>
                    <a:pt x="0" y="417"/>
                  </a:moveTo>
                  <a:lnTo>
                    <a:pt x="106" y="417"/>
                  </a:lnTo>
                  <a:lnTo>
                    <a:pt x="106" y="218"/>
                  </a:lnTo>
                  <a:cubicBezTo>
                    <a:pt x="106" y="165"/>
                    <a:pt x="122" y="83"/>
                    <a:pt x="199" y="83"/>
                  </a:cubicBezTo>
                  <a:cubicBezTo>
                    <a:pt x="267" y="83"/>
                    <a:pt x="268" y="150"/>
                    <a:pt x="268" y="199"/>
                  </a:cubicBezTo>
                  <a:lnTo>
                    <a:pt x="268" y="417"/>
                  </a:lnTo>
                  <a:lnTo>
                    <a:pt x="373" y="417"/>
                  </a:lnTo>
                  <a:lnTo>
                    <a:pt x="373" y="160"/>
                  </a:lnTo>
                  <a:cubicBezTo>
                    <a:pt x="373" y="68"/>
                    <a:pt x="332" y="0"/>
                    <a:pt x="235" y="0"/>
                  </a:cubicBezTo>
                  <a:cubicBezTo>
                    <a:pt x="180" y="0"/>
                    <a:pt x="135" y="19"/>
                    <a:pt x="102" y="65"/>
                  </a:cubicBezTo>
                  <a:lnTo>
                    <a:pt x="100" y="65"/>
                  </a:lnTo>
                  <a:lnTo>
                    <a:pt x="100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1696332" y="509806"/>
              <a:ext cx="68035" cy="99310"/>
            </a:xfrm>
            <a:custGeom>
              <a:avLst/>
              <a:gdLst>
                <a:gd name="T0" fmla="*/ 299 w 307"/>
                <a:gd name="T1" fmla="*/ 14 h 426"/>
                <a:gd name="T2" fmla="*/ 197 w 307"/>
                <a:gd name="T3" fmla="*/ 0 h 426"/>
                <a:gd name="T4" fmla="*/ 0 w 307"/>
                <a:gd name="T5" fmla="*/ 211 h 426"/>
                <a:gd name="T6" fmla="*/ 201 w 307"/>
                <a:gd name="T7" fmla="*/ 426 h 426"/>
                <a:gd name="T8" fmla="*/ 307 w 307"/>
                <a:gd name="T9" fmla="*/ 413 h 426"/>
                <a:gd name="T10" fmla="*/ 302 w 307"/>
                <a:gd name="T11" fmla="*/ 325 h 426"/>
                <a:gd name="T12" fmla="*/ 221 w 307"/>
                <a:gd name="T13" fmla="*/ 344 h 426"/>
                <a:gd name="T14" fmla="*/ 111 w 307"/>
                <a:gd name="T15" fmla="*/ 211 h 426"/>
                <a:gd name="T16" fmla="*/ 218 w 307"/>
                <a:gd name="T17" fmla="*/ 83 h 426"/>
                <a:gd name="T18" fmla="*/ 290 w 307"/>
                <a:gd name="T19" fmla="*/ 98 h 426"/>
                <a:gd name="T20" fmla="*/ 299 w 307"/>
                <a:gd name="T21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6">
                  <a:moveTo>
                    <a:pt x="299" y="14"/>
                  </a:moveTo>
                  <a:cubicBezTo>
                    <a:pt x="270" y="5"/>
                    <a:pt x="239" y="0"/>
                    <a:pt x="197" y="0"/>
                  </a:cubicBezTo>
                  <a:cubicBezTo>
                    <a:pt x="70" y="0"/>
                    <a:pt x="0" y="94"/>
                    <a:pt x="0" y="211"/>
                  </a:cubicBezTo>
                  <a:cubicBezTo>
                    <a:pt x="0" y="335"/>
                    <a:pt x="67" y="426"/>
                    <a:pt x="201" y="426"/>
                  </a:cubicBezTo>
                  <a:cubicBezTo>
                    <a:pt x="244" y="426"/>
                    <a:pt x="276" y="422"/>
                    <a:pt x="307" y="413"/>
                  </a:cubicBezTo>
                  <a:lnTo>
                    <a:pt x="302" y="325"/>
                  </a:lnTo>
                  <a:cubicBezTo>
                    <a:pt x="284" y="333"/>
                    <a:pt x="250" y="344"/>
                    <a:pt x="221" y="344"/>
                  </a:cubicBezTo>
                  <a:cubicBezTo>
                    <a:pt x="146" y="344"/>
                    <a:pt x="111" y="286"/>
                    <a:pt x="111" y="211"/>
                  </a:cubicBezTo>
                  <a:cubicBezTo>
                    <a:pt x="111" y="135"/>
                    <a:pt x="153" y="83"/>
                    <a:pt x="218" y="83"/>
                  </a:cubicBezTo>
                  <a:cubicBezTo>
                    <a:pt x="250" y="83"/>
                    <a:pt x="271" y="89"/>
                    <a:pt x="290" y="98"/>
                  </a:cubicBezTo>
                  <a:lnTo>
                    <a:pt x="29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3"/>
            <p:cNvSpPr>
              <a:spLocks/>
            </p:cNvSpPr>
            <p:nvPr userDrawn="1"/>
          </p:nvSpPr>
          <p:spPr bwMode="auto">
            <a:xfrm>
              <a:off x="1771345" y="513353"/>
              <a:ext cx="94203" cy="134778"/>
            </a:xfrm>
            <a:custGeom>
              <a:avLst/>
              <a:gdLst>
                <a:gd name="T0" fmla="*/ 117 w 422"/>
                <a:gd name="T1" fmla="*/ 0 h 582"/>
                <a:gd name="T2" fmla="*/ 0 w 422"/>
                <a:gd name="T3" fmla="*/ 0 h 582"/>
                <a:gd name="T4" fmla="*/ 156 w 422"/>
                <a:gd name="T5" fmla="*/ 427 h 582"/>
                <a:gd name="T6" fmla="*/ 87 w 422"/>
                <a:gd name="T7" fmla="*/ 500 h 582"/>
                <a:gd name="T8" fmla="*/ 32 w 422"/>
                <a:gd name="T9" fmla="*/ 493 h 582"/>
                <a:gd name="T10" fmla="*/ 25 w 422"/>
                <a:gd name="T11" fmla="*/ 571 h 582"/>
                <a:gd name="T12" fmla="*/ 100 w 422"/>
                <a:gd name="T13" fmla="*/ 582 h 582"/>
                <a:gd name="T14" fmla="*/ 269 w 422"/>
                <a:gd name="T15" fmla="*/ 403 h 582"/>
                <a:gd name="T16" fmla="*/ 422 w 422"/>
                <a:gd name="T17" fmla="*/ 0 h 582"/>
                <a:gd name="T18" fmla="*/ 314 w 422"/>
                <a:gd name="T19" fmla="*/ 0 h 582"/>
                <a:gd name="T20" fmla="*/ 216 w 422"/>
                <a:gd name="T21" fmla="*/ 297 h 582"/>
                <a:gd name="T22" fmla="*/ 215 w 422"/>
                <a:gd name="T23" fmla="*/ 297 h 582"/>
                <a:gd name="T24" fmla="*/ 117 w 422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582">
                  <a:moveTo>
                    <a:pt x="117" y="0"/>
                  </a:moveTo>
                  <a:lnTo>
                    <a:pt x="0" y="0"/>
                  </a:lnTo>
                  <a:lnTo>
                    <a:pt x="156" y="427"/>
                  </a:lnTo>
                  <a:cubicBezTo>
                    <a:pt x="156" y="470"/>
                    <a:pt x="129" y="500"/>
                    <a:pt x="87" y="500"/>
                  </a:cubicBezTo>
                  <a:cubicBezTo>
                    <a:pt x="61" y="500"/>
                    <a:pt x="46" y="497"/>
                    <a:pt x="32" y="493"/>
                  </a:cubicBezTo>
                  <a:lnTo>
                    <a:pt x="25" y="571"/>
                  </a:lnTo>
                  <a:cubicBezTo>
                    <a:pt x="50" y="578"/>
                    <a:pt x="75" y="582"/>
                    <a:pt x="100" y="582"/>
                  </a:cubicBezTo>
                  <a:cubicBezTo>
                    <a:pt x="211" y="582"/>
                    <a:pt x="235" y="493"/>
                    <a:pt x="269" y="403"/>
                  </a:cubicBezTo>
                  <a:lnTo>
                    <a:pt x="422" y="0"/>
                  </a:lnTo>
                  <a:lnTo>
                    <a:pt x="314" y="0"/>
                  </a:lnTo>
                  <a:lnTo>
                    <a:pt x="216" y="297"/>
                  </a:lnTo>
                  <a:lnTo>
                    <a:pt x="215" y="29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1914394" y="479658"/>
              <a:ext cx="97692" cy="127685"/>
            </a:xfrm>
            <a:custGeom>
              <a:avLst/>
              <a:gdLst>
                <a:gd name="T0" fmla="*/ 158 w 427"/>
                <a:gd name="T1" fmla="*/ 552 h 552"/>
                <a:gd name="T2" fmla="*/ 269 w 427"/>
                <a:gd name="T3" fmla="*/ 552 h 552"/>
                <a:gd name="T4" fmla="*/ 269 w 427"/>
                <a:gd name="T5" fmla="*/ 87 h 552"/>
                <a:gd name="T6" fmla="*/ 427 w 427"/>
                <a:gd name="T7" fmla="*/ 87 h 552"/>
                <a:gd name="T8" fmla="*/ 427 w 427"/>
                <a:gd name="T9" fmla="*/ 0 h 552"/>
                <a:gd name="T10" fmla="*/ 0 w 427"/>
                <a:gd name="T11" fmla="*/ 0 h 552"/>
                <a:gd name="T12" fmla="*/ 0 w 427"/>
                <a:gd name="T13" fmla="*/ 87 h 552"/>
                <a:gd name="T14" fmla="*/ 158 w 427"/>
                <a:gd name="T15" fmla="*/ 87 h 552"/>
                <a:gd name="T16" fmla="*/ 158 w 427"/>
                <a:gd name="T1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552">
                  <a:moveTo>
                    <a:pt x="158" y="552"/>
                  </a:moveTo>
                  <a:lnTo>
                    <a:pt x="269" y="552"/>
                  </a:lnTo>
                  <a:lnTo>
                    <a:pt x="269" y="87"/>
                  </a:lnTo>
                  <a:lnTo>
                    <a:pt x="427" y="87"/>
                  </a:lnTo>
                  <a:lnTo>
                    <a:pt x="427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58" y="87"/>
                  </a:lnTo>
                  <a:lnTo>
                    <a:pt x="158" y="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5"/>
            <p:cNvSpPr>
              <a:spLocks/>
            </p:cNvSpPr>
            <p:nvPr userDrawn="1"/>
          </p:nvSpPr>
          <p:spPr bwMode="auto">
            <a:xfrm>
              <a:off x="1999876" y="509806"/>
              <a:ext cx="85480" cy="99310"/>
            </a:xfrm>
            <a:custGeom>
              <a:avLst/>
              <a:gdLst/>
              <a:ahLst/>
              <a:cxnLst/>
              <a:rect l="l" t="t" r="r" b="b"/>
              <a:pathLst>
                <a:path w="77787" h="88900">
                  <a:moveTo>
                    <a:pt x="39704" y="17462"/>
                  </a:moveTo>
                  <a:cubicBezTo>
                    <a:pt x="27737" y="17462"/>
                    <a:pt x="21448" y="25684"/>
                    <a:pt x="20637" y="36512"/>
                  </a:cubicBezTo>
                  <a:lnTo>
                    <a:pt x="57149" y="36512"/>
                  </a:lnTo>
                  <a:cubicBezTo>
                    <a:pt x="56541" y="26285"/>
                    <a:pt x="51672" y="17462"/>
                    <a:pt x="39704" y="17462"/>
                  </a:cubicBezTo>
                  <a:close/>
                  <a:moveTo>
                    <a:pt x="38283" y="0"/>
                  </a:moveTo>
                  <a:cubicBezTo>
                    <a:pt x="69031" y="0"/>
                    <a:pt x="77787" y="21703"/>
                    <a:pt x="77787" y="51337"/>
                  </a:cubicBezTo>
                  <a:lnTo>
                    <a:pt x="20567" y="51337"/>
                  </a:lnTo>
                  <a:cubicBezTo>
                    <a:pt x="21381" y="64901"/>
                    <a:pt x="30748" y="72831"/>
                    <a:pt x="44188" y="72831"/>
                  </a:cubicBezTo>
                  <a:cubicBezTo>
                    <a:pt x="54573" y="72831"/>
                    <a:pt x="63533" y="68866"/>
                    <a:pt x="71678" y="64275"/>
                  </a:cubicBezTo>
                  <a:lnTo>
                    <a:pt x="71678" y="82222"/>
                  </a:lnTo>
                  <a:cubicBezTo>
                    <a:pt x="63737" y="86605"/>
                    <a:pt x="54777" y="88900"/>
                    <a:pt x="43170" y="88900"/>
                  </a:cubicBezTo>
                  <a:cubicBezTo>
                    <a:pt x="15883" y="88900"/>
                    <a:pt x="0" y="72831"/>
                    <a:pt x="0" y="44867"/>
                  </a:cubicBezTo>
                  <a:cubicBezTo>
                    <a:pt x="0" y="20451"/>
                    <a:pt x="12625" y="0"/>
                    <a:pt x="38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7"/>
            <p:cNvSpPr>
              <a:spLocks/>
            </p:cNvSpPr>
            <p:nvPr userDrawn="1"/>
          </p:nvSpPr>
          <p:spPr bwMode="auto">
            <a:xfrm>
              <a:off x="2099312" y="509806"/>
              <a:ext cx="69780" cy="99310"/>
            </a:xfrm>
            <a:custGeom>
              <a:avLst/>
              <a:gdLst>
                <a:gd name="T0" fmla="*/ 300 w 307"/>
                <a:gd name="T1" fmla="*/ 14 h 426"/>
                <a:gd name="T2" fmla="*/ 197 w 307"/>
                <a:gd name="T3" fmla="*/ 0 h 426"/>
                <a:gd name="T4" fmla="*/ 0 w 307"/>
                <a:gd name="T5" fmla="*/ 211 h 426"/>
                <a:gd name="T6" fmla="*/ 201 w 307"/>
                <a:gd name="T7" fmla="*/ 426 h 426"/>
                <a:gd name="T8" fmla="*/ 307 w 307"/>
                <a:gd name="T9" fmla="*/ 413 h 426"/>
                <a:gd name="T10" fmla="*/ 302 w 307"/>
                <a:gd name="T11" fmla="*/ 325 h 426"/>
                <a:gd name="T12" fmla="*/ 221 w 307"/>
                <a:gd name="T13" fmla="*/ 344 h 426"/>
                <a:gd name="T14" fmla="*/ 111 w 307"/>
                <a:gd name="T15" fmla="*/ 211 h 426"/>
                <a:gd name="T16" fmla="*/ 218 w 307"/>
                <a:gd name="T17" fmla="*/ 83 h 426"/>
                <a:gd name="T18" fmla="*/ 290 w 307"/>
                <a:gd name="T19" fmla="*/ 98 h 426"/>
                <a:gd name="T20" fmla="*/ 300 w 307"/>
                <a:gd name="T21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6">
                  <a:moveTo>
                    <a:pt x="300" y="14"/>
                  </a:moveTo>
                  <a:cubicBezTo>
                    <a:pt x="270" y="5"/>
                    <a:pt x="240" y="0"/>
                    <a:pt x="197" y="0"/>
                  </a:cubicBezTo>
                  <a:cubicBezTo>
                    <a:pt x="70" y="0"/>
                    <a:pt x="0" y="94"/>
                    <a:pt x="0" y="211"/>
                  </a:cubicBezTo>
                  <a:cubicBezTo>
                    <a:pt x="0" y="335"/>
                    <a:pt x="67" y="426"/>
                    <a:pt x="201" y="426"/>
                  </a:cubicBezTo>
                  <a:cubicBezTo>
                    <a:pt x="244" y="426"/>
                    <a:pt x="276" y="422"/>
                    <a:pt x="307" y="413"/>
                  </a:cubicBezTo>
                  <a:lnTo>
                    <a:pt x="302" y="325"/>
                  </a:lnTo>
                  <a:cubicBezTo>
                    <a:pt x="284" y="333"/>
                    <a:pt x="251" y="344"/>
                    <a:pt x="221" y="344"/>
                  </a:cubicBezTo>
                  <a:cubicBezTo>
                    <a:pt x="146" y="344"/>
                    <a:pt x="111" y="286"/>
                    <a:pt x="111" y="211"/>
                  </a:cubicBezTo>
                  <a:cubicBezTo>
                    <a:pt x="111" y="135"/>
                    <a:pt x="153" y="83"/>
                    <a:pt x="218" y="83"/>
                  </a:cubicBezTo>
                  <a:cubicBezTo>
                    <a:pt x="251" y="83"/>
                    <a:pt x="271" y="89"/>
                    <a:pt x="290" y="98"/>
                  </a:cubicBezTo>
                  <a:lnTo>
                    <a:pt x="30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2184793" y="472564"/>
              <a:ext cx="85480" cy="134778"/>
            </a:xfrm>
            <a:custGeom>
              <a:avLst/>
              <a:gdLst>
                <a:gd name="T0" fmla="*/ 0 w 373"/>
                <a:gd name="T1" fmla="*/ 582 h 582"/>
                <a:gd name="T2" fmla="*/ 105 w 373"/>
                <a:gd name="T3" fmla="*/ 582 h 582"/>
                <a:gd name="T4" fmla="*/ 105 w 373"/>
                <a:gd name="T5" fmla="*/ 383 h 582"/>
                <a:gd name="T6" fmla="*/ 199 w 373"/>
                <a:gd name="T7" fmla="*/ 248 h 582"/>
                <a:gd name="T8" fmla="*/ 267 w 373"/>
                <a:gd name="T9" fmla="*/ 364 h 582"/>
                <a:gd name="T10" fmla="*/ 267 w 373"/>
                <a:gd name="T11" fmla="*/ 582 h 582"/>
                <a:gd name="T12" fmla="*/ 373 w 373"/>
                <a:gd name="T13" fmla="*/ 582 h 582"/>
                <a:gd name="T14" fmla="*/ 373 w 373"/>
                <a:gd name="T15" fmla="*/ 325 h 582"/>
                <a:gd name="T16" fmla="*/ 235 w 373"/>
                <a:gd name="T17" fmla="*/ 165 h 582"/>
                <a:gd name="T18" fmla="*/ 107 w 373"/>
                <a:gd name="T19" fmla="*/ 230 h 582"/>
                <a:gd name="T20" fmla="*/ 105 w 373"/>
                <a:gd name="T21" fmla="*/ 230 h 582"/>
                <a:gd name="T22" fmla="*/ 105 w 373"/>
                <a:gd name="T23" fmla="*/ 0 h 582"/>
                <a:gd name="T24" fmla="*/ 0 w 373"/>
                <a:gd name="T25" fmla="*/ 0 h 582"/>
                <a:gd name="T26" fmla="*/ 0 w 373"/>
                <a:gd name="T2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582">
                  <a:moveTo>
                    <a:pt x="0" y="582"/>
                  </a:moveTo>
                  <a:lnTo>
                    <a:pt x="105" y="582"/>
                  </a:lnTo>
                  <a:lnTo>
                    <a:pt x="105" y="383"/>
                  </a:lnTo>
                  <a:cubicBezTo>
                    <a:pt x="105" y="330"/>
                    <a:pt x="122" y="248"/>
                    <a:pt x="199" y="248"/>
                  </a:cubicBezTo>
                  <a:cubicBezTo>
                    <a:pt x="266" y="248"/>
                    <a:pt x="267" y="315"/>
                    <a:pt x="267" y="364"/>
                  </a:cubicBezTo>
                  <a:lnTo>
                    <a:pt x="267" y="582"/>
                  </a:lnTo>
                  <a:lnTo>
                    <a:pt x="373" y="582"/>
                  </a:lnTo>
                  <a:lnTo>
                    <a:pt x="373" y="325"/>
                  </a:lnTo>
                  <a:cubicBezTo>
                    <a:pt x="373" y="233"/>
                    <a:pt x="331" y="165"/>
                    <a:pt x="235" y="165"/>
                  </a:cubicBezTo>
                  <a:cubicBezTo>
                    <a:pt x="179" y="165"/>
                    <a:pt x="134" y="191"/>
                    <a:pt x="107" y="230"/>
                  </a:cubicBezTo>
                  <a:lnTo>
                    <a:pt x="105" y="230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2294696" y="509806"/>
              <a:ext cx="83736" cy="97537"/>
            </a:xfrm>
            <a:custGeom>
              <a:avLst/>
              <a:gdLst>
                <a:gd name="T0" fmla="*/ 0 w 373"/>
                <a:gd name="T1" fmla="*/ 417 h 417"/>
                <a:gd name="T2" fmla="*/ 105 w 373"/>
                <a:gd name="T3" fmla="*/ 417 h 417"/>
                <a:gd name="T4" fmla="*/ 105 w 373"/>
                <a:gd name="T5" fmla="*/ 218 h 417"/>
                <a:gd name="T6" fmla="*/ 199 w 373"/>
                <a:gd name="T7" fmla="*/ 83 h 417"/>
                <a:gd name="T8" fmla="*/ 267 w 373"/>
                <a:gd name="T9" fmla="*/ 199 h 417"/>
                <a:gd name="T10" fmla="*/ 267 w 373"/>
                <a:gd name="T11" fmla="*/ 417 h 417"/>
                <a:gd name="T12" fmla="*/ 373 w 373"/>
                <a:gd name="T13" fmla="*/ 417 h 417"/>
                <a:gd name="T14" fmla="*/ 373 w 373"/>
                <a:gd name="T15" fmla="*/ 160 h 417"/>
                <a:gd name="T16" fmla="*/ 235 w 373"/>
                <a:gd name="T17" fmla="*/ 0 h 417"/>
                <a:gd name="T18" fmla="*/ 101 w 373"/>
                <a:gd name="T19" fmla="*/ 65 h 417"/>
                <a:gd name="T20" fmla="*/ 100 w 373"/>
                <a:gd name="T21" fmla="*/ 65 h 417"/>
                <a:gd name="T22" fmla="*/ 100 w 373"/>
                <a:gd name="T23" fmla="*/ 10 h 417"/>
                <a:gd name="T24" fmla="*/ 0 w 373"/>
                <a:gd name="T25" fmla="*/ 10 h 417"/>
                <a:gd name="T26" fmla="*/ 0 w 373"/>
                <a:gd name="T2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7">
                  <a:moveTo>
                    <a:pt x="0" y="417"/>
                  </a:moveTo>
                  <a:lnTo>
                    <a:pt x="105" y="417"/>
                  </a:lnTo>
                  <a:lnTo>
                    <a:pt x="105" y="218"/>
                  </a:lnTo>
                  <a:cubicBezTo>
                    <a:pt x="105" y="165"/>
                    <a:pt x="122" y="83"/>
                    <a:pt x="199" y="83"/>
                  </a:cubicBezTo>
                  <a:cubicBezTo>
                    <a:pt x="267" y="83"/>
                    <a:pt x="267" y="150"/>
                    <a:pt x="267" y="199"/>
                  </a:cubicBezTo>
                  <a:lnTo>
                    <a:pt x="267" y="417"/>
                  </a:lnTo>
                  <a:lnTo>
                    <a:pt x="373" y="417"/>
                  </a:lnTo>
                  <a:lnTo>
                    <a:pt x="373" y="160"/>
                  </a:lnTo>
                  <a:cubicBezTo>
                    <a:pt x="373" y="68"/>
                    <a:pt x="331" y="0"/>
                    <a:pt x="235" y="0"/>
                  </a:cubicBezTo>
                  <a:cubicBezTo>
                    <a:pt x="180" y="0"/>
                    <a:pt x="135" y="19"/>
                    <a:pt x="101" y="65"/>
                  </a:cubicBezTo>
                  <a:lnTo>
                    <a:pt x="100" y="65"/>
                  </a:lnTo>
                  <a:lnTo>
                    <a:pt x="100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2397623" y="509806"/>
              <a:ext cx="97692" cy="9931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349" y="17462"/>
                  </a:moveTo>
                  <a:cubicBezTo>
                    <a:pt x="30658" y="17462"/>
                    <a:pt x="23812" y="30235"/>
                    <a:pt x="23812" y="43008"/>
                  </a:cubicBezTo>
                  <a:cubicBezTo>
                    <a:pt x="23812" y="57272"/>
                    <a:pt x="28242" y="73025"/>
                    <a:pt x="44349" y="73025"/>
                  </a:cubicBezTo>
                  <a:cubicBezTo>
                    <a:pt x="60859" y="73025"/>
                    <a:pt x="65087" y="57484"/>
                    <a:pt x="65087" y="43008"/>
                  </a:cubicBezTo>
                  <a:cubicBezTo>
                    <a:pt x="65087" y="29809"/>
                    <a:pt x="58443" y="17462"/>
                    <a:pt x="44349" y="17462"/>
                  </a:cubicBezTo>
                  <a:close/>
                  <a:moveTo>
                    <a:pt x="44241" y="0"/>
                  </a:moveTo>
                  <a:cubicBezTo>
                    <a:pt x="69492" y="0"/>
                    <a:pt x="88900" y="17112"/>
                    <a:pt x="88900" y="45076"/>
                  </a:cubicBezTo>
                  <a:cubicBezTo>
                    <a:pt x="88900" y="69492"/>
                    <a:pt x="72414" y="88900"/>
                    <a:pt x="44241" y="88900"/>
                  </a:cubicBezTo>
                  <a:cubicBezTo>
                    <a:pt x="16278" y="88900"/>
                    <a:pt x="0" y="69492"/>
                    <a:pt x="0" y="45076"/>
                  </a:cubicBezTo>
                  <a:cubicBezTo>
                    <a:pt x="0" y="17112"/>
                    <a:pt x="19199" y="0"/>
                    <a:pt x="44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Rectangle 22"/>
            <p:cNvSpPr>
              <a:spLocks noChangeArrowheads="1"/>
            </p:cNvSpPr>
            <p:nvPr userDrawn="1"/>
          </p:nvSpPr>
          <p:spPr bwMode="auto">
            <a:xfrm>
              <a:off x="2514504" y="472564"/>
              <a:ext cx="22678" cy="1347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3"/>
            <p:cNvSpPr>
              <a:spLocks/>
            </p:cNvSpPr>
            <p:nvPr userDrawn="1"/>
          </p:nvSpPr>
          <p:spPr bwMode="auto">
            <a:xfrm>
              <a:off x="2558117" y="509806"/>
              <a:ext cx="95947" cy="99310"/>
            </a:xfrm>
            <a:custGeom>
              <a:avLst/>
              <a:gdLst/>
              <a:ahLst/>
              <a:cxnLst/>
              <a:rect l="l" t="t" r="r" b="b"/>
              <a:pathLst>
                <a:path w="87312" h="88900">
                  <a:moveTo>
                    <a:pt x="42762" y="17462"/>
                  </a:moveTo>
                  <a:cubicBezTo>
                    <a:pt x="28869" y="17462"/>
                    <a:pt x="22225" y="30235"/>
                    <a:pt x="22225" y="43008"/>
                  </a:cubicBezTo>
                  <a:cubicBezTo>
                    <a:pt x="22225" y="57272"/>
                    <a:pt x="26655" y="73025"/>
                    <a:pt x="42762" y="73025"/>
                  </a:cubicBezTo>
                  <a:cubicBezTo>
                    <a:pt x="59071" y="73025"/>
                    <a:pt x="63500" y="57484"/>
                    <a:pt x="63500" y="43008"/>
                  </a:cubicBezTo>
                  <a:cubicBezTo>
                    <a:pt x="63500" y="29809"/>
                    <a:pt x="56856" y="17462"/>
                    <a:pt x="42762" y="17462"/>
                  </a:cubicBezTo>
                  <a:close/>
                  <a:moveTo>
                    <a:pt x="43553" y="0"/>
                  </a:moveTo>
                  <a:cubicBezTo>
                    <a:pt x="68412" y="0"/>
                    <a:pt x="87312" y="17112"/>
                    <a:pt x="87312" y="45076"/>
                  </a:cubicBezTo>
                  <a:cubicBezTo>
                    <a:pt x="87312" y="69492"/>
                    <a:pt x="71288" y="88900"/>
                    <a:pt x="43553" y="88900"/>
                  </a:cubicBezTo>
                  <a:cubicBezTo>
                    <a:pt x="16024" y="88900"/>
                    <a:pt x="0" y="69492"/>
                    <a:pt x="0" y="45076"/>
                  </a:cubicBezTo>
                  <a:cubicBezTo>
                    <a:pt x="0" y="17112"/>
                    <a:pt x="18901" y="0"/>
                    <a:pt x="43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25"/>
            <p:cNvSpPr>
              <a:spLocks/>
            </p:cNvSpPr>
            <p:nvPr userDrawn="1"/>
          </p:nvSpPr>
          <p:spPr bwMode="auto">
            <a:xfrm>
              <a:off x="2666276" y="509806"/>
              <a:ext cx="90714" cy="138325"/>
            </a:xfrm>
            <a:custGeom>
              <a:avLst/>
              <a:gdLst/>
              <a:ahLst/>
              <a:cxnLst/>
              <a:rect l="l" t="t" r="r" b="b"/>
              <a:pathLst>
                <a:path w="82550" h="123825">
                  <a:moveTo>
                    <a:pt x="42567" y="17462"/>
                  </a:moveTo>
                  <a:cubicBezTo>
                    <a:pt x="28401" y="17462"/>
                    <a:pt x="23812" y="31237"/>
                    <a:pt x="23812" y="44178"/>
                  </a:cubicBezTo>
                  <a:cubicBezTo>
                    <a:pt x="23812" y="55866"/>
                    <a:pt x="29598" y="69850"/>
                    <a:pt x="41769" y="69850"/>
                  </a:cubicBezTo>
                  <a:cubicBezTo>
                    <a:pt x="54937" y="69850"/>
                    <a:pt x="60324" y="57953"/>
                    <a:pt x="60324" y="43760"/>
                  </a:cubicBezTo>
                  <a:cubicBezTo>
                    <a:pt x="60324" y="29150"/>
                    <a:pt x="54937" y="17462"/>
                    <a:pt x="42567" y="17462"/>
                  </a:cubicBezTo>
                  <a:close/>
                  <a:moveTo>
                    <a:pt x="35497" y="0"/>
                  </a:moveTo>
                  <a:cubicBezTo>
                    <a:pt x="46641" y="0"/>
                    <a:pt x="55309" y="3974"/>
                    <a:pt x="61294" y="13596"/>
                  </a:cubicBezTo>
                  <a:lnTo>
                    <a:pt x="61500" y="13596"/>
                  </a:lnTo>
                  <a:lnTo>
                    <a:pt x="61500" y="2092"/>
                  </a:lnTo>
                  <a:lnTo>
                    <a:pt x="82550" y="2092"/>
                  </a:lnTo>
                  <a:lnTo>
                    <a:pt x="82550" y="78855"/>
                  </a:lnTo>
                  <a:cubicBezTo>
                    <a:pt x="82550" y="102072"/>
                    <a:pt x="73263" y="123825"/>
                    <a:pt x="38180" y="123825"/>
                  </a:cubicBezTo>
                  <a:cubicBezTo>
                    <a:pt x="29512" y="123825"/>
                    <a:pt x="19606" y="122361"/>
                    <a:pt x="9081" y="117968"/>
                  </a:cubicBezTo>
                  <a:lnTo>
                    <a:pt x="10938" y="99144"/>
                  </a:lnTo>
                  <a:cubicBezTo>
                    <a:pt x="17542" y="102909"/>
                    <a:pt x="28480" y="106674"/>
                    <a:pt x="35290" y="106674"/>
                  </a:cubicBezTo>
                  <a:cubicBezTo>
                    <a:pt x="59436" y="106674"/>
                    <a:pt x="60674" y="88267"/>
                    <a:pt x="60674" y="73626"/>
                  </a:cubicBezTo>
                  <a:lnTo>
                    <a:pt x="60262" y="73626"/>
                  </a:lnTo>
                  <a:cubicBezTo>
                    <a:pt x="56134" y="80946"/>
                    <a:pt x="46435" y="87221"/>
                    <a:pt x="34258" y="87221"/>
                  </a:cubicBezTo>
                  <a:cubicBezTo>
                    <a:pt x="9493" y="87221"/>
                    <a:pt x="0" y="66932"/>
                    <a:pt x="0" y="44134"/>
                  </a:cubicBezTo>
                  <a:cubicBezTo>
                    <a:pt x="0" y="23636"/>
                    <a:pt x="10525" y="0"/>
                    <a:pt x="35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27"/>
            <p:cNvSpPr>
              <a:spLocks/>
            </p:cNvSpPr>
            <p:nvPr userDrawn="1"/>
          </p:nvSpPr>
          <p:spPr bwMode="auto">
            <a:xfrm>
              <a:off x="2770947" y="513353"/>
              <a:ext cx="95947" cy="134778"/>
            </a:xfrm>
            <a:custGeom>
              <a:avLst/>
              <a:gdLst>
                <a:gd name="T0" fmla="*/ 117 w 421"/>
                <a:gd name="T1" fmla="*/ 0 h 582"/>
                <a:gd name="T2" fmla="*/ 0 w 421"/>
                <a:gd name="T3" fmla="*/ 0 h 582"/>
                <a:gd name="T4" fmla="*/ 155 w 421"/>
                <a:gd name="T5" fmla="*/ 427 h 582"/>
                <a:gd name="T6" fmla="*/ 87 w 421"/>
                <a:gd name="T7" fmla="*/ 500 h 582"/>
                <a:gd name="T8" fmla="*/ 32 w 421"/>
                <a:gd name="T9" fmla="*/ 493 h 582"/>
                <a:gd name="T10" fmla="*/ 25 w 421"/>
                <a:gd name="T11" fmla="*/ 571 h 582"/>
                <a:gd name="T12" fmla="*/ 100 w 421"/>
                <a:gd name="T13" fmla="*/ 582 h 582"/>
                <a:gd name="T14" fmla="*/ 269 w 421"/>
                <a:gd name="T15" fmla="*/ 403 h 582"/>
                <a:gd name="T16" fmla="*/ 421 w 421"/>
                <a:gd name="T17" fmla="*/ 0 h 582"/>
                <a:gd name="T18" fmla="*/ 314 w 421"/>
                <a:gd name="T19" fmla="*/ 0 h 582"/>
                <a:gd name="T20" fmla="*/ 216 w 421"/>
                <a:gd name="T21" fmla="*/ 297 h 582"/>
                <a:gd name="T22" fmla="*/ 214 w 421"/>
                <a:gd name="T23" fmla="*/ 297 h 582"/>
                <a:gd name="T24" fmla="*/ 117 w 421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582">
                  <a:moveTo>
                    <a:pt x="117" y="0"/>
                  </a:moveTo>
                  <a:lnTo>
                    <a:pt x="0" y="0"/>
                  </a:lnTo>
                  <a:lnTo>
                    <a:pt x="155" y="427"/>
                  </a:lnTo>
                  <a:cubicBezTo>
                    <a:pt x="155" y="470"/>
                    <a:pt x="129" y="500"/>
                    <a:pt x="87" y="500"/>
                  </a:cubicBezTo>
                  <a:cubicBezTo>
                    <a:pt x="61" y="500"/>
                    <a:pt x="45" y="497"/>
                    <a:pt x="32" y="493"/>
                  </a:cubicBezTo>
                  <a:lnTo>
                    <a:pt x="25" y="571"/>
                  </a:lnTo>
                  <a:cubicBezTo>
                    <a:pt x="49" y="578"/>
                    <a:pt x="75" y="582"/>
                    <a:pt x="100" y="582"/>
                  </a:cubicBezTo>
                  <a:cubicBezTo>
                    <a:pt x="211" y="582"/>
                    <a:pt x="235" y="493"/>
                    <a:pt x="269" y="403"/>
                  </a:cubicBezTo>
                  <a:lnTo>
                    <a:pt x="421" y="0"/>
                  </a:lnTo>
                  <a:lnTo>
                    <a:pt x="314" y="0"/>
                  </a:lnTo>
                  <a:lnTo>
                    <a:pt x="216" y="297"/>
                  </a:lnTo>
                  <a:lnTo>
                    <a:pt x="214" y="29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28"/>
            <p:cNvSpPr>
              <a:spLocks/>
            </p:cNvSpPr>
            <p:nvPr userDrawn="1"/>
          </p:nvSpPr>
          <p:spPr bwMode="auto">
            <a:xfrm>
              <a:off x="360041" y="288131"/>
              <a:ext cx="641978" cy="329852"/>
            </a:xfrm>
            <a:custGeom>
              <a:avLst/>
              <a:gdLst/>
              <a:ahLst/>
              <a:cxnLst/>
              <a:rect l="l" t="t" r="r" b="b"/>
              <a:pathLst>
                <a:path w="584200" h="295275">
                  <a:moveTo>
                    <a:pt x="317500" y="52388"/>
                  </a:moveTo>
                  <a:lnTo>
                    <a:pt x="317500" y="121452"/>
                  </a:lnTo>
                  <a:lnTo>
                    <a:pt x="437663" y="121452"/>
                  </a:lnTo>
                  <a:lnTo>
                    <a:pt x="437663" y="173824"/>
                  </a:lnTo>
                  <a:lnTo>
                    <a:pt x="317500" y="173824"/>
                  </a:lnTo>
                  <a:lnTo>
                    <a:pt x="317500" y="242888"/>
                  </a:lnTo>
                  <a:lnTo>
                    <a:pt x="437457" y="242888"/>
                  </a:lnTo>
                  <a:cubicBezTo>
                    <a:pt x="489486" y="242888"/>
                    <a:pt x="531812" y="200323"/>
                    <a:pt x="531812" y="147742"/>
                  </a:cubicBezTo>
                  <a:cubicBezTo>
                    <a:pt x="531812" y="95162"/>
                    <a:pt x="489486" y="52388"/>
                    <a:pt x="437457" y="52388"/>
                  </a:cubicBezTo>
                  <a:close/>
                  <a:moveTo>
                    <a:pt x="146102" y="0"/>
                  </a:moveTo>
                  <a:lnTo>
                    <a:pt x="206152" y="0"/>
                  </a:lnTo>
                  <a:lnTo>
                    <a:pt x="206152" y="52377"/>
                  </a:lnTo>
                  <a:lnTo>
                    <a:pt x="146102" y="52377"/>
                  </a:lnTo>
                  <a:cubicBezTo>
                    <a:pt x="94099" y="52377"/>
                    <a:pt x="51796" y="95156"/>
                    <a:pt x="51796" y="147742"/>
                  </a:cubicBezTo>
                  <a:cubicBezTo>
                    <a:pt x="51796" y="200328"/>
                    <a:pt x="94099" y="242898"/>
                    <a:pt x="146102" y="242898"/>
                  </a:cubicBezTo>
                  <a:lnTo>
                    <a:pt x="266202" y="242898"/>
                  </a:lnTo>
                  <a:lnTo>
                    <a:pt x="266202" y="173826"/>
                  </a:lnTo>
                  <a:lnTo>
                    <a:pt x="146102" y="173826"/>
                  </a:lnTo>
                  <a:lnTo>
                    <a:pt x="146102" y="121449"/>
                  </a:lnTo>
                  <a:lnTo>
                    <a:pt x="266202" y="121449"/>
                  </a:lnTo>
                  <a:lnTo>
                    <a:pt x="266202" y="0"/>
                  </a:lnTo>
                  <a:lnTo>
                    <a:pt x="437892" y="0"/>
                  </a:lnTo>
                  <a:cubicBezTo>
                    <a:pt x="518578" y="0"/>
                    <a:pt x="584200" y="66150"/>
                    <a:pt x="584200" y="147742"/>
                  </a:cubicBezTo>
                  <a:cubicBezTo>
                    <a:pt x="584200" y="228708"/>
                    <a:pt x="518372" y="295275"/>
                    <a:pt x="437892" y="295275"/>
                  </a:cubicBezTo>
                  <a:lnTo>
                    <a:pt x="146102" y="295275"/>
                  </a:lnTo>
                  <a:cubicBezTo>
                    <a:pt x="65828" y="295275"/>
                    <a:pt x="0" y="228290"/>
                    <a:pt x="0" y="147742"/>
                  </a:cubicBezTo>
                  <a:cubicBezTo>
                    <a:pt x="0" y="66150"/>
                    <a:pt x="65416" y="0"/>
                    <a:pt x="146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29"/>
            <p:cNvSpPr>
              <a:spLocks/>
            </p:cNvSpPr>
            <p:nvPr userDrawn="1"/>
          </p:nvSpPr>
          <p:spPr bwMode="auto">
            <a:xfrm>
              <a:off x="1134601" y="293452"/>
              <a:ext cx="108159" cy="133005"/>
            </a:xfrm>
            <a:custGeom>
              <a:avLst/>
              <a:gdLst>
                <a:gd name="T0" fmla="*/ 464 w 481"/>
                <a:gd name="T1" fmla="*/ 23 h 570"/>
                <a:gd name="T2" fmla="*/ 302 w 481"/>
                <a:gd name="T3" fmla="*/ 0 h 570"/>
                <a:gd name="T4" fmla="*/ 0 w 481"/>
                <a:gd name="T5" fmla="*/ 295 h 570"/>
                <a:gd name="T6" fmla="*/ 302 w 481"/>
                <a:gd name="T7" fmla="*/ 570 h 570"/>
                <a:gd name="T8" fmla="*/ 481 w 481"/>
                <a:gd name="T9" fmla="*/ 542 h 570"/>
                <a:gd name="T10" fmla="*/ 481 w 481"/>
                <a:gd name="T11" fmla="*/ 245 h 570"/>
                <a:gd name="T12" fmla="*/ 258 w 481"/>
                <a:gd name="T13" fmla="*/ 245 h 570"/>
                <a:gd name="T14" fmla="*/ 258 w 481"/>
                <a:gd name="T15" fmla="*/ 332 h 570"/>
                <a:gd name="T16" fmla="*/ 375 w 481"/>
                <a:gd name="T17" fmla="*/ 332 h 570"/>
                <a:gd name="T18" fmla="*/ 375 w 481"/>
                <a:gd name="T19" fmla="*/ 475 h 570"/>
                <a:gd name="T20" fmla="*/ 302 w 481"/>
                <a:gd name="T21" fmla="*/ 483 h 570"/>
                <a:gd name="T22" fmla="*/ 115 w 481"/>
                <a:gd name="T23" fmla="*/ 287 h 570"/>
                <a:gd name="T24" fmla="*/ 315 w 481"/>
                <a:gd name="T25" fmla="*/ 87 h 570"/>
                <a:gd name="T26" fmla="*/ 457 w 481"/>
                <a:gd name="T27" fmla="*/ 116 h 570"/>
                <a:gd name="T28" fmla="*/ 464 w 481"/>
                <a:gd name="T29" fmla="*/ 2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70">
                  <a:moveTo>
                    <a:pt x="464" y="23"/>
                  </a:moveTo>
                  <a:cubicBezTo>
                    <a:pt x="417" y="9"/>
                    <a:pt x="366" y="0"/>
                    <a:pt x="302" y="0"/>
                  </a:cubicBezTo>
                  <a:cubicBezTo>
                    <a:pt x="115" y="0"/>
                    <a:pt x="0" y="106"/>
                    <a:pt x="0" y="295"/>
                  </a:cubicBezTo>
                  <a:cubicBezTo>
                    <a:pt x="0" y="481"/>
                    <a:pt x="124" y="570"/>
                    <a:pt x="302" y="570"/>
                  </a:cubicBezTo>
                  <a:cubicBezTo>
                    <a:pt x="361" y="570"/>
                    <a:pt x="422" y="558"/>
                    <a:pt x="481" y="542"/>
                  </a:cubicBezTo>
                  <a:lnTo>
                    <a:pt x="481" y="245"/>
                  </a:lnTo>
                  <a:lnTo>
                    <a:pt x="258" y="245"/>
                  </a:lnTo>
                  <a:lnTo>
                    <a:pt x="258" y="332"/>
                  </a:lnTo>
                  <a:lnTo>
                    <a:pt x="375" y="332"/>
                  </a:lnTo>
                  <a:lnTo>
                    <a:pt x="375" y="475"/>
                  </a:lnTo>
                  <a:cubicBezTo>
                    <a:pt x="356" y="480"/>
                    <a:pt x="332" y="483"/>
                    <a:pt x="302" y="483"/>
                  </a:cubicBezTo>
                  <a:cubicBezTo>
                    <a:pt x="184" y="483"/>
                    <a:pt x="115" y="399"/>
                    <a:pt x="115" y="287"/>
                  </a:cubicBezTo>
                  <a:cubicBezTo>
                    <a:pt x="115" y="174"/>
                    <a:pt x="186" y="87"/>
                    <a:pt x="315" y="87"/>
                  </a:cubicBezTo>
                  <a:cubicBezTo>
                    <a:pt x="359" y="87"/>
                    <a:pt x="414" y="96"/>
                    <a:pt x="457" y="116"/>
                  </a:cubicBezTo>
                  <a:lnTo>
                    <a:pt x="46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30"/>
            <p:cNvSpPr>
              <a:spLocks/>
            </p:cNvSpPr>
            <p:nvPr userDrawn="1"/>
          </p:nvSpPr>
          <p:spPr bwMode="auto">
            <a:xfrm>
              <a:off x="1382321" y="295225"/>
              <a:ext cx="106414" cy="127685"/>
            </a:xfrm>
            <a:custGeom>
              <a:avLst/>
              <a:gdLst/>
              <a:ahLst/>
              <a:cxnLst/>
              <a:rect l="l" t="t" r="r" b="b"/>
              <a:pathLst>
                <a:path w="96837" h="114300">
                  <a:moveTo>
                    <a:pt x="23812" y="17463"/>
                  </a:moveTo>
                  <a:lnTo>
                    <a:pt x="23812" y="96838"/>
                  </a:lnTo>
                  <a:lnTo>
                    <a:pt x="36166" y="96838"/>
                  </a:lnTo>
                  <a:cubicBezTo>
                    <a:pt x="55000" y="96838"/>
                    <a:pt x="73024" y="82349"/>
                    <a:pt x="73024" y="57151"/>
                  </a:cubicBezTo>
                  <a:cubicBezTo>
                    <a:pt x="73024" y="31952"/>
                    <a:pt x="55000" y="17463"/>
                    <a:pt x="36166" y="17463"/>
                  </a:cubicBezTo>
                  <a:close/>
                  <a:moveTo>
                    <a:pt x="0" y="0"/>
                  </a:moveTo>
                  <a:lnTo>
                    <a:pt x="31178" y="0"/>
                  </a:lnTo>
                  <a:cubicBezTo>
                    <a:pt x="66072" y="0"/>
                    <a:pt x="96837" y="11803"/>
                    <a:pt x="96837" y="57150"/>
                  </a:cubicBezTo>
                  <a:cubicBezTo>
                    <a:pt x="96837" y="102497"/>
                    <a:pt x="66072" y="114300"/>
                    <a:pt x="31178" y="114300"/>
                  </a:cubicBez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32"/>
            <p:cNvSpPr>
              <a:spLocks/>
            </p:cNvSpPr>
            <p:nvPr userDrawn="1"/>
          </p:nvSpPr>
          <p:spPr bwMode="auto">
            <a:xfrm>
              <a:off x="1267184" y="309412"/>
              <a:ext cx="90714" cy="93991"/>
            </a:xfrm>
            <a:custGeom>
              <a:avLst/>
              <a:gdLst>
                <a:gd name="T0" fmla="*/ 0 w 400"/>
                <a:gd name="T1" fmla="*/ 227 h 400"/>
                <a:gd name="T2" fmla="*/ 173 w 400"/>
                <a:gd name="T3" fmla="*/ 227 h 400"/>
                <a:gd name="T4" fmla="*/ 173 w 400"/>
                <a:gd name="T5" fmla="*/ 400 h 400"/>
                <a:gd name="T6" fmla="*/ 227 w 400"/>
                <a:gd name="T7" fmla="*/ 400 h 400"/>
                <a:gd name="T8" fmla="*/ 227 w 400"/>
                <a:gd name="T9" fmla="*/ 227 h 400"/>
                <a:gd name="T10" fmla="*/ 400 w 400"/>
                <a:gd name="T11" fmla="*/ 227 h 400"/>
                <a:gd name="T12" fmla="*/ 400 w 400"/>
                <a:gd name="T13" fmla="*/ 173 h 400"/>
                <a:gd name="T14" fmla="*/ 227 w 400"/>
                <a:gd name="T15" fmla="*/ 173 h 400"/>
                <a:gd name="T16" fmla="*/ 227 w 400"/>
                <a:gd name="T17" fmla="*/ 0 h 400"/>
                <a:gd name="T18" fmla="*/ 173 w 400"/>
                <a:gd name="T19" fmla="*/ 0 h 400"/>
                <a:gd name="T20" fmla="*/ 173 w 400"/>
                <a:gd name="T21" fmla="*/ 173 h 400"/>
                <a:gd name="T22" fmla="*/ 0 w 400"/>
                <a:gd name="T23" fmla="*/ 173 h 400"/>
                <a:gd name="T24" fmla="*/ 0 w 400"/>
                <a:gd name="T25" fmla="*/ 2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400">
                  <a:moveTo>
                    <a:pt x="0" y="227"/>
                  </a:moveTo>
                  <a:lnTo>
                    <a:pt x="173" y="227"/>
                  </a:lnTo>
                  <a:lnTo>
                    <a:pt x="173" y="400"/>
                  </a:lnTo>
                  <a:lnTo>
                    <a:pt x="227" y="400"/>
                  </a:lnTo>
                  <a:lnTo>
                    <a:pt x="227" y="227"/>
                  </a:lnTo>
                  <a:lnTo>
                    <a:pt x="400" y="227"/>
                  </a:lnTo>
                  <a:lnTo>
                    <a:pt x="400" y="173"/>
                  </a:lnTo>
                  <a:lnTo>
                    <a:pt x="227" y="173"/>
                  </a:lnTo>
                  <a:lnTo>
                    <a:pt x="227" y="0"/>
                  </a:lnTo>
                  <a:lnTo>
                    <a:pt x="173" y="0"/>
                  </a:lnTo>
                  <a:lnTo>
                    <a:pt x="173" y="173"/>
                  </a:lnTo>
                  <a:lnTo>
                    <a:pt x="0" y="173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8" name="G+D Mobile" hidden="1"/>
          <p:cNvGrpSpPr>
            <a:grpSpLocks noChangeAspect="1"/>
          </p:cNvGrpSpPr>
          <p:nvPr userDrawn="1"/>
        </p:nvGrpSpPr>
        <p:grpSpPr>
          <a:xfrm>
            <a:off x="360041" y="291455"/>
            <a:ext cx="2068133" cy="352800"/>
            <a:chOff x="360041" y="291455"/>
            <a:chExt cx="2068133" cy="352800"/>
          </a:xfrm>
        </p:grpSpPr>
        <p:sp>
          <p:nvSpPr>
            <p:cNvPr id="60" name="Freeform 37" hidden="1"/>
            <p:cNvSpPr>
              <a:spLocks/>
            </p:cNvSpPr>
            <p:nvPr userDrawn="1"/>
          </p:nvSpPr>
          <p:spPr bwMode="auto">
            <a:xfrm>
              <a:off x="1131681" y="296669"/>
              <a:ext cx="107752" cy="130345"/>
            </a:xfrm>
            <a:custGeom>
              <a:avLst/>
              <a:gdLst>
                <a:gd name="T0" fmla="*/ 464 w 481"/>
                <a:gd name="T1" fmla="*/ 23 h 570"/>
                <a:gd name="T2" fmla="*/ 302 w 481"/>
                <a:gd name="T3" fmla="*/ 0 h 570"/>
                <a:gd name="T4" fmla="*/ 0 w 481"/>
                <a:gd name="T5" fmla="*/ 295 h 570"/>
                <a:gd name="T6" fmla="*/ 302 w 481"/>
                <a:gd name="T7" fmla="*/ 570 h 570"/>
                <a:gd name="T8" fmla="*/ 481 w 481"/>
                <a:gd name="T9" fmla="*/ 542 h 570"/>
                <a:gd name="T10" fmla="*/ 481 w 481"/>
                <a:gd name="T11" fmla="*/ 245 h 570"/>
                <a:gd name="T12" fmla="*/ 258 w 481"/>
                <a:gd name="T13" fmla="*/ 245 h 570"/>
                <a:gd name="T14" fmla="*/ 258 w 481"/>
                <a:gd name="T15" fmla="*/ 332 h 570"/>
                <a:gd name="T16" fmla="*/ 375 w 481"/>
                <a:gd name="T17" fmla="*/ 332 h 570"/>
                <a:gd name="T18" fmla="*/ 375 w 481"/>
                <a:gd name="T19" fmla="*/ 475 h 570"/>
                <a:gd name="T20" fmla="*/ 302 w 481"/>
                <a:gd name="T21" fmla="*/ 483 h 570"/>
                <a:gd name="T22" fmla="*/ 115 w 481"/>
                <a:gd name="T23" fmla="*/ 287 h 570"/>
                <a:gd name="T24" fmla="*/ 315 w 481"/>
                <a:gd name="T25" fmla="*/ 87 h 570"/>
                <a:gd name="T26" fmla="*/ 457 w 481"/>
                <a:gd name="T27" fmla="*/ 116 h 570"/>
                <a:gd name="T28" fmla="*/ 464 w 481"/>
                <a:gd name="T29" fmla="*/ 2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70">
                  <a:moveTo>
                    <a:pt x="464" y="23"/>
                  </a:moveTo>
                  <a:cubicBezTo>
                    <a:pt x="417" y="9"/>
                    <a:pt x="366" y="0"/>
                    <a:pt x="302" y="0"/>
                  </a:cubicBezTo>
                  <a:cubicBezTo>
                    <a:pt x="115" y="0"/>
                    <a:pt x="0" y="106"/>
                    <a:pt x="0" y="295"/>
                  </a:cubicBezTo>
                  <a:cubicBezTo>
                    <a:pt x="0" y="481"/>
                    <a:pt x="124" y="570"/>
                    <a:pt x="302" y="570"/>
                  </a:cubicBezTo>
                  <a:cubicBezTo>
                    <a:pt x="361" y="570"/>
                    <a:pt x="422" y="558"/>
                    <a:pt x="481" y="542"/>
                  </a:cubicBezTo>
                  <a:lnTo>
                    <a:pt x="481" y="245"/>
                  </a:lnTo>
                  <a:lnTo>
                    <a:pt x="258" y="245"/>
                  </a:lnTo>
                  <a:lnTo>
                    <a:pt x="258" y="332"/>
                  </a:lnTo>
                  <a:lnTo>
                    <a:pt x="375" y="332"/>
                  </a:lnTo>
                  <a:lnTo>
                    <a:pt x="375" y="475"/>
                  </a:lnTo>
                  <a:cubicBezTo>
                    <a:pt x="356" y="480"/>
                    <a:pt x="332" y="483"/>
                    <a:pt x="302" y="483"/>
                  </a:cubicBezTo>
                  <a:cubicBezTo>
                    <a:pt x="184" y="483"/>
                    <a:pt x="115" y="399"/>
                    <a:pt x="115" y="287"/>
                  </a:cubicBezTo>
                  <a:cubicBezTo>
                    <a:pt x="115" y="174"/>
                    <a:pt x="186" y="87"/>
                    <a:pt x="315" y="87"/>
                  </a:cubicBezTo>
                  <a:cubicBezTo>
                    <a:pt x="359" y="87"/>
                    <a:pt x="414" y="96"/>
                    <a:pt x="457" y="116"/>
                  </a:cubicBezTo>
                  <a:lnTo>
                    <a:pt x="46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1" name="Freeform 38" hidden="1"/>
            <p:cNvSpPr>
              <a:spLocks/>
            </p:cNvSpPr>
            <p:nvPr userDrawn="1"/>
          </p:nvSpPr>
          <p:spPr bwMode="auto">
            <a:xfrm>
              <a:off x="1378467" y="298407"/>
              <a:ext cx="106013" cy="125131"/>
            </a:xfrm>
            <a:custGeom>
              <a:avLst/>
              <a:gdLst/>
              <a:ahLst/>
              <a:cxnLst/>
              <a:rect l="l" t="t" r="r" b="b"/>
              <a:pathLst>
                <a:path w="96837" h="114300">
                  <a:moveTo>
                    <a:pt x="23812" y="17463"/>
                  </a:moveTo>
                  <a:lnTo>
                    <a:pt x="23812" y="96838"/>
                  </a:lnTo>
                  <a:lnTo>
                    <a:pt x="36166" y="96838"/>
                  </a:lnTo>
                  <a:cubicBezTo>
                    <a:pt x="55000" y="96838"/>
                    <a:pt x="73024" y="82349"/>
                    <a:pt x="73024" y="57151"/>
                  </a:cubicBezTo>
                  <a:cubicBezTo>
                    <a:pt x="73024" y="31952"/>
                    <a:pt x="55000" y="17463"/>
                    <a:pt x="36166" y="17463"/>
                  </a:cubicBezTo>
                  <a:close/>
                  <a:moveTo>
                    <a:pt x="0" y="0"/>
                  </a:moveTo>
                  <a:lnTo>
                    <a:pt x="31178" y="0"/>
                  </a:lnTo>
                  <a:cubicBezTo>
                    <a:pt x="66072" y="0"/>
                    <a:pt x="96837" y="11803"/>
                    <a:pt x="96837" y="57150"/>
                  </a:cubicBezTo>
                  <a:cubicBezTo>
                    <a:pt x="96837" y="102497"/>
                    <a:pt x="66072" y="114300"/>
                    <a:pt x="31178" y="114300"/>
                  </a:cubicBez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2" name="Freeform 40" hidden="1"/>
            <p:cNvSpPr>
              <a:spLocks/>
            </p:cNvSpPr>
            <p:nvPr userDrawn="1"/>
          </p:nvSpPr>
          <p:spPr bwMode="auto">
            <a:xfrm>
              <a:off x="1263763" y="312310"/>
              <a:ext cx="90372" cy="92111"/>
            </a:xfrm>
            <a:custGeom>
              <a:avLst/>
              <a:gdLst>
                <a:gd name="T0" fmla="*/ 0 w 400"/>
                <a:gd name="T1" fmla="*/ 227 h 400"/>
                <a:gd name="T2" fmla="*/ 173 w 400"/>
                <a:gd name="T3" fmla="*/ 227 h 400"/>
                <a:gd name="T4" fmla="*/ 173 w 400"/>
                <a:gd name="T5" fmla="*/ 400 h 400"/>
                <a:gd name="T6" fmla="*/ 227 w 400"/>
                <a:gd name="T7" fmla="*/ 400 h 400"/>
                <a:gd name="T8" fmla="*/ 227 w 400"/>
                <a:gd name="T9" fmla="*/ 227 h 400"/>
                <a:gd name="T10" fmla="*/ 400 w 400"/>
                <a:gd name="T11" fmla="*/ 227 h 400"/>
                <a:gd name="T12" fmla="*/ 400 w 400"/>
                <a:gd name="T13" fmla="*/ 173 h 400"/>
                <a:gd name="T14" fmla="*/ 227 w 400"/>
                <a:gd name="T15" fmla="*/ 173 h 400"/>
                <a:gd name="T16" fmla="*/ 227 w 400"/>
                <a:gd name="T17" fmla="*/ 0 h 400"/>
                <a:gd name="T18" fmla="*/ 173 w 400"/>
                <a:gd name="T19" fmla="*/ 0 h 400"/>
                <a:gd name="T20" fmla="*/ 173 w 400"/>
                <a:gd name="T21" fmla="*/ 173 h 400"/>
                <a:gd name="T22" fmla="*/ 0 w 400"/>
                <a:gd name="T23" fmla="*/ 173 h 400"/>
                <a:gd name="T24" fmla="*/ 0 w 400"/>
                <a:gd name="T25" fmla="*/ 2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400">
                  <a:moveTo>
                    <a:pt x="0" y="227"/>
                  </a:moveTo>
                  <a:lnTo>
                    <a:pt x="173" y="227"/>
                  </a:lnTo>
                  <a:lnTo>
                    <a:pt x="173" y="400"/>
                  </a:lnTo>
                  <a:lnTo>
                    <a:pt x="227" y="400"/>
                  </a:lnTo>
                  <a:lnTo>
                    <a:pt x="227" y="227"/>
                  </a:lnTo>
                  <a:lnTo>
                    <a:pt x="400" y="227"/>
                  </a:lnTo>
                  <a:lnTo>
                    <a:pt x="400" y="173"/>
                  </a:lnTo>
                  <a:lnTo>
                    <a:pt x="227" y="173"/>
                  </a:lnTo>
                  <a:lnTo>
                    <a:pt x="227" y="0"/>
                  </a:lnTo>
                  <a:lnTo>
                    <a:pt x="173" y="0"/>
                  </a:lnTo>
                  <a:lnTo>
                    <a:pt x="173" y="173"/>
                  </a:lnTo>
                  <a:lnTo>
                    <a:pt x="0" y="173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3" name="Freeform 41" hidden="1"/>
            <p:cNvSpPr>
              <a:spLocks/>
            </p:cNvSpPr>
            <p:nvPr userDrawn="1"/>
          </p:nvSpPr>
          <p:spPr bwMode="auto">
            <a:xfrm>
              <a:off x="1136894" y="479151"/>
              <a:ext cx="139034" cy="125131"/>
            </a:xfrm>
            <a:custGeom>
              <a:avLst/>
              <a:gdLst>
                <a:gd name="T0" fmla="*/ 0 w 618"/>
                <a:gd name="T1" fmla="*/ 552 h 552"/>
                <a:gd name="T2" fmla="*/ 106 w 618"/>
                <a:gd name="T3" fmla="*/ 552 h 552"/>
                <a:gd name="T4" fmla="*/ 106 w 618"/>
                <a:gd name="T5" fmla="*/ 98 h 552"/>
                <a:gd name="T6" fmla="*/ 107 w 618"/>
                <a:gd name="T7" fmla="*/ 97 h 552"/>
                <a:gd name="T8" fmla="*/ 256 w 618"/>
                <a:gd name="T9" fmla="*/ 552 h 552"/>
                <a:gd name="T10" fmla="*/ 362 w 618"/>
                <a:gd name="T11" fmla="*/ 552 h 552"/>
                <a:gd name="T12" fmla="*/ 510 w 618"/>
                <a:gd name="T13" fmla="*/ 97 h 552"/>
                <a:gd name="T14" fmla="*/ 512 w 618"/>
                <a:gd name="T15" fmla="*/ 97 h 552"/>
                <a:gd name="T16" fmla="*/ 512 w 618"/>
                <a:gd name="T17" fmla="*/ 552 h 552"/>
                <a:gd name="T18" fmla="*/ 618 w 618"/>
                <a:gd name="T19" fmla="*/ 552 h 552"/>
                <a:gd name="T20" fmla="*/ 618 w 618"/>
                <a:gd name="T21" fmla="*/ 0 h 552"/>
                <a:gd name="T22" fmla="*/ 441 w 618"/>
                <a:gd name="T23" fmla="*/ 0 h 552"/>
                <a:gd name="T24" fmla="*/ 309 w 618"/>
                <a:gd name="T25" fmla="*/ 418 h 552"/>
                <a:gd name="T26" fmla="*/ 308 w 618"/>
                <a:gd name="T27" fmla="*/ 418 h 552"/>
                <a:gd name="T28" fmla="*/ 177 w 618"/>
                <a:gd name="T29" fmla="*/ 0 h 552"/>
                <a:gd name="T30" fmla="*/ 0 w 618"/>
                <a:gd name="T31" fmla="*/ 0 h 552"/>
                <a:gd name="T32" fmla="*/ 0 w 618"/>
                <a:gd name="T3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8" h="552">
                  <a:moveTo>
                    <a:pt x="0" y="552"/>
                  </a:moveTo>
                  <a:lnTo>
                    <a:pt x="106" y="552"/>
                  </a:lnTo>
                  <a:lnTo>
                    <a:pt x="106" y="98"/>
                  </a:lnTo>
                  <a:lnTo>
                    <a:pt x="107" y="97"/>
                  </a:lnTo>
                  <a:lnTo>
                    <a:pt x="256" y="552"/>
                  </a:lnTo>
                  <a:lnTo>
                    <a:pt x="362" y="552"/>
                  </a:lnTo>
                  <a:lnTo>
                    <a:pt x="510" y="97"/>
                  </a:lnTo>
                  <a:lnTo>
                    <a:pt x="512" y="97"/>
                  </a:lnTo>
                  <a:lnTo>
                    <a:pt x="512" y="552"/>
                  </a:lnTo>
                  <a:lnTo>
                    <a:pt x="618" y="552"/>
                  </a:lnTo>
                  <a:lnTo>
                    <a:pt x="618" y="0"/>
                  </a:lnTo>
                  <a:lnTo>
                    <a:pt x="441" y="0"/>
                  </a:lnTo>
                  <a:lnTo>
                    <a:pt x="309" y="418"/>
                  </a:lnTo>
                  <a:lnTo>
                    <a:pt x="308" y="418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4" name="Freeform 42" hidden="1"/>
            <p:cNvSpPr>
              <a:spLocks/>
            </p:cNvSpPr>
            <p:nvPr userDrawn="1"/>
          </p:nvSpPr>
          <p:spPr bwMode="auto">
            <a:xfrm>
              <a:off x="1296784" y="508697"/>
              <a:ext cx="95585" cy="97324"/>
            </a:xfrm>
            <a:custGeom>
              <a:avLst/>
              <a:gdLst/>
              <a:ahLst/>
              <a:cxnLst/>
              <a:rect l="l" t="t" r="r" b="b"/>
              <a:pathLst>
                <a:path w="87312" h="88900">
                  <a:moveTo>
                    <a:pt x="43656" y="17462"/>
                  </a:moveTo>
                  <a:cubicBezTo>
                    <a:pt x="29159" y="17462"/>
                    <a:pt x="22225" y="29870"/>
                    <a:pt x="22225" y="42485"/>
                  </a:cubicBezTo>
                  <a:cubicBezTo>
                    <a:pt x="22225" y="56341"/>
                    <a:pt x="26637" y="71437"/>
                    <a:pt x="43656" y="71437"/>
                  </a:cubicBezTo>
                  <a:cubicBezTo>
                    <a:pt x="60675" y="71437"/>
                    <a:pt x="65087" y="56547"/>
                    <a:pt x="65087" y="42485"/>
                  </a:cubicBezTo>
                  <a:cubicBezTo>
                    <a:pt x="65087" y="29457"/>
                    <a:pt x="58154" y="17462"/>
                    <a:pt x="43656" y="17462"/>
                  </a:cubicBezTo>
                  <a:close/>
                  <a:moveTo>
                    <a:pt x="43656" y="0"/>
                  </a:moveTo>
                  <a:cubicBezTo>
                    <a:pt x="68251" y="0"/>
                    <a:pt x="87312" y="16943"/>
                    <a:pt x="87312" y="44973"/>
                  </a:cubicBezTo>
                  <a:cubicBezTo>
                    <a:pt x="87312" y="69447"/>
                    <a:pt x="71325" y="88900"/>
                    <a:pt x="43656" y="88900"/>
                  </a:cubicBezTo>
                  <a:cubicBezTo>
                    <a:pt x="15987" y="88900"/>
                    <a:pt x="0" y="69447"/>
                    <a:pt x="0" y="44973"/>
                  </a:cubicBezTo>
                  <a:cubicBezTo>
                    <a:pt x="0" y="16943"/>
                    <a:pt x="18856" y="0"/>
                    <a:pt x="43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5" name="Freeform 44" hidden="1"/>
            <p:cNvSpPr>
              <a:spLocks/>
            </p:cNvSpPr>
            <p:nvPr userDrawn="1"/>
          </p:nvSpPr>
          <p:spPr bwMode="auto">
            <a:xfrm>
              <a:off x="1411487" y="472200"/>
              <a:ext cx="90372" cy="133821"/>
            </a:xfrm>
            <a:custGeom>
              <a:avLst/>
              <a:gdLst/>
              <a:ahLst/>
              <a:cxnLst/>
              <a:rect l="l" t="t" r="r" b="b"/>
              <a:pathLst>
                <a:path w="82550" h="122238">
                  <a:moveTo>
                    <a:pt x="42004" y="50800"/>
                  </a:moveTo>
                  <a:cubicBezTo>
                    <a:pt x="27846" y="50800"/>
                    <a:pt x="22225" y="65690"/>
                    <a:pt x="22225" y="77477"/>
                  </a:cubicBezTo>
                  <a:cubicBezTo>
                    <a:pt x="22225" y="89472"/>
                    <a:pt x="27014" y="104775"/>
                    <a:pt x="41796" y="104775"/>
                  </a:cubicBezTo>
                  <a:cubicBezTo>
                    <a:pt x="56161" y="104775"/>
                    <a:pt x="60325" y="89058"/>
                    <a:pt x="60325" y="77477"/>
                  </a:cubicBezTo>
                  <a:cubicBezTo>
                    <a:pt x="60325" y="66310"/>
                    <a:pt x="56369" y="50800"/>
                    <a:pt x="42004" y="50800"/>
                  </a:cubicBezTo>
                  <a:close/>
                  <a:moveTo>
                    <a:pt x="0" y="0"/>
                  </a:moveTo>
                  <a:lnTo>
                    <a:pt x="21876" y="0"/>
                  </a:lnTo>
                  <a:lnTo>
                    <a:pt x="21876" y="46951"/>
                  </a:lnTo>
                  <a:lnTo>
                    <a:pt x="22082" y="46951"/>
                  </a:lnTo>
                  <a:cubicBezTo>
                    <a:pt x="28273" y="38885"/>
                    <a:pt x="35909" y="34334"/>
                    <a:pt x="47260" y="34334"/>
                  </a:cubicBezTo>
                  <a:cubicBezTo>
                    <a:pt x="73057" y="34334"/>
                    <a:pt x="82550" y="54811"/>
                    <a:pt x="82550" y="77976"/>
                  </a:cubicBezTo>
                  <a:cubicBezTo>
                    <a:pt x="82550" y="101141"/>
                    <a:pt x="73057" y="122238"/>
                    <a:pt x="47260" y="122238"/>
                  </a:cubicBezTo>
                  <a:cubicBezTo>
                    <a:pt x="37973" y="122238"/>
                    <a:pt x="27861" y="119136"/>
                    <a:pt x="21463" y="110035"/>
                  </a:cubicBezTo>
                  <a:lnTo>
                    <a:pt x="21257" y="110035"/>
                  </a:lnTo>
                  <a:lnTo>
                    <a:pt x="21257" y="120377"/>
                  </a:lnTo>
                  <a:lnTo>
                    <a:pt x="0" y="120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6" name="Rectangle 46" hidden="1"/>
            <p:cNvSpPr>
              <a:spLocks noChangeArrowheads="1"/>
            </p:cNvSpPr>
            <p:nvPr userDrawn="1"/>
          </p:nvSpPr>
          <p:spPr bwMode="auto">
            <a:xfrm>
              <a:off x="1520977" y="512172"/>
              <a:ext cx="24331" cy="92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7" name="Rectangle 47" hidden="1"/>
            <p:cNvSpPr>
              <a:spLocks noChangeArrowheads="1"/>
            </p:cNvSpPr>
            <p:nvPr userDrawn="1"/>
          </p:nvSpPr>
          <p:spPr bwMode="auto">
            <a:xfrm>
              <a:off x="1520977" y="472200"/>
              <a:ext cx="24331" cy="22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8" name="Rectangle 48" hidden="1"/>
            <p:cNvSpPr>
              <a:spLocks noChangeArrowheads="1"/>
            </p:cNvSpPr>
            <p:nvPr userDrawn="1"/>
          </p:nvSpPr>
          <p:spPr bwMode="auto">
            <a:xfrm>
              <a:off x="1571376" y="472200"/>
              <a:ext cx="22593" cy="132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9" name="Freeform 49" hidden="1"/>
            <p:cNvSpPr>
              <a:spLocks/>
            </p:cNvSpPr>
            <p:nvPr userDrawn="1"/>
          </p:nvSpPr>
          <p:spPr bwMode="auto">
            <a:xfrm>
              <a:off x="1613086" y="508697"/>
              <a:ext cx="86896" cy="97324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41292" y="17462"/>
                  </a:moveTo>
                  <a:cubicBezTo>
                    <a:pt x="29325" y="17462"/>
                    <a:pt x="23239" y="25598"/>
                    <a:pt x="22225" y="36512"/>
                  </a:cubicBezTo>
                  <a:lnTo>
                    <a:pt x="58737" y="36512"/>
                  </a:lnTo>
                  <a:cubicBezTo>
                    <a:pt x="58129" y="26193"/>
                    <a:pt x="53260" y="17462"/>
                    <a:pt x="41292" y="17462"/>
                  </a:cubicBezTo>
                  <a:close/>
                  <a:moveTo>
                    <a:pt x="39272" y="0"/>
                  </a:moveTo>
                  <a:cubicBezTo>
                    <a:pt x="70440" y="0"/>
                    <a:pt x="79375" y="21545"/>
                    <a:pt x="79375" y="51248"/>
                  </a:cubicBezTo>
                  <a:lnTo>
                    <a:pt x="20987" y="51248"/>
                  </a:lnTo>
                  <a:cubicBezTo>
                    <a:pt x="22026" y="65054"/>
                    <a:pt x="31376" y="72793"/>
                    <a:pt x="45090" y="72793"/>
                  </a:cubicBezTo>
                  <a:cubicBezTo>
                    <a:pt x="55687" y="72793"/>
                    <a:pt x="65038" y="68819"/>
                    <a:pt x="73141" y="64217"/>
                  </a:cubicBezTo>
                  <a:lnTo>
                    <a:pt x="73141" y="82206"/>
                  </a:lnTo>
                  <a:cubicBezTo>
                    <a:pt x="65038" y="86599"/>
                    <a:pt x="55895" y="88900"/>
                    <a:pt x="44051" y="88900"/>
                  </a:cubicBezTo>
                  <a:cubicBezTo>
                    <a:pt x="16208" y="88900"/>
                    <a:pt x="0" y="72793"/>
                    <a:pt x="0" y="44764"/>
                  </a:cubicBezTo>
                  <a:cubicBezTo>
                    <a:pt x="0" y="20290"/>
                    <a:pt x="12883" y="0"/>
                    <a:pt x="39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0" name="Freeform 51" hidden="1"/>
            <p:cNvSpPr>
              <a:spLocks/>
            </p:cNvSpPr>
            <p:nvPr userDrawn="1"/>
          </p:nvSpPr>
          <p:spPr bwMode="auto">
            <a:xfrm>
              <a:off x="1766024" y="475675"/>
              <a:ext cx="81682" cy="130345"/>
            </a:xfrm>
            <a:custGeom>
              <a:avLst/>
              <a:gdLst>
                <a:gd name="T0" fmla="*/ 325 w 357"/>
                <a:gd name="T1" fmla="*/ 20 h 570"/>
                <a:gd name="T2" fmla="*/ 193 w 357"/>
                <a:gd name="T3" fmla="*/ 0 h 570"/>
                <a:gd name="T4" fmla="*/ 0 w 357"/>
                <a:gd name="T5" fmla="*/ 168 h 570"/>
                <a:gd name="T6" fmla="*/ 242 w 357"/>
                <a:gd name="T7" fmla="*/ 412 h 570"/>
                <a:gd name="T8" fmla="*/ 144 w 357"/>
                <a:gd name="T9" fmla="*/ 484 h 570"/>
                <a:gd name="T10" fmla="*/ 19 w 357"/>
                <a:gd name="T11" fmla="*/ 450 h 570"/>
                <a:gd name="T12" fmla="*/ 9 w 357"/>
                <a:gd name="T13" fmla="*/ 549 h 570"/>
                <a:gd name="T14" fmla="*/ 150 w 357"/>
                <a:gd name="T15" fmla="*/ 570 h 570"/>
                <a:gd name="T16" fmla="*/ 357 w 357"/>
                <a:gd name="T17" fmla="*/ 404 h 570"/>
                <a:gd name="T18" fmla="*/ 115 w 357"/>
                <a:gd name="T19" fmla="*/ 164 h 570"/>
                <a:gd name="T20" fmla="*/ 202 w 357"/>
                <a:gd name="T21" fmla="*/ 87 h 570"/>
                <a:gd name="T22" fmla="*/ 314 w 357"/>
                <a:gd name="T23" fmla="*/ 111 h 570"/>
                <a:gd name="T24" fmla="*/ 325 w 357"/>
                <a:gd name="T25" fmla="*/ 2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570">
                  <a:moveTo>
                    <a:pt x="325" y="20"/>
                  </a:moveTo>
                  <a:cubicBezTo>
                    <a:pt x="284" y="6"/>
                    <a:pt x="240" y="0"/>
                    <a:pt x="193" y="0"/>
                  </a:cubicBezTo>
                  <a:cubicBezTo>
                    <a:pt x="96" y="0"/>
                    <a:pt x="0" y="45"/>
                    <a:pt x="0" y="168"/>
                  </a:cubicBezTo>
                  <a:cubicBezTo>
                    <a:pt x="0" y="351"/>
                    <a:pt x="242" y="307"/>
                    <a:pt x="242" y="412"/>
                  </a:cubicBezTo>
                  <a:cubicBezTo>
                    <a:pt x="242" y="462"/>
                    <a:pt x="186" y="484"/>
                    <a:pt x="144" y="484"/>
                  </a:cubicBezTo>
                  <a:cubicBezTo>
                    <a:pt x="100" y="484"/>
                    <a:pt x="57" y="470"/>
                    <a:pt x="19" y="450"/>
                  </a:cubicBezTo>
                  <a:lnTo>
                    <a:pt x="9" y="549"/>
                  </a:lnTo>
                  <a:cubicBezTo>
                    <a:pt x="63" y="563"/>
                    <a:pt x="90" y="570"/>
                    <a:pt x="150" y="570"/>
                  </a:cubicBezTo>
                  <a:cubicBezTo>
                    <a:pt x="261" y="570"/>
                    <a:pt x="357" y="525"/>
                    <a:pt x="357" y="404"/>
                  </a:cubicBezTo>
                  <a:cubicBezTo>
                    <a:pt x="357" y="219"/>
                    <a:pt x="115" y="259"/>
                    <a:pt x="115" y="164"/>
                  </a:cubicBezTo>
                  <a:cubicBezTo>
                    <a:pt x="115" y="104"/>
                    <a:pt x="164" y="87"/>
                    <a:pt x="202" y="87"/>
                  </a:cubicBezTo>
                  <a:cubicBezTo>
                    <a:pt x="241" y="87"/>
                    <a:pt x="280" y="96"/>
                    <a:pt x="314" y="111"/>
                  </a:cubicBezTo>
                  <a:lnTo>
                    <a:pt x="32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1" name="Freeform 52" hidden="1"/>
            <p:cNvSpPr>
              <a:spLocks/>
            </p:cNvSpPr>
            <p:nvPr userDrawn="1"/>
          </p:nvSpPr>
          <p:spPr bwMode="auto">
            <a:xfrm>
              <a:off x="1861611" y="508697"/>
              <a:ext cx="86896" cy="97324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40534" y="17462"/>
                  </a:moveTo>
                  <a:cubicBezTo>
                    <a:pt x="28045" y="17462"/>
                    <a:pt x="21695" y="25598"/>
                    <a:pt x="20637" y="36512"/>
                  </a:cubicBezTo>
                  <a:lnTo>
                    <a:pt x="58737" y="36512"/>
                  </a:lnTo>
                  <a:cubicBezTo>
                    <a:pt x="58102" y="26193"/>
                    <a:pt x="53022" y="17462"/>
                    <a:pt x="40534" y="17462"/>
                  </a:cubicBezTo>
                  <a:close/>
                  <a:moveTo>
                    <a:pt x="39272" y="0"/>
                  </a:moveTo>
                  <a:cubicBezTo>
                    <a:pt x="70648" y="0"/>
                    <a:pt x="79375" y="21545"/>
                    <a:pt x="79375" y="51248"/>
                  </a:cubicBezTo>
                  <a:lnTo>
                    <a:pt x="20987" y="51248"/>
                  </a:lnTo>
                  <a:cubicBezTo>
                    <a:pt x="22026" y="65054"/>
                    <a:pt x="31584" y="72793"/>
                    <a:pt x="45090" y="72793"/>
                  </a:cubicBezTo>
                  <a:cubicBezTo>
                    <a:pt x="55687" y="72793"/>
                    <a:pt x="65038" y="68819"/>
                    <a:pt x="73141" y="64217"/>
                  </a:cubicBezTo>
                  <a:lnTo>
                    <a:pt x="73141" y="82206"/>
                  </a:lnTo>
                  <a:cubicBezTo>
                    <a:pt x="65245" y="86599"/>
                    <a:pt x="55895" y="88900"/>
                    <a:pt x="44051" y="88900"/>
                  </a:cubicBezTo>
                  <a:cubicBezTo>
                    <a:pt x="16208" y="88900"/>
                    <a:pt x="0" y="72793"/>
                    <a:pt x="0" y="44764"/>
                  </a:cubicBezTo>
                  <a:cubicBezTo>
                    <a:pt x="0" y="20290"/>
                    <a:pt x="12883" y="0"/>
                    <a:pt x="39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2" name="Freeform 54" hidden="1"/>
            <p:cNvSpPr>
              <a:spLocks/>
            </p:cNvSpPr>
            <p:nvPr userDrawn="1"/>
          </p:nvSpPr>
          <p:spPr bwMode="auto">
            <a:xfrm>
              <a:off x="1960672" y="508697"/>
              <a:ext cx="69517" cy="97324"/>
            </a:xfrm>
            <a:custGeom>
              <a:avLst/>
              <a:gdLst>
                <a:gd name="T0" fmla="*/ 300 w 307"/>
                <a:gd name="T1" fmla="*/ 13 h 425"/>
                <a:gd name="T2" fmla="*/ 197 w 307"/>
                <a:gd name="T3" fmla="*/ 0 h 425"/>
                <a:gd name="T4" fmla="*/ 0 w 307"/>
                <a:gd name="T5" fmla="*/ 211 h 425"/>
                <a:gd name="T6" fmla="*/ 201 w 307"/>
                <a:gd name="T7" fmla="*/ 425 h 425"/>
                <a:gd name="T8" fmla="*/ 307 w 307"/>
                <a:gd name="T9" fmla="*/ 412 h 425"/>
                <a:gd name="T10" fmla="*/ 302 w 307"/>
                <a:gd name="T11" fmla="*/ 324 h 425"/>
                <a:gd name="T12" fmla="*/ 221 w 307"/>
                <a:gd name="T13" fmla="*/ 343 h 425"/>
                <a:gd name="T14" fmla="*/ 111 w 307"/>
                <a:gd name="T15" fmla="*/ 211 h 425"/>
                <a:gd name="T16" fmla="*/ 218 w 307"/>
                <a:gd name="T17" fmla="*/ 82 h 425"/>
                <a:gd name="T18" fmla="*/ 290 w 307"/>
                <a:gd name="T19" fmla="*/ 97 h 425"/>
                <a:gd name="T20" fmla="*/ 300 w 307"/>
                <a:gd name="T21" fmla="*/ 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5">
                  <a:moveTo>
                    <a:pt x="300" y="13"/>
                  </a:moveTo>
                  <a:cubicBezTo>
                    <a:pt x="270" y="4"/>
                    <a:pt x="240" y="0"/>
                    <a:pt x="197" y="0"/>
                  </a:cubicBezTo>
                  <a:cubicBezTo>
                    <a:pt x="70" y="0"/>
                    <a:pt x="0" y="93"/>
                    <a:pt x="0" y="211"/>
                  </a:cubicBezTo>
                  <a:cubicBezTo>
                    <a:pt x="0" y="335"/>
                    <a:pt x="67" y="425"/>
                    <a:pt x="201" y="425"/>
                  </a:cubicBezTo>
                  <a:cubicBezTo>
                    <a:pt x="244" y="425"/>
                    <a:pt x="276" y="421"/>
                    <a:pt x="307" y="412"/>
                  </a:cubicBezTo>
                  <a:lnTo>
                    <a:pt x="302" y="324"/>
                  </a:lnTo>
                  <a:cubicBezTo>
                    <a:pt x="284" y="332"/>
                    <a:pt x="251" y="343"/>
                    <a:pt x="221" y="343"/>
                  </a:cubicBezTo>
                  <a:cubicBezTo>
                    <a:pt x="146" y="343"/>
                    <a:pt x="111" y="286"/>
                    <a:pt x="111" y="211"/>
                  </a:cubicBezTo>
                  <a:cubicBezTo>
                    <a:pt x="111" y="134"/>
                    <a:pt x="153" y="82"/>
                    <a:pt x="218" y="82"/>
                  </a:cubicBezTo>
                  <a:cubicBezTo>
                    <a:pt x="251" y="82"/>
                    <a:pt x="271" y="88"/>
                    <a:pt x="290" y="97"/>
                  </a:cubicBezTo>
                  <a:lnTo>
                    <a:pt x="30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3" name="Freeform 55" hidden="1"/>
            <p:cNvSpPr>
              <a:spLocks/>
            </p:cNvSpPr>
            <p:nvPr userDrawn="1"/>
          </p:nvSpPr>
          <p:spPr bwMode="auto">
            <a:xfrm>
              <a:off x="2045831" y="512172"/>
              <a:ext cx="85158" cy="93848"/>
            </a:xfrm>
            <a:custGeom>
              <a:avLst/>
              <a:gdLst>
                <a:gd name="T0" fmla="*/ 374 w 374"/>
                <a:gd name="T1" fmla="*/ 0 h 416"/>
                <a:gd name="T2" fmla="*/ 268 w 374"/>
                <a:gd name="T3" fmla="*/ 0 h 416"/>
                <a:gd name="T4" fmla="*/ 268 w 374"/>
                <a:gd name="T5" fmla="*/ 199 h 416"/>
                <a:gd name="T6" fmla="*/ 175 w 374"/>
                <a:gd name="T7" fmla="*/ 334 h 416"/>
                <a:gd name="T8" fmla="*/ 106 w 374"/>
                <a:gd name="T9" fmla="*/ 217 h 416"/>
                <a:gd name="T10" fmla="*/ 106 w 374"/>
                <a:gd name="T11" fmla="*/ 0 h 416"/>
                <a:gd name="T12" fmla="*/ 0 w 374"/>
                <a:gd name="T13" fmla="*/ 0 h 416"/>
                <a:gd name="T14" fmla="*/ 0 w 374"/>
                <a:gd name="T15" fmla="*/ 257 h 416"/>
                <a:gd name="T16" fmla="*/ 138 w 374"/>
                <a:gd name="T17" fmla="*/ 416 h 416"/>
                <a:gd name="T18" fmla="*/ 272 w 374"/>
                <a:gd name="T19" fmla="*/ 352 h 416"/>
                <a:gd name="T20" fmla="*/ 273 w 374"/>
                <a:gd name="T21" fmla="*/ 352 h 416"/>
                <a:gd name="T22" fmla="*/ 273 w 374"/>
                <a:gd name="T23" fmla="*/ 407 h 416"/>
                <a:gd name="T24" fmla="*/ 374 w 374"/>
                <a:gd name="T25" fmla="*/ 407 h 416"/>
                <a:gd name="T26" fmla="*/ 374 w 374"/>
                <a:gd name="T2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416">
                  <a:moveTo>
                    <a:pt x="374" y="0"/>
                  </a:moveTo>
                  <a:lnTo>
                    <a:pt x="268" y="0"/>
                  </a:lnTo>
                  <a:lnTo>
                    <a:pt x="268" y="199"/>
                  </a:lnTo>
                  <a:cubicBezTo>
                    <a:pt x="268" y="251"/>
                    <a:pt x="251" y="334"/>
                    <a:pt x="175" y="334"/>
                  </a:cubicBezTo>
                  <a:cubicBezTo>
                    <a:pt x="107" y="334"/>
                    <a:pt x="106" y="267"/>
                    <a:pt x="106" y="217"/>
                  </a:cubicBezTo>
                  <a:lnTo>
                    <a:pt x="106" y="0"/>
                  </a:lnTo>
                  <a:lnTo>
                    <a:pt x="0" y="0"/>
                  </a:lnTo>
                  <a:lnTo>
                    <a:pt x="0" y="257"/>
                  </a:lnTo>
                  <a:cubicBezTo>
                    <a:pt x="0" y="348"/>
                    <a:pt x="42" y="416"/>
                    <a:pt x="138" y="416"/>
                  </a:cubicBezTo>
                  <a:cubicBezTo>
                    <a:pt x="194" y="416"/>
                    <a:pt x="239" y="391"/>
                    <a:pt x="272" y="352"/>
                  </a:cubicBezTo>
                  <a:lnTo>
                    <a:pt x="273" y="352"/>
                  </a:lnTo>
                  <a:lnTo>
                    <a:pt x="273" y="407"/>
                  </a:lnTo>
                  <a:lnTo>
                    <a:pt x="374" y="407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4" name="Freeform 56" hidden="1"/>
            <p:cNvSpPr>
              <a:spLocks/>
            </p:cNvSpPr>
            <p:nvPr userDrawn="1"/>
          </p:nvSpPr>
          <p:spPr bwMode="auto">
            <a:xfrm>
              <a:off x="2155320" y="508697"/>
              <a:ext cx="53875" cy="95587"/>
            </a:xfrm>
            <a:custGeom>
              <a:avLst/>
              <a:gdLst>
                <a:gd name="T0" fmla="*/ 0 w 239"/>
                <a:gd name="T1" fmla="*/ 416 h 416"/>
                <a:gd name="T2" fmla="*/ 106 w 239"/>
                <a:gd name="T3" fmla="*/ 416 h 416"/>
                <a:gd name="T4" fmla="*/ 106 w 239"/>
                <a:gd name="T5" fmla="*/ 267 h 416"/>
                <a:gd name="T6" fmla="*/ 192 w 239"/>
                <a:gd name="T7" fmla="*/ 101 h 416"/>
                <a:gd name="T8" fmla="*/ 239 w 239"/>
                <a:gd name="T9" fmla="*/ 109 h 416"/>
                <a:gd name="T10" fmla="*/ 239 w 239"/>
                <a:gd name="T11" fmla="*/ 3 h 416"/>
                <a:gd name="T12" fmla="*/ 207 w 239"/>
                <a:gd name="T13" fmla="*/ 0 h 416"/>
                <a:gd name="T14" fmla="*/ 96 w 239"/>
                <a:gd name="T15" fmla="*/ 101 h 416"/>
                <a:gd name="T16" fmla="*/ 94 w 239"/>
                <a:gd name="T17" fmla="*/ 101 h 416"/>
                <a:gd name="T18" fmla="*/ 94 w 239"/>
                <a:gd name="T19" fmla="*/ 9 h 416"/>
                <a:gd name="T20" fmla="*/ 0 w 239"/>
                <a:gd name="T21" fmla="*/ 9 h 416"/>
                <a:gd name="T22" fmla="*/ 0 w 239"/>
                <a:gd name="T2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416">
                  <a:moveTo>
                    <a:pt x="0" y="416"/>
                  </a:moveTo>
                  <a:lnTo>
                    <a:pt x="106" y="416"/>
                  </a:lnTo>
                  <a:lnTo>
                    <a:pt x="106" y="267"/>
                  </a:lnTo>
                  <a:cubicBezTo>
                    <a:pt x="106" y="208"/>
                    <a:pt x="106" y="101"/>
                    <a:pt x="192" y="101"/>
                  </a:cubicBezTo>
                  <a:cubicBezTo>
                    <a:pt x="211" y="101"/>
                    <a:pt x="230" y="104"/>
                    <a:pt x="239" y="109"/>
                  </a:cubicBezTo>
                  <a:lnTo>
                    <a:pt x="239" y="3"/>
                  </a:lnTo>
                  <a:cubicBezTo>
                    <a:pt x="228" y="0"/>
                    <a:pt x="217" y="0"/>
                    <a:pt x="207" y="0"/>
                  </a:cubicBezTo>
                  <a:cubicBezTo>
                    <a:pt x="144" y="0"/>
                    <a:pt x="100" y="64"/>
                    <a:pt x="96" y="101"/>
                  </a:cubicBezTo>
                  <a:lnTo>
                    <a:pt x="94" y="101"/>
                  </a:lnTo>
                  <a:lnTo>
                    <a:pt x="94" y="9"/>
                  </a:lnTo>
                  <a:lnTo>
                    <a:pt x="0" y="9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5" name="Rectangle 57" hidden="1"/>
            <p:cNvSpPr>
              <a:spLocks noChangeArrowheads="1"/>
            </p:cNvSpPr>
            <p:nvPr userDrawn="1"/>
          </p:nvSpPr>
          <p:spPr bwMode="auto">
            <a:xfrm>
              <a:off x="2224837" y="512172"/>
              <a:ext cx="24331" cy="92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6" name="Rectangle 58" hidden="1"/>
            <p:cNvSpPr>
              <a:spLocks noChangeArrowheads="1"/>
            </p:cNvSpPr>
            <p:nvPr userDrawn="1"/>
          </p:nvSpPr>
          <p:spPr bwMode="auto">
            <a:xfrm>
              <a:off x="2224837" y="472200"/>
              <a:ext cx="24331" cy="22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7" name="Freeform 59" hidden="1"/>
            <p:cNvSpPr>
              <a:spLocks/>
            </p:cNvSpPr>
            <p:nvPr userDrawn="1"/>
          </p:nvSpPr>
          <p:spPr bwMode="auto">
            <a:xfrm>
              <a:off x="2264810" y="486103"/>
              <a:ext cx="64303" cy="119918"/>
            </a:xfrm>
            <a:custGeom>
              <a:avLst/>
              <a:gdLst>
                <a:gd name="T0" fmla="*/ 78 w 285"/>
                <a:gd name="T1" fmla="*/ 399 h 531"/>
                <a:gd name="T2" fmla="*/ 207 w 285"/>
                <a:gd name="T3" fmla="*/ 531 h 531"/>
                <a:gd name="T4" fmla="*/ 285 w 285"/>
                <a:gd name="T5" fmla="*/ 522 h 531"/>
                <a:gd name="T6" fmla="*/ 282 w 285"/>
                <a:gd name="T7" fmla="*/ 438 h 531"/>
                <a:gd name="T8" fmla="*/ 234 w 285"/>
                <a:gd name="T9" fmla="*/ 449 h 531"/>
                <a:gd name="T10" fmla="*/ 184 w 285"/>
                <a:gd name="T11" fmla="*/ 382 h 531"/>
                <a:gd name="T12" fmla="*/ 184 w 285"/>
                <a:gd name="T13" fmla="*/ 192 h 531"/>
                <a:gd name="T14" fmla="*/ 278 w 285"/>
                <a:gd name="T15" fmla="*/ 192 h 531"/>
                <a:gd name="T16" fmla="*/ 278 w 285"/>
                <a:gd name="T17" fmla="*/ 115 h 531"/>
                <a:gd name="T18" fmla="*/ 184 w 285"/>
                <a:gd name="T19" fmla="*/ 115 h 531"/>
                <a:gd name="T20" fmla="*/ 184 w 285"/>
                <a:gd name="T21" fmla="*/ 0 h 531"/>
                <a:gd name="T22" fmla="*/ 78 w 285"/>
                <a:gd name="T23" fmla="*/ 34 h 531"/>
                <a:gd name="T24" fmla="*/ 78 w 285"/>
                <a:gd name="T25" fmla="*/ 115 h 531"/>
                <a:gd name="T26" fmla="*/ 0 w 285"/>
                <a:gd name="T27" fmla="*/ 115 h 531"/>
                <a:gd name="T28" fmla="*/ 0 w 285"/>
                <a:gd name="T29" fmla="*/ 192 h 531"/>
                <a:gd name="T30" fmla="*/ 78 w 285"/>
                <a:gd name="T31" fmla="*/ 192 h 531"/>
                <a:gd name="T32" fmla="*/ 78 w 285"/>
                <a:gd name="T33" fmla="*/ 39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531">
                  <a:moveTo>
                    <a:pt x="78" y="399"/>
                  </a:moveTo>
                  <a:cubicBezTo>
                    <a:pt x="78" y="480"/>
                    <a:pt x="124" y="531"/>
                    <a:pt x="207" y="531"/>
                  </a:cubicBezTo>
                  <a:cubicBezTo>
                    <a:pt x="239" y="531"/>
                    <a:pt x="263" y="528"/>
                    <a:pt x="285" y="522"/>
                  </a:cubicBezTo>
                  <a:lnTo>
                    <a:pt x="282" y="438"/>
                  </a:lnTo>
                  <a:cubicBezTo>
                    <a:pt x="271" y="445"/>
                    <a:pt x="253" y="449"/>
                    <a:pt x="234" y="449"/>
                  </a:cubicBezTo>
                  <a:cubicBezTo>
                    <a:pt x="194" y="449"/>
                    <a:pt x="184" y="417"/>
                    <a:pt x="184" y="382"/>
                  </a:cubicBezTo>
                  <a:lnTo>
                    <a:pt x="184" y="192"/>
                  </a:lnTo>
                  <a:lnTo>
                    <a:pt x="278" y="192"/>
                  </a:lnTo>
                  <a:lnTo>
                    <a:pt x="278" y="115"/>
                  </a:lnTo>
                  <a:lnTo>
                    <a:pt x="184" y="115"/>
                  </a:lnTo>
                  <a:lnTo>
                    <a:pt x="184" y="0"/>
                  </a:lnTo>
                  <a:lnTo>
                    <a:pt x="78" y="34"/>
                  </a:lnTo>
                  <a:lnTo>
                    <a:pt x="78" y="115"/>
                  </a:lnTo>
                  <a:lnTo>
                    <a:pt x="0" y="115"/>
                  </a:lnTo>
                  <a:lnTo>
                    <a:pt x="0" y="192"/>
                  </a:lnTo>
                  <a:lnTo>
                    <a:pt x="78" y="192"/>
                  </a:lnTo>
                  <a:lnTo>
                    <a:pt x="78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8" name="Freeform 60" hidden="1"/>
            <p:cNvSpPr>
              <a:spLocks/>
            </p:cNvSpPr>
            <p:nvPr userDrawn="1"/>
          </p:nvSpPr>
          <p:spPr bwMode="auto">
            <a:xfrm>
              <a:off x="2332589" y="512172"/>
              <a:ext cx="95585" cy="132083"/>
            </a:xfrm>
            <a:custGeom>
              <a:avLst/>
              <a:gdLst>
                <a:gd name="T0" fmla="*/ 117 w 422"/>
                <a:gd name="T1" fmla="*/ 0 h 582"/>
                <a:gd name="T2" fmla="*/ 0 w 422"/>
                <a:gd name="T3" fmla="*/ 0 h 582"/>
                <a:gd name="T4" fmla="*/ 156 w 422"/>
                <a:gd name="T5" fmla="*/ 427 h 582"/>
                <a:gd name="T6" fmla="*/ 87 w 422"/>
                <a:gd name="T7" fmla="*/ 500 h 582"/>
                <a:gd name="T8" fmla="*/ 33 w 422"/>
                <a:gd name="T9" fmla="*/ 493 h 582"/>
                <a:gd name="T10" fmla="*/ 25 w 422"/>
                <a:gd name="T11" fmla="*/ 571 h 582"/>
                <a:gd name="T12" fmla="*/ 101 w 422"/>
                <a:gd name="T13" fmla="*/ 582 h 582"/>
                <a:gd name="T14" fmla="*/ 270 w 422"/>
                <a:gd name="T15" fmla="*/ 404 h 582"/>
                <a:gd name="T16" fmla="*/ 422 w 422"/>
                <a:gd name="T17" fmla="*/ 0 h 582"/>
                <a:gd name="T18" fmla="*/ 315 w 422"/>
                <a:gd name="T19" fmla="*/ 0 h 582"/>
                <a:gd name="T20" fmla="*/ 217 w 422"/>
                <a:gd name="T21" fmla="*/ 297 h 582"/>
                <a:gd name="T22" fmla="*/ 215 w 422"/>
                <a:gd name="T23" fmla="*/ 297 h 582"/>
                <a:gd name="T24" fmla="*/ 117 w 422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582">
                  <a:moveTo>
                    <a:pt x="117" y="0"/>
                  </a:moveTo>
                  <a:lnTo>
                    <a:pt x="0" y="0"/>
                  </a:lnTo>
                  <a:lnTo>
                    <a:pt x="156" y="427"/>
                  </a:lnTo>
                  <a:cubicBezTo>
                    <a:pt x="156" y="471"/>
                    <a:pt x="130" y="500"/>
                    <a:pt x="87" y="500"/>
                  </a:cubicBezTo>
                  <a:cubicBezTo>
                    <a:pt x="61" y="500"/>
                    <a:pt x="46" y="498"/>
                    <a:pt x="33" y="493"/>
                  </a:cubicBezTo>
                  <a:lnTo>
                    <a:pt x="25" y="571"/>
                  </a:lnTo>
                  <a:cubicBezTo>
                    <a:pt x="50" y="578"/>
                    <a:pt x="75" y="582"/>
                    <a:pt x="101" y="582"/>
                  </a:cubicBezTo>
                  <a:cubicBezTo>
                    <a:pt x="211" y="582"/>
                    <a:pt x="236" y="494"/>
                    <a:pt x="270" y="404"/>
                  </a:cubicBezTo>
                  <a:lnTo>
                    <a:pt x="422" y="0"/>
                  </a:lnTo>
                  <a:lnTo>
                    <a:pt x="315" y="0"/>
                  </a:lnTo>
                  <a:lnTo>
                    <a:pt x="217" y="297"/>
                  </a:lnTo>
                  <a:lnTo>
                    <a:pt x="215" y="29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9" name="Freeform 61" hidden="1"/>
            <p:cNvSpPr>
              <a:spLocks/>
            </p:cNvSpPr>
            <p:nvPr userDrawn="1"/>
          </p:nvSpPr>
          <p:spPr bwMode="auto">
            <a:xfrm>
              <a:off x="360041" y="291455"/>
              <a:ext cx="639557" cy="323255"/>
            </a:xfrm>
            <a:custGeom>
              <a:avLst/>
              <a:gdLst/>
              <a:ahLst/>
              <a:cxnLst/>
              <a:rect l="l" t="t" r="r" b="b"/>
              <a:pathLst>
                <a:path w="584200" h="295275">
                  <a:moveTo>
                    <a:pt x="317500" y="52388"/>
                  </a:moveTo>
                  <a:lnTo>
                    <a:pt x="317500" y="121452"/>
                  </a:lnTo>
                  <a:lnTo>
                    <a:pt x="437663" y="121452"/>
                  </a:lnTo>
                  <a:lnTo>
                    <a:pt x="437663" y="173824"/>
                  </a:lnTo>
                  <a:lnTo>
                    <a:pt x="317500" y="173824"/>
                  </a:lnTo>
                  <a:lnTo>
                    <a:pt x="317500" y="242888"/>
                  </a:lnTo>
                  <a:lnTo>
                    <a:pt x="437457" y="242888"/>
                  </a:lnTo>
                  <a:cubicBezTo>
                    <a:pt x="489486" y="242888"/>
                    <a:pt x="531812" y="200323"/>
                    <a:pt x="531812" y="147742"/>
                  </a:cubicBezTo>
                  <a:cubicBezTo>
                    <a:pt x="531812" y="95162"/>
                    <a:pt x="489486" y="52388"/>
                    <a:pt x="437457" y="52388"/>
                  </a:cubicBezTo>
                  <a:close/>
                  <a:moveTo>
                    <a:pt x="146102" y="0"/>
                  </a:moveTo>
                  <a:lnTo>
                    <a:pt x="206152" y="0"/>
                  </a:lnTo>
                  <a:lnTo>
                    <a:pt x="206152" y="52377"/>
                  </a:lnTo>
                  <a:lnTo>
                    <a:pt x="146102" y="52377"/>
                  </a:lnTo>
                  <a:cubicBezTo>
                    <a:pt x="94099" y="52377"/>
                    <a:pt x="51796" y="95156"/>
                    <a:pt x="51796" y="147742"/>
                  </a:cubicBezTo>
                  <a:cubicBezTo>
                    <a:pt x="51796" y="200328"/>
                    <a:pt x="94099" y="242898"/>
                    <a:pt x="146102" y="242898"/>
                  </a:cubicBezTo>
                  <a:lnTo>
                    <a:pt x="266202" y="242898"/>
                  </a:lnTo>
                  <a:lnTo>
                    <a:pt x="266202" y="173826"/>
                  </a:lnTo>
                  <a:lnTo>
                    <a:pt x="146102" y="173826"/>
                  </a:lnTo>
                  <a:lnTo>
                    <a:pt x="146102" y="121449"/>
                  </a:lnTo>
                  <a:lnTo>
                    <a:pt x="266202" y="121449"/>
                  </a:lnTo>
                  <a:lnTo>
                    <a:pt x="266202" y="0"/>
                  </a:lnTo>
                  <a:lnTo>
                    <a:pt x="437892" y="0"/>
                  </a:lnTo>
                  <a:cubicBezTo>
                    <a:pt x="518578" y="0"/>
                    <a:pt x="584200" y="66150"/>
                    <a:pt x="584200" y="147742"/>
                  </a:cubicBezTo>
                  <a:cubicBezTo>
                    <a:pt x="584200" y="228708"/>
                    <a:pt x="518372" y="295275"/>
                    <a:pt x="437892" y="295275"/>
                  </a:cubicBezTo>
                  <a:lnTo>
                    <a:pt x="146102" y="295275"/>
                  </a:lnTo>
                  <a:cubicBezTo>
                    <a:pt x="65828" y="295275"/>
                    <a:pt x="0" y="228290"/>
                    <a:pt x="0" y="147742"/>
                  </a:cubicBezTo>
                  <a:cubicBezTo>
                    <a:pt x="0" y="66150"/>
                    <a:pt x="65416" y="0"/>
                    <a:pt x="146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691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92F-9A3C-4BBB-B65A-48683DBA3CC8}" type="datetime1">
              <a:rPr lang="ru-RU" smtClean="0"/>
              <a:t>28.12.2021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0040" y="360139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20355" y="360139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80670" y="360139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40984" y="360139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0040" y="1800371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520355" y="1800371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680670" y="1800371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840984" y="1800371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60040" y="3240603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2520355" y="3240603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670" y="3240603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840984" y="3240603"/>
            <a:ext cx="2016000" cy="129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>
            <a:normAutofit/>
          </a:bodyPr>
          <a:lstStyle>
            <a:lvl1pPr marL="0" indent="0">
              <a:buNone/>
              <a:defRPr sz="900" b="0" i="1" u="none"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ild Mobile" hidden="1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1900238" y="2482155"/>
                </a:moveTo>
                <a:lnTo>
                  <a:pt x="1900238" y="2525018"/>
                </a:lnTo>
                <a:lnTo>
                  <a:pt x="1943101" y="2525018"/>
                </a:lnTo>
                <a:lnTo>
                  <a:pt x="1943101" y="2482155"/>
                </a:lnTo>
                <a:close/>
                <a:moveTo>
                  <a:pt x="833438" y="2447230"/>
                </a:moveTo>
                <a:lnTo>
                  <a:pt x="833438" y="2455636"/>
                </a:lnTo>
                <a:lnTo>
                  <a:pt x="831982" y="2476468"/>
                </a:lnTo>
                <a:cubicBezTo>
                  <a:pt x="830162" y="2481950"/>
                  <a:pt x="826886" y="2486701"/>
                  <a:pt x="821790" y="2490721"/>
                </a:cubicBezTo>
                <a:cubicBezTo>
                  <a:pt x="814873" y="2495472"/>
                  <a:pt x="807593" y="2498030"/>
                  <a:pt x="799949" y="2498030"/>
                </a:cubicBezTo>
                <a:cubicBezTo>
                  <a:pt x="793033" y="2498030"/>
                  <a:pt x="787572" y="2495837"/>
                  <a:pt x="783204" y="2491452"/>
                </a:cubicBezTo>
                <a:cubicBezTo>
                  <a:pt x="778836" y="2487066"/>
                  <a:pt x="776288" y="2481950"/>
                  <a:pt x="776288" y="2476102"/>
                </a:cubicBezTo>
                <a:cubicBezTo>
                  <a:pt x="776288" y="2470255"/>
                  <a:pt x="779200" y="2465138"/>
                  <a:pt x="784660" y="2461118"/>
                </a:cubicBezTo>
                <a:lnTo>
                  <a:pt x="807593" y="2453809"/>
                </a:lnTo>
                <a:cubicBezTo>
                  <a:pt x="819606" y="2451250"/>
                  <a:pt x="827978" y="2449057"/>
                  <a:pt x="833438" y="2447230"/>
                </a:cubicBezTo>
                <a:close/>
                <a:moveTo>
                  <a:pt x="1594826" y="2396430"/>
                </a:moveTo>
                <a:cubicBezTo>
                  <a:pt x="1605680" y="2396430"/>
                  <a:pt x="1614725" y="2400390"/>
                  <a:pt x="1622323" y="2408670"/>
                </a:cubicBezTo>
                <a:cubicBezTo>
                  <a:pt x="1629559" y="2417310"/>
                  <a:pt x="1633539" y="2429189"/>
                  <a:pt x="1633539" y="2444669"/>
                </a:cubicBezTo>
                <a:cubicBezTo>
                  <a:pt x="1633539" y="2460509"/>
                  <a:pt x="1629559" y="2472389"/>
                  <a:pt x="1622323" y="2481028"/>
                </a:cubicBezTo>
                <a:cubicBezTo>
                  <a:pt x="1614725" y="2489308"/>
                  <a:pt x="1605680" y="2493268"/>
                  <a:pt x="1594826" y="2493268"/>
                </a:cubicBezTo>
                <a:cubicBezTo>
                  <a:pt x="1583610" y="2493268"/>
                  <a:pt x="1574565" y="2489308"/>
                  <a:pt x="1566967" y="2481028"/>
                </a:cubicBezTo>
                <a:cubicBezTo>
                  <a:pt x="1559369" y="2472389"/>
                  <a:pt x="1555751" y="2460509"/>
                  <a:pt x="1555751" y="2444669"/>
                </a:cubicBezTo>
                <a:lnTo>
                  <a:pt x="1566967" y="2408670"/>
                </a:lnTo>
                <a:cubicBezTo>
                  <a:pt x="1574565" y="2400390"/>
                  <a:pt x="1583610" y="2396430"/>
                  <a:pt x="1594826" y="2396430"/>
                </a:cubicBezTo>
                <a:close/>
                <a:moveTo>
                  <a:pt x="1708151" y="2364680"/>
                </a:moveTo>
                <a:lnTo>
                  <a:pt x="1708151" y="2465920"/>
                </a:lnTo>
                <a:cubicBezTo>
                  <a:pt x="1708151" y="2480851"/>
                  <a:pt x="1709941" y="2492868"/>
                  <a:pt x="1713522" y="2501244"/>
                </a:cubicBezTo>
                <a:cubicBezTo>
                  <a:pt x="1717461" y="2509620"/>
                  <a:pt x="1723549" y="2516540"/>
                  <a:pt x="1731785" y="2521274"/>
                </a:cubicBezTo>
                <a:cubicBezTo>
                  <a:pt x="1740379" y="2525644"/>
                  <a:pt x="1749689" y="2528193"/>
                  <a:pt x="1760431" y="2528193"/>
                </a:cubicBezTo>
                <a:cubicBezTo>
                  <a:pt x="1770457" y="2528193"/>
                  <a:pt x="1780484" y="2525644"/>
                  <a:pt x="1789794" y="2520910"/>
                </a:cubicBezTo>
                <a:cubicBezTo>
                  <a:pt x="1799104" y="2515811"/>
                  <a:pt x="1806624" y="2509256"/>
                  <a:pt x="1812353" y="2500516"/>
                </a:cubicBezTo>
                <a:lnTo>
                  <a:pt x="1812353" y="2524551"/>
                </a:lnTo>
                <a:lnTo>
                  <a:pt x="1851026" y="2524551"/>
                </a:lnTo>
                <a:lnTo>
                  <a:pt x="1851026" y="2364680"/>
                </a:lnTo>
                <a:lnTo>
                  <a:pt x="1809488" y="2364680"/>
                </a:lnTo>
                <a:lnTo>
                  <a:pt x="1809488" y="2432052"/>
                </a:lnTo>
                <a:cubicBezTo>
                  <a:pt x="1809488" y="2454995"/>
                  <a:pt x="1808414" y="2469562"/>
                  <a:pt x="1806266" y="2475388"/>
                </a:cubicBezTo>
                <a:cubicBezTo>
                  <a:pt x="1804117" y="2481215"/>
                  <a:pt x="1800536" y="2485949"/>
                  <a:pt x="1794807" y="2489955"/>
                </a:cubicBezTo>
                <a:cubicBezTo>
                  <a:pt x="1789078" y="2493961"/>
                  <a:pt x="1782632" y="2495782"/>
                  <a:pt x="1775829" y="2495782"/>
                </a:cubicBezTo>
                <a:cubicBezTo>
                  <a:pt x="1769383" y="2495782"/>
                  <a:pt x="1764370" y="2494689"/>
                  <a:pt x="1760431" y="2491412"/>
                </a:cubicBezTo>
                <a:cubicBezTo>
                  <a:pt x="1756134" y="2488498"/>
                  <a:pt x="1753269" y="2484493"/>
                  <a:pt x="1751837" y="2479394"/>
                </a:cubicBezTo>
                <a:cubicBezTo>
                  <a:pt x="1750405" y="2474296"/>
                  <a:pt x="1749689" y="2460821"/>
                  <a:pt x="1749689" y="2438243"/>
                </a:cubicBezTo>
                <a:lnTo>
                  <a:pt x="1749689" y="2364680"/>
                </a:lnTo>
                <a:close/>
                <a:moveTo>
                  <a:pt x="1333501" y="2364680"/>
                </a:moveTo>
                <a:lnTo>
                  <a:pt x="1393914" y="2524305"/>
                </a:lnTo>
                <a:cubicBezTo>
                  <a:pt x="1391382" y="2533375"/>
                  <a:pt x="1387764" y="2540631"/>
                  <a:pt x="1383061" y="2546435"/>
                </a:cubicBezTo>
                <a:cubicBezTo>
                  <a:pt x="1378359" y="2552240"/>
                  <a:pt x="1371124" y="2555142"/>
                  <a:pt x="1361356" y="2555142"/>
                </a:cubicBezTo>
                <a:cubicBezTo>
                  <a:pt x="1356292" y="2555142"/>
                  <a:pt x="1350142" y="2554416"/>
                  <a:pt x="1343630" y="2552965"/>
                </a:cubicBezTo>
                <a:lnTo>
                  <a:pt x="1347248" y="2585979"/>
                </a:lnTo>
                <a:cubicBezTo>
                  <a:pt x="1355206" y="2587793"/>
                  <a:pt x="1363165" y="2588518"/>
                  <a:pt x="1371124" y="2588518"/>
                </a:cubicBezTo>
                <a:cubicBezTo>
                  <a:pt x="1379082" y="2588518"/>
                  <a:pt x="1386317" y="2587793"/>
                  <a:pt x="1392829" y="2585979"/>
                </a:cubicBezTo>
                <a:cubicBezTo>
                  <a:pt x="1398979" y="2584528"/>
                  <a:pt x="1404405" y="2581988"/>
                  <a:pt x="1408746" y="2579086"/>
                </a:cubicBezTo>
                <a:cubicBezTo>
                  <a:pt x="1413087" y="2575821"/>
                  <a:pt x="1416705" y="2571830"/>
                  <a:pt x="1420322" y="2567114"/>
                </a:cubicBezTo>
                <a:cubicBezTo>
                  <a:pt x="1423578" y="2562035"/>
                  <a:pt x="1427195" y="2555142"/>
                  <a:pt x="1430813" y="2545710"/>
                </a:cubicBezTo>
                <a:lnTo>
                  <a:pt x="1440942" y="2518138"/>
                </a:lnTo>
                <a:lnTo>
                  <a:pt x="1497014" y="2364680"/>
                </a:lnTo>
                <a:lnTo>
                  <a:pt x="1453242" y="2364680"/>
                </a:lnTo>
                <a:lnTo>
                  <a:pt x="1416343" y="2477869"/>
                </a:lnTo>
                <a:lnTo>
                  <a:pt x="1378359" y="2364680"/>
                </a:lnTo>
                <a:close/>
                <a:moveTo>
                  <a:pt x="1593672" y="2361505"/>
                </a:moveTo>
                <a:cubicBezTo>
                  <a:pt x="1578301" y="2361505"/>
                  <a:pt x="1564361" y="2365137"/>
                  <a:pt x="1551850" y="2372037"/>
                </a:cubicBezTo>
                <a:cubicBezTo>
                  <a:pt x="1539697" y="2378937"/>
                  <a:pt x="1530046" y="2388742"/>
                  <a:pt x="1523254" y="2401815"/>
                </a:cubicBezTo>
                <a:cubicBezTo>
                  <a:pt x="1516463" y="2414889"/>
                  <a:pt x="1512888" y="2428689"/>
                  <a:pt x="1512888" y="2442489"/>
                </a:cubicBezTo>
                <a:cubicBezTo>
                  <a:pt x="1512888" y="2461010"/>
                  <a:pt x="1516463" y="2476625"/>
                  <a:pt x="1523254" y="2489336"/>
                </a:cubicBezTo>
                <a:cubicBezTo>
                  <a:pt x="1530046" y="2502046"/>
                  <a:pt x="1539697" y="2511851"/>
                  <a:pt x="1552923" y="2518388"/>
                </a:cubicBezTo>
                <a:cubicBezTo>
                  <a:pt x="1565791" y="2524925"/>
                  <a:pt x="1579731" y="2528193"/>
                  <a:pt x="1594029" y="2528193"/>
                </a:cubicBezTo>
                <a:cubicBezTo>
                  <a:pt x="1617264" y="2528193"/>
                  <a:pt x="1636566" y="2520204"/>
                  <a:pt x="1651936" y="2504225"/>
                </a:cubicBezTo>
                <a:cubicBezTo>
                  <a:pt x="1667307" y="2488609"/>
                  <a:pt x="1674813" y="2468636"/>
                  <a:pt x="1674813" y="2444304"/>
                </a:cubicBezTo>
                <a:cubicBezTo>
                  <a:pt x="1674813" y="2420336"/>
                  <a:pt x="1667307" y="2400726"/>
                  <a:pt x="1652294" y="2385110"/>
                </a:cubicBezTo>
                <a:cubicBezTo>
                  <a:pt x="1636923" y="2369495"/>
                  <a:pt x="1617621" y="2361505"/>
                  <a:pt x="1593672" y="2361505"/>
                </a:cubicBezTo>
                <a:close/>
                <a:moveTo>
                  <a:pt x="1005774" y="2361505"/>
                </a:moveTo>
                <a:cubicBezTo>
                  <a:pt x="984466" y="2361505"/>
                  <a:pt x="967130" y="2370609"/>
                  <a:pt x="953406" y="2388818"/>
                </a:cubicBezTo>
                <a:lnTo>
                  <a:pt x="953406" y="2365147"/>
                </a:lnTo>
                <a:lnTo>
                  <a:pt x="914401" y="2365147"/>
                </a:lnTo>
                <a:lnTo>
                  <a:pt x="914401" y="2525018"/>
                </a:lnTo>
                <a:lnTo>
                  <a:pt x="956295" y="2525018"/>
                </a:lnTo>
                <a:lnTo>
                  <a:pt x="956295" y="2452548"/>
                </a:lnTo>
                <a:cubicBezTo>
                  <a:pt x="956295" y="2434704"/>
                  <a:pt x="957379" y="2422686"/>
                  <a:pt x="959546" y="2415767"/>
                </a:cubicBezTo>
                <a:cubicBezTo>
                  <a:pt x="961713" y="2409212"/>
                  <a:pt x="965685" y="2404113"/>
                  <a:pt x="971464" y="2399743"/>
                </a:cubicBezTo>
                <a:cubicBezTo>
                  <a:pt x="977242" y="2395737"/>
                  <a:pt x="983743" y="2393916"/>
                  <a:pt x="990966" y="2393916"/>
                </a:cubicBezTo>
                <a:cubicBezTo>
                  <a:pt x="996745" y="2393916"/>
                  <a:pt x="1001440" y="2395373"/>
                  <a:pt x="1005413" y="2398286"/>
                </a:cubicBezTo>
                <a:cubicBezTo>
                  <a:pt x="1009385" y="2400836"/>
                  <a:pt x="1012636" y="2404842"/>
                  <a:pt x="1014442" y="2409940"/>
                </a:cubicBezTo>
                <a:cubicBezTo>
                  <a:pt x="1016247" y="2415038"/>
                  <a:pt x="1016970" y="2426328"/>
                  <a:pt x="1016970" y="2443444"/>
                </a:cubicBezTo>
                <a:lnTo>
                  <a:pt x="1016970" y="2525018"/>
                </a:lnTo>
                <a:lnTo>
                  <a:pt x="1058864" y="2525018"/>
                </a:lnTo>
                <a:lnTo>
                  <a:pt x="1058864" y="2425599"/>
                </a:lnTo>
                <a:cubicBezTo>
                  <a:pt x="1058864" y="2413217"/>
                  <a:pt x="1058142" y="2403749"/>
                  <a:pt x="1056697" y="2397194"/>
                </a:cubicBezTo>
                <a:cubicBezTo>
                  <a:pt x="1054891" y="2390639"/>
                  <a:pt x="1052363" y="2384812"/>
                  <a:pt x="1048390" y="2379350"/>
                </a:cubicBezTo>
                <a:cubicBezTo>
                  <a:pt x="1044418" y="2374251"/>
                  <a:pt x="1038639" y="2369881"/>
                  <a:pt x="1031055" y="2366604"/>
                </a:cubicBezTo>
                <a:cubicBezTo>
                  <a:pt x="1023471" y="2363326"/>
                  <a:pt x="1014803" y="2361505"/>
                  <a:pt x="1005774" y="2361505"/>
                </a:cubicBezTo>
                <a:close/>
                <a:moveTo>
                  <a:pt x="808000" y="2361505"/>
                </a:moveTo>
                <a:cubicBezTo>
                  <a:pt x="787404" y="2361505"/>
                  <a:pt x="771868" y="2365137"/>
                  <a:pt x="761389" y="2372763"/>
                </a:cubicBezTo>
                <a:cubicBezTo>
                  <a:pt x="750911" y="2380026"/>
                  <a:pt x="743685" y="2391284"/>
                  <a:pt x="739349" y="2406899"/>
                </a:cubicBezTo>
                <a:lnTo>
                  <a:pt x="777649" y="2413799"/>
                </a:lnTo>
                <a:cubicBezTo>
                  <a:pt x="780178" y="2406536"/>
                  <a:pt x="783430" y="2401089"/>
                  <a:pt x="787766" y="2398184"/>
                </a:cubicBezTo>
                <a:cubicBezTo>
                  <a:pt x="791740" y="2395279"/>
                  <a:pt x="797521" y="2393826"/>
                  <a:pt x="805109" y="2393826"/>
                </a:cubicBezTo>
                <a:cubicBezTo>
                  <a:pt x="816310" y="2393826"/>
                  <a:pt x="823898" y="2395642"/>
                  <a:pt x="827872" y="2398910"/>
                </a:cubicBezTo>
                <a:cubicBezTo>
                  <a:pt x="831847" y="2402542"/>
                  <a:pt x="833653" y="2408352"/>
                  <a:pt x="833653" y="2416341"/>
                </a:cubicBezTo>
                <a:lnTo>
                  <a:pt x="833653" y="2420699"/>
                </a:lnTo>
                <a:cubicBezTo>
                  <a:pt x="826066" y="2423605"/>
                  <a:pt x="812697" y="2427236"/>
                  <a:pt x="792824" y="2430868"/>
                </a:cubicBezTo>
                <a:cubicBezTo>
                  <a:pt x="778371" y="2433773"/>
                  <a:pt x="767170" y="2437041"/>
                  <a:pt x="759583" y="2440673"/>
                </a:cubicBezTo>
                <a:cubicBezTo>
                  <a:pt x="751995" y="2444668"/>
                  <a:pt x="745853" y="2449752"/>
                  <a:pt x="741517" y="2457015"/>
                </a:cubicBezTo>
                <a:cubicBezTo>
                  <a:pt x="737181" y="2463915"/>
                  <a:pt x="735013" y="2471904"/>
                  <a:pt x="735013" y="2480983"/>
                </a:cubicBezTo>
                <a:cubicBezTo>
                  <a:pt x="735013" y="2494783"/>
                  <a:pt x="739710" y="2506041"/>
                  <a:pt x="749104" y="2514756"/>
                </a:cubicBezTo>
                <a:cubicBezTo>
                  <a:pt x="758499" y="2523835"/>
                  <a:pt x="771506" y="2528193"/>
                  <a:pt x="787766" y="2528193"/>
                </a:cubicBezTo>
                <a:cubicBezTo>
                  <a:pt x="797160" y="2528193"/>
                  <a:pt x="805832" y="2526377"/>
                  <a:pt x="814142" y="2523109"/>
                </a:cubicBezTo>
                <a:cubicBezTo>
                  <a:pt x="822091" y="2519477"/>
                  <a:pt x="829679" y="2514030"/>
                  <a:pt x="836905" y="2507130"/>
                </a:cubicBezTo>
                <a:lnTo>
                  <a:pt x="838350" y="2512214"/>
                </a:lnTo>
                <a:cubicBezTo>
                  <a:pt x="840157" y="2517662"/>
                  <a:pt x="841602" y="2521656"/>
                  <a:pt x="842686" y="2524562"/>
                </a:cubicBezTo>
                <a:lnTo>
                  <a:pt x="884238" y="2524562"/>
                </a:lnTo>
                <a:cubicBezTo>
                  <a:pt x="880264" y="2516935"/>
                  <a:pt x="877734" y="2509672"/>
                  <a:pt x="876650" y="2503135"/>
                </a:cubicBezTo>
                <a:cubicBezTo>
                  <a:pt x="875205" y="2496599"/>
                  <a:pt x="874482" y="2486067"/>
                  <a:pt x="874482" y="2472267"/>
                </a:cubicBezTo>
                <a:lnTo>
                  <a:pt x="874844" y="2422878"/>
                </a:lnTo>
                <a:cubicBezTo>
                  <a:pt x="874844" y="2404721"/>
                  <a:pt x="873037" y="2392010"/>
                  <a:pt x="869424" y="2385110"/>
                </a:cubicBezTo>
                <a:cubicBezTo>
                  <a:pt x="865449" y="2378210"/>
                  <a:pt x="859307" y="2372763"/>
                  <a:pt x="849913" y="2368405"/>
                </a:cubicBezTo>
                <a:cubicBezTo>
                  <a:pt x="840880" y="2363684"/>
                  <a:pt x="826788" y="2361505"/>
                  <a:pt x="808000" y="2361505"/>
                </a:cubicBezTo>
                <a:close/>
                <a:moveTo>
                  <a:pt x="1898651" y="2304355"/>
                </a:moveTo>
                <a:lnTo>
                  <a:pt x="1898651" y="2355953"/>
                </a:lnTo>
                <a:lnTo>
                  <a:pt x="1909700" y="2467868"/>
                </a:lnTo>
                <a:lnTo>
                  <a:pt x="1934008" y="2467868"/>
                </a:lnTo>
                <a:lnTo>
                  <a:pt x="1944689" y="2355953"/>
                </a:lnTo>
                <a:lnTo>
                  <a:pt x="1944689" y="2304355"/>
                </a:lnTo>
                <a:close/>
                <a:moveTo>
                  <a:pt x="1098551" y="2304355"/>
                </a:moveTo>
                <a:lnTo>
                  <a:pt x="1098551" y="2525018"/>
                </a:lnTo>
                <a:lnTo>
                  <a:pt x="1140280" y="2525018"/>
                </a:lnTo>
                <a:lnTo>
                  <a:pt x="1140280" y="2474040"/>
                </a:lnTo>
                <a:lnTo>
                  <a:pt x="1159705" y="2453284"/>
                </a:lnTo>
                <a:lnTo>
                  <a:pt x="1199635" y="2525018"/>
                </a:lnTo>
                <a:lnTo>
                  <a:pt x="1244601" y="2525018"/>
                </a:lnTo>
                <a:lnTo>
                  <a:pt x="1186685" y="2423426"/>
                </a:lnTo>
                <a:lnTo>
                  <a:pt x="1240644" y="2365165"/>
                </a:lnTo>
                <a:lnTo>
                  <a:pt x="1189203" y="2365165"/>
                </a:lnTo>
                <a:lnTo>
                  <a:pt x="1140280" y="2421605"/>
                </a:lnTo>
                <a:lnTo>
                  <a:pt x="1140280" y="2304355"/>
                </a:lnTo>
                <a:close/>
                <a:moveTo>
                  <a:pt x="560388" y="2304355"/>
                </a:moveTo>
                <a:lnTo>
                  <a:pt x="560388" y="2525018"/>
                </a:lnTo>
                <a:lnTo>
                  <a:pt x="602644" y="2525018"/>
                </a:lnTo>
                <a:lnTo>
                  <a:pt x="602644" y="2444909"/>
                </a:lnTo>
                <a:cubicBezTo>
                  <a:pt x="602643" y="2431437"/>
                  <a:pt x="603727" y="2421241"/>
                  <a:pt x="606255" y="2414323"/>
                </a:cubicBezTo>
                <a:cubicBezTo>
                  <a:pt x="608783" y="2407404"/>
                  <a:pt x="612756" y="2402306"/>
                  <a:pt x="618173" y="2399029"/>
                </a:cubicBezTo>
                <a:cubicBezTo>
                  <a:pt x="623591" y="2395752"/>
                  <a:pt x="630091" y="2393931"/>
                  <a:pt x="636953" y="2393931"/>
                </a:cubicBezTo>
                <a:cubicBezTo>
                  <a:pt x="643093" y="2393931"/>
                  <a:pt x="648149" y="2395388"/>
                  <a:pt x="652122" y="2397937"/>
                </a:cubicBezTo>
                <a:cubicBezTo>
                  <a:pt x="656095" y="2400486"/>
                  <a:pt x="658984" y="2404127"/>
                  <a:pt x="660429" y="2408496"/>
                </a:cubicBezTo>
                <a:cubicBezTo>
                  <a:pt x="662234" y="2413230"/>
                  <a:pt x="662957" y="2423790"/>
                  <a:pt x="662957" y="2440540"/>
                </a:cubicBezTo>
                <a:lnTo>
                  <a:pt x="662957" y="2525018"/>
                </a:lnTo>
                <a:lnTo>
                  <a:pt x="704851" y="2525018"/>
                </a:lnTo>
                <a:lnTo>
                  <a:pt x="704851" y="2431437"/>
                </a:lnTo>
                <a:cubicBezTo>
                  <a:pt x="704851" y="2416871"/>
                  <a:pt x="704129" y="2406312"/>
                  <a:pt x="702684" y="2399393"/>
                </a:cubicBezTo>
                <a:cubicBezTo>
                  <a:pt x="701239" y="2392839"/>
                  <a:pt x="698711" y="2386649"/>
                  <a:pt x="694739" y="2380823"/>
                </a:cubicBezTo>
                <a:cubicBezTo>
                  <a:pt x="690766" y="2375361"/>
                  <a:pt x="684987" y="2370627"/>
                  <a:pt x="677042" y="2366986"/>
                </a:cubicBezTo>
                <a:cubicBezTo>
                  <a:pt x="669458" y="2363344"/>
                  <a:pt x="660790" y="2361524"/>
                  <a:pt x="651038" y="2361524"/>
                </a:cubicBezTo>
                <a:cubicBezTo>
                  <a:pt x="632258" y="2361524"/>
                  <a:pt x="616006" y="2369534"/>
                  <a:pt x="602644" y="2385556"/>
                </a:cubicBezTo>
                <a:lnTo>
                  <a:pt x="602644" y="2304355"/>
                </a:lnTo>
                <a:close/>
                <a:moveTo>
                  <a:pt x="360363" y="2304355"/>
                </a:moveTo>
                <a:lnTo>
                  <a:pt x="360363" y="2341861"/>
                </a:lnTo>
                <a:lnTo>
                  <a:pt x="424983" y="2341861"/>
                </a:lnTo>
                <a:lnTo>
                  <a:pt x="424983" y="2525018"/>
                </a:lnTo>
                <a:lnTo>
                  <a:pt x="468781" y="2525018"/>
                </a:lnTo>
                <a:lnTo>
                  <a:pt x="468781" y="2341861"/>
                </a:lnTo>
                <a:lnTo>
                  <a:pt x="533401" y="2341861"/>
                </a:lnTo>
                <a:lnTo>
                  <a:pt x="533401" y="2304355"/>
                </a:lnTo>
                <a:close/>
                <a:moveTo>
                  <a:pt x="1905986" y="527814"/>
                </a:moveTo>
                <a:cubicBezTo>
                  <a:pt x="1919657" y="527814"/>
                  <a:pt x="1925218" y="537372"/>
                  <a:pt x="1925914" y="548669"/>
                </a:cubicBezTo>
                <a:lnTo>
                  <a:pt x="1884203" y="548669"/>
                </a:lnTo>
                <a:cubicBezTo>
                  <a:pt x="1885362" y="536721"/>
                  <a:pt x="1892313" y="527814"/>
                  <a:pt x="1905986" y="527814"/>
                </a:cubicBezTo>
                <a:close/>
                <a:moveTo>
                  <a:pt x="1658291" y="527814"/>
                </a:moveTo>
                <a:cubicBezTo>
                  <a:pt x="1671393" y="527814"/>
                  <a:pt x="1676723" y="537372"/>
                  <a:pt x="1677389" y="548669"/>
                </a:cubicBezTo>
                <a:lnTo>
                  <a:pt x="1637417" y="548669"/>
                </a:lnTo>
                <a:cubicBezTo>
                  <a:pt x="1638527" y="536721"/>
                  <a:pt x="1645190" y="527814"/>
                  <a:pt x="1658291" y="527814"/>
                </a:cubicBezTo>
                <a:close/>
                <a:moveTo>
                  <a:pt x="1457471" y="527814"/>
                </a:moveTo>
                <a:cubicBezTo>
                  <a:pt x="1473197" y="527815"/>
                  <a:pt x="1477528" y="544793"/>
                  <a:pt x="1477528" y="557019"/>
                </a:cubicBezTo>
                <a:cubicBezTo>
                  <a:pt x="1477528" y="569697"/>
                  <a:pt x="1472970" y="586903"/>
                  <a:pt x="1457243" y="586903"/>
                </a:cubicBezTo>
                <a:cubicBezTo>
                  <a:pt x="1441061" y="586902"/>
                  <a:pt x="1435818" y="570150"/>
                  <a:pt x="1435818" y="557019"/>
                </a:cubicBezTo>
                <a:cubicBezTo>
                  <a:pt x="1435818" y="544115"/>
                  <a:pt x="1441972" y="527814"/>
                  <a:pt x="1457471" y="527814"/>
                </a:cubicBezTo>
                <a:close/>
                <a:moveTo>
                  <a:pt x="1344576" y="527814"/>
                </a:moveTo>
                <a:cubicBezTo>
                  <a:pt x="1360448" y="527815"/>
                  <a:pt x="1368038" y="540945"/>
                  <a:pt x="1368038" y="555208"/>
                </a:cubicBezTo>
                <a:cubicBezTo>
                  <a:pt x="1368038" y="570602"/>
                  <a:pt x="1363208" y="586903"/>
                  <a:pt x="1344576" y="586903"/>
                </a:cubicBezTo>
                <a:cubicBezTo>
                  <a:pt x="1325945" y="586903"/>
                  <a:pt x="1321115" y="570377"/>
                  <a:pt x="1321115" y="555208"/>
                </a:cubicBezTo>
                <a:cubicBezTo>
                  <a:pt x="1321115" y="541397"/>
                  <a:pt x="1328706" y="527814"/>
                  <a:pt x="1344576" y="527814"/>
                </a:cubicBezTo>
                <a:close/>
                <a:moveTo>
                  <a:pt x="2332589" y="512172"/>
                </a:moveTo>
                <a:lnTo>
                  <a:pt x="2367924" y="609078"/>
                </a:lnTo>
                <a:cubicBezTo>
                  <a:pt x="2367924" y="619064"/>
                  <a:pt x="2362035" y="625645"/>
                  <a:pt x="2352295" y="625645"/>
                </a:cubicBezTo>
                <a:cubicBezTo>
                  <a:pt x="2346406" y="625645"/>
                  <a:pt x="2343008" y="625192"/>
                  <a:pt x="2340064" y="624057"/>
                </a:cubicBezTo>
                <a:lnTo>
                  <a:pt x="2338252" y="641759"/>
                </a:lnTo>
                <a:cubicBezTo>
                  <a:pt x="2343914" y="643347"/>
                  <a:pt x="2349577" y="644255"/>
                  <a:pt x="2355466" y="644255"/>
                </a:cubicBezTo>
                <a:cubicBezTo>
                  <a:pt x="2380382" y="644255"/>
                  <a:pt x="2386044" y="624284"/>
                  <a:pt x="2393745" y="603859"/>
                </a:cubicBezTo>
                <a:lnTo>
                  <a:pt x="2428174" y="512172"/>
                </a:lnTo>
                <a:lnTo>
                  <a:pt x="2403938" y="512172"/>
                </a:lnTo>
                <a:lnTo>
                  <a:pt x="2381741" y="579575"/>
                </a:lnTo>
                <a:lnTo>
                  <a:pt x="2381288" y="579575"/>
                </a:lnTo>
                <a:lnTo>
                  <a:pt x="2359090" y="512172"/>
                </a:lnTo>
                <a:close/>
                <a:moveTo>
                  <a:pt x="2224837" y="512172"/>
                </a:moveTo>
                <a:lnTo>
                  <a:pt x="2224837" y="604283"/>
                </a:lnTo>
                <a:lnTo>
                  <a:pt x="2249168" y="604283"/>
                </a:lnTo>
                <a:lnTo>
                  <a:pt x="2249168" y="512172"/>
                </a:lnTo>
                <a:close/>
                <a:moveTo>
                  <a:pt x="2045831" y="512172"/>
                </a:moveTo>
                <a:lnTo>
                  <a:pt x="2045831" y="570150"/>
                </a:lnTo>
                <a:cubicBezTo>
                  <a:pt x="2045831" y="590679"/>
                  <a:pt x="2055394" y="606020"/>
                  <a:pt x="2077253" y="606020"/>
                </a:cubicBezTo>
                <a:cubicBezTo>
                  <a:pt x="2090004" y="606020"/>
                  <a:pt x="2100250" y="600380"/>
                  <a:pt x="2107764" y="591582"/>
                </a:cubicBezTo>
                <a:lnTo>
                  <a:pt x="2107992" y="591582"/>
                </a:lnTo>
                <a:lnTo>
                  <a:pt x="2107992" y="603990"/>
                </a:lnTo>
                <a:lnTo>
                  <a:pt x="2130989" y="603990"/>
                </a:lnTo>
                <a:lnTo>
                  <a:pt x="2130989" y="512172"/>
                </a:lnTo>
                <a:lnTo>
                  <a:pt x="2106853" y="512172"/>
                </a:lnTo>
                <a:lnTo>
                  <a:pt x="2106853" y="557066"/>
                </a:lnTo>
                <a:cubicBezTo>
                  <a:pt x="2106853" y="568797"/>
                  <a:pt x="2102983" y="587521"/>
                  <a:pt x="2085678" y="587521"/>
                </a:cubicBezTo>
                <a:cubicBezTo>
                  <a:pt x="2070194" y="587521"/>
                  <a:pt x="2069967" y="572406"/>
                  <a:pt x="2069967" y="561126"/>
                </a:cubicBezTo>
                <a:lnTo>
                  <a:pt x="2069967" y="512172"/>
                </a:lnTo>
                <a:close/>
                <a:moveTo>
                  <a:pt x="1520977" y="512172"/>
                </a:moveTo>
                <a:lnTo>
                  <a:pt x="1520977" y="604283"/>
                </a:lnTo>
                <a:lnTo>
                  <a:pt x="1545308" y="604283"/>
                </a:lnTo>
                <a:lnTo>
                  <a:pt x="1545308" y="512172"/>
                </a:lnTo>
                <a:close/>
                <a:moveTo>
                  <a:pt x="2201982" y="508697"/>
                </a:moveTo>
                <a:cubicBezTo>
                  <a:pt x="2187780" y="508697"/>
                  <a:pt x="2177862" y="523403"/>
                  <a:pt x="2176960" y="531904"/>
                </a:cubicBezTo>
                <a:lnTo>
                  <a:pt x="2176509" y="531904"/>
                </a:lnTo>
                <a:lnTo>
                  <a:pt x="2176509" y="510765"/>
                </a:lnTo>
                <a:lnTo>
                  <a:pt x="2155320" y="510765"/>
                </a:lnTo>
                <a:lnTo>
                  <a:pt x="2155320" y="604284"/>
                </a:lnTo>
                <a:lnTo>
                  <a:pt x="2179214" y="604284"/>
                </a:lnTo>
                <a:lnTo>
                  <a:pt x="2179214" y="570047"/>
                </a:lnTo>
                <a:cubicBezTo>
                  <a:pt x="2179214" y="556490"/>
                  <a:pt x="2179214" y="531904"/>
                  <a:pt x="2198600" y="531904"/>
                </a:cubicBezTo>
                <a:lnTo>
                  <a:pt x="2209195" y="533743"/>
                </a:lnTo>
                <a:lnTo>
                  <a:pt x="2209195" y="509386"/>
                </a:lnTo>
                <a:cubicBezTo>
                  <a:pt x="2206716" y="508697"/>
                  <a:pt x="2204236" y="508697"/>
                  <a:pt x="2201982" y="508697"/>
                </a:cubicBezTo>
                <a:close/>
                <a:moveTo>
                  <a:pt x="2005281" y="508697"/>
                </a:moveTo>
                <a:cubicBezTo>
                  <a:pt x="1976523" y="508697"/>
                  <a:pt x="1960672" y="529994"/>
                  <a:pt x="1960672" y="557016"/>
                </a:cubicBezTo>
                <a:cubicBezTo>
                  <a:pt x="1960672" y="585411"/>
                  <a:pt x="1975844" y="606021"/>
                  <a:pt x="2006186" y="606021"/>
                </a:cubicBezTo>
                <a:cubicBezTo>
                  <a:pt x="2015923" y="606021"/>
                  <a:pt x="2023169" y="605105"/>
                  <a:pt x="2030189" y="603044"/>
                </a:cubicBezTo>
                <a:lnTo>
                  <a:pt x="2029057" y="582892"/>
                </a:lnTo>
                <a:cubicBezTo>
                  <a:pt x="2024981" y="584724"/>
                  <a:pt x="2017508" y="587243"/>
                  <a:pt x="2010715" y="587243"/>
                </a:cubicBezTo>
                <a:cubicBezTo>
                  <a:pt x="1993732" y="587243"/>
                  <a:pt x="1985807" y="574190"/>
                  <a:pt x="1985807" y="557016"/>
                </a:cubicBezTo>
                <a:cubicBezTo>
                  <a:pt x="1985807" y="539383"/>
                  <a:pt x="1995317" y="527475"/>
                  <a:pt x="2010036" y="527475"/>
                </a:cubicBezTo>
                <a:cubicBezTo>
                  <a:pt x="2017508" y="527475"/>
                  <a:pt x="2022037" y="528849"/>
                  <a:pt x="2026340" y="530910"/>
                </a:cubicBezTo>
                <a:lnTo>
                  <a:pt x="2028604" y="511674"/>
                </a:lnTo>
                <a:cubicBezTo>
                  <a:pt x="2021811" y="509613"/>
                  <a:pt x="2015018" y="508697"/>
                  <a:pt x="2005281" y="508697"/>
                </a:cubicBezTo>
                <a:close/>
                <a:moveTo>
                  <a:pt x="1904604" y="508697"/>
                </a:moveTo>
                <a:cubicBezTo>
                  <a:pt x="1875715" y="508697"/>
                  <a:pt x="1861611" y="530910"/>
                  <a:pt x="1861611" y="557703"/>
                </a:cubicBezTo>
                <a:cubicBezTo>
                  <a:pt x="1861611" y="588388"/>
                  <a:pt x="1879355" y="606021"/>
                  <a:pt x="1909836" y="606021"/>
                </a:cubicBezTo>
                <a:cubicBezTo>
                  <a:pt x="1922802" y="606021"/>
                  <a:pt x="1933038" y="603502"/>
                  <a:pt x="1941682" y="598693"/>
                </a:cubicBezTo>
                <a:lnTo>
                  <a:pt x="1941682" y="578999"/>
                </a:lnTo>
                <a:cubicBezTo>
                  <a:pt x="1932812" y="584037"/>
                  <a:pt x="1922575" y="588388"/>
                  <a:pt x="1910973" y="588388"/>
                </a:cubicBezTo>
                <a:cubicBezTo>
                  <a:pt x="1896188" y="588388"/>
                  <a:pt x="1885724" y="579915"/>
                  <a:pt x="1884587" y="564801"/>
                </a:cubicBezTo>
                <a:lnTo>
                  <a:pt x="1948507" y="564801"/>
                </a:lnTo>
                <a:cubicBezTo>
                  <a:pt x="1948507" y="532284"/>
                  <a:pt x="1938953" y="508697"/>
                  <a:pt x="1904604" y="508697"/>
                </a:cubicBezTo>
                <a:close/>
                <a:moveTo>
                  <a:pt x="1656079" y="508697"/>
                </a:moveTo>
                <a:cubicBezTo>
                  <a:pt x="1627190" y="508697"/>
                  <a:pt x="1613086" y="530910"/>
                  <a:pt x="1613086" y="557703"/>
                </a:cubicBezTo>
                <a:cubicBezTo>
                  <a:pt x="1613086" y="588388"/>
                  <a:pt x="1630830" y="606021"/>
                  <a:pt x="1661311" y="606021"/>
                </a:cubicBezTo>
                <a:cubicBezTo>
                  <a:pt x="1674277" y="606021"/>
                  <a:pt x="1684287" y="603502"/>
                  <a:pt x="1693157" y="598693"/>
                </a:cubicBezTo>
                <a:lnTo>
                  <a:pt x="1693157" y="578999"/>
                </a:lnTo>
                <a:cubicBezTo>
                  <a:pt x="1684287" y="584037"/>
                  <a:pt x="1674050" y="588388"/>
                  <a:pt x="1662448" y="588388"/>
                </a:cubicBezTo>
                <a:cubicBezTo>
                  <a:pt x="1647435" y="588388"/>
                  <a:pt x="1637199" y="579915"/>
                  <a:pt x="1636062" y="564801"/>
                </a:cubicBezTo>
                <a:lnTo>
                  <a:pt x="1699982" y="564801"/>
                </a:lnTo>
                <a:cubicBezTo>
                  <a:pt x="1699982" y="532284"/>
                  <a:pt x="1690200" y="508697"/>
                  <a:pt x="1656079" y="508697"/>
                </a:cubicBezTo>
                <a:close/>
                <a:moveTo>
                  <a:pt x="1344576" y="508697"/>
                </a:moveTo>
                <a:cubicBezTo>
                  <a:pt x="1317427" y="508697"/>
                  <a:pt x="1296784" y="527246"/>
                  <a:pt x="1296784" y="557932"/>
                </a:cubicBezTo>
                <a:cubicBezTo>
                  <a:pt x="1296784" y="584725"/>
                  <a:pt x="1314286" y="606021"/>
                  <a:pt x="1344576" y="606021"/>
                </a:cubicBezTo>
                <a:cubicBezTo>
                  <a:pt x="1374867" y="606021"/>
                  <a:pt x="1392369" y="584725"/>
                  <a:pt x="1392369" y="557932"/>
                </a:cubicBezTo>
                <a:cubicBezTo>
                  <a:pt x="1392369" y="527246"/>
                  <a:pt x="1371502" y="508697"/>
                  <a:pt x="1344576" y="508697"/>
                </a:cubicBezTo>
                <a:close/>
                <a:moveTo>
                  <a:pt x="2306325" y="486103"/>
                </a:moveTo>
                <a:lnTo>
                  <a:pt x="2282409" y="493781"/>
                </a:lnTo>
                <a:lnTo>
                  <a:pt x="2282409" y="512074"/>
                </a:lnTo>
                <a:lnTo>
                  <a:pt x="2264810" y="512074"/>
                </a:lnTo>
                <a:lnTo>
                  <a:pt x="2264810" y="529463"/>
                </a:lnTo>
                <a:lnTo>
                  <a:pt x="2282409" y="529463"/>
                </a:lnTo>
                <a:lnTo>
                  <a:pt x="2282409" y="576211"/>
                </a:lnTo>
                <a:cubicBezTo>
                  <a:pt x="2282409" y="594503"/>
                  <a:pt x="2292788" y="606021"/>
                  <a:pt x="2311514" y="606021"/>
                </a:cubicBezTo>
                <a:cubicBezTo>
                  <a:pt x="2318734" y="606021"/>
                  <a:pt x="2324149" y="605344"/>
                  <a:pt x="2329113" y="603989"/>
                </a:cubicBezTo>
                <a:lnTo>
                  <a:pt x="2328436" y="585019"/>
                </a:lnTo>
                <a:cubicBezTo>
                  <a:pt x="2325954" y="586599"/>
                  <a:pt x="2321893" y="587503"/>
                  <a:pt x="2317606" y="587503"/>
                </a:cubicBezTo>
                <a:cubicBezTo>
                  <a:pt x="2308581" y="587503"/>
                  <a:pt x="2306325" y="580276"/>
                  <a:pt x="2306325" y="572372"/>
                </a:cubicBezTo>
                <a:lnTo>
                  <a:pt x="2306325" y="529463"/>
                </a:lnTo>
                <a:lnTo>
                  <a:pt x="2327534" y="529463"/>
                </a:lnTo>
                <a:lnTo>
                  <a:pt x="2327534" y="512074"/>
                </a:lnTo>
                <a:lnTo>
                  <a:pt x="2306325" y="512074"/>
                </a:lnTo>
                <a:close/>
                <a:moveTo>
                  <a:pt x="1136894" y="479151"/>
                </a:moveTo>
                <a:lnTo>
                  <a:pt x="1136894" y="604282"/>
                </a:lnTo>
                <a:lnTo>
                  <a:pt x="1160741" y="604282"/>
                </a:lnTo>
                <a:lnTo>
                  <a:pt x="1160741" y="501366"/>
                </a:lnTo>
                <a:lnTo>
                  <a:pt x="1160966" y="501140"/>
                </a:lnTo>
                <a:lnTo>
                  <a:pt x="1194487" y="604282"/>
                </a:lnTo>
                <a:lnTo>
                  <a:pt x="1218335" y="604282"/>
                </a:lnTo>
                <a:lnTo>
                  <a:pt x="1251631" y="501140"/>
                </a:lnTo>
                <a:lnTo>
                  <a:pt x="1252081" y="501140"/>
                </a:lnTo>
                <a:lnTo>
                  <a:pt x="1252081" y="604282"/>
                </a:lnTo>
                <a:lnTo>
                  <a:pt x="1275928" y="604282"/>
                </a:lnTo>
                <a:lnTo>
                  <a:pt x="1275928" y="479151"/>
                </a:lnTo>
                <a:lnTo>
                  <a:pt x="1236108" y="479151"/>
                </a:lnTo>
                <a:lnTo>
                  <a:pt x="1206411" y="573906"/>
                </a:lnTo>
                <a:lnTo>
                  <a:pt x="1206186" y="573906"/>
                </a:lnTo>
                <a:lnTo>
                  <a:pt x="1176714" y="479151"/>
                </a:lnTo>
                <a:close/>
                <a:moveTo>
                  <a:pt x="1810183" y="475675"/>
                </a:moveTo>
                <a:cubicBezTo>
                  <a:pt x="1787989" y="475675"/>
                  <a:pt x="1766024" y="485965"/>
                  <a:pt x="1766024" y="514092"/>
                </a:cubicBezTo>
                <a:cubicBezTo>
                  <a:pt x="1766024" y="555940"/>
                  <a:pt x="1821394" y="545878"/>
                  <a:pt x="1821394" y="569889"/>
                </a:cubicBezTo>
                <a:cubicBezTo>
                  <a:pt x="1821394" y="581323"/>
                  <a:pt x="1808581" y="586354"/>
                  <a:pt x="1798971" y="586354"/>
                </a:cubicBezTo>
                <a:cubicBezTo>
                  <a:pt x="1788904" y="586354"/>
                  <a:pt x="1779066" y="583152"/>
                  <a:pt x="1770371" y="578579"/>
                </a:cubicBezTo>
                <a:lnTo>
                  <a:pt x="1768083" y="601218"/>
                </a:lnTo>
                <a:cubicBezTo>
                  <a:pt x="1780439" y="604419"/>
                  <a:pt x="1786616" y="606020"/>
                  <a:pt x="1800344" y="606020"/>
                </a:cubicBezTo>
                <a:cubicBezTo>
                  <a:pt x="1825741" y="606020"/>
                  <a:pt x="1847706" y="595730"/>
                  <a:pt x="1847706" y="568060"/>
                </a:cubicBezTo>
                <a:cubicBezTo>
                  <a:pt x="1847706" y="525755"/>
                  <a:pt x="1792336" y="534902"/>
                  <a:pt x="1792336" y="513178"/>
                </a:cubicBezTo>
                <a:cubicBezTo>
                  <a:pt x="1792336" y="499457"/>
                  <a:pt x="1803547" y="495570"/>
                  <a:pt x="1812242" y="495570"/>
                </a:cubicBezTo>
                <a:cubicBezTo>
                  <a:pt x="1821165" y="495570"/>
                  <a:pt x="1830088" y="497628"/>
                  <a:pt x="1837868" y="501058"/>
                </a:cubicBezTo>
                <a:lnTo>
                  <a:pt x="1840384" y="480248"/>
                </a:lnTo>
                <a:cubicBezTo>
                  <a:pt x="1831004" y="477047"/>
                  <a:pt x="1820936" y="475675"/>
                  <a:pt x="1810183" y="475675"/>
                </a:cubicBezTo>
                <a:close/>
                <a:moveTo>
                  <a:pt x="2224837" y="472200"/>
                </a:moveTo>
                <a:lnTo>
                  <a:pt x="2224837" y="494794"/>
                </a:lnTo>
                <a:lnTo>
                  <a:pt x="2249168" y="494794"/>
                </a:lnTo>
                <a:lnTo>
                  <a:pt x="2249168" y="472200"/>
                </a:lnTo>
                <a:close/>
                <a:moveTo>
                  <a:pt x="1571376" y="472200"/>
                </a:moveTo>
                <a:lnTo>
                  <a:pt x="1571376" y="604283"/>
                </a:lnTo>
                <a:lnTo>
                  <a:pt x="1593969" y="604283"/>
                </a:lnTo>
                <a:lnTo>
                  <a:pt x="1593969" y="472200"/>
                </a:lnTo>
                <a:close/>
                <a:moveTo>
                  <a:pt x="1520977" y="472200"/>
                </a:moveTo>
                <a:lnTo>
                  <a:pt x="1520977" y="494794"/>
                </a:lnTo>
                <a:lnTo>
                  <a:pt x="1545308" y="494794"/>
                </a:lnTo>
                <a:lnTo>
                  <a:pt x="1545308" y="472200"/>
                </a:lnTo>
                <a:close/>
                <a:moveTo>
                  <a:pt x="1411487" y="472200"/>
                </a:moveTo>
                <a:lnTo>
                  <a:pt x="1411487" y="603984"/>
                </a:lnTo>
                <a:lnTo>
                  <a:pt x="1434758" y="603984"/>
                </a:lnTo>
                <a:lnTo>
                  <a:pt x="1434758" y="592662"/>
                </a:lnTo>
                <a:lnTo>
                  <a:pt x="1434984" y="592662"/>
                </a:lnTo>
                <a:cubicBezTo>
                  <a:pt x="1441988" y="602625"/>
                  <a:pt x="1453058" y="606021"/>
                  <a:pt x="1463225" y="606021"/>
                </a:cubicBezTo>
                <a:cubicBezTo>
                  <a:pt x="1491467" y="606021"/>
                  <a:pt x="1501859" y="582925"/>
                  <a:pt x="1501859" y="557565"/>
                </a:cubicBezTo>
                <a:cubicBezTo>
                  <a:pt x="1501859" y="532205"/>
                  <a:pt x="1491467" y="509787"/>
                  <a:pt x="1463225" y="509787"/>
                </a:cubicBezTo>
                <a:cubicBezTo>
                  <a:pt x="1450799" y="509787"/>
                  <a:pt x="1442439" y="514770"/>
                  <a:pt x="1435662" y="523600"/>
                </a:cubicBezTo>
                <a:lnTo>
                  <a:pt x="1435436" y="523600"/>
                </a:lnTo>
                <a:lnTo>
                  <a:pt x="1435436" y="472200"/>
                </a:lnTo>
                <a:close/>
                <a:moveTo>
                  <a:pt x="707626" y="348807"/>
                </a:moveTo>
                <a:lnTo>
                  <a:pt x="838950" y="348807"/>
                </a:lnTo>
                <a:cubicBezTo>
                  <a:pt x="895909" y="348807"/>
                  <a:pt x="942246" y="395634"/>
                  <a:pt x="942246" y="453197"/>
                </a:cubicBezTo>
                <a:cubicBezTo>
                  <a:pt x="942246" y="510760"/>
                  <a:pt x="895909" y="557359"/>
                  <a:pt x="838950" y="557359"/>
                </a:cubicBezTo>
                <a:lnTo>
                  <a:pt x="707626" y="557359"/>
                </a:lnTo>
                <a:lnTo>
                  <a:pt x="707626" y="481750"/>
                </a:lnTo>
                <a:lnTo>
                  <a:pt x="839176" y="481750"/>
                </a:lnTo>
                <a:lnTo>
                  <a:pt x="839176" y="424416"/>
                </a:lnTo>
                <a:lnTo>
                  <a:pt x="707626" y="424416"/>
                </a:lnTo>
                <a:close/>
                <a:moveTo>
                  <a:pt x="1404535" y="317525"/>
                </a:moveTo>
                <a:lnTo>
                  <a:pt x="1418060" y="317525"/>
                </a:lnTo>
                <a:cubicBezTo>
                  <a:pt x="1438679" y="317525"/>
                  <a:pt x="1458411" y="333387"/>
                  <a:pt x="1458411" y="360974"/>
                </a:cubicBezTo>
                <a:cubicBezTo>
                  <a:pt x="1458411" y="388559"/>
                  <a:pt x="1438679" y="404421"/>
                  <a:pt x="1418060" y="404421"/>
                </a:cubicBezTo>
                <a:lnTo>
                  <a:pt x="1404535" y="404421"/>
                </a:lnTo>
                <a:close/>
                <a:moveTo>
                  <a:pt x="1302849" y="312310"/>
                </a:moveTo>
                <a:lnTo>
                  <a:pt x="1302849" y="352148"/>
                </a:lnTo>
                <a:lnTo>
                  <a:pt x="1263763" y="352148"/>
                </a:lnTo>
                <a:lnTo>
                  <a:pt x="1263763" y="364583"/>
                </a:lnTo>
                <a:lnTo>
                  <a:pt x="1302849" y="364583"/>
                </a:lnTo>
                <a:lnTo>
                  <a:pt x="1302849" y="404421"/>
                </a:lnTo>
                <a:lnTo>
                  <a:pt x="1315049" y="404421"/>
                </a:lnTo>
                <a:lnTo>
                  <a:pt x="1315049" y="364583"/>
                </a:lnTo>
                <a:lnTo>
                  <a:pt x="1354135" y="364583"/>
                </a:lnTo>
                <a:lnTo>
                  <a:pt x="1354135" y="352148"/>
                </a:lnTo>
                <a:lnTo>
                  <a:pt x="1315049" y="352148"/>
                </a:lnTo>
                <a:lnTo>
                  <a:pt x="1315049" y="312310"/>
                </a:lnTo>
                <a:close/>
                <a:moveTo>
                  <a:pt x="1378467" y="298407"/>
                </a:moveTo>
                <a:lnTo>
                  <a:pt x="1378467" y="423538"/>
                </a:lnTo>
                <a:lnTo>
                  <a:pt x="1412599" y="423538"/>
                </a:lnTo>
                <a:cubicBezTo>
                  <a:pt x="1450800" y="423538"/>
                  <a:pt x="1484480" y="410617"/>
                  <a:pt x="1484480" y="360973"/>
                </a:cubicBezTo>
                <a:cubicBezTo>
                  <a:pt x="1484480" y="311328"/>
                  <a:pt x="1450800" y="298407"/>
                  <a:pt x="1412599" y="298407"/>
                </a:cubicBezTo>
                <a:close/>
                <a:moveTo>
                  <a:pt x="1199334" y="296669"/>
                </a:moveTo>
                <a:cubicBezTo>
                  <a:pt x="1157443" y="296669"/>
                  <a:pt x="1131681" y="320909"/>
                  <a:pt x="1131681" y="364128"/>
                </a:cubicBezTo>
                <a:cubicBezTo>
                  <a:pt x="1131681" y="406662"/>
                  <a:pt x="1159459" y="427014"/>
                  <a:pt x="1199334" y="427014"/>
                </a:cubicBezTo>
                <a:cubicBezTo>
                  <a:pt x="1212551" y="427014"/>
                  <a:pt x="1226216" y="424270"/>
                  <a:pt x="1239433" y="420611"/>
                </a:cubicBezTo>
                <a:lnTo>
                  <a:pt x="1239433" y="352695"/>
                </a:lnTo>
                <a:lnTo>
                  <a:pt x="1189477" y="352695"/>
                </a:lnTo>
                <a:lnTo>
                  <a:pt x="1189477" y="372589"/>
                </a:lnTo>
                <a:lnTo>
                  <a:pt x="1215687" y="372589"/>
                </a:lnTo>
                <a:lnTo>
                  <a:pt x="1215687" y="405290"/>
                </a:lnTo>
                <a:cubicBezTo>
                  <a:pt x="1211431" y="406433"/>
                  <a:pt x="1206055" y="407119"/>
                  <a:pt x="1199334" y="407119"/>
                </a:cubicBezTo>
                <a:cubicBezTo>
                  <a:pt x="1172900" y="407119"/>
                  <a:pt x="1157443" y="387911"/>
                  <a:pt x="1157443" y="362299"/>
                </a:cubicBezTo>
                <a:cubicBezTo>
                  <a:pt x="1157443" y="336459"/>
                  <a:pt x="1173348" y="316564"/>
                  <a:pt x="1202246" y="316564"/>
                </a:cubicBezTo>
                <a:cubicBezTo>
                  <a:pt x="1212103" y="316564"/>
                  <a:pt x="1224424" y="318622"/>
                  <a:pt x="1234057" y="323195"/>
                </a:cubicBezTo>
                <a:lnTo>
                  <a:pt x="1235625" y="301929"/>
                </a:lnTo>
                <a:cubicBezTo>
                  <a:pt x="1225096" y="298727"/>
                  <a:pt x="1213671" y="296669"/>
                  <a:pt x="1199334" y="296669"/>
                </a:cubicBezTo>
                <a:close/>
                <a:moveTo>
                  <a:pt x="519987" y="291455"/>
                </a:moveTo>
                <a:cubicBezTo>
                  <a:pt x="431656" y="291455"/>
                  <a:pt x="360041" y="363873"/>
                  <a:pt x="360041" y="453197"/>
                </a:cubicBezTo>
                <a:cubicBezTo>
                  <a:pt x="360041" y="541378"/>
                  <a:pt x="432107" y="614710"/>
                  <a:pt x="519987" y="614710"/>
                </a:cubicBezTo>
                <a:lnTo>
                  <a:pt x="839426" y="614710"/>
                </a:lnTo>
                <a:cubicBezTo>
                  <a:pt x="927532" y="614710"/>
                  <a:pt x="999598" y="541835"/>
                  <a:pt x="999598" y="453197"/>
                </a:cubicBezTo>
                <a:cubicBezTo>
                  <a:pt x="999598" y="363873"/>
                  <a:pt x="927758" y="291455"/>
                  <a:pt x="839426" y="291455"/>
                </a:cubicBezTo>
                <a:lnTo>
                  <a:pt x="651468" y="291455"/>
                </a:lnTo>
                <a:lnTo>
                  <a:pt x="651468" y="424412"/>
                </a:lnTo>
                <a:lnTo>
                  <a:pt x="519987" y="424412"/>
                </a:lnTo>
                <a:lnTo>
                  <a:pt x="519987" y="481753"/>
                </a:lnTo>
                <a:lnTo>
                  <a:pt x="651468" y="481753"/>
                </a:lnTo>
                <a:lnTo>
                  <a:pt x="651468" y="557370"/>
                </a:lnTo>
                <a:lnTo>
                  <a:pt x="519987" y="557370"/>
                </a:lnTo>
                <a:cubicBezTo>
                  <a:pt x="463057" y="557370"/>
                  <a:pt x="416745" y="510766"/>
                  <a:pt x="416745" y="453197"/>
                </a:cubicBezTo>
                <a:cubicBezTo>
                  <a:pt x="416745" y="395628"/>
                  <a:pt x="463057" y="348795"/>
                  <a:pt x="519987" y="348795"/>
                </a:cubicBezTo>
                <a:lnTo>
                  <a:pt x="585727" y="348795"/>
                </a:lnTo>
                <a:lnTo>
                  <a:pt x="585727" y="291455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896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10" name="Bild Holding" hidden="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1900238" y="2482155"/>
                </a:moveTo>
                <a:lnTo>
                  <a:pt x="1900238" y="2525018"/>
                </a:lnTo>
                <a:lnTo>
                  <a:pt x="1943101" y="2525018"/>
                </a:lnTo>
                <a:lnTo>
                  <a:pt x="1943101" y="2482155"/>
                </a:lnTo>
                <a:close/>
                <a:moveTo>
                  <a:pt x="833438" y="2447230"/>
                </a:moveTo>
                <a:lnTo>
                  <a:pt x="833438" y="2455636"/>
                </a:lnTo>
                <a:lnTo>
                  <a:pt x="831982" y="2476468"/>
                </a:lnTo>
                <a:cubicBezTo>
                  <a:pt x="830162" y="2481950"/>
                  <a:pt x="826886" y="2486701"/>
                  <a:pt x="821790" y="2490721"/>
                </a:cubicBezTo>
                <a:cubicBezTo>
                  <a:pt x="814873" y="2495472"/>
                  <a:pt x="807593" y="2498030"/>
                  <a:pt x="799949" y="2498030"/>
                </a:cubicBezTo>
                <a:cubicBezTo>
                  <a:pt x="793033" y="2498030"/>
                  <a:pt x="787572" y="2495837"/>
                  <a:pt x="783204" y="2491452"/>
                </a:cubicBezTo>
                <a:cubicBezTo>
                  <a:pt x="778836" y="2487066"/>
                  <a:pt x="776288" y="2481950"/>
                  <a:pt x="776288" y="2476102"/>
                </a:cubicBezTo>
                <a:cubicBezTo>
                  <a:pt x="776288" y="2470255"/>
                  <a:pt x="779200" y="2465138"/>
                  <a:pt x="784660" y="2461118"/>
                </a:cubicBezTo>
                <a:lnTo>
                  <a:pt x="807593" y="2453809"/>
                </a:lnTo>
                <a:cubicBezTo>
                  <a:pt x="819606" y="2451250"/>
                  <a:pt x="827978" y="2449057"/>
                  <a:pt x="833438" y="2447230"/>
                </a:cubicBezTo>
                <a:close/>
                <a:moveTo>
                  <a:pt x="1594826" y="2396430"/>
                </a:moveTo>
                <a:cubicBezTo>
                  <a:pt x="1605680" y="2396430"/>
                  <a:pt x="1614725" y="2400390"/>
                  <a:pt x="1622323" y="2408670"/>
                </a:cubicBezTo>
                <a:cubicBezTo>
                  <a:pt x="1629559" y="2417310"/>
                  <a:pt x="1633539" y="2429189"/>
                  <a:pt x="1633539" y="2444669"/>
                </a:cubicBezTo>
                <a:cubicBezTo>
                  <a:pt x="1633539" y="2460509"/>
                  <a:pt x="1629559" y="2472389"/>
                  <a:pt x="1622323" y="2481028"/>
                </a:cubicBezTo>
                <a:cubicBezTo>
                  <a:pt x="1614725" y="2489308"/>
                  <a:pt x="1605680" y="2493268"/>
                  <a:pt x="1594826" y="2493268"/>
                </a:cubicBezTo>
                <a:cubicBezTo>
                  <a:pt x="1583610" y="2493268"/>
                  <a:pt x="1574565" y="2489308"/>
                  <a:pt x="1566967" y="2481028"/>
                </a:cubicBezTo>
                <a:cubicBezTo>
                  <a:pt x="1559369" y="2472389"/>
                  <a:pt x="1555751" y="2460509"/>
                  <a:pt x="1555751" y="2444669"/>
                </a:cubicBezTo>
                <a:lnTo>
                  <a:pt x="1566967" y="2408670"/>
                </a:lnTo>
                <a:cubicBezTo>
                  <a:pt x="1574565" y="2400390"/>
                  <a:pt x="1583610" y="2396430"/>
                  <a:pt x="1594826" y="2396430"/>
                </a:cubicBezTo>
                <a:close/>
                <a:moveTo>
                  <a:pt x="1708151" y="2364680"/>
                </a:moveTo>
                <a:lnTo>
                  <a:pt x="1708151" y="2465920"/>
                </a:lnTo>
                <a:cubicBezTo>
                  <a:pt x="1708151" y="2480851"/>
                  <a:pt x="1709941" y="2492868"/>
                  <a:pt x="1713522" y="2501244"/>
                </a:cubicBezTo>
                <a:cubicBezTo>
                  <a:pt x="1717461" y="2509620"/>
                  <a:pt x="1723549" y="2516540"/>
                  <a:pt x="1731785" y="2521274"/>
                </a:cubicBezTo>
                <a:cubicBezTo>
                  <a:pt x="1740379" y="2525644"/>
                  <a:pt x="1749689" y="2528193"/>
                  <a:pt x="1760431" y="2528193"/>
                </a:cubicBezTo>
                <a:cubicBezTo>
                  <a:pt x="1770457" y="2528193"/>
                  <a:pt x="1780484" y="2525644"/>
                  <a:pt x="1789794" y="2520910"/>
                </a:cubicBezTo>
                <a:cubicBezTo>
                  <a:pt x="1799104" y="2515811"/>
                  <a:pt x="1806624" y="2509256"/>
                  <a:pt x="1812353" y="2500516"/>
                </a:cubicBezTo>
                <a:lnTo>
                  <a:pt x="1812353" y="2524551"/>
                </a:lnTo>
                <a:lnTo>
                  <a:pt x="1851026" y="2524551"/>
                </a:lnTo>
                <a:lnTo>
                  <a:pt x="1851026" y="2364680"/>
                </a:lnTo>
                <a:lnTo>
                  <a:pt x="1809488" y="2364680"/>
                </a:lnTo>
                <a:lnTo>
                  <a:pt x="1809488" y="2432052"/>
                </a:lnTo>
                <a:cubicBezTo>
                  <a:pt x="1809488" y="2454995"/>
                  <a:pt x="1808414" y="2469562"/>
                  <a:pt x="1806266" y="2475388"/>
                </a:cubicBezTo>
                <a:cubicBezTo>
                  <a:pt x="1804117" y="2481215"/>
                  <a:pt x="1800536" y="2485949"/>
                  <a:pt x="1794807" y="2489955"/>
                </a:cubicBezTo>
                <a:cubicBezTo>
                  <a:pt x="1789078" y="2493961"/>
                  <a:pt x="1782632" y="2495782"/>
                  <a:pt x="1775829" y="2495782"/>
                </a:cubicBezTo>
                <a:cubicBezTo>
                  <a:pt x="1769383" y="2495782"/>
                  <a:pt x="1764370" y="2494689"/>
                  <a:pt x="1760431" y="2491412"/>
                </a:cubicBezTo>
                <a:cubicBezTo>
                  <a:pt x="1756134" y="2488498"/>
                  <a:pt x="1753269" y="2484493"/>
                  <a:pt x="1751837" y="2479394"/>
                </a:cubicBezTo>
                <a:cubicBezTo>
                  <a:pt x="1750405" y="2474296"/>
                  <a:pt x="1749689" y="2460821"/>
                  <a:pt x="1749689" y="2438243"/>
                </a:cubicBezTo>
                <a:lnTo>
                  <a:pt x="1749689" y="2364680"/>
                </a:lnTo>
                <a:close/>
                <a:moveTo>
                  <a:pt x="1333501" y="2364680"/>
                </a:moveTo>
                <a:lnTo>
                  <a:pt x="1393914" y="2524305"/>
                </a:lnTo>
                <a:cubicBezTo>
                  <a:pt x="1391382" y="2533375"/>
                  <a:pt x="1387764" y="2540631"/>
                  <a:pt x="1383061" y="2546435"/>
                </a:cubicBezTo>
                <a:cubicBezTo>
                  <a:pt x="1378359" y="2552240"/>
                  <a:pt x="1371124" y="2555142"/>
                  <a:pt x="1361356" y="2555142"/>
                </a:cubicBezTo>
                <a:cubicBezTo>
                  <a:pt x="1356292" y="2555142"/>
                  <a:pt x="1350142" y="2554416"/>
                  <a:pt x="1343630" y="2552965"/>
                </a:cubicBezTo>
                <a:lnTo>
                  <a:pt x="1347248" y="2585979"/>
                </a:lnTo>
                <a:cubicBezTo>
                  <a:pt x="1355206" y="2587793"/>
                  <a:pt x="1363165" y="2588518"/>
                  <a:pt x="1371124" y="2588518"/>
                </a:cubicBezTo>
                <a:cubicBezTo>
                  <a:pt x="1379082" y="2588518"/>
                  <a:pt x="1386317" y="2587793"/>
                  <a:pt x="1392829" y="2585979"/>
                </a:cubicBezTo>
                <a:cubicBezTo>
                  <a:pt x="1398979" y="2584528"/>
                  <a:pt x="1404405" y="2581988"/>
                  <a:pt x="1408746" y="2579086"/>
                </a:cubicBezTo>
                <a:cubicBezTo>
                  <a:pt x="1413087" y="2575821"/>
                  <a:pt x="1416705" y="2571830"/>
                  <a:pt x="1420322" y="2567114"/>
                </a:cubicBezTo>
                <a:cubicBezTo>
                  <a:pt x="1423578" y="2562035"/>
                  <a:pt x="1427195" y="2555142"/>
                  <a:pt x="1430813" y="2545710"/>
                </a:cubicBezTo>
                <a:lnTo>
                  <a:pt x="1440942" y="2518138"/>
                </a:lnTo>
                <a:lnTo>
                  <a:pt x="1497014" y="2364680"/>
                </a:lnTo>
                <a:lnTo>
                  <a:pt x="1453242" y="2364680"/>
                </a:lnTo>
                <a:lnTo>
                  <a:pt x="1416343" y="2477869"/>
                </a:lnTo>
                <a:lnTo>
                  <a:pt x="1378359" y="2364680"/>
                </a:lnTo>
                <a:close/>
                <a:moveTo>
                  <a:pt x="1593672" y="2361505"/>
                </a:moveTo>
                <a:cubicBezTo>
                  <a:pt x="1578301" y="2361505"/>
                  <a:pt x="1564361" y="2365137"/>
                  <a:pt x="1551850" y="2372037"/>
                </a:cubicBezTo>
                <a:cubicBezTo>
                  <a:pt x="1539697" y="2378937"/>
                  <a:pt x="1530046" y="2388742"/>
                  <a:pt x="1523254" y="2401815"/>
                </a:cubicBezTo>
                <a:cubicBezTo>
                  <a:pt x="1516463" y="2414889"/>
                  <a:pt x="1512888" y="2428689"/>
                  <a:pt x="1512888" y="2442489"/>
                </a:cubicBezTo>
                <a:cubicBezTo>
                  <a:pt x="1512888" y="2461010"/>
                  <a:pt x="1516463" y="2476625"/>
                  <a:pt x="1523254" y="2489336"/>
                </a:cubicBezTo>
                <a:cubicBezTo>
                  <a:pt x="1530046" y="2502046"/>
                  <a:pt x="1539697" y="2511851"/>
                  <a:pt x="1552923" y="2518388"/>
                </a:cubicBezTo>
                <a:cubicBezTo>
                  <a:pt x="1565791" y="2524925"/>
                  <a:pt x="1579731" y="2528193"/>
                  <a:pt x="1594029" y="2528193"/>
                </a:cubicBezTo>
                <a:cubicBezTo>
                  <a:pt x="1617264" y="2528193"/>
                  <a:pt x="1636566" y="2520204"/>
                  <a:pt x="1651936" y="2504225"/>
                </a:cubicBezTo>
                <a:cubicBezTo>
                  <a:pt x="1667307" y="2488609"/>
                  <a:pt x="1674813" y="2468636"/>
                  <a:pt x="1674813" y="2444304"/>
                </a:cubicBezTo>
                <a:cubicBezTo>
                  <a:pt x="1674813" y="2420336"/>
                  <a:pt x="1667307" y="2400726"/>
                  <a:pt x="1652294" y="2385110"/>
                </a:cubicBezTo>
                <a:cubicBezTo>
                  <a:pt x="1636923" y="2369495"/>
                  <a:pt x="1617621" y="2361505"/>
                  <a:pt x="1593672" y="2361505"/>
                </a:cubicBezTo>
                <a:close/>
                <a:moveTo>
                  <a:pt x="1005774" y="2361505"/>
                </a:moveTo>
                <a:cubicBezTo>
                  <a:pt x="984466" y="2361505"/>
                  <a:pt x="967130" y="2370609"/>
                  <a:pt x="953406" y="2388818"/>
                </a:cubicBezTo>
                <a:lnTo>
                  <a:pt x="953406" y="2365147"/>
                </a:lnTo>
                <a:lnTo>
                  <a:pt x="914401" y="2365147"/>
                </a:lnTo>
                <a:lnTo>
                  <a:pt x="914401" y="2525018"/>
                </a:lnTo>
                <a:lnTo>
                  <a:pt x="956295" y="2525018"/>
                </a:lnTo>
                <a:lnTo>
                  <a:pt x="956295" y="2452548"/>
                </a:lnTo>
                <a:cubicBezTo>
                  <a:pt x="956295" y="2434704"/>
                  <a:pt x="957379" y="2422686"/>
                  <a:pt x="959546" y="2415767"/>
                </a:cubicBezTo>
                <a:cubicBezTo>
                  <a:pt x="961713" y="2409212"/>
                  <a:pt x="965685" y="2404113"/>
                  <a:pt x="971464" y="2399743"/>
                </a:cubicBezTo>
                <a:cubicBezTo>
                  <a:pt x="977242" y="2395737"/>
                  <a:pt x="983743" y="2393916"/>
                  <a:pt x="990966" y="2393916"/>
                </a:cubicBezTo>
                <a:cubicBezTo>
                  <a:pt x="996745" y="2393916"/>
                  <a:pt x="1001440" y="2395373"/>
                  <a:pt x="1005413" y="2398286"/>
                </a:cubicBezTo>
                <a:cubicBezTo>
                  <a:pt x="1009385" y="2400836"/>
                  <a:pt x="1012636" y="2404842"/>
                  <a:pt x="1014442" y="2409940"/>
                </a:cubicBezTo>
                <a:cubicBezTo>
                  <a:pt x="1016247" y="2415038"/>
                  <a:pt x="1016970" y="2426328"/>
                  <a:pt x="1016970" y="2443444"/>
                </a:cubicBezTo>
                <a:lnTo>
                  <a:pt x="1016970" y="2525018"/>
                </a:lnTo>
                <a:lnTo>
                  <a:pt x="1058864" y="2525018"/>
                </a:lnTo>
                <a:lnTo>
                  <a:pt x="1058864" y="2425599"/>
                </a:lnTo>
                <a:cubicBezTo>
                  <a:pt x="1058864" y="2413217"/>
                  <a:pt x="1058142" y="2403749"/>
                  <a:pt x="1056697" y="2397194"/>
                </a:cubicBezTo>
                <a:cubicBezTo>
                  <a:pt x="1054891" y="2390639"/>
                  <a:pt x="1052363" y="2384812"/>
                  <a:pt x="1048390" y="2379350"/>
                </a:cubicBezTo>
                <a:cubicBezTo>
                  <a:pt x="1044418" y="2374251"/>
                  <a:pt x="1038639" y="2369881"/>
                  <a:pt x="1031055" y="2366604"/>
                </a:cubicBezTo>
                <a:cubicBezTo>
                  <a:pt x="1023471" y="2363326"/>
                  <a:pt x="1014803" y="2361505"/>
                  <a:pt x="1005774" y="2361505"/>
                </a:cubicBezTo>
                <a:close/>
                <a:moveTo>
                  <a:pt x="808000" y="2361505"/>
                </a:moveTo>
                <a:cubicBezTo>
                  <a:pt x="787404" y="2361505"/>
                  <a:pt x="771868" y="2365137"/>
                  <a:pt x="761389" y="2372763"/>
                </a:cubicBezTo>
                <a:cubicBezTo>
                  <a:pt x="750911" y="2380026"/>
                  <a:pt x="743685" y="2391284"/>
                  <a:pt x="739349" y="2406899"/>
                </a:cubicBezTo>
                <a:lnTo>
                  <a:pt x="777649" y="2413799"/>
                </a:lnTo>
                <a:cubicBezTo>
                  <a:pt x="780178" y="2406536"/>
                  <a:pt x="783430" y="2401089"/>
                  <a:pt x="787766" y="2398184"/>
                </a:cubicBezTo>
                <a:cubicBezTo>
                  <a:pt x="791740" y="2395279"/>
                  <a:pt x="797521" y="2393826"/>
                  <a:pt x="805109" y="2393826"/>
                </a:cubicBezTo>
                <a:cubicBezTo>
                  <a:pt x="816310" y="2393826"/>
                  <a:pt x="823898" y="2395642"/>
                  <a:pt x="827872" y="2398910"/>
                </a:cubicBezTo>
                <a:cubicBezTo>
                  <a:pt x="831847" y="2402542"/>
                  <a:pt x="833653" y="2408352"/>
                  <a:pt x="833653" y="2416341"/>
                </a:cubicBezTo>
                <a:lnTo>
                  <a:pt x="833653" y="2420699"/>
                </a:lnTo>
                <a:cubicBezTo>
                  <a:pt x="826066" y="2423605"/>
                  <a:pt x="812697" y="2427236"/>
                  <a:pt x="792824" y="2430868"/>
                </a:cubicBezTo>
                <a:cubicBezTo>
                  <a:pt x="778371" y="2433773"/>
                  <a:pt x="767170" y="2437041"/>
                  <a:pt x="759583" y="2440673"/>
                </a:cubicBezTo>
                <a:cubicBezTo>
                  <a:pt x="751995" y="2444668"/>
                  <a:pt x="745853" y="2449752"/>
                  <a:pt x="741517" y="2457015"/>
                </a:cubicBezTo>
                <a:cubicBezTo>
                  <a:pt x="737181" y="2463915"/>
                  <a:pt x="735013" y="2471904"/>
                  <a:pt x="735013" y="2480983"/>
                </a:cubicBezTo>
                <a:cubicBezTo>
                  <a:pt x="735013" y="2494783"/>
                  <a:pt x="739710" y="2506041"/>
                  <a:pt x="749104" y="2514756"/>
                </a:cubicBezTo>
                <a:cubicBezTo>
                  <a:pt x="758499" y="2523835"/>
                  <a:pt x="771506" y="2528193"/>
                  <a:pt x="787766" y="2528193"/>
                </a:cubicBezTo>
                <a:cubicBezTo>
                  <a:pt x="797160" y="2528193"/>
                  <a:pt x="805832" y="2526377"/>
                  <a:pt x="814142" y="2523109"/>
                </a:cubicBezTo>
                <a:cubicBezTo>
                  <a:pt x="822091" y="2519477"/>
                  <a:pt x="829679" y="2514030"/>
                  <a:pt x="836905" y="2507130"/>
                </a:cubicBezTo>
                <a:lnTo>
                  <a:pt x="838350" y="2512214"/>
                </a:lnTo>
                <a:cubicBezTo>
                  <a:pt x="840157" y="2517662"/>
                  <a:pt x="841602" y="2521656"/>
                  <a:pt x="842686" y="2524562"/>
                </a:cubicBezTo>
                <a:lnTo>
                  <a:pt x="884238" y="2524562"/>
                </a:lnTo>
                <a:cubicBezTo>
                  <a:pt x="880264" y="2516935"/>
                  <a:pt x="877734" y="2509672"/>
                  <a:pt x="876650" y="2503135"/>
                </a:cubicBezTo>
                <a:cubicBezTo>
                  <a:pt x="875205" y="2496599"/>
                  <a:pt x="874482" y="2486067"/>
                  <a:pt x="874482" y="2472267"/>
                </a:cubicBezTo>
                <a:lnTo>
                  <a:pt x="874844" y="2422878"/>
                </a:lnTo>
                <a:cubicBezTo>
                  <a:pt x="874844" y="2404721"/>
                  <a:pt x="873037" y="2392010"/>
                  <a:pt x="869424" y="2385110"/>
                </a:cubicBezTo>
                <a:cubicBezTo>
                  <a:pt x="865449" y="2378210"/>
                  <a:pt x="859307" y="2372763"/>
                  <a:pt x="849913" y="2368405"/>
                </a:cubicBezTo>
                <a:cubicBezTo>
                  <a:pt x="840880" y="2363684"/>
                  <a:pt x="826788" y="2361505"/>
                  <a:pt x="808000" y="2361505"/>
                </a:cubicBezTo>
                <a:close/>
                <a:moveTo>
                  <a:pt x="1898651" y="2304355"/>
                </a:moveTo>
                <a:lnTo>
                  <a:pt x="1898651" y="2355953"/>
                </a:lnTo>
                <a:lnTo>
                  <a:pt x="1909700" y="2467868"/>
                </a:lnTo>
                <a:lnTo>
                  <a:pt x="1934008" y="2467868"/>
                </a:lnTo>
                <a:lnTo>
                  <a:pt x="1944689" y="2355953"/>
                </a:lnTo>
                <a:lnTo>
                  <a:pt x="1944689" y="2304355"/>
                </a:lnTo>
                <a:close/>
                <a:moveTo>
                  <a:pt x="1098551" y="2304355"/>
                </a:moveTo>
                <a:lnTo>
                  <a:pt x="1098551" y="2525018"/>
                </a:lnTo>
                <a:lnTo>
                  <a:pt x="1140280" y="2525018"/>
                </a:lnTo>
                <a:lnTo>
                  <a:pt x="1140280" y="2474040"/>
                </a:lnTo>
                <a:lnTo>
                  <a:pt x="1159705" y="2453284"/>
                </a:lnTo>
                <a:lnTo>
                  <a:pt x="1199635" y="2525018"/>
                </a:lnTo>
                <a:lnTo>
                  <a:pt x="1244601" y="2525018"/>
                </a:lnTo>
                <a:lnTo>
                  <a:pt x="1186685" y="2423426"/>
                </a:lnTo>
                <a:lnTo>
                  <a:pt x="1240644" y="2365165"/>
                </a:lnTo>
                <a:lnTo>
                  <a:pt x="1189203" y="2365165"/>
                </a:lnTo>
                <a:lnTo>
                  <a:pt x="1140280" y="2421605"/>
                </a:lnTo>
                <a:lnTo>
                  <a:pt x="1140280" y="2304355"/>
                </a:lnTo>
                <a:close/>
                <a:moveTo>
                  <a:pt x="560388" y="2304355"/>
                </a:moveTo>
                <a:lnTo>
                  <a:pt x="560388" y="2525018"/>
                </a:lnTo>
                <a:lnTo>
                  <a:pt x="602644" y="2525018"/>
                </a:lnTo>
                <a:lnTo>
                  <a:pt x="602644" y="2444909"/>
                </a:lnTo>
                <a:cubicBezTo>
                  <a:pt x="602643" y="2431437"/>
                  <a:pt x="603727" y="2421241"/>
                  <a:pt x="606255" y="2414323"/>
                </a:cubicBezTo>
                <a:cubicBezTo>
                  <a:pt x="608783" y="2407404"/>
                  <a:pt x="612756" y="2402306"/>
                  <a:pt x="618173" y="2399029"/>
                </a:cubicBezTo>
                <a:cubicBezTo>
                  <a:pt x="623591" y="2395752"/>
                  <a:pt x="630091" y="2393931"/>
                  <a:pt x="636953" y="2393931"/>
                </a:cubicBezTo>
                <a:cubicBezTo>
                  <a:pt x="643093" y="2393931"/>
                  <a:pt x="648149" y="2395388"/>
                  <a:pt x="652122" y="2397937"/>
                </a:cubicBezTo>
                <a:cubicBezTo>
                  <a:pt x="656095" y="2400486"/>
                  <a:pt x="658984" y="2404127"/>
                  <a:pt x="660429" y="2408496"/>
                </a:cubicBezTo>
                <a:cubicBezTo>
                  <a:pt x="662234" y="2413230"/>
                  <a:pt x="662957" y="2423790"/>
                  <a:pt x="662957" y="2440540"/>
                </a:cubicBezTo>
                <a:lnTo>
                  <a:pt x="662957" y="2525018"/>
                </a:lnTo>
                <a:lnTo>
                  <a:pt x="704851" y="2525018"/>
                </a:lnTo>
                <a:lnTo>
                  <a:pt x="704851" y="2431437"/>
                </a:lnTo>
                <a:cubicBezTo>
                  <a:pt x="704851" y="2416871"/>
                  <a:pt x="704129" y="2406312"/>
                  <a:pt x="702684" y="2399393"/>
                </a:cubicBezTo>
                <a:cubicBezTo>
                  <a:pt x="701239" y="2392839"/>
                  <a:pt x="698711" y="2386649"/>
                  <a:pt x="694739" y="2380823"/>
                </a:cubicBezTo>
                <a:cubicBezTo>
                  <a:pt x="690766" y="2375361"/>
                  <a:pt x="684987" y="2370627"/>
                  <a:pt x="677042" y="2366986"/>
                </a:cubicBezTo>
                <a:cubicBezTo>
                  <a:pt x="669458" y="2363344"/>
                  <a:pt x="660790" y="2361524"/>
                  <a:pt x="651038" y="2361524"/>
                </a:cubicBezTo>
                <a:cubicBezTo>
                  <a:pt x="632258" y="2361524"/>
                  <a:pt x="616006" y="2369534"/>
                  <a:pt x="602644" y="2385556"/>
                </a:cubicBezTo>
                <a:lnTo>
                  <a:pt x="602644" y="2304355"/>
                </a:lnTo>
                <a:close/>
                <a:moveTo>
                  <a:pt x="360363" y="2304355"/>
                </a:moveTo>
                <a:lnTo>
                  <a:pt x="360363" y="2341861"/>
                </a:lnTo>
                <a:lnTo>
                  <a:pt x="424983" y="2341861"/>
                </a:lnTo>
                <a:lnTo>
                  <a:pt x="424983" y="2525018"/>
                </a:lnTo>
                <a:lnTo>
                  <a:pt x="468781" y="2525018"/>
                </a:lnTo>
                <a:lnTo>
                  <a:pt x="468781" y="2341861"/>
                </a:lnTo>
                <a:lnTo>
                  <a:pt x="533401" y="2341861"/>
                </a:lnTo>
                <a:lnTo>
                  <a:pt x="533401" y="2304355"/>
                </a:lnTo>
                <a:close/>
                <a:moveTo>
                  <a:pt x="707703" y="345943"/>
                </a:moveTo>
                <a:lnTo>
                  <a:pt x="839212" y="345943"/>
                </a:lnTo>
                <a:cubicBezTo>
                  <a:pt x="896252" y="345943"/>
                  <a:pt x="942653" y="393539"/>
                  <a:pt x="942653" y="452047"/>
                </a:cubicBezTo>
                <a:cubicBezTo>
                  <a:pt x="942653" y="510555"/>
                  <a:pt x="896252" y="557919"/>
                  <a:pt x="839212" y="557919"/>
                </a:cubicBezTo>
                <a:lnTo>
                  <a:pt x="707703" y="557919"/>
                </a:lnTo>
                <a:lnTo>
                  <a:pt x="707703" y="481070"/>
                </a:lnTo>
                <a:lnTo>
                  <a:pt x="839438" y="481070"/>
                </a:lnTo>
                <a:lnTo>
                  <a:pt x="839438" y="422793"/>
                </a:lnTo>
                <a:lnTo>
                  <a:pt x="707703" y="422793"/>
                </a:lnTo>
                <a:close/>
                <a:moveTo>
                  <a:pt x="2457926" y="344336"/>
                </a:moveTo>
                <a:cubicBezTo>
                  <a:pt x="2471608" y="344336"/>
                  <a:pt x="2476853" y="354640"/>
                  <a:pt x="2477765" y="366818"/>
                </a:cubicBezTo>
                <a:lnTo>
                  <a:pt x="2436490" y="366818"/>
                </a:lnTo>
                <a:cubicBezTo>
                  <a:pt x="2437630" y="353938"/>
                  <a:pt x="2444471" y="344336"/>
                  <a:pt x="2457926" y="344336"/>
                </a:cubicBezTo>
                <a:close/>
                <a:moveTo>
                  <a:pt x="2143720" y="344336"/>
                </a:moveTo>
                <a:cubicBezTo>
                  <a:pt x="2157249" y="344336"/>
                  <a:pt x="2162752" y="354640"/>
                  <a:pt x="2163440" y="366818"/>
                </a:cubicBezTo>
                <a:lnTo>
                  <a:pt x="2122165" y="366818"/>
                </a:lnTo>
                <a:cubicBezTo>
                  <a:pt x="2123312" y="353938"/>
                  <a:pt x="2130191" y="344336"/>
                  <a:pt x="2143720" y="344336"/>
                </a:cubicBezTo>
                <a:close/>
                <a:moveTo>
                  <a:pt x="1799233" y="344336"/>
                </a:moveTo>
                <a:cubicBezTo>
                  <a:pt x="1812762" y="344336"/>
                  <a:pt x="1818265" y="354640"/>
                  <a:pt x="1818953" y="366818"/>
                </a:cubicBezTo>
                <a:lnTo>
                  <a:pt x="1777678" y="366818"/>
                </a:lnTo>
                <a:cubicBezTo>
                  <a:pt x="1778825" y="353938"/>
                  <a:pt x="1785704" y="344336"/>
                  <a:pt x="1799233" y="344336"/>
                </a:cubicBezTo>
                <a:close/>
                <a:moveTo>
                  <a:pt x="1529358" y="344336"/>
                </a:moveTo>
                <a:cubicBezTo>
                  <a:pt x="1542887" y="344337"/>
                  <a:pt x="1548390" y="354640"/>
                  <a:pt x="1549078" y="366818"/>
                </a:cubicBezTo>
                <a:lnTo>
                  <a:pt x="1507803" y="366818"/>
                </a:lnTo>
                <a:cubicBezTo>
                  <a:pt x="1508950" y="353938"/>
                  <a:pt x="1515829" y="344336"/>
                  <a:pt x="1529358" y="344336"/>
                </a:cubicBezTo>
                <a:close/>
                <a:moveTo>
                  <a:pt x="1351439" y="344336"/>
                </a:moveTo>
                <a:cubicBezTo>
                  <a:pt x="1365121" y="344336"/>
                  <a:pt x="1370366" y="354640"/>
                  <a:pt x="1371278" y="366819"/>
                </a:cubicBezTo>
                <a:lnTo>
                  <a:pt x="1330003" y="366819"/>
                </a:lnTo>
                <a:cubicBezTo>
                  <a:pt x="1331143" y="353938"/>
                  <a:pt x="1337984" y="344336"/>
                  <a:pt x="1351439" y="344336"/>
                </a:cubicBezTo>
                <a:close/>
                <a:moveTo>
                  <a:pt x="1904126" y="329884"/>
                </a:moveTo>
                <a:lnTo>
                  <a:pt x="1904126" y="370168"/>
                </a:lnTo>
                <a:lnTo>
                  <a:pt x="1864990" y="370168"/>
                </a:lnTo>
                <a:lnTo>
                  <a:pt x="1864990" y="382742"/>
                </a:lnTo>
                <a:lnTo>
                  <a:pt x="1904126" y="382742"/>
                </a:lnTo>
                <a:lnTo>
                  <a:pt x="1904126" y="423025"/>
                </a:lnTo>
                <a:lnTo>
                  <a:pt x="1916342" y="423025"/>
                </a:lnTo>
                <a:lnTo>
                  <a:pt x="1916342" y="382742"/>
                </a:lnTo>
                <a:lnTo>
                  <a:pt x="1955478" y="382742"/>
                </a:lnTo>
                <a:lnTo>
                  <a:pt x="1955478" y="370168"/>
                </a:lnTo>
                <a:lnTo>
                  <a:pt x="1916342" y="370168"/>
                </a:lnTo>
                <a:lnTo>
                  <a:pt x="1916342" y="329884"/>
                </a:lnTo>
                <a:close/>
                <a:moveTo>
                  <a:pt x="2371403" y="328278"/>
                </a:moveTo>
                <a:lnTo>
                  <a:pt x="2371403" y="423025"/>
                </a:lnTo>
                <a:lnTo>
                  <a:pt x="2395216" y="423025"/>
                </a:lnTo>
                <a:lnTo>
                  <a:pt x="2395216" y="328278"/>
                </a:lnTo>
                <a:close/>
                <a:moveTo>
                  <a:pt x="2193603" y="328278"/>
                </a:moveTo>
                <a:lnTo>
                  <a:pt x="2227848" y="423025"/>
                </a:lnTo>
                <a:lnTo>
                  <a:pt x="2254835" y="423025"/>
                </a:lnTo>
                <a:lnTo>
                  <a:pt x="2288853" y="328278"/>
                </a:lnTo>
                <a:lnTo>
                  <a:pt x="2264814" y="328278"/>
                </a:lnTo>
                <a:lnTo>
                  <a:pt x="2242589" y="397185"/>
                </a:lnTo>
                <a:lnTo>
                  <a:pt x="2242362" y="397185"/>
                </a:lnTo>
                <a:lnTo>
                  <a:pt x="2219230" y="328278"/>
                </a:lnTo>
                <a:close/>
                <a:moveTo>
                  <a:pt x="1264915" y="328278"/>
                </a:moveTo>
                <a:lnTo>
                  <a:pt x="1264915" y="423025"/>
                </a:lnTo>
                <a:lnTo>
                  <a:pt x="1288728" y="423025"/>
                </a:lnTo>
                <a:lnTo>
                  <a:pt x="1288728" y="328278"/>
                </a:lnTo>
                <a:close/>
                <a:moveTo>
                  <a:pt x="2572049" y="326672"/>
                </a:moveTo>
                <a:cubicBezTo>
                  <a:pt x="2559643" y="326672"/>
                  <a:pt x="2549492" y="330841"/>
                  <a:pt x="2542048" y="341727"/>
                </a:cubicBezTo>
                <a:lnTo>
                  <a:pt x="2541597" y="341727"/>
                </a:lnTo>
                <a:lnTo>
                  <a:pt x="2541597" y="328757"/>
                </a:lnTo>
                <a:lnTo>
                  <a:pt x="2519040" y="328757"/>
                </a:lnTo>
                <a:lnTo>
                  <a:pt x="2519040" y="423025"/>
                </a:lnTo>
                <a:lnTo>
                  <a:pt x="2542951" y="423025"/>
                </a:lnTo>
                <a:lnTo>
                  <a:pt x="2542951" y="376933"/>
                </a:lnTo>
                <a:cubicBezTo>
                  <a:pt x="2542951" y="364889"/>
                  <a:pt x="2546560" y="345665"/>
                  <a:pt x="2563929" y="345665"/>
                </a:cubicBezTo>
                <a:cubicBezTo>
                  <a:pt x="2579268" y="345665"/>
                  <a:pt x="2579493" y="361183"/>
                  <a:pt x="2579493" y="372764"/>
                </a:cubicBezTo>
                <a:lnTo>
                  <a:pt x="2579493" y="423025"/>
                </a:lnTo>
                <a:lnTo>
                  <a:pt x="2603178" y="423025"/>
                </a:lnTo>
                <a:lnTo>
                  <a:pt x="2603178" y="363499"/>
                </a:lnTo>
                <a:cubicBezTo>
                  <a:pt x="2603178" y="342422"/>
                  <a:pt x="2593930" y="326672"/>
                  <a:pt x="2572049" y="326672"/>
                </a:cubicBezTo>
                <a:close/>
                <a:moveTo>
                  <a:pt x="2456568" y="326672"/>
                </a:moveTo>
                <a:cubicBezTo>
                  <a:pt x="2428366" y="326672"/>
                  <a:pt x="2414265" y="349030"/>
                  <a:pt x="2414265" y="376227"/>
                </a:cubicBezTo>
                <a:cubicBezTo>
                  <a:pt x="2414265" y="406882"/>
                  <a:pt x="2431947" y="424630"/>
                  <a:pt x="2461940" y="424630"/>
                </a:cubicBezTo>
                <a:cubicBezTo>
                  <a:pt x="2474698" y="424630"/>
                  <a:pt x="2484546" y="422095"/>
                  <a:pt x="2493275" y="417255"/>
                </a:cubicBezTo>
                <a:lnTo>
                  <a:pt x="2493275" y="397433"/>
                </a:lnTo>
                <a:cubicBezTo>
                  <a:pt x="2484322" y="402503"/>
                  <a:pt x="2474474" y="406882"/>
                  <a:pt x="2463059" y="406882"/>
                </a:cubicBezTo>
                <a:cubicBezTo>
                  <a:pt x="2448287" y="406882"/>
                  <a:pt x="2437991" y="398354"/>
                  <a:pt x="2436871" y="383142"/>
                </a:cubicBezTo>
                <a:lnTo>
                  <a:pt x="2499990" y="383142"/>
                </a:lnTo>
                <a:cubicBezTo>
                  <a:pt x="2499990" y="350413"/>
                  <a:pt x="2490366" y="326672"/>
                  <a:pt x="2456568" y="326672"/>
                </a:cubicBezTo>
                <a:close/>
                <a:moveTo>
                  <a:pt x="2349888" y="326672"/>
                </a:moveTo>
                <a:cubicBezTo>
                  <a:pt x="2335661" y="326672"/>
                  <a:pt x="2325724" y="341496"/>
                  <a:pt x="2324820" y="350297"/>
                </a:cubicBezTo>
                <a:lnTo>
                  <a:pt x="2324369" y="350297"/>
                </a:lnTo>
                <a:lnTo>
                  <a:pt x="2324369" y="328757"/>
                </a:lnTo>
                <a:lnTo>
                  <a:pt x="2303140" y="328757"/>
                </a:lnTo>
                <a:lnTo>
                  <a:pt x="2303140" y="423025"/>
                </a:lnTo>
                <a:lnTo>
                  <a:pt x="2327079" y="423025"/>
                </a:lnTo>
                <a:lnTo>
                  <a:pt x="2327079" y="388514"/>
                </a:lnTo>
                <a:cubicBezTo>
                  <a:pt x="2327079" y="374849"/>
                  <a:pt x="2327079" y="350065"/>
                  <a:pt x="2346501" y="350065"/>
                </a:cubicBezTo>
                <a:lnTo>
                  <a:pt x="2357115" y="352150"/>
                </a:lnTo>
                <a:lnTo>
                  <a:pt x="2357115" y="327367"/>
                </a:lnTo>
                <a:cubicBezTo>
                  <a:pt x="2354631" y="326672"/>
                  <a:pt x="2352147" y="326672"/>
                  <a:pt x="2349888" y="326672"/>
                </a:cubicBezTo>
                <a:close/>
                <a:moveTo>
                  <a:pt x="2142354" y="326672"/>
                </a:moveTo>
                <a:cubicBezTo>
                  <a:pt x="2113854" y="326672"/>
                  <a:pt x="2099940" y="349030"/>
                  <a:pt x="2099940" y="376227"/>
                </a:cubicBezTo>
                <a:cubicBezTo>
                  <a:pt x="2099940" y="406882"/>
                  <a:pt x="2117444" y="424630"/>
                  <a:pt x="2147515" y="424630"/>
                </a:cubicBezTo>
                <a:cubicBezTo>
                  <a:pt x="2160307" y="424630"/>
                  <a:pt x="2170405" y="422095"/>
                  <a:pt x="2178933" y="417255"/>
                </a:cubicBezTo>
                <a:lnTo>
                  <a:pt x="2178933" y="397433"/>
                </a:lnTo>
                <a:cubicBezTo>
                  <a:pt x="2170181" y="402503"/>
                  <a:pt x="2160082" y="406882"/>
                  <a:pt x="2148637" y="406882"/>
                </a:cubicBezTo>
                <a:cubicBezTo>
                  <a:pt x="2134051" y="406882"/>
                  <a:pt x="2123728" y="398354"/>
                  <a:pt x="2122606" y="383142"/>
                </a:cubicBezTo>
                <a:lnTo>
                  <a:pt x="2185665" y="383142"/>
                </a:lnTo>
                <a:cubicBezTo>
                  <a:pt x="2185665" y="350413"/>
                  <a:pt x="2176240" y="326672"/>
                  <a:pt x="2142354" y="326672"/>
                </a:cubicBezTo>
                <a:close/>
                <a:moveTo>
                  <a:pt x="1797867" y="326672"/>
                </a:moveTo>
                <a:cubicBezTo>
                  <a:pt x="1769367" y="326672"/>
                  <a:pt x="1755453" y="349030"/>
                  <a:pt x="1755453" y="376227"/>
                </a:cubicBezTo>
                <a:cubicBezTo>
                  <a:pt x="1755453" y="406882"/>
                  <a:pt x="1772957" y="424630"/>
                  <a:pt x="1803028" y="424630"/>
                </a:cubicBezTo>
                <a:cubicBezTo>
                  <a:pt x="1815820" y="424630"/>
                  <a:pt x="1825694" y="422095"/>
                  <a:pt x="1834446" y="417255"/>
                </a:cubicBezTo>
                <a:lnTo>
                  <a:pt x="1834446" y="397433"/>
                </a:lnTo>
                <a:cubicBezTo>
                  <a:pt x="1825469" y="402503"/>
                  <a:pt x="1815595" y="406882"/>
                  <a:pt x="1804150" y="406882"/>
                </a:cubicBezTo>
                <a:cubicBezTo>
                  <a:pt x="1789339" y="406882"/>
                  <a:pt x="1779241" y="398354"/>
                  <a:pt x="1778119" y="383142"/>
                </a:cubicBezTo>
                <a:lnTo>
                  <a:pt x="1841178" y="383142"/>
                </a:lnTo>
                <a:cubicBezTo>
                  <a:pt x="1841178" y="350413"/>
                  <a:pt x="1831528" y="326672"/>
                  <a:pt x="1797867" y="326672"/>
                </a:cubicBezTo>
                <a:close/>
                <a:moveTo>
                  <a:pt x="1628825" y="326672"/>
                </a:moveTo>
                <a:cubicBezTo>
                  <a:pt x="1599930" y="326672"/>
                  <a:pt x="1584003" y="348108"/>
                  <a:pt x="1584003" y="375305"/>
                </a:cubicBezTo>
                <a:cubicBezTo>
                  <a:pt x="1584003" y="403886"/>
                  <a:pt x="1599475" y="424630"/>
                  <a:pt x="1629735" y="424630"/>
                </a:cubicBezTo>
                <a:cubicBezTo>
                  <a:pt x="1639519" y="424630"/>
                  <a:pt x="1646800" y="423939"/>
                  <a:pt x="1653853" y="421634"/>
                </a:cubicBezTo>
                <a:lnTo>
                  <a:pt x="1652715" y="401351"/>
                </a:lnTo>
                <a:cubicBezTo>
                  <a:pt x="1648620" y="403195"/>
                  <a:pt x="1641112" y="405730"/>
                  <a:pt x="1634286" y="405730"/>
                </a:cubicBezTo>
                <a:cubicBezTo>
                  <a:pt x="1617449" y="405730"/>
                  <a:pt x="1609258" y="392592"/>
                  <a:pt x="1609258" y="375305"/>
                </a:cubicBezTo>
                <a:cubicBezTo>
                  <a:pt x="1609258" y="357558"/>
                  <a:pt x="1618814" y="345572"/>
                  <a:pt x="1633603" y="345572"/>
                </a:cubicBezTo>
                <a:cubicBezTo>
                  <a:pt x="1641112" y="345572"/>
                  <a:pt x="1645662" y="346955"/>
                  <a:pt x="1649985" y="349030"/>
                </a:cubicBezTo>
                <a:lnTo>
                  <a:pt x="1652260" y="329668"/>
                </a:lnTo>
                <a:cubicBezTo>
                  <a:pt x="1645662" y="327824"/>
                  <a:pt x="1638609" y="326672"/>
                  <a:pt x="1628825" y="326672"/>
                </a:cubicBezTo>
                <a:close/>
                <a:moveTo>
                  <a:pt x="1527992" y="326672"/>
                </a:moveTo>
                <a:cubicBezTo>
                  <a:pt x="1499492" y="326672"/>
                  <a:pt x="1485578" y="349030"/>
                  <a:pt x="1485578" y="376227"/>
                </a:cubicBezTo>
                <a:cubicBezTo>
                  <a:pt x="1485578" y="406882"/>
                  <a:pt x="1503082" y="424630"/>
                  <a:pt x="1533153" y="424630"/>
                </a:cubicBezTo>
                <a:cubicBezTo>
                  <a:pt x="1545945" y="424630"/>
                  <a:pt x="1555819" y="422095"/>
                  <a:pt x="1564571" y="417255"/>
                </a:cubicBezTo>
                <a:lnTo>
                  <a:pt x="1564571" y="397433"/>
                </a:lnTo>
                <a:cubicBezTo>
                  <a:pt x="1555819" y="402503"/>
                  <a:pt x="1545720" y="406882"/>
                  <a:pt x="1534275" y="406882"/>
                </a:cubicBezTo>
                <a:cubicBezTo>
                  <a:pt x="1519464" y="406882"/>
                  <a:pt x="1509366" y="398354"/>
                  <a:pt x="1508244" y="383142"/>
                </a:cubicBezTo>
                <a:lnTo>
                  <a:pt x="1571303" y="383142"/>
                </a:lnTo>
                <a:cubicBezTo>
                  <a:pt x="1571303" y="350413"/>
                  <a:pt x="1561653" y="326672"/>
                  <a:pt x="1527992" y="326672"/>
                </a:cubicBezTo>
                <a:close/>
                <a:moveTo>
                  <a:pt x="1442366" y="326672"/>
                </a:moveTo>
                <a:cubicBezTo>
                  <a:pt x="1423606" y="326672"/>
                  <a:pt x="1406203" y="335661"/>
                  <a:pt x="1406203" y="355714"/>
                </a:cubicBezTo>
                <a:cubicBezTo>
                  <a:pt x="1406203" y="389596"/>
                  <a:pt x="1447790" y="377149"/>
                  <a:pt x="1447790" y="395358"/>
                </a:cubicBezTo>
                <a:cubicBezTo>
                  <a:pt x="1447790" y="404577"/>
                  <a:pt x="1438297" y="406882"/>
                  <a:pt x="1432195" y="406882"/>
                </a:cubicBezTo>
                <a:cubicBezTo>
                  <a:pt x="1424058" y="406882"/>
                  <a:pt x="1416148" y="404577"/>
                  <a:pt x="1408689" y="400659"/>
                </a:cubicBezTo>
                <a:lnTo>
                  <a:pt x="1407107" y="420712"/>
                </a:lnTo>
                <a:cubicBezTo>
                  <a:pt x="1415922" y="423017"/>
                  <a:pt x="1425188" y="424630"/>
                  <a:pt x="1434229" y="424630"/>
                </a:cubicBezTo>
                <a:cubicBezTo>
                  <a:pt x="1453893" y="424630"/>
                  <a:pt x="1472878" y="416102"/>
                  <a:pt x="1472878" y="394205"/>
                </a:cubicBezTo>
                <a:cubicBezTo>
                  <a:pt x="1472878" y="360323"/>
                  <a:pt x="1431291" y="369774"/>
                  <a:pt x="1431291" y="354792"/>
                </a:cubicBezTo>
                <a:cubicBezTo>
                  <a:pt x="1431291" y="346725"/>
                  <a:pt x="1438976" y="344420"/>
                  <a:pt x="1445304" y="344420"/>
                </a:cubicBezTo>
                <a:cubicBezTo>
                  <a:pt x="1454119" y="344420"/>
                  <a:pt x="1459543" y="346033"/>
                  <a:pt x="1466775" y="348568"/>
                </a:cubicBezTo>
                <a:lnTo>
                  <a:pt x="1468358" y="330129"/>
                </a:lnTo>
                <a:cubicBezTo>
                  <a:pt x="1460899" y="328516"/>
                  <a:pt x="1453667" y="326672"/>
                  <a:pt x="1442366" y="326672"/>
                </a:cubicBezTo>
                <a:close/>
                <a:moveTo>
                  <a:pt x="1349277" y="326672"/>
                </a:moveTo>
                <a:cubicBezTo>
                  <a:pt x="1320552" y="326672"/>
                  <a:pt x="1306190" y="349030"/>
                  <a:pt x="1306190" y="376227"/>
                </a:cubicBezTo>
                <a:cubicBezTo>
                  <a:pt x="1306190" y="406882"/>
                  <a:pt x="1324200" y="424630"/>
                  <a:pt x="1354748" y="424630"/>
                </a:cubicBezTo>
                <a:cubicBezTo>
                  <a:pt x="1367742" y="424630"/>
                  <a:pt x="1377773" y="422095"/>
                  <a:pt x="1386664" y="417255"/>
                </a:cubicBezTo>
                <a:lnTo>
                  <a:pt x="1386664" y="397433"/>
                </a:lnTo>
                <a:cubicBezTo>
                  <a:pt x="1377545" y="402503"/>
                  <a:pt x="1367514" y="406882"/>
                  <a:pt x="1355888" y="406882"/>
                </a:cubicBezTo>
                <a:cubicBezTo>
                  <a:pt x="1340842" y="406882"/>
                  <a:pt x="1330355" y="398354"/>
                  <a:pt x="1329215" y="383142"/>
                </a:cubicBezTo>
                <a:lnTo>
                  <a:pt x="1393503" y="383142"/>
                </a:lnTo>
                <a:cubicBezTo>
                  <a:pt x="1393503" y="350413"/>
                  <a:pt x="1383700" y="326672"/>
                  <a:pt x="1349277" y="326672"/>
                </a:cubicBezTo>
                <a:close/>
                <a:moveTo>
                  <a:pt x="2004690" y="315431"/>
                </a:moveTo>
                <a:lnTo>
                  <a:pt x="2018867" y="315431"/>
                </a:lnTo>
                <a:cubicBezTo>
                  <a:pt x="2039903" y="315431"/>
                  <a:pt x="2060253" y="331072"/>
                  <a:pt x="2060253" y="358675"/>
                </a:cubicBezTo>
                <a:cubicBezTo>
                  <a:pt x="2060253" y="386277"/>
                  <a:pt x="2039903" y="402149"/>
                  <a:pt x="2018867" y="402149"/>
                </a:cubicBezTo>
                <a:lnTo>
                  <a:pt x="2004690" y="402149"/>
                </a:lnTo>
                <a:close/>
                <a:moveTo>
                  <a:pt x="2657900" y="302583"/>
                </a:moveTo>
                <a:lnTo>
                  <a:pt x="2633692" y="310398"/>
                </a:lnTo>
                <a:lnTo>
                  <a:pt x="2633692" y="329015"/>
                </a:lnTo>
                <a:lnTo>
                  <a:pt x="2615878" y="329015"/>
                </a:lnTo>
                <a:lnTo>
                  <a:pt x="2615878" y="346943"/>
                </a:lnTo>
                <a:lnTo>
                  <a:pt x="2633692" y="346943"/>
                </a:lnTo>
                <a:lnTo>
                  <a:pt x="2633692" y="394520"/>
                </a:lnTo>
                <a:cubicBezTo>
                  <a:pt x="2633692" y="412908"/>
                  <a:pt x="2644197" y="424630"/>
                  <a:pt x="2663153" y="424630"/>
                </a:cubicBezTo>
                <a:cubicBezTo>
                  <a:pt x="2670232" y="424630"/>
                  <a:pt x="2675942" y="423940"/>
                  <a:pt x="2680966" y="422561"/>
                </a:cubicBezTo>
                <a:lnTo>
                  <a:pt x="2680281" y="403255"/>
                </a:lnTo>
                <a:cubicBezTo>
                  <a:pt x="2677540" y="404863"/>
                  <a:pt x="2673430" y="405783"/>
                  <a:pt x="2669090" y="405783"/>
                </a:cubicBezTo>
                <a:cubicBezTo>
                  <a:pt x="2659955" y="405783"/>
                  <a:pt x="2657900" y="398428"/>
                  <a:pt x="2657900" y="390383"/>
                </a:cubicBezTo>
                <a:lnTo>
                  <a:pt x="2657900" y="346943"/>
                </a:lnTo>
                <a:lnTo>
                  <a:pt x="2679367" y="346943"/>
                </a:lnTo>
                <a:lnTo>
                  <a:pt x="2679367" y="329015"/>
                </a:lnTo>
                <a:lnTo>
                  <a:pt x="2657900" y="329015"/>
                </a:lnTo>
                <a:close/>
                <a:moveTo>
                  <a:pt x="1979290" y="294555"/>
                </a:moveTo>
                <a:lnTo>
                  <a:pt x="1979290" y="423026"/>
                </a:lnTo>
                <a:lnTo>
                  <a:pt x="2013308" y="423026"/>
                </a:lnTo>
                <a:cubicBezTo>
                  <a:pt x="2051635" y="423026"/>
                  <a:pt x="2085653" y="409736"/>
                  <a:pt x="2085653" y="358674"/>
                </a:cubicBezTo>
                <a:cubicBezTo>
                  <a:pt x="2085653" y="307845"/>
                  <a:pt x="2051635" y="294555"/>
                  <a:pt x="2013308" y="294555"/>
                </a:cubicBezTo>
                <a:close/>
                <a:moveTo>
                  <a:pt x="1199567" y="292948"/>
                </a:moveTo>
                <a:cubicBezTo>
                  <a:pt x="1157374" y="292948"/>
                  <a:pt x="1131565" y="317436"/>
                  <a:pt x="1131565" y="361099"/>
                </a:cubicBezTo>
                <a:cubicBezTo>
                  <a:pt x="1131565" y="404069"/>
                  <a:pt x="1159394" y="424630"/>
                  <a:pt x="1199567" y="424630"/>
                </a:cubicBezTo>
                <a:cubicBezTo>
                  <a:pt x="1212808" y="424630"/>
                  <a:pt x="1226498" y="421858"/>
                  <a:pt x="1239515" y="418161"/>
                </a:cubicBezTo>
                <a:lnTo>
                  <a:pt x="1239515" y="349548"/>
                </a:lnTo>
                <a:lnTo>
                  <a:pt x="1189468" y="349548"/>
                </a:lnTo>
                <a:lnTo>
                  <a:pt x="1189468" y="369647"/>
                </a:lnTo>
                <a:lnTo>
                  <a:pt x="1215726" y="369647"/>
                </a:lnTo>
                <a:lnTo>
                  <a:pt x="1215726" y="402914"/>
                </a:lnTo>
                <a:cubicBezTo>
                  <a:pt x="1211462" y="403838"/>
                  <a:pt x="1206300" y="404762"/>
                  <a:pt x="1199567" y="404762"/>
                </a:cubicBezTo>
                <a:cubicBezTo>
                  <a:pt x="1173084" y="404762"/>
                  <a:pt x="1157374" y="385125"/>
                  <a:pt x="1157374" y="359251"/>
                </a:cubicBezTo>
                <a:cubicBezTo>
                  <a:pt x="1157374" y="333146"/>
                  <a:pt x="1173533" y="313047"/>
                  <a:pt x="1202260" y="313047"/>
                </a:cubicBezTo>
                <a:cubicBezTo>
                  <a:pt x="1212135" y="313047"/>
                  <a:pt x="1224703" y="315357"/>
                  <a:pt x="1234129" y="319746"/>
                </a:cubicBezTo>
                <a:lnTo>
                  <a:pt x="1235700" y="298262"/>
                </a:lnTo>
                <a:cubicBezTo>
                  <a:pt x="1225152" y="295027"/>
                  <a:pt x="1213930" y="292948"/>
                  <a:pt x="1199567" y="292948"/>
                </a:cubicBezTo>
                <a:close/>
                <a:moveTo>
                  <a:pt x="2371403" y="288131"/>
                </a:moveTo>
                <a:lnTo>
                  <a:pt x="2371403" y="312219"/>
                </a:lnTo>
                <a:lnTo>
                  <a:pt x="2395216" y="312219"/>
                </a:lnTo>
                <a:lnTo>
                  <a:pt x="2395216" y="288131"/>
                </a:lnTo>
                <a:close/>
                <a:moveTo>
                  <a:pt x="1669728" y="288131"/>
                </a:moveTo>
                <a:lnTo>
                  <a:pt x="1669728" y="423025"/>
                </a:lnTo>
                <a:lnTo>
                  <a:pt x="1693385" y="423025"/>
                </a:lnTo>
                <a:lnTo>
                  <a:pt x="1693385" y="377365"/>
                </a:lnTo>
                <a:lnTo>
                  <a:pt x="1693608" y="377365"/>
                </a:lnTo>
                <a:lnTo>
                  <a:pt x="1723960" y="423025"/>
                </a:lnTo>
                <a:lnTo>
                  <a:pt x="1753866" y="423025"/>
                </a:lnTo>
                <a:lnTo>
                  <a:pt x="1715926" y="370875"/>
                </a:lnTo>
                <a:lnTo>
                  <a:pt x="1749626" y="328692"/>
                </a:lnTo>
                <a:lnTo>
                  <a:pt x="1721952" y="328692"/>
                </a:lnTo>
                <a:lnTo>
                  <a:pt x="1693608" y="366471"/>
                </a:lnTo>
                <a:lnTo>
                  <a:pt x="1693385" y="366471"/>
                </a:lnTo>
                <a:lnTo>
                  <a:pt x="1693385" y="288131"/>
                </a:lnTo>
                <a:close/>
                <a:moveTo>
                  <a:pt x="1264915" y="288131"/>
                </a:moveTo>
                <a:lnTo>
                  <a:pt x="1264915" y="312219"/>
                </a:lnTo>
                <a:lnTo>
                  <a:pt x="1288728" y="312219"/>
                </a:lnTo>
                <a:lnTo>
                  <a:pt x="1288728" y="288131"/>
                </a:lnTo>
                <a:close/>
                <a:moveTo>
                  <a:pt x="520037" y="288131"/>
                </a:moveTo>
                <a:cubicBezTo>
                  <a:pt x="431677" y="288131"/>
                  <a:pt x="360040" y="361523"/>
                  <a:pt x="360040" y="452046"/>
                </a:cubicBezTo>
                <a:cubicBezTo>
                  <a:pt x="360040" y="541413"/>
                  <a:pt x="432129" y="615731"/>
                  <a:pt x="520037" y="615731"/>
                </a:cubicBezTo>
                <a:lnTo>
                  <a:pt x="839580" y="615731"/>
                </a:lnTo>
                <a:cubicBezTo>
                  <a:pt x="927714" y="615731"/>
                  <a:pt x="999803" y="541877"/>
                  <a:pt x="999803" y="452046"/>
                </a:cubicBezTo>
                <a:cubicBezTo>
                  <a:pt x="999803" y="361523"/>
                  <a:pt x="927940" y="288131"/>
                  <a:pt x="839580" y="288131"/>
                </a:cubicBezTo>
                <a:lnTo>
                  <a:pt x="651560" y="288131"/>
                </a:lnTo>
                <a:lnTo>
                  <a:pt x="651560" y="422875"/>
                </a:lnTo>
                <a:lnTo>
                  <a:pt x="520037" y="422875"/>
                </a:lnTo>
                <a:lnTo>
                  <a:pt x="520037" y="480987"/>
                </a:lnTo>
                <a:lnTo>
                  <a:pt x="651560" y="480987"/>
                </a:lnTo>
                <a:lnTo>
                  <a:pt x="651560" y="557620"/>
                </a:lnTo>
                <a:lnTo>
                  <a:pt x="520037" y="557620"/>
                </a:lnTo>
                <a:cubicBezTo>
                  <a:pt x="463089" y="557620"/>
                  <a:pt x="416762" y="510390"/>
                  <a:pt x="416762" y="452046"/>
                </a:cubicBezTo>
                <a:cubicBezTo>
                  <a:pt x="416762" y="393703"/>
                  <a:pt x="463089" y="346242"/>
                  <a:pt x="520037" y="346242"/>
                </a:cubicBezTo>
                <a:lnTo>
                  <a:pt x="585799" y="346242"/>
                </a:lnTo>
                <a:lnTo>
                  <a:pt x="585799" y="288131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896000" tIns="237600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59" name="Bild blank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217025" cy="5184775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33" name="Bild Currency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1900238" y="2482155"/>
                </a:moveTo>
                <a:lnTo>
                  <a:pt x="1900238" y="2525018"/>
                </a:lnTo>
                <a:lnTo>
                  <a:pt x="1943101" y="2525018"/>
                </a:lnTo>
                <a:lnTo>
                  <a:pt x="1943101" y="2482155"/>
                </a:lnTo>
                <a:close/>
                <a:moveTo>
                  <a:pt x="833438" y="2447230"/>
                </a:moveTo>
                <a:lnTo>
                  <a:pt x="833438" y="2455636"/>
                </a:lnTo>
                <a:lnTo>
                  <a:pt x="831982" y="2476468"/>
                </a:lnTo>
                <a:cubicBezTo>
                  <a:pt x="830162" y="2481950"/>
                  <a:pt x="826886" y="2486701"/>
                  <a:pt x="821790" y="2490721"/>
                </a:cubicBezTo>
                <a:cubicBezTo>
                  <a:pt x="814873" y="2495472"/>
                  <a:pt x="807593" y="2498030"/>
                  <a:pt x="799949" y="2498030"/>
                </a:cubicBezTo>
                <a:cubicBezTo>
                  <a:pt x="793033" y="2498030"/>
                  <a:pt x="787572" y="2495837"/>
                  <a:pt x="783204" y="2491452"/>
                </a:cubicBezTo>
                <a:cubicBezTo>
                  <a:pt x="778836" y="2487066"/>
                  <a:pt x="776288" y="2481950"/>
                  <a:pt x="776288" y="2476102"/>
                </a:cubicBezTo>
                <a:cubicBezTo>
                  <a:pt x="776288" y="2470255"/>
                  <a:pt x="779200" y="2465138"/>
                  <a:pt x="784660" y="2461118"/>
                </a:cubicBezTo>
                <a:lnTo>
                  <a:pt x="807593" y="2453809"/>
                </a:lnTo>
                <a:cubicBezTo>
                  <a:pt x="819606" y="2451250"/>
                  <a:pt x="827978" y="2449057"/>
                  <a:pt x="833438" y="2447230"/>
                </a:cubicBezTo>
                <a:close/>
                <a:moveTo>
                  <a:pt x="1594826" y="2396430"/>
                </a:moveTo>
                <a:cubicBezTo>
                  <a:pt x="1605680" y="2396430"/>
                  <a:pt x="1614725" y="2400390"/>
                  <a:pt x="1622323" y="2408670"/>
                </a:cubicBezTo>
                <a:cubicBezTo>
                  <a:pt x="1629559" y="2417310"/>
                  <a:pt x="1633539" y="2429189"/>
                  <a:pt x="1633539" y="2444669"/>
                </a:cubicBezTo>
                <a:cubicBezTo>
                  <a:pt x="1633539" y="2460509"/>
                  <a:pt x="1629559" y="2472389"/>
                  <a:pt x="1622323" y="2481028"/>
                </a:cubicBezTo>
                <a:cubicBezTo>
                  <a:pt x="1614725" y="2489308"/>
                  <a:pt x="1605680" y="2493268"/>
                  <a:pt x="1594826" y="2493268"/>
                </a:cubicBezTo>
                <a:cubicBezTo>
                  <a:pt x="1583610" y="2493268"/>
                  <a:pt x="1574565" y="2489308"/>
                  <a:pt x="1566967" y="2481028"/>
                </a:cubicBezTo>
                <a:cubicBezTo>
                  <a:pt x="1559369" y="2472389"/>
                  <a:pt x="1555751" y="2460509"/>
                  <a:pt x="1555751" y="2444669"/>
                </a:cubicBezTo>
                <a:lnTo>
                  <a:pt x="1566967" y="2408670"/>
                </a:lnTo>
                <a:cubicBezTo>
                  <a:pt x="1574565" y="2400390"/>
                  <a:pt x="1583610" y="2396430"/>
                  <a:pt x="1594826" y="2396430"/>
                </a:cubicBezTo>
                <a:close/>
                <a:moveTo>
                  <a:pt x="1708151" y="2364680"/>
                </a:moveTo>
                <a:lnTo>
                  <a:pt x="1708151" y="2465920"/>
                </a:lnTo>
                <a:cubicBezTo>
                  <a:pt x="1708151" y="2480851"/>
                  <a:pt x="1709941" y="2492868"/>
                  <a:pt x="1713522" y="2501244"/>
                </a:cubicBezTo>
                <a:cubicBezTo>
                  <a:pt x="1717461" y="2509620"/>
                  <a:pt x="1723549" y="2516540"/>
                  <a:pt x="1731785" y="2521274"/>
                </a:cubicBezTo>
                <a:cubicBezTo>
                  <a:pt x="1740379" y="2525644"/>
                  <a:pt x="1749689" y="2528193"/>
                  <a:pt x="1760431" y="2528193"/>
                </a:cubicBezTo>
                <a:cubicBezTo>
                  <a:pt x="1770457" y="2528193"/>
                  <a:pt x="1780484" y="2525644"/>
                  <a:pt x="1789794" y="2520910"/>
                </a:cubicBezTo>
                <a:cubicBezTo>
                  <a:pt x="1799104" y="2515811"/>
                  <a:pt x="1806624" y="2509256"/>
                  <a:pt x="1812353" y="2500516"/>
                </a:cubicBezTo>
                <a:lnTo>
                  <a:pt x="1812353" y="2524551"/>
                </a:lnTo>
                <a:lnTo>
                  <a:pt x="1851026" y="2524551"/>
                </a:lnTo>
                <a:lnTo>
                  <a:pt x="1851026" y="2364680"/>
                </a:lnTo>
                <a:lnTo>
                  <a:pt x="1809488" y="2364680"/>
                </a:lnTo>
                <a:lnTo>
                  <a:pt x="1809488" y="2432052"/>
                </a:lnTo>
                <a:cubicBezTo>
                  <a:pt x="1809488" y="2454995"/>
                  <a:pt x="1808414" y="2469562"/>
                  <a:pt x="1806266" y="2475388"/>
                </a:cubicBezTo>
                <a:cubicBezTo>
                  <a:pt x="1804117" y="2481215"/>
                  <a:pt x="1800536" y="2485949"/>
                  <a:pt x="1794807" y="2489955"/>
                </a:cubicBezTo>
                <a:cubicBezTo>
                  <a:pt x="1789078" y="2493961"/>
                  <a:pt x="1782632" y="2495782"/>
                  <a:pt x="1775829" y="2495782"/>
                </a:cubicBezTo>
                <a:cubicBezTo>
                  <a:pt x="1769383" y="2495782"/>
                  <a:pt x="1764370" y="2494689"/>
                  <a:pt x="1760431" y="2491412"/>
                </a:cubicBezTo>
                <a:cubicBezTo>
                  <a:pt x="1756134" y="2488498"/>
                  <a:pt x="1753269" y="2484493"/>
                  <a:pt x="1751837" y="2479394"/>
                </a:cubicBezTo>
                <a:cubicBezTo>
                  <a:pt x="1750405" y="2474296"/>
                  <a:pt x="1749689" y="2460821"/>
                  <a:pt x="1749689" y="2438243"/>
                </a:cubicBezTo>
                <a:lnTo>
                  <a:pt x="1749689" y="2364680"/>
                </a:lnTo>
                <a:close/>
                <a:moveTo>
                  <a:pt x="1333501" y="2364680"/>
                </a:moveTo>
                <a:lnTo>
                  <a:pt x="1393914" y="2524305"/>
                </a:lnTo>
                <a:cubicBezTo>
                  <a:pt x="1391382" y="2533375"/>
                  <a:pt x="1387764" y="2540631"/>
                  <a:pt x="1383061" y="2546435"/>
                </a:cubicBezTo>
                <a:cubicBezTo>
                  <a:pt x="1378359" y="2552240"/>
                  <a:pt x="1371124" y="2555142"/>
                  <a:pt x="1361356" y="2555142"/>
                </a:cubicBezTo>
                <a:cubicBezTo>
                  <a:pt x="1356292" y="2555142"/>
                  <a:pt x="1350142" y="2554416"/>
                  <a:pt x="1343630" y="2552965"/>
                </a:cubicBezTo>
                <a:lnTo>
                  <a:pt x="1347248" y="2585979"/>
                </a:lnTo>
                <a:cubicBezTo>
                  <a:pt x="1355206" y="2587793"/>
                  <a:pt x="1363165" y="2588518"/>
                  <a:pt x="1371124" y="2588518"/>
                </a:cubicBezTo>
                <a:cubicBezTo>
                  <a:pt x="1379082" y="2588518"/>
                  <a:pt x="1386317" y="2587793"/>
                  <a:pt x="1392829" y="2585979"/>
                </a:cubicBezTo>
                <a:cubicBezTo>
                  <a:pt x="1398979" y="2584528"/>
                  <a:pt x="1404405" y="2581988"/>
                  <a:pt x="1408746" y="2579086"/>
                </a:cubicBezTo>
                <a:cubicBezTo>
                  <a:pt x="1413087" y="2575821"/>
                  <a:pt x="1416705" y="2571830"/>
                  <a:pt x="1420322" y="2567114"/>
                </a:cubicBezTo>
                <a:cubicBezTo>
                  <a:pt x="1423578" y="2562035"/>
                  <a:pt x="1427195" y="2555142"/>
                  <a:pt x="1430813" y="2545710"/>
                </a:cubicBezTo>
                <a:lnTo>
                  <a:pt x="1440942" y="2518138"/>
                </a:lnTo>
                <a:lnTo>
                  <a:pt x="1497014" y="2364680"/>
                </a:lnTo>
                <a:lnTo>
                  <a:pt x="1453242" y="2364680"/>
                </a:lnTo>
                <a:lnTo>
                  <a:pt x="1416343" y="2477869"/>
                </a:lnTo>
                <a:lnTo>
                  <a:pt x="1378359" y="2364680"/>
                </a:lnTo>
                <a:close/>
                <a:moveTo>
                  <a:pt x="1593672" y="2361505"/>
                </a:moveTo>
                <a:cubicBezTo>
                  <a:pt x="1578301" y="2361505"/>
                  <a:pt x="1564361" y="2365137"/>
                  <a:pt x="1551850" y="2372037"/>
                </a:cubicBezTo>
                <a:cubicBezTo>
                  <a:pt x="1539697" y="2378937"/>
                  <a:pt x="1530046" y="2388742"/>
                  <a:pt x="1523254" y="2401815"/>
                </a:cubicBezTo>
                <a:cubicBezTo>
                  <a:pt x="1516463" y="2414889"/>
                  <a:pt x="1512888" y="2428689"/>
                  <a:pt x="1512888" y="2442489"/>
                </a:cubicBezTo>
                <a:cubicBezTo>
                  <a:pt x="1512888" y="2461010"/>
                  <a:pt x="1516463" y="2476625"/>
                  <a:pt x="1523254" y="2489336"/>
                </a:cubicBezTo>
                <a:cubicBezTo>
                  <a:pt x="1530046" y="2502046"/>
                  <a:pt x="1539697" y="2511851"/>
                  <a:pt x="1552923" y="2518388"/>
                </a:cubicBezTo>
                <a:cubicBezTo>
                  <a:pt x="1565791" y="2524925"/>
                  <a:pt x="1579731" y="2528193"/>
                  <a:pt x="1594029" y="2528193"/>
                </a:cubicBezTo>
                <a:cubicBezTo>
                  <a:pt x="1617264" y="2528193"/>
                  <a:pt x="1636566" y="2520204"/>
                  <a:pt x="1651936" y="2504225"/>
                </a:cubicBezTo>
                <a:cubicBezTo>
                  <a:pt x="1667307" y="2488609"/>
                  <a:pt x="1674813" y="2468636"/>
                  <a:pt x="1674813" y="2444304"/>
                </a:cubicBezTo>
                <a:cubicBezTo>
                  <a:pt x="1674813" y="2420336"/>
                  <a:pt x="1667307" y="2400726"/>
                  <a:pt x="1652294" y="2385110"/>
                </a:cubicBezTo>
                <a:cubicBezTo>
                  <a:pt x="1636923" y="2369495"/>
                  <a:pt x="1617621" y="2361505"/>
                  <a:pt x="1593672" y="2361505"/>
                </a:cubicBezTo>
                <a:close/>
                <a:moveTo>
                  <a:pt x="1005774" y="2361505"/>
                </a:moveTo>
                <a:cubicBezTo>
                  <a:pt x="984466" y="2361505"/>
                  <a:pt x="967130" y="2370609"/>
                  <a:pt x="953406" y="2388818"/>
                </a:cubicBezTo>
                <a:lnTo>
                  <a:pt x="953406" y="2365147"/>
                </a:lnTo>
                <a:lnTo>
                  <a:pt x="914401" y="2365147"/>
                </a:lnTo>
                <a:lnTo>
                  <a:pt x="914401" y="2525018"/>
                </a:lnTo>
                <a:lnTo>
                  <a:pt x="956295" y="2525018"/>
                </a:lnTo>
                <a:lnTo>
                  <a:pt x="956295" y="2452548"/>
                </a:lnTo>
                <a:cubicBezTo>
                  <a:pt x="956295" y="2434704"/>
                  <a:pt x="957379" y="2422686"/>
                  <a:pt x="959546" y="2415767"/>
                </a:cubicBezTo>
                <a:cubicBezTo>
                  <a:pt x="961713" y="2409212"/>
                  <a:pt x="965685" y="2404113"/>
                  <a:pt x="971464" y="2399743"/>
                </a:cubicBezTo>
                <a:cubicBezTo>
                  <a:pt x="977242" y="2395737"/>
                  <a:pt x="983743" y="2393916"/>
                  <a:pt x="990966" y="2393916"/>
                </a:cubicBezTo>
                <a:cubicBezTo>
                  <a:pt x="996745" y="2393916"/>
                  <a:pt x="1001440" y="2395373"/>
                  <a:pt x="1005413" y="2398286"/>
                </a:cubicBezTo>
                <a:cubicBezTo>
                  <a:pt x="1009385" y="2400836"/>
                  <a:pt x="1012636" y="2404842"/>
                  <a:pt x="1014442" y="2409940"/>
                </a:cubicBezTo>
                <a:cubicBezTo>
                  <a:pt x="1016247" y="2415038"/>
                  <a:pt x="1016970" y="2426328"/>
                  <a:pt x="1016970" y="2443444"/>
                </a:cubicBezTo>
                <a:lnTo>
                  <a:pt x="1016970" y="2525018"/>
                </a:lnTo>
                <a:lnTo>
                  <a:pt x="1058864" y="2525018"/>
                </a:lnTo>
                <a:lnTo>
                  <a:pt x="1058864" y="2425599"/>
                </a:lnTo>
                <a:cubicBezTo>
                  <a:pt x="1058864" y="2413217"/>
                  <a:pt x="1058142" y="2403749"/>
                  <a:pt x="1056697" y="2397194"/>
                </a:cubicBezTo>
                <a:cubicBezTo>
                  <a:pt x="1054891" y="2390639"/>
                  <a:pt x="1052363" y="2384812"/>
                  <a:pt x="1048390" y="2379350"/>
                </a:cubicBezTo>
                <a:cubicBezTo>
                  <a:pt x="1044418" y="2374251"/>
                  <a:pt x="1038639" y="2369881"/>
                  <a:pt x="1031055" y="2366604"/>
                </a:cubicBezTo>
                <a:cubicBezTo>
                  <a:pt x="1023471" y="2363326"/>
                  <a:pt x="1014803" y="2361505"/>
                  <a:pt x="1005774" y="2361505"/>
                </a:cubicBezTo>
                <a:close/>
                <a:moveTo>
                  <a:pt x="808000" y="2361505"/>
                </a:moveTo>
                <a:cubicBezTo>
                  <a:pt x="787404" y="2361505"/>
                  <a:pt x="771868" y="2365137"/>
                  <a:pt x="761389" y="2372763"/>
                </a:cubicBezTo>
                <a:cubicBezTo>
                  <a:pt x="750911" y="2380026"/>
                  <a:pt x="743685" y="2391284"/>
                  <a:pt x="739349" y="2406899"/>
                </a:cubicBezTo>
                <a:lnTo>
                  <a:pt x="777649" y="2413799"/>
                </a:lnTo>
                <a:cubicBezTo>
                  <a:pt x="780178" y="2406536"/>
                  <a:pt x="783430" y="2401089"/>
                  <a:pt x="787766" y="2398184"/>
                </a:cubicBezTo>
                <a:cubicBezTo>
                  <a:pt x="791740" y="2395279"/>
                  <a:pt x="797521" y="2393826"/>
                  <a:pt x="805109" y="2393826"/>
                </a:cubicBezTo>
                <a:cubicBezTo>
                  <a:pt x="816310" y="2393826"/>
                  <a:pt x="823898" y="2395642"/>
                  <a:pt x="827872" y="2398910"/>
                </a:cubicBezTo>
                <a:cubicBezTo>
                  <a:pt x="831847" y="2402542"/>
                  <a:pt x="833653" y="2408352"/>
                  <a:pt x="833653" y="2416341"/>
                </a:cubicBezTo>
                <a:lnTo>
                  <a:pt x="833653" y="2420699"/>
                </a:lnTo>
                <a:cubicBezTo>
                  <a:pt x="826066" y="2423605"/>
                  <a:pt x="812697" y="2427236"/>
                  <a:pt x="792824" y="2430868"/>
                </a:cubicBezTo>
                <a:cubicBezTo>
                  <a:pt x="778371" y="2433773"/>
                  <a:pt x="767170" y="2437041"/>
                  <a:pt x="759583" y="2440673"/>
                </a:cubicBezTo>
                <a:cubicBezTo>
                  <a:pt x="751995" y="2444668"/>
                  <a:pt x="745853" y="2449752"/>
                  <a:pt x="741517" y="2457015"/>
                </a:cubicBezTo>
                <a:cubicBezTo>
                  <a:pt x="737181" y="2463915"/>
                  <a:pt x="735013" y="2471904"/>
                  <a:pt x="735013" y="2480983"/>
                </a:cubicBezTo>
                <a:cubicBezTo>
                  <a:pt x="735013" y="2494783"/>
                  <a:pt x="739710" y="2506041"/>
                  <a:pt x="749104" y="2514756"/>
                </a:cubicBezTo>
                <a:cubicBezTo>
                  <a:pt x="758499" y="2523835"/>
                  <a:pt x="771506" y="2528193"/>
                  <a:pt x="787766" y="2528193"/>
                </a:cubicBezTo>
                <a:cubicBezTo>
                  <a:pt x="797160" y="2528193"/>
                  <a:pt x="805832" y="2526377"/>
                  <a:pt x="814142" y="2523109"/>
                </a:cubicBezTo>
                <a:cubicBezTo>
                  <a:pt x="822091" y="2519477"/>
                  <a:pt x="829679" y="2514030"/>
                  <a:pt x="836905" y="2507130"/>
                </a:cubicBezTo>
                <a:lnTo>
                  <a:pt x="838350" y="2512214"/>
                </a:lnTo>
                <a:cubicBezTo>
                  <a:pt x="840157" y="2517662"/>
                  <a:pt x="841602" y="2521656"/>
                  <a:pt x="842686" y="2524562"/>
                </a:cubicBezTo>
                <a:lnTo>
                  <a:pt x="884238" y="2524562"/>
                </a:lnTo>
                <a:cubicBezTo>
                  <a:pt x="880264" y="2516935"/>
                  <a:pt x="877734" y="2509672"/>
                  <a:pt x="876650" y="2503135"/>
                </a:cubicBezTo>
                <a:cubicBezTo>
                  <a:pt x="875205" y="2496599"/>
                  <a:pt x="874482" y="2486067"/>
                  <a:pt x="874482" y="2472267"/>
                </a:cubicBezTo>
                <a:lnTo>
                  <a:pt x="874844" y="2422878"/>
                </a:lnTo>
                <a:cubicBezTo>
                  <a:pt x="874844" y="2404721"/>
                  <a:pt x="873037" y="2392010"/>
                  <a:pt x="869424" y="2385110"/>
                </a:cubicBezTo>
                <a:cubicBezTo>
                  <a:pt x="865449" y="2378210"/>
                  <a:pt x="859307" y="2372763"/>
                  <a:pt x="849913" y="2368405"/>
                </a:cubicBezTo>
                <a:cubicBezTo>
                  <a:pt x="840880" y="2363684"/>
                  <a:pt x="826788" y="2361505"/>
                  <a:pt x="808000" y="2361505"/>
                </a:cubicBezTo>
                <a:close/>
                <a:moveTo>
                  <a:pt x="1898651" y="2304355"/>
                </a:moveTo>
                <a:lnTo>
                  <a:pt x="1898651" y="2355953"/>
                </a:lnTo>
                <a:lnTo>
                  <a:pt x="1909700" y="2467868"/>
                </a:lnTo>
                <a:lnTo>
                  <a:pt x="1934008" y="2467868"/>
                </a:lnTo>
                <a:lnTo>
                  <a:pt x="1944689" y="2355953"/>
                </a:lnTo>
                <a:lnTo>
                  <a:pt x="1944689" y="2304355"/>
                </a:lnTo>
                <a:close/>
                <a:moveTo>
                  <a:pt x="1098551" y="2304355"/>
                </a:moveTo>
                <a:lnTo>
                  <a:pt x="1098551" y="2525018"/>
                </a:lnTo>
                <a:lnTo>
                  <a:pt x="1140280" y="2525018"/>
                </a:lnTo>
                <a:lnTo>
                  <a:pt x="1140280" y="2474040"/>
                </a:lnTo>
                <a:lnTo>
                  <a:pt x="1159705" y="2453284"/>
                </a:lnTo>
                <a:lnTo>
                  <a:pt x="1199635" y="2525018"/>
                </a:lnTo>
                <a:lnTo>
                  <a:pt x="1244601" y="2525018"/>
                </a:lnTo>
                <a:lnTo>
                  <a:pt x="1186685" y="2423426"/>
                </a:lnTo>
                <a:lnTo>
                  <a:pt x="1240644" y="2365165"/>
                </a:lnTo>
                <a:lnTo>
                  <a:pt x="1189203" y="2365165"/>
                </a:lnTo>
                <a:lnTo>
                  <a:pt x="1140280" y="2421605"/>
                </a:lnTo>
                <a:lnTo>
                  <a:pt x="1140280" y="2304355"/>
                </a:lnTo>
                <a:close/>
                <a:moveTo>
                  <a:pt x="560388" y="2304355"/>
                </a:moveTo>
                <a:lnTo>
                  <a:pt x="560388" y="2525018"/>
                </a:lnTo>
                <a:lnTo>
                  <a:pt x="602644" y="2525018"/>
                </a:lnTo>
                <a:lnTo>
                  <a:pt x="602644" y="2444909"/>
                </a:lnTo>
                <a:cubicBezTo>
                  <a:pt x="602643" y="2431437"/>
                  <a:pt x="603727" y="2421241"/>
                  <a:pt x="606255" y="2414323"/>
                </a:cubicBezTo>
                <a:cubicBezTo>
                  <a:pt x="608783" y="2407404"/>
                  <a:pt x="612756" y="2402306"/>
                  <a:pt x="618173" y="2399029"/>
                </a:cubicBezTo>
                <a:cubicBezTo>
                  <a:pt x="623591" y="2395752"/>
                  <a:pt x="630091" y="2393931"/>
                  <a:pt x="636953" y="2393931"/>
                </a:cubicBezTo>
                <a:cubicBezTo>
                  <a:pt x="643093" y="2393931"/>
                  <a:pt x="648149" y="2395388"/>
                  <a:pt x="652122" y="2397937"/>
                </a:cubicBezTo>
                <a:cubicBezTo>
                  <a:pt x="656095" y="2400486"/>
                  <a:pt x="658984" y="2404127"/>
                  <a:pt x="660429" y="2408496"/>
                </a:cubicBezTo>
                <a:cubicBezTo>
                  <a:pt x="662234" y="2413230"/>
                  <a:pt x="662957" y="2423790"/>
                  <a:pt x="662957" y="2440540"/>
                </a:cubicBezTo>
                <a:lnTo>
                  <a:pt x="662957" y="2525018"/>
                </a:lnTo>
                <a:lnTo>
                  <a:pt x="704851" y="2525018"/>
                </a:lnTo>
                <a:lnTo>
                  <a:pt x="704851" y="2431437"/>
                </a:lnTo>
                <a:cubicBezTo>
                  <a:pt x="704851" y="2416871"/>
                  <a:pt x="704129" y="2406312"/>
                  <a:pt x="702684" y="2399393"/>
                </a:cubicBezTo>
                <a:cubicBezTo>
                  <a:pt x="701239" y="2392839"/>
                  <a:pt x="698711" y="2386649"/>
                  <a:pt x="694739" y="2380823"/>
                </a:cubicBezTo>
                <a:cubicBezTo>
                  <a:pt x="690766" y="2375361"/>
                  <a:pt x="684987" y="2370627"/>
                  <a:pt x="677042" y="2366986"/>
                </a:cubicBezTo>
                <a:cubicBezTo>
                  <a:pt x="669458" y="2363344"/>
                  <a:pt x="660790" y="2361524"/>
                  <a:pt x="651038" y="2361524"/>
                </a:cubicBezTo>
                <a:cubicBezTo>
                  <a:pt x="632258" y="2361524"/>
                  <a:pt x="616006" y="2369534"/>
                  <a:pt x="602644" y="2385556"/>
                </a:cubicBezTo>
                <a:lnTo>
                  <a:pt x="602644" y="2304355"/>
                </a:lnTo>
                <a:close/>
                <a:moveTo>
                  <a:pt x="360363" y="2304355"/>
                </a:moveTo>
                <a:lnTo>
                  <a:pt x="360363" y="2341861"/>
                </a:lnTo>
                <a:lnTo>
                  <a:pt x="424983" y="2341861"/>
                </a:lnTo>
                <a:lnTo>
                  <a:pt x="424983" y="2525018"/>
                </a:lnTo>
                <a:lnTo>
                  <a:pt x="468781" y="2525018"/>
                </a:lnTo>
                <a:lnTo>
                  <a:pt x="468781" y="2341861"/>
                </a:lnTo>
                <a:lnTo>
                  <a:pt x="533401" y="2341861"/>
                </a:lnTo>
                <a:lnTo>
                  <a:pt x="533401" y="2304355"/>
                </a:lnTo>
                <a:close/>
                <a:moveTo>
                  <a:pt x="2713053" y="529313"/>
                </a:moveTo>
                <a:cubicBezTo>
                  <a:pt x="2726646" y="529313"/>
                  <a:pt x="2732566" y="542369"/>
                  <a:pt x="2732566" y="558690"/>
                </a:cubicBezTo>
                <a:cubicBezTo>
                  <a:pt x="2732566" y="574545"/>
                  <a:pt x="2726646" y="587836"/>
                  <a:pt x="2712176" y="587836"/>
                </a:cubicBezTo>
                <a:cubicBezTo>
                  <a:pt x="2698801" y="587836"/>
                  <a:pt x="2692443" y="572214"/>
                  <a:pt x="2692443" y="559157"/>
                </a:cubicBezTo>
                <a:cubicBezTo>
                  <a:pt x="2692443" y="544701"/>
                  <a:pt x="2697486" y="529313"/>
                  <a:pt x="2713053" y="529313"/>
                </a:cubicBezTo>
                <a:close/>
                <a:moveTo>
                  <a:pt x="2605108" y="529313"/>
                </a:moveTo>
                <a:cubicBezTo>
                  <a:pt x="2620596" y="529313"/>
                  <a:pt x="2627897" y="543106"/>
                  <a:pt x="2627897" y="557850"/>
                </a:cubicBezTo>
                <a:cubicBezTo>
                  <a:pt x="2627897" y="574021"/>
                  <a:pt x="2623030" y="591382"/>
                  <a:pt x="2605108" y="591382"/>
                </a:cubicBezTo>
                <a:cubicBezTo>
                  <a:pt x="2587408" y="591382"/>
                  <a:pt x="2582540" y="573784"/>
                  <a:pt x="2582540" y="557850"/>
                </a:cubicBezTo>
                <a:cubicBezTo>
                  <a:pt x="2582540" y="543581"/>
                  <a:pt x="2589841" y="529313"/>
                  <a:pt x="2605108" y="529313"/>
                </a:cubicBezTo>
                <a:close/>
                <a:moveTo>
                  <a:pt x="2446358" y="529313"/>
                </a:moveTo>
                <a:cubicBezTo>
                  <a:pt x="2461846" y="529313"/>
                  <a:pt x="2469147" y="543106"/>
                  <a:pt x="2469147" y="557850"/>
                </a:cubicBezTo>
                <a:cubicBezTo>
                  <a:pt x="2469147" y="574021"/>
                  <a:pt x="2464501" y="591382"/>
                  <a:pt x="2446358" y="591382"/>
                </a:cubicBezTo>
                <a:cubicBezTo>
                  <a:pt x="2428658" y="591382"/>
                  <a:pt x="2423790" y="573784"/>
                  <a:pt x="2423790" y="557850"/>
                </a:cubicBezTo>
                <a:cubicBezTo>
                  <a:pt x="2423790" y="543581"/>
                  <a:pt x="2431313" y="529313"/>
                  <a:pt x="2446358" y="529313"/>
                </a:cubicBezTo>
                <a:close/>
                <a:moveTo>
                  <a:pt x="2043507" y="529313"/>
                </a:moveTo>
                <a:cubicBezTo>
                  <a:pt x="2056658" y="529313"/>
                  <a:pt x="2062009" y="539169"/>
                  <a:pt x="2062677" y="550594"/>
                </a:cubicBezTo>
                <a:lnTo>
                  <a:pt x="2022554" y="550594"/>
                </a:lnTo>
                <a:cubicBezTo>
                  <a:pt x="2023445" y="538498"/>
                  <a:pt x="2030356" y="529313"/>
                  <a:pt x="2043507" y="529313"/>
                </a:cubicBezTo>
                <a:close/>
                <a:moveTo>
                  <a:pt x="1530622" y="529313"/>
                </a:moveTo>
                <a:cubicBezTo>
                  <a:pt x="1543773" y="529313"/>
                  <a:pt x="1549124" y="539169"/>
                  <a:pt x="1549792" y="550594"/>
                </a:cubicBezTo>
                <a:lnTo>
                  <a:pt x="1509669" y="550594"/>
                </a:lnTo>
                <a:cubicBezTo>
                  <a:pt x="1510783" y="538498"/>
                  <a:pt x="1517471" y="529313"/>
                  <a:pt x="1530622" y="529313"/>
                </a:cubicBezTo>
                <a:close/>
                <a:moveTo>
                  <a:pt x="2770947" y="513353"/>
                </a:moveTo>
                <a:lnTo>
                  <a:pt x="2806272" y="612237"/>
                </a:lnTo>
                <a:cubicBezTo>
                  <a:pt x="2806272" y="622194"/>
                  <a:pt x="2800347" y="629142"/>
                  <a:pt x="2790775" y="629142"/>
                </a:cubicBezTo>
                <a:cubicBezTo>
                  <a:pt x="2784849" y="629142"/>
                  <a:pt x="2781203" y="628447"/>
                  <a:pt x="2778240" y="627521"/>
                </a:cubicBezTo>
                <a:lnTo>
                  <a:pt x="2776645" y="645584"/>
                </a:lnTo>
                <a:cubicBezTo>
                  <a:pt x="2782114" y="647205"/>
                  <a:pt x="2788040" y="648131"/>
                  <a:pt x="2793737" y="648131"/>
                </a:cubicBezTo>
                <a:cubicBezTo>
                  <a:pt x="2819035" y="648131"/>
                  <a:pt x="2824504" y="627521"/>
                  <a:pt x="2832253" y="606679"/>
                </a:cubicBezTo>
                <a:lnTo>
                  <a:pt x="2866894" y="513353"/>
                </a:lnTo>
                <a:lnTo>
                  <a:pt x="2842509" y="513353"/>
                </a:lnTo>
                <a:lnTo>
                  <a:pt x="2820174" y="582132"/>
                </a:lnTo>
                <a:lnTo>
                  <a:pt x="2819718" y="582132"/>
                </a:lnTo>
                <a:lnTo>
                  <a:pt x="2797612" y="513353"/>
                </a:lnTo>
                <a:close/>
                <a:moveTo>
                  <a:pt x="1771345" y="513353"/>
                </a:moveTo>
                <a:lnTo>
                  <a:pt x="1806169" y="612237"/>
                </a:lnTo>
                <a:cubicBezTo>
                  <a:pt x="1806169" y="622194"/>
                  <a:pt x="1800142" y="629142"/>
                  <a:pt x="1790766" y="629142"/>
                </a:cubicBezTo>
                <a:cubicBezTo>
                  <a:pt x="1784962" y="629142"/>
                  <a:pt x="1781614" y="628447"/>
                  <a:pt x="1778488" y="627521"/>
                </a:cubicBezTo>
                <a:lnTo>
                  <a:pt x="1776926" y="645584"/>
                </a:lnTo>
                <a:cubicBezTo>
                  <a:pt x="1782507" y="647205"/>
                  <a:pt x="1788087" y="648131"/>
                  <a:pt x="1793668" y="648131"/>
                </a:cubicBezTo>
                <a:cubicBezTo>
                  <a:pt x="1818447" y="648131"/>
                  <a:pt x="1823804" y="627521"/>
                  <a:pt x="1831394" y="606679"/>
                </a:cubicBezTo>
                <a:lnTo>
                  <a:pt x="1865548" y="513353"/>
                </a:lnTo>
                <a:lnTo>
                  <a:pt x="1841439" y="513353"/>
                </a:lnTo>
                <a:lnTo>
                  <a:pt x="1819563" y="582132"/>
                </a:lnTo>
                <a:lnTo>
                  <a:pt x="1819339" y="582132"/>
                </a:lnTo>
                <a:lnTo>
                  <a:pt x="1797463" y="513353"/>
                </a:lnTo>
                <a:close/>
                <a:moveTo>
                  <a:pt x="1246249" y="513353"/>
                </a:moveTo>
                <a:lnTo>
                  <a:pt x="1246249" y="572514"/>
                </a:lnTo>
                <a:cubicBezTo>
                  <a:pt x="1246249" y="593462"/>
                  <a:pt x="1255645" y="609116"/>
                  <a:pt x="1277874" y="609116"/>
                </a:cubicBezTo>
                <a:cubicBezTo>
                  <a:pt x="1290479" y="609116"/>
                  <a:pt x="1301020" y="603361"/>
                  <a:pt x="1308354" y="594153"/>
                </a:cubicBezTo>
                <a:lnTo>
                  <a:pt x="1308812" y="594153"/>
                </a:lnTo>
                <a:lnTo>
                  <a:pt x="1308812" y="607044"/>
                </a:lnTo>
                <a:lnTo>
                  <a:pt x="1331729" y="607044"/>
                </a:lnTo>
                <a:lnTo>
                  <a:pt x="1331729" y="513353"/>
                </a:lnTo>
                <a:lnTo>
                  <a:pt x="1307437" y="513353"/>
                </a:lnTo>
                <a:lnTo>
                  <a:pt x="1307437" y="559163"/>
                </a:lnTo>
                <a:cubicBezTo>
                  <a:pt x="1307437" y="571133"/>
                  <a:pt x="1303770" y="590240"/>
                  <a:pt x="1286124" y="590240"/>
                </a:cubicBezTo>
                <a:cubicBezTo>
                  <a:pt x="1270541" y="590238"/>
                  <a:pt x="1270312" y="574816"/>
                  <a:pt x="1270312" y="563306"/>
                </a:cubicBezTo>
                <a:lnTo>
                  <a:pt x="1270312" y="513353"/>
                </a:lnTo>
                <a:close/>
                <a:moveTo>
                  <a:pt x="2705284" y="509806"/>
                </a:moveTo>
                <a:cubicBezTo>
                  <a:pt x="2677842" y="509806"/>
                  <a:pt x="2666276" y="536210"/>
                  <a:pt x="2666276" y="559108"/>
                </a:cubicBezTo>
                <a:cubicBezTo>
                  <a:pt x="2666276" y="584576"/>
                  <a:pt x="2676708" y="607241"/>
                  <a:pt x="2703922" y="607241"/>
                </a:cubicBezTo>
                <a:cubicBezTo>
                  <a:pt x="2717303" y="607241"/>
                  <a:pt x="2727962" y="600231"/>
                  <a:pt x="2732498" y="592054"/>
                </a:cubicBezTo>
                <a:lnTo>
                  <a:pt x="2732951" y="592054"/>
                </a:lnTo>
                <a:cubicBezTo>
                  <a:pt x="2732951" y="608409"/>
                  <a:pt x="2731590" y="628972"/>
                  <a:pt x="2705056" y="628972"/>
                </a:cubicBezTo>
                <a:cubicBezTo>
                  <a:pt x="2697573" y="628972"/>
                  <a:pt x="2685553" y="624766"/>
                  <a:pt x="2678296" y="620560"/>
                </a:cubicBezTo>
                <a:lnTo>
                  <a:pt x="2676255" y="641588"/>
                </a:lnTo>
                <a:cubicBezTo>
                  <a:pt x="2687821" y="646496"/>
                  <a:pt x="2698707" y="648131"/>
                  <a:pt x="2708232" y="648131"/>
                </a:cubicBezTo>
                <a:cubicBezTo>
                  <a:pt x="2746785" y="648131"/>
                  <a:pt x="2756990" y="623831"/>
                  <a:pt x="2756990" y="597895"/>
                </a:cubicBezTo>
                <a:lnTo>
                  <a:pt x="2756990" y="512143"/>
                </a:lnTo>
                <a:lnTo>
                  <a:pt x="2733858" y="512143"/>
                </a:lnTo>
                <a:lnTo>
                  <a:pt x="2733858" y="524994"/>
                </a:lnTo>
                <a:lnTo>
                  <a:pt x="2733632" y="524994"/>
                </a:lnTo>
                <a:cubicBezTo>
                  <a:pt x="2727055" y="514245"/>
                  <a:pt x="2717530" y="509806"/>
                  <a:pt x="2705284" y="509806"/>
                </a:cubicBezTo>
                <a:close/>
                <a:moveTo>
                  <a:pt x="2605977" y="509806"/>
                </a:moveTo>
                <a:cubicBezTo>
                  <a:pt x="2578887" y="509806"/>
                  <a:pt x="2558117" y="528922"/>
                  <a:pt x="2558117" y="560160"/>
                </a:cubicBezTo>
                <a:cubicBezTo>
                  <a:pt x="2558117" y="587435"/>
                  <a:pt x="2575726" y="609116"/>
                  <a:pt x="2605977" y="609116"/>
                </a:cubicBezTo>
                <a:cubicBezTo>
                  <a:pt x="2636455" y="609116"/>
                  <a:pt x="2654064" y="587435"/>
                  <a:pt x="2654064" y="560160"/>
                </a:cubicBezTo>
                <a:cubicBezTo>
                  <a:pt x="2654064" y="528922"/>
                  <a:pt x="2633295" y="509806"/>
                  <a:pt x="2605977" y="509806"/>
                </a:cubicBezTo>
                <a:close/>
                <a:moveTo>
                  <a:pt x="2446239" y="509806"/>
                </a:moveTo>
                <a:cubicBezTo>
                  <a:pt x="2418721" y="509806"/>
                  <a:pt x="2397623" y="528922"/>
                  <a:pt x="2397623" y="560160"/>
                </a:cubicBezTo>
                <a:cubicBezTo>
                  <a:pt x="2397623" y="587435"/>
                  <a:pt x="2415511" y="609116"/>
                  <a:pt x="2446239" y="609116"/>
                </a:cubicBezTo>
                <a:cubicBezTo>
                  <a:pt x="2477199" y="609116"/>
                  <a:pt x="2495315" y="587435"/>
                  <a:pt x="2495315" y="560160"/>
                </a:cubicBezTo>
                <a:cubicBezTo>
                  <a:pt x="2495315" y="528922"/>
                  <a:pt x="2473988" y="509806"/>
                  <a:pt x="2446239" y="509806"/>
                </a:cubicBezTo>
                <a:close/>
                <a:moveTo>
                  <a:pt x="2347452" y="509806"/>
                </a:moveTo>
                <a:cubicBezTo>
                  <a:pt x="2335105" y="509806"/>
                  <a:pt x="2325003" y="514250"/>
                  <a:pt x="2317370" y="525010"/>
                </a:cubicBezTo>
                <a:lnTo>
                  <a:pt x="2317145" y="525010"/>
                </a:lnTo>
                <a:lnTo>
                  <a:pt x="2317145" y="512145"/>
                </a:lnTo>
                <a:lnTo>
                  <a:pt x="2294696" y="512145"/>
                </a:lnTo>
                <a:lnTo>
                  <a:pt x="2294696" y="607343"/>
                </a:lnTo>
                <a:lnTo>
                  <a:pt x="2318268" y="607343"/>
                </a:lnTo>
                <a:lnTo>
                  <a:pt x="2318268" y="560797"/>
                </a:lnTo>
                <a:cubicBezTo>
                  <a:pt x="2318268" y="548400"/>
                  <a:pt x="2322084" y="529220"/>
                  <a:pt x="2339370" y="529220"/>
                </a:cubicBezTo>
                <a:cubicBezTo>
                  <a:pt x="2354636" y="529220"/>
                  <a:pt x="2354636" y="544891"/>
                  <a:pt x="2354636" y="556352"/>
                </a:cubicBezTo>
                <a:lnTo>
                  <a:pt x="2354636" y="607343"/>
                </a:lnTo>
                <a:lnTo>
                  <a:pt x="2378432" y="607343"/>
                </a:lnTo>
                <a:lnTo>
                  <a:pt x="2378432" y="547230"/>
                </a:lnTo>
                <a:cubicBezTo>
                  <a:pt x="2378432" y="525711"/>
                  <a:pt x="2369003" y="509806"/>
                  <a:pt x="2347452" y="509806"/>
                </a:cubicBezTo>
                <a:close/>
                <a:moveTo>
                  <a:pt x="2144090" y="509806"/>
                </a:moveTo>
                <a:cubicBezTo>
                  <a:pt x="2115223" y="509806"/>
                  <a:pt x="2099312" y="531720"/>
                  <a:pt x="2099312" y="558995"/>
                </a:cubicBezTo>
                <a:cubicBezTo>
                  <a:pt x="2099312" y="587902"/>
                  <a:pt x="2114541" y="609116"/>
                  <a:pt x="2144999" y="609116"/>
                </a:cubicBezTo>
                <a:cubicBezTo>
                  <a:pt x="2154772" y="609116"/>
                  <a:pt x="2162046" y="608184"/>
                  <a:pt x="2169092" y="606085"/>
                </a:cubicBezTo>
                <a:lnTo>
                  <a:pt x="2167956" y="585571"/>
                </a:lnTo>
                <a:cubicBezTo>
                  <a:pt x="2163864" y="587436"/>
                  <a:pt x="2156364" y="590000"/>
                  <a:pt x="2149545" y="590000"/>
                </a:cubicBezTo>
                <a:cubicBezTo>
                  <a:pt x="2132497" y="590000"/>
                  <a:pt x="2124542" y="576479"/>
                  <a:pt x="2124542" y="558995"/>
                </a:cubicBezTo>
                <a:cubicBezTo>
                  <a:pt x="2124542" y="541278"/>
                  <a:pt x="2134088" y="529155"/>
                  <a:pt x="2148863" y="529155"/>
                </a:cubicBezTo>
                <a:cubicBezTo>
                  <a:pt x="2156364" y="529155"/>
                  <a:pt x="2160909" y="530554"/>
                  <a:pt x="2165228" y="532652"/>
                </a:cubicBezTo>
                <a:lnTo>
                  <a:pt x="2167501" y="513070"/>
                </a:lnTo>
                <a:cubicBezTo>
                  <a:pt x="2160682" y="510972"/>
                  <a:pt x="2153863" y="509806"/>
                  <a:pt x="2144090" y="509806"/>
                </a:cubicBezTo>
                <a:close/>
                <a:moveTo>
                  <a:pt x="2041945" y="509806"/>
                </a:moveTo>
                <a:cubicBezTo>
                  <a:pt x="2013750" y="509806"/>
                  <a:pt x="1999876" y="532652"/>
                  <a:pt x="1999876" y="559927"/>
                </a:cubicBezTo>
                <a:cubicBezTo>
                  <a:pt x="1999876" y="591165"/>
                  <a:pt x="2017330" y="609116"/>
                  <a:pt x="2047316" y="609116"/>
                </a:cubicBezTo>
                <a:cubicBezTo>
                  <a:pt x="2060070" y="609116"/>
                  <a:pt x="2069917" y="606552"/>
                  <a:pt x="2078643" y="601656"/>
                </a:cubicBezTo>
                <a:lnTo>
                  <a:pt x="2078643" y="581607"/>
                </a:lnTo>
                <a:cubicBezTo>
                  <a:pt x="2069692" y="586736"/>
                  <a:pt x="2059846" y="591165"/>
                  <a:pt x="2048434" y="591165"/>
                </a:cubicBezTo>
                <a:cubicBezTo>
                  <a:pt x="2033665" y="591165"/>
                  <a:pt x="2023372" y="582307"/>
                  <a:pt x="2022477" y="567154"/>
                </a:cubicBezTo>
                <a:lnTo>
                  <a:pt x="2085356" y="567154"/>
                </a:lnTo>
                <a:cubicBezTo>
                  <a:pt x="2085356" y="534050"/>
                  <a:pt x="2075734" y="509806"/>
                  <a:pt x="2041945" y="509806"/>
                </a:cubicBezTo>
                <a:close/>
                <a:moveTo>
                  <a:pt x="1739990" y="509806"/>
                </a:moveTo>
                <a:cubicBezTo>
                  <a:pt x="1711845" y="509806"/>
                  <a:pt x="1696332" y="531720"/>
                  <a:pt x="1696332" y="558995"/>
                </a:cubicBezTo>
                <a:cubicBezTo>
                  <a:pt x="1696332" y="587902"/>
                  <a:pt x="1711180" y="609116"/>
                  <a:pt x="1740876" y="609116"/>
                </a:cubicBezTo>
                <a:cubicBezTo>
                  <a:pt x="1750405" y="609116"/>
                  <a:pt x="1757497" y="608184"/>
                  <a:pt x="1764367" y="606085"/>
                </a:cubicBezTo>
                <a:lnTo>
                  <a:pt x="1763259" y="585571"/>
                </a:lnTo>
                <a:cubicBezTo>
                  <a:pt x="1759270" y="587436"/>
                  <a:pt x="1751735" y="590000"/>
                  <a:pt x="1745308" y="590000"/>
                </a:cubicBezTo>
                <a:cubicBezTo>
                  <a:pt x="1728687" y="590000"/>
                  <a:pt x="1720931" y="576479"/>
                  <a:pt x="1720931" y="558995"/>
                </a:cubicBezTo>
                <a:cubicBezTo>
                  <a:pt x="1720931" y="541278"/>
                  <a:pt x="1730239" y="529155"/>
                  <a:pt x="1744643" y="529155"/>
                </a:cubicBezTo>
                <a:cubicBezTo>
                  <a:pt x="1751735" y="529155"/>
                  <a:pt x="1756389" y="530554"/>
                  <a:pt x="1760600" y="532652"/>
                </a:cubicBezTo>
                <a:lnTo>
                  <a:pt x="1762594" y="513070"/>
                </a:lnTo>
                <a:cubicBezTo>
                  <a:pt x="1756167" y="510972"/>
                  <a:pt x="1749297" y="509806"/>
                  <a:pt x="1739990" y="509806"/>
                </a:cubicBezTo>
                <a:close/>
                <a:moveTo>
                  <a:pt x="1645516" y="509806"/>
                </a:moveTo>
                <a:cubicBezTo>
                  <a:pt x="1632911" y="509806"/>
                  <a:pt x="1622599" y="514251"/>
                  <a:pt x="1615036" y="525010"/>
                </a:cubicBezTo>
                <a:lnTo>
                  <a:pt x="1614578" y="525010"/>
                </a:lnTo>
                <a:lnTo>
                  <a:pt x="1614578" y="512145"/>
                </a:lnTo>
                <a:lnTo>
                  <a:pt x="1591661" y="512145"/>
                </a:lnTo>
                <a:lnTo>
                  <a:pt x="1591661" y="607343"/>
                </a:lnTo>
                <a:lnTo>
                  <a:pt x="1615953" y="607343"/>
                </a:lnTo>
                <a:lnTo>
                  <a:pt x="1615953" y="560797"/>
                </a:lnTo>
                <a:cubicBezTo>
                  <a:pt x="1615953" y="548400"/>
                  <a:pt x="1619620" y="529220"/>
                  <a:pt x="1637266" y="529220"/>
                </a:cubicBezTo>
                <a:cubicBezTo>
                  <a:pt x="1652849" y="529221"/>
                  <a:pt x="1653078" y="544891"/>
                  <a:pt x="1653078" y="556352"/>
                </a:cubicBezTo>
                <a:lnTo>
                  <a:pt x="1653078" y="607343"/>
                </a:lnTo>
                <a:lnTo>
                  <a:pt x="1677141" y="607343"/>
                </a:lnTo>
                <a:lnTo>
                  <a:pt x="1677141" y="547230"/>
                </a:lnTo>
                <a:cubicBezTo>
                  <a:pt x="1677141" y="525711"/>
                  <a:pt x="1667745" y="509806"/>
                  <a:pt x="1645516" y="509806"/>
                </a:cubicBezTo>
                <a:close/>
                <a:moveTo>
                  <a:pt x="1529283" y="509806"/>
                </a:moveTo>
                <a:cubicBezTo>
                  <a:pt x="1500865" y="509806"/>
                  <a:pt x="1486991" y="532652"/>
                  <a:pt x="1486991" y="559927"/>
                </a:cubicBezTo>
                <a:cubicBezTo>
                  <a:pt x="1486991" y="591165"/>
                  <a:pt x="1504445" y="609116"/>
                  <a:pt x="1534431" y="609116"/>
                </a:cubicBezTo>
                <a:cubicBezTo>
                  <a:pt x="1547185" y="609116"/>
                  <a:pt x="1557032" y="606552"/>
                  <a:pt x="1565758" y="601656"/>
                </a:cubicBezTo>
                <a:lnTo>
                  <a:pt x="1565758" y="581607"/>
                </a:lnTo>
                <a:cubicBezTo>
                  <a:pt x="1557032" y="586736"/>
                  <a:pt x="1546961" y="591165"/>
                  <a:pt x="1535549" y="591165"/>
                </a:cubicBezTo>
                <a:cubicBezTo>
                  <a:pt x="1521004" y="591165"/>
                  <a:pt x="1510711" y="582307"/>
                  <a:pt x="1509592" y="567155"/>
                </a:cubicBezTo>
                <a:lnTo>
                  <a:pt x="1572471" y="567155"/>
                </a:lnTo>
                <a:cubicBezTo>
                  <a:pt x="1572471" y="534050"/>
                  <a:pt x="1562849" y="509806"/>
                  <a:pt x="1529283" y="509806"/>
                </a:cubicBezTo>
                <a:close/>
                <a:moveTo>
                  <a:pt x="1472576" y="509806"/>
                </a:moveTo>
                <a:cubicBezTo>
                  <a:pt x="1458380" y="509806"/>
                  <a:pt x="1448691" y="524776"/>
                  <a:pt x="1447565" y="533664"/>
                </a:cubicBezTo>
                <a:lnTo>
                  <a:pt x="1447114" y="533664"/>
                </a:lnTo>
                <a:lnTo>
                  <a:pt x="1447114" y="512145"/>
                </a:lnTo>
                <a:lnTo>
                  <a:pt x="1425933" y="512145"/>
                </a:lnTo>
                <a:lnTo>
                  <a:pt x="1425933" y="607343"/>
                </a:lnTo>
                <a:lnTo>
                  <a:pt x="1449818" y="607343"/>
                </a:lnTo>
                <a:lnTo>
                  <a:pt x="1449818" y="572258"/>
                </a:lnTo>
                <a:cubicBezTo>
                  <a:pt x="1449818" y="558691"/>
                  <a:pt x="1449818" y="533664"/>
                  <a:pt x="1469196" y="533664"/>
                </a:cubicBezTo>
                <a:lnTo>
                  <a:pt x="1480012" y="535535"/>
                </a:lnTo>
                <a:lnTo>
                  <a:pt x="1480012" y="510742"/>
                </a:lnTo>
                <a:cubicBezTo>
                  <a:pt x="1477533" y="509806"/>
                  <a:pt x="1474829" y="509806"/>
                  <a:pt x="1472576" y="509806"/>
                </a:cubicBezTo>
                <a:close/>
                <a:moveTo>
                  <a:pt x="1402991" y="509806"/>
                </a:moveTo>
                <a:cubicBezTo>
                  <a:pt x="1388736" y="509807"/>
                  <a:pt x="1379007" y="524776"/>
                  <a:pt x="1377875" y="533664"/>
                </a:cubicBezTo>
                <a:lnTo>
                  <a:pt x="1377423" y="533664"/>
                </a:lnTo>
                <a:lnTo>
                  <a:pt x="1377423" y="512145"/>
                </a:lnTo>
                <a:lnTo>
                  <a:pt x="1356153" y="512145"/>
                </a:lnTo>
                <a:lnTo>
                  <a:pt x="1356153" y="607343"/>
                </a:lnTo>
                <a:lnTo>
                  <a:pt x="1380138" y="607343"/>
                </a:lnTo>
                <a:lnTo>
                  <a:pt x="1380138" y="572258"/>
                </a:lnTo>
                <a:cubicBezTo>
                  <a:pt x="1380138" y="558691"/>
                  <a:pt x="1380138" y="533664"/>
                  <a:pt x="1399597" y="533664"/>
                </a:cubicBezTo>
                <a:lnTo>
                  <a:pt x="1410232" y="535535"/>
                </a:lnTo>
                <a:lnTo>
                  <a:pt x="1410232" y="510742"/>
                </a:lnTo>
                <a:cubicBezTo>
                  <a:pt x="1407743" y="509806"/>
                  <a:pt x="1405254" y="509806"/>
                  <a:pt x="1402991" y="509806"/>
                </a:cubicBezTo>
                <a:close/>
                <a:moveTo>
                  <a:pt x="1914394" y="479658"/>
                </a:moveTo>
                <a:lnTo>
                  <a:pt x="1914394" y="499782"/>
                </a:lnTo>
                <a:lnTo>
                  <a:pt x="1950542" y="499782"/>
                </a:lnTo>
                <a:lnTo>
                  <a:pt x="1950542" y="607343"/>
                </a:lnTo>
                <a:lnTo>
                  <a:pt x="1975938" y="607343"/>
                </a:lnTo>
                <a:lnTo>
                  <a:pt x="1975938" y="499782"/>
                </a:lnTo>
                <a:lnTo>
                  <a:pt x="2012086" y="499782"/>
                </a:lnTo>
                <a:lnTo>
                  <a:pt x="2012086" y="479658"/>
                </a:lnTo>
                <a:close/>
                <a:moveTo>
                  <a:pt x="1201788" y="477885"/>
                </a:moveTo>
                <a:cubicBezTo>
                  <a:pt x="1159105" y="477885"/>
                  <a:pt x="1132856" y="502289"/>
                  <a:pt x="1132856" y="545573"/>
                </a:cubicBezTo>
                <a:cubicBezTo>
                  <a:pt x="1132856" y="588626"/>
                  <a:pt x="1161159" y="609116"/>
                  <a:pt x="1201788" y="609116"/>
                </a:cubicBezTo>
                <a:cubicBezTo>
                  <a:pt x="1211375" y="609116"/>
                  <a:pt x="1221418" y="607274"/>
                  <a:pt x="1230548" y="605202"/>
                </a:cubicBezTo>
                <a:lnTo>
                  <a:pt x="1229407" y="583791"/>
                </a:lnTo>
                <a:cubicBezTo>
                  <a:pt x="1223472" y="587014"/>
                  <a:pt x="1211831" y="589086"/>
                  <a:pt x="1201788" y="589086"/>
                </a:cubicBezTo>
                <a:cubicBezTo>
                  <a:pt x="1175083" y="589086"/>
                  <a:pt x="1159105" y="569747"/>
                  <a:pt x="1159105" y="543961"/>
                </a:cubicBezTo>
                <a:cubicBezTo>
                  <a:pt x="1159105" y="517945"/>
                  <a:pt x="1175311" y="497915"/>
                  <a:pt x="1201332" y="497915"/>
                </a:cubicBezTo>
                <a:cubicBezTo>
                  <a:pt x="1210234" y="497915"/>
                  <a:pt x="1218907" y="499066"/>
                  <a:pt x="1228494" y="504592"/>
                </a:cubicBezTo>
                <a:lnTo>
                  <a:pt x="1230320" y="483180"/>
                </a:lnTo>
                <a:cubicBezTo>
                  <a:pt x="1221190" y="479497"/>
                  <a:pt x="1210234" y="477885"/>
                  <a:pt x="1201788" y="477885"/>
                </a:cubicBezTo>
                <a:close/>
                <a:moveTo>
                  <a:pt x="2514504" y="472564"/>
                </a:moveTo>
                <a:lnTo>
                  <a:pt x="2514504" y="607342"/>
                </a:lnTo>
                <a:lnTo>
                  <a:pt x="2537182" y="607342"/>
                </a:lnTo>
                <a:lnTo>
                  <a:pt x="2537182" y="472564"/>
                </a:lnTo>
                <a:close/>
                <a:moveTo>
                  <a:pt x="2184793" y="472564"/>
                </a:moveTo>
                <a:lnTo>
                  <a:pt x="2184793" y="607342"/>
                </a:lnTo>
                <a:lnTo>
                  <a:pt x="2208856" y="607342"/>
                </a:lnTo>
                <a:lnTo>
                  <a:pt x="2208856" y="561258"/>
                </a:lnTo>
                <a:cubicBezTo>
                  <a:pt x="2208856" y="548985"/>
                  <a:pt x="2212752" y="529995"/>
                  <a:pt x="2230398" y="529995"/>
                </a:cubicBezTo>
                <a:cubicBezTo>
                  <a:pt x="2245752" y="529995"/>
                  <a:pt x="2245981" y="545511"/>
                  <a:pt x="2245981" y="556858"/>
                </a:cubicBezTo>
                <a:lnTo>
                  <a:pt x="2245981" y="607342"/>
                </a:lnTo>
                <a:lnTo>
                  <a:pt x="2270273" y="607342"/>
                </a:lnTo>
                <a:lnTo>
                  <a:pt x="2270273" y="547827"/>
                </a:lnTo>
                <a:cubicBezTo>
                  <a:pt x="2270273" y="526522"/>
                  <a:pt x="2260648" y="510774"/>
                  <a:pt x="2238648" y="510774"/>
                </a:cubicBezTo>
                <a:cubicBezTo>
                  <a:pt x="2225814" y="510774"/>
                  <a:pt x="2215502" y="516795"/>
                  <a:pt x="2209314" y="525827"/>
                </a:cubicBezTo>
                <a:lnTo>
                  <a:pt x="2208856" y="525827"/>
                </a:lnTo>
                <a:lnTo>
                  <a:pt x="2208856" y="472564"/>
                </a:lnTo>
                <a:close/>
                <a:moveTo>
                  <a:pt x="708942" y="346654"/>
                </a:moveTo>
                <a:lnTo>
                  <a:pt x="840763" y="346654"/>
                </a:lnTo>
                <a:cubicBezTo>
                  <a:pt x="897938" y="346654"/>
                  <a:pt x="944450" y="394437"/>
                  <a:pt x="944450" y="453174"/>
                </a:cubicBezTo>
                <a:cubicBezTo>
                  <a:pt x="944450" y="511912"/>
                  <a:pt x="897938" y="559461"/>
                  <a:pt x="840763" y="559461"/>
                </a:cubicBezTo>
                <a:lnTo>
                  <a:pt x="708942" y="559461"/>
                </a:lnTo>
                <a:lnTo>
                  <a:pt x="708942" y="482310"/>
                </a:lnTo>
                <a:lnTo>
                  <a:pt x="840989" y="482310"/>
                </a:lnTo>
                <a:lnTo>
                  <a:pt x="840989" y="423805"/>
                </a:lnTo>
                <a:lnTo>
                  <a:pt x="708942" y="423805"/>
                </a:lnTo>
                <a:close/>
                <a:moveTo>
                  <a:pt x="1408488" y="314733"/>
                </a:moveTo>
                <a:lnTo>
                  <a:pt x="1422064" y="314733"/>
                </a:lnTo>
                <a:cubicBezTo>
                  <a:pt x="1442760" y="314733"/>
                  <a:pt x="1462567" y="330919"/>
                  <a:pt x="1462567" y="359069"/>
                </a:cubicBezTo>
                <a:cubicBezTo>
                  <a:pt x="1462567" y="387217"/>
                  <a:pt x="1442760" y="403403"/>
                  <a:pt x="1422064" y="403403"/>
                </a:cubicBezTo>
                <a:lnTo>
                  <a:pt x="1408488" y="403403"/>
                </a:lnTo>
                <a:close/>
                <a:moveTo>
                  <a:pt x="1306418" y="309412"/>
                </a:moveTo>
                <a:lnTo>
                  <a:pt x="1306418" y="350063"/>
                </a:lnTo>
                <a:lnTo>
                  <a:pt x="1267184" y="350063"/>
                </a:lnTo>
                <a:lnTo>
                  <a:pt x="1267184" y="362752"/>
                </a:lnTo>
                <a:lnTo>
                  <a:pt x="1306418" y="362752"/>
                </a:lnTo>
                <a:lnTo>
                  <a:pt x="1306418" y="403403"/>
                </a:lnTo>
                <a:lnTo>
                  <a:pt x="1318664" y="403403"/>
                </a:lnTo>
                <a:lnTo>
                  <a:pt x="1318664" y="362752"/>
                </a:lnTo>
                <a:lnTo>
                  <a:pt x="1357898" y="362752"/>
                </a:lnTo>
                <a:lnTo>
                  <a:pt x="1357898" y="350063"/>
                </a:lnTo>
                <a:lnTo>
                  <a:pt x="1318664" y="350063"/>
                </a:lnTo>
                <a:lnTo>
                  <a:pt x="1318664" y="309412"/>
                </a:lnTo>
                <a:close/>
                <a:moveTo>
                  <a:pt x="1382321" y="295225"/>
                </a:moveTo>
                <a:lnTo>
                  <a:pt x="1382321" y="422910"/>
                </a:lnTo>
                <a:lnTo>
                  <a:pt x="1416583" y="422910"/>
                </a:lnTo>
                <a:cubicBezTo>
                  <a:pt x="1454927" y="422910"/>
                  <a:pt x="1488735" y="409725"/>
                  <a:pt x="1488735" y="359067"/>
                </a:cubicBezTo>
                <a:cubicBezTo>
                  <a:pt x="1488735" y="308410"/>
                  <a:pt x="1454927" y="295225"/>
                  <a:pt x="1416583" y="295225"/>
                </a:cubicBezTo>
                <a:close/>
                <a:moveTo>
                  <a:pt x="1202510" y="293452"/>
                </a:moveTo>
                <a:cubicBezTo>
                  <a:pt x="1160460" y="293452"/>
                  <a:pt x="1134601" y="318186"/>
                  <a:pt x="1134601" y="362288"/>
                </a:cubicBezTo>
                <a:cubicBezTo>
                  <a:pt x="1134601" y="405690"/>
                  <a:pt x="1162484" y="426457"/>
                  <a:pt x="1202510" y="426457"/>
                </a:cubicBezTo>
                <a:cubicBezTo>
                  <a:pt x="1215777" y="426457"/>
                  <a:pt x="1229493" y="423657"/>
                  <a:pt x="1242760" y="419923"/>
                </a:cubicBezTo>
                <a:lnTo>
                  <a:pt x="1242760" y="350621"/>
                </a:lnTo>
                <a:lnTo>
                  <a:pt x="1192616" y="350621"/>
                </a:lnTo>
                <a:lnTo>
                  <a:pt x="1192616" y="370922"/>
                </a:lnTo>
                <a:lnTo>
                  <a:pt x="1218925" y="370922"/>
                </a:lnTo>
                <a:lnTo>
                  <a:pt x="1218925" y="404290"/>
                </a:lnTo>
                <a:cubicBezTo>
                  <a:pt x="1214652" y="405456"/>
                  <a:pt x="1209256" y="406156"/>
                  <a:pt x="1202510" y="406156"/>
                </a:cubicBezTo>
                <a:cubicBezTo>
                  <a:pt x="1175976" y="406156"/>
                  <a:pt x="1160460" y="386556"/>
                  <a:pt x="1160460" y="360421"/>
                </a:cubicBezTo>
                <a:cubicBezTo>
                  <a:pt x="1160460" y="334054"/>
                  <a:pt x="1176426" y="313753"/>
                  <a:pt x="1205433" y="313753"/>
                </a:cubicBezTo>
                <a:cubicBezTo>
                  <a:pt x="1215327" y="313753"/>
                  <a:pt x="1227694" y="315853"/>
                  <a:pt x="1237363" y="320520"/>
                </a:cubicBezTo>
                <a:lnTo>
                  <a:pt x="1238937" y="298819"/>
                </a:lnTo>
                <a:cubicBezTo>
                  <a:pt x="1228369" y="295552"/>
                  <a:pt x="1216901" y="293452"/>
                  <a:pt x="1202510" y="293452"/>
                </a:cubicBezTo>
                <a:close/>
                <a:moveTo>
                  <a:pt x="520593" y="288131"/>
                </a:moveTo>
                <a:cubicBezTo>
                  <a:pt x="431927" y="288131"/>
                  <a:pt x="360041" y="362027"/>
                  <a:pt x="360041" y="453174"/>
                </a:cubicBezTo>
                <a:cubicBezTo>
                  <a:pt x="360041" y="543154"/>
                  <a:pt x="432379" y="617983"/>
                  <a:pt x="520593" y="617983"/>
                </a:cubicBezTo>
                <a:lnTo>
                  <a:pt x="841241" y="617983"/>
                </a:lnTo>
                <a:cubicBezTo>
                  <a:pt x="929681" y="617983"/>
                  <a:pt x="1002019" y="543621"/>
                  <a:pt x="1002019" y="453174"/>
                </a:cubicBezTo>
                <a:cubicBezTo>
                  <a:pt x="1002019" y="362027"/>
                  <a:pt x="929907" y="288131"/>
                  <a:pt x="841241" y="288131"/>
                </a:cubicBezTo>
                <a:lnTo>
                  <a:pt x="652571" y="288131"/>
                </a:lnTo>
                <a:lnTo>
                  <a:pt x="652571" y="423802"/>
                </a:lnTo>
                <a:lnTo>
                  <a:pt x="520593" y="423802"/>
                </a:lnTo>
                <a:lnTo>
                  <a:pt x="520593" y="482312"/>
                </a:lnTo>
                <a:lnTo>
                  <a:pt x="652571" y="482312"/>
                </a:lnTo>
                <a:lnTo>
                  <a:pt x="652571" y="559473"/>
                </a:lnTo>
                <a:lnTo>
                  <a:pt x="520593" y="559473"/>
                </a:lnTo>
                <a:cubicBezTo>
                  <a:pt x="463447" y="559473"/>
                  <a:pt x="416960" y="511918"/>
                  <a:pt x="416960" y="453174"/>
                </a:cubicBezTo>
                <a:cubicBezTo>
                  <a:pt x="416960" y="394430"/>
                  <a:pt x="463447" y="346641"/>
                  <a:pt x="520593" y="346641"/>
                </a:cubicBezTo>
                <a:lnTo>
                  <a:pt x="586582" y="346641"/>
                </a:lnTo>
                <a:lnTo>
                  <a:pt x="586582" y="288131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896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0F197A97-41C2-4946-925F-44D9F07D2E6E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60363" y="3960603"/>
            <a:ext cx="2736000" cy="792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Department </a:t>
            </a:r>
            <a:br>
              <a:rPr lang="en-US" dirty="0"/>
            </a:br>
            <a:r>
              <a:rPr lang="en-US" dirty="0"/>
              <a:t>Legal details</a:t>
            </a:r>
            <a:br>
              <a:rPr lang="en-US" dirty="0"/>
            </a:br>
            <a:r>
              <a:rPr lang="de-DE" dirty="0"/>
              <a:t>© 2017</a:t>
            </a:r>
          </a:p>
        </p:txBody>
      </p:sp>
    </p:spTree>
    <p:extLst>
      <p:ext uri="{BB962C8B-B14F-4D97-AF65-F5344CB8AC3E}">
        <p14:creationId xmlns:p14="http://schemas.microsoft.com/office/powerpoint/2010/main" val="2322479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alternativ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Mobile"/>
          <p:cNvSpPr>
            <a:spLocks noGrp="1"/>
          </p:cNvSpPr>
          <p:nvPr>
            <p:ph type="pic" sz="quarter" idx="14"/>
          </p:nvPr>
        </p:nvSpPr>
        <p:spPr>
          <a:xfrm>
            <a:off x="4608513" y="0"/>
            <a:ext cx="4608512" cy="51847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82" name="Bild Holding"/>
          <p:cNvSpPr>
            <a:spLocks noGrp="1"/>
          </p:cNvSpPr>
          <p:nvPr>
            <p:ph type="pic" sz="quarter" idx="16"/>
          </p:nvPr>
        </p:nvSpPr>
        <p:spPr>
          <a:xfrm>
            <a:off x="4608513" y="0"/>
            <a:ext cx="4608512" cy="518477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80" name="Bild Currency"/>
          <p:cNvSpPr>
            <a:spLocks noGrp="1"/>
          </p:cNvSpPr>
          <p:nvPr>
            <p:ph type="pic" sz="quarter" idx="15"/>
          </p:nvPr>
        </p:nvSpPr>
        <p:spPr>
          <a:xfrm>
            <a:off x="4608513" y="0"/>
            <a:ext cx="4608512" cy="518477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72000" tIns="2376000"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auf Platzhalter ziehen oder durch Klicken auf Symbol hinzufügen</a:t>
            </a:r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015078F1-3043-43EC-9A34-35F27946411F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60000" y="5256000"/>
            <a:ext cx="2736000" cy="0"/>
          </a:xfrm>
        </p:spPr>
        <p:txBody>
          <a:bodyPr/>
          <a:lstStyle>
            <a:lvl1pPr>
              <a:defRPr sz="1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G+D Holding" hidden="1"/>
          <p:cNvSpPr/>
          <p:nvPr userDrawn="1"/>
        </p:nvSpPr>
        <p:spPr>
          <a:xfrm>
            <a:off x="0" y="-5557"/>
            <a:ext cx="4608512" cy="518477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de-DE" sz="1600" dirty="0" err="1"/>
          </a:p>
        </p:txBody>
      </p:sp>
      <p:grpSp>
        <p:nvGrpSpPr>
          <p:cNvPr id="34" name="G+D Currency"/>
          <p:cNvGrpSpPr>
            <a:grpSpLocks noChangeAspect="1"/>
          </p:cNvGrpSpPr>
          <p:nvPr userDrawn="1"/>
        </p:nvGrpSpPr>
        <p:grpSpPr>
          <a:xfrm>
            <a:off x="360041" y="288131"/>
            <a:ext cx="2506853" cy="360000"/>
            <a:chOff x="360041" y="288131"/>
            <a:chExt cx="2506853" cy="360000"/>
          </a:xfrm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1132856" y="477885"/>
              <a:ext cx="97692" cy="131231"/>
            </a:xfrm>
            <a:custGeom>
              <a:avLst/>
              <a:gdLst>
                <a:gd name="T0" fmla="*/ 423 w 428"/>
                <a:gd name="T1" fmla="*/ 460 h 570"/>
                <a:gd name="T2" fmla="*/ 302 w 428"/>
                <a:gd name="T3" fmla="*/ 483 h 570"/>
                <a:gd name="T4" fmla="*/ 115 w 428"/>
                <a:gd name="T5" fmla="*/ 287 h 570"/>
                <a:gd name="T6" fmla="*/ 300 w 428"/>
                <a:gd name="T7" fmla="*/ 87 h 570"/>
                <a:gd name="T8" fmla="*/ 419 w 428"/>
                <a:gd name="T9" fmla="*/ 116 h 570"/>
                <a:gd name="T10" fmla="*/ 427 w 428"/>
                <a:gd name="T11" fmla="*/ 23 h 570"/>
                <a:gd name="T12" fmla="*/ 302 w 428"/>
                <a:gd name="T13" fmla="*/ 0 h 570"/>
                <a:gd name="T14" fmla="*/ 0 w 428"/>
                <a:gd name="T15" fmla="*/ 294 h 570"/>
                <a:gd name="T16" fmla="*/ 302 w 428"/>
                <a:gd name="T17" fmla="*/ 570 h 570"/>
                <a:gd name="T18" fmla="*/ 428 w 428"/>
                <a:gd name="T19" fmla="*/ 553 h 570"/>
                <a:gd name="T20" fmla="*/ 423 w 428"/>
                <a:gd name="T21" fmla="*/ 46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570">
                  <a:moveTo>
                    <a:pt x="423" y="460"/>
                  </a:moveTo>
                  <a:cubicBezTo>
                    <a:pt x="397" y="474"/>
                    <a:pt x="346" y="483"/>
                    <a:pt x="302" y="483"/>
                  </a:cubicBezTo>
                  <a:cubicBezTo>
                    <a:pt x="185" y="483"/>
                    <a:pt x="115" y="399"/>
                    <a:pt x="115" y="287"/>
                  </a:cubicBezTo>
                  <a:cubicBezTo>
                    <a:pt x="115" y="174"/>
                    <a:pt x="186" y="87"/>
                    <a:pt x="300" y="87"/>
                  </a:cubicBezTo>
                  <a:cubicBezTo>
                    <a:pt x="339" y="87"/>
                    <a:pt x="377" y="92"/>
                    <a:pt x="419" y="116"/>
                  </a:cubicBezTo>
                  <a:lnTo>
                    <a:pt x="427" y="23"/>
                  </a:lnTo>
                  <a:cubicBezTo>
                    <a:pt x="387" y="7"/>
                    <a:pt x="339" y="0"/>
                    <a:pt x="302" y="0"/>
                  </a:cubicBezTo>
                  <a:cubicBezTo>
                    <a:pt x="115" y="0"/>
                    <a:pt x="0" y="106"/>
                    <a:pt x="0" y="294"/>
                  </a:cubicBezTo>
                  <a:cubicBezTo>
                    <a:pt x="0" y="481"/>
                    <a:pt x="124" y="570"/>
                    <a:pt x="302" y="570"/>
                  </a:cubicBezTo>
                  <a:cubicBezTo>
                    <a:pt x="344" y="570"/>
                    <a:pt x="388" y="562"/>
                    <a:pt x="428" y="553"/>
                  </a:cubicBezTo>
                  <a:lnTo>
                    <a:pt x="423" y="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1246249" y="513353"/>
              <a:ext cx="85480" cy="95763"/>
            </a:xfrm>
            <a:custGeom>
              <a:avLst/>
              <a:gdLst>
                <a:gd name="T0" fmla="*/ 373 w 373"/>
                <a:gd name="T1" fmla="*/ 0 h 416"/>
                <a:gd name="T2" fmla="*/ 267 w 373"/>
                <a:gd name="T3" fmla="*/ 0 h 416"/>
                <a:gd name="T4" fmla="*/ 267 w 373"/>
                <a:gd name="T5" fmla="*/ 199 h 416"/>
                <a:gd name="T6" fmla="*/ 174 w 373"/>
                <a:gd name="T7" fmla="*/ 334 h 416"/>
                <a:gd name="T8" fmla="*/ 105 w 373"/>
                <a:gd name="T9" fmla="*/ 217 h 416"/>
                <a:gd name="T10" fmla="*/ 105 w 373"/>
                <a:gd name="T11" fmla="*/ 0 h 416"/>
                <a:gd name="T12" fmla="*/ 0 w 373"/>
                <a:gd name="T13" fmla="*/ 0 h 416"/>
                <a:gd name="T14" fmla="*/ 0 w 373"/>
                <a:gd name="T15" fmla="*/ 257 h 416"/>
                <a:gd name="T16" fmla="*/ 138 w 373"/>
                <a:gd name="T17" fmla="*/ 416 h 416"/>
                <a:gd name="T18" fmla="*/ 271 w 373"/>
                <a:gd name="T19" fmla="*/ 351 h 416"/>
                <a:gd name="T20" fmla="*/ 273 w 373"/>
                <a:gd name="T21" fmla="*/ 351 h 416"/>
                <a:gd name="T22" fmla="*/ 273 w 373"/>
                <a:gd name="T23" fmla="*/ 407 h 416"/>
                <a:gd name="T24" fmla="*/ 373 w 373"/>
                <a:gd name="T25" fmla="*/ 407 h 416"/>
                <a:gd name="T26" fmla="*/ 373 w 373"/>
                <a:gd name="T2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6">
                  <a:moveTo>
                    <a:pt x="373" y="0"/>
                  </a:moveTo>
                  <a:lnTo>
                    <a:pt x="267" y="0"/>
                  </a:lnTo>
                  <a:lnTo>
                    <a:pt x="267" y="199"/>
                  </a:lnTo>
                  <a:cubicBezTo>
                    <a:pt x="267" y="251"/>
                    <a:pt x="251" y="334"/>
                    <a:pt x="174" y="334"/>
                  </a:cubicBezTo>
                  <a:cubicBezTo>
                    <a:pt x="106" y="334"/>
                    <a:pt x="105" y="267"/>
                    <a:pt x="105" y="217"/>
                  </a:cubicBezTo>
                  <a:lnTo>
                    <a:pt x="105" y="0"/>
                  </a:lnTo>
                  <a:lnTo>
                    <a:pt x="0" y="0"/>
                  </a:lnTo>
                  <a:lnTo>
                    <a:pt x="0" y="257"/>
                  </a:lnTo>
                  <a:cubicBezTo>
                    <a:pt x="0" y="348"/>
                    <a:pt x="41" y="416"/>
                    <a:pt x="138" y="416"/>
                  </a:cubicBezTo>
                  <a:cubicBezTo>
                    <a:pt x="193" y="416"/>
                    <a:pt x="239" y="391"/>
                    <a:pt x="271" y="351"/>
                  </a:cubicBezTo>
                  <a:lnTo>
                    <a:pt x="273" y="351"/>
                  </a:lnTo>
                  <a:lnTo>
                    <a:pt x="273" y="407"/>
                  </a:lnTo>
                  <a:lnTo>
                    <a:pt x="373" y="40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1356153" y="509806"/>
              <a:ext cx="54079" cy="97537"/>
            </a:xfrm>
            <a:custGeom>
              <a:avLst/>
              <a:gdLst>
                <a:gd name="T0" fmla="*/ 0 w 239"/>
                <a:gd name="T1" fmla="*/ 417 h 417"/>
                <a:gd name="T2" fmla="*/ 106 w 239"/>
                <a:gd name="T3" fmla="*/ 417 h 417"/>
                <a:gd name="T4" fmla="*/ 106 w 239"/>
                <a:gd name="T5" fmla="*/ 267 h 417"/>
                <a:gd name="T6" fmla="*/ 192 w 239"/>
                <a:gd name="T7" fmla="*/ 102 h 417"/>
                <a:gd name="T8" fmla="*/ 239 w 239"/>
                <a:gd name="T9" fmla="*/ 110 h 417"/>
                <a:gd name="T10" fmla="*/ 239 w 239"/>
                <a:gd name="T11" fmla="*/ 4 h 417"/>
                <a:gd name="T12" fmla="*/ 207 w 239"/>
                <a:gd name="T13" fmla="*/ 0 h 417"/>
                <a:gd name="T14" fmla="*/ 96 w 239"/>
                <a:gd name="T15" fmla="*/ 102 h 417"/>
                <a:gd name="T16" fmla="*/ 94 w 239"/>
                <a:gd name="T17" fmla="*/ 102 h 417"/>
                <a:gd name="T18" fmla="*/ 94 w 239"/>
                <a:gd name="T19" fmla="*/ 10 h 417"/>
                <a:gd name="T20" fmla="*/ 0 w 239"/>
                <a:gd name="T21" fmla="*/ 10 h 417"/>
                <a:gd name="T22" fmla="*/ 0 w 239"/>
                <a:gd name="T2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417">
                  <a:moveTo>
                    <a:pt x="0" y="417"/>
                  </a:moveTo>
                  <a:lnTo>
                    <a:pt x="106" y="417"/>
                  </a:lnTo>
                  <a:lnTo>
                    <a:pt x="106" y="267"/>
                  </a:lnTo>
                  <a:cubicBezTo>
                    <a:pt x="106" y="209"/>
                    <a:pt x="106" y="102"/>
                    <a:pt x="192" y="102"/>
                  </a:cubicBezTo>
                  <a:cubicBezTo>
                    <a:pt x="211" y="102"/>
                    <a:pt x="230" y="105"/>
                    <a:pt x="239" y="110"/>
                  </a:cubicBezTo>
                  <a:lnTo>
                    <a:pt x="239" y="4"/>
                  </a:lnTo>
                  <a:cubicBezTo>
                    <a:pt x="228" y="0"/>
                    <a:pt x="217" y="0"/>
                    <a:pt x="207" y="0"/>
                  </a:cubicBezTo>
                  <a:cubicBezTo>
                    <a:pt x="144" y="0"/>
                    <a:pt x="101" y="64"/>
                    <a:pt x="96" y="102"/>
                  </a:cubicBezTo>
                  <a:lnTo>
                    <a:pt x="94" y="102"/>
                  </a:lnTo>
                  <a:lnTo>
                    <a:pt x="94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1425933" y="509806"/>
              <a:ext cx="54079" cy="97537"/>
            </a:xfrm>
            <a:custGeom>
              <a:avLst/>
              <a:gdLst>
                <a:gd name="T0" fmla="*/ 0 w 240"/>
                <a:gd name="T1" fmla="*/ 417 h 417"/>
                <a:gd name="T2" fmla="*/ 106 w 240"/>
                <a:gd name="T3" fmla="*/ 417 h 417"/>
                <a:gd name="T4" fmla="*/ 106 w 240"/>
                <a:gd name="T5" fmla="*/ 267 h 417"/>
                <a:gd name="T6" fmla="*/ 192 w 240"/>
                <a:gd name="T7" fmla="*/ 102 h 417"/>
                <a:gd name="T8" fmla="*/ 240 w 240"/>
                <a:gd name="T9" fmla="*/ 110 h 417"/>
                <a:gd name="T10" fmla="*/ 240 w 240"/>
                <a:gd name="T11" fmla="*/ 4 h 417"/>
                <a:gd name="T12" fmla="*/ 207 w 240"/>
                <a:gd name="T13" fmla="*/ 0 h 417"/>
                <a:gd name="T14" fmla="*/ 96 w 240"/>
                <a:gd name="T15" fmla="*/ 102 h 417"/>
                <a:gd name="T16" fmla="*/ 94 w 240"/>
                <a:gd name="T17" fmla="*/ 102 h 417"/>
                <a:gd name="T18" fmla="*/ 94 w 240"/>
                <a:gd name="T19" fmla="*/ 10 h 417"/>
                <a:gd name="T20" fmla="*/ 0 w 240"/>
                <a:gd name="T21" fmla="*/ 10 h 417"/>
                <a:gd name="T22" fmla="*/ 0 w 240"/>
                <a:gd name="T2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17">
                  <a:moveTo>
                    <a:pt x="0" y="417"/>
                  </a:moveTo>
                  <a:lnTo>
                    <a:pt x="106" y="417"/>
                  </a:lnTo>
                  <a:lnTo>
                    <a:pt x="106" y="267"/>
                  </a:lnTo>
                  <a:cubicBezTo>
                    <a:pt x="106" y="209"/>
                    <a:pt x="106" y="102"/>
                    <a:pt x="192" y="102"/>
                  </a:cubicBezTo>
                  <a:cubicBezTo>
                    <a:pt x="211" y="102"/>
                    <a:pt x="230" y="105"/>
                    <a:pt x="240" y="110"/>
                  </a:cubicBezTo>
                  <a:lnTo>
                    <a:pt x="240" y="4"/>
                  </a:lnTo>
                  <a:cubicBezTo>
                    <a:pt x="229" y="0"/>
                    <a:pt x="217" y="0"/>
                    <a:pt x="207" y="0"/>
                  </a:cubicBezTo>
                  <a:cubicBezTo>
                    <a:pt x="144" y="0"/>
                    <a:pt x="101" y="64"/>
                    <a:pt x="96" y="102"/>
                  </a:cubicBezTo>
                  <a:lnTo>
                    <a:pt x="94" y="102"/>
                  </a:lnTo>
                  <a:lnTo>
                    <a:pt x="94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1486991" y="509806"/>
              <a:ext cx="85480" cy="99310"/>
            </a:xfrm>
            <a:custGeom>
              <a:avLst/>
              <a:gdLst/>
              <a:ahLst/>
              <a:cxnLst/>
              <a:rect l="l" t="t" r="r" b="b"/>
              <a:pathLst>
                <a:path w="77787" h="88900">
                  <a:moveTo>
                    <a:pt x="39704" y="17462"/>
                  </a:moveTo>
                  <a:cubicBezTo>
                    <a:pt x="27737" y="17462"/>
                    <a:pt x="21651" y="25684"/>
                    <a:pt x="20637" y="36512"/>
                  </a:cubicBezTo>
                  <a:lnTo>
                    <a:pt x="57149" y="36512"/>
                  </a:lnTo>
                  <a:cubicBezTo>
                    <a:pt x="56541" y="26285"/>
                    <a:pt x="51672" y="17462"/>
                    <a:pt x="39704" y="17462"/>
                  </a:cubicBezTo>
                  <a:close/>
                  <a:moveTo>
                    <a:pt x="38486" y="0"/>
                  </a:moveTo>
                  <a:cubicBezTo>
                    <a:pt x="69031" y="0"/>
                    <a:pt x="77787" y="21703"/>
                    <a:pt x="77787" y="51337"/>
                  </a:cubicBezTo>
                  <a:lnTo>
                    <a:pt x="20567" y="51337"/>
                  </a:lnTo>
                  <a:cubicBezTo>
                    <a:pt x="21585" y="64901"/>
                    <a:pt x="30952" y="72831"/>
                    <a:pt x="44188" y="72831"/>
                  </a:cubicBezTo>
                  <a:cubicBezTo>
                    <a:pt x="54573" y="72831"/>
                    <a:pt x="63737" y="68866"/>
                    <a:pt x="71678" y="64275"/>
                  </a:cubicBezTo>
                  <a:lnTo>
                    <a:pt x="71678" y="82222"/>
                  </a:lnTo>
                  <a:cubicBezTo>
                    <a:pt x="63737" y="86605"/>
                    <a:pt x="54777" y="88900"/>
                    <a:pt x="43170" y="88900"/>
                  </a:cubicBezTo>
                  <a:cubicBezTo>
                    <a:pt x="15883" y="88900"/>
                    <a:pt x="0" y="72831"/>
                    <a:pt x="0" y="44867"/>
                  </a:cubicBezTo>
                  <a:cubicBezTo>
                    <a:pt x="0" y="20451"/>
                    <a:pt x="12625" y="0"/>
                    <a:pt x="38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1591661" y="509806"/>
              <a:ext cx="85480" cy="97537"/>
            </a:xfrm>
            <a:custGeom>
              <a:avLst/>
              <a:gdLst>
                <a:gd name="T0" fmla="*/ 0 w 373"/>
                <a:gd name="T1" fmla="*/ 417 h 417"/>
                <a:gd name="T2" fmla="*/ 106 w 373"/>
                <a:gd name="T3" fmla="*/ 417 h 417"/>
                <a:gd name="T4" fmla="*/ 106 w 373"/>
                <a:gd name="T5" fmla="*/ 218 h 417"/>
                <a:gd name="T6" fmla="*/ 199 w 373"/>
                <a:gd name="T7" fmla="*/ 83 h 417"/>
                <a:gd name="T8" fmla="*/ 268 w 373"/>
                <a:gd name="T9" fmla="*/ 199 h 417"/>
                <a:gd name="T10" fmla="*/ 268 w 373"/>
                <a:gd name="T11" fmla="*/ 417 h 417"/>
                <a:gd name="T12" fmla="*/ 373 w 373"/>
                <a:gd name="T13" fmla="*/ 417 h 417"/>
                <a:gd name="T14" fmla="*/ 373 w 373"/>
                <a:gd name="T15" fmla="*/ 160 h 417"/>
                <a:gd name="T16" fmla="*/ 235 w 373"/>
                <a:gd name="T17" fmla="*/ 0 h 417"/>
                <a:gd name="T18" fmla="*/ 102 w 373"/>
                <a:gd name="T19" fmla="*/ 65 h 417"/>
                <a:gd name="T20" fmla="*/ 100 w 373"/>
                <a:gd name="T21" fmla="*/ 65 h 417"/>
                <a:gd name="T22" fmla="*/ 100 w 373"/>
                <a:gd name="T23" fmla="*/ 10 h 417"/>
                <a:gd name="T24" fmla="*/ 0 w 373"/>
                <a:gd name="T25" fmla="*/ 10 h 417"/>
                <a:gd name="T26" fmla="*/ 0 w 373"/>
                <a:gd name="T2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7">
                  <a:moveTo>
                    <a:pt x="0" y="417"/>
                  </a:moveTo>
                  <a:lnTo>
                    <a:pt x="106" y="417"/>
                  </a:lnTo>
                  <a:lnTo>
                    <a:pt x="106" y="218"/>
                  </a:lnTo>
                  <a:cubicBezTo>
                    <a:pt x="106" y="165"/>
                    <a:pt x="122" y="83"/>
                    <a:pt x="199" y="83"/>
                  </a:cubicBezTo>
                  <a:cubicBezTo>
                    <a:pt x="267" y="83"/>
                    <a:pt x="268" y="150"/>
                    <a:pt x="268" y="199"/>
                  </a:cubicBezTo>
                  <a:lnTo>
                    <a:pt x="268" y="417"/>
                  </a:lnTo>
                  <a:lnTo>
                    <a:pt x="373" y="417"/>
                  </a:lnTo>
                  <a:lnTo>
                    <a:pt x="373" y="160"/>
                  </a:lnTo>
                  <a:cubicBezTo>
                    <a:pt x="373" y="68"/>
                    <a:pt x="332" y="0"/>
                    <a:pt x="235" y="0"/>
                  </a:cubicBezTo>
                  <a:cubicBezTo>
                    <a:pt x="180" y="0"/>
                    <a:pt x="135" y="19"/>
                    <a:pt x="102" y="65"/>
                  </a:cubicBezTo>
                  <a:lnTo>
                    <a:pt x="100" y="65"/>
                  </a:lnTo>
                  <a:lnTo>
                    <a:pt x="100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1696332" y="509806"/>
              <a:ext cx="68035" cy="99310"/>
            </a:xfrm>
            <a:custGeom>
              <a:avLst/>
              <a:gdLst>
                <a:gd name="T0" fmla="*/ 299 w 307"/>
                <a:gd name="T1" fmla="*/ 14 h 426"/>
                <a:gd name="T2" fmla="*/ 197 w 307"/>
                <a:gd name="T3" fmla="*/ 0 h 426"/>
                <a:gd name="T4" fmla="*/ 0 w 307"/>
                <a:gd name="T5" fmla="*/ 211 h 426"/>
                <a:gd name="T6" fmla="*/ 201 w 307"/>
                <a:gd name="T7" fmla="*/ 426 h 426"/>
                <a:gd name="T8" fmla="*/ 307 w 307"/>
                <a:gd name="T9" fmla="*/ 413 h 426"/>
                <a:gd name="T10" fmla="*/ 302 w 307"/>
                <a:gd name="T11" fmla="*/ 325 h 426"/>
                <a:gd name="T12" fmla="*/ 221 w 307"/>
                <a:gd name="T13" fmla="*/ 344 h 426"/>
                <a:gd name="T14" fmla="*/ 111 w 307"/>
                <a:gd name="T15" fmla="*/ 211 h 426"/>
                <a:gd name="T16" fmla="*/ 218 w 307"/>
                <a:gd name="T17" fmla="*/ 83 h 426"/>
                <a:gd name="T18" fmla="*/ 290 w 307"/>
                <a:gd name="T19" fmla="*/ 98 h 426"/>
                <a:gd name="T20" fmla="*/ 299 w 307"/>
                <a:gd name="T21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6">
                  <a:moveTo>
                    <a:pt x="299" y="14"/>
                  </a:moveTo>
                  <a:cubicBezTo>
                    <a:pt x="270" y="5"/>
                    <a:pt x="239" y="0"/>
                    <a:pt x="197" y="0"/>
                  </a:cubicBezTo>
                  <a:cubicBezTo>
                    <a:pt x="70" y="0"/>
                    <a:pt x="0" y="94"/>
                    <a:pt x="0" y="211"/>
                  </a:cubicBezTo>
                  <a:cubicBezTo>
                    <a:pt x="0" y="335"/>
                    <a:pt x="67" y="426"/>
                    <a:pt x="201" y="426"/>
                  </a:cubicBezTo>
                  <a:cubicBezTo>
                    <a:pt x="244" y="426"/>
                    <a:pt x="276" y="422"/>
                    <a:pt x="307" y="413"/>
                  </a:cubicBezTo>
                  <a:lnTo>
                    <a:pt x="302" y="325"/>
                  </a:lnTo>
                  <a:cubicBezTo>
                    <a:pt x="284" y="333"/>
                    <a:pt x="250" y="344"/>
                    <a:pt x="221" y="344"/>
                  </a:cubicBezTo>
                  <a:cubicBezTo>
                    <a:pt x="146" y="344"/>
                    <a:pt x="111" y="286"/>
                    <a:pt x="111" y="211"/>
                  </a:cubicBezTo>
                  <a:cubicBezTo>
                    <a:pt x="111" y="135"/>
                    <a:pt x="153" y="83"/>
                    <a:pt x="218" y="83"/>
                  </a:cubicBezTo>
                  <a:cubicBezTo>
                    <a:pt x="250" y="83"/>
                    <a:pt x="271" y="89"/>
                    <a:pt x="290" y="98"/>
                  </a:cubicBezTo>
                  <a:lnTo>
                    <a:pt x="29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3"/>
            <p:cNvSpPr>
              <a:spLocks/>
            </p:cNvSpPr>
            <p:nvPr userDrawn="1"/>
          </p:nvSpPr>
          <p:spPr bwMode="auto">
            <a:xfrm>
              <a:off x="1771345" y="513353"/>
              <a:ext cx="94203" cy="134778"/>
            </a:xfrm>
            <a:custGeom>
              <a:avLst/>
              <a:gdLst>
                <a:gd name="T0" fmla="*/ 117 w 422"/>
                <a:gd name="T1" fmla="*/ 0 h 582"/>
                <a:gd name="T2" fmla="*/ 0 w 422"/>
                <a:gd name="T3" fmla="*/ 0 h 582"/>
                <a:gd name="T4" fmla="*/ 156 w 422"/>
                <a:gd name="T5" fmla="*/ 427 h 582"/>
                <a:gd name="T6" fmla="*/ 87 w 422"/>
                <a:gd name="T7" fmla="*/ 500 h 582"/>
                <a:gd name="T8" fmla="*/ 32 w 422"/>
                <a:gd name="T9" fmla="*/ 493 h 582"/>
                <a:gd name="T10" fmla="*/ 25 w 422"/>
                <a:gd name="T11" fmla="*/ 571 h 582"/>
                <a:gd name="T12" fmla="*/ 100 w 422"/>
                <a:gd name="T13" fmla="*/ 582 h 582"/>
                <a:gd name="T14" fmla="*/ 269 w 422"/>
                <a:gd name="T15" fmla="*/ 403 h 582"/>
                <a:gd name="T16" fmla="*/ 422 w 422"/>
                <a:gd name="T17" fmla="*/ 0 h 582"/>
                <a:gd name="T18" fmla="*/ 314 w 422"/>
                <a:gd name="T19" fmla="*/ 0 h 582"/>
                <a:gd name="T20" fmla="*/ 216 w 422"/>
                <a:gd name="T21" fmla="*/ 297 h 582"/>
                <a:gd name="T22" fmla="*/ 215 w 422"/>
                <a:gd name="T23" fmla="*/ 297 h 582"/>
                <a:gd name="T24" fmla="*/ 117 w 422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582">
                  <a:moveTo>
                    <a:pt x="117" y="0"/>
                  </a:moveTo>
                  <a:lnTo>
                    <a:pt x="0" y="0"/>
                  </a:lnTo>
                  <a:lnTo>
                    <a:pt x="156" y="427"/>
                  </a:lnTo>
                  <a:cubicBezTo>
                    <a:pt x="156" y="470"/>
                    <a:pt x="129" y="500"/>
                    <a:pt x="87" y="500"/>
                  </a:cubicBezTo>
                  <a:cubicBezTo>
                    <a:pt x="61" y="500"/>
                    <a:pt x="46" y="497"/>
                    <a:pt x="32" y="493"/>
                  </a:cubicBezTo>
                  <a:lnTo>
                    <a:pt x="25" y="571"/>
                  </a:lnTo>
                  <a:cubicBezTo>
                    <a:pt x="50" y="578"/>
                    <a:pt x="75" y="582"/>
                    <a:pt x="100" y="582"/>
                  </a:cubicBezTo>
                  <a:cubicBezTo>
                    <a:pt x="211" y="582"/>
                    <a:pt x="235" y="493"/>
                    <a:pt x="269" y="403"/>
                  </a:cubicBezTo>
                  <a:lnTo>
                    <a:pt x="422" y="0"/>
                  </a:lnTo>
                  <a:lnTo>
                    <a:pt x="314" y="0"/>
                  </a:lnTo>
                  <a:lnTo>
                    <a:pt x="216" y="297"/>
                  </a:lnTo>
                  <a:lnTo>
                    <a:pt x="215" y="29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1914394" y="479658"/>
              <a:ext cx="97692" cy="127685"/>
            </a:xfrm>
            <a:custGeom>
              <a:avLst/>
              <a:gdLst>
                <a:gd name="T0" fmla="*/ 158 w 427"/>
                <a:gd name="T1" fmla="*/ 552 h 552"/>
                <a:gd name="T2" fmla="*/ 269 w 427"/>
                <a:gd name="T3" fmla="*/ 552 h 552"/>
                <a:gd name="T4" fmla="*/ 269 w 427"/>
                <a:gd name="T5" fmla="*/ 87 h 552"/>
                <a:gd name="T6" fmla="*/ 427 w 427"/>
                <a:gd name="T7" fmla="*/ 87 h 552"/>
                <a:gd name="T8" fmla="*/ 427 w 427"/>
                <a:gd name="T9" fmla="*/ 0 h 552"/>
                <a:gd name="T10" fmla="*/ 0 w 427"/>
                <a:gd name="T11" fmla="*/ 0 h 552"/>
                <a:gd name="T12" fmla="*/ 0 w 427"/>
                <a:gd name="T13" fmla="*/ 87 h 552"/>
                <a:gd name="T14" fmla="*/ 158 w 427"/>
                <a:gd name="T15" fmla="*/ 87 h 552"/>
                <a:gd name="T16" fmla="*/ 158 w 427"/>
                <a:gd name="T1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552">
                  <a:moveTo>
                    <a:pt x="158" y="552"/>
                  </a:moveTo>
                  <a:lnTo>
                    <a:pt x="269" y="552"/>
                  </a:lnTo>
                  <a:lnTo>
                    <a:pt x="269" y="87"/>
                  </a:lnTo>
                  <a:lnTo>
                    <a:pt x="427" y="87"/>
                  </a:lnTo>
                  <a:lnTo>
                    <a:pt x="427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58" y="87"/>
                  </a:lnTo>
                  <a:lnTo>
                    <a:pt x="158" y="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5"/>
            <p:cNvSpPr>
              <a:spLocks/>
            </p:cNvSpPr>
            <p:nvPr userDrawn="1"/>
          </p:nvSpPr>
          <p:spPr bwMode="auto">
            <a:xfrm>
              <a:off x="1999876" y="509806"/>
              <a:ext cx="85480" cy="99310"/>
            </a:xfrm>
            <a:custGeom>
              <a:avLst/>
              <a:gdLst/>
              <a:ahLst/>
              <a:cxnLst/>
              <a:rect l="l" t="t" r="r" b="b"/>
              <a:pathLst>
                <a:path w="77787" h="88900">
                  <a:moveTo>
                    <a:pt x="39704" y="17462"/>
                  </a:moveTo>
                  <a:cubicBezTo>
                    <a:pt x="27737" y="17462"/>
                    <a:pt x="21448" y="25684"/>
                    <a:pt x="20637" y="36512"/>
                  </a:cubicBezTo>
                  <a:lnTo>
                    <a:pt x="57149" y="36512"/>
                  </a:lnTo>
                  <a:cubicBezTo>
                    <a:pt x="56541" y="26285"/>
                    <a:pt x="51672" y="17462"/>
                    <a:pt x="39704" y="17462"/>
                  </a:cubicBezTo>
                  <a:close/>
                  <a:moveTo>
                    <a:pt x="38283" y="0"/>
                  </a:moveTo>
                  <a:cubicBezTo>
                    <a:pt x="69031" y="0"/>
                    <a:pt x="77787" y="21703"/>
                    <a:pt x="77787" y="51337"/>
                  </a:cubicBezTo>
                  <a:lnTo>
                    <a:pt x="20567" y="51337"/>
                  </a:lnTo>
                  <a:cubicBezTo>
                    <a:pt x="21381" y="64901"/>
                    <a:pt x="30748" y="72831"/>
                    <a:pt x="44188" y="72831"/>
                  </a:cubicBezTo>
                  <a:cubicBezTo>
                    <a:pt x="54573" y="72831"/>
                    <a:pt x="63533" y="68866"/>
                    <a:pt x="71678" y="64275"/>
                  </a:cubicBezTo>
                  <a:lnTo>
                    <a:pt x="71678" y="82222"/>
                  </a:lnTo>
                  <a:cubicBezTo>
                    <a:pt x="63737" y="86605"/>
                    <a:pt x="54777" y="88900"/>
                    <a:pt x="43170" y="88900"/>
                  </a:cubicBezTo>
                  <a:cubicBezTo>
                    <a:pt x="15883" y="88900"/>
                    <a:pt x="0" y="72831"/>
                    <a:pt x="0" y="44867"/>
                  </a:cubicBezTo>
                  <a:cubicBezTo>
                    <a:pt x="0" y="20451"/>
                    <a:pt x="12625" y="0"/>
                    <a:pt x="38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7"/>
            <p:cNvSpPr>
              <a:spLocks/>
            </p:cNvSpPr>
            <p:nvPr userDrawn="1"/>
          </p:nvSpPr>
          <p:spPr bwMode="auto">
            <a:xfrm>
              <a:off x="2099312" y="509806"/>
              <a:ext cx="69780" cy="99310"/>
            </a:xfrm>
            <a:custGeom>
              <a:avLst/>
              <a:gdLst>
                <a:gd name="T0" fmla="*/ 300 w 307"/>
                <a:gd name="T1" fmla="*/ 14 h 426"/>
                <a:gd name="T2" fmla="*/ 197 w 307"/>
                <a:gd name="T3" fmla="*/ 0 h 426"/>
                <a:gd name="T4" fmla="*/ 0 w 307"/>
                <a:gd name="T5" fmla="*/ 211 h 426"/>
                <a:gd name="T6" fmla="*/ 201 w 307"/>
                <a:gd name="T7" fmla="*/ 426 h 426"/>
                <a:gd name="T8" fmla="*/ 307 w 307"/>
                <a:gd name="T9" fmla="*/ 413 h 426"/>
                <a:gd name="T10" fmla="*/ 302 w 307"/>
                <a:gd name="T11" fmla="*/ 325 h 426"/>
                <a:gd name="T12" fmla="*/ 221 w 307"/>
                <a:gd name="T13" fmla="*/ 344 h 426"/>
                <a:gd name="T14" fmla="*/ 111 w 307"/>
                <a:gd name="T15" fmla="*/ 211 h 426"/>
                <a:gd name="T16" fmla="*/ 218 w 307"/>
                <a:gd name="T17" fmla="*/ 83 h 426"/>
                <a:gd name="T18" fmla="*/ 290 w 307"/>
                <a:gd name="T19" fmla="*/ 98 h 426"/>
                <a:gd name="T20" fmla="*/ 300 w 307"/>
                <a:gd name="T21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6">
                  <a:moveTo>
                    <a:pt x="300" y="14"/>
                  </a:moveTo>
                  <a:cubicBezTo>
                    <a:pt x="270" y="5"/>
                    <a:pt x="240" y="0"/>
                    <a:pt x="197" y="0"/>
                  </a:cubicBezTo>
                  <a:cubicBezTo>
                    <a:pt x="70" y="0"/>
                    <a:pt x="0" y="94"/>
                    <a:pt x="0" y="211"/>
                  </a:cubicBezTo>
                  <a:cubicBezTo>
                    <a:pt x="0" y="335"/>
                    <a:pt x="67" y="426"/>
                    <a:pt x="201" y="426"/>
                  </a:cubicBezTo>
                  <a:cubicBezTo>
                    <a:pt x="244" y="426"/>
                    <a:pt x="276" y="422"/>
                    <a:pt x="307" y="413"/>
                  </a:cubicBezTo>
                  <a:lnTo>
                    <a:pt x="302" y="325"/>
                  </a:lnTo>
                  <a:cubicBezTo>
                    <a:pt x="284" y="333"/>
                    <a:pt x="251" y="344"/>
                    <a:pt x="221" y="344"/>
                  </a:cubicBezTo>
                  <a:cubicBezTo>
                    <a:pt x="146" y="344"/>
                    <a:pt x="111" y="286"/>
                    <a:pt x="111" y="211"/>
                  </a:cubicBezTo>
                  <a:cubicBezTo>
                    <a:pt x="111" y="135"/>
                    <a:pt x="153" y="83"/>
                    <a:pt x="218" y="83"/>
                  </a:cubicBezTo>
                  <a:cubicBezTo>
                    <a:pt x="251" y="83"/>
                    <a:pt x="271" y="89"/>
                    <a:pt x="290" y="98"/>
                  </a:cubicBezTo>
                  <a:lnTo>
                    <a:pt x="30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2184793" y="472564"/>
              <a:ext cx="85480" cy="134778"/>
            </a:xfrm>
            <a:custGeom>
              <a:avLst/>
              <a:gdLst>
                <a:gd name="T0" fmla="*/ 0 w 373"/>
                <a:gd name="T1" fmla="*/ 582 h 582"/>
                <a:gd name="T2" fmla="*/ 105 w 373"/>
                <a:gd name="T3" fmla="*/ 582 h 582"/>
                <a:gd name="T4" fmla="*/ 105 w 373"/>
                <a:gd name="T5" fmla="*/ 383 h 582"/>
                <a:gd name="T6" fmla="*/ 199 w 373"/>
                <a:gd name="T7" fmla="*/ 248 h 582"/>
                <a:gd name="T8" fmla="*/ 267 w 373"/>
                <a:gd name="T9" fmla="*/ 364 h 582"/>
                <a:gd name="T10" fmla="*/ 267 w 373"/>
                <a:gd name="T11" fmla="*/ 582 h 582"/>
                <a:gd name="T12" fmla="*/ 373 w 373"/>
                <a:gd name="T13" fmla="*/ 582 h 582"/>
                <a:gd name="T14" fmla="*/ 373 w 373"/>
                <a:gd name="T15" fmla="*/ 325 h 582"/>
                <a:gd name="T16" fmla="*/ 235 w 373"/>
                <a:gd name="T17" fmla="*/ 165 h 582"/>
                <a:gd name="T18" fmla="*/ 107 w 373"/>
                <a:gd name="T19" fmla="*/ 230 h 582"/>
                <a:gd name="T20" fmla="*/ 105 w 373"/>
                <a:gd name="T21" fmla="*/ 230 h 582"/>
                <a:gd name="T22" fmla="*/ 105 w 373"/>
                <a:gd name="T23" fmla="*/ 0 h 582"/>
                <a:gd name="T24" fmla="*/ 0 w 373"/>
                <a:gd name="T25" fmla="*/ 0 h 582"/>
                <a:gd name="T26" fmla="*/ 0 w 373"/>
                <a:gd name="T2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582">
                  <a:moveTo>
                    <a:pt x="0" y="582"/>
                  </a:moveTo>
                  <a:lnTo>
                    <a:pt x="105" y="582"/>
                  </a:lnTo>
                  <a:lnTo>
                    <a:pt x="105" y="383"/>
                  </a:lnTo>
                  <a:cubicBezTo>
                    <a:pt x="105" y="330"/>
                    <a:pt x="122" y="248"/>
                    <a:pt x="199" y="248"/>
                  </a:cubicBezTo>
                  <a:cubicBezTo>
                    <a:pt x="266" y="248"/>
                    <a:pt x="267" y="315"/>
                    <a:pt x="267" y="364"/>
                  </a:cubicBezTo>
                  <a:lnTo>
                    <a:pt x="267" y="582"/>
                  </a:lnTo>
                  <a:lnTo>
                    <a:pt x="373" y="582"/>
                  </a:lnTo>
                  <a:lnTo>
                    <a:pt x="373" y="325"/>
                  </a:lnTo>
                  <a:cubicBezTo>
                    <a:pt x="373" y="233"/>
                    <a:pt x="331" y="165"/>
                    <a:pt x="235" y="165"/>
                  </a:cubicBezTo>
                  <a:cubicBezTo>
                    <a:pt x="179" y="165"/>
                    <a:pt x="134" y="191"/>
                    <a:pt x="107" y="230"/>
                  </a:cubicBezTo>
                  <a:lnTo>
                    <a:pt x="105" y="230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2294696" y="509806"/>
              <a:ext cx="83736" cy="97537"/>
            </a:xfrm>
            <a:custGeom>
              <a:avLst/>
              <a:gdLst>
                <a:gd name="T0" fmla="*/ 0 w 373"/>
                <a:gd name="T1" fmla="*/ 417 h 417"/>
                <a:gd name="T2" fmla="*/ 105 w 373"/>
                <a:gd name="T3" fmla="*/ 417 h 417"/>
                <a:gd name="T4" fmla="*/ 105 w 373"/>
                <a:gd name="T5" fmla="*/ 218 h 417"/>
                <a:gd name="T6" fmla="*/ 199 w 373"/>
                <a:gd name="T7" fmla="*/ 83 h 417"/>
                <a:gd name="T8" fmla="*/ 267 w 373"/>
                <a:gd name="T9" fmla="*/ 199 h 417"/>
                <a:gd name="T10" fmla="*/ 267 w 373"/>
                <a:gd name="T11" fmla="*/ 417 h 417"/>
                <a:gd name="T12" fmla="*/ 373 w 373"/>
                <a:gd name="T13" fmla="*/ 417 h 417"/>
                <a:gd name="T14" fmla="*/ 373 w 373"/>
                <a:gd name="T15" fmla="*/ 160 h 417"/>
                <a:gd name="T16" fmla="*/ 235 w 373"/>
                <a:gd name="T17" fmla="*/ 0 h 417"/>
                <a:gd name="T18" fmla="*/ 101 w 373"/>
                <a:gd name="T19" fmla="*/ 65 h 417"/>
                <a:gd name="T20" fmla="*/ 100 w 373"/>
                <a:gd name="T21" fmla="*/ 65 h 417"/>
                <a:gd name="T22" fmla="*/ 100 w 373"/>
                <a:gd name="T23" fmla="*/ 10 h 417"/>
                <a:gd name="T24" fmla="*/ 0 w 373"/>
                <a:gd name="T25" fmla="*/ 10 h 417"/>
                <a:gd name="T26" fmla="*/ 0 w 373"/>
                <a:gd name="T2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7">
                  <a:moveTo>
                    <a:pt x="0" y="417"/>
                  </a:moveTo>
                  <a:lnTo>
                    <a:pt x="105" y="417"/>
                  </a:lnTo>
                  <a:lnTo>
                    <a:pt x="105" y="218"/>
                  </a:lnTo>
                  <a:cubicBezTo>
                    <a:pt x="105" y="165"/>
                    <a:pt x="122" y="83"/>
                    <a:pt x="199" y="83"/>
                  </a:cubicBezTo>
                  <a:cubicBezTo>
                    <a:pt x="267" y="83"/>
                    <a:pt x="267" y="150"/>
                    <a:pt x="267" y="199"/>
                  </a:cubicBezTo>
                  <a:lnTo>
                    <a:pt x="267" y="417"/>
                  </a:lnTo>
                  <a:lnTo>
                    <a:pt x="373" y="417"/>
                  </a:lnTo>
                  <a:lnTo>
                    <a:pt x="373" y="160"/>
                  </a:lnTo>
                  <a:cubicBezTo>
                    <a:pt x="373" y="68"/>
                    <a:pt x="331" y="0"/>
                    <a:pt x="235" y="0"/>
                  </a:cubicBezTo>
                  <a:cubicBezTo>
                    <a:pt x="180" y="0"/>
                    <a:pt x="135" y="19"/>
                    <a:pt x="101" y="65"/>
                  </a:cubicBezTo>
                  <a:lnTo>
                    <a:pt x="100" y="65"/>
                  </a:lnTo>
                  <a:lnTo>
                    <a:pt x="100" y="10"/>
                  </a:lnTo>
                  <a:lnTo>
                    <a:pt x="0" y="1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2397623" y="509806"/>
              <a:ext cx="97692" cy="9931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349" y="17462"/>
                  </a:moveTo>
                  <a:cubicBezTo>
                    <a:pt x="30658" y="17462"/>
                    <a:pt x="23812" y="30235"/>
                    <a:pt x="23812" y="43008"/>
                  </a:cubicBezTo>
                  <a:cubicBezTo>
                    <a:pt x="23812" y="57272"/>
                    <a:pt x="28242" y="73025"/>
                    <a:pt x="44349" y="73025"/>
                  </a:cubicBezTo>
                  <a:cubicBezTo>
                    <a:pt x="60859" y="73025"/>
                    <a:pt x="65087" y="57484"/>
                    <a:pt x="65087" y="43008"/>
                  </a:cubicBezTo>
                  <a:cubicBezTo>
                    <a:pt x="65087" y="29809"/>
                    <a:pt x="58443" y="17462"/>
                    <a:pt x="44349" y="17462"/>
                  </a:cubicBezTo>
                  <a:close/>
                  <a:moveTo>
                    <a:pt x="44241" y="0"/>
                  </a:moveTo>
                  <a:cubicBezTo>
                    <a:pt x="69492" y="0"/>
                    <a:pt x="88900" y="17112"/>
                    <a:pt x="88900" y="45076"/>
                  </a:cubicBezTo>
                  <a:cubicBezTo>
                    <a:pt x="88900" y="69492"/>
                    <a:pt x="72414" y="88900"/>
                    <a:pt x="44241" y="88900"/>
                  </a:cubicBezTo>
                  <a:cubicBezTo>
                    <a:pt x="16278" y="88900"/>
                    <a:pt x="0" y="69492"/>
                    <a:pt x="0" y="45076"/>
                  </a:cubicBezTo>
                  <a:cubicBezTo>
                    <a:pt x="0" y="17112"/>
                    <a:pt x="19199" y="0"/>
                    <a:pt x="44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Rectangle 22"/>
            <p:cNvSpPr>
              <a:spLocks noChangeArrowheads="1"/>
            </p:cNvSpPr>
            <p:nvPr userDrawn="1"/>
          </p:nvSpPr>
          <p:spPr bwMode="auto">
            <a:xfrm>
              <a:off x="2514504" y="472564"/>
              <a:ext cx="22678" cy="1347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3"/>
            <p:cNvSpPr>
              <a:spLocks/>
            </p:cNvSpPr>
            <p:nvPr userDrawn="1"/>
          </p:nvSpPr>
          <p:spPr bwMode="auto">
            <a:xfrm>
              <a:off x="2558117" y="509806"/>
              <a:ext cx="95947" cy="99310"/>
            </a:xfrm>
            <a:custGeom>
              <a:avLst/>
              <a:gdLst/>
              <a:ahLst/>
              <a:cxnLst/>
              <a:rect l="l" t="t" r="r" b="b"/>
              <a:pathLst>
                <a:path w="87312" h="88900">
                  <a:moveTo>
                    <a:pt x="42762" y="17462"/>
                  </a:moveTo>
                  <a:cubicBezTo>
                    <a:pt x="28869" y="17462"/>
                    <a:pt x="22225" y="30235"/>
                    <a:pt x="22225" y="43008"/>
                  </a:cubicBezTo>
                  <a:cubicBezTo>
                    <a:pt x="22225" y="57272"/>
                    <a:pt x="26655" y="73025"/>
                    <a:pt x="42762" y="73025"/>
                  </a:cubicBezTo>
                  <a:cubicBezTo>
                    <a:pt x="59071" y="73025"/>
                    <a:pt x="63500" y="57484"/>
                    <a:pt x="63500" y="43008"/>
                  </a:cubicBezTo>
                  <a:cubicBezTo>
                    <a:pt x="63500" y="29809"/>
                    <a:pt x="56856" y="17462"/>
                    <a:pt x="42762" y="17462"/>
                  </a:cubicBezTo>
                  <a:close/>
                  <a:moveTo>
                    <a:pt x="43553" y="0"/>
                  </a:moveTo>
                  <a:cubicBezTo>
                    <a:pt x="68412" y="0"/>
                    <a:pt x="87312" y="17112"/>
                    <a:pt x="87312" y="45076"/>
                  </a:cubicBezTo>
                  <a:cubicBezTo>
                    <a:pt x="87312" y="69492"/>
                    <a:pt x="71288" y="88900"/>
                    <a:pt x="43553" y="88900"/>
                  </a:cubicBezTo>
                  <a:cubicBezTo>
                    <a:pt x="16024" y="88900"/>
                    <a:pt x="0" y="69492"/>
                    <a:pt x="0" y="45076"/>
                  </a:cubicBezTo>
                  <a:cubicBezTo>
                    <a:pt x="0" y="17112"/>
                    <a:pt x="18901" y="0"/>
                    <a:pt x="43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25"/>
            <p:cNvSpPr>
              <a:spLocks/>
            </p:cNvSpPr>
            <p:nvPr userDrawn="1"/>
          </p:nvSpPr>
          <p:spPr bwMode="auto">
            <a:xfrm>
              <a:off x="2666276" y="509806"/>
              <a:ext cx="90714" cy="138325"/>
            </a:xfrm>
            <a:custGeom>
              <a:avLst/>
              <a:gdLst/>
              <a:ahLst/>
              <a:cxnLst/>
              <a:rect l="l" t="t" r="r" b="b"/>
              <a:pathLst>
                <a:path w="82550" h="123825">
                  <a:moveTo>
                    <a:pt x="42567" y="17462"/>
                  </a:moveTo>
                  <a:cubicBezTo>
                    <a:pt x="28401" y="17462"/>
                    <a:pt x="23812" y="31237"/>
                    <a:pt x="23812" y="44178"/>
                  </a:cubicBezTo>
                  <a:cubicBezTo>
                    <a:pt x="23812" y="55866"/>
                    <a:pt x="29598" y="69850"/>
                    <a:pt x="41769" y="69850"/>
                  </a:cubicBezTo>
                  <a:cubicBezTo>
                    <a:pt x="54937" y="69850"/>
                    <a:pt x="60324" y="57953"/>
                    <a:pt x="60324" y="43760"/>
                  </a:cubicBezTo>
                  <a:cubicBezTo>
                    <a:pt x="60324" y="29150"/>
                    <a:pt x="54937" y="17462"/>
                    <a:pt x="42567" y="17462"/>
                  </a:cubicBezTo>
                  <a:close/>
                  <a:moveTo>
                    <a:pt x="35497" y="0"/>
                  </a:moveTo>
                  <a:cubicBezTo>
                    <a:pt x="46641" y="0"/>
                    <a:pt x="55309" y="3974"/>
                    <a:pt x="61294" y="13596"/>
                  </a:cubicBezTo>
                  <a:lnTo>
                    <a:pt x="61500" y="13596"/>
                  </a:lnTo>
                  <a:lnTo>
                    <a:pt x="61500" y="2092"/>
                  </a:lnTo>
                  <a:lnTo>
                    <a:pt x="82550" y="2092"/>
                  </a:lnTo>
                  <a:lnTo>
                    <a:pt x="82550" y="78855"/>
                  </a:lnTo>
                  <a:cubicBezTo>
                    <a:pt x="82550" y="102072"/>
                    <a:pt x="73263" y="123825"/>
                    <a:pt x="38180" y="123825"/>
                  </a:cubicBezTo>
                  <a:cubicBezTo>
                    <a:pt x="29512" y="123825"/>
                    <a:pt x="19606" y="122361"/>
                    <a:pt x="9081" y="117968"/>
                  </a:cubicBezTo>
                  <a:lnTo>
                    <a:pt x="10938" y="99144"/>
                  </a:lnTo>
                  <a:cubicBezTo>
                    <a:pt x="17542" y="102909"/>
                    <a:pt x="28480" y="106674"/>
                    <a:pt x="35290" y="106674"/>
                  </a:cubicBezTo>
                  <a:cubicBezTo>
                    <a:pt x="59436" y="106674"/>
                    <a:pt x="60674" y="88267"/>
                    <a:pt x="60674" y="73626"/>
                  </a:cubicBezTo>
                  <a:lnTo>
                    <a:pt x="60262" y="73626"/>
                  </a:lnTo>
                  <a:cubicBezTo>
                    <a:pt x="56134" y="80946"/>
                    <a:pt x="46435" y="87221"/>
                    <a:pt x="34258" y="87221"/>
                  </a:cubicBezTo>
                  <a:cubicBezTo>
                    <a:pt x="9493" y="87221"/>
                    <a:pt x="0" y="66932"/>
                    <a:pt x="0" y="44134"/>
                  </a:cubicBezTo>
                  <a:cubicBezTo>
                    <a:pt x="0" y="23636"/>
                    <a:pt x="10525" y="0"/>
                    <a:pt x="35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27"/>
            <p:cNvSpPr>
              <a:spLocks/>
            </p:cNvSpPr>
            <p:nvPr userDrawn="1"/>
          </p:nvSpPr>
          <p:spPr bwMode="auto">
            <a:xfrm>
              <a:off x="2770947" y="513353"/>
              <a:ext cx="95947" cy="134778"/>
            </a:xfrm>
            <a:custGeom>
              <a:avLst/>
              <a:gdLst>
                <a:gd name="T0" fmla="*/ 117 w 421"/>
                <a:gd name="T1" fmla="*/ 0 h 582"/>
                <a:gd name="T2" fmla="*/ 0 w 421"/>
                <a:gd name="T3" fmla="*/ 0 h 582"/>
                <a:gd name="T4" fmla="*/ 155 w 421"/>
                <a:gd name="T5" fmla="*/ 427 h 582"/>
                <a:gd name="T6" fmla="*/ 87 w 421"/>
                <a:gd name="T7" fmla="*/ 500 h 582"/>
                <a:gd name="T8" fmla="*/ 32 w 421"/>
                <a:gd name="T9" fmla="*/ 493 h 582"/>
                <a:gd name="T10" fmla="*/ 25 w 421"/>
                <a:gd name="T11" fmla="*/ 571 h 582"/>
                <a:gd name="T12" fmla="*/ 100 w 421"/>
                <a:gd name="T13" fmla="*/ 582 h 582"/>
                <a:gd name="T14" fmla="*/ 269 w 421"/>
                <a:gd name="T15" fmla="*/ 403 h 582"/>
                <a:gd name="T16" fmla="*/ 421 w 421"/>
                <a:gd name="T17" fmla="*/ 0 h 582"/>
                <a:gd name="T18" fmla="*/ 314 w 421"/>
                <a:gd name="T19" fmla="*/ 0 h 582"/>
                <a:gd name="T20" fmla="*/ 216 w 421"/>
                <a:gd name="T21" fmla="*/ 297 h 582"/>
                <a:gd name="T22" fmla="*/ 214 w 421"/>
                <a:gd name="T23" fmla="*/ 297 h 582"/>
                <a:gd name="T24" fmla="*/ 117 w 421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582">
                  <a:moveTo>
                    <a:pt x="117" y="0"/>
                  </a:moveTo>
                  <a:lnTo>
                    <a:pt x="0" y="0"/>
                  </a:lnTo>
                  <a:lnTo>
                    <a:pt x="155" y="427"/>
                  </a:lnTo>
                  <a:cubicBezTo>
                    <a:pt x="155" y="470"/>
                    <a:pt x="129" y="500"/>
                    <a:pt x="87" y="500"/>
                  </a:cubicBezTo>
                  <a:cubicBezTo>
                    <a:pt x="61" y="500"/>
                    <a:pt x="45" y="497"/>
                    <a:pt x="32" y="493"/>
                  </a:cubicBezTo>
                  <a:lnTo>
                    <a:pt x="25" y="571"/>
                  </a:lnTo>
                  <a:cubicBezTo>
                    <a:pt x="49" y="578"/>
                    <a:pt x="75" y="582"/>
                    <a:pt x="100" y="582"/>
                  </a:cubicBezTo>
                  <a:cubicBezTo>
                    <a:pt x="211" y="582"/>
                    <a:pt x="235" y="493"/>
                    <a:pt x="269" y="403"/>
                  </a:cubicBezTo>
                  <a:lnTo>
                    <a:pt x="421" y="0"/>
                  </a:lnTo>
                  <a:lnTo>
                    <a:pt x="314" y="0"/>
                  </a:lnTo>
                  <a:lnTo>
                    <a:pt x="216" y="297"/>
                  </a:lnTo>
                  <a:lnTo>
                    <a:pt x="214" y="29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28"/>
            <p:cNvSpPr>
              <a:spLocks/>
            </p:cNvSpPr>
            <p:nvPr userDrawn="1"/>
          </p:nvSpPr>
          <p:spPr bwMode="auto">
            <a:xfrm>
              <a:off x="360041" y="288131"/>
              <a:ext cx="641978" cy="329852"/>
            </a:xfrm>
            <a:custGeom>
              <a:avLst/>
              <a:gdLst/>
              <a:ahLst/>
              <a:cxnLst/>
              <a:rect l="l" t="t" r="r" b="b"/>
              <a:pathLst>
                <a:path w="584200" h="295275">
                  <a:moveTo>
                    <a:pt x="317500" y="52388"/>
                  </a:moveTo>
                  <a:lnTo>
                    <a:pt x="317500" y="121452"/>
                  </a:lnTo>
                  <a:lnTo>
                    <a:pt x="437663" y="121452"/>
                  </a:lnTo>
                  <a:lnTo>
                    <a:pt x="437663" y="173824"/>
                  </a:lnTo>
                  <a:lnTo>
                    <a:pt x="317500" y="173824"/>
                  </a:lnTo>
                  <a:lnTo>
                    <a:pt x="317500" y="242888"/>
                  </a:lnTo>
                  <a:lnTo>
                    <a:pt x="437457" y="242888"/>
                  </a:lnTo>
                  <a:cubicBezTo>
                    <a:pt x="489486" y="242888"/>
                    <a:pt x="531812" y="200323"/>
                    <a:pt x="531812" y="147742"/>
                  </a:cubicBezTo>
                  <a:cubicBezTo>
                    <a:pt x="531812" y="95162"/>
                    <a:pt x="489486" y="52388"/>
                    <a:pt x="437457" y="52388"/>
                  </a:cubicBezTo>
                  <a:close/>
                  <a:moveTo>
                    <a:pt x="146102" y="0"/>
                  </a:moveTo>
                  <a:lnTo>
                    <a:pt x="206152" y="0"/>
                  </a:lnTo>
                  <a:lnTo>
                    <a:pt x="206152" y="52377"/>
                  </a:lnTo>
                  <a:lnTo>
                    <a:pt x="146102" y="52377"/>
                  </a:lnTo>
                  <a:cubicBezTo>
                    <a:pt x="94099" y="52377"/>
                    <a:pt x="51796" y="95156"/>
                    <a:pt x="51796" y="147742"/>
                  </a:cubicBezTo>
                  <a:cubicBezTo>
                    <a:pt x="51796" y="200328"/>
                    <a:pt x="94099" y="242898"/>
                    <a:pt x="146102" y="242898"/>
                  </a:cubicBezTo>
                  <a:lnTo>
                    <a:pt x="266202" y="242898"/>
                  </a:lnTo>
                  <a:lnTo>
                    <a:pt x="266202" y="173826"/>
                  </a:lnTo>
                  <a:lnTo>
                    <a:pt x="146102" y="173826"/>
                  </a:lnTo>
                  <a:lnTo>
                    <a:pt x="146102" y="121449"/>
                  </a:lnTo>
                  <a:lnTo>
                    <a:pt x="266202" y="121449"/>
                  </a:lnTo>
                  <a:lnTo>
                    <a:pt x="266202" y="0"/>
                  </a:lnTo>
                  <a:lnTo>
                    <a:pt x="437892" y="0"/>
                  </a:lnTo>
                  <a:cubicBezTo>
                    <a:pt x="518578" y="0"/>
                    <a:pt x="584200" y="66150"/>
                    <a:pt x="584200" y="147742"/>
                  </a:cubicBezTo>
                  <a:cubicBezTo>
                    <a:pt x="584200" y="228708"/>
                    <a:pt x="518372" y="295275"/>
                    <a:pt x="437892" y="295275"/>
                  </a:cubicBezTo>
                  <a:lnTo>
                    <a:pt x="146102" y="295275"/>
                  </a:lnTo>
                  <a:cubicBezTo>
                    <a:pt x="65828" y="295275"/>
                    <a:pt x="0" y="228290"/>
                    <a:pt x="0" y="147742"/>
                  </a:cubicBezTo>
                  <a:cubicBezTo>
                    <a:pt x="0" y="66150"/>
                    <a:pt x="65416" y="0"/>
                    <a:pt x="146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29"/>
            <p:cNvSpPr>
              <a:spLocks/>
            </p:cNvSpPr>
            <p:nvPr userDrawn="1"/>
          </p:nvSpPr>
          <p:spPr bwMode="auto">
            <a:xfrm>
              <a:off x="1134601" y="293452"/>
              <a:ext cx="108159" cy="133005"/>
            </a:xfrm>
            <a:custGeom>
              <a:avLst/>
              <a:gdLst>
                <a:gd name="T0" fmla="*/ 464 w 481"/>
                <a:gd name="T1" fmla="*/ 23 h 570"/>
                <a:gd name="T2" fmla="*/ 302 w 481"/>
                <a:gd name="T3" fmla="*/ 0 h 570"/>
                <a:gd name="T4" fmla="*/ 0 w 481"/>
                <a:gd name="T5" fmla="*/ 295 h 570"/>
                <a:gd name="T6" fmla="*/ 302 w 481"/>
                <a:gd name="T7" fmla="*/ 570 h 570"/>
                <a:gd name="T8" fmla="*/ 481 w 481"/>
                <a:gd name="T9" fmla="*/ 542 h 570"/>
                <a:gd name="T10" fmla="*/ 481 w 481"/>
                <a:gd name="T11" fmla="*/ 245 h 570"/>
                <a:gd name="T12" fmla="*/ 258 w 481"/>
                <a:gd name="T13" fmla="*/ 245 h 570"/>
                <a:gd name="T14" fmla="*/ 258 w 481"/>
                <a:gd name="T15" fmla="*/ 332 h 570"/>
                <a:gd name="T16" fmla="*/ 375 w 481"/>
                <a:gd name="T17" fmla="*/ 332 h 570"/>
                <a:gd name="T18" fmla="*/ 375 w 481"/>
                <a:gd name="T19" fmla="*/ 475 h 570"/>
                <a:gd name="T20" fmla="*/ 302 w 481"/>
                <a:gd name="T21" fmla="*/ 483 h 570"/>
                <a:gd name="T22" fmla="*/ 115 w 481"/>
                <a:gd name="T23" fmla="*/ 287 h 570"/>
                <a:gd name="T24" fmla="*/ 315 w 481"/>
                <a:gd name="T25" fmla="*/ 87 h 570"/>
                <a:gd name="T26" fmla="*/ 457 w 481"/>
                <a:gd name="T27" fmla="*/ 116 h 570"/>
                <a:gd name="T28" fmla="*/ 464 w 481"/>
                <a:gd name="T29" fmla="*/ 2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70">
                  <a:moveTo>
                    <a:pt x="464" y="23"/>
                  </a:moveTo>
                  <a:cubicBezTo>
                    <a:pt x="417" y="9"/>
                    <a:pt x="366" y="0"/>
                    <a:pt x="302" y="0"/>
                  </a:cubicBezTo>
                  <a:cubicBezTo>
                    <a:pt x="115" y="0"/>
                    <a:pt x="0" y="106"/>
                    <a:pt x="0" y="295"/>
                  </a:cubicBezTo>
                  <a:cubicBezTo>
                    <a:pt x="0" y="481"/>
                    <a:pt x="124" y="570"/>
                    <a:pt x="302" y="570"/>
                  </a:cubicBezTo>
                  <a:cubicBezTo>
                    <a:pt x="361" y="570"/>
                    <a:pt x="422" y="558"/>
                    <a:pt x="481" y="542"/>
                  </a:cubicBezTo>
                  <a:lnTo>
                    <a:pt x="481" y="245"/>
                  </a:lnTo>
                  <a:lnTo>
                    <a:pt x="258" y="245"/>
                  </a:lnTo>
                  <a:lnTo>
                    <a:pt x="258" y="332"/>
                  </a:lnTo>
                  <a:lnTo>
                    <a:pt x="375" y="332"/>
                  </a:lnTo>
                  <a:lnTo>
                    <a:pt x="375" y="475"/>
                  </a:lnTo>
                  <a:cubicBezTo>
                    <a:pt x="356" y="480"/>
                    <a:pt x="332" y="483"/>
                    <a:pt x="302" y="483"/>
                  </a:cubicBezTo>
                  <a:cubicBezTo>
                    <a:pt x="184" y="483"/>
                    <a:pt x="115" y="399"/>
                    <a:pt x="115" y="287"/>
                  </a:cubicBezTo>
                  <a:cubicBezTo>
                    <a:pt x="115" y="174"/>
                    <a:pt x="186" y="87"/>
                    <a:pt x="315" y="87"/>
                  </a:cubicBezTo>
                  <a:cubicBezTo>
                    <a:pt x="359" y="87"/>
                    <a:pt x="414" y="96"/>
                    <a:pt x="457" y="116"/>
                  </a:cubicBezTo>
                  <a:lnTo>
                    <a:pt x="46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30"/>
            <p:cNvSpPr>
              <a:spLocks/>
            </p:cNvSpPr>
            <p:nvPr userDrawn="1"/>
          </p:nvSpPr>
          <p:spPr bwMode="auto">
            <a:xfrm>
              <a:off x="1382321" y="295225"/>
              <a:ext cx="106414" cy="127685"/>
            </a:xfrm>
            <a:custGeom>
              <a:avLst/>
              <a:gdLst/>
              <a:ahLst/>
              <a:cxnLst/>
              <a:rect l="l" t="t" r="r" b="b"/>
              <a:pathLst>
                <a:path w="96837" h="114300">
                  <a:moveTo>
                    <a:pt x="23812" y="17463"/>
                  </a:moveTo>
                  <a:lnTo>
                    <a:pt x="23812" y="96838"/>
                  </a:lnTo>
                  <a:lnTo>
                    <a:pt x="36166" y="96838"/>
                  </a:lnTo>
                  <a:cubicBezTo>
                    <a:pt x="55000" y="96838"/>
                    <a:pt x="73024" y="82349"/>
                    <a:pt x="73024" y="57151"/>
                  </a:cubicBezTo>
                  <a:cubicBezTo>
                    <a:pt x="73024" y="31952"/>
                    <a:pt x="55000" y="17463"/>
                    <a:pt x="36166" y="17463"/>
                  </a:cubicBezTo>
                  <a:close/>
                  <a:moveTo>
                    <a:pt x="0" y="0"/>
                  </a:moveTo>
                  <a:lnTo>
                    <a:pt x="31178" y="0"/>
                  </a:lnTo>
                  <a:cubicBezTo>
                    <a:pt x="66072" y="0"/>
                    <a:pt x="96837" y="11803"/>
                    <a:pt x="96837" y="57150"/>
                  </a:cubicBezTo>
                  <a:cubicBezTo>
                    <a:pt x="96837" y="102497"/>
                    <a:pt x="66072" y="114300"/>
                    <a:pt x="31178" y="114300"/>
                  </a:cubicBez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32"/>
            <p:cNvSpPr>
              <a:spLocks/>
            </p:cNvSpPr>
            <p:nvPr userDrawn="1"/>
          </p:nvSpPr>
          <p:spPr bwMode="auto">
            <a:xfrm>
              <a:off x="1267184" y="309412"/>
              <a:ext cx="90714" cy="93991"/>
            </a:xfrm>
            <a:custGeom>
              <a:avLst/>
              <a:gdLst>
                <a:gd name="T0" fmla="*/ 0 w 400"/>
                <a:gd name="T1" fmla="*/ 227 h 400"/>
                <a:gd name="T2" fmla="*/ 173 w 400"/>
                <a:gd name="T3" fmla="*/ 227 h 400"/>
                <a:gd name="T4" fmla="*/ 173 w 400"/>
                <a:gd name="T5" fmla="*/ 400 h 400"/>
                <a:gd name="T6" fmla="*/ 227 w 400"/>
                <a:gd name="T7" fmla="*/ 400 h 400"/>
                <a:gd name="T8" fmla="*/ 227 w 400"/>
                <a:gd name="T9" fmla="*/ 227 h 400"/>
                <a:gd name="T10" fmla="*/ 400 w 400"/>
                <a:gd name="T11" fmla="*/ 227 h 400"/>
                <a:gd name="T12" fmla="*/ 400 w 400"/>
                <a:gd name="T13" fmla="*/ 173 h 400"/>
                <a:gd name="T14" fmla="*/ 227 w 400"/>
                <a:gd name="T15" fmla="*/ 173 h 400"/>
                <a:gd name="T16" fmla="*/ 227 w 400"/>
                <a:gd name="T17" fmla="*/ 0 h 400"/>
                <a:gd name="T18" fmla="*/ 173 w 400"/>
                <a:gd name="T19" fmla="*/ 0 h 400"/>
                <a:gd name="T20" fmla="*/ 173 w 400"/>
                <a:gd name="T21" fmla="*/ 173 h 400"/>
                <a:gd name="T22" fmla="*/ 0 w 400"/>
                <a:gd name="T23" fmla="*/ 173 h 400"/>
                <a:gd name="T24" fmla="*/ 0 w 400"/>
                <a:gd name="T25" fmla="*/ 2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400">
                  <a:moveTo>
                    <a:pt x="0" y="227"/>
                  </a:moveTo>
                  <a:lnTo>
                    <a:pt x="173" y="227"/>
                  </a:lnTo>
                  <a:lnTo>
                    <a:pt x="173" y="400"/>
                  </a:lnTo>
                  <a:lnTo>
                    <a:pt x="227" y="400"/>
                  </a:lnTo>
                  <a:lnTo>
                    <a:pt x="227" y="227"/>
                  </a:lnTo>
                  <a:lnTo>
                    <a:pt x="400" y="227"/>
                  </a:lnTo>
                  <a:lnTo>
                    <a:pt x="400" y="173"/>
                  </a:lnTo>
                  <a:lnTo>
                    <a:pt x="227" y="173"/>
                  </a:lnTo>
                  <a:lnTo>
                    <a:pt x="227" y="0"/>
                  </a:lnTo>
                  <a:lnTo>
                    <a:pt x="173" y="0"/>
                  </a:lnTo>
                  <a:lnTo>
                    <a:pt x="173" y="173"/>
                  </a:lnTo>
                  <a:lnTo>
                    <a:pt x="0" y="173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8" name="G+D Mobile" hidden="1"/>
          <p:cNvGrpSpPr>
            <a:grpSpLocks noChangeAspect="1"/>
          </p:cNvGrpSpPr>
          <p:nvPr userDrawn="1"/>
        </p:nvGrpSpPr>
        <p:grpSpPr>
          <a:xfrm>
            <a:off x="360041" y="291455"/>
            <a:ext cx="2068133" cy="352800"/>
            <a:chOff x="360041" y="291455"/>
            <a:chExt cx="2068133" cy="352800"/>
          </a:xfrm>
        </p:grpSpPr>
        <p:sp>
          <p:nvSpPr>
            <p:cNvPr id="60" name="Freeform 37" hidden="1"/>
            <p:cNvSpPr>
              <a:spLocks/>
            </p:cNvSpPr>
            <p:nvPr userDrawn="1"/>
          </p:nvSpPr>
          <p:spPr bwMode="auto">
            <a:xfrm>
              <a:off x="1131681" y="296669"/>
              <a:ext cx="107752" cy="130345"/>
            </a:xfrm>
            <a:custGeom>
              <a:avLst/>
              <a:gdLst>
                <a:gd name="T0" fmla="*/ 464 w 481"/>
                <a:gd name="T1" fmla="*/ 23 h 570"/>
                <a:gd name="T2" fmla="*/ 302 w 481"/>
                <a:gd name="T3" fmla="*/ 0 h 570"/>
                <a:gd name="T4" fmla="*/ 0 w 481"/>
                <a:gd name="T5" fmla="*/ 295 h 570"/>
                <a:gd name="T6" fmla="*/ 302 w 481"/>
                <a:gd name="T7" fmla="*/ 570 h 570"/>
                <a:gd name="T8" fmla="*/ 481 w 481"/>
                <a:gd name="T9" fmla="*/ 542 h 570"/>
                <a:gd name="T10" fmla="*/ 481 w 481"/>
                <a:gd name="T11" fmla="*/ 245 h 570"/>
                <a:gd name="T12" fmla="*/ 258 w 481"/>
                <a:gd name="T13" fmla="*/ 245 h 570"/>
                <a:gd name="T14" fmla="*/ 258 w 481"/>
                <a:gd name="T15" fmla="*/ 332 h 570"/>
                <a:gd name="T16" fmla="*/ 375 w 481"/>
                <a:gd name="T17" fmla="*/ 332 h 570"/>
                <a:gd name="T18" fmla="*/ 375 w 481"/>
                <a:gd name="T19" fmla="*/ 475 h 570"/>
                <a:gd name="T20" fmla="*/ 302 w 481"/>
                <a:gd name="T21" fmla="*/ 483 h 570"/>
                <a:gd name="T22" fmla="*/ 115 w 481"/>
                <a:gd name="T23" fmla="*/ 287 h 570"/>
                <a:gd name="T24" fmla="*/ 315 w 481"/>
                <a:gd name="T25" fmla="*/ 87 h 570"/>
                <a:gd name="T26" fmla="*/ 457 w 481"/>
                <a:gd name="T27" fmla="*/ 116 h 570"/>
                <a:gd name="T28" fmla="*/ 464 w 481"/>
                <a:gd name="T29" fmla="*/ 2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70">
                  <a:moveTo>
                    <a:pt x="464" y="23"/>
                  </a:moveTo>
                  <a:cubicBezTo>
                    <a:pt x="417" y="9"/>
                    <a:pt x="366" y="0"/>
                    <a:pt x="302" y="0"/>
                  </a:cubicBezTo>
                  <a:cubicBezTo>
                    <a:pt x="115" y="0"/>
                    <a:pt x="0" y="106"/>
                    <a:pt x="0" y="295"/>
                  </a:cubicBezTo>
                  <a:cubicBezTo>
                    <a:pt x="0" y="481"/>
                    <a:pt x="124" y="570"/>
                    <a:pt x="302" y="570"/>
                  </a:cubicBezTo>
                  <a:cubicBezTo>
                    <a:pt x="361" y="570"/>
                    <a:pt x="422" y="558"/>
                    <a:pt x="481" y="542"/>
                  </a:cubicBezTo>
                  <a:lnTo>
                    <a:pt x="481" y="245"/>
                  </a:lnTo>
                  <a:lnTo>
                    <a:pt x="258" y="245"/>
                  </a:lnTo>
                  <a:lnTo>
                    <a:pt x="258" y="332"/>
                  </a:lnTo>
                  <a:lnTo>
                    <a:pt x="375" y="332"/>
                  </a:lnTo>
                  <a:lnTo>
                    <a:pt x="375" y="475"/>
                  </a:lnTo>
                  <a:cubicBezTo>
                    <a:pt x="356" y="480"/>
                    <a:pt x="332" y="483"/>
                    <a:pt x="302" y="483"/>
                  </a:cubicBezTo>
                  <a:cubicBezTo>
                    <a:pt x="184" y="483"/>
                    <a:pt x="115" y="399"/>
                    <a:pt x="115" y="287"/>
                  </a:cubicBezTo>
                  <a:cubicBezTo>
                    <a:pt x="115" y="174"/>
                    <a:pt x="186" y="87"/>
                    <a:pt x="315" y="87"/>
                  </a:cubicBezTo>
                  <a:cubicBezTo>
                    <a:pt x="359" y="87"/>
                    <a:pt x="414" y="96"/>
                    <a:pt x="457" y="116"/>
                  </a:cubicBezTo>
                  <a:lnTo>
                    <a:pt x="46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1" name="Freeform 38" hidden="1"/>
            <p:cNvSpPr>
              <a:spLocks/>
            </p:cNvSpPr>
            <p:nvPr userDrawn="1"/>
          </p:nvSpPr>
          <p:spPr bwMode="auto">
            <a:xfrm>
              <a:off x="1378467" y="298407"/>
              <a:ext cx="106013" cy="125131"/>
            </a:xfrm>
            <a:custGeom>
              <a:avLst/>
              <a:gdLst/>
              <a:ahLst/>
              <a:cxnLst/>
              <a:rect l="l" t="t" r="r" b="b"/>
              <a:pathLst>
                <a:path w="96837" h="114300">
                  <a:moveTo>
                    <a:pt x="23812" y="17463"/>
                  </a:moveTo>
                  <a:lnTo>
                    <a:pt x="23812" y="96838"/>
                  </a:lnTo>
                  <a:lnTo>
                    <a:pt x="36166" y="96838"/>
                  </a:lnTo>
                  <a:cubicBezTo>
                    <a:pt x="55000" y="96838"/>
                    <a:pt x="73024" y="82349"/>
                    <a:pt x="73024" y="57151"/>
                  </a:cubicBezTo>
                  <a:cubicBezTo>
                    <a:pt x="73024" y="31952"/>
                    <a:pt x="55000" y="17463"/>
                    <a:pt x="36166" y="17463"/>
                  </a:cubicBezTo>
                  <a:close/>
                  <a:moveTo>
                    <a:pt x="0" y="0"/>
                  </a:moveTo>
                  <a:lnTo>
                    <a:pt x="31178" y="0"/>
                  </a:lnTo>
                  <a:cubicBezTo>
                    <a:pt x="66072" y="0"/>
                    <a:pt x="96837" y="11803"/>
                    <a:pt x="96837" y="57150"/>
                  </a:cubicBezTo>
                  <a:cubicBezTo>
                    <a:pt x="96837" y="102497"/>
                    <a:pt x="66072" y="114300"/>
                    <a:pt x="31178" y="114300"/>
                  </a:cubicBez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2" name="Freeform 40" hidden="1"/>
            <p:cNvSpPr>
              <a:spLocks/>
            </p:cNvSpPr>
            <p:nvPr userDrawn="1"/>
          </p:nvSpPr>
          <p:spPr bwMode="auto">
            <a:xfrm>
              <a:off x="1263763" y="312310"/>
              <a:ext cx="90372" cy="92111"/>
            </a:xfrm>
            <a:custGeom>
              <a:avLst/>
              <a:gdLst>
                <a:gd name="T0" fmla="*/ 0 w 400"/>
                <a:gd name="T1" fmla="*/ 227 h 400"/>
                <a:gd name="T2" fmla="*/ 173 w 400"/>
                <a:gd name="T3" fmla="*/ 227 h 400"/>
                <a:gd name="T4" fmla="*/ 173 w 400"/>
                <a:gd name="T5" fmla="*/ 400 h 400"/>
                <a:gd name="T6" fmla="*/ 227 w 400"/>
                <a:gd name="T7" fmla="*/ 400 h 400"/>
                <a:gd name="T8" fmla="*/ 227 w 400"/>
                <a:gd name="T9" fmla="*/ 227 h 400"/>
                <a:gd name="T10" fmla="*/ 400 w 400"/>
                <a:gd name="T11" fmla="*/ 227 h 400"/>
                <a:gd name="T12" fmla="*/ 400 w 400"/>
                <a:gd name="T13" fmla="*/ 173 h 400"/>
                <a:gd name="T14" fmla="*/ 227 w 400"/>
                <a:gd name="T15" fmla="*/ 173 h 400"/>
                <a:gd name="T16" fmla="*/ 227 w 400"/>
                <a:gd name="T17" fmla="*/ 0 h 400"/>
                <a:gd name="T18" fmla="*/ 173 w 400"/>
                <a:gd name="T19" fmla="*/ 0 h 400"/>
                <a:gd name="T20" fmla="*/ 173 w 400"/>
                <a:gd name="T21" fmla="*/ 173 h 400"/>
                <a:gd name="T22" fmla="*/ 0 w 400"/>
                <a:gd name="T23" fmla="*/ 173 h 400"/>
                <a:gd name="T24" fmla="*/ 0 w 400"/>
                <a:gd name="T25" fmla="*/ 2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400">
                  <a:moveTo>
                    <a:pt x="0" y="227"/>
                  </a:moveTo>
                  <a:lnTo>
                    <a:pt x="173" y="227"/>
                  </a:lnTo>
                  <a:lnTo>
                    <a:pt x="173" y="400"/>
                  </a:lnTo>
                  <a:lnTo>
                    <a:pt x="227" y="400"/>
                  </a:lnTo>
                  <a:lnTo>
                    <a:pt x="227" y="227"/>
                  </a:lnTo>
                  <a:lnTo>
                    <a:pt x="400" y="227"/>
                  </a:lnTo>
                  <a:lnTo>
                    <a:pt x="400" y="173"/>
                  </a:lnTo>
                  <a:lnTo>
                    <a:pt x="227" y="173"/>
                  </a:lnTo>
                  <a:lnTo>
                    <a:pt x="227" y="0"/>
                  </a:lnTo>
                  <a:lnTo>
                    <a:pt x="173" y="0"/>
                  </a:lnTo>
                  <a:lnTo>
                    <a:pt x="173" y="173"/>
                  </a:lnTo>
                  <a:lnTo>
                    <a:pt x="0" y="173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3" name="Freeform 41" hidden="1"/>
            <p:cNvSpPr>
              <a:spLocks/>
            </p:cNvSpPr>
            <p:nvPr userDrawn="1"/>
          </p:nvSpPr>
          <p:spPr bwMode="auto">
            <a:xfrm>
              <a:off x="1136894" y="479151"/>
              <a:ext cx="139034" cy="125131"/>
            </a:xfrm>
            <a:custGeom>
              <a:avLst/>
              <a:gdLst>
                <a:gd name="T0" fmla="*/ 0 w 618"/>
                <a:gd name="T1" fmla="*/ 552 h 552"/>
                <a:gd name="T2" fmla="*/ 106 w 618"/>
                <a:gd name="T3" fmla="*/ 552 h 552"/>
                <a:gd name="T4" fmla="*/ 106 w 618"/>
                <a:gd name="T5" fmla="*/ 98 h 552"/>
                <a:gd name="T6" fmla="*/ 107 w 618"/>
                <a:gd name="T7" fmla="*/ 97 h 552"/>
                <a:gd name="T8" fmla="*/ 256 w 618"/>
                <a:gd name="T9" fmla="*/ 552 h 552"/>
                <a:gd name="T10" fmla="*/ 362 w 618"/>
                <a:gd name="T11" fmla="*/ 552 h 552"/>
                <a:gd name="T12" fmla="*/ 510 w 618"/>
                <a:gd name="T13" fmla="*/ 97 h 552"/>
                <a:gd name="T14" fmla="*/ 512 w 618"/>
                <a:gd name="T15" fmla="*/ 97 h 552"/>
                <a:gd name="T16" fmla="*/ 512 w 618"/>
                <a:gd name="T17" fmla="*/ 552 h 552"/>
                <a:gd name="T18" fmla="*/ 618 w 618"/>
                <a:gd name="T19" fmla="*/ 552 h 552"/>
                <a:gd name="T20" fmla="*/ 618 w 618"/>
                <a:gd name="T21" fmla="*/ 0 h 552"/>
                <a:gd name="T22" fmla="*/ 441 w 618"/>
                <a:gd name="T23" fmla="*/ 0 h 552"/>
                <a:gd name="T24" fmla="*/ 309 w 618"/>
                <a:gd name="T25" fmla="*/ 418 h 552"/>
                <a:gd name="T26" fmla="*/ 308 w 618"/>
                <a:gd name="T27" fmla="*/ 418 h 552"/>
                <a:gd name="T28" fmla="*/ 177 w 618"/>
                <a:gd name="T29" fmla="*/ 0 h 552"/>
                <a:gd name="T30" fmla="*/ 0 w 618"/>
                <a:gd name="T31" fmla="*/ 0 h 552"/>
                <a:gd name="T32" fmla="*/ 0 w 618"/>
                <a:gd name="T3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8" h="552">
                  <a:moveTo>
                    <a:pt x="0" y="552"/>
                  </a:moveTo>
                  <a:lnTo>
                    <a:pt x="106" y="552"/>
                  </a:lnTo>
                  <a:lnTo>
                    <a:pt x="106" y="98"/>
                  </a:lnTo>
                  <a:lnTo>
                    <a:pt x="107" y="97"/>
                  </a:lnTo>
                  <a:lnTo>
                    <a:pt x="256" y="552"/>
                  </a:lnTo>
                  <a:lnTo>
                    <a:pt x="362" y="552"/>
                  </a:lnTo>
                  <a:lnTo>
                    <a:pt x="510" y="97"/>
                  </a:lnTo>
                  <a:lnTo>
                    <a:pt x="512" y="97"/>
                  </a:lnTo>
                  <a:lnTo>
                    <a:pt x="512" y="552"/>
                  </a:lnTo>
                  <a:lnTo>
                    <a:pt x="618" y="552"/>
                  </a:lnTo>
                  <a:lnTo>
                    <a:pt x="618" y="0"/>
                  </a:lnTo>
                  <a:lnTo>
                    <a:pt x="441" y="0"/>
                  </a:lnTo>
                  <a:lnTo>
                    <a:pt x="309" y="418"/>
                  </a:lnTo>
                  <a:lnTo>
                    <a:pt x="308" y="418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4" name="Freeform 42" hidden="1"/>
            <p:cNvSpPr>
              <a:spLocks/>
            </p:cNvSpPr>
            <p:nvPr userDrawn="1"/>
          </p:nvSpPr>
          <p:spPr bwMode="auto">
            <a:xfrm>
              <a:off x="1296784" y="508697"/>
              <a:ext cx="95585" cy="97324"/>
            </a:xfrm>
            <a:custGeom>
              <a:avLst/>
              <a:gdLst/>
              <a:ahLst/>
              <a:cxnLst/>
              <a:rect l="l" t="t" r="r" b="b"/>
              <a:pathLst>
                <a:path w="87312" h="88900">
                  <a:moveTo>
                    <a:pt x="43656" y="17462"/>
                  </a:moveTo>
                  <a:cubicBezTo>
                    <a:pt x="29159" y="17462"/>
                    <a:pt x="22225" y="29870"/>
                    <a:pt x="22225" y="42485"/>
                  </a:cubicBezTo>
                  <a:cubicBezTo>
                    <a:pt x="22225" y="56341"/>
                    <a:pt x="26637" y="71437"/>
                    <a:pt x="43656" y="71437"/>
                  </a:cubicBezTo>
                  <a:cubicBezTo>
                    <a:pt x="60675" y="71437"/>
                    <a:pt x="65087" y="56547"/>
                    <a:pt x="65087" y="42485"/>
                  </a:cubicBezTo>
                  <a:cubicBezTo>
                    <a:pt x="65087" y="29457"/>
                    <a:pt x="58154" y="17462"/>
                    <a:pt x="43656" y="17462"/>
                  </a:cubicBezTo>
                  <a:close/>
                  <a:moveTo>
                    <a:pt x="43656" y="0"/>
                  </a:moveTo>
                  <a:cubicBezTo>
                    <a:pt x="68251" y="0"/>
                    <a:pt x="87312" y="16943"/>
                    <a:pt x="87312" y="44973"/>
                  </a:cubicBezTo>
                  <a:cubicBezTo>
                    <a:pt x="87312" y="69447"/>
                    <a:pt x="71325" y="88900"/>
                    <a:pt x="43656" y="88900"/>
                  </a:cubicBezTo>
                  <a:cubicBezTo>
                    <a:pt x="15987" y="88900"/>
                    <a:pt x="0" y="69447"/>
                    <a:pt x="0" y="44973"/>
                  </a:cubicBezTo>
                  <a:cubicBezTo>
                    <a:pt x="0" y="16943"/>
                    <a:pt x="18856" y="0"/>
                    <a:pt x="43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5" name="Freeform 44" hidden="1"/>
            <p:cNvSpPr>
              <a:spLocks/>
            </p:cNvSpPr>
            <p:nvPr userDrawn="1"/>
          </p:nvSpPr>
          <p:spPr bwMode="auto">
            <a:xfrm>
              <a:off x="1411487" y="472200"/>
              <a:ext cx="90372" cy="133821"/>
            </a:xfrm>
            <a:custGeom>
              <a:avLst/>
              <a:gdLst/>
              <a:ahLst/>
              <a:cxnLst/>
              <a:rect l="l" t="t" r="r" b="b"/>
              <a:pathLst>
                <a:path w="82550" h="122238">
                  <a:moveTo>
                    <a:pt x="42004" y="50800"/>
                  </a:moveTo>
                  <a:cubicBezTo>
                    <a:pt x="27846" y="50800"/>
                    <a:pt x="22225" y="65690"/>
                    <a:pt x="22225" y="77477"/>
                  </a:cubicBezTo>
                  <a:cubicBezTo>
                    <a:pt x="22225" y="89472"/>
                    <a:pt x="27014" y="104775"/>
                    <a:pt x="41796" y="104775"/>
                  </a:cubicBezTo>
                  <a:cubicBezTo>
                    <a:pt x="56161" y="104775"/>
                    <a:pt x="60325" y="89058"/>
                    <a:pt x="60325" y="77477"/>
                  </a:cubicBezTo>
                  <a:cubicBezTo>
                    <a:pt x="60325" y="66310"/>
                    <a:pt x="56369" y="50800"/>
                    <a:pt x="42004" y="50800"/>
                  </a:cubicBezTo>
                  <a:close/>
                  <a:moveTo>
                    <a:pt x="0" y="0"/>
                  </a:moveTo>
                  <a:lnTo>
                    <a:pt x="21876" y="0"/>
                  </a:lnTo>
                  <a:lnTo>
                    <a:pt x="21876" y="46951"/>
                  </a:lnTo>
                  <a:lnTo>
                    <a:pt x="22082" y="46951"/>
                  </a:lnTo>
                  <a:cubicBezTo>
                    <a:pt x="28273" y="38885"/>
                    <a:pt x="35909" y="34334"/>
                    <a:pt x="47260" y="34334"/>
                  </a:cubicBezTo>
                  <a:cubicBezTo>
                    <a:pt x="73057" y="34334"/>
                    <a:pt x="82550" y="54811"/>
                    <a:pt x="82550" y="77976"/>
                  </a:cubicBezTo>
                  <a:cubicBezTo>
                    <a:pt x="82550" y="101141"/>
                    <a:pt x="73057" y="122238"/>
                    <a:pt x="47260" y="122238"/>
                  </a:cubicBezTo>
                  <a:cubicBezTo>
                    <a:pt x="37973" y="122238"/>
                    <a:pt x="27861" y="119136"/>
                    <a:pt x="21463" y="110035"/>
                  </a:cubicBezTo>
                  <a:lnTo>
                    <a:pt x="21257" y="110035"/>
                  </a:lnTo>
                  <a:lnTo>
                    <a:pt x="21257" y="120377"/>
                  </a:lnTo>
                  <a:lnTo>
                    <a:pt x="0" y="120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6" name="Rectangle 46" hidden="1"/>
            <p:cNvSpPr>
              <a:spLocks noChangeArrowheads="1"/>
            </p:cNvSpPr>
            <p:nvPr userDrawn="1"/>
          </p:nvSpPr>
          <p:spPr bwMode="auto">
            <a:xfrm>
              <a:off x="1520977" y="512172"/>
              <a:ext cx="24331" cy="92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7" name="Rectangle 47" hidden="1"/>
            <p:cNvSpPr>
              <a:spLocks noChangeArrowheads="1"/>
            </p:cNvSpPr>
            <p:nvPr userDrawn="1"/>
          </p:nvSpPr>
          <p:spPr bwMode="auto">
            <a:xfrm>
              <a:off x="1520977" y="472200"/>
              <a:ext cx="24331" cy="22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8" name="Rectangle 48" hidden="1"/>
            <p:cNvSpPr>
              <a:spLocks noChangeArrowheads="1"/>
            </p:cNvSpPr>
            <p:nvPr userDrawn="1"/>
          </p:nvSpPr>
          <p:spPr bwMode="auto">
            <a:xfrm>
              <a:off x="1571376" y="472200"/>
              <a:ext cx="22593" cy="132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9" name="Freeform 49" hidden="1"/>
            <p:cNvSpPr>
              <a:spLocks/>
            </p:cNvSpPr>
            <p:nvPr userDrawn="1"/>
          </p:nvSpPr>
          <p:spPr bwMode="auto">
            <a:xfrm>
              <a:off x="1613086" y="508697"/>
              <a:ext cx="86896" cy="97324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41292" y="17462"/>
                  </a:moveTo>
                  <a:cubicBezTo>
                    <a:pt x="29325" y="17462"/>
                    <a:pt x="23239" y="25598"/>
                    <a:pt x="22225" y="36512"/>
                  </a:cubicBezTo>
                  <a:lnTo>
                    <a:pt x="58737" y="36512"/>
                  </a:lnTo>
                  <a:cubicBezTo>
                    <a:pt x="58129" y="26193"/>
                    <a:pt x="53260" y="17462"/>
                    <a:pt x="41292" y="17462"/>
                  </a:cubicBezTo>
                  <a:close/>
                  <a:moveTo>
                    <a:pt x="39272" y="0"/>
                  </a:moveTo>
                  <a:cubicBezTo>
                    <a:pt x="70440" y="0"/>
                    <a:pt x="79375" y="21545"/>
                    <a:pt x="79375" y="51248"/>
                  </a:cubicBezTo>
                  <a:lnTo>
                    <a:pt x="20987" y="51248"/>
                  </a:lnTo>
                  <a:cubicBezTo>
                    <a:pt x="22026" y="65054"/>
                    <a:pt x="31376" y="72793"/>
                    <a:pt x="45090" y="72793"/>
                  </a:cubicBezTo>
                  <a:cubicBezTo>
                    <a:pt x="55687" y="72793"/>
                    <a:pt x="65038" y="68819"/>
                    <a:pt x="73141" y="64217"/>
                  </a:cubicBezTo>
                  <a:lnTo>
                    <a:pt x="73141" y="82206"/>
                  </a:lnTo>
                  <a:cubicBezTo>
                    <a:pt x="65038" y="86599"/>
                    <a:pt x="55895" y="88900"/>
                    <a:pt x="44051" y="88900"/>
                  </a:cubicBezTo>
                  <a:cubicBezTo>
                    <a:pt x="16208" y="88900"/>
                    <a:pt x="0" y="72793"/>
                    <a:pt x="0" y="44764"/>
                  </a:cubicBezTo>
                  <a:cubicBezTo>
                    <a:pt x="0" y="20290"/>
                    <a:pt x="12883" y="0"/>
                    <a:pt x="39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0" name="Freeform 51" hidden="1"/>
            <p:cNvSpPr>
              <a:spLocks/>
            </p:cNvSpPr>
            <p:nvPr userDrawn="1"/>
          </p:nvSpPr>
          <p:spPr bwMode="auto">
            <a:xfrm>
              <a:off x="1766024" y="475675"/>
              <a:ext cx="81682" cy="130345"/>
            </a:xfrm>
            <a:custGeom>
              <a:avLst/>
              <a:gdLst>
                <a:gd name="T0" fmla="*/ 325 w 357"/>
                <a:gd name="T1" fmla="*/ 20 h 570"/>
                <a:gd name="T2" fmla="*/ 193 w 357"/>
                <a:gd name="T3" fmla="*/ 0 h 570"/>
                <a:gd name="T4" fmla="*/ 0 w 357"/>
                <a:gd name="T5" fmla="*/ 168 h 570"/>
                <a:gd name="T6" fmla="*/ 242 w 357"/>
                <a:gd name="T7" fmla="*/ 412 h 570"/>
                <a:gd name="T8" fmla="*/ 144 w 357"/>
                <a:gd name="T9" fmla="*/ 484 h 570"/>
                <a:gd name="T10" fmla="*/ 19 w 357"/>
                <a:gd name="T11" fmla="*/ 450 h 570"/>
                <a:gd name="T12" fmla="*/ 9 w 357"/>
                <a:gd name="T13" fmla="*/ 549 h 570"/>
                <a:gd name="T14" fmla="*/ 150 w 357"/>
                <a:gd name="T15" fmla="*/ 570 h 570"/>
                <a:gd name="T16" fmla="*/ 357 w 357"/>
                <a:gd name="T17" fmla="*/ 404 h 570"/>
                <a:gd name="T18" fmla="*/ 115 w 357"/>
                <a:gd name="T19" fmla="*/ 164 h 570"/>
                <a:gd name="T20" fmla="*/ 202 w 357"/>
                <a:gd name="T21" fmla="*/ 87 h 570"/>
                <a:gd name="T22" fmla="*/ 314 w 357"/>
                <a:gd name="T23" fmla="*/ 111 h 570"/>
                <a:gd name="T24" fmla="*/ 325 w 357"/>
                <a:gd name="T25" fmla="*/ 2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570">
                  <a:moveTo>
                    <a:pt x="325" y="20"/>
                  </a:moveTo>
                  <a:cubicBezTo>
                    <a:pt x="284" y="6"/>
                    <a:pt x="240" y="0"/>
                    <a:pt x="193" y="0"/>
                  </a:cubicBezTo>
                  <a:cubicBezTo>
                    <a:pt x="96" y="0"/>
                    <a:pt x="0" y="45"/>
                    <a:pt x="0" y="168"/>
                  </a:cubicBezTo>
                  <a:cubicBezTo>
                    <a:pt x="0" y="351"/>
                    <a:pt x="242" y="307"/>
                    <a:pt x="242" y="412"/>
                  </a:cubicBezTo>
                  <a:cubicBezTo>
                    <a:pt x="242" y="462"/>
                    <a:pt x="186" y="484"/>
                    <a:pt x="144" y="484"/>
                  </a:cubicBezTo>
                  <a:cubicBezTo>
                    <a:pt x="100" y="484"/>
                    <a:pt x="57" y="470"/>
                    <a:pt x="19" y="450"/>
                  </a:cubicBezTo>
                  <a:lnTo>
                    <a:pt x="9" y="549"/>
                  </a:lnTo>
                  <a:cubicBezTo>
                    <a:pt x="63" y="563"/>
                    <a:pt x="90" y="570"/>
                    <a:pt x="150" y="570"/>
                  </a:cubicBezTo>
                  <a:cubicBezTo>
                    <a:pt x="261" y="570"/>
                    <a:pt x="357" y="525"/>
                    <a:pt x="357" y="404"/>
                  </a:cubicBezTo>
                  <a:cubicBezTo>
                    <a:pt x="357" y="219"/>
                    <a:pt x="115" y="259"/>
                    <a:pt x="115" y="164"/>
                  </a:cubicBezTo>
                  <a:cubicBezTo>
                    <a:pt x="115" y="104"/>
                    <a:pt x="164" y="87"/>
                    <a:pt x="202" y="87"/>
                  </a:cubicBezTo>
                  <a:cubicBezTo>
                    <a:pt x="241" y="87"/>
                    <a:pt x="280" y="96"/>
                    <a:pt x="314" y="111"/>
                  </a:cubicBezTo>
                  <a:lnTo>
                    <a:pt x="32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1" name="Freeform 52" hidden="1"/>
            <p:cNvSpPr>
              <a:spLocks/>
            </p:cNvSpPr>
            <p:nvPr userDrawn="1"/>
          </p:nvSpPr>
          <p:spPr bwMode="auto">
            <a:xfrm>
              <a:off x="1861611" y="508697"/>
              <a:ext cx="86896" cy="97324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40534" y="17462"/>
                  </a:moveTo>
                  <a:cubicBezTo>
                    <a:pt x="28045" y="17462"/>
                    <a:pt x="21695" y="25598"/>
                    <a:pt x="20637" y="36512"/>
                  </a:cubicBezTo>
                  <a:lnTo>
                    <a:pt x="58737" y="36512"/>
                  </a:lnTo>
                  <a:cubicBezTo>
                    <a:pt x="58102" y="26193"/>
                    <a:pt x="53022" y="17462"/>
                    <a:pt x="40534" y="17462"/>
                  </a:cubicBezTo>
                  <a:close/>
                  <a:moveTo>
                    <a:pt x="39272" y="0"/>
                  </a:moveTo>
                  <a:cubicBezTo>
                    <a:pt x="70648" y="0"/>
                    <a:pt x="79375" y="21545"/>
                    <a:pt x="79375" y="51248"/>
                  </a:cubicBezTo>
                  <a:lnTo>
                    <a:pt x="20987" y="51248"/>
                  </a:lnTo>
                  <a:cubicBezTo>
                    <a:pt x="22026" y="65054"/>
                    <a:pt x="31584" y="72793"/>
                    <a:pt x="45090" y="72793"/>
                  </a:cubicBezTo>
                  <a:cubicBezTo>
                    <a:pt x="55687" y="72793"/>
                    <a:pt x="65038" y="68819"/>
                    <a:pt x="73141" y="64217"/>
                  </a:cubicBezTo>
                  <a:lnTo>
                    <a:pt x="73141" y="82206"/>
                  </a:lnTo>
                  <a:cubicBezTo>
                    <a:pt x="65245" y="86599"/>
                    <a:pt x="55895" y="88900"/>
                    <a:pt x="44051" y="88900"/>
                  </a:cubicBezTo>
                  <a:cubicBezTo>
                    <a:pt x="16208" y="88900"/>
                    <a:pt x="0" y="72793"/>
                    <a:pt x="0" y="44764"/>
                  </a:cubicBezTo>
                  <a:cubicBezTo>
                    <a:pt x="0" y="20290"/>
                    <a:pt x="12883" y="0"/>
                    <a:pt x="39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2" name="Freeform 54" hidden="1"/>
            <p:cNvSpPr>
              <a:spLocks/>
            </p:cNvSpPr>
            <p:nvPr userDrawn="1"/>
          </p:nvSpPr>
          <p:spPr bwMode="auto">
            <a:xfrm>
              <a:off x="1960672" y="508697"/>
              <a:ext cx="69517" cy="97324"/>
            </a:xfrm>
            <a:custGeom>
              <a:avLst/>
              <a:gdLst>
                <a:gd name="T0" fmla="*/ 300 w 307"/>
                <a:gd name="T1" fmla="*/ 13 h 425"/>
                <a:gd name="T2" fmla="*/ 197 w 307"/>
                <a:gd name="T3" fmla="*/ 0 h 425"/>
                <a:gd name="T4" fmla="*/ 0 w 307"/>
                <a:gd name="T5" fmla="*/ 211 h 425"/>
                <a:gd name="T6" fmla="*/ 201 w 307"/>
                <a:gd name="T7" fmla="*/ 425 h 425"/>
                <a:gd name="T8" fmla="*/ 307 w 307"/>
                <a:gd name="T9" fmla="*/ 412 h 425"/>
                <a:gd name="T10" fmla="*/ 302 w 307"/>
                <a:gd name="T11" fmla="*/ 324 h 425"/>
                <a:gd name="T12" fmla="*/ 221 w 307"/>
                <a:gd name="T13" fmla="*/ 343 h 425"/>
                <a:gd name="T14" fmla="*/ 111 w 307"/>
                <a:gd name="T15" fmla="*/ 211 h 425"/>
                <a:gd name="T16" fmla="*/ 218 w 307"/>
                <a:gd name="T17" fmla="*/ 82 h 425"/>
                <a:gd name="T18" fmla="*/ 290 w 307"/>
                <a:gd name="T19" fmla="*/ 97 h 425"/>
                <a:gd name="T20" fmla="*/ 300 w 307"/>
                <a:gd name="T21" fmla="*/ 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5">
                  <a:moveTo>
                    <a:pt x="300" y="13"/>
                  </a:moveTo>
                  <a:cubicBezTo>
                    <a:pt x="270" y="4"/>
                    <a:pt x="240" y="0"/>
                    <a:pt x="197" y="0"/>
                  </a:cubicBezTo>
                  <a:cubicBezTo>
                    <a:pt x="70" y="0"/>
                    <a:pt x="0" y="93"/>
                    <a:pt x="0" y="211"/>
                  </a:cubicBezTo>
                  <a:cubicBezTo>
                    <a:pt x="0" y="335"/>
                    <a:pt x="67" y="425"/>
                    <a:pt x="201" y="425"/>
                  </a:cubicBezTo>
                  <a:cubicBezTo>
                    <a:pt x="244" y="425"/>
                    <a:pt x="276" y="421"/>
                    <a:pt x="307" y="412"/>
                  </a:cubicBezTo>
                  <a:lnTo>
                    <a:pt x="302" y="324"/>
                  </a:lnTo>
                  <a:cubicBezTo>
                    <a:pt x="284" y="332"/>
                    <a:pt x="251" y="343"/>
                    <a:pt x="221" y="343"/>
                  </a:cubicBezTo>
                  <a:cubicBezTo>
                    <a:pt x="146" y="343"/>
                    <a:pt x="111" y="286"/>
                    <a:pt x="111" y="211"/>
                  </a:cubicBezTo>
                  <a:cubicBezTo>
                    <a:pt x="111" y="134"/>
                    <a:pt x="153" y="82"/>
                    <a:pt x="218" y="82"/>
                  </a:cubicBezTo>
                  <a:cubicBezTo>
                    <a:pt x="251" y="82"/>
                    <a:pt x="271" y="88"/>
                    <a:pt x="290" y="97"/>
                  </a:cubicBezTo>
                  <a:lnTo>
                    <a:pt x="30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3" name="Freeform 55" hidden="1"/>
            <p:cNvSpPr>
              <a:spLocks/>
            </p:cNvSpPr>
            <p:nvPr userDrawn="1"/>
          </p:nvSpPr>
          <p:spPr bwMode="auto">
            <a:xfrm>
              <a:off x="2045831" y="512172"/>
              <a:ext cx="85158" cy="93848"/>
            </a:xfrm>
            <a:custGeom>
              <a:avLst/>
              <a:gdLst>
                <a:gd name="T0" fmla="*/ 374 w 374"/>
                <a:gd name="T1" fmla="*/ 0 h 416"/>
                <a:gd name="T2" fmla="*/ 268 w 374"/>
                <a:gd name="T3" fmla="*/ 0 h 416"/>
                <a:gd name="T4" fmla="*/ 268 w 374"/>
                <a:gd name="T5" fmla="*/ 199 h 416"/>
                <a:gd name="T6" fmla="*/ 175 w 374"/>
                <a:gd name="T7" fmla="*/ 334 h 416"/>
                <a:gd name="T8" fmla="*/ 106 w 374"/>
                <a:gd name="T9" fmla="*/ 217 h 416"/>
                <a:gd name="T10" fmla="*/ 106 w 374"/>
                <a:gd name="T11" fmla="*/ 0 h 416"/>
                <a:gd name="T12" fmla="*/ 0 w 374"/>
                <a:gd name="T13" fmla="*/ 0 h 416"/>
                <a:gd name="T14" fmla="*/ 0 w 374"/>
                <a:gd name="T15" fmla="*/ 257 h 416"/>
                <a:gd name="T16" fmla="*/ 138 w 374"/>
                <a:gd name="T17" fmla="*/ 416 h 416"/>
                <a:gd name="T18" fmla="*/ 272 w 374"/>
                <a:gd name="T19" fmla="*/ 352 h 416"/>
                <a:gd name="T20" fmla="*/ 273 w 374"/>
                <a:gd name="T21" fmla="*/ 352 h 416"/>
                <a:gd name="T22" fmla="*/ 273 w 374"/>
                <a:gd name="T23" fmla="*/ 407 h 416"/>
                <a:gd name="T24" fmla="*/ 374 w 374"/>
                <a:gd name="T25" fmla="*/ 407 h 416"/>
                <a:gd name="T26" fmla="*/ 374 w 374"/>
                <a:gd name="T2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416">
                  <a:moveTo>
                    <a:pt x="374" y="0"/>
                  </a:moveTo>
                  <a:lnTo>
                    <a:pt x="268" y="0"/>
                  </a:lnTo>
                  <a:lnTo>
                    <a:pt x="268" y="199"/>
                  </a:lnTo>
                  <a:cubicBezTo>
                    <a:pt x="268" y="251"/>
                    <a:pt x="251" y="334"/>
                    <a:pt x="175" y="334"/>
                  </a:cubicBezTo>
                  <a:cubicBezTo>
                    <a:pt x="107" y="334"/>
                    <a:pt x="106" y="267"/>
                    <a:pt x="106" y="217"/>
                  </a:cubicBezTo>
                  <a:lnTo>
                    <a:pt x="106" y="0"/>
                  </a:lnTo>
                  <a:lnTo>
                    <a:pt x="0" y="0"/>
                  </a:lnTo>
                  <a:lnTo>
                    <a:pt x="0" y="257"/>
                  </a:lnTo>
                  <a:cubicBezTo>
                    <a:pt x="0" y="348"/>
                    <a:pt x="42" y="416"/>
                    <a:pt x="138" y="416"/>
                  </a:cubicBezTo>
                  <a:cubicBezTo>
                    <a:pt x="194" y="416"/>
                    <a:pt x="239" y="391"/>
                    <a:pt x="272" y="352"/>
                  </a:cubicBezTo>
                  <a:lnTo>
                    <a:pt x="273" y="352"/>
                  </a:lnTo>
                  <a:lnTo>
                    <a:pt x="273" y="407"/>
                  </a:lnTo>
                  <a:lnTo>
                    <a:pt x="374" y="407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4" name="Freeform 56" hidden="1"/>
            <p:cNvSpPr>
              <a:spLocks/>
            </p:cNvSpPr>
            <p:nvPr userDrawn="1"/>
          </p:nvSpPr>
          <p:spPr bwMode="auto">
            <a:xfrm>
              <a:off x="2155320" y="508697"/>
              <a:ext cx="53875" cy="95587"/>
            </a:xfrm>
            <a:custGeom>
              <a:avLst/>
              <a:gdLst>
                <a:gd name="T0" fmla="*/ 0 w 239"/>
                <a:gd name="T1" fmla="*/ 416 h 416"/>
                <a:gd name="T2" fmla="*/ 106 w 239"/>
                <a:gd name="T3" fmla="*/ 416 h 416"/>
                <a:gd name="T4" fmla="*/ 106 w 239"/>
                <a:gd name="T5" fmla="*/ 267 h 416"/>
                <a:gd name="T6" fmla="*/ 192 w 239"/>
                <a:gd name="T7" fmla="*/ 101 h 416"/>
                <a:gd name="T8" fmla="*/ 239 w 239"/>
                <a:gd name="T9" fmla="*/ 109 h 416"/>
                <a:gd name="T10" fmla="*/ 239 w 239"/>
                <a:gd name="T11" fmla="*/ 3 h 416"/>
                <a:gd name="T12" fmla="*/ 207 w 239"/>
                <a:gd name="T13" fmla="*/ 0 h 416"/>
                <a:gd name="T14" fmla="*/ 96 w 239"/>
                <a:gd name="T15" fmla="*/ 101 h 416"/>
                <a:gd name="T16" fmla="*/ 94 w 239"/>
                <a:gd name="T17" fmla="*/ 101 h 416"/>
                <a:gd name="T18" fmla="*/ 94 w 239"/>
                <a:gd name="T19" fmla="*/ 9 h 416"/>
                <a:gd name="T20" fmla="*/ 0 w 239"/>
                <a:gd name="T21" fmla="*/ 9 h 416"/>
                <a:gd name="T22" fmla="*/ 0 w 239"/>
                <a:gd name="T2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416">
                  <a:moveTo>
                    <a:pt x="0" y="416"/>
                  </a:moveTo>
                  <a:lnTo>
                    <a:pt x="106" y="416"/>
                  </a:lnTo>
                  <a:lnTo>
                    <a:pt x="106" y="267"/>
                  </a:lnTo>
                  <a:cubicBezTo>
                    <a:pt x="106" y="208"/>
                    <a:pt x="106" y="101"/>
                    <a:pt x="192" y="101"/>
                  </a:cubicBezTo>
                  <a:cubicBezTo>
                    <a:pt x="211" y="101"/>
                    <a:pt x="230" y="104"/>
                    <a:pt x="239" y="109"/>
                  </a:cubicBezTo>
                  <a:lnTo>
                    <a:pt x="239" y="3"/>
                  </a:lnTo>
                  <a:cubicBezTo>
                    <a:pt x="228" y="0"/>
                    <a:pt x="217" y="0"/>
                    <a:pt x="207" y="0"/>
                  </a:cubicBezTo>
                  <a:cubicBezTo>
                    <a:pt x="144" y="0"/>
                    <a:pt x="100" y="64"/>
                    <a:pt x="96" y="101"/>
                  </a:cubicBezTo>
                  <a:lnTo>
                    <a:pt x="94" y="101"/>
                  </a:lnTo>
                  <a:lnTo>
                    <a:pt x="94" y="9"/>
                  </a:lnTo>
                  <a:lnTo>
                    <a:pt x="0" y="9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5" name="Rectangle 57" hidden="1"/>
            <p:cNvSpPr>
              <a:spLocks noChangeArrowheads="1"/>
            </p:cNvSpPr>
            <p:nvPr userDrawn="1"/>
          </p:nvSpPr>
          <p:spPr bwMode="auto">
            <a:xfrm>
              <a:off x="2224837" y="512172"/>
              <a:ext cx="24331" cy="92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6" name="Rectangle 58" hidden="1"/>
            <p:cNvSpPr>
              <a:spLocks noChangeArrowheads="1"/>
            </p:cNvSpPr>
            <p:nvPr userDrawn="1"/>
          </p:nvSpPr>
          <p:spPr bwMode="auto">
            <a:xfrm>
              <a:off x="2224837" y="472200"/>
              <a:ext cx="24331" cy="22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7" name="Freeform 59" hidden="1"/>
            <p:cNvSpPr>
              <a:spLocks/>
            </p:cNvSpPr>
            <p:nvPr userDrawn="1"/>
          </p:nvSpPr>
          <p:spPr bwMode="auto">
            <a:xfrm>
              <a:off x="2264810" y="486103"/>
              <a:ext cx="64303" cy="119918"/>
            </a:xfrm>
            <a:custGeom>
              <a:avLst/>
              <a:gdLst>
                <a:gd name="T0" fmla="*/ 78 w 285"/>
                <a:gd name="T1" fmla="*/ 399 h 531"/>
                <a:gd name="T2" fmla="*/ 207 w 285"/>
                <a:gd name="T3" fmla="*/ 531 h 531"/>
                <a:gd name="T4" fmla="*/ 285 w 285"/>
                <a:gd name="T5" fmla="*/ 522 h 531"/>
                <a:gd name="T6" fmla="*/ 282 w 285"/>
                <a:gd name="T7" fmla="*/ 438 h 531"/>
                <a:gd name="T8" fmla="*/ 234 w 285"/>
                <a:gd name="T9" fmla="*/ 449 h 531"/>
                <a:gd name="T10" fmla="*/ 184 w 285"/>
                <a:gd name="T11" fmla="*/ 382 h 531"/>
                <a:gd name="T12" fmla="*/ 184 w 285"/>
                <a:gd name="T13" fmla="*/ 192 h 531"/>
                <a:gd name="T14" fmla="*/ 278 w 285"/>
                <a:gd name="T15" fmla="*/ 192 h 531"/>
                <a:gd name="T16" fmla="*/ 278 w 285"/>
                <a:gd name="T17" fmla="*/ 115 h 531"/>
                <a:gd name="T18" fmla="*/ 184 w 285"/>
                <a:gd name="T19" fmla="*/ 115 h 531"/>
                <a:gd name="T20" fmla="*/ 184 w 285"/>
                <a:gd name="T21" fmla="*/ 0 h 531"/>
                <a:gd name="T22" fmla="*/ 78 w 285"/>
                <a:gd name="T23" fmla="*/ 34 h 531"/>
                <a:gd name="T24" fmla="*/ 78 w 285"/>
                <a:gd name="T25" fmla="*/ 115 h 531"/>
                <a:gd name="T26" fmla="*/ 0 w 285"/>
                <a:gd name="T27" fmla="*/ 115 h 531"/>
                <a:gd name="T28" fmla="*/ 0 w 285"/>
                <a:gd name="T29" fmla="*/ 192 h 531"/>
                <a:gd name="T30" fmla="*/ 78 w 285"/>
                <a:gd name="T31" fmla="*/ 192 h 531"/>
                <a:gd name="T32" fmla="*/ 78 w 285"/>
                <a:gd name="T33" fmla="*/ 39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531">
                  <a:moveTo>
                    <a:pt x="78" y="399"/>
                  </a:moveTo>
                  <a:cubicBezTo>
                    <a:pt x="78" y="480"/>
                    <a:pt x="124" y="531"/>
                    <a:pt x="207" y="531"/>
                  </a:cubicBezTo>
                  <a:cubicBezTo>
                    <a:pt x="239" y="531"/>
                    <a:pt x="263" y="528"/>
                    <a:pt x="285" y="522"/>
                  </a:cubicBezTo>
                  <a:lnTo>
                    <a:pt x="282" y="438"/>
                  </a:lnTo>
                  <a:cubicBezTo>
                    <a:pt x="271" y="445"/>
                    <a:pt x="253" y="449"/>
                    <a:pt x="234" y="449"/>
                  </a:cubicBezTo>
                  <a:cubicBezTo>
                    <a:pt x="194" y="449"/>
                    <a:pt x="184" y="417"/>
                    <a:pt x="184" y="382"/>
                  </a:cubicBezTo>
                  <a:lnTo>
                    <a:pt x="184" y="192"/>
                  </a:lnTo>
                  <a:lnTo>
                    <a:pt x="278" y="192"/>
                  </a:lnTo>
                  <a:lnTo>
                    <a:pt x="278" y="115"/>
                  </a:lnTo>
                  <a:lnTo>
                    <a:pt x="184" y="115"/>
                  </a:lnTo>
                  <a:lnTo>
                    <a:pt x="184" y="0"/>
                  </a:lnTo>
                  <a:lnTo>
                    <a:pt x="78" y="34"/>
                  </a:lnTo>
                  <a:lnTo>
                    <a:pt x="78" y="115"/>
                  </a:lnTo>
                  <a:lnTo>
                    <a:pt x="0" y="115"/>
                  </a:lnTo>
                  <a:lnTo>
                    <a:pt x="0" y="192"/>
                  </a:lnTo>
                  <a:lnTo>
                    <a:pt x="78" y="192"/>
                  </a:lnTo>
                  <a:lnTo>
                    <a:pt x="78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8" name="Freeform 60" hidden="1"/>
            <p:cNvSpPr>
              <a:spLocks/>
            </p:cNvSpPr>
            <p:nvPr userDrawn="1"/>
          </p:nvSpPr>
          <p:spPr bwMode="auto">
            <a:xfrm>
              <a:off x="2332589" y="512172"/>
              <a:ext cx="95585" cy="132083"/>
            </a:xfrm>
            <a:custGeom>
              <a:avLst/>
              <a:gdLst>
                <a:gd name="T0" fmla="*/ 117 w 422"/>
                <a:gd name="T1" fmla="*/ 0 h 582"/>
                <a:gd name="T2" fmla="*/ 0 w 422"/>
                <a:gd name="T3" fmla="*/ 0 h 582"/>
                <a:gd name="T4" fmla="*/ 156 w 422"/>
                <a:gd name="T5" fmla="*/ 427 h 582"/>
                <a:gd name="T6" fmla="*/ 87 w 422"/>
                <a:gd name="T7" fmla="*/ 500 h 582"/>
                <a:gd name="T8" fmla="*/ 33 w 422"/>
                <a:gd name="T9" fmla="*/ 493 h 582"/>
                <a:gd name="T10" fmla="*/ 25 w 422"/>
                <a:gd name="T11" fmla="*/ 571 h 582"/>
                <a:gd name="T12" fmla="*/ 101 w 422"/>
                <a:gd name="T13" fmla="*/ 582 h 582"/>
                <a:gd name="T14" fmla="*/ 270 w 422"/>
                <a:gd name="T15" fmla="*/ 404 h 582"/>
                <a:gd name="T16" fmla="*/ 422 w 422"/>
                <a:gd name="T17" fmla="*/ 0 h 582"/>
                <a:gd name="T18" fmla="*/ 315 w 422"/>
                <a:gd name="T19" fmla="*/ 0 h 582"/>
                <a:gd name="T20" fmla="*/ 217 w 422"/>
                <a:gd name="T21" fmla="*/ 297 h 582"/>
                <a:gd name="T22" fmla="*/ 215 w 422"/>
                <a:gd name="T23" fmla="*/ 297 h 582"/>
                <a:gd name="T24" fmla="*/ 117 w 422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582">
                  <a:moveTo>
                    <a:pt x="117" y="0"/>
                  </a:moveTo>
                  <a:lnTo>
                    <a:pt x="0" y="0"/>
                  </a:lnTo>
                  <a:lnTo>
                    <a:pt x="156" y="427"/>
                  </a:lnTo>
                  <a:cubicBezTo>
                    <a:pt x="156" y="471"/>
                    <a:pt x="130" y="500"/>
                    <a:pt x="87" y="500"/>
                  </a:cubicBezTo>
                  <a:cubicBezTo>
                    <a:pt x="61" y="500"/>
                    <a:pt x="46" y="498"/>
                    <a:pt x="33" y="493"/>
                  </a:cubicBezTo>
                  <a:lnTo>
                    <a:pt x="25" y="571"/>
                  </a:lnTo>
                  <a:cubicBezTo>
                    <a:pt x="50" y="578"/>
                    <a:pt x="75" y="582"/>
                    <a:pt x="101" y="582"/>
                  </a:cubicBezTo>
                  <a:cubicBezTo>
                    <a:pt x="211" y="582"/>
                    <a:pt x="236" y="494"/>
                    <a:pt x="270" y="404"/>
                  </a:cubicBezTo>
                  <a:lnTo>
                    <a:pt x="422" y="0"/>
                  </a:lnTo>
                  <a:lnTo>
                    <a:pt x="315" y="0"/>
                  </a:lnTo>
                  <a:lnTo>
                    <a:pt x="217" y="297"/>
                  </a:lnTo>
                  <a:lnTo>
                    <a:pt x="215" y="29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9" name="Freeform 61" hidden="1"/>
            <p:cNvSpPr>
              <a:spLocks/>
            </p:cNvSpPr>
            <p:nvPr userDrawn="1"/>
          </p:nvSpPr>
          <p:spPr bwMode="auto">
            <a:xfrm>
              <a:off x="360041" y="291455"/>
              <a:ext cx="639557" cy="323255"/>
            </a:xfrm>
            <a:custGeom>
              <a:avLst/>
              <a:gdLst/>
              <a:ahLst/>
              <a:cxnLst/>
              <a:rect l="l" t="t" r="r" b="b"/>
              <a:pathLst>
                <a:path w="584200" h="295275">
                  <a:moveTo>
                    <a:pt x="317500" y="52388"/>
                  </a:moveTo>
                  <a:lnTo>
                    <a:pt x="317500" y="121452"/>
                  </a:lnTo>
                  <a:lnTo>
                    <a:pt x="437663" y="121452"/>
                  </a:lnTo>
                  <a:lnTo>
                    <a:pt x="437663" y="173824"/>
                  </a:lnTo>
                  <a:lnTo>
                    <a:pt x="317500" y="173824"/>
                  </a:lnTo>
                  <a:lnTo>
                    <a:pt x="317500" y="242888"/>
                  </a:lnTo>
                  <a:lnTo>
                    <a:pt x="437457" y="242888"/>
                  </a:lnTo>
                  <a:cubicBezTo>
                    <a:pt x="489486" y="242888"/>
                    <a:pt x="531812" y="200323"/>
                    <a:pt x="531812" y="147742"/>
                  </a:cubicBezTo>
                  <a:cubicBezTo>
                    <a:pt x="531812" y="95162"/>
                    <a:pt x="489486" y="52388"/>
                    <a:pt x="437457" y="52388"/>
                  </a:cubicBezTo>
                  <a:close/>
                  <a:moveTo>
                    <a:pt x="146102" y="0"/>
                  </a:moveTo>
                  <a:lnTo>
                    <a:pt x="206152" y="0"/>
                  </a:lnTo>
                  <a:lnTo>
                    <a:pt x="206152" y="52377"/>
                  </a:lnTo>
                  <a:lnTo>
                    <a:pt x="146102" y="52377"/>
                  </a:lnTo>
                  <a:cubicBezTo>
                    <a:pt x="94099" y="52377"/>
                    <a:pt x="51796" y="95156"/>
                    <a:pt x="51796" y="147742"/>
                  </a:cubicBezTo>
                  <a:cubicBezTo>
                    <a:pt x="51796" y="200328"/>
                    <a:pt x="94099" y="242898"/>
                    <a:pt x="146102" y="242898"/>
                  </a:cubicBezTo>
                  <a:lnTo>
                    <a:pt x="266202" y="242898"/>
                  </a:lnTo>
                  <a:lnTo>
                    <a:pt x="266202" y="173826"/>
                  </a:lnTo>
                  <a:lnTo>
                    <a:pt x="146102" y="173826"/>
                  </a:lnTo>
                  <a:lnTo>
                    <a:pt x="146102" y="121449"/>
                  </a:lnTo>
                  <a:lnTo>
                    <a:pt x="266202" y="121449"/>
                  </a:lnTo>
                  <a:lnTo>
                    <a:pt x="266202" y="0"/>
                  </a:lnTo>
                  <a:lnTo>
                    <a:pt x="437892" y="0"/>
                  </a:lnTo>
                  <a:cubicBezTo>
                    <a:pt x="518578" y="0"/>
                    <a:pt x="584200" y="66150"/>
                    <a:pt x="584200" y="147742"/>
                  </a:cubicBezTo>
                  <a:cubicBezTo>
                    <a:pt x="584200" y="228708"/>
                    <a:pt x="518372" y="295275"/>
                    <a:pt x="437892" y="295275"/>
                  </a:cubicBezTo>
                  <a:lnTo>
                    <a:pt x="146102" y="295275"/>
                  </a:lnTo>
                  <a:cubicBezTo>
                    <a:pt x="65828" y="295275"/>
                    <a:pt x="0" y="228290"/>
                    <a:pt x="0" y="147742"/>
                  </a:cubicBezTo>
                  <a:cubicBezTo>
                    <a:pt x="0" y="66150"/>
                    <a:pt x="65416" y="0"/>
                    <a:pt x="146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+D Holding" hidden="1"/>
          <p:cNvGrpSpPr>
            <a:grpSpLocks noChangeAspect="1"/>
          </p:cNvGrpSpPr>
          <p:nvPr userDrawn="1"/>
        </p:nvGrpSpPr>
        <p:grpSpPr>
          <a:xfrm>
            <a:off x="360040" y="288131"/>
            <a:ext cx="2320926" cy="327600"/>
            <a:chOff x="360040" y="288131"/>
            <a:chExt cx="2320926" cy="327600"/>
          </a:xfrm>
        </p:grpSpPr>
        <p:sp>
          <p:nvSpPr>
            <p:cNvPr id="13" name="Freeform 5" hidden="1"/>
            <p:cNvSpPr>
              <a:spLocks/>
            </p:cNvSpPr>
            <p:nvPr userDrawn="1"/>
          </p:nvSpPr>
          <p:spPr bwMode="auto">
            <a:xfrm>
              <a:off x="360040" y="288131"/>
              <a:ext cx="639763" cy="327600"/>
            </a:xfrm>
            <a:custGeom>
              <a:avLst/>
              <a:gdLst/>
              <a:ahLst/>
              <a:cxnLst/>
              <a:rect l="l" t="t" r="r" b="b"/>
              <a:pathLst>
                <a:path w="639763" h="323850">
                  <a:moveTo>
                    <a:pt x="347663" y="57150"/>
                  </a:moveTo>
                  <a:lnTo>
                    <a:pt x="347663" y="133121"/>
                  </a:lnTo>
                  <a:lnTo>
                    <a:pt x="479398" y="133121"/>
                  </a:lnTo>
                  <a:lnTo>
                    <a:pt x="479398" y="190730"/>
                  </a:lnTo>
                  <a:lnTo>
                    <a:pt x="347663" y="190730"/>
                  </a:lnTo>
                  <a:lnTo>
                    <a:pt x="347663" y="266700"/>
                  </a:lnTo>
                  <a:lnTo>
                    <a:pt x="479172" y="266700"/>
                  </a:lnTo>
                  <a:cubicBezTo>
                    <a:pt x="536212" y="266700"/>
                    <a:pt x="582613" y="219878"/>
                    <a:pt x="582613" y="162040"/>
                  </a:cubicBezTo>
                  <a:cubicBezTo>
                    <a:pt x="582613" y="104201"/>
                    <a:pt x="536212" y="57150"/>
                    <a:pt x="479172" y="57150"/>
                  </a:cubicBezTo>
                  <a:close/>
                  <a:moveTo>
                    <a:pt x="159997" y="0"/>
                  </a:moveTo>
                  <a:lnTo>
                    <a:pt x="225759" y="0"/>
                  </a:lnTo>
                  <a:lnTo>
                    <a:pt x="225759" y="57446"/>
                  </a:lnTo>
                  <a:lnTo>
                    <a:pt x="159997" y="57446"/>
                  </a:lnTo>
                  <a:cubicBezTo>
                    <a:pt x="103049" y="57446"/>
                    <a:pt x="56722" y="104364"/>
                    <a:pt x="56722" y="162039"/>
                  </a:cubicBezTo>
                  <a:cubicBezTo>
                    <a:pt x="56722" y="219715"/>
                    <a:pt x="103049" y="266404"/>
                    <a:pt x="159997" y="266404"/>
                  </a:cubicBezTo>
                  <a:lnTo>
                    <a:pt x="291520" y="266404"/>
                  </a:lnTo>
                  <a:lnTo>
                    <a:pt x="291520" y="190648"/>
                  </a:lnTo>
                  <a:lnTo>
                    <a:pt x="159997" y="190648"/>
                  </a:lnTo>
                  <a:lnTo>
                    <a:pt x="159997" y="133202"/>
                  </a:lnTo>
                  <a:lnTo>
                    <a:pt x="291520" y="133202"/>
                  </a:lnTo>
                  <a:lnTo>
                    <a:pt x="291520" y="0"/>
                  </a:lnTo>
                  <a:lnTo>
                    <a:pt x="479540" y="0"/>
                  </a:lnTo>
                  <a:cubicBezTo>
                    <a:pt x="567900" y="0"/>
                    <a:pt x="639763" y="72552"/>
                    <a:pt x="639763" y="162039"/>
                  </a:cubicBezTo>
                  <a:cubicBezTo>
                    <a:pt x="639763" y="250841"/>
                    <a:pt x="567674" y="323850"/>
                    <a:pt x="479540" y="323850"/>
                  </a:cubicBezTo>
                  <a:lnTo>
                    <a:pt x="159997" y="323850"/>
                  </a:lnTo>
                  <a:cubicBezTo>
                    <a:pt x="72089" y="323850"/>
                    <a:pt x="0" y="250383"/>
                    <a:pt x="0" y="162039"/>
                  </a:cubicBezTo>
                  <a:cubicBezTo>
                    <a:pt x="0" y="72552"/>
                    <a:pt x="71637" y="0"/>
                    <a:pt x="159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 hidden="1"/>
            <p:cNvSpPr>
              <a:spLocks/>
            </p:cNvSpPr>
            <p:nvPr userDrawn="1"/>
          </p:nvSpPr>
          <p:spPr bwMode="auto">
            <a:xfrm>
              <a:off x="1131565" y="292948"/>
              <a:ext cx="107950" cy="131682"/>
            </a:xfrm>
            <a:custGeom>
              <a:avLst/>
              <a:gdLst>
                <a:gd name="T0" fmla="*/ 464 w 481"/>
                <a:gd name="T1" fmla="*/ 23 h 570"/>
                <a:gd name="T2" fmla="*/ 303 w 481"/>
                <a:gd name="T3" fmla="*/ 0 h 570"/>
                <a:gd name="T4" fmla="*/ 0 w 481"/>
                <a:gd name="T5" fmla="*/ 295 h 570"/>
                <a:gd name="T6" fmla="*/ 303 w 481"/>
                <a:gd name="T7" fmla="*/ 570 h 570"/>
                <a:gd name="T8" fmla="*/ 481 w 481"/>
                <a:gd name="T9" fmla="*/ 542 h 570"/>
                <a:gd name="T10" fmla="*/ 481 w 481"/>
                <a:gd name="T11" fmla="*/ 245 h 570"/>
                <a:gd name="T12" fmla="*/ 258 w 481"/>
                <a:gd name="T13" fmla="*/ 245 h 570"/>
                <a:gd name="T14" fmla="*/ 258 w 481"/>
                <a:gd name="T15" fmla="*/ 332 h 570"/>
                <a:gd name="T16" fmla="*/ 375 w 481"/>
                <a:gd name="T17" fmla="*/ 332 h 570"/>
                <a:gd name="T18" fmla="*/ 375 w 481"/>
                <a:gd name="T19" fmla="*/ 476 h 570"/>
                <a:gd name="T20" fmla="*/ 303 w 481"/>
                <a:gd name="T21" fmla="*/ 484 h 570"/>
                <a:gd name="T22" fmla="*/ 115 w 481"/>
                <a:gd name="T23" fmla="*/ 287 h 570"/>
                <a:gd name="T24" fmla="*/ 315 w 481"/>
                <a:gd name="T25" fmla="*/ 87 h 570"/>
                <a:gd name="T26" fmla="*/ 457 w 481"/>
                <a:gd name="T27" fmla="*/ 116 h 570"/>
                <a:gd name="T28" fmla="*/ 464 w 481"/>
                <a:gd name="T29" fmla="*/ 2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70">
                  <a:moveTo>
                    <a:pt x="464" y="23"/>
                  </a:moveTo>
                  <a:cubicBezTo>
                    <a:pt x="417" y="9"/>
                    <a:pt x="367" y="0"/>
                    <a:pt x="303" y="0"/>
                  </a:cubicBezTo>
                  <a:cubicBezTo>
                    <a:pt x="115" y="0"/>
                    <a:pt x="0" y="106"/>
                    <a:pt x="0" y="295"/>
                  </a:cubicBezTo>
                  <a:cubicBezTo>
                    <a:pt x="0" y="481"/>
                    <a:pt x="124" y="570"/>
                    <a:pt x="303" y="570"/>
                  </a:cubicBezTo>
                  <a:cubicBezTo>
                    <a:pt x="362" y="570"/>
                    <a:pt x="423" y="558"/>
                    <a:pt x="481" y="542"/>
                  </a:cubicBezTo>
                  <a:lnTo>
                    <a:pt x="481" y="245"/>
                  </a:lnTo>
                  <a:lnTo>
                    <a:pt x="258" y="245"/>
                  </a:lnTo>
                  <a:lnTo>
                    <a:pt x="258" y="332"/>
                  </a:lnTo>
                  <a:lnTo>
                    <a:pt x="375" y="332"/>
                  </a:lnTo>
                  <a:lnTo>
                    <a:pt x="375" y="476"/>
                  </a:lnTo>
                  <a:cubicBezTo>
                    <a:pt x="356" y="480"/>
                    <a:pt x="333" y="484"/>
                    <a:pt x="303" y="484"/>
                  </a:cubicBezTo>
                  <a:cubicBezTo>
                    <a:pt x="185" y="484"/>
                    <a:pt x="115" y="399"/>
                    <a:pt x="115" y="287"/>
                  </a:cubicBezTo>
                  <a:cubicBezTo>
                    <a:pt x="115" y="174"/>
                    <a:pt x="187" y="87"/>
                    <a:pt x="315" y="87"/>
                  </a:cubicBezTo>
                  <a:cubicBezTo>
                    <a:pt x="359" y="87"/>
                    <a:pt x="415" y="97"/>
                    <a:pt x="457" y="116"/>
                  </a:cubicBezTo>
                  <a:lnTo>
                    <a:pt x="46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8" hidden="1"/>
            <p:cNvSpPr>
              <a:spLocks noChangeArrowheads="1"/>
            </p:cNvSpPr>
            <p:nvPr userDrawn="1"/>
          </p:nvSpPr>
          <p:spPr bwMode="auto">
            <a:xfrm>
              <a:off x="1264915" y="328278"/>
              <a:ext cx="23813" cy="94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9" hidden="1"/>
            <p:cNvSpPr>
              <a:spLocks noChangeArrowheads="1"/>
            </p:cNvSpPr>
            <p:nvPr userDrawn="1"/>
          </p:nvSpPr>
          <p:spPr bwMode="auto">
            <a:xfrm>
              <a:off x="1264915" y="288131"/>
              <a:ext cx="23813" cy="24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 hidden="1"/>
            <p:cNvSpPr>
              <a:spLocks/>
            </p:cNvSpPr>
            <p:nvPr userDrawn="1"/>
          </p:nvSpPr>
          <p:spPr bwMode="auto">
            <a:xfrm>
              <a:off x="1306190" y="326672"/>
              <a:ext cx="87313" cy="97958"/>
            </a:xfrm>
            <a:custGeom>
              <a:avLst/>
              <a:gdLst/>
              <a:ahLst/>
              <a:cxnLst/>
              <a:rect l="l" t="t" r="r" b="b"/>
              <a:pathLst>
                <a:path w="87313" h="96837">
                  <a:moveTo>
                    <a:pt x="45249" y="17462"/>
                  </a:moveTo>
                  <a:cubicBezTo>
                    <a:pt x="31794" y="17462"/>
                    <a:pt x="24953" y="26954"/>
                    <a:pt x="23813" y="39687"/>
                  </a:cubicBezTo>
                  <a:lnTo>
                    <a:pt x="65088" y="39687"/>
                  </a:lnTo>
                  <a:cubicBezTo>
                    <a:pt x="64176" y="27648"/>
                    <a:pt x="58931" y="17462"/>
                    <a:pt x="45249" y="17462"/>
                  </a:cubicBezTo>
                  <a:close/>
                  <a:moveTo>
                    <a:pt x="43087" y="0"/>
                  </a:moveTo>
                  <a:cubicBezTo>
                    <a:pt x="77510" y="0"/>
                    <a:pt x="87313" y="23469"/>
                    <a:pt x="87313" y="55824"/>
                  </a:cubicBezTo>
                  <a:lnTo>
                    <a:pt x="23025" y="55824"/>
                  </a:lnTo>
                  <a:cubicBezTo>
                    <a:pt x="24165" y="70862"/>
                    <a:pt x="34652" y="79292"/>
                    <a:pt x="49698" y="79292"/>
                  </a:cubicBezTo>
                  <a:cubicBezTo>
                    <a:pt x="61324" y="79292"/>
                    <a:pt x="71355" y="74963"/>
                    <a:pt x="80474" y="69951"/>
                  </a:cubicBezTo>
                  <a:lnTo>
                    <a:pt x="80474" y="89546"/>
                  </a:lnTo>
                  <a:cubicBezTo>
                    <a:pt x="71583" y="94331"/>
                    <a:pt x="61552" y="96837"/>
                    <a:pt x="48558" y="96837"/>
                  </a:cubicBezTo>
                  <a:cubicBezTo>
                    <a:pt x="18010" y="96837"/>
                    <a:pt x="0" y="79292"/>
                    <a:pt x="0" y="48988"/>
                  </a:cubicBezTo>
                  <a:cubicBezTo>
                    <a:pt x="0" y="22102"/>
                    <a:pt x="14362" y="0"/>
                    <a:pt x="4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2" hidden="1"/>
            <p:cNvSpPr>
              <a:spLocks/>
            </p:cNvSpPr>
            <p:nvPr userDrawn="1"/>
          </p:nvSpPr>
          <p:spPr bwMode="auto">
            <a:xfrm>
              <a:off x="1406203" y="326672"/>
              <a:ext cx="66675" cy="97958"/>
            </a:xfrm>
            <a:custGeom>
              <a:avLst/>
              <a:gdLst>
                <a:gd name="T0" fmla="*/ 275 w 295"/>
                <a:gd name="T1" fmla="*/ 15 h 425"/>
                <a:gd name="T2" fmla="*/ 160 w 295"/>
                <a:gd name="T3" fmla="*/ 0 h 425"/>
                <a:gd name="T4" fmla="*/ 0 w 295"/>
                <a:gd name="T5" fmla="*/ 126 h 425"/>
                <a:gd name="T6" fmla="*/ 184 w 295"/>
                <a:gd name="T7" fmla="*/ 298 h 425"/>
                <a:gd name="T8" fmla="*/ 115 w 295"/>
                <a:gd name="T9" fmla="*/ 348 h 425"/>
                <a:gd name="T10" fmla="*/ 11 w 295"/>
                <a:gd name="T11" fmla="*/ 321 h 425"/>
                <a:gd name="T12" fmla="*/ 4 w 295"/>
                <a:gd name="T13" fmla="*/ 408 h 425"/>
                <a:gd name="T14" fmla="*/ 124 w 295"/>
                <a:gd name="T15" fmla="*/ 425 h 425"/>
                <a:gd name="T16" fmla="*/ 295 w 295"/>
                <a:gd name="T17" fmla="*/ 293 h 425"/>
                <a:gd name="T18" fmla="*/ 111 w 295"/>
                <a:gd name="T19" fmla="*/ 122 h 425"/>
                <a:gd name="T20" fmla="*/ 173 w 295"/>
                <a:gd name="T21" fmla="*/ 77 h 425"/>
                <a:gd name="T22" fmla="*/ 268 w 295"/>
                <a:gd name="T23" fmla="*/ 95 h 425"/>
                <a:gd name="T24" fmla="*/ 275 w 295"/>
                <a:gd name="T25" fmla="*/ 1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425">
                  <a:moveTo>
                    <a:pt x="275" y="15"/>
                  </a:moveTo>
                  <a:cubicBezTo>
                    <a:pt x="242" y="8"/>
                    <a:pt x="210" y="0"/>
                    <a:pt x="160" y="0"/>
                  </a:cubicBezTo>
                  <a:cubicBezTo>
                    <a:pt x="77" y="0"/>
                    <a:pt x="0" y="39"/>
                    <a:pt x="0" y="126"/>
                  </a:cubicBezTo>
                  <a:cubicBezTo>
                    <a:pt x="0" y="273"/>
                    <a:pt x="184" y="219"/>
                    <a:pt x="184" y="298"/>
                  </a:cubicBezTo>
                  <a:cubicBezTo>
                    <a:pt x="184" y="338"/>
                    <a:pt x="142" y="348"/>
                    <a:pt x="115" y="348"/>
                  </a:cubicBezTo>
                  <a:cubicBezTo>
                    <a:pt x="79" y="348"/>
                    <a:pt x="44" y="338"/>
                    <a:pt x="11" y="321"/>
                  </a:cubicBezTo>
                  <a:lnTo>
                    <a:pt x="4" y="408"/>
                  </a:lnTo>
                  <a:cubicBezTo>
                    <a:pt x="43" y="418"/>
                    <a:pt x="84" y="425"/>
                    <a:pt x="124" y="425"/>
                  </a:cubicBezTo>
                  <a:cubicBezTo>
                    <a:pt x="211" y="425"/>
                    <a:pt x="295" y="388"/>
                    <a:pt x="295" y="293"/>
                  </a:cubicBezTo>
                  <a:cubicBezTo>
                    <a:pt x="295" y="146"/>
                    <a:pt x="111" y="187"/>
                    <a:pt x="111" y="122"/>
                  </a:cubicBezTo>
                  <a:cubicBezTo>
                    <a:pt x="111" y="87"/>
                    <a:pt x="145" y="77"/>
                    <a:pt x="173" y="77"/>
                  </a:cubicBezTo>
                  <a:cubicBezTo>
                    <a:pt x="212" y="77"/>
                    <a:pt x="236" y="84"/>
                    <a:pt x="268" y="95"/>
                  </a:cubicBezTo>
                  <a:lnTo>
                    <a:pt x="27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3" hidden="1"/>
            <p:cNvSpPr>
              <a:spLocks/>
            </p:cNvSpPr>
            <p:nvPr userDrawn="1"/>
          </p:nvSpPr>
          <p:spPr bwMode="auto">
            <a:xfrm>
              <a:off x="1485578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780" y="17462"/>
                  </a:moveTo>
                  <a:cubicBezTo>
                    <a:pt x="30251" y="17462"/>
                    <a:pt x="23372" y="26954"/>
                    <a:pt x="22225" y="39687"/>
                  </a:cubicBezTo>
                  <a:lnTo>
                    <a:pt x="63500" y="39687"/>
                  </a:lnTo>
                  <a:cubicBezTo>
                    <a:pt x="62812" y="27648"/>
                    <a:pt x="57309" y="17462"/>
                    <a:pt x="43780" y="17462"/>
                  </a:cubicBezTo>
                  <a:close/>
                  <a:moveTo>
                    <a:pt x="42414" y="0"/>
                  </a:moveTo>
                  <a:cubicBezTo>
                    <a:pt x="76075" y="0"/>
                    <a:pt x="85725" y="23469"/>
                    <a:pt x="85725" y="55824"/>
                  </a:cubicBezTo>
                  <a:lnTo>
                    <a:pt x="22666" y="55824"/>
                  </a:lnTo>
                  <a:cubicBezTo>
                    <a:pt x="23788" y="70862"/>
                    <a:pt x="33886" y="79292"/>
                    <a:pt x="48697" y="79292"/>
                  </a:cubicBezTo>
                  <a:cubicBezTo>
                    <a:pt x="60142" y="79292"/>
                    <a:pt x="70241" y="74963"/>
                    <a:pt x="78993" y="69951"/>
                  </a:cubicBezTo>
                  <a:lnTo>
                    <a:pt x="78993" y="89546"/>
                  </a:lnTo>
                  <a:cubicBezTo>
                    <a:pt x="70241" y="94331"/>
                    <a:pt x="60367" y="96837"/>
                    <a:pt x="47575" y="96837"/>
                  </a:cubicBezTo>
                  <a:cubicBezTo>
                    <a:pt x="17504" y="96837"/>
                    <a:pt x="0" y="79292"/>
                    <a:pt x="0" y="48988"/>
                  </a:cubicBezTo>
                  <a:cubicBezTo>
                    <a:pt x="0" y="22102"/>
                    <a:pt x="13914" y="0"/>
                    <a:pt x="4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 hidden="1"/>
            <p:cNvSpPr>
              <a:spLocks/>
            </p:cNvSpPr>
            <p:nvPr userDrawn="1"/>
          </p:nvSpPr>
          <p:spPr bwMode="auto">
            <a:xfrm>
              <a:off x="1584003" y="326672"/>
              <a:ext cx="69850" cy="97958"/>
            </a:xfrm>
            <a:custGeom>
              <a:avLst/>
              <a:gdLst>
                <a:gd name="T0" fmla="*/ 300 w 307"/>
                <a:gd name="T1" fmla="*/ 13 h 425"/>
                <a:gd name="T2" fmla="*/ 197 w 307"/>
                <a:gd name="T3" fmla="*/ 0 h 425"/>
                <a:gd name="T4" fmla="*/ 0 w 307"/>
                <a:gd name="T5" fmla="*/ 211 h 425"/>
                <a:gd name="T6" fmla="*/ 201 w 307"/>
                <a:gd name="T7" fmla="*/ 425 h 425"/>
                <a:gd name="T8" fmla="*/ 307 w 307"/>
                <a:gd name="T9" fmla="*/ 412 h 425"/>
                <a:gd name="T10" fmla="*/ 302 w 307"/>
                <a:gd name="T11" fmla="*/ 324 h 425"/>
                <a:gd name="T12" fmla="*/ 221 w 307"/>
                <a:gd name="T13" fmla="*/ 343 h 425"/>
                <a:gd name="T14" fmla="*/ 111 w 307"/>
                <a:gd name="T15" fmla="*/ 211 h 425"/>
                <a:gd name="T16" fmla="*/ 218 w 307"/>
                <a:gd name="T17" fmla="*/ 82 h 425"/>
                <a:gd name="T18" fmla="*/ 290 w 307"/>
                <a:gd name="T19" fmla="*/ 97 h 425"/>
                <a:gd name="T20" fmla="*/ 300 w 307"/>
                <a:gd name="T21" fmla="*/ 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5">
                  <a:moveTo>
                    <a:pt x="300" y="13"/>
                  </a:moveTo>
                  <a:cubicBezTo>
                    <a:pt x="271" y="5"/>
                    <a:pt x="240" y="0"/>
                    <a:pt x="197" y="0"/>
                  </a:cubicBezTo>
                  <a:cubicBezTo>
                    <a:pt x="70" y="0"/>
                    <a:pt x="0" y="93"/>
                    <a:pt x="0" y="211"/>
                  </a:cubicBezTo>
                  <a:cubicBezTo>
                    <a:pt x="0" y="335"/>
                    <a:pt x="68" y="425"/>
                    <a:pt x="201" y="425"/>
                  </a:cubicBezTo>
                  <a:cubicBezTo>
                    <a:pt x="244" y="425"/>
                    <a:pt x="276" y="422"/>
                    <a:pt x="307" y="412"/>
                  </a:cubicBezTo>
                  <a:lnTo>
                    <a:pt x="302" y="324"/>
                  </a:lnTo>
                  <a:cubicBezTo>
                    <a:pt x="284" y="332"/>
                    <a:pt x="251" y="343"/>
                    <a:pt x="221" y="343"/>
                  </a:cubicBezTo>
                  <a:cubicBezTo>
                    <a:pt x="147" y="343"/>
                    <a:pt x="111" y="286"/>
                    <a:pt x="111" y="211"/>
                  </a:cubicBezTo>
                  <a:cubicBezTo>
                    <a:pt x="111" y="134"/>
                    <a:pt x="153" y="82"/>
                    <a:pt x="218" y="82"/>
                  </a:cubicBezTo>
                  <a:cubicBezTo>
                    <a:pt x="251" y="82"/>
                    <a:pt x="271" y="88"/>
                    <a:pt x="290" y="97"/>
                  </a:cubicBezTo>
                  <a:lnTo>
                    <a:pt x="30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 hidden="1"/>
            <p:cNvSpPr>
              <a:spLocks/>
            </p:cNvSpPr>
            <p:nvPr userDrawn="1"/>
          </p:nvSpPr>
          <p:spPr bwMode="auto">
            <a:xfrm>
              <a:off x="1669728" y="288131"/>
              <a:ext cx="84138" cy="134894"/>
            </a:xfrm>
            <a:custGeom>
              <a:avLst/>
              <a:gdLst>
                <a:gd name="T0" fmla="*/ 0 w 377"/>
                <a:gd name="T1" fmla="*/ 582 h 582"/>
                <a:gd name="T2" fmla="*/ 106 w 377"/>
                <a:gd name="T3" fmla="*/ 582 h 582"/>
                <a:gd name="T4" fmla="*/ 106 w 377"/>
                <a:gd name="T5" fmla="*/ 385 h 582"/>
                <a:gd name="T6" fmla="*/ 107 w 377"/>
                <a:gd name="T7" fmla="*/ 385 h 582"/>
                <a:gd name="T8" fmla="*/ 243 w 377"/>
                <a:gd name="T9" fmla="*/ 582 h 582"/>
                <a:gd name="T10" fmla="*/ 377 w 377"/>
                <a:gd name="T11" fmla="*/ 582 h 582"/>
                <a:gd name="T12" fmla="*/ 207 w 377"/>
                <a:gd name="T13" fmla="*/ 357 h 582"/>
                <a:gd name="T14" fmla="*/ 358 w 377"/>
                <a:gd name="T15" fmla="*/ 175 h 582"/>
                <a:gd name="T16" fmla="*/ 234 w 377"/>
                <a:gd name="T17" fmla="*/ 175 h 582"/>
                <a:gd name="T18" fmla="*/ 107 w 377"/>
                <a:gd name="T19" fmla="*/ 338 h 582"/>
                <a:gd name="T20" fmla="*/ 106 w 377"/>
                <a:gd name="T21" fmla="*/ 338 h 582"/>
                <a:gd name="T22" fmla="*/ 106 w 377"/>
                <a:gd name="T23" fmla="*/ 0 h 582"/>
                <a:gd name="T24" fmla="*/ 0 w 377"/>
                <a:gd name="T25" fmla="*/ 0 h 582"/>
                <a:gd name="T26" fmla="*/ 0 w 377"/>
                <a:gd name="T2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582">
                  <a:moveTo>
                    <a:pt x="0" y="582"/>
                  </a:moveTo>
                  <a:lnTo>
                    <a:pt x="106" y="582"/>
                  </a:lnTo>
                  <a:lnTo>
                    <a:pt x="106" y="385"/>
                  </a:lnTo>
                  <a:lnTo>
                    <a:pt x="107" y="385"/>
                  </a:lnTo>
                  <a:lnTo>
                    <a:pt x="243" y="582"/>
                  </a:lnTo>
                  <a:lnTo>
                    <a:pt x="377" y="582"/>
                  </a:lnTo>
                  <a:lnTo>
                    <a:pt x="207" y="357"/>
                  </a:lnTo>
                  <a:lnTo>
                    <a:pt x="358" y="175"/>
                  </a:lnTo>
                  <a:lnTo>
                    <a:pt x="234" y="175"/>
                  </a:lnTo>
                  <a:lnTo>
                    <a:pt x="107" y="338"/>
                  </a:lnTo>
                  <a:lnTo>
                    <a:pt x="106" y="33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 hidden="1"/>
            <p:cNvSpPr>
              <a:spLocks/>
            </p:cNvSpPr>
            <p:nvPr userDrawn="1"/>
          </p:nvSpPr>
          <p:spPr bwMode="auto">
            <a:xfrm>
              <a:off x="1755453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780" y="17462"/>
                  </a:moveTo>
                  <a:cubicBezTo>
                    <a:pt x="30251" y="17462"/>
                    <a:pt x="23372" y="26954"/>
                    <a:pt x="22225" y="39687"/>
                  </a:cubicBezTo>
                  <a:lnTo>
                    <a:pt x="63500" y="39687"/>
                  </a:lnTo>
                  <a:cubicBezTo>
                    <a:pt x="62812" y="27648"/>
                    <a:pt x="57309" y="17462"/>
                    <a:pt x="43780" y="17462"/>
                  </a:cubicBezTo>
                  <a:close/>
                  <a:moveTo>
                    <a:pt x="42414" y="0"/>
                  </a:moveTo>
                  <a:cubicBezTo>
                    <a:pt x="76075" y="0"/>
                    <a:pt x="85725" y="23469"/>
                    <a:pt x="85725" y="55824"/>
                  </a:cubicBezTo>
                  <a:lnTo>
                    <a:pt x="22666" y="55824"/>
                  </a:lnTo>
                  <a:cubicBezTo>
                    <a:pt x="23788" y="70862"/>
                    <a:pt x="33886" y="79292"/>
                    <a:pt x="48697" y="79292"/>
                  </a:cubicBezTo>
                  <a:cubicBezTo>
                    <a:pt x="60142" y="79292"/>
                    <a:pt x="70016" y="74963"/>
                    <a:pt x="78993" y="69951"/>
                  </a:cubicBezTo>
                  <a:lnTo>
                    <a:pt x="78993" y="89546"/>
                  </a:lnTo>
                  <a:cubicBezTo>
                    <a:pt x="70241" y="94331"/>
                    <a:pt x="60367" y="96837"/>
                    <a:pt x="47575" y="96837"/>
                  </a:cubicBezTo>
                  <a:cubicBezTo>
                    <a:pt x="17504" y="96837"/>
                    <a:pt x="0" y="79292"/>
                    <a:pt x="0" y="48988"/>
                  </a:cubicBezTo>
                  <a:cubicBezTo>
                    <a:pt x="0" y="22102"/>
                    <a:pt x="13914" y="0"/>
                    <a:pt x="4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9" hidden="1"/>
            <p:cNvSpPr>
              <a:spLocks/>
            </p:cNvSpPr>
            <p:nvPr userDrawn="1"/>
          </p:nvSpPr>
          <p:spPr bwMode="auto">
            <a:xfrm>
              <a:off x="1979290" y="294555"/>
              <a:ext cx="106363" cy="128471"/>
            </a:xfrm>
            <a:custGeom>
              <a:avLst/>
              <a:gdLst/>
              <a:ahLst/>
              <a:cxnLst/>
              <a:rect l="l" t="t" r="r" b="b"/>
              <a:pathLst>
                <a:path w="106363" h="127000">
                  <a:moveTo>
                    <a:pt x="25400" y="20637"/>
                  </a:moveTo>
                  <a:lnTo>
                    <a:pt x="25400" y="106362"/>
                  </a:lnTo>
                  <a:lnTo>
                    <a:pt x="39577" y="106362"/>
                  </a:lnTo>
                  <a:cubicBezTo>
                    <a:pt x="60613" y="106362"/>
                    <a:pt x="80963" y="90672"/>
                    <a:pt x="80963" y="63386"/>
                  </a:cubicBezTo>
                  <a:cubicBezTo>
                    <a:pt x="80963" y="36099"/>
                    <a:pt x="60613" y="20637"/>
                    <a:pt x="39577" y="20637"/>
                  </a:cubicBezTo>
                  <a:close/>
                  <a:moveTo>
                    <a:pt x="0" y="0"/>
                  </a:moveTo>
                  <a:lnTo>
                    <a:pt x="34018" y="0"/>
                  </a:lnTo>
                  <a:cubicBezTo>
                    <a:pt x="72345" y="0"/>
                    <a:pt x="106363" y="13138"/>
                    <a:pt x="106363" y="63385"/>
                  </a:cubicBezTo>
                  <a:cubicBezTo>
                    <a:pt x="106363" y="113862"/>
                    <a:pt x="72345" y="127000"/>
                    <a:pt x="34018" y="127000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1" hidden="1"/>
            <p:cNvSpPr>
              <a:spLocks/>
            </p:cNvSpPr>
            <p:nvPr userDrawn="1"/>
          </p:nvSpPr>
          <p:spPr bwMode="auto">
            <a:xfrm>
              <a:off x="2099940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780" y="17462"/>
                  </a:moveTo>
                  <a:cubicBezTo>
                    <a:pt x="30251" y="17462"/>
                    <a:pt x="23372" y="26954"/>
                    <a:pt x="22225" y="39687"/>
                  </a:cubicBezTo>
                  <a:lnTo>
                    <a:pt x="63500" y="39687"/>
                  </a:lnTo>
                  <a:cubicBezTo>
                    <a:pt x="62812" y="27648"/>
                    <a:pt x="57309" y="17462"/>
                    <a:pt x="43780" y="17462"/>
                  </a:cubicBezTo>
                  <a:close/>
                  <a:moveTo>
                    <a:pt x="42414" y="0"/>
                  </a:moveTo>
                  <a:cubicBezTo>
                    <a:pt x="76300" y="0"/>
                    <a:pt x="85725" y="23469"/>
                    <a:pt x="85725" y="55824"/>
                  </a:cubicBezTo>
                  <a:lnTo>
                    <a:pt x="22666" y="55824"/>
                  </a:lnTo>
                  <a:cubicBezTo>
                    <a:pt x="23788" y="70862"/>
                    <a:pt x="34111" y="79292"/>
                    <a:pt x="48697" y="79292"/>
                  </a:cubicBezTo>
                  <a:cubicBezTo>
                    <a:pt x="60142" y="79292"/>
                    <a:pt x="70241" y="74963"/>
                    <a:pt x="78993" y="69951"/>
                  </a:cubicBezTo>
                  <a:lnTo>
                    <a:pt x="78993" y="89546"/>
                  </a:lnTo>
                  <a:cubicBezTo>
                    <a:pt x="70465" y="94331"/>
                    <a:pt x="60367" y="96837"/>
                    <a:pt x="47575" y="96837"/>
                  </a:cubicBezTo>
                  <a:cubicBezTo>
                    <a:pt x="17504" y="96837"/>
                    <a:pt x="0" y="79292"/>
                    <a:pt x="0" y="48988"/>
                  </a:cubicBezTo>
                  <a:cubicBezTo>
                    <a:pt x="0" y="22102"/>
                    <a:pt x="13914" y="0"/>
                    <a:pt x="4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3" hidden="1"/>
            <p:cNvSpPr>
              <a:spLocks/>
            </p:cNvSpPr>
            <p:nvPr userDrawn="1"/>
          </p:nvSpPr>
          <p:spPr bwMode="auto">
            <a:xfrm>
              <a:off x="2193603" y="328278"/>
              <a:ext cx="95250" cy="94747"/>
            </a:xfrm>
            <a:custGeom>
              <a:avLst/>
              <a:gdLst>
                <a:gd name="T0" fmla="*/ 151 w 420"/>
                <a:gd name="T1" fmla="*/ 407 h 407"/>
                <a:gd name="T2" fmla="*/ 270 w 420"/>
                <a:gd name="T3" fmla="*/ 407 h 407"/>
                <a:gd name="T4" fmla="*/ 420 w 420"/>
                <a:gd name="T5" fmla="*/ 0 h 407"/>
                <a:gd name="T6" fmla="*/ 314 w 420"/>
                <a:gd name="T7" fmla="*/ 0 h 407"/>
                <a:gd name="T8" fmla="*/ 216 w 420"/>
                <a:gd name="T9" fmla="*/ 296 h 407"/>
                <a:gd name="T10" fmla="*/ 215 w 420"/>
                <a:gd name="T11" fmla="*/ 296 h 407"/>
                <a:gd name="T12" fmla="*/ 113 w 420"/>
                <a:gd name="T13" fmla="*/ 0 h 407"/>
                <a:gd name="T14" fmla="*/ 0 w 420"/>
                <a:gd name="T15" fmla="*/ 0 h 407"/>
                <a:gd name="T16" fmla="*/ 151 w 420"/>
                <a:gd name="T1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07">
                  <a:moveTo>
                    <a:pt x="151" y="407"/>
                  </a:moveTo>
                  <a:lnTo>
                    <a:pt x="270" y="407"/>
                  </a:lnTo>
                  <a:lnTo>
                    <a:pt x="420" y="0"/>
                  </a:lnTo>
                  <a:lnTo>
                    <a:pt x="314" y="0"/>
                  </a:lnTo>
                  <a:lnTo>
                    <a:pt x="216" y="296"/>
                  </a:lnTo>
                  <a:lnTo>
                    <a:pt x="215" y="296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151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4" hidden="1"/>
            <p:cNvSpPr>
              <a:spLocks/>
            </p:cNvSpPr>
            <p:nvPr userDrawn="1"/>
          </p:nvSpPr>
          <p:spPr bwMode="auto">
            <a:xfrm>
              <a:off x="2303140" y="326672"/>
              <a:ext cx="53975" cy="96353"/>
            </a:xfrm>
            <a:custGeom>
              <a:avLst/>
              <a:gdLst>
                <a:gd name="T0" fmla="*/ 0 w 239"/>
                <a:gd name="T1" fmla="*/ 416 h 416"/>
                <a:gd name="T2" fmla="*/ 106 w 239"/>
                <a:gd name="T3" fmla="*/ 416 h 416"/>
                <a:gd name="T4" fmla="*/ 106 w 239"/>
                <a:gd name="T5" fmla="*/ 267 h 416"/>
                <a:gd name="T6" fmla="*/ 192 w 239"/>
                <a:gd name="T7" fmla="*/ 101 h 416"/>
                <a:gd name="T8" fmla="*/ 239 w 239"/>
                <a:gd name="T9" fmla="*/ 110 h 416"/>
                <a:gd name="T10" fmla="*/ 239 w 239"/>
                <a:gd name="T11" fmla="*/ 3 h 416"/>
                <a:gd name="T12" fmla="*/ 207 w 239"/>
                <a:gd name="T13" fmla="*/ 0 h 416"/>
                <a:gd name="T14" fmla="*/ 96 w 239"/>
                <a:gd name="T15" fmla="*/ 102 h 416"/>
                <a:gd name="T16" fmla="*/ 94 w 239"/>
                <a:gd name="T17" fmla="*/ 102 h 416"/>
                <a:gd name="T18" fmla="*/ 94 w 239"/>
                <a:gd name="T19" fmla="*/ 9 h 416"/>
                <a:gd name="T20" fmla="*/ 0 w 239"/>
                <a:gd name="T21" fmla="*/ 9 h 416"/>
                <a:gd name="T22" fmla="*/ 0 w 239"/>
                <a:gd name="T2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416">
                  <a:moveTo>
                    <a:pt x="0" y="416"/>
                  </a:moveTo>
                  <a:lnTo>
                    <a:pt x="106" y="416"/>
                  </a:lnTo>
                  <a:lnTo>
                    <a:pt x="106" y="267"/>
                  </a:lnTo>
                  <a:cubicBezTo>
                    <a:pt x="106" y="208"/>
                    <a:pt x="106" y="101"/>
                    <a:pt x="192" y="101"/>
                  </a:cubicBezTo>
                  <a:cubicBezTo>
                    <a:pt x="211" y="101"/>
                    <a:pt x="230" y="104"/>
                    <a:pt x="239" y="110"/>
                  </a:cubicBezTo>
                  <a:lnTo>
                    <a:pt x="239" y="3"/>
                  </a:lnTo>
                  <a:cubicBezTo>
                    <a:pt x="228" y="0"/>
                    <a:pt x="217" y="0"/>
                    <a:pt x="207" y="0"/>
                  </a:cubicBezTo>
                  <a:cubicBezTo>
                    <a:pt x="144" y="0"/>
                    <a:pt x="100" y="64"/>
                    <a:pt x="96" y="102"/>
                  </a:cubicBezTo>
                  <a:lnTo>
                    <a:pt x="94" y="102"/>
                  </a:lnTo>
                  <a:lnTo>
                    <a:pt x="94" y="9"/>
                  </a:lnTo>
                  <a:lnTo>
                    <a:pt x="0" y="9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Rectangle 25" hidden="1"/>
            <p:cNvSpPr>
              <a:spLocks noChangeArrowheads="1"/>
            </p:cNvSpPr>
            <p:nvPr userDrawn="1"/>
          </p:nvSpPr>
          <p:spPr bwMode="auto">
            <a:xfrm>
              <a:off x="2371403" y="328278"/>
              <a:ext cx="23813" cy="94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Rectangle 26" hidden="1"/>
            <p:cNvSpPr>
              <a:spLocks noChangeArrowheads="1"/>
            </p:cNvSpPr>
            <p:nvPr userDrawn="1"/>
          </p:nvSpPr>
          <p:spPr bwMode="auto">
            <a:xfrm>
              <a:off x="2371403" y="288131"/>
              <a:ext cx="23813" cy="24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7" hidden="1"/>
            <p:cNvSpPr>
              <a:spLocks/>
            </p:cNvSpPr>
            <p:nvPr userDrawn="1"/>
          </p:nvSpPr>
          <p:spPr bwMode="auto">
            <a:xfrm>
              <a:off x="2414265" y="326672"/>
              <a:ext cx="85725" cy="97958"/>
            </a:xfrm>
            <a:custGeom>
              <a:avLst/>
              <a:gdLst/>
              <a:ahLst/>
              <a:cxnLst/>
              <a:rect l="l" t="t" r="r" b="b"/>
              <a:pathLst>
                <a:path w="85725" h="96837">
                  <a:moveTo>
                    <a:pt x="43661" y="17462"/>
                  </a:moveTo>
                  <a:cubicBezTo>
                    <a:pt x="30206" y="17462"/>
                    <a:pt x="23365" y="26954"/>
                    <a:pt x="22225" y="39687"/>
                  </a:cubicBezTo>
                  <a:lnTo>
                    <a:pt x="63500" y="39687"/>
                  </a:lnTo>
                  <a:cubicBezTo>
                    <a:pt x="62588" y="27648"/>
                    <a:pt x="57343" y="17462"/>
                    <a:pt x="43661" y="17462"/>
                  </a:cubicBezTo>
                  <a:close/>
                  <a:moveTo>
                    <a:pt x="42303" y="0"/>
                  </a:moveTo>
                  <a:cubicBezTo>
                    <a:pt x="76101" y="0"/>
                    <a:pt x="85725" y="23469"/>
                    <a:pt x="85725" y="55824"/>
                  </a:cubicBezTo>
                  <a:lnTo>
                    <a:pt x="22606" y="55824"/>
                  </a:lnTo>
                  <a:cubicBezTo>
                    <a:pt x="23726" y="70862"/>
                    <a:pt x="34022" y="79292"/>
                    <a:pt x="48794" y="79292"/>
                  </a:cubicBezTo>
                  <a:cubicBezTo>
                    <a:pt x="60209" y="79292"/>
                    <a:pt x="70057" y="74963"/>
                    <a:pt x="79010" y="69951"/>
                  </a:cubicBezTo>
                  <a:lnTo>
                    <a:pt x="79010" y="89546"/>
                  </a:lnTo>
                  <a:cubicBezTo>
                    <a:pt x="70281" y="94331"/>
                    <a:pt x="60433" y="96837"/>
                    <a:pt x="47675" y="96837"/>
                  </a:cubicBezTo>
                  <a:cubicBezTo>
                    <a:pt x="17682" y="96837"/>
                    <a:pt x="0" y="79292"/>
                    <a:pt x="0" y="48988"/>
                  </a:cubicBezTo>
                  <a:cubicBezTo>
                    <a:pt x="0" y="22102"/>
                    <a:pt x="14101" y="0"/>
                    <a:pt x="42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9" hidden="1"/>
            <p:cNvSpPr>
              <a:spLocks/>
            </p:cNvSpPr>
            <p:nvPr userDrawn="1"/>
          </p:nvSpPr>
          <p:spPr bwMode="auto">
            <a:xfrm>
              <a:off x="2519040" y="326672"/>
              <a:ext cx="84138" cy="96353"/>
            </a:xfrm>
            <a:custGeom>
              <a:avLst/>
              <a:gdLst>
                <a:gd name="T0" fmla="*/ 0 w 373"/>
                <a:gd name="T1" fmla="*/ 416 h 416"/>
                <a:gd name="T2" fmla="*/ 106 w 373"/>
                <a:gd name="T3" fmla="*/ 416 h 416"/>
                <a:gd name="T4" fmla="*/ 106 w 373"/>
                <a:gd name="T5" fmla="*/ 217 h 416"/>
                <a:gd name="T6" fmla="*/ 199 w 373"/>
                <a:gd name="T7" fmla="*/ 82 h 416"/>
                <a:gd name="T8" fmla="*/ 268 w 373"/>
                <a:gd name="T9" fmla="*/ 199 h 416"/>
                <a:gd name="T10" fmla="*/ 268 w 373"/>
                <a:gd name="T11" fmla="*/ 416 h 416"/>
                <a:gd name="T12" fmla="*/ 373 w 373"/>
                <a:gd name="T13" fmla="*/ 416 h 416"/>
                <a:gd name="T14" fmla="*/ 373 w 373"/>
                <a:gd name="T15" fmla="*/ 159 h 416"/>
                <a:gd name="T16" fmla="*/ 235 w 373"/>
                <a:gd name="T17" fmla="*/ 0 h 416"/>
                <a:gd name="T18" fmla="*/ 102 w 373"/>
                <a:gd name="T19" fmla="*/ 65 h 416"/>
                <a:gd name="T20" fmla="*/ 100 w 373"/>
                <a:gd name="T21" fmla="*/ 65 h 416"/>
                <a:gd name="T22" fmla="*/ 100 w 373"/>
                <a:gd name="T23" fmla="*/ 9 h 416"/>
                <a:gd name="T24" fmla="*/ 0 w 373"/>
                <a:gd name="T25" fmla="*/ 9 h 416"/>
                <a:gd name="T26" fmla="*/ 0 w 373"/>
                <a:gd name="T27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416">
                  <a:moveTo>
                    <a:pt x="0" y="416"/>
                  </a:moveTo>
                  <a:lnTo>
                    <a:pt x="106" y="416"/>
                  </a:lnTo>
                  <a:lnTo>
                    <a:pt x="106" y="217"/>
                  </a:lnTo>
                  <a:cubicBezTo>
                    <a:pt x="106" y="165"/>
                    <a:pt x="122" y="82"/>
                    <a:pt x="199" y="82"/>
                  </a:cubicBezTo>
                  <a:cubicBezTo>
                    <a:pt x="267" y="82"/>
                    <a:pt x="268" y="149"/>
                    <a:pt x="268" y="199"/>
                  </a:cubicBezTo>
                  <a:lnTo>
                    <a:pt x="268" y="416"/>
                  </a:lnTo>
                  <a:lnTo>
                    <a:pt x="373" y="416"/>
                  </a:lnTo>
                  <a:lnTo>
                    <a:pt x="373" y="159"/>
                  </a:lnTo>
                  <a:cubicBezTo>
                    <a:pt x="373" y="68"/>
                    <a:pt x="332" y="0"/>
                    <a:pt x="235" y="0"/>
                  </a:cubicBezTo>
                  <a:cubicBezTo>
                    <a:pt x="180" y="0"/>
                    <a:pt x="135" y="18"/>
                    <a:pt x="102" y="65"/>
                  </a:cubicBezTo>
                  <a:lnTo>
                    <a:pt x="100" y="65"/>
                  </a:lnTo>
                  <a:lnTo>
                    <a:pt x="100" y="9"/>
                  </a:lnTo>
                  <a:lnTo>
                    <a:pt x="0" y="9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0" hidden="1"/>
            <p:cNvSpPr>
              <a:spLocks/>
            </p:cNvSpPr>
            <p:nvPr userDrawn="1"/>
          </p:nvSpPr>
          <p:spPr bwMode="auto">
            <a:xfrm>
              <a:off x="2615878" y="302583"/>
              <a:ext cx="65088" cy="122047"/>
            </a:xfrm>
            <a:custGeom>
              <a:avLst/>
              <a:gdLst>
                <a:gd name="T0" fmla="*/ 78 w 285"/>
                <a:gd name="T1" fmla="*/ 400 h 531"/>
                <a:gd name="T2" fmla="*/ 207 w 285"/>
                <a:gd name="T3" fmla="*/ 531 h 531"/>
                <a:gd name="T4" fmla="*/ 285 w 285"/>
                <a:gd name="T5" fmla="*/ 522 h 531"/>
                <a:gd name="T6" fmla="*/ 282 w 285"/>
                <a:gd name="T7" fmla="*/ 438 h 531"/>
                <a:gd name="T8" fmla="*/ 233 w 285"/>
                <a:gd name="T9" fmla="*/ 449 h 531"/>
                <a:gd name="T10" fmla="*/ 184 w 285"/>
                <a:gd name="T11" fmla="*/ 382 h 531"/>
                <a:gd name="T12" fmla="*/ 184 w 285"/>
                <a:gd name="T13" fmla="*/ 193 h 531"/>
                <a:gd name="T14" fmla="*/ 278 w 285"/>
                <a:gd name="T15" fmla="*/ 193 h 531"/>
                <a:gd name="T16" fmla="*/ 278 w 285"/>
                <a:gd name="T17" fmla="*/ 115 h 531"/>
                <a:gd name="T18" fmla="*/ 184 w 285"/>
                <a:gd name="T19" fmla="*/ 115 h 531"/>
                <a:gd name="T20" fmla="*/ 184 w 285"/>
                <a:gd name="T21" fmla="*/ 0 h 531"/>
                <a:gd name="T22" fmla="*/ 78 w 285"/>
                <a:gd name="T23" fmla="*/ 34 h 531"/>
                <a:gd name="T24" fmla="*/ 78 w 285"/>
                <a:gd name="T25" fmla="*/ 115 h 531"/>
                <a:gd name="T26" fmla="*/ 0 w 285"/>
                <a:gd name="T27" fmla="*/ 115 h 531"/>
                <a:gd name="T28" fmla="*/ 0 w 285"/>
                <a:gd name="T29" fmla="*/ 193 h 531"/>
                <a:gd name="T30" fmla="*/ 78 w 285"/>
                <a:gd name="T31" fmla="*/ 193 h 531"/>
                <a:gd name="T32" fmla="*/ 78 w 285"/>
                <a:gd name="T33" fmla="*/ 40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531">
                  <a:moveTo>
                    <a:pt x="78" y="400"/>
                  </a:moveTo>
                  <a:cubicBezTo>
                    <a:pt x="78" y="480"/>
                    <a:pt x="124" y="531"/>
                    <a:pt x="207" y="531"/>
                  </a:cubicBezTo>
                  <a:cubicBezTo>
                    <a:pt x="238" y="531"/>
                    <a:pt x="263" y="528"/>
                    <a:pt x="285" y="522"/>
                  </a:cubicBezTo>
                  <a:lnTo>
                    <a:pt x="282" y="438"/>
                  </a:lnTo>
                  <a:cubicBezTo>
                    <a:pt x="270" y="445"/>
                    <a:pt x="252" y="449"/>
                    <a:pt x="233" y="449"/>
                  </a:cubicBezTo>
                  <a:cubicBezTo>
                    <a:pt x="193" y="449"/>
                    <a:pt x="184" y="417"/>
                    <a:pt x="184" y="382"/>
                  </a:cubicBezTo>
                  <a:lnTo>
                    <a:pt x="184" y="193"/>
                  </a:lnTo>
                  <a:lnTo>
                    <a:pt x="278" y="193"/>
                  </a:lnTo>
                  <a:lnTo>
                    <a:pt x="278" y="115"/>
                  </a:lnTo>
                  <a:lnTo>
                    <a:pt x="184" y="115"/>
                  </a:lnTo>
                  <a:lnTo>
                    <a:pt x="184" y="0"/>
                  </a:lnTo>
                  <a:lnTo>
                    <a:pt x="78" y="34"/>
                  </a:lnTo>
                  <a:lnTo>
                    <a:pt x="78" y="115"/>
                  </a:lnTo>
                  <a:lnTo>
                    <a:pt x="0" y="115"/>
                  </a:lnTo>
                  <a:lnTo>
                    <a:pt x="0" y="193"/>
                  </a:lnTo>
                  <a:lnTo>
                    <a:pt x="78" y="193"/>
                  </a:lnTo>
                  <a:lnTo>
                    <a:pt x="78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1" hidden="1"/>
            <p:cNvSpPr>
              <a:spLocks/>
            </p:cNvSpPr>
            <p:nvPr userDrawn="1"/>
          </p:nvSpPr>
          <p:spPr bwMode="auto">
            <a:xfrm>
              <a:off x="1864990" y="329884"/>
              <a:ext cx="90488" cy="93141"/>
            </a:xfrm>
            <a:custGeom>
              <a:avLst/>
              <a:gdLst>
                <a:gd name="T0" fmla="*/ 0 w 400"/>
                <a:gd name="T1" fmla="*/ 227 h 400"/>
                <a:gd name="T2" fmla="*/ 173 w 400"/>
                <a:gd name="T3" fmla="*/ 227 h 400"/>
                <a:gd name="T4" fmla="*/ 173 w 400"/>
                <a:gd name="T5" fmla="*/ 400 h 400"/>
                <a:gd name="T6" fmla="*/ 227 w 400"/>
                <a:gd name="T7" fmla="*/ 400 h 400"/>
                <a:gd name="T8" fmla="*/ 227 w 400"/>
                <a:gd name="T9" fmla="*/ 227 h 400"/>
                <a:gd name="T10" fmla="*/ 400 w 400"/>
                <a:gd name="T11" fmla="*/ 227 h 400"/>
                <a:gd name="T12" fmla="*/ 400 w 400"/>
                <a:gd name="T13" fmla="*/ 173 h 400"/>
                <a:gd name="T14" fmla="*/ 227 w 400"/>
                <a:gd name="T15" fmla="*/ 173 h 400"/>
                <a:gd name="T16" fmla="*/ 227 w 400"/>
                <a:gd name="T17" fmla="*/ 0 h 400"/>
                <a:gd name="T18" fmla="*/ 173 w 400"/>
                <a:gd name="T19" fmla="*/ 0 h 400"/>
                <a:gd name="T20" fmla="*/ 173 w 400"/>
                <a:gd name="T21" fmla="*/ 173 h 400"/>
                <a:gd name="T22" fmla="*/ 0 w 400"/>
                <a:gd name="T23" fmla="*/ 173 h 400"/>
                <a:gd name="T24" fmla="*/ 0 w 400"/>
                <a:gd name="T25" fmla="*/ 2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400">
                  <a:moveTo>
                    <a:pt x="0" y="227"/>
                  </a:moveTo>
                  <a:lnTo>
                    <a:pt x="173" y="227"/>
                  </a:lnTo>
                  <a:lnTo>
                    <a:pt x="173" y="400"/>
                  </a:lnTo>
                  <a:lnTo>
                    <a:pt x="227" y="400"/>
                  </a:lnTo>
                  <a:lnTo>
                    <a:pt x="227" y="227"/>
                  </a:lnTo>
                  <a:lnTo>
                    <a:pt x="400" y="227"/>
                  </a:lnTo>
                  <a:lnTo>
                    <a:pt x="400" y="173"/>
                  </a:lnTo>
                  <a:lnTo>
                    <a:pt x="227" y="173"/>
                  </a:lnTo>
                  <a:lnTo>
                    <a:pt x="227" y="0"/>
                  </a:lnTo>
                  <a:lnTo>
                    <a:pt x="173" y="0"/>
                  </a:lnTo>
                  <a:lnTo>
                    <a:pt x="173" y="173"/>
                  </a:lnTo>
                  <a:lnTo>
                    <a:pt x="0" y="173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60363" y="3960603"/>
            <a:ext cx="2736000" cy="792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Department </a:t>
            </a:r>
            <a:br>
              <a:rPr lang="en-US" dirty="0"/>
            </a:br>
            <a:r>
              <a:rPr lang="en-US" dirty="0"/>
              <a:t>Legal details</a:t>
            </a:r>
            <a:br>
              <a:rPr lang="en-US" dirty="0"/>
            </a:br>
            <a:r>
              <a:rPr lang="de-DE" dirty="0"/>
              <a:t>© 2017</a:t>
            </a:r>
          </a:p>
        </p:txBody>
      </p:sp>
    </p:spTree>
    <p:extLst>
      <p:ext uri="{BB962C8B-B14F-4D97-AF65-F5344CB8AC3E}">
        <p14:creationId xmlns:p14="http://schemas.microsoft.com/office/powerpoint/2010/main" val="415246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20B-0480-4B0A-8717-677EBA051759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5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4695" y="360364"/>
            <a:ext cx="2591967" cy="417671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964" y="353852"/>
            <a:ext cx="5763436" cy="41832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9FEA-0578-4916-B121-F405AA3B1E03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71C0-EE71-4FEB-B049-E0FCC474E0D3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Font typeface="+mj-lt"/>
              <a:buAutoNum type="arabicPeriod"/>
              <a:defRPr/>
            </a:lvl1pPr>
            <a:lvl2pPr marL="576000" indent="-2160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0ECA-379D-4AF2-949B-4770266CF8E1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indent="-252000">
              <a:lnSpc>
                <a:spcPts val="2500"/>
              </a:lnSpc>
              <a:spcBef>
                <a:spcPts val="650"/>
              </a:spcBef>
              <a:spcAft>
                <a:spcPts val="650"/>
              </a:spcAft>
              <a:defRPr sz="2400" b="1"/>
            </a:lvl1pPr>
            <a:lvl2pPr marL="504000" indent="-252000">
              <a:lnSpc>
                <a:spcPts val="2500"/>
              </a:lnSpc>
              <a:spcBef>
                <a:spcPts val="650"/>
              </a:spcBef>
              <a:spcAft>
                <a:spcPts val="375"/>
              </a:spcAft>
              <a:defRPr sz="2400" b="1"/>
            </a:lvl2pPr>
            <a:lvl3pPr marL="756000" indent="-252000">
              <a:lnSpc>
                <a:spcPts val="2500"/>
              </a:lnSpc>
              <a:spcBef>
                <a:spcPts val="375"/>
              </a:spcBef>
              <a:spcAft>
                <a:spcPts val="375"/>
              </a:spcAft>
              <a:defRPr sz="2400" b="1"/>
            </a:lvl3pPr>
            <a:lvl4pPr marL="1008000" indent="-252000">
              <a:lnSpc>
                <a:spcPts val="2500"/>
              </a:lnSpc>
              <a:spcBef>
                <a:spcPts val="375"/>
              </a:spcBef>
              <a:spcAft>
                <a:spcPts val="0"/>
              </a:spcAft>
              <a:defRPr sz="2400" b="1"/>
            </a:lvl4pPr>
            <a:lvl5pPr marL="1260000" indent="-2520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400" b="1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377-39DF-4A23-BB97-A042CA726934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very 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60000" indent="-360000">
              <a:lnSpc>
                <a:spcPts val="3200"/>
              </a:lnSpc>
              <a:spcBef>
                <a:spcPts val="800"/>
              </a:spcBef>
              <a:spcAft>
                <a:spcPts val="400"/>
              </a:spcAft>
              <a:defRPr sz="3000" b="1"/>
            </a:lvl1pPr>
            <a:lvl2pPr marL="720000" indent="-360000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defRPr sz="3000" b="1"/>
            </a:lvl2pPr>
            <a:lvl3pPr marL="1080000" indent="-360000">
              <a:lnSpc>
                <a:spcPts val="3200"/>
              </a:lnSpc>
              <a:spcBef>
                <a:spcPts val="400"/>
              </a:spcBef>
              <a:spcAft>
                <a:spcPts val="200"/>
              </a:spcAft>
              <a:defRPr sz="3000" b="1"/>
            </a:lvl3pPr>
            <a:lvl4pPr marL="1440000" indent="-360000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  <a:defRPr sz="3000" b="1"/>
            </a:lvl4pPr>
            <a:lvl5pPr marL="1800000" indent="-360000">
              <a:lnSpc>
                <a:spcPts val="3200"/>
              </a:lnSpc>
              <a:spcBef>
                <a:spcPts val="200"/>
              </a:spcBef>
              <a:spcAft>
                <a:spcPts val="0"/>
              </a:spcAft>
              <a:defRPr sz="3000" b="1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C149-7B32-49DD-966B-07FE780EF559}" type="datetime1">
              <a:rPr lang="ru-RU" smtClean="0"/>
              <a:t>28.12.2021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082" y="1080750"/>
            <a:ext cx="2735262" cy="34558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9" y="1079028"/>
            <a:ext cx="5616575" cy="3457575"/>
          </a:xfrm>
        </p:spPr>
        <p:txBody>
          <a:bodyPr lIns="72000" tIns="1368000">
            <a:normAutofit/>
          </a:bodyPr>
          <a:lstStyle>
            <a:lvl1pPr marL="0" indent="0">
              <a:buNone/>
              <a:defRPr sz="1200" i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C04-6558-4802-84C9-CA68259D30FB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3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60364"/>
            <a:ext cx="8496300" cy="5762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0" y="1080259"/>
            <a:ext cx="4176000" cy="36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04" y="1439787"/>
            <a:ext cx="4176000" cy="3096816"/>
          </a:xfrm>
        </p:spPr>
        <p:txBody>
          <a:bodyPr tIns="14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984" y="1080259"/>
            <a:ext cx="4176000" cy="36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520" y="1439787"/>
            <a:ext cx="4176713" cy="3096816"/>
          </a:xfrm>
        </p:spPr>
        <p:txBody>
          <a:bodyPr tIns="14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B74A-0225-4366-B834-ABFD8D13F9D7}" type="datetime1">
              <a:rPr lang="ru-RU" smtClean="0"/>
              <a:t>28.12.2021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1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FA6C-854B-419A-95E8-230E2546A855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Главное о компании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40360" y="1079028"/>
            <a:ext cx="2736000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60344" y="1079028"/>
            <a:ext cx="2736000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6120984" y="1079028"/>
            <a:ext cx="2736000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5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360244"/>
            <a:ext cx="8496300" cy="576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0" y="1080603"/>
            <a:ext cx="8496000" cy="34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64000" y="4896000"/>
            <a:ext cx="57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81F4F52-BCC7-4C2C-ABC1-E53D60D86D8F}" type="datetime1">
              <a:rPr lang="ru-RU" smtClean="0"/>
              <a:t>28.12.2021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0" y="4896000"/>
            <a:ext cx="3384000" cy="144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/>
              <a:t>Главное 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96000"/>
            <a:ext cx="21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481AEC8F-6857-4DE1-A7FF-FE97E817DD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 Verbindung"/>
          <p:cNvCxnSpPr/>
          <p:nvPr userDrawn="1"/>
        </p:nvCxnSpPr>
        <p:spPr>
          <a:xfrm>
            <a:off x="0" y="4752627"/>
            <a:ext cx="92170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+D Holding" hidden="1"/>
          <p:cNvGrpSpPr>
            <a:grpSpLocks noChangeAspect="1"/>
          </p:cNvGrpSpPr>
          <p:nvPr userDrawn="1"/>
        </p:nvGrpSpPr>
        <p:grpSpPr>
          <a:xfrm>
            <a:off x="360040" y="4873723"/>
            <a:ext cx="1411246" cy="194400"/>
            <a:chOff x="1777939" y="3384475"/>
            <a:chExt cx="2613418" cy="360000"/>
          </a:xfrm>
        </p:grpSpPr>
        <p:sp>
          <p:nvSpPr>
            <p:cNvPr id="9" name="Freeform 5" hidden="1"/>
            <p:cNvSpPr>
              <a:spLocks noChangeAspect="1" noEditPoints="1"/>
            </p:cNvSpPr>
            <p:nvPr userDrawn="1"/>
          </p:nvSpPr>
          <p:spPr bwMode="auto">
            <a:xfrm>
              <a:off x="1777939" y="3384475"/>
              <a:ext cx="720456" cy="360000"/>
            </a:xfrm>
            <a:custGeom>
              <a:avLst/>
              <a:gdLst>
                <a:gd name="T0" fmla="*/ 13419 w 13419"/>
                <a:gd name="T1" fmla="*/ 3355 h 6710"/>
                <a:gd name="T2" fmla="*/ 10061 w 13419"/>
                <a:gd name="T3" fmla="*/ 0 h 6710"/>
                <a:gd name="T4" fmla="*/ 6114 w 13419"/>
                <a:gd name="T5" fmla="*/ 0 h 6710"/>
                <a:gd name="T6" fmla="*/ 6114 w 13419"/>
                <a:gd name="T7" fmla="*/ 2760 h 6710"/>
                <a:gd name="T8" fmla="*/ 3356 w 13419"/>
                <a:gd name="T9" fmla="*/ 2760 h 6710"/>
                <a:gd name="T10" fmla="*/ 3356 w 13419"/>
                <a:gd name="T11" fmla="*/ 3950 h 6710"/>
                <a:gd name="T12" fmla="*/ 6114 w 13419"/>
                <a:gd name="T13" fmla="*/ 3950 h 6710"/>
                <a:gd name="T14" fmla="*/ 6114 w 13419"/>
                <a:gd name="T15" fmla="*/ 5520 h 6710"/>
                <a:gd name="T16" fmla="*/ 3359 w 13419"/>
                <a:gd name="T17" fmla="*/ 5520 h 6710"/>
                <a:gd name="T18" fmla="*/ 1191 w 13419"/>
                <a:gd name="T19" fmla="*/ 3355 h 6710"/>
                <a:gd name="T20" fmla="*/ 3359 w 13419"/>
                <a:gd name="T21" fmla="*/ 1190 h 6710"/>
                <a:gd name="T22" fmla="*/ 4737 w 13419"/>
                <a:gd name="T23" fmla="*/ 1190 h 6710"/>
                <a:gd name="T24" fmla="*/ 4737 w 13419"/>
                <a:gd name="T25" fmla="*/ 0 h 6710"/>
                <a:gd name="T26" fmla="*/ 3359 w 13419"/>
                <a:gd name="T27" fmla="*/ 0 h 6710"/>
                <a:gd name="T28" fmla="*/ 0 w 13419"/>
                <a:gd name="T29" fmla="*/ 3355 h 6710"/>
                <a:gd name="T30" fmla="*/ 3359 w 13419"/>
                <a:gd name="T31" fmla="*/ 6710 h 6710"/>
                <a:gd name="T32" fmla="*/ 10061 w 13419"/>
                <a:gd name="T33" fmla="*/ 6710 h 6710"/>
                <a:gd name="T34" fmla="*/ 13419 w 13419"/>
                <a:gd name="T35" fmla="*/ 3355 h 6710"/>
                <a:gd name="T36" fmla="*/ 10061 w 13419"/>
                <a:gd name="T37" fmla="*/ 5520 h 6710"/>
                <a:gd name="T38" fmla="*/ 7305 w 13419"/>
                <a:gd name="T39" fmla="*/ 5520 h 6710"/>
                <a:gd name="T40" fmla="*/ 7305 w 13419"/>
                <a:gd name="T41" fmla="*/ 3950 h 6710"/>
                <a:gd name="T42" fmla="*/ 10064 w 13419"/>
                <a:gd name="T43" fmla="*/ 3950 h 6710"/>
                <a:gd name="T44" fmla="*/ 10064 w 13419"/>
                <a:gd name="T45" fmla="*/ 2760 h 6710"/>
                <a:gd name="T46" fmla="*/ 7305 w 13419"/>
                <a:gd name="T47" fmla="*/ 2760 h 6710"/>
                <a:gd name="T48" fmla="*/ 7305 w 13419"/>
                <a:gd name="T49" fmla="*/ 1190 h 6710"/>
                <a:gd name="T50" fmla="*/ 10061 w 13419"/>
                <a:gd name="T51" fmla="*/ 1190 h 6710"/>
                <a:gd name="T52" fmla="*/ 12228 w 13419"/>
                <a:gd name="T53" fmla="*/ 3355 h 6710"/>
                <a:gd name="T54" fmla="*/ 10061 w 13419"/>
                <a:gd name="T55" fmla="*/ 5520 h 6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19" h="6710">
                  <a:moveTo>
                    <a:pt x="13419" y="3355"/>
                  </a:moveTo>
                  <a:cubicBezTo>
                    <a:pt x="13419" y="1503"/>
                    <a:pt x="11915" y="0"/>
                    <a:pt x="10061" y="0"/>
                  </a:cubicBezTo>
                  <a:lnTo>
                    <a:pt x="6114" y="0"/>
                  </a:lnTo>
                  <a:lnTo>
                    <a:pt x="6114" y="2760"/>
                  </a:lnTo>
                  <a:lnTo>
                    <a:pt x="3356" y="2760"/>
                  </a:lnTo>
                  <a:lnTo>
                    <a:pt x="3356" y="3950"/>
                  </a:lnTo>
                  <a:lnTo>
                    <a:pt x="6114" y="3950"/>
                  </a:lnTo>
                  <a:lnTo>
                    <a:pt x="6114" y="5520"/>
                  </a:lnTo>
                  <a:lnTo>
                    <a:pt x="3359" y="5520"/>
                  </a:lnTo>
                  <a:cubicBezTo>
                    <a:pt x="2162" y="5520"/>
                    <a:pt x="1191" y="4550"/>
                    <a:pt x="1191" y="3355"/>
                  </a:cubicBezTo>
                  <a:cubicBezTo>
                    <a:pt x="1191" y="2160"/>
                    <a:pt x="2162" y="1190"/>
                    <a:pt x="3359" y="1190"/>
                  </a:cubicBezTo>
                  <a:lnTo>
                    <a:pt x="4737" y="1190"/>
                  </a:lnTo>
                  <a:lnTo>
                    <a:pt x="4737" y="0"/>
                  </a:lnTo>
                  <a:lnTo>
                    <a:pt x="3359" y="0"/>
                  </a:lnTo>
                  <a:cubicBezTo>
                    <a:pt x="1504" y="0"/>
                    <a:pt x="0" y="1503"/>
                    <a:pt x="0" y="3355"/>
                  </a:cubicBezTo>
                  <a:cubicBezTo>
                    <a:pt x="0" y="5184"/>
                    <a:pt x="1512" y="6710"/>
                    <a:pt x="3359" y="6710"/>
                  </a:cubicBezTo>
                  <a:lnTo>
                    <a:pt x="10061" y="6710"/>
                  </a:lnTo>
                  <a:cubicBezTo>
                    <a:pt x="11908" y="6710"/>
                    <a:pt x="13419" y="5196"/>
                    <a:pt x="13419" y="3355"/>
                  </a:cubicBezTo>
                  <a:close/>
                  <a:moveTo>
                    <a:pt x="10061" y="5520"/>
                  </a:moveTo>
                  <a:lnTo>
                    <a:pt x="7305" y="5520"/>
                  </a:lnTo>
                  <a:lnTo>
                    <a:pt x="7305" y="3950"/>
                  </a:lnTo>
                  <a:lnTo>
                    <a:pt x="10064" y="3950"/>
                  </a:lnTo>
                  <a:lnTo>
                    <a:pt x="10064" y="2760"/>
                  </a:lnTo>
                  <a:lnTo>
                    <a:pt x="7305" y="2760"/>
                  </a:lnTo>
                  <a:lnTo>
                    <a:pt x="7305" y="1190"/>
                  </a:lnTo>
                  <a:lnTo>
                    <a:pt x="10061" y="1190"/>
                  </a:lnTo>
                  <a:cubicBezTo>
                    <a:pt x="11257" y="1190"/>
                    <a:pt x="12228" y="2160"/>
                    <a:pt x="12228" y="3355"/>
                  </a:cubicBezTo>
                  <a:cubicBezTo>
                    <a:pt x="12228" y="4550"/>
                    <a:pt x="11257" y="5520"/>
                    <a:pt x="10061" y="5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0" name="Freeform 6" hidden="1"/>
            <p:cNvSpPr>
              <a:spLocks noChangeAspect="1"/>
            </p:cNvSpPr>
            <p:nvPr userDrawn="1"/>
          </p:nvSpPr>
          <p:spPr bwMode="auto">
            <a:xfrm>
              <a:off x="2646496" y="3389943"/>
              <a:ext cx="122582" cy="144911"/>
            </a:xfrm>
            <a:custGeom>
              <a:avLst/>
              <a:gdLst>
                <a:gd name="T0" fmla="*/ 2201 w 2280"/>
                <a:gd name="T1" fmla="*/ 109 h 2703"/>
                <a:gd name="T2" fmla="*/ 1434 w 2280"/>
                <a:gd name="T3" fmla="*/ 0 h 2703"/>
                <a:gd name="T4" fmla="*/ 0 w 2280"/>
                <a:gd name="T5" fmla="*/ 1396 h 2703"/>
                <a:gd name="T6" fmla="*/ 1434 w 2280"/>
                <a:gd name="T7" fmla="*/ 2703 h 2703"/>
                <a:gd name="T8" fmla="*/ 2280 w 2280"/>
                <a:gd name="T9" fmla="*/ 2568 h 2703"/>
                <a:gd name="T10" fmla="*/ 2280 w 2280"/>
                <a:gd name="T11" fmla="*/ 1161 h 2703"/>
                <a:gd name="T12" fmla="*/ 1224 w 2280"/>
                <a:gd name="T13" fmla="*/ 1161 h 2703"/>
                <a:gd name="T14" fmla="*/ 1224 w 2280"/>
                <a:gd name="T15" fmla="*/ 1572 h 2703"/>
                <a:gd name="T16" fmla="*/ 1778 w 2280"/>
                <a:gd name="T17" fmla="*/ 1572 h 2703"/>
                <a:gd name="T18" fmla="*/ 1778 w 2280"/>
                <a:gd name="T19" fmla="*/ 2254 h 2703"/>
                <a:gd name="T20" fmla="*/ 1434 w 2280"/>
                <a:gd name="T21" fmla="*/ 2291 h 2703"/>
                <a:gd name="T22" fmla="*/ 546 w 2280"/>
                <a:gd name="T23" fmla="*/ 1359 h 2703"/>
                <a:gd name="T24" fmla="*/ 1493 w 2280"/>
                <a:gd name="T25" fmla="*/ 412 h 2703"/>
                <a:gd name="T26" fmla="*/ 2168 w 2280"/>
                <a:gd name="T27" fmla="*/ 550 h 2703"/>
                <a:gd name="T28" fmla="*/ 2201 w 2280"/>
                <a:gd name="T29" fmla="*/ 109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0" h="2703">
                  <a:moveTo>
                    <a:pt x="2201" y="109"/>
                  </a:moveTo>
                  <a:cubicBezTo>
                    <a:pt x="1977" y="41"/>
                    <a:pt x="1737" y="0"/>
                    <a:pt x="1434" y="0"/>
                  </a:cubicBezTo>
                  <a:cubicBezTo>
                    <a:pt x="546" y="0"/>
                    <a:pt x="0" y="502"/>
                    <a:pt x="0" y="1396"/>
                  </a:cubicBezTo>
                  <a:cubicBezTo>
                    <a:pt x="0" y="2280"/>
                    <a:pt x="588" y="2703"/>
                    <a:pt x="1434" y="2703"/>
                  </a:cubicBezTo>
                  <a:cubicBezTo>
                    <a:pt x="1714" y="2703"/>
                    <a:pt x="2003" y="2643"/>
                    <a:pt x="2280" y="2568"/>
                  </a:cubicBezTo>
                  <a:lnTo>
                    <a:pt x="2280" y="1161"/>
                  </a:lnTo>
                  <a:lnTo>
                    <a:pt x="1224" y="1161"/>
                  </a:lnTo>
                  <a:lnTo>
                    <a:pt x="1224" y="1572"/>
                  </a:lnTo>
                  <a:lnTo>
                    <a:pt x="1778" y="1572"/>
                  </a:lnTo>
                  <a:lnTo>
                    <a:pt x="1778" y="2254"/>
                  </a:lnTo>
                  <a:cubicBezTo>
                    <a:pt x="1688" y="2276"/>
                    <a:pt x="1576" y="2291"/>
                    <a:pt x="1434" y="2291"/>
                  </a:cubicBezTo>
                  <a:cubicBezTo>
                    <a:pt x="876" y="2291"/>
                    <a:pt x="546" y="1891"/>
                    <a:pt x="546" y="1359"/>
                  </a:cubicBezTo>
                  <a:cubicBezTo>
                    <a:pt x="546" y="824"/>
                    <a:pt x="883" y="412"/>
                    <a:pt x="1493" y="412"/>
                  </a:cubicBezTo>
                  <a:cubicBezTo>
                    <a:pt x="1703" y="412"/>
                    <a:pt x="1965" y="457"/>
                    <a:pt x="2168" y="550"/>
                  </a:cubicBezTo>
                  <a:lnTo>
                    <a:pt x="220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1" name="Rectangle 7" hidden="1"/>
            <p:cNvSpPr>
              <a:spLocks noChangeAspect="1" noChangeArrowheads="1"/>
            </p:cNvSpPr>
            <p:nvPr userDrawn="1"/>
          </p:nvSpPr>
          <p:spPr bwMode="auto">
            <a:xfrm>
              <a:off x="2796876" y="3429133"/>
              <a:ext cx="26886" cy="1034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2" name="Rectangle 8" hidden="1"/>
            <p:cNvSpPr>
              <a:spLocks noChangeAspect="1" noChangeArrowheads="1"/>
            </p:cNvSpPr>
            <p:nvPr userDrawn="1"/>
          </p:nvSpPr>
          <p:spPr bwMode="auto">
            <a:xfrm>
              <a:off x="2796876" y="3384475"/>
              <a:ext cx="26886" cy="255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3" name="Freeform 9" hidden="1"/>
            <p:cNvSpPr>
              <a:spLocks noChangeAspect="1" noEditPoints="1"/>
            </p:cNvSpPr>
            <p:nvPr userDrawn="1"/>
          </p:nvSpPr>
          <p:spPr bwMode="auto">
            <a:xfrm>
              <a:off x="2844268" y="3426855"/>
              <a:ext cx="97519" cy="108000"/>
            </a:xfrm>
            <a:custGeom>
              <a:avLst/>
              <a:gdLst>
                <a:gd name="T0" fmla="*/ 1670 w 1812"/>
                <a:gd name="T1" fmla="*/ 1456 h 2018"/>
                <a:gd name="T2" fmla="*/ 1029 w 1812"/>
                <a:gd name="T3" fmla="*/ 1651 h 2018"/>
                <a:gd name="T4" fmla="*/ 479 w 1812"/>
                <a:gd name="T5" fmla="*/ 1164 h 2018"/>
                <a:gd name="T6" fmla="*/ 1812 w 1812"/>
                <a:gd name="T7" fmla="*/ 1164 h 2018"/>
                <a:gd name="T8" fmla="*/ 895 w 1812"/>
                <a:gd name="T9" fmla="*/ 0 h 2018"/>
                <a:gd name="T10" fmla="*/ 0 w 1812"/>
                <a:gd name="T11" fmla="*/ 1018 h 2018"/>
                <a:gd name="T12" fmla="*/ 1007 w 1812"/>
                <a:gd name="T13" fmla="*/ 2018 h 2018"/>
                <a:gd name="T14" fmla="*/ 1670 w 1812"/>
                <a:gd name="T15" fmla="*/ 1865 h 2018"/>
                <a:gd name="T16" fmla="*/ 1670 w 1812"/>
                <a:gd name="T17" fmla="*/ 1456 h 2018"/>
                <a:gd name="T18" fmla="*/ 479 w 1812"/>
                <a:gd name="T19" fmla="*/ 820 h 2018"/>
                <a:gd name="T20" fmla="*/ 924 w 1812"/>
                <a:gd name="T21" fmla="*/ 367 h 2018"/>
                <a:gd name="T22" fmla="*/ 1333 w 1812"/>
                <a:gd name="T23" fmla="*/ 820 h 2018"/>
                <a:gd name="T24" fmla="*/ 479 w 1812"/>
                <a:gd name="T25" fmla="*/ 82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2" h="2018">
                  <a:moveTo>
                    <a:pt x="1670" y="1456"/>
                  </a:moveTo>
                  <a:cubicBezTo>
                    <a:pt x="1482" y="1561"/>
                    <a:pt x="1273" y="1651"/>
                    <a:pt x="1029" y="1651"/>
                  </a:cubicBezTo>
                  <a:cubicBezTo>
                    <a:pt x="719" y="1651"/>
                    <a:pt x="501" y="1475"/>
                    <a:pt x="479" y="1164"/>
                  </a:cubicBezTo>
                  <a:lnTo>
                    <a:pt x="1812" y="1164"/>
                  </a:lnTo>
                  <a:cubicBezTo>
                    <a:pt x="1812" y="491"/>
                    <a:pt x="1610" y="0"/>
                    <a:pt x="895" y="0"/>
                  </a:cubicBezTo>
                  <a:cubicBezTo>
                    <a:pt x="295" y="0"/>
                    <a:pt x="0" y="461"/>
                    <a:pt x="0" y="1018"/>
                  </a:cubicBezTo>
                  <a:cubicBezTo>
                    <a:pt x="0" y="1651"/>
                    <a:pt x="370" y="2018"/>
                    <a:pt x="1007" y="2018"/>
                  </a:cubicBezTo>
                  <a:cubicBezTo>
                    <a:pt x="1276" y="2018"/>
                    <a:pt x="1486" y="1966"/>
                    <a:pt x="1670" y="1865"/>
                  </a:cubicBezTo>
                  <a:lnTo>
                    <a:pt x="1670" y="1456"/>
                  </a:lnTo>
                  <a:close/>
                  <a:moveTo>
                    <a:pt x="479" y="820"/>
                  </a:moveTo>
                  <a:cubicBezTo>
                    <a:pt x="501" y="562"/>
                    <a:pt x="644" y="367"/>
                    <a:pt x="924" y="367"/>
                  </a:cubicBezTo>
                  <a:cubicBezTo>
                    <a:pt x="1205" y="367"/>
                    <a:pt x="1318" y="577"/>
                    <a:pt x="1333" y="820"/>
                  </a:cubicBezTo>
                  <a:lnTo>
                    <a:pt x="479" y="8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4" name="Freeform 10" hidden="1"/>
            <p:cNvSpPr>
              <a:spLocks noChangeAspect="1"/>
            </p:cNvSpPr>
            <p:nvPr userDrawn="1"/>
          </p:nvSpPr>
          <p:spPr bwMode="auto">
            <a:xfrm>
              <a:off x="2955914" y="3426855"/>
              <a:ext cx="75190" cy="108000"/>
            </a:xfrm>
            <a:custGeom>
              <a:avLst/>
              <a:gdLst>
                <a:gd name="T0" fmla="*/ 1303 w 1397"/>
                <a:gd name="T1" fmla="*/ 71 h 2018"/>
                <a:gd name="T2" fmla="*/ 756 w 1397"/>
                <a:gd name="T3" fmla="*/ 0 h 2018"/>
                <a:gd name="T4" fmla="*/ 0 w 1397"/>
                <a:gd name="T5" fmla="*/ 599 h 2018"/>
                <a:gd name="T6" fmla="*/ 873 w 1397"/>
                <a:gd name="T7" fmla="*/ 1415 h 2018"/>
                <a:gd name="T8" fmla="*/ 543 w 1397"/>
                <a:gd name="T9" fmla="*/ 1651 h 2018"/>
                <a:gd name="T10" fmla="*/ 49 w 1397"/>
                <a:gd name="T11" fmla="*/ 1524 h 2018"/>
                <a:gd name="T12" fmla="*/ 19 w 1397"/>
                <a:gd name="T13" fmla="*/ 1936 h 2018"/>
                <a:gd name="T14" fmla="*/ 588 w 1397"/>
                <a:gd name="T15" fmla="*/ 2018 h 2018"/>
                <a:gd name="T16" fmla="*/ 1397 w 1397"/>
                <a:gd name="T17" fmla="*/ 1389 h 2018"/>
                <a:gd name="T18" fmla="*/ 524 w 1397"/>
                <a:gd name="T19" fmla="*/ 580 h 2018"/>
                <a:gd name="T20" fmla="*/ 820 w 1397"/>
                <a:gd name="T21" fmla="*/ 367 h 2018"/>
                <a:gd name="T22" fmla="*/ 1269 w 1397"/>
                <a:gd name="T23" fmla="*/ 449 h 2018"/>
                <a:gd name="T24" fmla="*/ 1303 w 1397"/>
                <a:gd name="T25" fmla="*/ 71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7" h="2018">
                  <a:moveTo>
                    <a:pt x="1303" y="71"/>
                  </a:moveTo>
                  <a:cubicBezTo>
                    <a:pt x="1146" y="38"/>
                    <a:pt x="992" y="0"/>
                    <a:pt x="756" y="0"/>
                  </a:cubicBezTo>
                  <a:cubicBezTo>
                    <a:pt x="363" y="0"/>
                    <a:pt x="0" y="184"/>
                    <a:pt x="0" y="599"/>
                  </a:cubicBezTo>
                  <a:cubicBezTo>
                    <a:pt x="0" y="1296"/>
                    <a:pt x="873" y="1037"/>
                    <a:pt x="873" y="1415"/>
                  </a:cubicBezTo>
                  <a:cubicBezTo>
                    <a:pt x="873" y="1603"/>
                    <a:pt x="670" y="1651"/>
                    <a:pt x="543" y="1651"/>
                  </a:cubicBezTo>
                  <a:cubicBezTo>
                    <a:pt x="371" y="1651"/>
                    <a:pt x="206" y="1603"/>
                    <a:pt x="49" y="1524"/>
                  </a:cubicBezTo>
                  <a:lnTo>
                    <a:pt x="19" y="1936"/>
                  </a:lnTo>
                  <a:cubicBezTo>
                    <a:pt x="202" y="1984"/>
                    <a:pt x="397" y="2018"/>
                    <a:pt x="588" y="2018"/>
                  </a:cubicBezTo>
                  <a:cubicBezTo>
                    <a:pt x="996" y="2018"/>
                    <a:pt x="1397" y="1838"/>
                    <a:pt x="1397" y="1389"/>
                  </a:cubicBezTo>
                  <a:cubicBezTo>
                    <a:pt x="1397" y="693"/>
                    <a:pt x="524" y="887"/>
                    <a:pt x="524" y="580"/>
                  </a:cubicBezTo>
                  <a:cubicBezTo>
                    <a:pt x="524" y="416"/>
                    <a:pt x="685" y="367"/>
                    <a:pt x="820" y="367"/>
                  </a:cubicBezTo>
                  <a:cubicBezTo>
                    <a:pt x="1004" y="367"/>
                    <a:pt x="1116" y="397"/>
                    <a:pt x="1269" y="449"/>
                  </a:cubicBezTo>
                  <a:lnTo>
                    <a:pt x="130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5" name="Freeform 11" hidden="1"/>
            <p:cNvSpPr>
              <a:spLocks noChangeAspect="1" noEditPoints="1"/>
            </p:cNvSpPr>
            <p:nvPr userDrawn="1"/>
          </p:nvSpPr>
          <p:spPr bwMode="auto">
            <a:xfrm>
              <a:off x="3044319" y="3426855"/>
              <a:ext cx="97519" cy="108000"/>
            </a:xfrm>
            <a:custGeom>
              <a:avLst/>
              <a:gdLst>
                <a:gd name="T0" fmla="*/ 480 w 1812"/>
                <a:gd name="T1" fmla="*/ 820 h 2018"/>
                <a:gd name="T2" fmla="*/ 925 w 1812"/>
                <a:gd name="T3" fmla="*/ 367 h 2018"/>
                <a:gd name="T4" fmla="*/ 1333 w 1812"/>
                <a:gd name="T5" fmla="*/ 820 h 2018"/>
                <a:gd name="T6" fmla="*/ 480 w 1812"/>
                <a:gd name="T7" fmla="*/ 820 h 2018"/>
                <a:gd name="T8" fmla="*/ 1670 w 1812"/>
                <a:gd name="T9" fmla="*/ 1456 h 2018"/>
                <a:gd name="T10" fmla="*/ 1030 w 1812"/>
                <a:gd name="T11" fmla="*/ 1651 h 2018"/>
                <a:gd name="T12" fmla="*/ 480 w 1812"/>
                <a:gd name="T13" fmla="*/ 1164 h 2018"/>
                <a:gd name="T14" fmla="*/ 1812 w 1812"/>
                <a:gd name="T15" fmla="*/ 1164 h 2018"/>
                <a:gd name="T16" fmla="*/ 895 w 1812"/>
                <a:gd name="T17" fmla="*/ 0 h 2018"/>
                <a:gd name="T18" fmla="*/ 0 w 1812"/>
                <a:gd name="T19" fmla="*/ 1018 h 2018"/>
                <a:gd name="T20" fmla="*/ 1008 w 1812"/>
                <a:gd name="T21" fmla="*/ 2018 h 2018"/>
                <a:gd name="T22" fmla="*/ 1670 w 1812"/>
                <a:gd name="T23" fmla="*/ 1865 h 2018"/>
                <a:gd name="T24" fmla="*/ 1670 w 1812"/>
                <a:gd name="T25" fmla="*/ 1456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2" h="2018">
                  <a:moveTo>
                    <a:pt x="480" y="820"/>
                  </a:moveTo>
                  <a:cubicBezTo>
                    <a:pt x="502" y="562"/>
                    <a:pt x="645" y="367"/>
                    <a:pt x="925" y="367"/>
                  </a:cubicBezTo>
                  <a:cubicBezTo>
                    <a:pt x="1206" y="367"/>
                    <a:pt x="1318" y="577"/>
                    <a:pt x="1333" y="820"/>
                  </a:cubicBezTo>
                  <a:lnTo>
                    <a:pt x="480" y="820"/>
                  </a:lnTo>
                  <a:close/>
                  <a:moveTo>
                    <a:pt x="1670" y="1456"/>
                  </a:moveTo>
                  <a:cubicBezTo>
                    <a:pt x="1483" y="1561"/>
                    <a:pt x="1273" y="1651"/>
                    <a:pt x="1030" y="1651"/>
                  </a:cubicBezTo>
                  <a:cubicBezTo>
                    <a:pt x="719" y="1651"/>
                    <a:pt x="502" y="1475"/>
                    <a:pt x="480" y="1164"/>
                  </a:cubicBezTo>
                  <a:lnTo>
                    <a:pt x="1812" y="1164"/>
                  </a:lnTo>
                  <a:cubicBezTo>
                    <a:pt x="1812" y="491"/>
                    <a:pt x="1610" y="0"/>
                    <a:pt x="895" y="0"/>
                  </a:cubicBezTo>
                  <a:cubicBezTo>
                    <a:pt x="296" y="0"/>
                    <a:pt x="0" y="461"/>
                    <a:pt x="0" y="1018"/>
                  </a:cubicBezTo>
                  <a:cubicBezTo>
                    <a:pt x="0" y="1651"/>
                    <a:pt x="371" y="2018"/>
                    <a:pt x="1008" y="2018"/>
                  </a:cubicBezTo>
                  <a:cubicBezTo>
                    <a:pt x="1277" y="2018"/>
                    <a:pt x="1487" y="1966"/>
                    <a:pt x="1670" y="1865"/>
                  </a:cubicBezTo>
                  <a:lnTo>
                    <a:pt x="1670" y="1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6" name="Freeform 12" hidden="1"/>
            <p:cNvSpPr>
              <a:spLocks noChangeAspect="1"/>
            </p:cNvSpPr>
            <p:nvPr userDrawn="1"/>
          </p:nvSpPr>
          <p:spPr bwMode="auto">
            <a:xfrm>
              <a:off x="3156876" y="3426855"/>
              <a:ext cx="77924" cy="108000"/>
            </a:xfrm>
            <a:custGeom>
              <a:avLst/>
              <a:gdLst>
                <a:gd name="T0" fmla="*/ 1419 w 1453"/>
                <a:gd name="T1" fmla="*/ 64 h 2018"/>
                <a:gd name="T2" fmla="*/ 933 w 1453"/>
                <a:gd name="T3" fmla="*/ 0 h 2018"/>
                <a:gd name="T4" fmla="*/ 0 w 1453"/>
                <a:gd name="T5" fmla="*/ 1000 h 2018"/>
                <a:gd name="T6" fmla="*/ 951 w 1453"/>
                <a:gd name="T7" fmla="*/ 2018 h 2018"/>
                <a:gd name="T8" fmla="*/ 1453 w 1453"/>
                <a:gd name="T9" fmla="*/ 1954 h 2018"/>
                <a:gd name="T10" fmla="*/ 1430 w 1453"/>
                <a:gd name="T11" fmla="*/ 1539 h 2018"/>
                <a:gd name="T12" fmla="*/ 1045 w 1453"/>
                <a:gd name="T13" fmla="*/ 1629 h 2018"/>
                <a:gd name="T14" fmla="*/ 524 w 1453"/>
                <a:gd name="T15" fmla="*/ 1000 h 2018"/>
                <a:gd name="T16" fmla="*/ 1034 w 1453"/>
                <a:gd name="T17" fmla="*/ 390 h 2018"/>
                <a:gd name="T18" fmla="*/ 1374 w 1453"/>
                <a:gd name="T19" fmla="*/ 461 h 2018"/>
                <a:gd name="T20" fmla="*/ 1419 w 1453"/>
                <a:gd name="T21" fmla="*/ 6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3" h="2018">
                  <a:moveTo>
                    <a:pt x="1419" y="64"/>
                  </a:moveTo>
                  <a:cubicBezTo>
                    <a:pt x="1281" y="23"/>
                    <a:pt x="1135" y="0"/>
                    <a:pt x="933" y="0"/>
                  </a:cubicBezTo>
                  <a:cubicBezTo>
                    <a:pt x="330" y="0"/>
                    <a:pt x="0" y="442"/>
                    <a:pt x="0" y="1000"/>
                  </a:cubicBezTo>
                  <a:cubicBezTo>
                    <a:pt x="0" y="1587"/>
                    <a:pt x="318" y="2018"/>
                    <a:pt x="951" y="2018"/>
                  </a:cubicBezTo>
                  <a:cubicBezTo>
                    <a:pt x="1157" y="2018"/>
                    <a:pt x="1307" y="1999"/>
                    <a:pt x="1453" y="1954"/>
                  </a:cubicBezTo>
                  <a:lnTo>
                    <a:pt x="1430" y="1539"/>
                  </a:lnTo>
                  <a:cubicBezTo>
                    <a:pt x="1344" y="1576"/>
                    <a:pt x="1187" y="1629"/>
                    <a:pt x="1045" y="1629"/>
                  </a:cubicBezTo>
                  <a:cubicBezTo>
                    <a:pt x="693" y="1629"/>
                    <a:pt x="524" y="1355"/>
                    <a:pt x="524" y="1000"/>
                  </a:cubicBezTo>
                  <a:cubicBezTo>
                    <a:pt x="524" y="637"/>
                    <a:pt x="723" y="390"/>
                    <a:pt x="1034" y="390"/>
                  </a:cubicBezTo>
                  <a:cubicBezTo>
                    <a:pt x="1187" y="390"/>
                    <a:pt x="1284" y="420"/>
                    <a:pt x="1374" y="461"/>
                  </a:cubicBezTo>
                  <a:lnTo>
                    <a:pt x="1419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7" name="Freeform 13" hidden="1"/>
            <p:cNvSpPr>
              <a:spLocks noChangeAspect="1"/>
            </p:cNvSpPr>
            <p:nvPr userDrawn="1"/>
          </p:nvSpPr>
          <p:spPr bwMode="auto">
            <a:xfrm>
              <a:off x="3252116" y="3384475"/>
              <a:ext cx="95696" cy="148101"/>
            </a:xfrm>
            <a:custGeom>
              <a:avLst/>
              <a:gdLst>
                <a:gd name="T0" fmla="*/ 0 w 1789"/>
                <a:gd name="T1" fmla="*/ 2758 h 2758"/>
                <a:gd name="T2" fmla="*/ 502 w 1789"/>
                <a:gd name="T3" fmla="*/ 2758 h 2758"/>
                <a:gd name="T4" fmla="*/ 502 w 1789"/>
                <a:gd name="T5" fmla="*/ 1822 h 2758"/>
                <a:gd name="T6" fmla="*/ 509 w 1789"/>
                <a:gd name="T7" fmla="*/ 1822 h 2758"/>
                <a:gd name="T8" fmla="*/ 1153 w 1789"/>
                <a:gd name="T9" fmla="*/ 2758 h 2758"/>
                <a:gd name="T10" fmla="*/ 1789 w 1789"/>
                <a:gd name="T11" fmla="*/ 2758 h 2758"/>
                <a:gd name="T12" fmla="*/ 980 w 1789"/>
                <a:gd name="T13" fmla="*/ 1691 h 2758"/>
                <a:gd name="T14" fmla="*/ 1700 w 1789"/>
                <a:gd name="T15" fmla="*/ 830 h 2758"/>
                <a:gd name="T16" fmla="*/ 1108 w 1789"/>
                <a:gd name="T17" fmla="*/ 830 h 2758"/>
                <a:gd name="T18" fmla="*/ 509 w 1789"/>
                <a:gd name="T19" fmla="*/ 1601 h 2758"/>
                <a:gd name="T20" fmla="*/ 502 w 1789"/>
                <a:gd name="T21" fmla="*/ 1601 h 2758"/>
                <a:gd name="T22" fmla="*/ 502 w 1789"/>
                <a:gd name="T23" fmla="*/ 0 h 2758"/>
                <a:gd name="T24" fmla="*/ 0 w 1789"/>
                <a:gd name="T25" fmla="*/ 0 h 2758"/>
                <a:gd name="T26" fmla="*/ 0 w 1789"/>
                <a:gd name="T27" fmla="*/ 2758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9" h="2758">
                  <a:moveTo>
                    <a:pt x="0" y="2758"/>
                  </a:moveTo>
                  <a:lnTo>
                    <a:pt x="502" y="2758"/>
                  </a:lnTo>
                  <a:lnTo>
                    <a:pt x="502" y="1822"/>
                  </a:lnTo>
                  <a:lnTo>
                    <a:pt x="509" y="1822"/>
                  </a:lnTo>
                  <a:lnTo>
                    <a:pt x="1153" y="2758"/>
                  </a:lnTo>
                  <a:lnTo>
                    <a:pt x="1789" y="2758"/>
                  </a:lnTo>
                  <a:lnTo>
                    <a:pt x="980" y="1691"/>
                  </a:lnTo>
                  <a:lnTo>
                    <a:pt x="1700" y="830"/>
                  </a:lnTo>
                  <a:lnTo>
                    <a:pt x="1108" y="830"/>
                  </a:lnTo>
                  <a:lnTo>
                    <a:pt x="509" y="1601"/>
                  </a:lnTo>
                  <a:lnTo>
                    <a:pt x="502" y="1601"/>
                  </a:lnTo>
                  <a:lnTo>
                    <a:pt x="502" y="0"/>
                  </a:lnTo>
                  <a:lnTo>
                    <a:pt x="0" y="0"/>
                  </a:lnTo>
                  <a:lnTo>
                    <a:pt x="0" y="2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8" name="Freeform 14" hidden="1"/>
            <p:cNvSpPr>
              <a:spLocks noChangeAspect="1" noEditPoints="1"/>
            </p:cNvSpPr>
            <p:nvPr userDrawn="1"/>
          </p:nvSpPr>
          <p:spPr bwMode="auto">
            <a:xfrm>
              <a:off x="3348268" y="3426855"/>
              <a:ext cx="97519" cy="108000"/>
            </a:xfrm>
            <a:custGeom>
              <a:avLst/>
              <a:gdLst>
                <a:gd name="T0" fmla="*/ 479 w 1812"/>
                <a:gd name="T1" fmla="*/ 820 h 2018"/>
                <a:gd name="T2" fmla="*/ 924 w 1812"/>
                <a:gd name="T3" fmla="*/ 367 h 2018"/>
                <a:gd name="T4" fmla="*/ 1333 w 1812"/>
                <a:gd name="T5" fmla="*/ 820 h 2018"/>
                <a:gd name="T6" fmla="*/ 479 w 1812"/>
                <a:gd name="T7" fmla="*/ 820 h 2018"/>
                <a:gd name="T8" fmla="*/ 1669 w 1812"/>
                <a:gd name="T9" fmla="*/ 1456 h 2018"/>
                <a:gd name="T10" fmla="*/ 1029 w 1812"/>
                <a:gd name="T11" fmla="*/ 1651 h 2018"/>
                <a:gd name="T12" fmla="*/ 479 w 1812"/>
                <a:gd name="T13" fmla="*/ 1164 h 2018"/>
                <a:gd name="T14" fmla="*/ 1812 w 1812"/>
                <a:gd name="T15" fmla="*/ 1164 h 2018"/>
                <a:gd name="T16" fmla="*/ 895 w 1812"/>
                <a:gd name="T17" fmla="*/ 0 h 2018"/>
                <a:gd name="T18" fmla="*/ 0 w 1812"/>
                <a:gd name="T19" fmla="*/ 1018 h 2018"/>
                <a:gd name="T20" fmla="*/ 1007 w 1812"/>
                <a:gd name="T21" fmla="*/ 2018 h 2018"/>
                <a:gd name="T22" fmla="*/ 1669 w 1812"/>
                <a:gd name="T23" fmla="*/ 1865 h 2018"/>
                <a:gd name="T24" fmla="*/ 1669 w 1812"/>
                <a:gd name="T25" fmla="*/ 1456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2" h="2018">
                  <a:moveTo>
                    <a:pt x="479" y="820"/>
                  </a:moveTo>
                  <a:cubicBezTo>
                    <a:pt x="502" y="562"/>
                    <a:pt x="644" y="367"/>
                    <a:pt x="924" y="367"/>
                  </a:cubicBezTo>
                  <a:cubicBezTo>
                    <a:pt x="1205" y="367"/>
                    <a:pt x="1317" y="577"/>
                    <a:pt x="1333" y="820"/>
                  </a:cubicBezTo>
                  <a:lnTo>
                    <a:pt x="479" y="820"/>
                  </a:lnTo>
                  <a:close/>
                  <a:moveTo>
                    <a:pt x="1669" y="1456"/>
                  </a:moveTo>
                  <a:cubicBezTo>
                    <a:pt x="1482" y="1561"/>
                    <a:pt x="1273" y="1651"/>
                    <a:pt x="1029" y="1651"/>
                  </a:cubicBezTo>
                  <a:cubicBezTo>
                    <a:pt x="718" y="1651"/>
                    <a:pt x="502" y="1475"/>
                    <a:pt x="479" y="1164"/>
                  </a:cubicBezTo>
                  <a:lnTo>
                    <a:pt x="1812" y="1164"/>
                  </a:lnTo>
                  <a:cubicBezTo>
                    <a:pt x="1812" y="491"/>
                    <a:pt x="1610" y="0"/>
                    <a:pt x="895" y="0"/>
                  </a:cubicBezTo>
                  <a:cubicBezTo>
                    <a:pt x="296" y="0"/>
                    <a:pt x="0" y="461"/>
                    <a:pt x="0" y="1018"/>
                  </a:cubicBezTo>
                  <a:cubicBezTo>
                    <a:pt x="0" y="1651"/>
                    <a:pt x="371" y="2018"/>
                    <a:pt x="1007" y="2018"/>
                  </a:cubicBezTo>
                  <a:cubicBezTo>
                    <a:pt x="1276" y="2018"/>
                    <a:pt x="1486" y="1966"/>
                    <a:pt x="1669" y="1865"/>
                  </a:cubicBezTo>
                  <a:lnTo>
                    <a:pt x="1669" y="1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19" name="Freeform 15" hidden="1"/>
            <p:cNvSpPr>
              <a:spLocks noChangeAspect="1" noEditPoints="1"/>
            </p:cNvSpPr>
            <p:nvPr userDrawn="1"/>
          </p:nvSpPr>
          <p:spPr bwMode="auto">
            <a:xfrm>
              <a:off x="3602091" y="3392222"/>
              <a:ext cx="119392" cy="140354"/>
            </a:xfrm>
            <a:custGeom>
              <a:avLst/>
              <a:gdLst>
                <a:gd name="T0" fmla="*/ 0 w 2224"/>
                <a:gd name="T1" fmla="*/ 2613 h 2613"/>
                <a:gd name="T2" fmla="*/ 716 w 2224"/>
                <a:gd name="T3" fmla="*/ 2613 h 2613"/>
                <a:gd name="T4" fmla="*/ 2224 w 2224"/>
                <a:gd name="T5" fmla="*/ 1307 h 2613"/>
                <a:gd name="T6" fmla="*/ 716 w 2224"/>
                <a:gd name="T7" fmla="*/ 0 h 2613"/>
                <a:gd name="T8" fmla="*/ 0 w 2224"/>
                <a:gd name="T9" fmla="*/ 0 h 2613"/>
                <a:gd name="T10" fmla="*/ 0 w 2224"/>
                <a:gd name="T11" fmla="*/ 2613 h 2613"/>
                <a:gd name="T12" fmla="*/ 525 w 2224"/>
                <a:gd name="T13" fmla="*/ 412 h 2613"/>
                <a:gd name="T14" fmla="*/ 817 w 2224"/>
                <a:gd name="T15" fmla="*/ 412 h 2613"/>
                <a:gd name="T16" fmla="*/ 1678 w 2224"/>
                <a:gd name="T17" fmla="*/ 1307 h 2613"/>
                <a:gd name="T18" fmla="*/ 817 w 2224"/>
                <a:gd name="T19" fmla="*/ 2201 h 2613"/>
                <a:gd name="T20" fmla="*/ 525 w 2224"/>
                <a:gd name="T21" fmla="*/ 2201 h 2613"/>
                <a:gd name="T22" fmla="*/ 525 w 2224"/>
                <a:gd name="T23" fmla="*/ 412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4" h="2613">
                  <a:moveTo>
                    <a:pt x="0" y="2613"/>
                  </a:moveTo>
                  <a:lnTo>
                    <a:pt x="716" y="2613"/>
                  </a:lnTo>
                  <a:cubicBezTo>
                    <a:pt x="1517" y="2613"/>
                    <a:pt x="2224" y="2344"/>
                    <a:pt x="2224" y="1307"/>
                  </a:cubicBezTo>
                  <a:cubicBezTo>
                    <a:pt x="2224" y="270"/>
                    <a:pt x="1517" y="0"/>
                    <a:pt x="716" y="0"/>
                  </a:cubicBezTo>
                  <a:lnTo>
                    <a:pt x="0" y="0"/>
                  </a:lnTo>
                  <a:lnTo>
                    <a:pt x="0" y="2613"/>
                  </a:lnTo>
                  <a:close/>
                  <a:moveTo>
                    <a:pt x="525" y="412"/>
                  </a:moveTo>
                  <a:lnTo>
                    <a:pt x="817" y="412"/>
                  </a:lnTo>
                  <a:cubicBezTo>
                    <a:pt x="1255" y="412"/>
                    <a:pt x="1678" y="738"/>
                    <a:pt x="1678" y="1307"/>
                  </a:cubicBezTo>
                  <a:cubicBezTo>
                    <a:pt x="1678" y="1876"/>
                    <a:pt x="1255" y="2201"/>
                    <a:pt x="817" y="2201"/>
                  </a:cubicBezTo>
                  <a:lnTo>
                    <a:pt x="525" y="2201"/>
                  </a:lnTo>
                  <a:lnTo>
                    <a:pt x="525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0" name="Freeform 16" hidden="1"/>
            <p:cNvSpPr>
              <a:spLocks noChangeAspect="1" noEditPoints="1"/>
            </p:cNvSpPr>
            <p:nvPr userDrawn="1"/>
          </p:nvSpPr>
          <p:spPr bwMode="auto">
            <a:xfrm>
              <a:off x="3737433" y="3426855"/>
              <a:ext cx="97063" cy="108000"/>
            </a:xfrm>
            <a:custGeom>
              <a:avLst/>
              <a:gdLst>
                <a:gd name="T0" fmla="*/ 1670 w 1812"/>
                <a:gd name="T1" fmla="*/ 1456 h 2018"/>
                <a:gd name="T2" fmla="*/ 1030 w 1812"/>
                <a:gd name="T3" fmla="*/ 1651 h 2018"/>
                <a:gd name="T4" fmla="*/ 479 w 1812"/>
                <a:gd name="T5" fmla="*/ 1164 h 2018"/>
                <a:gd name="T6" fmla="*/ 1812 w 1812"/>
                <a:gd name="T7" fmla="*/ 1164 h 2018"/>
                <a:gd name="T8" fmla="*/ 894 w 1812"/>
                <a:gd name="T9" fmla="*/ 0 h 2018"/>
                <a:gd name="T10" fmla="*/ 0 w 1812"/>
                <a:gd name="T11" fmla="*/ 1018 h 2018"/>
                <a:gd name="T12" fmla="*/ 1007 w 1812"/>
                <a:gd name="T13" fmla="*/ 2018 h 2018"/>
                <a:gd name="T14" fmla="*/ 1670 w 1812"/>
                <a:gd name="T15" fmla="*/ 1865 h 2018"/>
                <a:gd name="T16" fmla="*/ 1670 w 1812"/>
                <a:gd name="T17" fmla="*/ 1456 h 2018"/>
                <a:gd name="T18" fmla="*/ 479 w 1812"/>
                <a:gd name="T19" fmla="*/ 820 h 2018"/>
                <a:gd name="T20" fmla="*/ 925 w 1812"/>
                <a:gd name="T21" fmla="*/ 367 h 2018"/>
                <a:gd name="T22" fmla="*/ 1333 w 1812"/>
                <a:gd name="T23" fmla="*/ 820 h 2018"/>
                <a:gd name="T24" fmla="*/ 479 w 1812"/>
                <a:gd name="T25" fmla="*/ 82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2" h="2018">
                  <a:moveTo>
                    <a:pt x="1670" y="1456"/>
                  </a:moveTo>
                  <a:cubicBezTo>
                    <a:pt x="1482" y="1561"/>
                    <a:pt x="1273" y="1651"/>
                    <a:pt x="1030" y="1651"/>
                  </a:cubicBezTo>
                  <a:cubicBezTo>
                    <a:pt x="719" y="1651"/>
                    <a:pt x="502" y="1475"/>
                    <a:pt x="479" y="1164"/>
                  </a:cubicBezTo>
                  <a:lnTo>
                    <a:pt x="1812" y="1164"/>
                  </a:lnTo>
                  <a:cubicBezTo>
                    <a:pt x="1812" y="491"/>
                    <a:pt x="1610" y="0"/>
                    <a:pt x="894" y="0"/>
                  </a:cubicBezTo>
                  <a:cubicBezTo>
                    <a:pt x="296" y="0"/>
                    <a:pt x="0" y="461"/>
                    <a:pt x="0" y="1018"/>
                  </a:cubicBezTo>
                  <a:cubicBezTo>
                    <a:pt x="0" y="1651"/>
                    <a:pt x="370" y="2018"/>
                    <a:pt x="1007" y="2018"/>
                  </a:cubicBezTo>
                  <a:cubicBezTo>
                    <a:pt x="1277" y="2018"/>
                    <a:pt x="1486" y="1966"/>
                    <a:pt x="1670" y="1865"/>
                  </a:cubicBezTo>
                  <a:lnTo>
                    <a:pt x="1670" y="1456"/>
                  </a:lnTo>
                  <a:close/>
                  <a:moveTo>
                    <a:pt x="479" y="820"/>
                  </a:moveTo>
                  <a:cubicBezTo>
                    <a:pt x="502" y="562"/>
                    <a:pt x="644" y="367"/>
                    <a:pt x="925" y="367"/>
                  </a:cubicBezTo>
                  <a:cubicBezTo>
                    <a:pt x="1205" y="367"/>
                    <a:pt x="1318" y="577"/>
                    <a:pt x="1333" y="820"/>
                  </a:cubicBezTo>
                  <a:lnTo>
                    <a:pt x="479" y="8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1" name="Freeform 17" hidden="1"/>
            <p:cNvSpPr>
              <a:spLocks noChangeAspect="1"/>
            </p:cNvSpPr>
            <p:nvPr userDrawn="1"/>
          </p:nvSpPr>
          <p:spPr bwMode="auto">
            <a:xfrm>
              <a:off x="3842699" y="3429133"/>
              <a:ext cx="106633" cy="103443"/>
            </a:xfrm>
            <a:custGeom>
              <a:avLst/>
              <a:gdLst>
                <a:gd name="T0" fmla="*/ 716 w 1992"/>
                <a:gd name="T1" fmla="*/ 1928 h 1928"/>
                <a:gd name="T2" fmla="*/ 1281 w 1992"/>
                <a:gd name="T3" fmla="*/ 1928 h 1928"/>
                <a:gd name="T4" fmla="*/ 1992 w 1992"/>
                <a:gd name="T5" fmla="*/ 0 h 1928"/>
                <a:gd name="T6" fmla="*/ 1491 w 1992"/>
                <a:gd name="T7" fmla="*/ 0 h 1928"/>
                <a:gd name="T8" fmla="*/ 1026 w 1992"/>
                <a:gd name="T9" fmla="*/ 1404 h 1928"/>
                <a:gd name="T10" fmla="*/ 1019 w 1992"/>
                <a:gd name="T11" fmla="*/ 1404 h 1928"/>
                <a:gd name="T12" fmla="*/ 540 w 1992"/>
                <a:gd name="T13" fmla="*/ 0 h 1928"/>
                <a:gd name="T14" fmla="*/ 0 w 1992"/>
                <a:gd name="T15" fmla="*/ 0 h 1928"/>
                <a:gd name="T16" fmla="*/ 716 w 1992"/>
                <a:gd name="T17" fmla="*/ 1928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2" h="1928">
                  <a:moveTo>
                    <a:pt x="716" y="1928"/>
                  </a:moveTo>
                  <a:lnTo>
                    <a:pt x="1281" y="1928"/>
                  </a:lnTo>
                  <a:lnTo>
                    <a:pt x="1992" y="0"/>
                  </a:lnTo>
                  <a:lnTo>
                    <a:pt x="1491" y="0"/>
                  </a:lnTo>
                  <a:lnTo>
                    <a:pt x="1026" y="1404"/>
                  </a:lnTo>
                  <a:lnTo>
                    <a:pt x="1019" y="1404"/>
                  </a:lnTo>
                  <a:lnTo>
                    <a:pt x="540" y="0"/>
                  </a:lnTo>
                  <a:lnTo>
                    <a:pt x="0" y="0"/>
                  </a:lnTo>
                  <a:lnTo>
                    <a:pt x="716" y="1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2" name="Freeform 18" hidden="1"/>
            <p:cNvSpPr>
              <a:spLocks noChangeAspect="1"/>
            </p:cNvSpPr>
            <p:nvPr userDrawn="1"/>
          </p:nvSpPr>
          <p:spPr bwMode="auto">
            <a:xfrm>
              <a:off x="3965736" y="3426855"/>
              <a:ext cx="60608" cy="105722"/>
            </a:xfrm>
            <a:custGeom>
              <a:avLst/>
              <a:gdLst>
                <a:gd name="T0" fmla="*/ 0 w 1134"/>
                <a:gd name="T1" fmla="*/ 1973 h 1973"/>
                <a:gd name="T2" fmla="*/ 502 w 1134"/>
                <a:gd name="T3" fmla="*/ 1973 h 1973"/>
                <a:gd name="T4" fmla="*/ 502 w 1134"/>
                <a:gd name="T5" fmla="*/ 1266 h 1973"/>
                <a:gd name="T6" fmla="*/ 909 w 1134"/>
                <a:gd name="T7" fmla="*/ 479 h 1973"/>
                <a:gd name="T8" fmla="*/ 1134 w 1134"/>
                <a:gd name="T9" fmla="*/ 521 h 1973"/>
                <a:gd name="T10" fmla="*/ 1134 w 1134"/>
                <a:gd name="T11" fmla="*/ 15 h 1973"/>
                <a:gd name="T12" fmla="*/ 981 w 1134"/>
                <a:gd name="T13" fmla="*/ 0 h 1973"/>
                <a:gd name="T14" fmla="*/ 453 w 1134"/>
                <a:gd name="T15" fmla="*/ 483 h 1973"/>
                <a:gd name="T16" fmla="*/ 446 w 1134"/>
                <a:gd name="T17" fmla="*/ 483 h 1973"/>
                <a:gd name="T18" fmla="*/ 446 w 1134"/>
                <a:gd name="T19" fmla="*/ 45 h 1973"/>
                <a:gd name="T20" fmla="*/ 0 w 1134"/>
                <a:gd name="T21" fmla="*/ 45 h 1973"/>
                <a:gd name="T22" fmla="*/ 0 w 1134"/>
                <a:gd name="T23" fmla="*/ 1973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4" h="1973">
                  <a:moveTo>
                    <a:pt x="0" y="1973"/>
                  </a:moveTo>
                  <a:lnTo>
                    <a:pt x="502" y="1973"/>
                  </a:lnTo>
                  <a:lnTo>
                    <a:pt x="502" y="1266"/>
                  </a:lnTo>
                  <a:cubicBezTo>
                    <a:pt x="502" y="989"/>
                    <a:pt x="502" y="479"/>
                    <a:pt x="909" y="479"/>
                  </a:cubicBezTo>
                  <a:cubicBezTo>
                    <a:pt x="999" y="479"/>
                    <a:pt x="1089" y="494"/>
                    <a:pt x="1134" y="521"/>
                  </a:cubicBezTo>
                  <a:lnTo>
                    <a:pt x="1134" y="15"/>
                  </a:lnTo>
                  <a:cubicBezTo>
                    <a:pt x="1082" y="0"/>
                    <a:pt x="1029" y="0"/>
                    <a:pt x="981" y="0"/>
                  </a:cubicBezTo>
                  <a:cubicBezTo>
                    <a:pt x="681" y="0"/>
                    <a:pt x="475" y="303"/>
                    <a:pt x="453" y="483"/>
                  </a:cubicBezTo>
                  <a:lnTo>
                    <a:pt x="446" y="483"/>
                  </a:lnTo>
                  <a:lnTo>
                    <a:pt x="446" y="45"/>
                  </a:lnTo>
                  <a:lnTo>
                    <a:pt x="0" y="45"/>
                  </a:lnTo>
                  <a:lnTo>
                    <a:pt x="0" y="1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 hidden="1"/>
            <p:cNvSpPr>
              <a:spLocks noChangeAspect="1" noChangeArrowheads="1"/>
            </p:cNvSpPr>
            <p:nvPr userDrawn="1"/>
          </p:nvSpPr>
          <p:spPr bwMode="auto">
            <a:xfrm>
              <a:off x="4043205" y="3429133"/>
              <a:ext cx="26886" cy="1034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 hidden="1"/>
            <p:cNvSpPr>
              <a:spLocks noChangeAspect="1" noChangeArrowheads="1"/>
            </p:cNvSpPr>
            <p:nvPr userDrawn="1"/>
          </p:nvSpPr>
          <p:spPr bwMode="auto">
            <a:xfrm>
              <a:off x="4043205" y="3384475"/>
              <a:ext cx="26886" cy="255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5" name="Freeform 21" hidden="1"/>
            <p:cNvSpPr>
              <a:spLocks noChangeAspect="1" noEditPoints="1"/>
            </p:cNvSpPr>
            <p:nvPr userDrawn="1"/>
          </p:nvSpPr>
          <p:spPr bwMode="auto">
            <a:xfrm>
              <a:off x="4090597" y="3426855"/>
              <a:ext cx="97063" cy="108000"/>
            </a:xfrm>
            <a:custGeom>
              <a:avLst/>
              <a:gdLst>
                <a:gd name="T0" fmla="*/ 1669 w 1811"/>
                <a:gd name="T1" fmla="*/ 1456 h 2018"/>
                <a:gd name="T2" fmla="*/ 1029 w 1811"/>
                <a:gd name="T3" fmla="*/ 1651 h 2018"/>
                <a:gd name="T4" fmla="*/ 479 w 1811"/>
                <a:gd name="T5" fmla="*/ 1164 h 2018"/>
                <a:gd name="T6" fmla="*/ 1811 w 1811"/>
                <a:gd name="T7" fmla="*/ 1164 h 2018"/>
                <a:gd name="T8" fmla="*/ 895 w 1811"/>
                <a:gd name="T9" fmla="*/ 0 h 2018"/>
                <a:gd name="T10" fmla="*/ 0 w 1811"/>
                <a:gd name="T11" fmla="*/ 1018 h 2018"/>
                <a:gd name="T12" fmla="*/ 1007 w 1811"/>
                <a:gd name="T13" fmla="*/ 2018 h 2018"/>
                <a:gd name="T14" fmla="*/ 1669 w 1811"/>
                <a:gd name="T15" fmla="*/ 1865 h 2018"/>
                <a:gd name="T16" fmla="*/ 1669 w 1811"/>
                <a:gd name="T17" fmla="*/ 1456 h 2018"/>
                <a:gd name="T18" fmla="*/ 479 w 1811"/>
                <a:gd name="T19" fmla="*/ 820 h 2018"/>
                <a:gd name="T20" fmla="*/ 924 w 1811"/>
                <a:gd name="T21" fmla="*/ 367 h 2018"/>
                <a:gd name="T22" fmla="*/ 1332 w 1811"/>
                <a:gd name="T23" fmla="*/ 820 h 2018"/>
                <a:gd name="T24" fmla="*/ 479 w 1811"/>
                <a:gd name="T25" fmla="*/ 82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1" h="2018">
                  <a:moveTo>
                    <a:pt x="1669" y="1456"/>
                  </a:moveTo>
                  <a:cubicBezTo>
                    <a:pt x="1482" y="1561"/>
                    <a:pt x="1272" y="1651"/>
                    <a:pt x="1029" y="1651"/>
                  </a:cubicBezTo>
                  <a:cubicBezTo>
                    <a:pt x="718" y="1651"/>
                    <a:pt x="501" y="1475"/>
                    <a:pt x="479" y="1164"/>
                  </a:cubicBezTo>
                  <a:lnTo>
                    <a:pt x="1811" y="1164"/>
                  </a:lnTo>
                  <a:cubicBezTo>
                    <a:pt x="1811" y="491"/>
                    <a:pt x="1609" y="0"/>
                    <a:pt x="895" y="0"/>
                  </a:cubicBezTo>
                  <a:cubicBezTo>
                    <a:pt x="295" y="0"/>
                    <a:pt x="0" y="461"/>
                    <a:pt x="0" y="1018"/>
                  </a:cubicBezTo>
                  <a:cubicBezTo>
                    <a:pt x="0" y="1651"/>
                    <a:pt x="370" y="2018"/>
                    <a:pt x="1007" y="2018"/>
                  </a:cubicBezTo>
                  <a:cubicBezTo>
                    <a:pt x="1276" y="2018"/>
                    <a:pt x="1486" y="1966"/>
                    <a:pt x="1669" y="1865"/>
                  </a:cubicBezTo>
                  <a:lnTo>
                    <a:pt x="1669" y="1456"/>
                  </a:lnTo>
                  <a:close/>
                  <a:moveTo>
                    <a:pt x="479" y="820"/>
                  </a:moveTo>
                  <a:cubicBezTo>
                    <a:pt x="501" y="562"/>
                    <a:pt x="643" y="367"/>
                    <a:pt x="924" y="367"/>
                  </a:cubicBezTo>
                  <a:cubicBezTo>
                    <a:pt x="1205" y="367"/>
                    <a:pt x="1317" y="577"/>
                    <a:pt x="1332" y="820"/>
                  </a:cubicBezTo>
                  <a:lnTo>
                    <a:pt x="479" y="8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6" name="Freeform 22" hidden="1"/>
            <p:cNvSpPr>
              <a:spLocks noChangeAspect="1"/>
            </p:cNvSpPr>
            <p:nvPr userDrawn="1"/>
          </p:nvSpPr>
          <p:spPr bwMode="auto">
            <a:xfrm>
              <a:off x="4208623" y="3426855"/>
              <a:ext cx="94785" cy="105722"/>
            </a:xfrm>
            <a:custGeom>
              <a:avLst/>
              <a:gdLst>
                <a:gd name="T0" fmla="*/ 0 w 1771"/>
                <a:gd name="T1" fmla="*/ 1973 h 1973"/>
                <a:gd name="T2" fmla="*/ 502 w 1771"/>
                <a:gd name="T3" fmla="*/ 1973 h 1973"/>
                <a:gd name="T4" fmla="*/ 502 w 1771"/>
                <a:gd name="T5" fmla="*/ 1030 h 1973"/>
                <a:gd name="T6" fmla="*/ 943 w 1771"/>
                <a:gd name="T7" fmla="*/ 390 h 1973"/>
                <a:gd name="T8" fmla="*/ 1269 w 1771"/>
                <a:gd name="T9" fmla="*/ 944 h 1973"/>
                <a:gd name="T10" fmla="*/ 1269 w 1771"/>
                <a:gd name="T11" fmla="*/ 1973 h 1973"/>
                <a:gd name="T12" fmla="*/ 1771 w 1771"/>
                <a:gd name="T13" fmla="*/ 1973 h 1973"/>
                <a:gd name="T14" fmla="*/ 1771 w 1771"/>
                <a:gd name="T15" fmla="*/ 756 h 1973"/>
                <a:gd name="T16" fmla="*/ 1116 w 1771"/>
                <a:gd name="T17" fmla="*/ 0 h 1973"/>
                <a:gd name="T18" fmla="*/ 483 w 1771"/>
                <a:gd name="T19" fmla="*/ 307 h 1973"/>
                <a:gd name="T20" fmla="*/ 475 w 1771"/>
                <a:gd name="T21" fmla="*/ 307 h 1973"/>
                <a:gd name="T22" fmla="*/ 475 w 1771"/>
                <a:gd name="T23" fmla="*/ 45 h 1973"/>
                <a:gd name="T24" fmla="*/ 0 w 1771"/>
                <a:gd name="T25" fmla="*/ 45 h 1973"/>
                <a:gd name="T26" fmla="*/ 0 w 1771"/>
                <a:gd name="T27" fmla="*/ 1973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1" h="1973">
                  <a:moveTo>
                    <a:pt x="0" y="1973"/>
                  </a:moveTo>
                  <a:lnTo>
                    <a:pt x="502" y="1973"/>
                  </a:lnTo>
                  <a:lnTo>
                    <a:pt x="502" y="1030"/>
                  </a:lnTo>
                  <a:cubicBezTo>
                    <a:pt x="502" y="783"/>
                    <a:pt x="580" y="390"/>
                    <a:pt x="943" y="390"/>
                  </a:cubicBezTo>
                  <a:cubicBezTo>
                    <a:pt x="1265" y="390"/>
                    <a:pt x="1269" y="708"/>
                    <a:pt x="1269" y="944"/>
                  </a:cubicBezTo>
                  <a:lnTo>
                    <a:pt x="1269" y="1973"/>
                  </a:lnTo>
                  <a:lnTo>
                    <a:pt x="1771" y="1973"/>
                  </a:lnTo>
                  <a:lnTo>
                    <a:pt x="1771" y="756"/>
                  </a:lnTo>
                  <a:cubicBezTo>
                    <a:pt x="1771" y="322"/>
                    <a:pt x="1572" y="0"/>
                    <a:pt x="1116" y="0"/>
                  </a:cubicBezTo>
                  <a:cubicBezTo>
                    <a:pt x="854" y="0"/>
                    <a:pt x="640" y="86"/>
                    <a:pt x="483" y="307"/>
                  </a:cubicBezTo>
                  <a:lnTo>
                    <a:pt x="475" y="307"/>
                  </a:lnTo>
                  <a:lnTo>
                    <a:pt x="475" y="45"/>
                  </a:lnTo>
                  <a:lnTo>
                    <a:pt x="0" y="45"/>
                  </a:lnTo>
                  <a:lnTo>
                    <a:pt x="0" y="1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7" name="Freeform 23" hidden="1"/>
            <p:cNvSpPr>
              <a:spLocks noChangeAspect="1"/>
            </p:cNvSpPr>
            <p:nvPr userDrawn="1"/>
          </p:nvSpPr>
          <p:spPr bwMode="auto">
            <a:xfrm>
              <a:off x="4318901" y="3399513"/>
              <a:ext cx="72456" cy="135342"/>
            </a:xfrm>
            <a:custGeom>
              <a:avLst/>
              <a:gdLst>
                <a:gd name="T0" fmla="*/ 370 w 1351"/>
                <a:gd name="T1" fmla="*/ 1895 h 2520"/>
                <a:gd name="T2" fmla="*/ 980 w 1351"/>
                <a:gd name="T3" fmla="*/ 2520 h 2520"/>
                <a:gd name="T4" fmla="*/ 1351 w 1351"/>
                <a:gd name="T5" fmla="*/ 2475 h 2520"/>
                <a:gd name="T6" fmla="*/ 1336 w 1351"/>
                <a:gd name="T7" fmla="*/ 2078 h 2520"/>
                <a:gd name="T8" fmla="*/ 1108 w 1351"/>
                <a:gd name="T9" fmla="*/ 2131 h 2520"/>
                <a:gd name="T10" fmla="*/ 872 w 1351"/>
                <a:gd name="T11" fmla="*/ 1812 h 2520"/>
                <a:gd name="T12" fmla="*/ 872 w 1351"/>
                <a:gd name="T13" fmla="*/ 914 h 2520"/>
                <a:gd name="T14" fmla="*/ 1317 w 1351"/>
                <a:gd name="T15" fmla="*/ 914 h 2520"/>
                <a:gd name="T16" fmla="*/ 1317 w 1351"/>
                <a:gd name="T17" fmla="*/ 547 h 2520"/>
                <a:gd name="T18" fmla="*/ 872 w 1351"/>
                <a:gd name="T19" fmla="*/ 547 h 2520"/>
                <a:gd name="T20" fmla="*/ 872 w 1351"/>
                <a:gd name="T21" fmla="*/ 0 h 2520"/>
                <a:gd name="T22" fmla="*/ 370 w 1351"/>
                <a:gd name="T23" fmla="*/ 162 h 2520"/>
                <a:gd name="T24" fmla="*/ 370 w 1351"/>
                <a:gd name="T25" fmla="*/ 547 h 2520"/>
                <a:gd name="T26" fmla="*/ 0 w 1351"/>
                <a:gd name="T27" fmla="*/ 547 h 2520"/>
                <a:gd name="T28" fmla="*/ 0 w 1351"/>
                <a:gd name="T29" fmla="*/ 914 h 2520"/>
                <a:gd name="T30" fmla="*/ 370 w 1351"/>
                <a:gd name="T31" fmla="*/ 914 h 2520"/>
                <a:gd name="T32" fmla="*/ 370 w 1351"/>
                <a:gd name="T33" fmla="*/ 1895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1" h="2520">
                  <a:moveTo>
                    <a:pt x="370" y="1895"/>
                  </a:moveTo>
                  <a:cubicBezTo>
                    <a:pt x="370" y="2277"/>
                    <a:pt x="587" y="2520"/>
                    <a:pt x="980" y="2520"/>
                  </a:cubicBezTo>
                  <a:cubicBezTo>
                    <a:pt x="1130" y="2520"/>
                    <a:pt x="1246" y="2505"/>
                    <a:pt x="1351" y="2475"/>
                  </a:cubicBezTo>
                  <a:lnTo>
                    <a:pt x="1336" y="2078"/>
                  </a:lnTo>
                  <a:cubicBezTo>
                    <a:pt x="1283" y="2112"/>
                    <a:pt x="1197" y="2131"/>
                    <a:pt x="1108" y="2131"/>
                  </a:cubicBezTo>
                  <a:cubicBezTo>
                    <a:pt x="917" y="2131"/>
                    <a:pt x="872" y="1977"/>
                    <a:pt x="872" y="1812"/>
                  </a:cubicBezTo>
                  <a:lnTo>
                    <a:pt x="872" y="914"/>
                  </a:lnTo>
                  <a:lnTo>
                    <a:pt x="1317" y="914"/>
                  </a:lnTo>
                  <a:lnTo>
                    <a:pt x="1317" y="547"/>
                  </a:lnTo>
                  <a:lnTo>
                    <a:pt x="872" y="547"/>
                  </a:lnTo>
                  <a:lnTo>
                    <a:pt x="872" y="0"/>
                  </a:lnTo>
                  <a:lnTo>
                    <a:pt x="370" y="162"/>
                  </a:lnTo>
                  <a:lnTo>
                    <a:pt x="370" y="547"/>
                  </a:lnTo>
                  <a:lnTo>
                    <a:pt x="0" y="547"/>
                  </a:lnTo>
                  <a:lnTo>
                    <a:pt x="0" y="914"/>
                  </a:lnTo>
                  <a:lnTo>
                    <a:pt x="370" y="914"/>
                  </a:lnTo>
                  <a:lnTo>
                    <a:pt x="370" y="18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  <p:sp>
          <p:nvSpPr>
            <p:cNvPr id="28" name="Freeform 24" hidden="1"/>
            <p:cNvSpPr>
              <a:spLocks noChangeAspect="1"/>
            </p:cNvSpPr>
            <p:nvPr userDrawn="1"/>
          </p:nvSpPr>
          <p:spPr bwMode="auto">
            <a:xfrm>
              <a:off x="3472673" y="3430956"/>
              <a:ext cx="101620" cy="101620"/>
            </a:xfrm>
            <a:custGeom>
              <a:avLst/>
              <a:gdLst>
                <a:gd name="T0" fmla="*/ 0 w 1899"/>
                <a:gd name="T1" fmla="*/ 1078 h 1898"/>
                <a:gd name="T2" fmla="*/ 821 w 1899"/>
                <a:gd name="T3" fmla="*/ 1078 h 1898"/>
                <a:gd name="T4" fmla="*/ 821 w 1899"/>
                <a:gd name="T5" fmla="*/ 1898 h 1898"/>
                <a:gd name="T6" fmla="*/ 1079 w 1899"/>
                <a:gd name="T7" fmla="*/ 1898 h 1898"/>
                <a:gd name="T8" fmla="*/ 1079 w 1899"/>
                <a:gd name="T9" fmla="*/ 1078 h 1898"/>
                <a:gd name="T10" fmla="*/ 1899 w 1899"/>
                <a:gd name="T11" fmla="*/ 1078 h 1898"/>
                <a:gd name="T12" fmla="*/ 1899 w 1899"/>
                <a:gd name="T13" fmla="*/ 820 h 1898"/>
                <a:gd name="T14" fmla="*/ 1079 w 1899"/>
                <a:gd name="T15" fmla="*/ 820 h 1898"/>
                <a:gd name="T16" fmla="*/ 1079 w 1899"/>
                <a:gd name="T17" fmla="*/ 0 h 1898"/>
                <a:gd name="T18" fmla="*/ 821 w 1899"/>
                <a:gd name="T19" fmla="*/ 0 h 1898"/>
                <a:gd name="T20" fmla="*/ 821 w 1899"/>
                <a:gd name="T21" fmla="*/ 820 h 1898"/>
                <a:gd name="T22" fmla="*/ 0 w 1899"/>
                <a:gd name="T23" fmla="*/ 820 h 1898"/>
                <a:gd name="T24" fmla="*/ 0 w 1899"/>
                <a:gd name="T25" fmla="*/ 1078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9" h="1898">
                  <a:moveTo>
                    <a:pt x="0" y="1078"/>
                  </a:moveTo>
                  <a:lnTo>
                    <a:pt x="821" y="1078"/>
                  </a:lnTo>
                  <a:lnTo>
                    <a:pt x="821" y="1898"/>
                  </a:lnTo>
                  <a:lnTo>
                    <a:pt x="1079" y="1898"/>
                  </a:lnTo>
                  <a:lnTo>
                    <a:pt x="1079" y="1078"/>
                  </a:lnTo>
                  <a:lnTo>
                    <a:pt x="1899" y="1078"/>
                  </a:lnTo>
                  <a:lnTo>
                    <a:pt x="1899" y="820"/>
                  </a:lnTo>
                  <a:lnTo>
                    <a:pt x="1079" y="820"/>
                  </a:lnTo>
                  <a:lnTo>
                    <a:pt x="1079" y="0"/>
                  </a:lnTo>
                  <a:lnTo>
                    <a:pt x="821" y="0"/>
                  </a:lnTo>
                  <a:lnTo>
                    <a:pt x="821" y="820"/>
                  </a:lnTo>
                  <a:lnTo>
                    <a:pt x="0" y="820"/>
                  </a:lnTo>
                  <a:lnTo>
                    <a:pt x="0" y="10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6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+D Mobile" hidden="1"/>
          <p:cNvGrpSpPr>
            <a:grpSpLocks noChangeAspect="1"/>
          </p:cNvGrpSpPr>
          <p:nvPr userDrawn="1"/>
        </p:nvGrpSpPr>
        <p:grpSpPr>
          <a:xfrm>
            <a:off x="363818" y="4875621"/>
            <a:ext cx="1224000" cy="206550"/>
            <a:chOff x="307975" y="4306888"/>
            <a:chExt cx="1778001" cy="300038"/>
          </a:xfrm>
        </p:grpSpPr>
        <p:sp>
          <p:nvSpPr>
            <p:cNvPr id="30" name="Freeform 5" hidden="1"/>
            <p:cNvSpPr>
              <a:spLocks/>
            </p:cNvSpPr>
            <p:nvPr userDrawn="1"/>
          </p:nvSpPr>
          <p:spPr bwMode="auto">
            <a:xfrm>
              <a:off x="969963" y="4311651"/>
              <a:ext cx="93663" cy="109538"/>
            </a:xfrm>
            <a:custGeom>
              <a:avLst/>
              <a:gdLst>
                <a:gd name="T0" fmla="*/ 2541 w 2632"/>
                <a:gd name="T1" fmla="*/ 125 h 3121"/>
                <a:gd name="T2" fmla="*/ 1655 w 2632"/>
                <a:gd name="T3" fmla="*/ 0 h 3121"/>
                <a:gd name="T4" fmla="*/ 0 w 2632"/>
                <a:gd name="T5" fmla="*/ 1612 h 3121"/>
                <a:gd name="T6" fmla="*/ 1655 w 2632"/>
                <a:gd name="T7" fmla="*/ 3121 h 3121"/>
                <a:gd name="T8" fmla="*/ 2632 w 2632"/>
                <a:gd name="T9" fmla="*/ 2965 h 3121"/>
                <a:gd name="T10" fmla="*/ 2632 w 2632"/>
                <a:gd name="T11" fmla="*/ 1340 h 3121"/>
                <a:gd name="T12" fmla="*/ 1413 w 2632"/>
                <a:gd name="T13" fmla="*/ 1340 h 3121"/>
                <a:gd name="T14" fmla="*/ 1413 w 2632"/>
                <a:gd name="T15" fmla="*/ 1815 h 3121"/>
                <a:gd name="T16" fmla="*/ 2053 w 2632"/>
                <a:gd name="T17" fmla="*/ 1815 h 3121"/>
                <a:gd name="T18" fmla="*/ 2053 w 2632"/>
                <a:gd name="T19" fmla="*/ 2602 h 3121"/>
                <a:gd name="T20" fmla="*/ 1655 w 2632"/>
                <a:gd name="T21" fmla="*/ 2645 h 3121"/>
                <a:gd name="T22" fmla="*/ 631 w 2632"/>
                <a:gd name="T23" fmla="*/ 1569 h 3121"/>
                <a:gd name="T24" fmla="*/ 1724 w 2632"/>
                <a:gd name="T25" fmla="*/ 475 h 3121"/>
                <a:gd name="T26" fmla="*/ 2502 w 2632"/>
                <a:gd name="T27" fmla="*/ 635 h 3121"/>
                <a:gd name="T28" fmla="*/ 2541 w 2632"/>
                <a:gd name="T29" fmla="*/ 125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2" h="3121">
                  <a:moveTo>
                    <a:pt x="2541" y="125"/>
                  </a:moveTo>
                  <a:cubicBezTo>
                    <a:pt x="2282" y="47"/>
                    <a:pt x="2005" y="0"/>
                    <a:pt x="1655" y="0"/>
                  </a:cubicBezTo>
                  <a:cubicBezTo>
                    <a:pt x="631" y="0"/>
                    <a:pt x="0" y="579"/>
                    <a:pt x="0" y="1612"/>
                  </a:cubicBezTo>
                  <a:cubicBezTo>
                    <a:pt x="0" y="2632"/>
                    <a:pt x="678" y="3121"/>
                    <a:pt x="1655" y="3121"/>
                  </a:cubicBezTo>
                  <a:cubicBezTo>
                    <a:pt x="1979" y="3121"/>
                    <a:pt x="2312" y="3052"/>
                    <a:pt x="2632" y="2965"/>
                  </a:cubicBezTo>
                  <a:lnTo>
                    <a:pt x="2632" y="1340"/>
                  </a:lnTo>
                  <a:lnTo>
                    <a:pt x="1413" y="1340"/>
                  </a:lnTo>
                  <a:lnTo>
                    <a:pt x="1413" y="1815"/>
                  </a:lnTo>
                  <a:lnTo>
                    <a:pt x="2053" y="1815"/>
                  </a:lnTo>
                  <a:lnTo>
                    <a:pt x="2053" y="2602"/>
                  </a:lnTo>
                  <a:cubicBezTo>
                    <a:pt x="1949" y="2628"/>
                    <a:pt x="1819" y="2645"/>
                    <a:pt x="1655" y="2645"/>
                  </a:cubicBezTo>
                  <a:cubicBezTo>
                    <a:pt x="1011" y="2645"/>
                    <a:pt x="631" y="2183"/>
                    <a:pt x="631" y="1569"/>
                  </a:cubicBezTo>
                  <a:cubicBezTo>
                    <a:pt x="631" y="951"/>
                    <a:pt x="1020" y="475"/>
                    <a:pt x="1724" y="475"/>
                  </a:cubicBezTo>
                  <a:cubicBezTo>
                    <a:pt x="1966" y="475"/>
                    <a:pt x="2269" y="527"/>
                    <a:pt x="2502" y="635"/>
                  </a:cubicBezTo>
                  <a:lnTo>
                    <a:pt x="2541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6" hidden="1"/>
            <p:cNvSpPr>
              <a:spLocks noEditPoints="1"/>
            </p:cNvSpPr>
            <p:nvPr userDrawn="1"/>
          </p:nvSpPr>
          <p:spPr bwMode="auto">
            <a:xfrm>
              <a:off x="1184275" y="4313238"/>
              <a:ext cx="90488" cy="106363"/>
            </a:xfrm>
            <a:custGeom>
              <a:avLst/>
              <a:gdLst>
                <a:gd name="T0" fmla="*/ 0 w 2567"/>
                <a:gd name="T1" fmla="*/ 3017 h 3017"/>
                <a:gd name="T2" fmla="*/ 825 w 2567"/>
                <a:gd name="T3" fmla="*/ 3017 h 3017"/>
                <a:gd name="T4" fmla="*/ 2567 w 2567"/>
                <a:gd name="T5" fmla="*/ 1508 h 3017"/>
                <a:gd name="T6" fmla="*/ 825 w 2567"/>
                <a:gd name="T7" fmla="*/ 0 h 3017"/>
                <a:gd name="T8" fmla="*/ 0 w 2567"/>
                <a:gd name="T9" fmla="*/ 0 h 3017"/>
                <a:gd name="T10" fmla="*/ 0 w 2567"/>
                <a:gd name="T11" fmla="*/ 3017 h 3017"/>
                <a:gd name="T12" fmla="*/ 605 w 2567"/>
                <a:gd name="T13" fmla="*/ 475 h 3017"/>
                <a:gd name="T14" fmla="*/ 942 w 2567"/>
                <a:gd name="T15" fmla="*/ 475 h 3017"/>
                <a:gd name="T16" fmla="*/ 1936 w 2567"/>
                <a:gd name="T17" fmla="*/ 1508 h 3017"/>
                <a:gd name="T18" fmla="*/ 942 w 2567"/>
                <a:gd name="T19" fmla="*/ 2541 h 3017"/>
                <a:gd name="T20" fmla="*/ 605 w 2567"/>
                <a:gd name="T21" fmla="*/ 2541 h 3017"/>
                <a:gd name="T22" fmla="*/ 605 w 2567"/>
                <a:gd name="T23" fmla="*/ 475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7" h="3017">
                  <a:moveTo>
                    <a:pt x="0" y="3017"/>
                  </a:moveTo>
                  <a:lnTo>
                    <a:pt x="825" y="3017"/>
                  </a:lnTo>
                  <a:cubicBezTo>
                    <a:pt x="1750" y="3017"/>
                    <a:pt x="2567" y="2706"/>
                    <a:pt x="2567" y="1508"/>
                  </a:cubicBezTo>
                  <a:cubicBezTo>
                    <a:pt x="2567" y="311"/>
                    <a:pt x="1750" y="0"/>
                    <a:pt x="825" y="0"/>
                  </a:cubicBezTo>
                  <a:lnTo>
                    <a:pt x="0" y="0"/>
                  </a:lnTo>
                  <a:lnTo>
                    <a:pt x="0" y="3017"/>
                  </a:lnTo>
                  <a:close/>
                  <a:moveTo>
                    <a:pt x="605" y="475"/>
                  </a:moveTo>
                  <a:lnTo>
                    <a:pt x="942" y="475"/>
                  </a:lnTo>
                  <a:cubicBezTo>
                    <a:pt x="1448" y="475"/>
                    <a:pt x="1936" y="851"/>
                    <a:pt x="1936" y="1508"/>
                  </a:cubicBezTo>
                  <a:cubicBezTo>
                    <a:pt x="1936" y="2165"/>
                    <a:pt x="1448" y="2541"/>
                    <a:pt x="942" y="2541"/>
                  </a:cubicBezTo>
                  <a:lnTo>
                    <a:pt x="605" y="2541"/>
                  </a:lnTo>
                  <a:lnTo>
                    <a:pt x="605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" hidden="1"/>
            <p:cNvSpPr>
              <a:spLocks/>
            </p:cNvSpPr>
            <p:nvPr userDrawn="1"/>
          </p:nvSpPr>
          <p:spPr bwMode="auto">
            <a:xfrm>
              <a:off x="1084263" y="4324351"/>
              <a:ext cx="77788" cy="77788"/>
            </a:xfrm>
            <a:custGeom>
              <a:avLst/>
              <a:gdLst>
                <a:gd name="T0" fmla="*/ 0 w 2191"/>
                <a:gd name="T1" fmla="*/ 1245 h 2192"/>
                <a:gd name="T2" fmla="*/ 946 w 2191"/>
                <a:gd name="T3" fmla="*/ 1245 h 2192"/>
                <a:gd name="T4" fmla="*/ 946 w 2191"/>
                <a:gd name="T5" fmla="*/ 2192 h 2192"/>
                <a:gd name="T6" fmla="*/ 1245 w 2191"/>
                <a:gd name="T7" fmla="*/ 2192 h 2192"/>
                <a:gd name="T8" fmla="*/ 1245 w 2191"/>
                <a:gd name="T9" fmla="*/ 1245 h 2192"/>
                <a:gd name="T10" fmla="*/ 2191 w 2191"/>
                <a:gd name="T11" fmla="*/ 1245 h 2192"/>
                <a:gd name="T12" fmla="*/ 2191 w 2191"/>
                <a:gd name="T13" fmla="*/ 947 h 2192"/>
                <a:gd name="T14" fmla="*/ 1245 w 2191"/>
                <a:gd name="T15" fmla="*/ 947 h 2192"/>
                <a:gd name="T16" fmla="*/ 1245 w 2191"/>
                <a:gd name="T17" fmla="*/ 0 h 2192"/>
                <a:gd name="T18" fmla="*/ 946 w 2191"/>
                <a:gd name="T19" fmla="*/ 0 h 2192"/>
                <a:gd name="T20" fmla="*/ 946 w 2191"/>
                <a:gd name="T21" fmla="*/ 947 h 2192"/>
                <a:gd name="T22" fmla="*/ 0 w 2191"/>
                <a:gd name="T23" fmla="*/ 947 h 2192"/>
                <a:gd name="T24" fmla="*/ 0 w 2191"/>
                <a:gd name="T25" fmla="*/ 1245 h 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1" h="2192">
                  <a:moveTo>
                    <a:pt x="0" y="1245"/>
                  </a:moveTo>
                  <a:lnTo>
                    <a:pt x="946" y="1245"/>
                  </a:lnTo>
                  <a:lnTo>
                    <a:pt x="946" y="2192"/>
                  </a:lnTo>
                  <a:lnTo>
                    <a:pt x="1245" y="2192"/>
                  </a:lnTo>
                  <a:lnTo>
                    <a:pt x="1245" y="1245"/>
                  </a:lnTo>
                  <a:lnTo>
                    <a:pt x="2191" y="1245"/>
                  </a:lnTo>
                  <a:lnTo>
                    <a:pt x="2191" y="947"/>
                  </a:lnTo>
                  <a:lnTo>
                    <a:pt x="1245" y="947"/>
                  </a:lnTo>
                  <a:lnTo>
                    <a:pt x="1245" y="0"/>
                  </a:lnTo>
                  <a:lnTo>
                    <a:pt x="946" y="0"/>
                  </a:lnTo>
                  <a:lnTo>
                    <a:pt x="946" y="947"/>
                  </a:lnTo>
                  <a:lnTo>
                    <a:pt x="0" y="947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8" hidden="1"/>
            <p:cNvSpPr>
              <a:spLocks/>
            </p:cNvSpPr>
            <p:nvPr userDrawn="1"/>
          </p:nvSpPr>
          <p:spPr bwMode="auto">
            <a:xfrm>
              <a:off x="974725" y="4465638"/>
              <a:ext cx="120650" cy="107950"/>
            </a:xfrm>
            <a:custGeom>
              <a:avLst/>
              <a:gdLst>
                <a:gd name="T0" fmla="*/ 0 w 3381"/>
                <a:gd name="T1" fmla="*/ 3018 h 3018"/>
                <a:gd name="T2" fmla="*/ 579 w 3381"/>
                <a:gd name="T3" fmla="*/ 3018 h 3018"/>
                <a:gd name="T4" fmla="*/ 579 w 3381"/>
                <a:gd name="T5" fmla="*/ 536 h 3018"/>
                <a:gd name="T6" fmla="*/ 588 w 3381"/>
                <a:gd name="T7" fmla="*/ 528 h 3018"/>
                <a:gd name="T8" fmla="*/ 1401 w 3381"/>
                <a:gd name="T9" fmla="*/ 3018 h 3018"/>
                <a:gd name="T10" fmla="*/ 1980 w 3381"/>
                <a:gd name="T11" fmla="*/ 3018 h 3018"/>
                <a:gd name="T12" fmla="*/ 2793 w 3381"/>
                <a:gd name="T13" fmla="*/ 528 h 3018"/>
                <a:gd name="T14" fmla="*/ 2802 w 3381"/>
                <a:gd name="T15" fmla="*/ 528 h 3018"/>
                <a:gd name="T16" fmla="*/ 2802 w 3381"/>
                <a:gd name="T17" fmla="*/ 3018 h 3018"/>
                <a:gd name="T18" fmla="*/ 3381 w 3381"/>
                <a:gd name="T19" fmla="*/ 3018 h 3018"/>
                <a:gd name="T20" fmla="*/ 3381 w 3381"/>
                <a:gd name="T21" fmla="*/ 0 h 3018"/>
                <a:gd name="T22" fmla="*/ 2412 w 3381"/>
                <a:gd name="T23" fmla="*/ 0 h 3018"/>
                <a:gd name="T24" fmla="*/ 1694 w 3381"/>
                <a:gd name="T25" fmla="*/ 2288 h 3018"/>
                <a:gd name="T26" fmla="*/ 1686 w 3381"/>
                <a:gd name="T27" fmla="*/ 2288 h 3018"/>
                <a:gd name="T28" fmla="*/ 968 w 3381"/>
                <a:gd name="T29" fmla="*/ 0 h 3018"/>
                <a:gd name="T30" fmla="*/ 0 w 3381"/>
                <a:gd name="T31" fmla="*/ 0 h 3018"/>
                <a:gd name="T32" fmla="*/ 0 w 3381"/>
                <a:gd name="T33" fmla="*/ 3018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81" h="3018">
                  <a:moveTo>
                    <a:pt x="0" y="3018"/>
                  </a:moveTo>
                  <a:lnTo>
                    <a:pt x="579" y="3018"/>
                  </a:lnTo>
                  <a:lnTo>
                    <a:pt x="579" y="536"/>
                  </a:lnTo>
                  <a:lnTo>
                    <a:pt x="588" y="528"/>
                  </a:lnTo>
                  <a:lnTo>
                    <a:pt x="1401" y="3018"/>
                  </a:lnTo>
                  <a:lnTo>
                    <a:pt x="1980" y="3018"/>
                  </a:lnTo>
                  <a:lnTo>
                    <a:pt x="2793" y="528"/>
                  </a:lnTo>
                  <a:lnTo>
                    <a:pt x="2802" y="528"/>
                  </a:lnTo>
                  <a:lnTo>
                    <a:pt x="2802" y="3018"/>
                  </a:lnTo>
                  <a:lnTo>
                    <a:pt x="3381" y="3018"/>
                  </a:lnTo>
                  <a:lnTo>
                    <a:pt x="3381" y="0"/>
                  </a:lnTo>
                  <a:lnTo>
                    <a:pt x="2412" y="0"/>
                  </a:lnTo>
                  <a:lnTo>
                    <a:pt x="1694" y="2288"/>
                  </a:lnTo>
                  <a:lnTo>
                    <a:pt x="1686" y="2288"/>
                  </a:lnTo>
                  <a:lnTo>
                    <a:pt x="968" y="0"/>
                  </a:lnTo>
                  <a:lnTo>
                    <a:pt x="0" y="0"/>
                  </a:lnTo>
                  <a:lnTo>
                    <a:pt x="0" y="30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9" hidden="1"/>
            <p:cNvSpPr>
              <a:spLocks noEditPoints="1"/>
            </p:cNvSpPr>
            <p:nvPr userDrawn="1"/>
          </p:nvSpPr>
          <p:spPr bwMode="auto">
            <a:xfrm>
              <a:off x="1112838" y="4492626"/>
              <a:ext cx="82550" cy="82550"/>
            </a:xfrm>
            <a:custGeom>
              <a:avLst/>
              <a:gdLst>
                <a:gd name="T0" fmla="*/ 0 w 2331"/>
                <a:gd name="T1" fmla="*/ 1180 h 2330"/>
                <a:gd name="T2" fmla="*/ 1163 w 2331"/>
                <a:gd name="T3" fmla="*/ 2330 h 2330"/>
                <a:gd name="T4" fmla="*/ 2331 w 2331"/>
                <a:gd name="T5" fmla="*/ 1180 h 2330"/>
                <a:gd name="T6" fmla="*/ 1163 w 2331"/>
                <a:gd name="T7" fmla="*/ 0 h 2330"/>
                <a:gd name="T8" fmla="*/ 0 w 2331"/>
                <a:gd name="T9" fmla="*/ 1180 h 2330"/>
                <a:gd name="T10" fmla="*/ 605 w 2331"/>
                <a:gd name="T11" fmla="*/ 1111 h 2330"/>
                <a:gd name="T12" fmla="*/ 1163 w 2331"/>
                <a:gd name="T13" fmla="*/ 449 h 2330"/>
                <a:gd name="T14" fmla="*/ 1725 w 2331"/>
                <a:gd name="T15" fmla="*/ 1111 h 2330"/>
                <a:gd name="T16" fmla="*/ 1163 w 2331"/>
                <a:gd name="T17" fmla="*/ 1880 h 2330"/>
                <a:gd name="T18" fmla="*/ 605 w 2331"/>
                <a:gd name="T19" fmla="*/ 1111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1" h="2330">
                  <a:moveTo>
                    <a:pt x="0" y="1180"/>
                  </a:moveTo>
                  <a:cubicBezTo>
                    <a:pt x="0" y="1820"/>
                    <a:pt x="428" y="2330"/>
                    <a:pt x="1163" y="2330"/>
                  </a:cubicBezTo>
                  <a:cubicBezTo>
                    <a:pt x="1902" y="2330"/>
                    <a:pt x="2331" y="1820"/>
                    <a:pt x="2331" y="1180"/>
                  </a:cubicBezTo>
                  <a:cubicBezTo>
                    <a:pt x="2331" y="445"/>
                    <a:pt x="1825" y="0"/>
                    <a:pt x="1163" y="0"/>
                  </a:cubicBezTo>
                  <a:cubicBezTo>
                    <a:pt x="506" y="0"/>
                    <a:pt x="0" y="445"/>
                    <a:pt x="0" y="1180"/>
                  </a:cubicBezTo>
                  <a:close/>
                  <a:moveTo>
                    <a:pt x="605" y="1111"/>
                  </a:moveTo>
                  <a:cubicBezTo>
                    <a:pt x="605" y="778"/>
                    <a:pt x="787" y="449"/>
                    <a:pt x="1163" y="449"/>
                  </a:cubicBezTo>
                  <a:cubicBezTo>
                    <a:pt x="1544" y="449"/>
                    <a:pt x="1725" y="769"/>
                    <a:pt x="1725" y="1111"/>
                  </a:cubicBezTo>
                  <a:cubicBezTo>
                    <a:pt x="1725" y="1483"/>
                    <a:pt x="1608" y="1880"/>
                    <a:pt x="1163" y="1880"/>
                  </a:cubicBezTo>
                  <a:cubicBezTo>
                    <a:pt x="722" y="1880"/>
                    <a:pt x="605" y="1478"/>
                    <a:pt x="605" y="1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0" hidden="1"/>
            <p:cNvSpPr>
              <a:spLocks noEditPoints="1"/>
            </p:cNvSpPr>
            <p:nvPr userDrawn="1"/>
          </p:nvSpPr>
          <p:spPr bwMode="auto">
            <a:xfrm>
              <a:off x="1211263" y="4460876"/>
              <a:ext cx="77788" cy="114300"/>
            </a:xfrm>
            <a:custGeom>
              <a:avLst/>
              <a:gdLst>
                <a:gd name="T0" fmla="*/ 583 w 2188"/>
                <a:gd name="T1" fmla="*/ 2067 h 3239"/>
                <a:gd name="T2" fmla="*/ 1102 w 2188"/>
                <a:gd name="T3" fmla="*/ 1358 h 3239"/>
                <a:gd name="T4" fmla="*/ 1582 w 2188"/>
                <a:gd name="T5" fmla="*/ 2067 h 3239"/>
                <a:gd name="T6" fmla="*/ 1093 w 2188"/>
                <a:gd name="T7" fmla="*/ 2789 h 3239"/>
                <a:gd name="T8" fmla="*/ 583 w 2188"/>
                <a:gd name="T9" fmla="*/ 2067 h 3239"/>
                <a:gd name="T10" fmla="*/ 0 w 2188"/>
                <a:gd name="T11" fmla="*/ 3187 h 3239"/>
                <a:gd name="T12" fmla="*/ 562 w 2188"/>
                <a:gd name="T13" fmla="*/ 3187 h 3239"/>
                <a:gd name="T14" fmla="*/ 562 w 2188"/>
                <a:gd name="T15" fmla="*/ 2915 h 3239"/>
                <a:gd name="T16" fmla="*/ 570 w 2188"/>
                <a:gd name="T17" fmla="*/ 2915 h 3239"/>
                <a:gd name="T18" fmla="*/ 1254 w 2188"/>
                <a:gd name="T19" fmla="*/ 3239 h 3239"/>
                <a:gd name="T20" fmla="*/ 2187 w 2188"/>
                <a:gd name="T21" fmla="*/ 2067 h 3239"/>
                <a:gd name="T22" fmla="*/ 1254 w 2188"/>
                <a:gd name="T23" fmla="*/ 909 h 3239"/>
                <a:gd name="T24" fmla="*/ 588 w 2188"/>
                <a:gd name="T25" fmla="*/ 1246 h 3239"/>
                <a:gd name="T26" fmla="*/ 579 w 2188"/>
                <a:gd name="T27" fmla="*/ 1246 h 3239"/>
                <a:gd name="T28" fmla="*/ 579 w 2188"/>
                <a:gd name="T29" fmla="*/ 0 h 3239"/>
                <a:gd name="T30" fmla="*/ 0 w 2188"/>
                <a:gd name="T31" fmla="*/ 0 h 3239"/>
                <a:gd name="T32" fmla="*/ 0 w 2188"/>
                <a:gd name="T33" fmla="*/ 3187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8" h="3239">
                  <a:moveTo>
                    <a:pt x="583" y="2067"/>
                  </a:moveTo>
                  <a:cubicBezTo>
                    <a:pt x="583" y="1756"/>
                    <a:pt x="730" y="1358"/>
                    <a:pt x="1102" y="1358"/>
                  </a:cubicBezTo>
                  <a:cubicBezTo>
                    <a:pt x="1478" y="1358"/>
                    <a:pt x="1582" y="1769"/>
                    <a:pt x="1582" y="2067"/>
                  </a:cubicBezTo>
                  <a:cubicBezTo>
                    <a:pt x="1582" y="2374"/>
                    <a:pt x="1474" y="2789"/>
                    <a:pt x="1093" y="2789"/>
                  </a:cubicBezTo>
                  <a:cubicBezTo>
                    <a:pt x="709" y="2789"/>
                    <a:pt x="583" y="2383"/>
                    <a:pt x="583" y="2067"/>
                  </a:cubicBezTo>
                  <a:close/>
                  <a:moveTo>
                    <a:pt x="0" y="3187"/>
                  </a:moveTo>
                  <a:lnTo>
                    <a:pt x="562" y="3187"/>
                  </a:lnTo>
                  <a:lnTo>
                    <a:pt x="562" y="2915"/>
                  </a:lnTo>
                  <a:lnTo>
                    <a:pt x="570" y="2915"/>
                  </a:lnTo>
                  <a:cubicBezTo>
                    <a:pt x="739" y="3153"/>
                    <a:pt x="1007" y="3239"/>
                    <a:pt x="1254" y="3239"/>
                  </a:cubicBezTo>
                  <a:cubicBezTo>
                    <a:pt x="1937" y="3239"/>
                    <a:pt x="2187" y="2677"/>
                    <a:pt x="2187" y="2067"/>
                  </a:cubicBezTo>
                  <a:cubicBezTo>
                    <a:pt x="2188" y="1453"/>
                    <a:pt x="1937" y="909"/>
                    <a:pt x="1254" y="909"/>
                  </a:cubicBezTo>
                  <a:cubicBezTo>
                    <a:pt x="951" y="909"/>
                    <a:pt x="748" y="1034"/>
                    <a:pt x="588" y="1246"/>
                  </a:cubicBezTo>
                  <a:lnTo>
                    <a:pt x="579" y="1246"/>
                  </a:lnTo>
                  <a:lnTo>
                    <a:pt x="579" y="0"/>
                  </a:lnTo>
                  <a:lnTo>
                    <a:pt x="0" y="0"/>
                  </a:lnTo>
                  <a:lnTo>
                    <a:pt x="0" y="3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11" hidden="1"/>
            <p:cNvSpPr>
              <a:spLocks noChangeArrowheads="1"/>
            </p:cNvSpPr>
            <p:nvPr userDrawn="1"/>
          </p:nvSpPr>
          <p:spPr bwMode="auto">
            <a:xfrm>
              <a:off x="1306513" y="4494213"/>
              <a:ext cx="20638" cy="793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Rectangle 12" hidden="1"/>
            <p:cNvSpPr>
              <a:spLocks noChangeArrowheads="1"/>
            </p:cNvSpPr>
            <p:nvPr userDrawn="1"/>
          </p:nvSpPr>
          <p:spPr bwMode="auto">
            <a:xfrm>
              <a:off x="1306513" y="4460876"/>
              <a:ext cx="206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Rectangle 13" hidden="1"/>
            <p:cNvSpPr>
              <a:spLocks noChangeArrowheads="1"/>
            </p:cNvSpPr>
            <p:nvPr userDrawn="1"/>
          </p:nvSpPr>
          <p:spPr bwMode="auto">
            <a:xfrm>
              <a:off x="1349375" y="4460876"/>
              <a:ext cx="19050" cy="1127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4" hidden="1"/>
            <p:cNvSpPr>
              <a:spLocks noEditPoints="1"/>
            </p:cNvSpPr>
            <p:nvPr userDrawn="1"/>
          </p:nvSpPr>
          <p:spPr bwMode="auto">
            <a:xfrm>
              <a:off x="1385888" y="4492626"/>
              <a:ext cx="74613" cy="82550"/>
            </a:xfrm>
            <a:custGeom>
              <a:avLst/>
              <a:gdLst>
                <a:gd name="T0" fmla="*/ 554 w 2093"/>
                <a:gd name="T1" fmla="*/ 946 h 2330"/>
                <a:gd name="T2" fmla="*/ 1068 w 2093"/>
                <a:gd name="T3" fmla="*/ 423 h 2330"/>
                <a:gd name="T4" fmla="*/ 1539 w 2093"/>
                <a:gd name="T5" fmla="*/ 946 h 2330"/>
                <a:gd name="T6" fmla="*/ 554 w 2093"/>
                <a:gd name="T7" fmla="*/ 946 h 2330"/>
                <a:gd name="T8" fmla="*/ 1929 w 2093"/>
                <a:gd name="T9" fmla="*/ 1682 h 2330"/>
                <a:gd name="T10" fmla="*/ 1189 w 2093"/>
                <a:gd name="T11" fmla="*/ 1907 h 2330"/>
                <a:gd name="T12" fmla="*/ 554 w 2093"/>
                <a:gd name="T13" fmla="*/ 1344 h 2330"/>
                <a:gd name="T14" fmla="*/ 2093 w 2093"/>
                <a:gd name="T15" fmla="*/ 1344 h 2330"/>
                <a:gd name="T16" fmla="*/ 1034 w 2093"/>
                <a:gd name="T17" fmla="*/ 0 h 2330"/>
                <a:gd name="T18" fmla="*/ 0 w 2093"/>
                <a:gd name="T19" fmla="*/ 1176 h 2330"/>
                <a:gd name="T20" fmla="*/ 1163 w 2093"/>
                <a:gd name="T21" fmla="*/ 2330 h 2330"/>
                <a:gd name="T22" fmla="*/ 1929 w 2093"/>
                <a:gd name="T23" fmla="*/ 2153 h 2330"/>
                <a:gd name="T24" fmla="*/ 1929 w 2093"/>
                <a:gd name="T25" fmla="*/ 1682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30">
                  <a:moveTo>
                    <a:pt x="554" y="946"/>
                  </a:moveTo>
                  <a:cubicBezTo>
                    <a:pt x="579" y="648"/>
                    <a:pt x="744" y="423"/>
                    <a:pt x="1068" y="423"/>
                  </a:cubicBezTo>
                  <a:cubicBezTo>
                    <a:pt x="1392" y="423"/>
                    <a:pt x="1522" y="665"/>
                    <a:pt x="1539" y="946"/>
                  </a:cubicBezTo>
                  <a:lnTo>
                    <a:pt x="554" y="946"/>
                  </a:lnTo>
                  <a:close/>
                  <a:moveTo>
                    <a:pt x="1929" y="1682"/>
                  </a:moveTo>
                  <a:cubicBezTo>
                    <a:pt x="1712" y="1803"/>
                    <a:pt x="1470" y="1907"/>
                    <a:pt x="1189" y="1907"/>
                  </a:cubicBezTo>
                  <a:cubicBezTo>
                    <a:pt x="830" y="1907"/>
                    <a:pt x="579" y="1703"/>
                    <a:pt x="554" y="1344"/>
                  </a:cubicBezTo>
                  <a:lnTo>
                    <a:pt x="2093" y="1344"/>
                  </a:lnTo>
                  <a:cubicBezTo>
                    <a:pt x="2093" y="566"/>
                    <a:pt x="1859" y="0"/>
                    <a:pt x="1034" y="0"/>
                  </a:cubicBezTo>
                  <a:cubicBezTo>
                    <a:pt x="342" y="0"/>
                    <a:pt x="0" y="531"/>
                    <a:pt x="0" y="1176"/>
                  </a:cubicBezTo>
                  <a:cubicBezTo>
                    <a:pt x="0" y="1907"/>
                    <a:pt x="428" y="2330"/>
                    <a:pt x="1163" y="2330"/>
                  </a:cubicBezTo>
                  <a:cubicBezTo>
                    <a:pt x="1475" y="2330"/>
                    <a:pt x="1717" y="2270"/>
                    <a:pt x="1929" y="2153"/>
                  </a:cubicBezTo>
                  <a:lnTo>
                    <a:pt x="1929" y="16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5" hidden="1"/>
            <p:cNvSpPr>
              <a:spLocks/>
            </p:cNvSpPr>
            <p:nvPr userDrawn="1"/>
          </p:nvSpPr>
          <p:spPr bwMode="auto">
            <a:xfrm>
              <a:off x="1517650" y="4464051"/>
              <a:ext cx="68263" cy="111125"/>
            </a:xfrm>
            <a:custGeom>
              <a:avLst/>
              <a:gdLst>
                <a:gd name="T0" fmla="*/ 1778 w 1955"/>
                <a:gd name="T1" fmla="*/ 108 h 3122"/>
                <a:gd name="T2" fmla="*/ 1056 w 1955"/>
                <a:gd name="T3" fmla="*/ 0 h 3122"/>
                <a:gd name="T4" fmla="*/ 0 w 1955"/>
                <a:gd name="T5" fmla="*/ 921 h 3122"/>
                <a:gd name="T6" fmla="*/ 1324 w 1955"/>
                <a:gd name="T7" fmla="*/ 2257 h 3122"/>
                <a:gd name="T8" fmla="*/ 787 w 1955"/>
                <a:gd name="T9" fmla="*/ 2647 h 3122"/>
                <a:gd name="T10" fmla="*/ 104 w 1955"/>
                <a:gd name="T11" fmla="*/ 2461 h 3122"/>
                <a:gd name="T12" fmla="*/ 48 w 1955"/>
                <a:gd name="T13" fmla="*/ 3005 h 3122"/>
                <a:gd name="T14" fmla="*/ 822 w 1955"/>
                <a:gd name="T15" fmla="*/ 3122 h 3122"/>
                <a:gd name="T16" fmla="*/ 1955 w 1955"/>
                <a:gd name="T17" fmla="*/ 2210 h 3122"/>
                <a:gd name="T18" fmla="*/ 632 w 1955"/>
                <a:gd name="T19" fmla="*/ 895 h 3122"/>
                <a:gd name="T20" fmla="*/ 1107 w 1955"/>
                <a:gd name="T21" fmla="*/ 476 h 3122"/>
                <a:gd name="T22" fmla="*/ 1721 w 1955"/>
                <a:gd name="T23" fmla="*/ 606 h 3122"/>
                <a:gd name="T24" fmla="*/ 1778 w 1955"/>
                <a:gd name="T25" fmla="*/ 108 h 3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5" h="3122">
                  <a:moveTo>
                    <a:pt x="1778" y="108"/>
                  </a:moveTo>
                  <a:cubicBezTo>
                    <a:pt x="1557" y="35"/>
                    <a:pt x="1315" y="0"/>
                    <a:pt x="1056" y="0"/>
                  </a:cubicBezTo>
                  <a:cubicBezTo>
                    <a:pt x="524" y="0"/>
                    <a:pt x="0" y="247"/>
                    <a:pt x="0" y="921"/>
                  </a:cubicBezTo>
                  <a:cubicBezTo>
                    <a:pt x="0" y="1920"/>
                    <a:pt x="1324" y="1682"/>
                    <a:pt x="1324" y="2257"/>
                  </a:cubicBezTo>
                  <a:cubicBezTo>
                    <a:pt x="1324" y="2530"/>
                    <a:pt x="1017" y="2647"/>
                    <a:pt x="787" y="2647"/>
                  </a:cubicBezTo>
                  <a:cubicBezTo>
                    <a:pt x="550" y="2647"/>
                    <a:pt x="312" y="2573"/>
                    <a:pt x="104" y="2461"/>
                  </a:cubicBezTo>
                  <a:lnTo>
                    <a:pt x="48" y="3005"/>
                  </a:lnTo>
                  <a:cubicBezTo>
                    <a:pt x="346" y="3079"/>
                    <a:pt x="493" y="3122"/>
                    <a:pt x="822" y="3122"/>
                  </a:cubicBezTo>
                  <a:cubicBezTo>
                    <a:pt x="1432" y="3122"/>
                    <a:pt x="1955" y="2871"/>
                    <a:pt x="1955" y="2210"/>
                  </a:cubicBezTo>
                  <a:cubicBezTo>
                    <a:pt x="1955" y="1198"/>
                    <a:pt x="632" y="1419"/>
                    <a:pt x="632" y="895"/>
                  </a:cubicBezTo>
                  <a:cubicBezTo>
                    <a:pt x="632" y="567"/>
                    <a:pt x="900" y="476"/>
                    <a:pt x="1107" y="476"/>
                  </a:cubicBezTo>
                  <a:cubicBezTo>
                    <a:pt x="1319" y="476"/>
                    <a:pt x="1531" y="523"/>
                    <a:pt x="1721" y="606"/>
                  </a:cubicBezTo>
                  <a:lnTo>
                    <a:pt x="177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6" hidden="1"/>
            <p:cNvSpPr>
              <a:spLocks noEditPoints="1"/>
            </p:cNvSpPr>
            <p:nvPr userDrawn="1"/>
          </p:nvSpPr>
          <p:spPr bwMode="auto">
            <a:xfrm>
              <a:off x="1598613" y="4492626"/>
              <a:ext cx="74613" cy="82550"/>
            </a:xfrm>
            <a:custGeom>
              <a:avLst/>
              <a:gdLst>
                <a:gd name="T0" fmla="*/ 554 w 2093"/>
                <a:gd name="T1" fmla="*/ 946 h 2330"/>
                <a:gd name="T2" fmla="*/ 1069 w 2093"/>
                <a:gd name="T3" fmla="*/ 423 h 2330"/>
                <a:gd name="T4" fmla="*/ 1540 w 2093"/>
                <a:gd name="T5" fmla="*/ 946 h 2330"/>
                <a:gd name="T6" fmla="*/ 554 w 2093"/>
                <a:gd name="T7" fmla="*/ 946 h 2330"/>
                <a:gd name="T8" fmla="*/ 1929 w 2093"/>
                <a:gd name="T9" fmla="*/ 1682 h 2330"/>
                <a:gd name="T10" fmla="*/ 1190 w 2093"/>
                <a:gd name="T11" fmla="*/ 1907 h 2330"/>
                <a:gd name="T12" fmla="*/ 554 w 2093"/>
                <a:gd name="T13" fmla="*/ 1344 h 2330"/>
                <a:gd name="T14" fmla="*/ 2093 w 2093"/>
                <a:gd name="T15" fmla="*/ 1344 h 2330"/>
                <a:gd name="T16" fmla="*/ 1034 w 2093"/>
                <a:gd name="T17" fmla="*/ 0 h 2330"/>
                <a:gd name="T18" fmla="*/ 0 w 2093"/>
                <a:gd name="T19" fmla="*/ 1176 h 2330"/>
                <a:gd name="T20" fmla="*/ 1164 w 2093"/>
                <a:gd name="T21" fmla="*/ 2330 h 2330"/>
                <a:gd name="T22" fmla="*/ 1929 w 2093"/>
                <a:gd name="T23" fmla="*/ 2153 h 2330"/>
                <a:gd name="T24" fmla="*/ 1929 w 2093"/>
                <a:gd name="T25" fmla="*/ 1682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30">
                  <a:moveTo>
                    <a:pt x="554" y="946"/>
                  </a:moveTo>
                  <a:cubicBezTo>
                    <a:pt x="580" y="648"/>
                    <a:pt x="744" y="423"/>
                    <a:pt x="1069" y="423"/>
                  </a:cubicBezTo>
                  <a:cubicBezTo>
                    <a:pt x="1393" y="423"/>
                    <a:pt x="1523" y="665"/>
                    <a:pt x="1540" y="946"/>
                  </a:cubicBezTo>
                  <a:lnTo>
                    <a:pt x="554" y="946"/>
                  </a:lnTo>
                  <a:close/>
                  <a:moveTo>
                    <a:pt x="1929" y="1682"/>
                  </a:moveTo>
                  <a:cubicBezTo>
                    <a:pt x="1713" y="1803"/>
                    <a:pt x="1471" y="1907"/>
                    <a:pt x="1190" y="1907"/>
                  </a:cubicBezTo>
                  <a:cubicBezTo>
                    <a:pt x="831" y="1907"/>
                    <a:pt x="580" y="1703"/>
                    <a:pt x="554" y="1344"/>
                  </a:cubicBezTo>
                  <a:lnTo>
                    <a:pt x="2093" y="1344"/>
                  </a:lnTo>
                  <a:cubicBezTo>
                    <a:pt x="2093" y="566"/>
                    <a:pt x="1860" y="0"/>
                    <a:pt x="1034" y="0"/>
                  </a:cubicBezTo>
                  <a:cubicBezTo>
                    <a:pt x="342" y="0"/>
                    <a:pt x="0" y="531"/>
                    <a:pt x="0" y="1176"/>
                  </a:cubicBezTo>
                  <a:cubicBezTo>
                    <a:pt x="0" y="1907"/>
                    <a:pt x="429" y="2330"/>
                    <a:pt x="1164" y="2330"/>
                  </a:cubicBezTo>
                  <a:cubicBezTo>
                    <a:pt x="1475" y="2330"/>
                    <a:pt x="1717" y="2270"/>
                    <a:pt x="1929" y="2153"/>
                  </a:cubicBezTo>
                  <a:lnTo>
                    <a:pt x="1929" y="16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7" hidden="1"/>
            <p:cNvSpPr>
              <a:spLocks/>
            </p:cNvSpPr>
            <p:nvPr userDrawn="1"/>
          </p:nvSpPr>
          <p:spPr bwMode="auto">
            <a:xfrm>
              <a:off x="1684338" y="4492626"/>
              <a:ext cx="58738" cy="82550"/>
            </a:xfrm>
            <a:custGeom>
              <a:avLst/>
              <a:gdLst>
                <a:gd name="T0" fmla="*/ 1639 w 1679"/>
                <a:gd name="T1" fmla="*/ 73 h 2330"/>
                <a:gd name="T2" fmla="*/ 1078 w 1679"/>
                <a:gd name="T3" fmla="*/ 0 h 2330"/>
                <a:gd name="T4" fmla="*/ 0 w 1679"/>
                <a:gd name="T5" fmla="*/ 1154 h 2330"/>
                <a:gd name="T6" fmla="*/ 1099 w 1679"/>
                <a:gd name="T7" fmla="*/ 2330 h 2330"/>
                <a:gd name="T8" fmla="*/ 1679 w 1679"/>
                <a:gd name="T9" fmla="*/ 2257 h 2330"/>
                <a:gd name="T10" fmla="*/ 1652 w 1679"/>
                <a:gd name="T11" fmla="*/ 1777 h 2330"/>
                <a:gd name="T12" fmla="*/ 1207 w 1679"/>
                <a:gd name="T13" fmla="*/ 1880 h 2330"/>
                <a:gd name="T14" fmla="*/ 606 w 1679"/>
                <a:gd name="T15" fmla="*/ 1154 h 2330"/>
                <a:gd name="T16" fmla="*/ 1194 w 1679"/>
                <a:gd name="T17" fmla="*/ 449 h 2330"/>
                <a:gd name="T18" fmla="*/ 1588 w 1679"/>
                <a:gd name="T19" fmla="*/ 531 h 2330"/>
                <a:gd name="T20" fmla="*/ 1639 w 1679"/>
                <a:gd name="T21" fmla="*/ 73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9" h="2330">
                  <a:moveTo>
                    <a:pt x="1639" y="73"/>
                  </a:moveTo>
                  <a:cubicBezTo>
                    <a:pt x="1480" y="25"/>
                    <a:pt x="1311" y="0"/>
                    <a:pt x="1078" y="0"/>
                  </a:cubicBezTo>
                  <a:cubicBezTo>
                    <a:pt x="381" y="0"/>
                    <a:pt x="0" y="510"/>
                    <a:pt x="0" y="1154"/>
                  </a:cubicBezTo>
                  <a:cubicBezTo>
                    <a:pt x="0" y="1833"/>
                    <a:pt x="369" y="2330"/>
                    <a:pt x="1099" y="2330"/>
                  </a:cubicBezTo>
                  <a:cubicBezTo>
                    <a:pt x="1337" y="2330"/>
                    <a:pt x="1510" y="2309"/>
                    <a:pt x="1679" y="2257"/>
                  </a:cubicBezTo>
                  <a:lnTo>
                    <a:pt x="1652" y="1777"/>
                  </a:lnTo>
                  <a:cubicBezTo>
                    <a:pt x="1553" y="1820"/>
                    <a:pt x="1372" y="1880"/>
                    <a:pt x="1207" y="1880"/>
                  </a:cubicBezTo>
                  <a:cubicBezTo>
                    <a:pt x="801" y="1880"/>
                    <a:pt x="606" y="1565"/>
                    <a:pt x="606" y="1154"/>
                  </a:cubicBezTo>
                  <a:cubicBezTo>
                    <a:pt x="606" y="735"/>
                    <a:pt x="836" y="449"/>
                    <a:pt x="1194" y="449"/>
                  </a:cubicBezTo>
                  <a:cubicBezTo>
                    <a:pt x="1372" y="449"/>
                    <a:pt x="1484" y="484"/>
                    <a:pt x="1588" y="531"/>
                  </a:cubicBezTo>
                  <a:lnTo>
                    <a:pt x="1639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8" hidden="1"/>
            <p:cNvSpPr>
              <a:spLocks/>
            </p:cNvSpPr>
            <p:nvPr userDrawn="1"/>
          </p:nvSpPr>
          <p:spPr bwMode="auto">
            <a:xfrm>
              <a:off x="1757363" y="4494213"/>
              <a:ext cx="73025" cy="80963"/>
            </a:xfrm>
            <a:custGeom>
              <a:avLst/>
              <a:gdLst>
                <a:gd name="T0" fmla="*/ 2045 w 2045"/>
                <a:gd name="T1" fmla="*/ 0 h 2279"/>
                <a:gd name="T2" fmla="*/ 1466 w 2045"/>
                <a:gd name="T3" fmla="*/ 0 h 2279"/>
                <a:gd name="T4" fmla="*/ 1466 w 2045"/>
                <a:gd name="T5" fmla="*/ 1090 h 2279"/>
                <a:gd name="T6" fmla="*/ 956 w 2045"/>
                <a:gd name="T7" fmla="*/ 1829 h 2279"/>
                <a:gd name="T8" fmla="*/ 579 w 2045"/>
                <a:gd name="T9" fmla="*/ 1190 h 2279"/>
                <a:gd name="T10" fmla="*/ 579 w 2045"/>
                <a:gd name="T11" fmla="*/ 0 h 2279"/>
                <a:gd name="T12" fmla="*/ 0 w 2045"/>
                <a:gd name="T13" fmla="*/ 0 h 2279"/>
                <a:gd name="T14" fmla="*/ 0 w 2045"/>
                <a:gd name="T15" fmla="*/ 1406 h 2279"/>
                <a:gd name="T16" fmla="*/ 757 w 2045"/>
                <a:gd name="T17" fmla="*/ 2279 h 2279"/>
                <a:gd name="T18" fmla="*/ 1488 w 2045"/>
                <a:gd name="T19" fmla="*/ 1925 h 2279"/>
                <a:gd name="T20" fmla="*/ 1496 w 2045"/>
                <a:gd name="T21" fmla="*/ 1925 h 2279"/>
                <a:gd name="T22" fmla="*/ 1496 w 2045"/>
                <a:gd name="T23" fmla="*/ 2227 h 2279"/>
                <a:gd name="T24" fmla="*/ 2045 w 2045"/>
                <a:gd name="T25" fmla="*/ 2227 h 2279"/>
                <a:gd name="T26" fmla="*/ 2045 w 2045"/>
                <a:gd name="T27" fmla="*/ 0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5" h="2279">
                  <a:moveTo>
                    <a:pt x="2045" y="0"/>
                  </a:moveTo>
                  <a:lnTo>
                    <a:pt x="1466" y="0"/>
                  </a:lnTo>
                  <a:lnTo>
                    <a:pt x="1466" y="1090"/>
                  </a:lnTo>
                  <a:cubicBezTo>
                    <a:pt x="1466" y="1375"/>
                    <a:pt x="1375" y="1829"/>
                    <a:pt x="956" y="1829"/>
                  </a:cubicBezTo>
                  <a:cubicBezTo>
                    <a:pt x="584" y="1829"/>
                    <a:pt x="579" y="1462"/>
                    <a:pt x="579" y="1190"/>
                  </a:cubicBezTo>
                  <a:lnTo>
                    <a:pt x="579" y="0"/>
                  </a:lnTo>
                  <a:lnTo>
                    <a:pt x="0" y="0"/>
                  </a:lnTo>
                  <a:lnTo>
                    <a:pt x="0" y="1406"/>
                  </a:lnTo>
                  <a:cubicBezTo>
                    <a:pt x="0" y="1907"/>
                    <a:pt x="230" y="2279"/>
                    <a:pt x="757" y="2279"/>
                  </a:cubicBezTo>
                  <a:cubicBezTo>
                    <a:pt x="1060" y="2279"/>
                    <a:pt x="1311" y="2141"/>
                    <a:pt x="1488" y="1925"/>
                  </a:cubicBezTo>
                  <a:lnTo>
                    <a:pt x="1496" y="1925"/>
                  </a:lnTo>
                  <a:lnTo>
                    <a:pt x="1496" y="2227"/>
                  </a:lnTo>
                  <a:lnTo>
                    <a:pt x="2045" y="2227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9" hidden="1"/>
            <p:cNvSpPr>
              <a:spLocks/>
            </p:cNvSpPr>
            <p:nvPr userDrawn="1"/>
          </p:nvSpPr>
          <p:spPr bwMode="auto">
            <a:xfrm>
              <a:off x="1851025" y="4492626"/>
              <a:ext cx="47625" cy="80963"/>
            </a:xfrm>
            <a:custGeom>
              <a:avLst/>
              <a:gdLst>
                <a:gd name="T0" fmla="*/ 0 w 1310"/>
                <a:gd name="T1" fmla="*/ 2278 h 2278"/>
                <a:gd name="T2" fmla="*/ 580 w 1310"/>
                <a:gd name="T3" fmla="*/ 2278 h 2278"/>
                <a:gd name="T4" fmla="*/ 580 w 1310"/>
                <a:gd name="T5" fmla="*/ 1461 h 2278"/>
                <a:gd name="T6" fmla="*/ 1051 w 1310"/>
                <a:gd name="T7" fmla="*/ 553 h 2278"/>
                <a:gd name="T8" fmla="*/ 1310 w 1310"/>
                <a:gd name="T9" fmla="*/ 601 h 2278"/>
                <a:gd name="T10" fmla="*/ 1310 w 1310"/>
                <a:gd name="T11" fmla="*/ 17 h 2278"/>
                <a:gd name="T12" fmla="*/ 1133 w 1310"/>
                <a:gd name="T13" fmla="*/ 0 h 2278"/>
                <a:gd name="T14" fmla="*/ 524 w 1310"/>
                <a:gd name="T15" fmla="*/ 557 h 2278"/>
                <a:gd name="T16" fmla="*/ 515 w 1310"/>
                <a:gd name="T17" fmla="*/ 557 h 2278"/>
                <a:gd name="T18" fmla="*/ 515 w 1310"/>
                <a:gd name="T19" fmla="*/ 51 h 2278"/>
                <a:gd name="T20" fmla="*/ 0 w 1310"/>
                <a:gd name="T21" fmla="*/ 51 h 2278"/>
                <a:gd name="T22" fmla="*/ 0 w 1310"/>
                <a:gd name="T23" fmla="*/ 2278 h 2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0" h="2278">
                  <a:moveTo>
                    <a:pt x="0" y="2278"/>
                  </a:moveTo>
                  <a:lnTo>
                    <a:pt x="580" y="2278"/>
                  </a:lnTo>
                  <a:lnTo>
                    <a:pt x="580" y="1461"/>
                  </a:lnTo>
                  <a:cubicBezTo>
                    <a:pt x="580" y="1141"/>
                    <a:pt x="580" y="553"/>
                    <a:pt x="1051" y="553"/>
                  </a:cubicBezTo>
                  <a:cubicBezTo>
                    <a:pt x="1155" y="553"/>
                    <a:pt x="1258" y="570"/>
                    <a:pt x="1310" y="601"/>
                  </a:cubicBezTo>
                  <a:lnTo>
                    <a:pt x="1310" y="17"/>
                  </a:lnTo>
                  <a:cubicBezTo>
                    <a:pt x="1250" y="0"/>
                    <a:pt x="1189" y="0"/>
                    <a:pt x="1133" y="0"/>
                  </a:cubicBezTo>
                  <a:cubicBezTo>
                    <a:pt x="787" y="0"/>
                    <a:pt x="549" y="350"/>
                    <a:pt x="524" y="557"/>
                  </a:cubicBezTo>
                  <a:lnTo>
                    <a:pt x="515" y="557"/>
                  </a:lnTo>
                  <a:lnTo>
                    <a:pt x="515" y="51"/>
                  </a:lnTo>
                  <a:lnTo>
                    <a:pt x="0" y="51"/>
                  </a:lnTo>
                  <a:lnTo>
                    <a:pt x="0" y="2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Rectangle 20" hidden="1"/>
            <p:cNvSpPr>
              <a:spLocks noChangeArrowheads="1"/>
            </p:cNvSpPr>
            <p:nvPr userDrawn="1"/>
          </p:nvSpPr>
          <p:spPr bwMode="auto">
            <a:xfrm>
              <a:off x="1911350" y="4494213"/>
              <a:ext cx="20638" cy="793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Rectangle 21" hidden="1"/>
            <p:cNvSpPr>
              <a:spLocks noChangeArrowheads="1"/>
            </p:cNvSpPr>
            <p:nvPr userDrawn="1"/>
          </p:nvSpPr>
          <p:spPr bwMode="auto">
            <a:xfrm>
              <a:off x="1911350" y="4460876"/>
              <a:ext cx="206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22" hidden="1"/>
            <p:cNvSpPr>
              <a:spLocks/>
            </p:cNvSpPr>
            <p:nvPr userDrawn="1"/>
          </p:nvSpPr>
          <p:spPr bwMode="auto">
            <a:xfrm>
              <a:off x="1944688" y="4471988"/>
              <a:ext cx="55563" cy="103188"/>
            </a:xfrm>
            <a:custGeom>
              <a:avLst/>
              <a:gdLst>
                <a:gd name="T0" fmla="*/ 428 w 1560"/>
                <a:gd name="T1" fmla="*/ 2188 h 2910"/>
                <a:gd name="T2" fmla="*/ 1133 w 1560"/>
                <a:gd name="T3" fmla="*/ 2910 h 2910"/>
                <a:gd name="T4" fmla="*/ 1560 w 1560"/>
                <a:gd name="T5" fmla="*/ 2858 h 2910"/>
                <a:gd name="T6" fmla="*/ 1544 w 1560"/>
                <a:gd name="T7" fmla="*/ 2400 h 2910"/>
                <a:gd name="T8" fmla="*/ 1280 w 1560"/>
                <a:gd name="T9" fmla="*/ 2460 h 2910"/>
                <a:gd name="T10" fmla="*/ 1007 w 1560"/>
                <a:gd name="T11" fmla="*/ 2093 h 2910"/>
                <a:gd name="T12" fmla="*/ 1007 w 1560"/>
                <a:gd name="T13" fmla="*/ 1055 h 2910"/>
                <a:gd name="T14" fmla="*/ 1522 w 1560"/>
                <a:gd name="T15" fmla="*/ 1055 h 2910"/>
                <a:gd name="T16" fmla="*/ 1522 w 1560"/>
                <a:gd name="T17" fmla="*/ 631 h 2910"/>
                <a:gd name="T18" fmla="*/ 1007 w 1560"/>
                <a:gd name="T19" fmla="*/ 631 h 2910"/>
                <a:gd name="T20" fmla="*/ 1007 w 1560"/>
                <a:gd name="T21" fmla="*/ 0 h 2910"/>
                <a:gd name="T22" fmla="*/ 428 w 1560"/>
                <a:gd name="T23" fmla="*/ 186 h 2910"/>
                <a:gd name="T24" fmla="*/ 428 w 1560"/>
                <a:gd name="T25" fmla="*/ 631 h 2910"/>
                <a:gd name="T26" fmla="*/ 0 w 1560"/>
                <a:gd name="T27" fmla="*/ 631 h 2910"/>
                <a:gd name="T28" fmla="*/ 0 w 1560"/>
                <a:gd name="T29" fmla="*/ 1055 h 2910"/>
                <a:gd name="T30" fmla="*/ 428 w 1560"/>
                <a:gd name="T31" fmla="*/ 1055 h 2910"/>
                <a:gd name="T32" fmla="*/ 428 w 1560"/>
                <a:gd name="T33" fmla="*/ 2188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0" h="2910">
                  <a:moveTo>
                    <a:pt x="428" y="2188"/>
                  </a:moveTo>
                  <a:cubicBezTo>
                    <a:pt x="428" y="2629"/>
                    <a:pt x="679" y="2910"/>
                    <a:pt x="1133" y="2910"/>
                  </a:cubicBezTo>
                  <a:cubicBezTo>
                    <a:pt x="1305" y="2910"/>
                    <a:pt x="1440" y="2893"/>
                    <a:pt x="1560" y="2858"/>
                  </a:cubicBezTo>
                  <a:lnTo>
                    <a:pt x="1544" y="2400"/>
                  </a:lnTo>
                  <a:cubicBezTo>
                    <a:pt x="1482" y="2439"/>
                    <a:pt x="1383" y="2460"/>
                    <a:pt x="1280" y="2460"/>
                  </a:cubicBezTo>
                  <a:cubicBezTo>
                    <a:pt x="1059" y="2460"/>
                    <a:pt x="1007" y="2283"/>
                    <a:pt x="1007" y="2093"/>
                  </a:cubicBezTo>
                  <a:lnTo>
                    <a:pt x="1007" y="1055"/>
                  </a:lnTo>
                  <a:lnTo>
                    <a:pt x="1522" y="1055"/>
                  </a:lnTo>
                  <a:lnTo>
                    <a:pt x="1522" y="631"/>
                  </a:lnTo>
                  <a:lnTo>
                    <a:pt x="1007" y="631"/>
                  </a:lnTo>
                  <a:lnTo>
                    <a:pt x="1007" y="0"/>
                  </a:lnTo>
                  <a:lnTo>
                    <a:pt x="428" y="186"/>
                  </a:lnTo>
                  <a:lnTo>
                    <a:pt x="428" y="631"/>
                  </a:lnTo>
                  <a:lnTo>
                    <a:pt x="0" y="631"/>
                  </a:lnTo>
                  <a:lnTo>
                    <a:pt x="0" y="1055"/>
                  </a:lnTo>
                  <a:lnTo>
                    <a:pt x="428" y="1055"/>
                  </a:lnTo>
                  <a:lnTo>
                    <a:pt x="428" y="2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3" hidden="1"/>
            <p:cNvSpPr>
              <a:spLocks/>
            </p:cNvSpPr>
            <p:nvPr userDrawn="1"/>
          </p:nvSpPr>
          <p:spPr bwMode="auto">
            <a:xfrm>
              <a:off x="2005013" y="4494213"/>
              <a:ext cx="80963" cy="112713"/>
            </a:xfrm>
            <a:custGeom>
              <a:avLst/>
              <a:gdLst>
                <a:gd name="T0" fmla="*/ 640 w 2309"/>
                <a:gd name="T1" fmla="*/ 0 h 3187"/>
                <a:gd name="T2" fmla="*/ 0 w 2309"/>
                <a:gd name="T3" fmla="*/ 0 h 3187"/>
                <a:gd name="T4" fmla="*/ 852 w 2309"/>
                <a:gd name="T5" fmla="*/ 2340 h 3187"/>
                <a:gd name="T6" fmla="*/ 476 w 2309"/>
                <a:gd name="T7" fmla="*/ 2738 h 3187"/>
                <a:gd name="T8" fmla="*/ 177 w 2309"/>
                <a:gd name="T9" fmla="*/ 2699 h 3187"/>
                <a:gd name="T10" fmla="*/ 138 w 2309"/>
                <a:gd name="T11" fmla="*/ 3127 h 3187"/>
                <a:gd name="T12" fmla="*/ 549 w 2309"/>
                <a:gd name="T13" fmla="*/ 3187 h 3187"/>
                <a:gd name="T14" fmla="*/ 1474 w 2309"/>
                <a:gd name="T15" fmla="*/ 2210 h 3187"/>
                <a:gd name="T16" fmla="*/ 2309 w 2309"/>
                <a:gd name="T17" fmla="*/ 0 h 3187"/>
                <a:gd name="T18" fmla="*/ 1721 w 2309"/>
                <a:gd name="T19" fmla="*/ 0 h 3187"/>
                <a:gd name="T20" fmla="*/ 1185 w 2309"/>
                <a:gd name="T21" fmla="*/ 1626 h 3187"/>
                <a:gd name="T22" fmla="*/ 1176 w 2309"/>
                <a:gd name="T23" fmla="*/ 1626 h 3187"/>
                <a:gd name="T24" fmla="*/ 640 w 2309"/>
                <a:gd name="T25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9" h="3187">
                  <a:moveTo>
                    <a:pt x="640" y="0"/>
                  </a:moveTo>
                  <a:lnTo>
                    <a:pt x="0" y="0"/>
                  </a:lnTo>
                  <a:lnTo>
                    <a:pt x="852" y="2340"/>
                  </a:lnTo>
                  <a:cubicBezTo>
                    <a:pt x="852" y="2578"/>
                    <a:pt x="709" y="2738"/>
                    <a:pt x="476" y="2738"/>
                  </a:cubicBezTo>
                  <a:cubicBezTo>
                    <a:pt x="333" y="2738"/>
                    <a:pt x="251" y="2725"/>
                    <a:pt x="177" y="2699"/>
                  </a:cubicBezTo>
                  <a:lnTo>
                    <a:pt x="138" y="3127"/>
                  </a:lnTo>
                  <a:cubicBezTo>
                    <a:pt x="272" y="3166"/>
                    <a:pt x="411" y="3187"/>
                    <a:pt x="549" y="3187"/>
                  </a:cubicBezTo>
                  <a:cubicBezTo>
                    <a:pt x="1154" y="3187"/>
                    <a:pt x="1288" y="2703"/>
                    <a:pt x="1474" y="2210"/>
                  </a:cubicBezTo>
                  <a:lnTo>
                    <a:pt x="2309" y="0"/>
                  </a:lnTo>
                  <a:lnTo>
                    <a:pt x="1721" y="0"/>
                  </a:lnTo>
                  <a:lnTo>
                    <a:pt x="1185" y="1626"/>
                  </a:lnTo>
                  <a:lnTo>
                    <a:pt x="1176" y="1626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4" hidden="1"/>
            <p:cNvSpPr>
              <a:spLocks noEditPoints="1"/>
            </p:cNvSpPr>
            <p:nvPr userDrawn="1"/>
          </p:nvSpPr>
          <p:spPr bwMode="auto">
            <a:xfrm>
              <a:off x="307975" y="4306888"/>
              <a:ext cx="549275" cy="274638"/>
            </a:xfrm>
            <a:custGeom>
              <a:avLst/>
              <a:gdLst>
                <a:gd name="T0" fmla="*/ 15492 w 15492"/>
                <a:gd name="T1" fmla="*/ 3873 h 7746"/>
                <a:gd name="T2" fmla="*/ 11615 w 15492"/>
                <a:gd name="T3" fmla="*/ 0 h 7746"/>
                <a:gd name="T4" fmla="*/ 7059 w 15492"/>
                <a:gd name="T5" fmla="*/ 0 h 7746"/>
                <a:gd name="T6" fmla="*/ 7059 w 15492"/>
                <a:gd name="T7" fmla="*/ 3186 h 7746"/>
                <a:gd name="T8" fmla="*/ 3874 w 15492"/>
                <a:gd name="T9" fmla="*/ 3186 h 7746"/>
                <a:gd name="T10" fmla="*/ 3874 w 15492"/>
                <a:gd name="T11" fmla="*/ 4560 h 7746"/>
                <a:gd name="T12" fmla="*/ 7059 w 15492"/>
                <a:gd name="T13" fmla="*/ 4560 h 7746"/>
                <a:gd name="T14" fmla="*/ 7059 w 15492"/>
                <a:gd name="T15" fmla="*/ 6373 h 7746"/>
                <a:gd name="T16" fmla="*/ 3877 w 15492"/>
                <a:gd name="T17" fmla="*/ 6373 h 7746"/>
                <a:gd name="T18" fmla="*/ 1375 w 15492"/>
                <a:gd name="T19" fmla="*/ 3873 h 7746"/>
                <a:gd name="T20" fmla="*/ 3877 w 15492"/>
                <a:gd name="T21" fmla="*/ 1373 h 7746"/>
                <a:gd name="T22" fmla="*/ 5468 w 15492"/>
                <a:gd name="T23" fmla="*/ 1373 h 7746"/>
                <a:gd name="T24" fmla="*/ 5468 w 15492"/>
                <a:gd name="T25" fmla="*/ 0 h 7746"/>
                <a:gd name="T26" fmla="*/ 3877 w 15492"/>
                <a:gd name="T27" fmla="*/ 0 h 7746"/>
                <a:gd name="T28" fmla="*/ 0 w 15492"/>
                <a:gd name="T29" fmla="*/ 3873 h 7746"/>
                <a:gd name="T30" fmla="*/ 3877 w 15492"/>
                <a:gd name="T31" fmla="*/ 7746 h 7746"/>
                <a:gd name="T32" fmla="*/ 11615 w 15492"/>
                <a:gd name="T33" fmla="*/ 7746 h 7746"/>
                <a:gd name="T34" fmla="*/ 15492 w 15492"/>
                <a:gd name="T35" fmla="*/ 3873 h 7746"/>
                <a:gd name="T36" fmla="*/ 11615 w 15492"/>
                <a:gd name="T37" fmla="*/ 6373 h 7746"/>
                <a:gd name="T38" fmla="*/ 8433 w 15492"/>
                <a:gd name="T39" fmla="*/ 6373 h 7746"/>
                <a:gd name="T40" fmla="*/ 8433 w 15492"/>
                <a:gd name="T41" fmla="*/ 4560 h 7746"/>
                <a:gd name="T42" fmla="*/ 11619 w 15492"/>
                <a:gd name="T43" fmla="*/ 4560 h 7746"/>
                <a:gd name="T44" fmla="*/ 11619 w 15492"/>
                <a:gd name="T45" fmla="*/ 3186 h 7746"/>
                <a:gd name="T46" fmla="*/ 8433 w 15492"/>
                <a:gd name="T47" fmla="*/ 3186 h 7746"/>
                <a:gd name="T48" fmla="*/ 8433 w 15492"/>
                <a:gd name="T49" fmla="*/ 1373 h 7746"/>
                <a:gd name="T50" fmla="*/ 11615 w 15492"/>
                <a:gd name="T51" fmla="*/ 1373 h 7746"/>
                <a:gd name="T52" fmla="*/ 14117 w 15492"/>
                <a:gd name="T53" fmla="*/ 3873 h 7746"/>
                <a:gd name="T54" fmla="*/ 11615 w 15492"/>
                <a:gd name="T55" fmla="*/ 6373 h 7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92" h="7746">
                  <a:moveTo>
                    <a:pt x="15492" y="3873"/>
                  </a:moveTo>
                  <a:cubicBezTo>
                    <a:pt x="15492" y="1735"/>
                    <a:pt x="13755" y="0"/>
                    <a:pt x="11615" y="0"/>
                  </a:cubicBezTo>
                  <a:lnTo>
                    <a:pt x="7059" y="0"/>
                  </a:lnTo>
                  <a:lnTo>
                    <a:pt x="7059" y="3186"/>
                  </a:lnTo>
                  <a:lnTo>
                    <a:pt x="3874" y="3186"/>
                  </a:lnTo>
                  <a:lnTo>
                    <a:pt x="3874" y="4560"/>
                  </a:lnTo>
                  <a:lnTo>
                    <a:pt x="7059" y="4560"/>
                  </a:lnTo>
                  <a:lnTo>
                    <a:pt x="7059" y="6373"/>
                  </a:lnTo>
                  <a:lnTo>
                    <a:pt x="3877" y="6373"/>
                  </a:lnTo>
                  <a:cubicBezTo>
                    <a:pt x="2496" y="6373"/>
                    <a:pt x="1375" y="5253"/>
                    <a:pt x="1375" y="3873"/>
                  </a:cubicBezTo>
                  <a:cubicBezTo>
                    <a:pt x="1375" y="2493"/>
                    <a:pt x="2496" y="1373"/>
                    <a:pt x="3877" y="1373"/>
                  </a:cubicBezTo>
                  <a:lnTo>
                    <a:pt x="5468" y="1373"/>
                  </a:lnTo>
                  <a:lnTo>
                    <a:pt x="5468" y="0"/>
                  </a:lnTo>
                  <a:lnTo>
                    <a:pt x="3877" y="0"/>
                  </a:lnTo>
                  <a:cubicBezTo>
                    <a:pt x="1737" y="0"/>
                    <a:pt x="0" y="1735"/>
                    <a:pt x="0" y="3873"/>
                  </a:cubicBezTo>
                  <a:cubicBezTo>
                    <a:pt x="0" y="5985"/>
                    <a:pt x="1745" y="7746"/>
                    <a:pt x="3877" y="7746"/>
                  </a:cubicBezTo>
                  <a:lnTo>
                    <a:pt x="11615" y="7746"/>
                  </a:lnTo>
                  <a:cubicBezTo>
                    <a:pt x="13747" y="7746"/>
                    <a:pt x="15492" y="5998"/>
                    <a:pt x="15492" y="3873"/>
                  </a:cubicBezTo>
                  <a:close/>
                  <a:moveTo>
                    <a:pt x="11615" y="6373"/>
                  </a:moveTo>
                  <a:lnTo>
                    <a:pt x="8433" y="6373"/>
                  </a:lnTo>
                  <a:lnTo>
                    <a:pt x="8433" y="4560"/>
                  </a:lnTo>
                  <a:lnTo>
                    <a:pt x="11619" y="4560"/>
                  </a:lnTo>
                  <a:lnTo>
                    <a:pt x="11619" y="3186"/>
                  </a:lnTo>
                  <a:lnTo>
                    <a:pt x="8433" y="3186"/>
                  </a:lnTo>
                  <a:lnTo>
                    <a:pt x="8433" y="1373"/>
                  </a:lnTo>
                  <a:lnTo>
                    <a:pt x="11615" y="1373"/>
                  </a:lnTo>
                  <a:cubicBezTo>
                    <a:pt x="12996" y="1373"/>
                    <a:pt x="14117" y="2493"/>
                    <a:pt x="14117" y="3873"/>
                  </a:cubicBezTo>
                  <a:cubicBezTo>
                    <a:pt x="14117" y="5253"/>
                    <a:pt x="12996" y="6373"/>
                    <a:pt x="11615" y="6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0" name="G+D Currency"/>
          <p:cNvGrpSpPr>
            <a:grpSpLocks noChangeAspect="1"/>
          </p:cNvGrpSpPr>
          <p:nvPr userDrawn="1"/>
        </p:nvGrpSpPr>
        <p:grpSpPr>
          <a:xfrm>
            <a:off x="365320" y="4875879"/>
            <a:ext cx="1476000" cy="208216"/>
            <a:chOff x="149225" y="3562350"/>
            <a:chExt cx="1778001" cy="250826"/>
          </a:xfrm>
        </p:grpSpPr>
        <p:sp>
          <p:nvSpPr>
            <p:cNvPr id="51" name="Freeform 28"/>
            <p:cNvSpPr>
              <a:spLocks/>
            </p:cNvSpPr>
            <p:nvPr userDrawn="1"/>
          </p:nvSpPr>
          <p:spPr bwMode="auto">
            <a:xfrm>
              <a:off x="698500" y="3694113"/>
              <a:ext cx="68263" cy="92075"/>
            </a:xfrm>
            <a:custGeom>
              <a:avLst/>
              <a:gdLst>
                <a:gd name="T0" fmla="*/ 1573 w 1591"/>
                <a:gd name="T1" fmla="*/ 1712 h 2120"/>
                <a:gd name="T2" fmla="*/ 1124 w 1591"/>
                <a:gd name="T3" fmla="*/ 1797 h 2120"/>
                <a:gd name="T4" fmla="*/ 429 w 1591"/>
                <a:gd name="T5" fmla="*/ 1066 h 2120"/>
                <a:gd name="T6" fmla="*/ 1116 w 1591"/>
                <a:gd name="T7" fmla="*/ 323 h 2120"/>
                <a:gd name="T8" fmla="*/ 1559 w 1591"/>
                <a:gd name="T9" fmla="*/ 432 h 2120"/>
                <a:gd name="T10" fmla="*/ 1588 w 1591"/>
                <a:gd name="T11" fmla="*/ 85 h 2120"/>
                <a:gd name="T12" fmla="*/ 1124 w 1591"/>
                <a:gd name="T13" fmla="*/ 0 h 2120"/>
                <a:gd name="T14" fmla="*/ 0 w 1591"/>
                <a:gd name="T15" fmla="*/ 1095 h 2120"/>
                <a:gd name="T16" fmla="*/ 1124 w 1591"/>
                <a:gd name="T17" fmla="*/ 2120 h 2120"/>
                <a:gd name="T18" fmla="*/ 1591 w 1591"/>
                <a:gd name="T19" fmla="*/ 2055 h 2120"/>
                <a:gd name="T20" fmla="*/ 1573 w 1591"/>
                <a:gd name="T21" fmla="*/ 171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1" h="2120">
                  <a:moveTo>
                    <a:pt x="1573" y="1712"/>
                  </a:moveTo>
                  <a:cubicBezTo>
                    <a:pt x="1477" y="1762"/>
                    <a:pt x="1286" y="1797"/>
                    <a:pt x="1124" y="1797"/>
                  </a:cubicBezTo>
                  <a:cubicBezTo>
                    <a:pt x="687" y="1797"/>
                    <a:pt x="429" y="1483"/>
                    <a:pt x="429" y="1066"/>
                  </a:cubicBezTo>
                  <a:cubicBezTo>
                    <a:pt x="429" y="646"/>
                    <a:pt x="693" y="323"/>
                    <a:pt x="1116" y="323"/>
                  </a:cubicBezTo>
                  <a:cubicBezTo>
                    <a:pt x="1262" y="323"/>
                    <a:pt x="1403" y="344"/>
                    <a:pt x="1559" y="432"/>
                  </a:cubicBezTo>
                  <a:lnTo>
                    <a:pt x="1588" y="85"/>
                  </a:lnTo>
                  <a:cubicBezTo>
                    <a:pt x="1438" y="27"/>
                    <a:pt x="1259" y="0"/>
                    <a:pt x="1124" y="0"/>
                  </a:cubicBezTo>
                  <a:cubicBezTo>
                    <a:pt x="429" y="0"/>
                    <a:pt x="0" y="394"/>
                    <a:pt x="0" y="1095"/>
                  </a:cubicBezTo>
                  <a:cubicBezTo>
                    <a:pt x="0" y="1788"/>
                    <a:pt x="461" y="2120"/>
                    <a:pt x="1124" y="2120"/>
                  </a:cubicBezTo>
                  <a:cubicBezTo>
                    <a:pt x="1280" y="2120"/>
                    <a:pt x="1441" y="2090"/>
                    <a:pt x="1591" y="2055"/>
                  </a:cubicBezTo>
                  <a:lnTo>
                    <a:pt x="1573" y="17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29"/>
            <p:cNvSpPr>
              <a:spLocks/>
            </p:cNvSpPr>
            <p:nvPr userDrawn="1"/>
          </p:nvSpPr>
          <p:spPr bwMode="auto">
            <a:xfrm>
              <a:off x="777875" y="3717925"/>
              <a:ext cx="60325" cy="68263"/>
            </a:xfrm>
            <a:custGeom>
              <a:avLst/>
              <a:gdLst>
                <a:gd name="T0" fmla="*/ 1389 w 1389"/>
                <a:gd name="T1" fmla="*/ 0 h 1547"/>
                <a:gd name="T2" fmla="*/ 995 w 1389"/>
                <a:gd name="T3" fmla="*/ 0 h 1547"/>
                <a:gd name="T4" fmla="*/ 995 w 1389"/>
                <a:gd name="T5" fmla="*/ 739 h 1547"/>
                <a:gd name="T6" fmla="*/ 649 w 1389"/>
                <a:gd name="T7" fmla="*/ 1241 h 1547"/>
                <a:gd name="T8" fmla="*/ 394 w 1389"/>
                <a:gd name="T9" fmla="*/ 807 h 1547"/>
                <a:gd name="T10" fmla="*/ 394 w 1389"/>
                <a:gd name="T11" fmla="*/ 0 h 1547"/>
                <a:gd name="T12" fmla="*/ 0 w 1389"/>
                <a:gd name="T13" fmla="*/ 0 h 1547"/>
                <a:gd name="T14" fmla="*/ 0 w 1389"/>
                <a:gd name="T15" fmla="*/ 954 h 1547"/>
                <a:gd name="T16" fmla="*/ 514 w 1389"/>
                <a:gd name="T17" fmla="*/ 1547 h 1547"/>
                <a:gd name="T18" fmla="*/ 1010 w 1389"/>
                <a:gd name="T19" fmla="*/ 1306 h 1547"/>
                <a:gd name="T20" fmla="*/ 1016 w 1389"/>
                <a:gd name="T21" fmla="*/ 1306 h 1547"/>
                <a:gd name="T22" fmla="*/ 1016 w 1389"/>
                <a:gd name="T23" fmla="*/ 1512 h 1547"/>
                <a:gd name="T24" fmla="*/ 1389 w 1389"/>
                <a:gd name="T25" fmla="*/ 1512 h 1547"/>
                <a:gd name="T26" fmla="*/ 1389 w 1389"/>
                <a:gd name="T27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9" h="1547">
                  <a:moveTo>
                    <a:pt x="1389" y="0"/>
                  </a:moveTo>
                  <a:lnTo>
                    <a:pt x="995" y="0"/>
                  </a:lnTo>
                  <a:lnTo>
                    <a:pt x="995" y="739"/>
                  </a:lnTo>
                  <a:cubicBezTo>
                    <a:pt x="995" y="933"/>
                    <a:pt x="934" y="1241"/>
                    <a:pt x="649" y="1241"/>
                  </a:cubicBezTo>
                  <a:cubicBezTo>
                    <a:pt x="397" y="1241"/>
                    <a:pt x="394" y="992"/>
                    <a:pt x="394" y="807"/>
                  </a:cubicBezTo>
                  <a:lnTo>
                    <a:pt x="394" y="0"/>
                  </a:lnTo>
                  <a:lnTo>
                    <a:pt x="0" y="0"/>
                  </a:lnTo>
                  <a:lnTo>
                    <a:pt x="0" y="954"/>
                  </a:lnTo>
                  <a:cubicBezTo>
                    <a:pt x="0" y="1294"/>
                    <a:pt x="156" y="1547"/>
                    <a:pt x="514" y="1547"/>
                  </a:cubicBezTo>
                  <a:cubicBezTo>
                    <a:pt x="719" y="1547"/>
                    <a:pt x="890" y="1453"/>
                    <a:pt x="1010" y="1306"/>
                  </a:cubicBezTo>
                  <a:lnTo>
                    <a:pt x="1016" y="1306"/>
                  </a:lnTo>
                  <a:lnTo>
                    <a:pt x="1016" y="1512"/>
                  </a:lnTo>
                  <a:lnTo>
                    <a:pt x="1389" y="1512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30"/>
            <p:cNvSpPr>
              <a:spLocks/>
            </p:cNvSpPr>
            <p:nvPr userDrawn="1"/>
          </p:nvSpPr>
          <p:spPr bwMode="auto">
            <a:xfrm>
              <a:off x="855663" y="3716338"/>
              <a:ext cx="39688" cy="68263"/>
            </a:xfrm>
            <a:custGeom>
              <a:avLst/>
              <a:gdLst>
                <a:gd name="T0" fmla="*/ 0 w 889"/>
                <a:gd name="T1" fmla="*/ 1548 h 1548"/>
                <a:gd name="T2" fmla="*/ 393 w 889"/>
                <a:gd name="T3" fmla="*/ 1548 h 1548"/>
                <a:gd name="T4" fmla="*/ 393 w 889"/>
                <a:gd name="T5" fmla="*/ 993 h 1548"/>
                <a:gd name="T6" fmla="*/ 713 w 889"/>
                <a:gd name="T7" fmla="*/ 376 h 1548"/>
                <a:gd name="T8" fmla="*/ 889 w 889"/>
                <a:gd name="T9" fmla="*/ 408 h 1548"/>
                <a:gd name="T10" fmla="*/ 889 w 889"/>
                <a:gd name="T11" fmla="*/ 12 h 1548"/>
                <a:gd name="T12" fmla="*/ 769 w 889"/>
                <a:gd name="T13" fmla="*/ 0 h 1548"/>
                <a:gd name="T14" fmla="*/ 355 w 889"/>
                <a:gd name="T15" fmla="*/ 379 h 1548"/>
                <a:gd name="T16" fmla="*/ 349 w 889"/>
                <a:gd name="T17" fmla="*/ 379 h 1548"/>
                <a:gd name="T18" fmla="*/ 349 w 889"/>
                <a:gd name="T19" fmla="*/ 36 h 1548"/>
                <a:gd name="T20" fmla="*/ 0 w 889"/>
                <a:gd name="T21" fmla="*/ 36 h 1548"/>
                <a:gd name="T22" fmla="*/ 0 w 889"/>
                <a:gd name="T23" fmla="*/ 154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1548">
                  <a:moveTo>
                    <a:pt x="0" y="1548"/>
                  </a:moveTo>
                  <a:lnTo>
                    <a:pt x="393" y="1548"/>
                  </a:lnTo>
                  <a:lnTo>
                    <a:pt x="393" y="993"/>
                  </a:lnTo>
                  <a:cubicBezTo>
                    <a:pt x="393" y="775"/>
                    <a:pt x="393" y="376"/>
                    <a:pt x="713" y="376"/>
                  </a:cubicBezTo>
                  <a:cubicBezTo>
                    <a:pt x="784" y="376"/>
                    <a:pt x="854" y="388"/>
                    <a:pt x="889" y="408"/>
                  </a:cubicBezTo>
                  <a:lnTo>
                    <a:pt x="889" y="12"/>
                  </a:lnTo>
                  <a:cubicBezTo>
                    <a:pt x="848" y="0"/>
                    <a:pt x="807" y="0"/>
                    <a:pt x="769" y="0"/>
                  </a:cubicBezTo>
                  <a:cubicBezTo>
                    <a:pt x="534" y="0"/>
                    <a:pt x="373" y="238"/>
                    <a:pt x="355" y="379"/>
                  </a:cubicBezTo>
                  <a:lnTo>
                    <a:pt x="349" y="379"/>
                  </a:lnTo>
                  <a:lnTo>
                    <a:pt x="349" y="36"/>
                  </a:lnTo>
                  <a:lnTo>
                    <a:pt x="0" y="36"/>
                  </a:lnTo>
                  <a:lnTo>
                    <a:pt x="0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31"/>
            <p:cNvSpPr>
              <a:spLocks/>
            </p:cNvSpPr>
            <p:nvPr userDrawn="1"/>
          </p:nvSpPr>
          <p:spPr bwMode="auto">
            <a:xfrm>
              <a:off x="904875" y="3716338"/>
              <a:ext cx="39688" cy="68263"/>
            </a:xfrm>
            <a:custGeom>
              <a:avLst/>
              <a:gdLst>
                <a:gd name="T0" fmla="*/ 0 w 889"/>
                <a:gd name="T1" fmla="*/ 1548 h 1548"/>
                <a:gd name="T2" fmla="*/ 393 w 889"/>
                <a:gd name="T3" fmla="*/ 1548 h 1548"/>
                <a:gd name="T4" fmla="*/ 393 w 889"/>
                <a:gd name="T5" fmla="*/ 993 h 1548"/>
                <a:gd name="T6" fmla="*/ 713 w 889"/>
                <a:gd name="T7" fmla="*/ 376 h 1548"/>
                <a:gd name="T8" fmla="*/ 889 w 889"/>
                <a:gd name="T9" fmla="*/ 408 h 1548"/>
                <a:gd name="T10" fmla="*/ 889 w 889"/>
                <a:gd name="T11" fmla="*/ 12 h 1548"/>
                <a:gd name="T12" fmla="*/ 769 w 889"/>
                <a:gd name="T13" fmla="*/ 0 h 1548"/>
                <a:gd name="T14" fmla="*/ 355 w 889"/>
                <a:gd name="T15" fmla="*/ 379 h 1548"/>
                <a:gd name="T16" fmla="*/ 349 w 889"/>
                <a:gd name="T17" fmla="*/ 379 h 1548"/>
                <a:gd name="T18" fmla="*/ 349 w 889"/>
                <a:gd name="T19" fmla="*/ 36 h 1548"/>
                <a:gd name="T20" fmla="*/ 0 w 889"/>
                <a:gd name="T21" fmla="*/ 36 h 1548"/>
                <a:gd name="T22" fmla="*/ 0 w 889"/>
                <a:gd name="T23" fmla="*/ 154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1548">
                  <a:moveTo>
                    <a:pt x="0" y="1548"/>
                  </a:moveTo>
                  <a:lnTo>
                    <a:pt x="393" y="1548"/>
                  </a:lnTo>
                  <a:lnTo>
                    <a:pt x="393" y="993"/>
                  </a:lnTo>
                  <a:cubicBezTo>
                    <a:pt x="393" y="775"/>
                    <a:pt x="393" y="376"/>
                    <a:pt x="713" y="376"/>
                  </a:cubicBezTo>
                  <a:cubicBezTo>
                    <a:pt x="783" y="376"/>
                    <a:pt x="854" y="388"/>
                    <a:pt x="889" y="408"/>
                  </a:cubicBezTo>
                  <a:lnTo>
                    <a:pt x="889" y="12"/>
                  </a:lnTo>
                  <a:cubicBezTo>
                    <a:pt x="848" y="0"/>
                    <a:pt x="807" y="0"/>
                    <a:pt x="769" y="0"/>
                  </a:cubicBezTo>
                  <a:cubicBezTo>
                    <a:pt x="534" y="0"/>
                    <a:pt x="372" y="238"/>
                    <a:pt x="355" y="379"/>
                  </a:cubicBezTo>
                  <a:lnTo>
                    <a:pt x="349" y="379"/>
                  </a:lnTo>
                  <a:lnTo>
                    <a:pt x="349" y="36"/>
                  </a:lnTo>
                  <a:lnTo>
                    <a:pt x="0" y="36"/>
                  </a:lnTo>
                  <a:lnTo>
                    <a:pt x="0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32"/>
            <p:cNvSpPr>
              <a:spLocks noEditPoints="1"/>
            </p:cNvSpPr>
            <p:nvPr userDrawn="1"/>
          </p:nvSpPr>
          <p:spPr bwMode="auto">
            <a:xfrm>
              <a:off x="947738" y="3716338"/>
              <a:ext cx="61913" cy="69850"/>
            </a:xfrm>
            <a:custGeom>
              <a:avLst/>
              <a:gdLst>
                <a:gd name="T0" fmla="*/ 1309 w 1420"/>
                <a:gd name="T1" fmla="*/ 1142 h 1583"/>
                <a:gd name="T2" fmla="*/ 807 w 1420"/>
                <a:gd name="T3" fmla="*/ 1295 h 1583"/>
                <a:gd name="T4" fmla="*/ 375 w 1420"/>
                <a:gd name="T5" fmla="*/ 913 h 1583"/>
                <a:gd name="T6" fmla="*/ 1420 w 1420"/>
                <a:gd name="T7" fmla="*/ 913 h 1583"/>
                <a:gd name="T8" fmla="*/ 701 w 1420"/>
                <a:gd name="T9" fmla="*/ 0 h 1583"/>
                <a:gd name="T10" fmla="*/ 0 w 1420"/>
                <a:gd name="T11" fmla="*/ 799 h 1583"/>
                <a:gd name="T12" fmla="*/ 789 w 1420"/>
                <a:gd name="T13" fmla="*/ 1583 h 1583"/>
                <a:gd name="T14" fmla="*/ 1309 w 1420"/>
                <a:gd name="T15" fmla="*/ 1462 h 1583"/>
                <a:gd name="T16" fmla="*/ 1309 w 1420"/>
                <a:gd name="T17" fmla="*/ 1142 h 1583"/>
                <a:gd name="T18" fmla="*/ 375 w 1420"/>
                <a:gd name="T19" fmla="*/ 643 h 1583"/>
                <a:gd name="T20" fmla="*/ 725 w 1420"/>
                <a:gd name="T21" fmla="*/ 288 h 1583"/>
                <a:gd name="T22" fmla="*/ 1045 w 1420"/>
                <a:gd name="T23" fmla="*/ 643 h 1583"/>
                <a:gd name="T24" fmla="*/ 375 w 1420"/>
                <a:gd name="T25" fmla="*/ 643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0" h="1583">
                  <a:moveTo>
                    <a:pt x="1309" y="1142"/>
                  </a:moveTo>
                  <a:cubicBezTo>
                    <a:pt x="1162" y="1225"/>
                    <a:pt x="998" y="1295"/>
                    <a:pt x="807" y="1295"/>
                  </a:cubicBezTo>
                  <a:cubicBezTo>
                    <a:pt x="563" y="1295"/>
                    <a:pt x="393" y="1157"/>
                    <a:pt x="375" y="913"/>
                  </a:cubicBezTo>
                  <a:lnTo>
                    <a:pt x="1420" y="913"/>
                  </a:lnTo>
                  <a:cubicBezTo>
                    <a:pt x="1420" y="385"/>
                    <a:pt x="1262" y="0"/>
                    <a:pt x="701" y="0"/>
                  </a:cubicBezTo>
                  <a:cubicBezTo>
                    <a:pt x="231" y="0"/>
                    <a:pt x="0" y="362"/>
                    <a:pt x="0" y="799"/>
                  </a:cubicBezTo>
                  <a:cubicBezTo>
                    <a:pt x="0" y="1295"/>
                    <a:pt x="290" y="1583"/>
                    <a:pt x="789" y="1583"/>
                  </a:cubicBezTo>
                  <a:cubicBezTo>
                    <a:pt x="1001" y="1583"/>
                    <a:pt x="1165" y="1542"/>
                    <a:pt x="1309" y="1462"/>
                  </a:cubicBezTo>
                  <a:lnTo>
                    <a:pt x="1309" y="1142"/>
                  </a:lnTo>
                  <a:close/>
                  <a:moveTo>
                    <a:pt x="375" y="643"/>
                  </a:moveTo>
                  <a:cubicBezTo>
                    <a:pt x="393" y="441"/>
                    <a:pt x="504" y="288"/>
                    <a:pt x="725" y="288"/>
                  </a:cubicBezTo>
                  <a:cubicBezTo>
                    <a:pt x="945" y="288"/>
                    <a:pt x="1033" y="453"/>
                    <a:pt x="1045" y="643"/>
                  </a:cubicBezTo>
                  <a:lnTo>
                    <a:pt x="375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auto">
            <a:xfrm>
              <a:off x="1022350" y="3716338"/>
              <a:ext cx="60325" cy="68263"/>
            </a:xfrm>
            <a:custGeom>
              <a:avLst/>
              <a:gdLst>
                <a:gd name="T0" fmla="*/ 0 w 1388"/>
                <a:gd name="T1" fmla="*/ 1548 h 1548"/>
                <a:gd name="T2" fmla="*/ 393 w 1388"/>
                <a:gd name="T3" fmla="*/ 1548 h 1548"/>
                <a:gd name="T4" fmla="*/ 393 w 1388"/>
                <a:gd name="T5" fmla="*/ 808 h 1548"/>
                <a:gd name="T6" fmla="*/ 739 w 1388"/>
                <a:gd name="T7" fmla="*/ 306 h 1548"/>
                <a:gd name="T8" fmla="*/ 995 w 1388"/>
                <a:gd name="T9" fmla="*/ 740 h 1548"/>
                <a:gd name="T10" fmla="*/ 995 w 1388"/>
                <a:gd name="T11" fmla="*/ 1548 h 1548"/>
                <a:gd name="T12" fmla="*/ 1388 w 1388"/>
                <a:gd name="T13" fmla="*/ 1548 h 1548"/>
                <a:gd name="T14" fmla="*/ 1388 w 1388"/>
                <a:gd name="T15" fmla="*/ 593 h 1548"/>
                <a:gd name="T16" fmla="*/ 874 w 1388"/>
                <a:gd name="T17" fmla="*/ 0 h 1548"/>
                <a:gd name="T18" fmla="*/ 378 w 1388"/>
                <a:gd name="T19" fmla="*/ 241 h 1548"/>
                <a:gd name="T20" fmla="*/ 372 w 1388"/>
                <a:gd name="T21" fmla="*/ 241 h 1548"/>
                <a:gd name="T22" fmla="*/ 372 w 1388"/>
                <a:gd name="T23" fmla="*/ 36 h 1548"/>
                <a:gd name="T24" fmla="*/ 0 w 1388"/>
                <a:gd name="T25" fmla="*/ 36 h 1548"/>
                <a:gd name="T26" fmla="*/ 0 w 1388"/>
                <a:gd name="T27" fmla="*/ 154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8" h="1548">
                  <a:moveTo>
                    <a:pt x="0" y="1548"/>
                  </a:moveTo>
                  <a:lnTo>
                    <a:pt x="393" y="1548"/>
                  </a:lnTo>
                  <a:lnTo>
                    <a:pt x="393" y="808"/>
                  </a:lnTo>
                  <a:cubicBezTo>
                    <a:pt x="393" y="614"/>
                    <a:pt x="455" y="306"/>
                    <a:pt x="739" y="306"/>
                  </a:cubicBezTo>
                  <a:cubicBezTo>
                    <a:pt x="992" y="306"/>
                    <a:pt x="995" y="555"/>
                    <a:pt x="995" y="740"/>
                  </a:cubicBezTo>
                  <a:lnTo>
                    <a:pt x="995" y="1548"/>
                  </a:lnTo>
                  <a:lnTo>
                    <a:pt x="1388" y="1548"/>
                  </a:lnTo>
                  <a:lnTo>
                    <a:pt x="1388" y="593"/>
                  </a:lnTo>
                  <a:cubicBezTo>
                    <a:pt x="1388" y="253"/>
                    <a:pt x="1233" y="0"/>
                    <a:pt x="874" y="0"/>
                  </a:cubicBezTo>
                  <a:cubicBezTo>
                    <a:pt x="669" y="0"/>
                    <a:pt x="502" y="68"/>
                    <a:pt x="378" y="241"/>
                  </a:cubicBezTo>
                  <a:lnTo>
                    <a:pt x="372" y="241"/>
                  </a:lnTo>
                  <a:lnTo>
                    <a:pt x="372" y="36"/>
                  </a:lnTo>
                  <a:lnTo>
                    <a:pt x="0" y="36"/>
                  </a:lnTo>
                  <a:lnTo>
                    <a:pt x="0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auto">
            <a:xfrm>
              <a:off x="1096963" y="3716338"/>
              <a:ext cx="49213" cy="69850"/>
            </a:xfrm>
            <a:custGeom>
              <a:avLst/>
              <a:gdLst>
                <a:gd name="T0" fmla="*/ 1113 w 1139"/>
                <a:gd name="T1" fmla="*/ 50 h 1583"/>
                <a:gd name="T2" fmla="*/ 731 w 1139"/>
                <a:gd name="T3" fmla="*/ 0 h 1583"/>
                <a:gd name="T4" fmla="*/ 0 w 1139"/>
                <a:gd name="T5" fmla="*/ 784 h 1583"/>
                <a:gd name="T6" fmla="*/ 746 w 1139"/>
                <a:gd name="T7" fmla="*/ 1583 h 1583"/>
                <a:gd name="T8" fmla="*/ 1139 w 1139"/>
                <a:gd name="T9" fmla="*/ 1533 h 1583"/>
                <a:gd name="T10" fmla="*/ 1122 w 1139"/>
                <a:gd name="T11" fmla="*/ 1207 h 1583"/>
                <a:gd name="T12" fmla="*/ 819 w 1139"/>
                <a:gd name="T13" fmla="*/ 1277 h 1583"/>
                <a:gd name="T14" fmla="*/ 411 w 1139"/>
                <a:gd name="T15" fmla="*/ 784 h 1583"/>
                <a:gd name="T16" fmla="*/ 811 w 1139"/>
                <a:gd name="T17" fmla="*/ 306 h 1583"/>
                <a:gd name="T18" fmla="*/ 1078 w 1139"/>
                <a:gd name="T19" fmla="*/ 362 h 1583"/>
                <a:gd name="T20" fmla="*/ 1113 w 1139"/>
                <a:gd name="T21" fmla="*/ 5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1583">
                  <a:moveTo>
                    <a:pt x="1113" y="50"/>
                  </a:moveTo>
                  <a:cubicBezTo>
                    <a:pt x="1004" y="18"/>
                    <a:pt x="890" y="0"/>
                    <a:pt x="731" y="0"/>
                  </a:cubicBezTo>
                  <a:cubicBezTo>
                    <a:pt x="259" y="0"/>
                    <a:pt x="0" y="347"/>
                    <a:pt x="0" y="784"/>
                  </a:cubicBezTo>
                  <a:cubicBezTo>
                    <a:pt x="0" y="1245"/>
                    <a:pt x="250" y="1583"/>
                    <a:pt x="746" y="1583"/>
                  </a:cubicBezTo>
                  <a:cubicBezTo>
                    <a:pt x="907" y="1583"/>
                    <a:pt x="1025" y="1568"/>
                    <a:pt x="1139" y="1533"/>
                  </a:cubicBezTo>
                  <a:lnTo>
                    <a:pt x="1122" y="1207"/>
                  </a:lnTo>
                  <a:cubicBezTo>
                    <a:pt x="1054" y="1236"/>
                    <a:pt x="931" y="1277"/>
                    <a:pt x="819" y="1277"/>
                  </a:cubicBezTo>
                  <a:cubicBezTo>
                    <a:pt x="543" y="1277"/>
                    <a:pt x="411" y="1063"/>
                    <a:pt x="411" y="784"/>
                  </a:cubicBezTo>
                  <a:cubicBezTo>
                    <a:pt x="411" y="499"/>
                    <a:pt x="567" y="306"/>
                    <a:pt x="811" y="306"/>
                  </a:cubicBezTo>
                  <a:cubicBezTo>
                    <a:pt x="931" y="306"/>
                    <a:pt x="1007" y="329"/>
                    <a:pt x="1078" y="362"/>
                  </a:cubicBezTo>
                  <a:lnTo>
                    <a:pt x="111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auto">
            <a:xfrm>
              <a:off x="1149350" y="3717925"/>
              <a:ext cx="68263" cy="95250"/>
            </a:xfrm>
            <a:custGeom>
              <a:avLst/>
              <a:gdLst>
                <a:gd name="T0" fmla="*/ 435 w 1568"/>
                <a:gd name="T1" fmla="*/ 0 h 2163"/>
                <a:gd name="T2" fmla="*/ 0 w 1568"/>
                <a:gd name="T3" fmla="*/ 0 h 2163"/>
                <a:gd name="T4" fmla="*/ 579 w 1568"/>
                <a:gd name="T5" fmla="*/ 1588 h 2163"/>
                <a:gd name="T6" fmla="*/ 323 w 1568"/>
                <a:gd name="T7" fmla="*/ 1858 h 2163"/>
                <a:gd name="T8" fmla="*/ 121 w 1568"/>
                <a:gd name="T9" fmla="*/ 1831 h 2163"/>
                <a:gd name="T10" fmla="*/ 94 w 1568"/>
                <a:gd name="T11" fmla="*/ 2122 h 2163"/>
                <a:gd name="T12" fmla="*/ 373 w 1568"/>
                <a:gd name="T13" fmla="*/ 2163 h 2163"/>
                <a:gd name="T14" fmla="*/ 1001 w 1568"/>
                <a:gd name="T15" fmla="*/ 1500 h 2163"/>
                <a:gd name="T16" fmla="*/ 1568 w 1568"/>
                <a:gd name="T17" fmla="*/ 0 h 2163"/>
                <a:gd name="T18" fmla="*/ 1169 w 1568"/>
                <a:gd name="T19" fmla="*/ 0 h 2163"/>
                <a:gd name="T20" fmla="*/ 805 w 1568"/>
                <a:gd name="T21" fmla="*/ 1104 h 2163"/>
                <a:gd name="T22" fmla="*/ 799 w 1568"/>
                <a:gd name="T23" fmla="*/ 1104 h 2163"/>
                <a:gd name="T24" fmla="*/ 435 w 1568"/>
                <a:gd name="T25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8" h="2163">
                  <a:moveTo>
                    <a:pt x="435" y="0"/>
                  </a:moveTo>
                  <a:lnTo>
                    <a:pt x="0" y="0"/>
                  </a:lnTo>
                  <a:lnTo>
                    <a:pt x="579" y="1588"/>
                  </a:lnTo>
                  <a:cubicBezTo>
                    <a:pt x="579" y="1749"/>
                    <a:pt x="482" y="1858"/>
                    <a:pt x="323" y="1858"/>
                  </a:cubicBezTo>
                  <a:cubicBezTo>
                    <a:pt x="226" y="1858"/>
                    <a:pt x="171" y="1849"/>
                    <a:pt x="121" y="1831"/>
                  </a:cubicBezTo>
                  <a:lnTo>
                    <a:pt x="94" y="2122"/>
                  </a:lnTo>
                  <a:cubicBezTo>
                    <a:pt x="185" y="2148"/>
                    <a:pt x="279" y="2163"/>
                    <a:pt x="373" y="2163"/>
                  </a:cubicBezTo>
                  <a:cubicBezTo>
                    <a:pt x="784" y="2163"/>
                    <a:pt x="875" y="1834"/>
                    <a:pt x="1001" y="1500"/>
                  </a:cubicBezTo>
                  <a:lnTo>
                    <a:pt x="1568" y="0"/>
                  </a:lnTo>
                  <a:lnTo>
                    <a:pt x="1169" y="0"/>
                  </a:lnTo>
                  <a:lnTo>
                    <a:pt x="805" y="1104"/>
                  </a:lnTo>
                  <a:lnTo>
                    <a:pt x="799" y="1104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auto">
            <a:xfrm>
              <a:off x="1250950" y="3695700"/>
              <a:ext cx="69850" cy="88900"/>
            </a:xfrm>
            <a:custGeom>
              <a:avLst/>
              <a:gdLst>
                <a:gd name="T0" fmla="*/ 587 w 1585"/>
                <a:gd name="T1" fmla="*/ 2050 h 2050"/>
                <a:gd name="T2" fmla="*/ 998 w 1585"/>
                <a:gd name="T3" fmla="*/ 2050 h 2050"/>
                <a:gd name="T4" fmla="*/ 998 w 1585"/>
                <a:gd name="T5" fmla="*/ 323 h 2050"/>
                <a:gd name="T6" fmla="*/ 1585 w 1585"/>
                <a:gd name="T7" fmla="*/ 323 h 2050"/>
                <a:gd name="T8" fmla="*/ 1585 w 1585"/>
                <a:gd name="T9" fmla="*/ 0 h 2050"/>
                <a:gd name="T10" fmla="*/ 0 w 1585"/>
                <a:gd name="T11" fmla="*/ 0 h 2050"/>
                <a:gd name="T12" fmla="*/ 0 w 1585"/>
                <a:gd name="T13" fmla="*/ 323 h 2050"/>
                <a:gd name="T14" fmla="*/ 587 w 1585"/>
                <a:gd name="T15" fmla="*/ 323 h 2050"/>
                <a:gd name="T16" fmla="*/ 587 w 1585"/>
                <a:gd name="T17" fmla="*/ 2050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5" h="2050">
                  <a:moveTo>
                    <a:pt x="587" y="2050"/>
                  </a:moveTo>
                  <a:lnTo>
                    <a:pt x="998" y="2050"/>
                  </a:lnTo>
                  <a:lnTo>
                    <a:pt x="998" y="323"/>
                  </a:lnTo>
                  <a:lnTo>
                    <a:pt x="1585" y="323"/>
                  </a:lnTo>
                  <a:lnTo>
                    <a:pt x="1585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587" y="323"/>
                  </a:lnTo>
                  <a:lnTo>
                    <a:pt x="587" y="2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37"/>
            <p:cNvSpPr>
              <a:spLocks noEditPoints="1"/>
            </p:cNvSpPr>
            <p:nvPr userDrawn="1"/>
          </p:nvSpPr>
          <p:spPr bwMode="auto">
            <a:xfrm>
              <a:off x="1311275" y="3716338"/>
              <a:ext cx="61913" cy="69850"/>
            </a:xfrm>
            <a:custGeom>
              <a:avLst/>
              <a:gdLst>
                <a:gd name="T0" fmla="*/ 376 w 1421"/>
                <a:gd name="T1" fmla="*/ 643 h 1583"/>
                <a:gd name="T2" fmla="*/ 725 w 1421"/>
                <a:gd name="T3" fmla="*/ 288 h 1583"/>
                <a:gd name="T4" fmla="*/ 1045 w 1421"/>
                <a:gd name="T5" fmla="*/ 643 h 1583"/>
                <a:gd name="T6" fmla="*/ 376 w 1421"/>
                <a:gd name="T7" fmla="*/ 643 h 1583"/>
                <a:gd name="T8" fmla="*/ 1310 w 1421"/>
                <a:gd name="T9" fmla="*/ 1142 h 1583"/>
                <a:gd name="T10" fmla="*/ 808 w 1421"/>
                <a:gd name="T11" fmla="*/ 1295 h 1583"/>
                <a:gd name="T12" fmla="*/ 376 w 1421"/>
                <a:gd name="T13" fmla="*/ 913 h 1583"/>
                <a:gd name="T14" fmla="*/ 1421 w 1421"/>
                <a:gd name="T15" fmla="*/ 913 h 1583"/>
                <a:gd name="T16" fmla="*/ 702 w 1421"/>
                <a:gd name="T17" fmla="*/ 0 h 1583"/>
                <a:gd name="T18" fmla="*/ 0 w 1421"/>
                <a:gd name="T19" fmla="*/ 799 h 1583"/>
                <a:gd name="T20" fmla="*/ 790 w 1421"/>
                <a:gd name="T21" fmla="*/ 1583 h 1583"/>
                <a:gd name="T22" fmla="*/ 1310 w 1421"/>
                <a:gd name="T23" fmla="*/ 1462 h 1583"/>
                <a:gd name="T24" fmla="*/ 1310 w 1421"/>
                <a:gd name="T25" fmla="*/ 1142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1" h="1583">
                  <a:moveTo>
                    <a:pt x="376" y="643"/>
                  </a:moveTo>
                  <a:cubicBezTo>
                    <a:pt x="393" y="441"/>
                    <a:pt x="505" y="288"/>
                    <a:pt x="725" y="288"/>
                  </a:cubicBezTo>
                  <a:cubicBezTo>
                    <a:pt x="946" y="288"/>
                    <a:pt x="1034" y="453"/>
                    <a:pt x="1045" y="643"/>
                  </a:cubicBezTo>
                  <a:lnTo>
                    <a:pt x="376" y="643"/>
                  </a:lnTo>
                  <a:close/>
                  <a:moveTo>
                    <a:pt x="1310" y="1142"/>
                  </a:moveTo>
                  <a:cubicBezTo>
                    <a:pt x="1163" y="1225"/>
                    <a:pt x="998" y="1295"/>
                    <a:pt x="808" y="1295"/>
                  </a:cubicBezTo>
                  <a:cubicBezTo>
                    <a:pt x="564" y="1295"/>
                    <a:pt x="393" y="1157"/>
                    <a:pt x="376" y="913"/>
                  </a:cubicBezTo>
                  <a:lnTo>
                    <a:pt x="1421" y="913"/>
                  </a:lnTo>
                  <a:cubicBezTo>
                    <a:pt x="1421" y="385"/>
                    <a:pt x="1263" y="0"/>
                    <a:pt x="702" y="0"/>
                  </a:cubicBezTo>
                  <a:cubicBezTo>
                    <a:pt x="232" y="0"/>
                    <a:pt x="0" y="362"/>
                    <a:pt x="0" y="799"/>
                  </a:cubicBezTo>
                  <a:cubicBezTo>
                    <a:pt x="0" y="1295"/>
                    <a:pt x="291" y="1583"/>
                    <a:pt x="790" y="1583"/>
                  </a:cubicBezTo>
                  <a:cubicBezTo>
                    <a:pt x="1001" y="1583"/>
                    <a:pt x="1166" y="1542"/>
                    <a:pt x="1310" y="1462"/>
                  </a:cubicBezTo>
                  <a:lnTo>
                    <a:pt x="1310" y="1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38"/>
            <p:cNvSpPr>
              <a:spLocks/>
            </p:cNvSpPr>
            <p:nvPr userDrawn="1"/>
          </p:nvSpPr>
          <p:spPr bwMode="auto">
            <a:xfrm>
              <a:off x="1382713" y="3716338"/>
              <a:ext cx="49213" cy="69850"/>
            </a:xfrm>
            <a:custGeom>
              <a:avLst/>
              <a:gdLst>
                <a:gd name="T0" fmla="*/ 1113 w 1139"/>
                <a:gd name="T1" fmla="*/ 50 h 1583"/>
                <a:gd name="T2" fmla="*/ 731 w 1139"/>
                <a:gd name="T3" fmla="*/ 0 h 1583"/>
                <a:gd name="T4" fmla="*/ 0 w 1139"/>
                <a:gd name="T5" fmla="*/ 784 h 1583"/>
                <a:gd name="T6" fmla="*/ 746 w 1139"/>
                <a:gd name="T7" fmla="*/ 1583 h 1583"/>
                <a:gd name="T8" fmla="*/ 1139 w 1139"/>
                <a:gd name="T9" fmla="*/ 1533 h 1583"/>
                <a:gd name="T10" fmla="*/ 1122 w 1139"/>
                <a:gd name="T11" fmla="*/ 1207 h 1583"/>
                <a:gd name="T12" fmla="*/ 820 w 1139"/>
                <a:gd name="T13" fmla="*/ 1277 h 1583"/>
                <a:gd name="T14" fmla="*/ 411 w 1139"/>
                <a:gd name="T15" fmla="*/ 784 h 1583"/>
                <a:gd name="T16" fmla="*/ 811 w 1139"/>
                <a:gd name="T17" fmla="*/ 306 h 1583"/>
                <a:gd name="T18" fmla="*/ 1078 w 1139"/>
                <a:gd name="T19" fmla="*/ 362 h 1583"/>
                <a:gd name="T20" fmla="*/ 1113 w 1139"/>
                <a:gd name="T21" fmla="*/ 5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1583">
                  <a:moveTo>
                    <a:pt x="1113" y="50"/>
                  </a:moveTo>
                  <a:cubicBezTo>
                    <a:pt x="1004" y="18"/>
                    <a:pt x="890" y="0"/>
                    <a:pt x="731" y="0"/>
                  </a:cubicBezTo>
                  <a:cubicBezTo>
                    <a:pt x="259" y="0"/>
                    <a:pt x="0" y="347"/>
                    <a:pt x="0" y="784"/>
                  </a:cubicBezTo>
                  <a:cubicBezTo>
                    <a:pt x="0" y="1245"/>
                    <a:pt x="250" y="1583"/>
                    <a:pt x="746" y="1583"/>
                  </a:cubicBezTo>
                  <a:cubicBezTo>
                    <a:pt x="907" y="1583"/>
                    <a:pt x="1025" y="1568"/>
                    <a:pt x="1139" y="1533"/>
                  </a:cubicBezTo>
                  <a:lnTo>
                    <a:pt x="1122" y="1207"/>
                  </a:lnTo>
                  <a:cubicBezTo>
                    <a:pt x="1054" y="1236"/>
                    <a:pt x="931" y="1277"/>
                    <a:pt x="820" y="1277"/>
                  </a:cubicBezTo>
                  <a:cubicBezTo>
                    <a:pt x="544" y="1277"/>
                    <a:pt x="411" y="1063"/>
                    <a:pt x="411" y="784"/>
                  </a:cubicBezTo>
                  <a:cubicBezTo>
                    <a:pt x="411" y="499"/>
                    <a:pt x="567" y="306"/>
                    <a:pt x="811" y="306"/>
                  </a:cubicBezTo>
                  <a:cubicBezTo>
                    <a:pt x="931" y="306"/>
                    <a:pt x="1007" y="329"/>
                    <a:pt x="1078" y="362"/>
                  </a:cubicBezTo>
                  <a:lnTo>
                    <a:pt x="111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39"/>
            <p:cNvSpPr>
              <a:spLocks/>
            </p:cNvSpPr>
            <p:nvPr userDrawn="1"/>
          </p:nvSpPr>
          <p:spPr bwMode="auto">
            <a:xfrm>
              <a:off x="1443038" y="3690938"/>
              <a:ext cx="60325" cy="93663"/>
            </a:xfrm>
            <a:custGeom>
              <a:avLst/>
              <a:gdLst>
                <a:gd name="T0" fmla="*/ 0 w 1388"/>
                <a:gd name="T1" fmla="*/ 2162 h 2162"/>
                <a:gd name="T2" fmla="*/ 393 w 1388"/>
                <a:gd name="T3" fmla="*/ 2162 h 2162"/>
                <a:gd name="T4" fmla="*/ 393 w 1388"/>
                <a:gd name="T5" fmla="*/ 1422 h 2162"/>
                <a:gd name="T6" fmla="*/ 739 w 1388"/>
                <a:gd name="T7" fmla="*/ 920 h 2162"/>
                <a:gd name="T8" fmla="*/ 995 w 1388"/>
                <a:gd name="T9" fmla="*/ 1354 h 2162"/>
                <a:gd name="T10" fmla="*/ 995 w 1388"/>
                <a:gd name="T11" fmla="*/ 2162 h 2162"/>
                <a:gd name="T12" fmla="*/ 1388 w 1388"/>
                <a:gd name="T13" fmla="*/ 2162 h 2162"/>
                <a:gd name="T14" fmla="*/ 1388 w 1388"/>
                <a:gd name="T15" fmla="*/ 1207 h 2162"/>
                <a:gd name="T16" fmla="*/ 874 w 1388"/>
                <a:gd name="T17" fmla="*/ 614 h 2162"/>
                <a:gd name="T18" fmla="*/ 399 w 1388"/>
                <a:gd name="T19" fmla="*/ 855 h 2162"/>
                <a:gd name="T20" fmla="*/ 393 w 1388"/>
                <a:gd name="T21" fmla="*/ 855 h 2162"/>
                <a:gd name="T22" fmla="*/ 393 w 1388"/>
                <a:gd name="T23" fmla="*/ 0 h 2162"/>
                <a:gd name="T24" fmla="*/ 0 w 1388"/>
                <a:gd name="T25" fmla="*/ 0 h 2162"/>
                <a:gd name="T26" fmla="*/ 0 w 1388"/>
                <a:gd name="T27" fmla="*/ 216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8" h="2162">
                  <a:moveTo>
                    <a:pt x="0" y="2162"/>
                  </a:moveTo>
                  <a:lnTo>
                    <a:pt x="393" y="2162"/>
                  </a:lnTo>
                  <a:lnTo>
                    <a:pt x="393" y="1422"/>
                  </a:lnTo>
                  <a:cubicBezTo>
                    <a:pt x="393" y="1228"/>
                    <a:pt x="455" y="920"/>
                    <a:pt x="739" y="920"/>
                  </a:cubicBezTo>
                  <a:cubicBezTo>
                    <a:pt x="992" y="920"/>
                    <a:pt x="995" y="1169"/>
                    <a:pt x="995" y="1354"/>
                  </a:cubicBezTo>
                  <a:lnTo>
                    <a:pt x="995" y="2162"/>
                  </a:lnTo>
                  <a:lnTo>
                    <a:pt x="1388" y="2162"/>
                  </a:lnTo>
                  <a:lnTo>
                    <a:pt x="1388" y="1207"/>
                  </a:lnTo>
                  <a:cubicBezTo>
                    <a:pt x="1388" y="867"/>
                    <a:pt x="1232" y="614"/>
                    <a:pt x="874" y="614"/>
                  </a:cubicBezTo>
                  <a:cubicBezTo>
                    <a:pt x="669" y="614"/>
                    <a:pt x="498" y="708"/>
                    <a:pt x="399" y="855"/>
                  </a:cubicBezTo>
                  <a:lnTo>
                    <a:pt x="393" y="855"/>
                  </a:lnTo>
                  <a:lnTo>
                    <a:pt x="393" y="0"/>
                  </a:lnTo>
                  <a:lnTo>
                    <a:pt x="0" y="0"/>
                  </a:lnTo>
                  <a:lnTo>
                    <a:pt x="0" y="2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40"/>
            <p:cNvSpPr>
              <a:spLocks/>
            </p:cNvSpPr>
            <p:nvPr userDrawn="1"/>
          </p:nvSpPr>
          <p:spPr bwMode="auto">
            <a:xfrm>
              <a:off x="1520825" y="3716338"/>
              <a:ext cx="60325" cy="68263"/>
            </a:xfrm>
            <a:custGeom>
              <a:avLst/>
              <a:gdLst>
                <a:gd name="T0" fmla="*/ 0 w 1389"/>
                <a:gd name="T1" fmla="*/ 1548 h 1548"/>
                <a:gd name="T2" fmla="*/ 393 w 1389"/>
                <a:gd name="T3" fmla="*/ 1548 h 1548"/>
                <a:gd name="T4" fmla="*/ 393 w 1389"/>
                <a:gd name="T5" fmla="*/ 808 h 1548"/>
                <a:gd name="T6" fmla="*/ 740 w 1389"/>
                <a:gd name="T7" fmla="*/ 306 h 1548"/>
                <a:gd name="T8" fmla="*/ 995 w 1389"/>
                <a:gd name="T9" fmla="*/ 740 h 1548"/>
                <a:gd name="T10" fmla="*/ 995 w 1389"/>
                <a:gd name="T11" fmla="*/ 1548 h 1548"/>
                <a:gd name="T12" fmla="*/ 1389 w 1389"/>
                <a:gd name="T13" fmla="*/ 1548 h 1548"/>
                <a:gd name="T14" fmla="*/ 1389 w 1389"/>
                <a:gd name="T15" fmla="*/ 593 h 1548"/>
                <a:gd name="T16" fmla="*/ 875 w 1389"/>
                <a:gd name="T17" fmla="*/ 0 h 1548"/>
                <a:gd name="T18" fmla="*/ 379 w 1389"/>
                <a:gd name="T19" fmla="*/ 241 h 1548"/>
                <a:gd name="T20" fmla="*/ 373 w 1389"/>
                <a:gd name="T21" fmla="*/ 241 h 1548"/>
                <a:gd name="T22" fmla="*/ 373 w 1389"/>
                <a:gd name="T23" fmla="*/ 36 h 1548"/>
                <a:gd name="T24" fmla="*/ 0 w 1389"/>
                <a:gd name="T25" fmla="*/ 36 h 1548"/>
                <a:gd name="T26" fmla="*/ 0 w 1389"/>
                <a:gd name="T27" fmla="*/ 154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9" h="1548">
                  <a:moveTo>
                    <a:pt x="0" y="1548"/>
                  </a:moveTo>
                  <a:lnTo>
                    <a:pt x="393" y="1548"/>
                  </a:lnTo>
                  <a:lnTo>
                    <a:pt x="393" y="808"/>
                  </a:lnTo>
                  <a:cubicBezTo>
                    <a:pt x="393" y="614"/>
                    <a:pt x="455" y="306"/>
                    <a:pt x="740" y="306"/>
                  </a:cubicBezTo>
                  <a:cubicBezTo>
                    <a:pt x="992" y="306"/>
                    <a:pt x="995" y="555"/>
                    <a:pt x="995" y="740"/>
                  </a:cubicBezTo>
                  <a:lnTo>
                    <a:pt x="995" y="1548"/>
                  </a:lnTo>
                  <a:lnTo>
                    <a:pt x="1389" y="1548"/>
                  </a:lnTo>
                  <a:lnTo>
                    <a:pt x="1389" y="593"/>
                  </a:lnTo>
                  <a:cubicBezTo>
                    <a:pt x="1389" y="253"/>
                    <a:pt x="1233" y="0"/>
                    <a:pt x="875" y="0"/>
                  </a:cubicBezTo>
                  <a:cubicBezTo>
                    <a:pt x="669" y="0"/>
                    <a:pt x="502" y="68"/>
                    <a:pt x="379" y="241"/>
                  </a:cubicBezTo>
                  <a:lnTo>
                    <a:pt x="373" y="241"/>
                  </a:lnTo>
                  <a:lnTo>
                    <a:pt x="373" y="36"/>
                  </a:lnTo>
                  <a:lnTo>
                    <a:pt x="0" y="36"/>
                  </a:lnTo>
                  <a:lnTo>
                    <a:pt x="0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41"/>
            <p:cNvSpPr>
              <a:spLocks noEditPoints="1"/>
            </p:cNvSpPr>
            <p:nvPr userDrawn="1"/>
          </p:nvSpPr>
          <p:spPr bwMode="auto">
            <a:xfrm>
              <a:off x="1593850" y="3716338"/>
              <a:ext cx="69850" cy="69850"/>
            </a:xfrm>
            <a:custGeom>
              <a:avLst/>
              <a:gdLst>
                <a:gd name="T0" fmla="*/ 0 w 1582"/>
                <a:gd name="T1" fmla="*/ 802 h 1583"/>
                <a:gd name="T2" fmla="*/ 789 w 1582"/>
                <a:gd name="T3" fmla="*/ 1583 h 1583"/>
                <a:gd name="T4" fmla="*/ 1582 w 1582"/>
                <a:gd name="T5" fmla="*/ 802 h 1583"/>
                <a:gd name="T6" fmla="*/ 789 w 1582"/>
                <a:gd name="T7" fmla="*/ 0 h 1583"/>
                <a:gd name="T8" fmla="*/ 0 w 1582"/>
                <a:gd name="T9" fmla="*/ 802 h 1583"/>
                <a:gd name="T10" fmla="*/ 411 w 1582"/>
                <a:gd name="T11" fmla="*/ 755 h 1583"/>
                <a:gd name="T12" fmla="*/ 789 w 1582"/>
                <a:gd name="T13" fmla="*/ 306 h 1583"/>
                <a:gd name="T14" fmla="*/ 1171 w 1582"/>
                <a:gd name="T15" fmla="*/ 755 h 1583"/>
                <a:gd name="T16" fmla="*/ 789 w 1582"/>
                <a:gd name="T17" fmla="*/ 1277 h 1583"/>
                <a:gd name="T18" fmla="*/ 411 w 1582"/>
                <a:gd name="T19" fmla="*/ 755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2" h="1583">
                  <a:moveTo>
                    <a:pt x="0" y="802"/>
                  </a:moveTo>
                  <a:cubicBezTo>
                    <a:pt x="0" y="1236"/>
                    <a:pt x="291" y="1583"/>
                    <a:pt x="789" y="1583"/>
                  </a:cubicBezTo>
                  <a:cubicBezTo>
                    <a:pt x="1291" y="1583"/>
                    <a:pt x="1582" y="1236"/>
                    <a:pt x="1582" y="802"/>
                  </a:cubicBezTo>
                  <a:cubicBezTo>
                    <a:pt x="1582" y="303"/>
                    <a:pt x="1239" y="0"/>
                    <a:pt x="789" y="0"/>
                  </a:cubicBezTo>
                  <a:cubicBezTo>
                    <a:pt x="343" y="0"/>
                    <a:pt x="0" y="303"/>
                    <a:pt x="0" y="802"/>
                  </a:cubicBezTo>
                  <a:close/>
                  <a:moveTo>
                    <a:pt x="411" y="755"/>
                  </a:moveTo>
                  <a:cubicBezTo>
                    <a:pt x="411" y="529"/>
                    <a:pt x="534" y="306"/>
                    <a:pt x="789" y="306"/>
                  </a:cubicBezTo>
                  <a:cubicBezTo>
                    <a:pt x="1048" y="306"/>
                    <a:pt x="1171" y="523"/>
                    <a:pt x="1171" y="755"/>
                  </a:cubicBezTo>
                  <a:cubicBezTo>
                    <a:pt x="1171" y="1007"/>
                    <a:pt x="1092" y="1277"/>
                    <a:pt x="789" y="1277"/>
                  </a:cubicBezTo>
                  <a:cubicBezTo>
                    <a:pt x="490" y="1277"/>
                    <a:pt x="411" y="1004"/>
                    <a:pt x="411" y="7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Rectangle 42"/>
            <p:cNvSpPr>
              <a:spLocks noChangeArrowheads="1"/>
            </p:cNvSpPr>
            <p:nvPr userDrawn="1"/>
          </p:nvSpPr>
          <p:spPr bwMode="auto">
            <a:xfrm>
              <a:off x="1676400" y="3690938"/>
              <a:ext cx="17463" cy="936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43"/>
            <p:cNvSpPr>
              <a:spLocks noEditPoints="1"/>
            </p:cNvSpPr>
            <p:nvPr userDrawn="1"/>
          </p:nvSpPr>
          <p:spPr bwMode="auto">
            <a:xfrm>
              <a:off x="1708150" y="3716338"/>
              <a:ext cx="68263" cy="69850"/>
            </a:xfrm>
            <a:custGeom>
              <a:avLst/>
              <a:gdLst>
                <a:gd name="T0" fmla="*/ 411 w 1582"/>
                <a:gd name="T1" fmla="*/ 755 h 1583"/>
                <a:gd name="T2" fmla="*/ 789 w 1582"/>
                <a:gd name="T3" fmla="*/ 306 h 1583"/>
                <a:gd name="T4" fmla="*/ 1171 w 1582"/>
                <a:gd name="T5" fmla="*/ 755 h 1583"/>
                <a:gd name="T6" fmla="*/ 789 w 1582"/>
                <a:gd name="T7" fmla="*/ 1277 h 1583"/>
                <a:gd name="T8" fmla="*/ 411 w 1582"/>
                <a:gd name="T9" fmla="*/ 755 h 1583"/>
                <a:gd name="T10" fmla="*/ 0 w 1582"/>
                <a:gd name="T11" fmla="*/ 802 h 1583"/>
                <a:gd name="T12" fmla="*/ 789 w 1582"/>
                <a:gd name="T13" fmla="*/ 1583 h 1583"/>
                <a:gd name="T14" fmla="*/ 1582 w 1582"/>
                <a:gd name="T15" fmla="*/ 802 h 1583"/>
                <a:gd name="T16" fmla="*/ 789 w 1582"/>
                <a:gd name="T17" fmla="*/ 0 h 1583"/>
                <a:gd name="T18" fmla="*/ 0 w 1582"/>
                <a:gd name="T19" fmla="*/ 802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2" h="1583">
                  <a:moveTo>
                    <a:pt x="411" y="755"/>
                  </a:moveTo>
                  <a:cubicBezTo>
                    <a:pt x="411" y="529"/>
                    <a:pt x="534" y="306"/>
                    <a:pt x="789" y="306"/>
                  </a:cubicBezTo>
                  <a:cubicBezTo>
                    <a:pt x="1047" y="306"/>
                    <a:pt x="1171" y="523"/>
                    <a:pt x="1171" y="755"/>
                  </a:cubicBezTo>
                  <a:cubicBezTo>
                    <a:pt x="1171" y="1007"/>
                    <a:pt x="1091" y="1277"/>
                    <a:pt x="789" y="1277"/>
                  </a:cubicBezTo>
                  <a:cubicBezTo>
                    <a:pt x="490" y="1277"/>
                    <a:pt x="411" y="1004"/>
                    <a:pt x="411" y="755"/>
                  </a:cubicBezTo>
                  <a:close/>
                  <a:moveTo>
                    <a:pt x="0" y="802"/>
                  </a:moveTo>
                  <a:cubicBezTo>
                    <a:pt x="0" y="1236"/>
                    <a:pt x="290" y="1583"/>
                    <a:pt x="789" y="1583"/>
                  </a:cubicBezTo>
                  <a:cubicBezTo>
                    <a:pt x="1291" y="1583"/>
                    <a:pt x="1582" y="1236"/>
                    <a:pt x="1582" y="802"/>
                  </a:cubicBezTo>
                  <a:cubicBezTo>
                    <a:pt x="1582" y="303"/>
                    <a:pt x="1238" y="0"/>
                    <a:pt x="789" y="0"/>
                  </a:cubicBezTo>
                  <a:cubicBezTo>
                    <a:pt x="343" y="0"/>
                    <a:pt x="0" y="303"/>
                    <a:pt x="0" y="8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44"/>
            <p:cNvSpPr>
              <a:spLocks noEditPoints="1"/>
            </p:cNvSpPr>
            <p:nvPr userDrawn="1"/>
          </p:nvSpPr>
          <p:spPr bwMode="auto">
            <a:xfrm>
              <a:off x="1784350" y="3716338"/>
              <a:ext cx="65088" cy="96838"/>
            </a:xfrm>
            <a:custGeom>
              <a:avLst/>
              <a:gdLst>
                <a:gd name="T0" fmla="*/ 746 w 1485"/>
                <a:gd name="T1" fmla="*/ 1242 h 2199"/>
                <a:gd name="T2" fmla="*/ 411 w 1485"/>
                <a:gd name="T3" fmla="*/ 784 h 2199"/>
                <a:gd name="T4" fmla="*/ 764 w 1485"/>
                <a:gd name="T5" fmla="*/ 306 h 2199"/>
                <a:gd name="T6" fmla="*/ 1092 w 1485"/>
                <a:gd name="T7" fmla="*/ 775 h 2199"/>
                <a:gd name="T8" fmla="*/ 746 w 1485"/>
                <a:gd name="T9" fmla="*/ 1242 h 2199"/>
                <a:gd name="T10" fmla="*/ 1110 w 1485"/>
                <a:gd name="T11" fmla="*/ 36 h 2199"/>
                <a:gd name="T12" fmla="*/ 1110 w 1485"/>
                <a:gd name="T13" fmla="*/ 241 h 2199"/>
                <a:gd name="T14" fmla="*/ 1104 w 1485"/>
                <a:gd name="T15" fmla="*/ 241 h 2199"/>
                <a:gd name="T16" fmla="*/ 640 w 1485"/>
                <a:gd name="T17" fmla="*/ 0 h 2199"/>
                <a:gd name="T18" fmla="*/ 0 w 1485"/>
                <a:gd name="T19" fmla="*/ 784 h 2199"/>
                <a:gd name="T20" fmla="*/ 617 w 1485"/>
                <a:gd name="T21" fmla="*/ 1548 h 2199"/>
                <a:gd name="T22" fmla="*/ 1086 w 1485"/>
                <a:gd name="T23" fmla="*/ 1307 h 2199"/>
                <a:gd name="T24" fmla="*/ 1092 w 1485"/>
                <a:gd name="T25" fmla="*/ 1307 h 2199"/>
                <a:gd name="T26" fmla="*/ 637 w 1485"/>
                <a:gd name="T27" fmla="*/ 1894 h 2199"/>
                <a:gd name="T28" fmla="*/ 197 w 1485"/>
                <a:gd name="T29" fmla="*/ 1762 h 2199"/>
                <a:gd name="T30" fmla="*/ 165 w 1485"/>
                <a:gd name="T31" fmla="*/ 2096 h 2199"/>
                <a:gd name="T32" fmla="*/ 687 w 1485"/>
                <a:gd name="T33" fmla="*/ 2199 h 2199"/>
                <a:gd name="T34" fmla="*/ 1485 w 1485"/>
                <a:gd name="T35" fmla="*/ 1401 h 2199"/>
                <a:gd name="T36" fmla="*/ 1485 w 1485"/>
                <a:gd name="T37" fmla="*/ 36 h 2199"/>
                <a:gd name="T38" fmla="*/ 1110 w 1485"/>
                <a:gd name="T39" fmla="*/ 36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5" h="2199">
                  <a:moveTo>
                    <a:pt x="746" y="1242"/>
                  </a:moveTo>
                  <a:cubicBezTo>
                    <a:pt x="520" y="1242"/>
                    <a:pt x="411" y="990"/>
                    <a:pt x="411" y="784"/>
                  </a:cubicBezTo>
                  <a:cubicBezTo>
                    <a:pt x="411" y="552"/>
                    <a:pt x="496" y="306"/>
                    <a:pt x="764" y="306"/>
                  </a:cubicBezTo>
                  <a:cubicBezTo>
                    <a:pt x="992" y="306"/>
                    <a:pt x="1092" y="517"/>
                    <a:pt x="1092" y="775"/>
                  </a:cubicBezTo>
                  <a:cubicBezTo>
                    <a:pt x="1092" y="1028"/>
                    <a:pt x="992" y="1242"/>
                    <a:pt x="746" y="1242"/>
                  </a:cubicBezTo>
                  <a:close/>
                  <a:moveTo>
                    <a:pt x="1110" y="36"/>
                  </a:moveTo>
                  <a:lnTo>
                    <a:pt x="1110" y="241"/>
                  </a:lnTo>
                  <a:lnTo>
                    <a:pt x="1104" y="241"/>
                  </a:lnTo>
                  <a:cubicBezTo>
                    <a:pt x="996" y="68"/>
                    <a:pt x="840" y="0"/>
                    <a:pt x="640" y="0"/>
                  </a:cubicBezTo>
                  <a:cubicBezTo>
                    <a:pt x="188" y="0"/>
                    <a:pt x="0" y="420"/>
                    <a:pt x="0" y="784"/>
                  </a:cubicBezTo>
                  <a:cubicBezTo>
                    <a:pt x="0" y="1189"/>
                    <a:pt x="171" y="1548"/>
                    <a:pt x="617" y="1548"/>
                  </a:cubicBezTo>
                  <a:cubicBezTo>
                    <a:pt x="837" y="1548"/>
                    <a:pt x="1013" y="1436"/>
                    <a:pt x="1086" y="1307"/>
                  </a:cubicBezTo>
                  <a:lnTo>
                    <a:pt x="1092" y="1307"/>
                  </a:lnTo>
                  <a:cubicBezTo>
                    <a:pt x="1092" y="1568"/>
                    <a:pt x="1071" y="1894"/>
                    <a:pt x="637" y="1894"/>
                  </a:cubicBezTo>
                  <a:cubicBezTo>
                    <a:pt x="514" y="1894"/>
                    <a:pt x="317" y="1826"/>
                    <a:pt x="197" y="1762"/>
                  </a:cubicBezTo>
                  <a:lnTo>
                    <a:pt x="165" y="2096"/>
                  </a:lnTo>
                  <a:cubicBezTo>
                    <a:pt x="352" y="2176"/>
                    <a:pt x="532" y="2199"/>
                    <a:pt x="687" y="2199"/>
                  </a:cubicBezTo>
                  <a:cubicBezTo>
                    <a:pt x="1321" y="2199"/>
                    <a:pt x="1485" y="1812"/>
                    <a:pt x="1485" y="1401"/>
                  </a:cubicBezTo>
                  <a:lnTo>
                    <a:pt x="1485" y="36"/>
                  </a:lnTo>
                  <a:lnTo>
                    <a:pt x="111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45"/>
            <p:cNvSpPr>
              <a:spLocks/>
            </p:cNvSpPr>
            <p:nvPr userDrawn="1"/>
          </p:nvSpPr>
          <p:spPr bwMode="auto">
            <a:xfrm>
              <a:off x="1858963" y="3717925"/>
              <a:ext cx="68263" cy="95250"/>
            </a:xfrm>
            <a:custGeom>
              <a:avLst/>
              <a:gdLst>
                <a:gd name="T0" fmla="*/ 435 w 1568"/>
                <a:gd name="T1" fmla="*/ 0 h 2163"/>
                <a:gd name="T2" fmla="*/ 0 w 1568"/>
                <a:gd name="T3" fmla="*/ 0 h 2163"/>
                <a:gd name="T4" fmla="*/ 579 w 1568"/>
                <a:gd name="T5" fmla="*/ 1588 h 2163"/>
                <a:gd name="T6" fmla="*/ 323 w 1568"/>
                <a:gd name="T7" fmla="*/ 1858 h 2163"/>
                <a:gd name="T8" fmla="*/ 121 w 1568"/>
                <a:gd name="T9" fmla="*/ 1831 h 2163"/>
                <a:gd name="T10" fmla="*/ 95 w 1568"/>
                <a:gd name="T11" fmla="*/ 2122 h 2163"/>
                <a:gd name="T12" fmla="*/ 373 w 1568"/>
                <a:gd name="T13" fmla="*/ 2163 h 2163"/>
                <a:gd name="T14" fmla="*/ 1002 w 1568"/>
                <a:gd name="T15" fmla="*/ 1500 h 2163"/>
                <a:gd name="T16" fmla="*/ 1568 w 1568"/>
                <a:gd name="T17" fmla="*/ 0 h 2163"/>
                <a:gd name="T18" fmla="*/ 1169 w 1568"/>
                <a:gd name="T19" fmla="*/ 0 h 2163"/>
                <a:gd name="T20" fmla="*/ 805 w 1568"/>
                <a:gd name="T21" fmla="*/ 1104 h 2163"/>
                <a:gd name="T22" fmla="*/ 799 w 1568"/>
                <a:gd name="T23" fmla="*/ 1104 h 2163"/>
                <a:gd name="T24" fmla="*/ 435 w 1568"/>
                <a:gd name="T25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8" h="2163">
                  <a:moveTo>
                    <a:pt x="435" y="0"/>
                  </a:moveTo>
                  <a:lnTo>
                    <a:pt x="0" y="0"/>
                  </a:lnTo>
                  <a:lnTo>
                    <a:pt x="579" y="1588"/>
                  </a:lnTo>
                  <a:cubicBezTo>
                    <a:pt x="579" y="1749"/>
                    <a:pt x="482" y="1858"/>
                    <a:pt x="323" y="1858"/>
                  </a:cubicBezTo>
                  <a:cubicBezTo>
                    <a:pt x="227" y="1858"/>
                    <a:pt x="170" y="1849"/>
                    <a:pt x="121" y="1831"/>
                  </a:cubicBezTo>
                  <a:lnTo>
                    <a:pt x="95" y="2122"/>
                  </a:lnTo>
                  <a:cubicBezTo>
                    <a:pt x="185" y="2148"/>
                    <a:pt x="279" y="2163"/>
                    <a:pt x="373" y="2163"/>
                  </a:cubicBezTo>
                  <a:cubicBezTo>
                    <a:pt x="784" y="2163"/>
                    <a:pt x="875" y="1834"/>
                    <a:pt x="1002" y="1500"/>
                  </a:cubicBezTo>
                  <a:lnTo>
                    <a:pt x="1568" y="0"/>
                  </a:lnTo>
                  <a:lnTo>
                    <a:pt x="1169" y="0"/>
                  </a:lnTo>
                  <a:lnTo>
                    <a:pt x="805" y="1104"/>
                  </a:lnTo>
                  <a:lnTo>
                    <a:pt x="799" y="1104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46"/>
            <p:cNvSpPr>
              <a:spLocks noEditPoints="1"/>
            </p:cNvSpPr>
            <p:nvPr userDrawn="1"/>
          </p:nvSpPr>
          <p:spPr bwMode="auto">
            <a:xfrm>
              <a:off x="149225" y="3562350"/>
              <a:ext cx="455613" cy="228600"/>
            </a:xfrm>
            <a:custGeom>
              <a:avLst/>
              <a:gdLst>
                <a:gd name="T0" fmla="*/ 10526 w 10526"/>
                <a:gd name="T1" fmla="*/ 2631 h 5263"/>
                <a:gd name="T2" fmla="*/ 7891 w 10526"/>
                <a:gd name="T3" fmla="*/ 0 h 5263"/>
                <a:gd name="T4" fmla="*/ 4796 w 10526"/>
                <a:gd name="T5" fmla="*/ 0 h 5263"/>
                <a:gd name="T6" fmla="*/ 4796 w 10526"/>
                <a:gd name="T7" fmla="*/ 2165 h 5263"/>
                <a:gd name="T8" fmla="*/ 2632 w 10526"/>
                <a:gd name="T9" fmla="*/ 2165 h 5263"/>
                <a:gd name="T10" fmla="*/ 2632 w 10526"/>
                <a:gd name="T11" fmla="*/ 3098 h 5263"/>
                <a:gd name="T12" fmla="*/ 4796 w 10526"/>
                <a:gd name="T13" fmla="*/ 3098 h 5263"/>
                <a:gd name="T14" fmla="*/ 4796 w 10526"/>
                <a:gd name="T15" fmla="*/ 4330 h 5263"/>
                <a:gd name="T16" fmla="*/ 2634 w 10526"/>
                <a:gd name="T17" fmla="*/ 4330 h 5263"/>
                <a:gd name="T18" fmla="*/ 934 w 10526"/>
                <a:gd name="T19" fmla="*/ 2631 h 5263"/>
                <a:gd name="T20" fmla="*/ 2634 w 10526"/>
                <a:gd name="T21" fmla="*/ 933 h 5263"/>
                <a:gd name="T22" fmla="*/ 3715 w 10526"/>
                <a:gd name="T23" fmla="*/ 933 h 5263"/>
                <a:gd name="T24" fmla="*/ 3715 w 10526"/>
                <a:gd name="T25" fmla="*/ 0 h 5263"/>
                <a:gd name="T26" fmla="*/ 2634 w 10526"/>
                <a:gd name="T27" fmla="*/ 0 h 5263"/>
                <a:gd name="T28" fmla="*/ 0 w 10526"/>
                <a:gd name="T29" fmla="*/ 2631 h 5263"/>
                <a:gd name="T30" fmla="*/ 2634 w 10526"/>
                <a:gd name="T31" fmla="*/ 5263 h 5263"/>
                <a:gd name="T32" fmla="*/ 7891 w 10526"/>
                <a:gd name="T33" fmla="*/ 5263 h 5263"/>
                <a:gd name="T34" fmla="*/ 10526 w 10526"/>
                <a:gd name="T35" fmla="*/ 2631 h 5263"/>
                <a:gd name="T36" fmla="*/ 7891 w 10526"/>
                <a:gd name="T37" fmla="*/ 4330 h 5263"/>
                <a:gd name="T38" fmla="*/ 5730 w 10526"/>
                <a:gd name="T39" fmla="*/ 4330 h 5263"/>
                <a:gd name="T40" fmla="*/ 5730 w 10526"/>
                <a:gd name="T41" fmla="*/ 3098 h 5263"/>
                <a:gd name="T42" fmla="*/ 7894 w 10526"/>
                <a:gd name="T43" fmla="*/ 3098 h 5263"/>
                <a:gd name="T44" fmla="*/ 7894 w 10526"/>
                <a:gd name="T45" fmla="*/ 2165 h 5263"/>
                <a:gd name="T46" fmla="*/ 5730 w 10526"/>
                <a:gd name="T47" fmla="*/ 2165 h 5263"/>
                <a:gd name="T48" fmla="*/ 5730 w 10526"/>
                <a:gd name="T49" fmla="*/ 933 h 5263"/>
                <a:gd name="T50" fmla="*/ 7891 w 10526"/>
                <a:gd name="T51" fmla="*/ 933 h 5263"/>
                <a:gd name="T52" fmla="*/ 9591 w 10526"/>
                <a:gd name="T53" fmla="*/ 2631 h 5263"/>
                <a:gd name="T54" fmla="*/ 7891 w 10526"/>
                <a:gd name="T55" fmla="*/ 4330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26" h="5263">
                  <a:moveTo>
                    <a:pt x="10526" y="2631"/>
                  </a:moveTo>
                  <a:cubicBezTo>
                    <a:pt x="10526" y="1179"/>
                    <a:pt x="9346" y="0"/>
                    <a:pt x="7891" y="0"/>
                  </a:cubicBezTo>
                  <a:lnTo>
                    <a:pt x="4796" y="0"/>
                  </a:lnTo>
                  <a:lnTo>
                    <a:pt x="4796" y="2165"/>
                  </a:lnTo>
                  <a:lnTo>
                    <a:pt x="2632" y="2165"/>
                  </a:lnTo>
                  <a:lnTo>
                    <a:pt x="2632" y="3098"/>
                  </a:lnTo>
                  <a:lnTo>
                    <a:pt x="4796" y="3098"/>
                  </a:lnTo>
                  <a:lnTo>
                    <a:pt x="4796" y="4330"/>
                  </a:lnTo>
                  <a:lnTo>
                    <a:pt x="2634" y="4330"/>
                  </a:lnTo>
                  <a:cubicBezTo>
                    <a:pt x="1696" y="4330"/>
                    <a:pt x="934" y="3569"/>
                    <a:pt x="934" y="2631"/>
                  </a:cubicBezTo>
                  <a:cubicBezTo>
                    <a:pt x="934" y="1694"/>
                    <a:pt x="1696" y="933"/>
                    <a:pt x="2634" y="933"/>
                  </a:cubicBezTo>
                  <a:lnTo>
                    <a:pt x="3715" y="933"/>
                  </a:lnTo>
                  <a:lnTo>
                    <a:pt x="3715" y="0"/>
                  </a:lnTo>
                  <a:lnTo>
                    <a:pt x="2634" y="0"/>
                  </a:lnTo>
                  <a:cubicBezTo>
                    <a:pt x="1180" y="0"/>
                    <a:pt x="0" y="1179"/>
                    <a:pt x="0" y="2631"/>
                  </a:cubicBezTo>
                  <a:cubicBezTo>
                    <a:pt x="0" y="4066"/>
                    <a:pt x="1186" y="5263"/>
                    <a:pt x="2634" y="5263"/>
                  </a:cubicBezTo>
                  <a:lnTo>
                    <a:pt x="7891" y="5263"/>
                  </a:lnTo>
                  <a:cubicBezTo>
                    <a:pt x="9340" y="5263"/>
                    <a:pt x="10526" y="4075"/>
                    <a:pt x="10526" y="2631"/>
                  </a:cubicBezTo>
                  <a:close/>
                  <a:moveTo>
                    <a:pt x="7891" y="4330"/>
                  </a:moveTo>
                  <a:lnTo>
                    <a:pt x="5730" y="4330"/>
                  </a:lnTo>
                  <a:lnTo>
                    <a:pt x="5730" y="3098"/>
                  </a:lnTo>
                  <a:lnTo>
                    <a:pt x="7894" y="3098"/>
                  </a:lnTo>
                  <a:lnTo>
                    <a:pt x="7894" y="2165"/>
                  </a:lnTo>
                  <a:lnTo>
                    <a:pt x="5730" y="2165"/>
                  </a:lnTo>
                  <a:lnTo>
                    <a:pt x="5730" y="933"/>
                  </a:lnTo>
                  <a:lnTo>
                    <a:pt x="7891" y="933"/>
                  </a:lnTo>
                  <a:cubicBezTo>
                    <a:pt x="8830" y="933"/>
                    <a:pt x="9591" y="1694"/>
                    <a:pt x="9591" y="2631"/>
                  </a:cubicBezTo>
                  <a:cubicBezTo>
                    <a:pt x="9591" y="3569"/>
                    <a:pt x="8830" y="4330"/>
                    <a:pt x="7891" y="4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47"/>
            <p:cNvSpPr>
              <a:spLocks/>
            </p:cNvSpPr>
            <p:nvPr userDrawn="1"/>
          </p:nvSpPr>
          <p:spPr bwMode="auto">
            <a:xfrm>
              <a:off x="698500" y="3565525"/>
              <a:ext cx="77788" cy="92075"/>
            </a:xfrm>
            <a:custGeom>
              <a:avLst/>
              <a:gdLst>
                <a:gd name="T0" fmla="*/ 1727 w 1788"/>
                <a:gd name="T1" fmla="*/ 85 h 2120"/>
                <a:gd name="T2" fmla="*/ 1125 w 1788"/>
                <a:gd name="T3" fmla="*/ 0 h 2120"/>
                <a:gd name="T4" fmla="*/ 0 w 1788"/>
                <a:gd name="T5" fmla="*/ 1095 h 2120"/>
                <a:gd name="T6" fmla="*/ 1125 w 1788"/>
                <a:gd name="T7" fmla="*/ 2120 h 2120"/>
                <a:gd name="T8" fmla="*/ 1788 w 1788"/>
                <a:gd name="T9" fmla="*/ 2015 h 2120"/>
                <a:gd name="T10" fmla="*/ 1788 w 1788"/>
                <a:gd name="T11" fmla="*/ 910 h 2120"/>
                <a:gd name="T12" fmla="*/ 960 w 1788"/>
                <a:gd name="T13" fmla="*/ 910 h 2120"/>
                <a:gd name="T14" fmla="*/ 960 w 1788"/>
                <a:gd name="T15" fmla="*/ 1233 h 2120"/>
                <a:gd name="T16" fmla="*/ 1395 w 1788"/>
                <a:gd name="T17" fmla="*/ 1233 h 2120"/>
                <a:gd name="T18" fmla="*/ 1395 w 1788"/>
                <a:gd name="T19" fmla="*/ 1768 h 2120"/>
                <a:gd name="T20" fmla="*/ 1125 w 1788"/>
                <a:gd name="T21" fmla="*/ 1797 h 2120"/>
                <a:gd name="T22" fmla="*/ 429 w 1788"/>
                <a:gd name="T23" fmla="*/ 1066 h 2120"/>
                <a:gd name="T24" fmla="*/ 1172 w 1788"/>
                <a:gd name="T25" fmla="*/ 323 h 2120"/>
                <a:gd name="T26" fmla="*/ 1700 w 1788"/>
                <a:gd name="T27" fmla="*/ 432 h 2120"/>
                <a:gd name="T28" fmla="*/ 1727 w 1788"/>
                <a:gd name="T29" fmla="*/ 8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8" h="2120">
                  <a:moveTo>
                    <a:pt x="1727" y="85"/>
                  </a:moveTo>
                  <a:cubicBezTo>
                    <a:pt x="1551" y="32"/>
                    <a:pt x="1363" y="0"/>
                    <a:pt x="1125" y="0"/>
                  </a:cubicBezTo>
                  <a:cubicBezTo>
                    <a:pt x="429" y="0"/>
                    <a:pt x="0" y="394"/>
                    <a:pt x="0" y="1095"/>
                  </a:cubicBezTo>
                  <a:cubicBezTo>
                    <a:pt x="0" y="1789"/>
                    <a:pt x="461" y="2120"/>
                    <a:pt x="1125" y="2120"/>
                  </a:cubicBezTo>
                  <a:cubicBezTo>
                    <a:pt x="1345" y="2120"/>
                    <a:pt x="1571" y="2073"/>
                    <a:pt x="1788" y="2015"/>
                  </a:cubicBezTo>
                  <a:lnTo>
                    <a:pt x="1788" y="910"/>
                  </a:lnTo>
                  <a:lnTo>
                    <a:pt x="960" y="910"/>
                  </a:lnTo>
                  <a:lnTo>
                    <a:pt x="960" y="1233"/>
                  </a:lnTo>
                  <a:lnTo>
                    <a:pt x="1395" y="1233"/>
                  </a:lnTo>
                  <a:lnTo>
                    <a:pt x="1395" y="1768"/>
                  </a:lnTo>
                  <a:cubicBezTo>
                    <a:pt x="1324" y="1786"/>
                    <a:pt x="1236" y="1797"/>
                    <a:pt x="1125" y="1797"/>
                  </a:cubicBezTo>
                  <a:cubicBezTo>
                    <a:pt x="687" y="1797"/>
                    <a:pt x="429" y="1483"/>
                    <a:pt x="429" y="1066"/>
                  </a:cubicBezTo>
                  <a:cubicBezTo>
                    <a:pt x="429" y="646"/>
                    <a:pt x="693" y="323"/>
                    <a:pt x="1172" y="323"/>
                  </a:cubicBezTo>
                  <a:cubicBezTo>
                    <a:pt x="1336" y="323"/>
                    <a:pt x="1542" y="358"/>
                    <a:pt x="1700" y="432"/>
                  </a:cubicBezTo>
                  <a:lnTo>
                    <a:pt x="1727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48"/>
            <p:cNvSpPr>
              <a:spLocks noEditPoints="1"/>
            </p:cNvSpPr>
            <p:nvPr userDrawn="1"/>
          </p:nvSpPr>
          <p:spPr bwMode="auto">
            <a:xfrm>
              <a:off x="874713" y="3567113"/>
              <a:ext cx="76200" cy="88900"/>
            </a:xfrm>
            <a:custGeom>
              <a:avLst/>
              <a:gdLst>
                <a:gd name="T0" fmla="*/ 0 w 1744"/>
                <a:gd name="T1" fmla="*/ 2050 h 2050"/>
                <a:gd name="T2" fmla="*/ 561 w 1744"/>
                <a:gd name="T3" fmla="*/ 2050 h 2050"/>
                <a:gd name="T4" fmla="*/ 1744 w 1744"/>
                <a:gd name="T5" fmla="*/ 1025 h 2050"/>
                <a:gd name="T6" fmla="*/ 561 w 1744"/>
                <a:gd name="T7" fmla="*/ 0 h 2050"/>
                <a:gd name="T8" fmla="*/ 0 w 1744"/>
                <a:gd name="T9" fmla="*/ 0 h 2050"/>
                <a:gd name="T10" fmla="*/ 0 w 1744"/>
                <a:gd name="T11" fmla="*/ 2050 h 2050"/>
                <a:gd name="T12" fmla="*/ 411 w 1744"/>
                <a:gd name="T13" fmla="*/ 323 h 2050"/>
                <a:gd name="T14" fmla="*/ 640 w 1744"/>
                <a:gd name="T15" fmla="*/ 323 h 2050"/>
                <a:gd name="T16" fmla="*/ 1316 w 1744"/>
                <a:gd name="T17" fmla="*/ 1025 h 2050"/>
                <a:gd name="T18" fmla="*/ 640 w 1744"/>
                <a:gd name="T19" fmla="*/ 1727 h 2050"/>
                <a:gd name="T20" fmla="*/ 411 w 1744"/>
                <a:gd name="T21" fmla="*/ 1727 h 2050"/>
                <a:gd name="T22" fmla="*/ 411 w 1744"/>
                <a:gd name="T23" fmla="*/ 323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4" h="2050">
                  <a:moveTo>
                    <a:pt x="0" y="2050"/>
                  </a:moveTo>
                  <a:lnTo>
                    <a:pt x="561" y="2050"/>
                  </a:lnTo>
                  <a:cubicBezTo>
                    <a:pt x="1190" y="2050"/>
                    <a:pt x="1744" y="1839"/>
                    <a:pt x="1744" y="1025"/>
                  </a:cubicBezTo>
                  <a:cubicBezTo>
                    <a:pt x="1744" y="212"/>
                    <a:pt x="1189" y="0"/>
                    <a:pt x="561" y="0"/>
                  </a:cubicBezTo>
                  <a:lnTo>
                    <a:pt x="0" y="0"/>
                  </a:lnTo>
                  <a:lnTo>
                    <a:pt x="0" y="2050"/>
                  </a:lnTo>
                  <a:close/>
                  <a:moveTo>
                    <a:pt x="411" y="323"/>
                  </a:moveTo>
                  <a:lnTo>
                    <a:pt x="640" y="323"/>
                  </a:lnTo>
                  <a:cubicBezTo>
                    <a:pt x="984" y="323"/>
                    <a:pt x="1316" y="579"/>
                    <a:pt x="1316" y="1025"/>
                  </a:cubicBezTo>
                  <a:cubicBezTo>
                    <a:pt x="1316" y="1472"/>
                    <a:pt x="984" y="1727"/>
                    <a:pt x="640" y="1727"/>
                  </a:cubicBezTo>
                  <a:lnTo>
                    <a:pt x="411" y="1727"/>
                  </a:lnTo>
                  <a:lnTo>
                    <a:pt x="411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49"/>
            <p:cNvSpPr>
              <a:spLocks/>
            </p:cNvSpPr>
            <p:nvPr userDrawn="1"/>
          </p:nvSpPr>
          <p:spPr bwMode="auto">
            <a:xfrm>
              <a:off x="793750" y="3576638"/>
              <a:ext cx="63500" cy="65088"/>
            </a:xfrm>
            <a:custGeom>
              <a:avLst/>
              <a:gdLst>
                <a:gd name="T0" fmla="*/ 0 w 1489"/>
                <a:gd name="T1" fmla="*/ 846 h 1489"/>
                <a:gd name="T2" fmla="*/ 643 w 1489"/>
                <a:gd name="T3" fmla="*/ 846 h 1489"/>
                <a:gd name="T4" fmla="*/ 643 w 1489"/>
                <a:gd name="T5" fmla="*/ 1489 h 1489"/>
                <a:gd name="T6" fmla="*/ 846 w 1489"/>
                <a:gd name="T7" fmla="*/ 1489 h 1489"/>
                <a:gd name="T8" fmla="*/ 846 w 1489"/>
                <a:gd name="T9" fmla="*/ 846 h 1489"/>
                <a:gd name="T10" fmla="*/ 1489 w 1489"/>
                <a:gd name="T11" fmla="*/ 846 h 1489"/>
                <a:gd name="T12" fmla="*/ 1489 w 1489"/>
                <a:gd name="T13" fmla="*/ 644 h 1489"/>
                <a:gd name="T14" fmla="*/ 846 w 1489"/>
                <a:gd name="T15" fmla="*/ 644 h 1489"/>
                <a:gd name="T16" fmla="*/ 846 w 1489"/>
                <a:gd name="T17" fmla="*/ 0 h 1489"/>
                <a:gd name="T18" fmla="*/ 643 w 1489"/>
                <a:gd name="T19" fmla="*/ 0 h 1489"/>
                <a:gd name="T20" fmla="*/ 643 w 1489"/>
                <a:gd name="T21" fmla="*/ 644 h 1489"/>
                <a:gd name="T22" fmla="*/ 0 w 1489"/>
                <a:gd name="T23" fmla="*/ 644 h 1489"/>
                <a:gd name="T24" fmla="*/ 0 w 1489"/>
                <a:gd name="T25" fmla="*/ 84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9" h="1489">
                  <a:moveTo>
                    <a:pt x="0" y="846"/>
                  </a:moveTo>
                  <a:lnTo>
                    <a:pt x="643" y="846"/>
                  </a:lnTo>
                  <a:lnTo>
                    <a:pt x="643" y="1489"/>
                  </a:lnTo>
                  <a:lnTo>
                    <a:pt x="846" y="1489"/>
                  </a:lnTo>
                  <a:lnTo>
                    <a:pt x="846" y="846"/>
                  </a:lnTo>
                  <a:lnTo>
                    <a:pt x="1489" y="846"/>
                  </a:lnTo>
                  <a:lnTo>
                    <a:pt x="1489" y="644"/>
                  </a:lnTo>
                  <a:lnTo>
                    <a:pt x="846" y="644"/>
                  </a:lnTo>
                  <a:lnTo>
                    <a:pt x="846" y="0"/>
                  </a:lnTo>
                  <a:lnTo>
                    <a:pt x="643" y="0"/>
                  </a:lnTo>
                  <a:lnTo>
                    <a:pt x="643" y="644"/>
                  </a:lnTo>
                  <a:lnTo>
                    <a:pt x="0" y="644"/>
                  </a:lnTo>
                  <a:lnTo>
                    <a:pt x="0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3935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51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57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58" r:id="rId33"/>
    <p:sldLayoutId id="2147483659" r:id="rId34"/>
    <p:sldLayoutId id="2147483686" r:id="rId3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000"/>
        </a:lnSpc>
        <a:spcBef>
          <a:spcPts val="400"/>
        </a:spcBef>
        <a:spcAft>
          <a:spcPts val="4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000"/>
        </a:lnSpc>
        <a:spcBef>
          <a:spcPts val="400"/>
        </a:spcBef>
        <a:spcAft>
          <a:spcPts val="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000"/>
        </a:lnSpc>
        <a:spcBef>
          <a:spcPts val="200"/>
        </a:spcBef>
        <a:spcAft>
          <a:spcPts val="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0%D0%B7%D0%B8%D0%BB%D0%B8%D1%8F#cite_note-%D0%B4%D0%B0%D0%BD%D0%BD%D1%8B%D0%B5_%D0%9E%D0%9E%D0%9D-3" TargetMode="External"/><Relationship Id="rId2" Type="http://schemas.openxmlformats.org/officeDocument/2006/relationships/hyperlink" Target="https://ru.wikipedia.org/wiki/%D0%A2%D0%B5%D1%80%D1%80%D0%B8%D1%82%D0%BE%D1%80%D0%B8%D1%8F_%D0%B3%D0%BE%D1%81%D1%83%D0%B4%D0%B0%D1%80%D1%81%D1%82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ru.wikipedia.org/wiki/%D0%A1%D0%BF%D0%B8%D1%81%D0%BE%D0%BA_%D0%B3%D0%BE%D1%81%D1%83%D0%B4%D0%B0%D1%80%D1%81%D1%82%D0%B2_%D0%B8_%D0%B7%D0%B0%D0%B2%D0%B8%D1%81%D0%B8%D0%BC%D1%8B%D1%85_%D1%82%D0%B5%D1%80%D1%80%D0%B8%D1%82%D0%BE%D1%80%D0%B8%D0%B9_%D0%BF%D0%BE_%D0%BF%D0%BB%D0%BE%D1%89%D0%B0%D0%B4%D0%B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ru.wikipedia.org/wiki/%D0%A2%D0%B5%D1%80%D1%80%D0%B8%D1%82%D0%BE%D1%80%D0%B8%D1%8F_%D0%B3%D0%BE%D1%81%D1%83%D0%B4%D0%B0%D1%80%D1%81%D1%82%D0%B2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8%D1%81%D0%BE%D0%BA_%D0%B3%D0%BE%D1%81%D1%83%D0%B4%D0%B0%D1%80%D1%81%D1%82%D0%B2_%D0%B8_%D0%B7%D0%B0%D0%B2%D0%B8%D1%81%D0%B8%D0%BC%D1%8B%D1%85_%D1%82%D0%B5%D1%80%D1%80%D0%B8%D1%82%D0%BE%D1%80%D0%B8%D0%B9_%D0%BF%D0%BE_%D0%BF%D0%BB%D0%BE%D1%89%D0%B0%D0%B4%D0%B8" TargetMode="External"/><Relationship Id="rId2" Type="http://schemas.openxmlformats.org/officeDocument/2006/relationships/hyperlink" Target="https://ru.wikipedia.org/wiki/%D0%A2%D0%B5%D1%80%D1%80%D0%B8%D1%82%D0%BE%D1%80%D0%B8%D1%8F_%D0%B3%D0%BE%D1%81%D1%83%D0%B4%D0%B0%D1%80%D1%81%D1%82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95" y="3835"/>
            <a:ext cx="4700016" cy="47487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-1"/>
            <a:ext cx="4686843" cy="4752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 b="-114"/>
          <a:stretch/>
        </p:blipFill>
        <p:spPr>
          <a:xfrm rot="10800000" flipH="1">
            <a:off x="406959" y="-7"/>
            <a:ext cx="4279884" cy="4752625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rot="10800000" flipH="1">
            <a:off x="4680520" y="-5"/>
            <a:ext cx="4534616" cy="4752625"/>
          </a:xfrm>
          <a:prstGeom prst="rect">
            <a:avLst/>
          </a:prstGeom>
        </p:spPr>
      </p:pic>
      <p:sp>
        <p:nvSpPr>
          <p:cNvPr id="12" name="Textplatzhalter 40"/>
          <p:cNvSpPr txBox="1">
            <a:spLocks/>
          </p:cNvSpPr>
          <p:nvPr/>
        </p:nvSpPr>
        <p:spPr>
          <a:xfrm>
            <a:off x="332582" y="807091"/>
            <a:ext cx="4935020" cy="504347"/>
          </a:xfrm>
          <a:prstGeom prst="rect">
            <a:avLst/>
          </a:prstGeom>
        </p:spPr>
        <p:txBody>
          <a:bodyPr lIns="0" rIns="72000"/>
          <a:lstStyle>
            <a:lvl1pPr marL="216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3200" b="1" dirty="0">
                <a:solidFill>
                  <a:schemeClr val="bg1"/>
                </a:solidFill>
              </a:rPr>
              <a:t>Giesecke</a:t>
            </a:r>
            <a:r>
              <a:rPr lang="ru-RU" altLang="ru-RU" sz="3200" b="1" dirty="0">
                <a:solidFill>
                  <a:schemeClr val="bg1"/>
                </a:solidFill>
              </a:rPr>
              <a:t> + </a:t>
            </a:r>
            <a:r>
              <a:rPr lang="en-US" altLang="ru-RU" sz="3200" b="1" dirty="0" err="1">
                <a:solidFill>
                  <a:schemeClr val="bg1"/>
                </a:solidFill>
              </a:rPr>
              <a:t>Devrient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7" name="Subtitle"/>
          <p:cNvSpPr txBox="1">
            <a:spLocks/>
          </p:cNvSpPr>
          <p:nvPr/>
        </p:nvSpPr>
        <p:spPr>
          <a:xfrm>
            <a:off x="263912" y="3942065"/>
            <a:ext cx="273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/>
              <a:t>Гизеке</a:t>
            </a:r>
            <a:r>
              <a:rPr lang="ru-RU" b="1" dirty="0"/>
              <a:t> </a:t>
            </a:r>
            <a:r>
              <a:rPr lang="en-US" b="1" dirty="0"/>
              <a:t>&amp;</a:t>
            </a:r>
            <a:r>
              <a:rPr lang="ru-RU" b="1" dirty="0"/>
              <a:t> </a:t>
            </a:r>
            <a:r>
              <a:rPr lang="ru-RU" b="1" dirty="0" err="1"/>
              <a:t>Девриент</a:t>
            </a:r>
            <a:r>
              <a:rPr lang="ru-RU" b="1" dirty="0"/>
              <a:t> – ЛОМО, ЗАО</a:t>
            </a:r>
            <a:endParaRPr lang="en-US" b="1" dirty="0"/>
          </a:p>
          <a:p>
            <a:r>
              <a:rPr lang="ru-RU" b="1" dirty="0"/>
              <a:t>А. Ерасов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602" y="1604422"/>
            <a:ext cx="2317511" cy="2480596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Bild 14">
            <a:extLst>
              <a:ext uri="{FF2B5EF4-FFF2-40B4-BE49-F238E27FC236}">
                <a16:creationId xmlns:a16="http://schemas.microsoft.com/office/drawing/2014/main" id="{24A18F70-3F85-4EF1-8125-8C34C01E8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 b="-114"/>
          <a:stretch/>
        </p:blipFill>
        <p:spPr>
          <a:xfrm rot="10800000" flipH="1">
            <a:off x="363448" y="0"/>
            <a:ext cx="4279884" cy="4752625"/>
          </a:xfrm>
          <a:prstGeom prst="rect">
            <a:avLst/>
          </a:prstGeom>
        </p:spPr>
      </p:pic>
      <p:sp>
        <p:nvSpPr>
          <p:cNvPr id="16" name="Textplatzhalter 40">
            <a:extLst>
              <a:ext uri="{FF2B5EF4-FFF2-40B4-BE49-F238E27FC236}">
                <a16:creationId xmlns:a16="http://schemas.microsoft.com/office/drawing/2014/main" id="{E44EB9FF-EE83-44B7-95A5-12CACFF5EB92}"/>
              </a:ext>
            </a:extLst>
          </p:cNvPr>
          <p:cNvSpPr txBox="1">
            <a:spLocks/>
          </p:cNvSpPr>
          <p:nvPr/>
        </p:nvSpPr>
        <p:spPr>
          <a:xfrm>
            <a:off x="239854" y="1734323"/>
            <a:ext cx="4935020" cy="504347"/>
          </a:xfrm>
          <a:prstGeom prst="rect">
            <a:avLst/>
          </a:prstGeom>
        </p:spPr>
        <p:txBody>
          <a:bodyPr lIns="0" rIns="72000"/>
          <a:lstStyle>
            <a:lvl1pPr marL="216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</a:rPr>
              <a:t>Консолидация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</a:rPr>
              <a:t>Инкассации и Банка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</a:rPr>
              <a:t>Модели аутсорсинга</a:t>
            </a:r>
          </a:p>
          <a:p>
            <a:pPr marL="0" indent="0">
              <a:buNone/>
            </a:pPr>
            <a:endParaRPr lang="ru-RU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</a:rPr>
              <a:t>Мировой опыт </a:t>
            </a:r>
          </a:p>
        </p:txBody>
      </p:sp>
    </p:spTree>
    <p:extLst>
      <p:ext uri="{BB962C8B-B14F-4D97-AF65-F5344CB8AC3E}">
        <p14:creationId xmlns:p14="http://schemas.microsoft.com/office/powerpoint/2010/main" val="369471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B8D5B-2FAD-4431-9D36-119AF6ED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243"/>
            <a:ext cx="8496300" cy="9359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</a:t>
            </a:r>
            <a:br>
              <a:rPr lang="ru-RU" dirty="0"/>
            </a:br>
            <a:r>
              <a:rPr lang="ru-RU" dirty="0" err="1"/>
              <a:t>Banco</a:t>
            </a:r>
            <a:r>
              <a:rPr lang="ru-RU" dirty="0"/>
              <a:t> </a:t>
            </a:r>
            <a:r>
              <a:rPr lang="ru-RU" dirty="0" err="1"/>
              <a:t>Central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Brasil</a:t>
            </a:r>
            <a:r>
              <a:rPr lang="ru-RU" dirty="0"/>
              <a:t> /</a:t>
            </a:r>
            <a:br>
              <a:rPr lang="ru-RU" dirty="0"/>
            </a:br>
            <a:r>
              <a:rPr lang="ru-RU" dirty="0" err="1"/>
              <a:t>Banco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Brasil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Бразилия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D8562-5DAA-42A3-8BE0-79440155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2D5AA7B-47C7-455C-950E-AB9AC7A4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83" y="-1"/>
            <a:ext cx="5760525" cy="4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9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621-EB38-4BC7-9C07-FAB6EBA3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0" y="288838"/>
            <a:ext cx="8496300" cy="576382"/>
          </a:xfrm>
        </p:spPr>
        <p:txBody>
          <a:bodyPr>
            <a:normAutofit/>
          </a:bodyPr>
          <a:lstStyle/>
          <a:p>
            <a:r>
              <a:rPr lang="ru-RU" sz="2100" dirty="0"/>
              <a:t>Факты о Бразилии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F6D10-D638-4AEC-A35B-099CFC31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70BA138-C293-4A73-8DF1-337624286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15267"/>
              </p:ext>
            </p:extLst>
          </p:nvPr>
        </p:nvGraphicFramePr>
        <p:xfrm>
          <a:off x="143700" y="934154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kern="1200" dirty="0">
                          <a:solidFill>
                            <a:srgbClr val="0645AD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Территория государства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Территория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8 515 767</a:t>
                      </a:r>
                      <a:r>
                        <a:rPr lang="ru-RU" sz="18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[3]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км² (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Список государств и зависимых территорий по площади"/>
                        </a:rPr>
                        <a:t>5-я в мире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DA00977-221A-43CF-A0DD-1EC160D52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02769"/>
              </p:ext>
            </p:extLst>
          </p:nvPr>
        </p:nvGraphicFramePr>
        <p:xfrm>
          <a:off x="143700" y="1860867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1" u="none" strike="noStrike" dirty="0">
                          <a:solidFill>
                            <a:srgbClr val="0645AD"/>
                          </a:solidFill>
                          <a:effectLst/>
                        </a:rPr>
                        <a:t>Население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207 353 391 </a:t>
                      </a:r>
                      <a:r>
                        <a:rPr lang="ru-RU" dirty="0">
                          <a:effectLst/>
                        </a:rPr>
                        <a:t>человек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E02021F-9025-4B69-BFEF-5E0FA8931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1927"/>
              </p:ext>
            </p:extLst>
          </p:nvPr>
        </p:nvGraphicFramePr>
        <p:xfrm>
          <a:off x="143700" y="2874479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1" u="none" strike="noStrike" dirty="0">
                          <a:solidFill>
                            <a:srgbClr val="0645AD"/>
                          </a:solidFill>
                          <a:effectLst/>
                        </a:rPr>
                        <a:t>Банковская система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Ок. 200 </a:t>
                      </a:r>
                      <a:r>
                        <a:rPr lang="ru-RU" dirty="0" err="1">
                          <a:effectLst/>
                        </a:rPr>
                        <a:t>ком.банков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pic>
        <p:nvPicPr>
          <p:cNvPr id="7170" name="Picture 2" descr="Бразилия на карте">
            <a:extLst>
              <a:ext uri="{FF2B5EF4-FFF2-40B4-BE49-F238E27FC236}">
                <a16:creationId xmlns:a16="http://schemas.microsoft.com/office/drawing/2014/main" id="{90DD4200-23D9-4550-80ED-58462BE0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-144774"/>
            <a:ext cx="4705038" cy="48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2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14C4-B770-4EDD-A2CB-3687F1FF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243"/>
            <a:ext cx="8496300" cy="719975"/>
          </a:xfrm>
        </p:spPr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ru-RU" dirty="0" err="1"/>
              <a:t>Banco</a:t>
            </a:r>
            <a:r>
              <a:rPr lang="ru-RU" dirty="0"/>
              <a:t> </a:t>
            </a:r>
            <a:r>
              <a:rPr lang="ru-RU" dirty="0" err="1"/>
              <a:t>Central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Brasil</a:t>
            </a:r>
            <a:r>
              <a:rPr lang="ru-RU" dirty="0"/>
              <a:t> / </a:t>
            </a:r>
            <a:r>
              <a:rPr lang="ru-RU" dirty="0" err="1"/>
              <a:t>Banco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Brasil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6108B-E1D6-4A9A-8C6C-EF540A3D3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457538"/>
            <a:ext cx="8496000" cy="3456000"/>
          </a:xfrm>
        </p:spPr>
        <p:txBody>
          <a:bodyPr/>
          <a:lstStyle/>
          <a:p>
            <a:r>
              <a:rPr lang="ru-RU" dirty="0"/>
              <a:t>Модель аутсорсинга функции пересчёта денежной наличности</a:t>
            </a:r>
          </a:p>
          <a:p>
            <a:r>
              <a:rPr lang="en-US" dirty="0"/>
              <a:t>9 </a:t>
            </a:r>
            <a:r>
              <a:rPr lang="ru-RU" dirty="0"/>
              <a:t>крупнейших КЦ Центрального банка Бразилии</a:t>
            </a:r>
          </a:p>
          <a:p>
            <a:r>
              <a:rPr lang="ru-RU" dirty="0"/>
              <a:t>16 крупнейших КЦ </a:t>
            </a:r>
            <a:r>
              <a:rPr lang="ru-RU" dirty="0" err="1"/>
              <a:t>Banco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Brasil</a:t>
            </a:r>
            <a:r>
              <a:rPr lang="ru-RU" dirty="0"/>
              <a:t> (крупнейший </a:t>
            </a:r>
            <a:r>
              <a:rPr lang="ru-RU" dirty="0" err="1"/>
              <a:t>ком.банк</a:t>
            </a:r>
            <a:r>
              <a:rPr lang="ru-RU" dirty="0"/>
              <a:t>)</a:t>
            </a:r>
          </a:p>
          <a:p>
            <a:r>
              <a:rPr lang="ru-RU" dirty="0"/>
              <a:t>Высокий уровень автоматизации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3F2C3-616E-4E67-A657-9E99A31B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 flipV="1">
            <a:off x="-12613" y="-2"/>
            <a:ext cx="9229638" cy="4752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-8"/>
            <a:ext cx="9217025" cy="4744465"/>
          </a:xfrm>
          <a:prstGeom prst="rect">
            <a:avLst/>
          </a:prstGeom>
        </p:spPr>
      </p:pic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8064000" y="4896000"/>
            <a:ext cx="576000" cy="14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40000" y="4896000"/>
            <a:ext cx="216000" cy="144000"/>
          </a:xfrm>
        </p:spPr>
        <p:txBody>
          <a:bodyPr/>
          <a:lstStyle/>
          <a:p>
            <a:fld id="{481AEC8F-6857-4DE1-A7FF-FE97E817DD1A}" type="slidenum">
              <a:rPr lang="en-US" smtClean="0"/>
              <a:pPr/>
              <a:t>13</a:t>
            </a:fld>
            <a:endParaRPr lang="ru-RU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80000" y="4896000"/>
            <a:ext cx="3384000" cy="14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Subtitle"/>
          <p:cNvSpPr txBox="1">
            <a:spLocks/>
          </p:cNvSpPr>
          <p:nvPr/>
        </p:nvSpPr>
        <p:spPr>
          <a:xfrm>
            <a:off x="360000" y="3960603"/>
            <a:ext cx="3456424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FFFFFF"/>
                </a:solidFill>
                <a:latin typeface="Helvetica" charset="0"/>
              </a:rPr>
              <a:t>Гизеке</a:t>
            </a:r>
            <a:r>
              <a:rPr lang="ru-RU" dirty="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Helvetica" charset="0"/>
              </a:rPr>
              <a:t>&amp;</a:t>
            </a:r>
            <a:r>
              <a:rPr lang="ru-RU" dirty="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Helvetica" charset="0"/>
              </a:rPr>
              <a:t>Девриент</a:t>
            </a:r>
            <a:r>
              <a:rPr lang="ru-RU" dirty="0">
                <a:solidFill>
                  <a:srgbClr val="FFFFFF"/>
                </a:solidFill>
                <a:latin typeface="Helvetica" charset="0"/>
              </a:rPr>
              <a:t> – ЛОМО, ЗАО</a:t>
            </a:r>
          </a:p>
          <a:p>
            <a:r>
              <a:rPr lang="ru-RU" dirty="0">
                <a:solidFill>
                  <a:srgbClr val="FFFFFF"/>
                </a:solidFill>
                <a:latin typeface="Helvetica" charset="0"/>
              </a:rPr>
              <a:t>Ул. Оптиков д.4, лит. А</a:t>
            </a:r>
          </a:p>
          <a:p>
            <a:r>
              <a:rPr lang="ru-RU" dirty="0">
                <a:solidFill>
                  <a:srgbClr val="FFFFFF"/>
                </a:solidFill>
                <a:latin typeface="Helvetica" charset="0"/>
              </a:rPr>
              <a:t>197374, Россия, Санкт-Петербург</a:t>
            </a: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360000" y="3549369"/>
            <a:ext cx="5112568" cy="8224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320480" y="3888531"/>
            <a:ext cx="46069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FFFFFF"/>
                </a:solidFill>
                <a:latin typeface="Helvetica" charset="0"/>
              </a:rPr>
              <a:t>Телефон: +</a:t>
            </a:r>
            <a:r>
              <a:rPr lang="en-US" sz="1200" dirty="0">
                <a:solidFill>
                  <a:srgbClr val="FFFFFF"/>
                </a:solidFill>
                <a:latin typeface="Helvetica" charset="0"/>
              </a:rPr>
              <a:t>7 812 324-18-51</a:t>
            </a:r>
            <a:endParaRPr lang="ru-RU" sz="1200" dirty="0">
              <a:solidFill>
                <a:srgbClr val="FFFFFF"/>
              </a:solidFill>
              <a:latin typeface="Helvetica" charset="0"/>
            </a:endParaRPr>
          </a:p>
          <a:p>
            <a:r>
              <a:rPr lang="ru-RU" sz="1200" dirty="0">
                <a:solidFill>
                  <a:srgbClr val="FFFFFF"/>
                </a:solidFill>
                <a:latin typeface="Helvetica" charset="0"/>
              </a:rPr>
              <a:t>+7 495 748-37-27</a:t>
            </a:r>
          </a:p>
          <a:p>
            <a:r>
              <a:rPr lang="en-US" sz="1200" dirty="0">
                <a:solidFill>
                  <a:srgbClr val="FFFFFF"/>
                </a:solidFill>
                <a:latin typeface="Helvetica" charset="0"/>
              </a:rPr>
              <a:t>www.gdlomo.ru</a:t>
            </a:r>
            <a:endParaRPr lang="ru-RU" sz="1200" dirty="0">
              <a:solidFill>
                <a:srgbClr val="FFFFFF"/>
              </a:solidFill>
              <a:latin typeface="Helvetica" charset="0"/>
            </a:endParaRPr>
          </a:p>
          <a:p>
            <a:r>
              <a:rPr lang="ru-RU" sz="1200" dirty="0">
                <a:solidFill>
                  <a:srgbClr val="FFFFFF"/>
                </a:solidFill>
                <a:latin typeface="Helvetica" charset="0"/>
              </a:rPr>
              <a:t>www.gi-de.com/currency-technology</a:t>
            </a:r>
          </a:p>
          <a:p>
            <a:endParaRPr lang="ru-RU" sz="1200" dirty="0">
              <a:solidFill>
                <a:srgbClr val="FFFFFF"/>
              </a:solidFill>
              <a:effectLst/>
              <a:latin typeface="Helvetica" charset="0"/>
            </a:endParaRPr>
          </a:p>
        </p:txBody>
      </p:sp>
      <p:sp>
        <p:nvSpPr>
          <p:cNvPr id="17" name="Textplatzhalter 40"/>
          <p:cNvSpPr txBox="1">
            <a:spLocks/>
          </p:cNvSpPr>
          <p:nvPr/>
        </p:nvSpPr>
        <p:spPr>
          <a:xfrm>
            <a:off x="360362" y="1969026"/>
            <a:ext cx="7776541" cy="504347"/>
          </a:xfrm>
          <a:prstGeom prst="rect">
            <a:avLst/>
          </a:prstGeom>
        </p:spPr>
        <p:txBody>
          <a:bodyPr lIns="0" rIns="72000"/>
          <a:lstStyle>
            <a:lvl1pPr marL="216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</a:rPr>
              <a:t>Создаем будущее наличных вместе</a:t>
            </a:r>
          </a:p>
        </p:txBody>
      </p:sp>
    </p:spTree>
    <p:extLst>
      <p:ext uri="{BB962C8B-B14F-4D97-AF65-F5344CB8AC3E}">
        <p14:creationId xmlns:p14="http://schemas.microsoft.com/office/powerpoint/2010/main" val="151325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F066B-D525-428E-A57D-81669056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243"/>
            <a:ext cx="8496300" cy="1512064"/>
          </a:xfrm>
        </p:spPr>
        <p:txBody>
          <a:bodyPr>
            <a:normAutofit/>
          </a:bodyPr>
          <a:lstStyle/>
          <a:p>
            <a:r>
              <a:rPr lang="ru-RU" dirty="0"/>
              <a:t>Пример </a:t>
            </a:r>
            <a:br>
              <a:rPr lang="ru-RU" dirty="0"/>
            </a:br>
            <a:r>
              <a:rPr lang="ru-RU" dirty="0" err="1"/>
              <a:t>Инкасс.Эксперт</a:t>
            </a:r>
            <a:r>
              <a:rPr lang="ru-RU" dirty="0"/>
              <a:t> и </a:t>
            </a:r>
            <a:br>
              <a:rPr lang="ru-RU" dirty="0"/>
            </a:br>
            <a:r>
              <a:rPr lang="ru-RU" dirty="0" err="1"/>
              <a:t>Белинкасгрупп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Республика Беларусь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B95FF-6E4C-47BF-9596-DAC39D6F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1004A2-B1F1-4BE4-A415-978A1211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9" y="-1"/>
            <a:ext cx="6336705" cy="46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621-EB38-4BC7-9C07-FAB6EBA3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0" y="288838"/>
            <a:ext cx="8496300" cy="576382"/>
          </a:xfrm>
        </p:spPr>
        <p:txBody>
          <a:bodyPr>
            <a:normAutofit/>
          </a:bodyPr>
          <a:lstStyle/>
          <a:p>
            <a:r>
              <a:rPr lang="ru-RU" sz="2100" dirty="0"/>
              <a:t>Факты о Республике Беларусь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F6D10-D638-4AEC-A35B-099CFC31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70BA138-C293-4A73-8DF1-337624286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97146"/>
              </p:ext>
            </p:extLst>
          </p:nvPr>
        </p:nvGraphicFramePr>
        <p:xfrm>
          <a:off x="143700" y="934154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kern="1200" dirty="0">
                          <a:solidFill>
                            <a:srgbClr val="0645AD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Территория государства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Территория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207 600 км²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DA00977-221A-43CF-A0DD-1EC160D52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91851"/>
              </p:ext>
            </p:extLst>
          </p:nvPr>
        </p:nvGraphicFramePr>
        <p:xfrm>
          <a:off x="143700" y="1860867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1" u="none" strike="noStrike" dirty="0">
                          <a:solidFill>
                            <a:srgbClr val="0645AD"/>
                          </a:solidFill>
                          <a:effectLst/>
                        </a:rPr>
                        <a:t>Население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9 349 645 чел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E02021F-9025-4B69-BFEF-5E0FA8931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98633"/>
              </p:ext>
            </p:extLst>
          </p:nvPr>
        </p:nvGraphicFramePr>
        <p:xfrm>
          <a:off x="143700" y="2874479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1" u="none" strike="noStrike" dirty="0">
                          <a:solidFill>
                            <a:srgbClr val="0645AD"/>
                          </a:solidFill>
                          <a:effectLst/>
                        </a:rPr>
                        <a:t>Банковская система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23 </a:t>
                      </a:r>
                      <a:r>
                        <a:rPr lang="ru-RU" dirty="0" err="1">
                          <a:effectLst/>
                        </a:rPr>
                        <a:t>ком.банка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BA8FB7E-61F8-46BC-9C8A-B103130B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68" y="3175"/>
            <a:ext cx="4494557" cy="47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0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621-EB38-4BC7-9C07-FAB6EBA3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Инкасс.Эксперт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BF57F-E03C-4AD3-AAB6-7BED5E26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Основана в 2015 г</a:t>
            </a:r>
          </a:p>
          <a:p>
            <a:r>
              <a:rPr lang="ru-RU" dirty="0"/>
              <a:t>Дочерняя компания </a:t>
            </a:r>
            <a:r>
              <a:rPr lang="ru-RU" dirty="0" err="1"/>
              <a:t>Сбер</a:t>
            </a:r>
            <a:r>
              <a:rPr lang="ru-RU" dirty="0"/>
              <a:t> банка</a:t>
            </a:r>
            <a:endParaRPr lang="en-US" dirty="0"/>
          </a:p>
          <a:p>
            <a:r>
              <a:rPr lang="ru-RU" dirty="0"/>
              <a:t>17 КИЦ</a:t>
            </a:r>
            <a:endParaRPr lang="en-US" dirty="0"/>
          </a:p>
          <a:p>
            <a:r>
              <a:rPr lang="ru-RU" dirty="0"/>
              <a:t>Доля рынка </a:t>
            </a:r>
            <a:r>
              <a:rPr lang="en-US" dirty="0"/>
              <a:t>~</a:t>
            </a:r>
            <a:r>
              <a:rPr lang="ru-RU" dirty="0"/>
              <a:t> </a:t>
            </a:r>
            <a:r>
              <a:rPr lang="en-US" dirty="0"/>
              <a:t>30%</a:t>
            </a:r>
          </a:p>
          <a:p>
            <a:r>
              <a:rPr lang="ru-RU" dirty="0"/>
              <a:t>Средний уровень автоматизации в КИЦ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F6D10-D638-4AEC-A35B-099CFC31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621-EB38-4BC7-9C07-FAB6EBA3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Белинкасгрупп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BF57F-E03C-4AD3-AAB6-7BED5E26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Основана в 2018 г</a:t>
            </a:r>
          </a:p>
          <a:p>
            <a:r>
              <a:rPr lang="ru-RU" dirty="0"/>
              <a:t>Создана при участии </a:t>
            </a:r>
            <a:r>
              <a:rPr lang="ru-RU" sz="1800" dirty="0">
                <a:solidFill>
                  <a:srgbClr val="010720"/>
                </a:solidFill>
                <a:effectLst/>
                <a:latin typeface="Roboto" panose="02000000000000000000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Национального банка, ОАО «АСБ Беларусбанк» и ОАО «</a:t>
            </a:r>
            <a:r>
              <a:rPr lang="ru-RU" sz="1800" dirty="0" err="1">
                <a:solidFill>
                  <a:srgbClr val="010720"/>
                </a:solidFill>
                <a:effectLst/>
                <a:latin typeface="Roboto" panose="02000000000000000000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Белагропромбанк</a:t>
            </a:r>
            <a:r>
              <a:rPr lang="ru-RU" sz="1800" dirty="0">
                <a:solidFill>
                  <a:srgbClr val="010720"/>
                </a:solidFill>
                <a:effectLst/>
                <a:latin typeface="Roboto" panose="02000000000000000000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»</a:t>
            </a:r>
            <a:endParaRPr lang="en-US" dirty="0"/>
          </a:p>
          <a:p>
            <a:r>
              <a:rPr lang="ru-RU" dirty="0"/>
              <a:t>34 управления</a:t>
            </a:r>
          </a:p>
          <a:p>
            <a:r>
              <a:rPr lang="ru-RU" dirty="0"/>
              <a:t>Доля рынка </a:t>
            </a:r>
            <a:r>
              <a:rPr lang="en-US" dirty="0"/>
              <a:t>~</a:t>
            </a:r>
            <a:r>
              <a:rPr lang="ru-RU" dirty="0"/>
              <a:t> 65</a:t>
            </a:r>
            <a:r>
              <a:rPr lang="en-US" dirty="0"/>
              <a:t>%</a:t>
            </a:r>
          </a:p>
          <a:p>
            <a:r>
              <a:rPr lang="ru-RU" dirty="0"/>
              <a:t>Низкий уровень автоматизации в кассовых центрах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F6D10-D638-4AEC-A35B-099CFC31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5F6B2-A47F-417D-A5FB-2CD35961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en-US" dirty="0"/>
              <a:t>SBI</a:t>
            </a:r>
            <a:br>
              <a:rPr lang="en-US" dirty="0"/>
            </a:br>
            <a:r>
              <a:rPr lang="ru-RU" dirty="0"/>
              <a:t>Индия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61FBB-72D0-4411-B930-003C8AF3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Достопримечательности Индии: Топ-25 (МНОГО ФОТО)">
            <a:extLst>
              <a:ext uri="{FF2B5EF4-FFF2-40B4-BE49-F238E27FC236}">
                <a16:creationId xmlns:a16="http://schemas.microsoft.com/office/drawing/2014/main" id="{E2787C42-372D-4C0B-9AEC-AC3DCAC3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6" y="0"/>
            <a:ext cx="714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2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621-EB38-4BC7-9C07-FAB6EBA3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0" y="288838"/>
            <a:ext cx="8496300" cy="576382"/>
          </a:xfrm>
        </p:spPr>
        <p:txBody>
          <a:bodyPr>
            <a:normAutofit/>
          </a:bodyPr>
          <a:lstStyle/>
          <a:p>
            <a:r>
              <a:rPr lang="ru-RU" sz="2100" dirty="0"/>
              <a:t>Факты об Индии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439A7-2EBC-478B-8EEF-503E4BE1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2A3-D597-4D16-BAA3-F77A9B3E4E33}" type="datetime1">
              <a:rPr lang="ru-RU" smtClean="0"/>
              <a:t>28.12.2021</a:t>
            </a:fld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F6D10-D638-4AEC-A35B-099CFC31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70BA138-C293-4A73-8DF1-337624286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98486"/>
              </p:ext>
            </p:extLst>
          </p:nvPr>
        </p:nvGraphicFramePr>
        <p:xfrm>
          <a:off x="143700" y="934154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kern="1200" dirty="0">
                          <a:solidFill>
                            <a:srgbClr val="0645AD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Территория государства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Территория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3 287 263 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Список государств и зависимых территорий по площади"/>
                        </a:rPr>
                        <a:t>7-я в мире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DA00977-221A-43CF-A0DD-1EC160D52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33805"/>
              </p:ext>
            </p:extLst>
          </p:nvPr>
        </p:nvGraphicFramePr>
        <p:xfrm>
          <a:off x="143700" y="1860867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1" u="none" strike="noStrike" dirty="0">
                          <a:solidFill>
                            <a:srgbClr val="0645AD"/>
                          </a:solidFill>
                          <a:effectLst/>
                        </a:rPr>
                        <a:t>Население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1 381 790 000</a:t>
                      </a:r>
                      <a:r>
                        <a:rPr lang="ru-RU" dirty="0">
                          <a:effectLst/>
                        </a:rPr>
                        <a:t> человек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E02021F-9025-4B69-BFEF-5E0FA8931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36096"/>
              </p:ext>
            </p:extLst>
          </p:nvPr>
        </p:nvGraphicFramePr>
        <p:xfrm>
          <a:off x="143700" y="2874479"/>
          <a:ext cx="4578768" cy="731520"/>
        </p:xfrm>
        <a:graphic>
          <a:graphicData uri="http://schemas.openxmlformats.org/drawingml/2006/table">
            <a:tbl>
              <a:tblPr/>
              <a:tblGrid>
                <a:gridCol w="853904">
                  <a:extLst>
                    <a:ext uri="{9D8B030D-6E8A-4147-A177-3AD203B41FA5}">
                      <a16:colId xmlns:a16="http://schemas.microsoft.com/office/drawing/2014/main" val="462048182"/>
                    </a:ext>
                  </a:extLst>
                </a:gridCol>
                <a:gridCol w="3724864">
                  <a:extLst>
                    <a:ext uri="{9D8B030D-6E8A-4147-A177-3AD203B41FA5}">
                      <a16:colId xmlns:a16="http://schemas.microsoft.com/office/drawing/2014/main" val="29858251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1" u="none" strike="noStrike" dirty="0">
                          <a:solidFill>
                            <a:srgbClr val="0645AD"/>
                          </a:solidFill>
                          <a:effectLst/>
                        </a:rPr>
                        <a:t>Банковская система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b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274   </a:t>
                      </a:r>
                      <a:r>
                        <a:rPr lang="ru-RU" dirty="0" err="1">
                          <a:effectLst/>
                        </a:rPr>
                        <a:t>ком.банка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5737"/>
                  </a:ext>
                </a:extLst>
              </a:tr>
            </a:tbl>
          </a:graphicData>
        </a:graphic>
      </p:graphicFrame>
      <p:pic>
        <p:nvPicPr>
          <p:cNvPr id="6148" name="Picture 4">
            <a:extLst>
              <a:ext uri="{FF2B5EF4-FFF2-40B4-BE49-F238E27FC236}">
                <a16:creationId xmlns:a16="http://schemas.microsoft.com/office/drawing/2014/main" id="{86CD8917-DC8A-4173-B2D8-BC4C7827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0" y="0"/>
            <a:ext cx="5616625" cy="47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5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B115-E8E0-4DAE-AE27-4E69321C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244"/>
            <a:ext cx="6624413" cy="576382"/>
          </a:xfrm>
        </p:spPr>
        <p:txBody>
          <a:bodyPr/>
          <a:lstStyle/>
          <a:p>
            <a:r>
              <a:rPr lang="ru-RU" dirty="0"/>
              <a:t>Пример </a:t>
            </a:r>
            <a:r>
              <a:rPr lang="en-US" dirty="0"/>
              <a:t>SBI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6CD0E-8943-4013-A46C-09CD2DED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0" y="1080603"/>
            <a:ext cx="8496000" cy="3167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Крупнейший коммерческий банк с </a:t>
            </a:r>
            <a:r>
              <a:rPr lang="ru-RU" sz="1600" dirty="0" err="1"/>
              <a:t>гос.участием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В 2017 году произошло объединение с 6 другими банками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При объединении: 24000 ВСП, 58000 банкоматов, 2500 КЦ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На сегодня: 1000 КЦ. Из них 20 крупных и 300 средних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Высокий уровень автоматизации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EE334-BF5B-4BC9-B51C-FE0B79C2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B115-E8E0-4DAE-AE27-4E69321C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244"/>
            <a:ext cx="6624413" cy="576382"/>
          </a:xfrm>
        </p:spPr>
        <p:txBody>
          <a:bodyPr/>
          <a:lstStyle/>
          <a:p>
            <a:r>
              <a:rPr lang="ru-RU" dirty="0"/>
              <a:t>Пример </a:t>
            </a:r>
            <a:r>
              <a:rPr lang="en-US" dirty="0"/>
              <a:t>SBI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6CD0E-8943-4013-A46C-09CD2DED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30299"/>
            <a:ext cx="3600440" cy="252618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Модель аутсорсинга обработки денежной наличности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крупных КЦ: </a:t>
            </a:r>
            <a:r>
              <a:rPr lang="en-US" dirty="0"/>
              <a:t>BPS M5 </a:t>
            </a:r>
            <a:r>
              <a:rPr lang="ru-RU" dirty="0"/>
              <a:t>с линиями упаковки пачек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166 роботизированных комплекса на базе </a:t>
            </a:r>
            <a:r>
              <a:rPr lang="en-US" dirty="0"/>
              <a:t>BPS C6 </a:t>
            </a:r>
            <a:r>
              <a:rPr lang="ru-RU" dirty="0"/>
              <a:t>с роботами-манипуляторами и автоматическими упаковщиками пачек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EE334-BF5B-4BC9-B51C-FE0B79C2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EC8F-6857-4DE1-A7FF-FE97E817DD1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08C52-1C3D-4C64-ABCA-A0099B5117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648435"/>
            <a:ext cx="5256585" cy="4032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965037"/>
      </p:ext>
    </p:extLst>
  </p:cSld>
  <p:clrMapOvr>
    <a:masterClrMapping/>
  </p:clrMapOvr>
</p:sld>
</file>

<file path=ppt/theme/theme1.xml><?xml version="1.0" encoding="utf-8"?>
<a:theme xmlns:a="http://schemas.openxmlformats.org/drawingml/2006/main" name="G+D">
  <a:themeElements>
    <a:clrScheme name="G+D Currency Technology">
      <a:dk1>
        <a:srgbClr val="000000"/>
      </a:dk1>
      <a:lt1>
        <a:srgbClr val="FFFFFF"/>
      </a:lt1>
      <a:dk2>
        <a:srgbClr val="060E9F"/>
      </a:dk2>
      <a:lt2>
        <a:srgbClr val="FFFFFF"/>
      </a:lt2>
      <a:accent1>
        <a:srgbClr val="00144F"/>
      </a:accent1>
      <a:accent2>
        <a:srgbClr val="060E4F"/>
      </a:accent2>
      <a:accent3>
        <a:srgbClr val="3252CA"/>
      </a:accent3>
      <a:accent4>
        <a:srgbClr val="5E90E6"/>
      </a:accent4>
      <a:accent5>
        <a:srgbClr val="95BDF3"/>
      </a:accent5>
      <a:accent6>
        <a:srgbClr val="C4DEFD"/>
      </a:accent6>
      <a:hlink>
        <a:srgbClr val="0000FF"/>
      </a:hlink>
      <a:folHlink>
        <a:srgbClr val="800080"/>
      </a:folHlink>
    </a:clrScheme>
    <a:fontScheme name="G+D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>
          <a:spcAft>
            <a:spcPts val="600"/>
          </a:spcAft>
          <a:buFont typeface="Symbol" panose="05050102010706020507" pitchFamily="18" charset="2"/>
          <a:buChar char=""/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iesecke+Devrient">
      <a:dk1>
        <a:srgbClr val="000000"/>
      </a:dk1>
      <a:lt1>
        <a:srgbClr val="FFFFFF"/>
      </a:lt1>
      <a:dk2>
        <a:srgbClr val="00D4FF"/>
      </a:dk2>
      <a:lt2>
        <a:srgbClr val="FFFFFF"/>
      </a:lt2>
      <a:accent1>
        <a:srgbClr val="1B4D60"/>
      </a:accent1>
      <a:accent2>
        <a:srgbClr val="006A82"/>
      </a:accent2>
      <a:accent3>
        <a:srgbClr val="0DA2C2"/>
      </a:accent3>
      <a:accent4>
        <a:srgbClr val="00D4FF"/>
      </a:accent4>
      <a:accent5>
        <a:srgbClr val="7FE5FF"/>
      </a:accent5>
      <a:accent6>
        <a:srgbClr val="C6F8FF"/>
      </a:accent6>
      <a:hlink>
        <a:srgbClr val="0000FF"/>
      </a:hlink>
      <a:folHlink>
        <a:srgbClr val="800080"/>
      </a:folHlink>
    </a:clrScheme>
    <a:fontScheme name="G+D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iesecke+Devrient">
      <a:dk1>
        <a:srgbClr val="000000"/>
      </a:dk1>
      <a:lt1>
        <a:srgbClr val="FFFFFF"/>
      </a:lt1>
      <a:dk2>
        <a:srgbClr val="00D4FF"/>
      </a:dk2>
      <a:lt2>
        <a:srgbClr val="FFFFFF"/>
      </a:lt2>
      <a:accent1>
        <a:srgbClr val="1B4D60"/>
      </a:accent1>
      <a:accent2>
        <a:srgbClr val="006A82"/>
      </a:accent2>
      <a:accent3>
        <a:srgbClr val="0DA2C2"/>
      </a:accent3>
      <a:accent4>
        <a:srgbClr val="00D4FF"/>
      </a:accent4>
      <a:accent5>
        <a:srgbClr val="7FE5FF"/>
      </a:accent5>
      <a:accent6>
        <a:srgbClr val="C6F8FF"/>
      </a:accent6>
      <a:hlink>
        <a:srgbClr val="0000FF"/>
      </a:hlink>
      <a:folHlink>
        <a:srgbClr val="800080"/>
      </a:folHlink>
    </a:clrScheme>
    <a:fontScheme name="G+D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G+D_PPT-Vorlage_E_CT</Template>
  <TotalTime>0</TotalTime>
  <Words>370</Words>
  <Application>Microsoft Office PowerPoint</Application>
  <PresentationFormat>Произвольный</PresentationFormat>
  <Paragraphs>89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Helvetica</vt:lpstr>
      <vt:lpstr>Roboto</vt:lpstr>
      <vt:lpstr>Symbol</vt:lpstr>
      <vt:lpstr>G+D</vt:lpstr>
      <vt:lpstr>Презентация PowerPoint</vt:lpstr>
      <vt:lpstr>Пример  Инкасс.Эксперт и  Белинкасгрупп  Республика Беларусь</vt:lpstr>
      <vt:lpstr>Факты о Республике Беларусь</vt:lpstr>
      <vt:lpstr>Инкасс.Эксперт</vt:lpstr>
      <vt:lpstr>Белинкасгрупп</vt:lpstr>
      <vt:lpstr>Пример SBI Индия</vt:lpstr>
      <vt:lpstr>Факты об Индии</vt:lpstr>
      <vt:lpstr>Пример SBI</vt:lpstr>
      <vt:lpstr>Пример SBI</vt:lpstr>
      <vt:lpstr>Пример  Banco Central do Brasil / Banco do Brasil   Бразилия</vt:lpstr>
      <vt:lpstr>Факты о Бразилии</vt:lpstr>
      <vt:lpstr>Пример Banco Central do Brasil / Banco do Brasil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NataR Marketing</dc:creator>
  <cp:lastModifiedBy>Erasov Alexey</cp:lastModifiedBy>
  <cp:revision>685</cp:revision>
  <cp:lastPrinted>2020-07-06T08:57:09Z</cp:lastPrinted>
  <dcterms:created xsi:type="dcterms:W3CDTF">2017-06-15T07:44:10Z</dcterms:created>
  <dcterms:modified xsi:type="dcterms:W3CDTF">2021-12-28T06:53:07Z</dcterms:modified>
</cp:coreProperties>
</file>