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an Pizuric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5" d="100"/>
          <a:sy n="115" d="100"/>
        </p:scale>
        <p:origin x="33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9918692-DC77-42AF-B44E-F2895408D99C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734E493-896C-43D3-B21D-05FE12E4BB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01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B3CB98-C6B3-46C7-9589-D064C50D6DA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5965E-9DB5-4512-8176-8EEBA34D36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Banking  sector in MNE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3224397"/>
              </p:ext>
            </p:extLst>
          </p:nvPr>
        </p:nvGraphicFramePr>
        <p:xfrm>
          <a:off x="457200" y="1935163"/>
          <a:ext cx="74991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872208"/>
                <a:gridCol w="2057400"/>
                <a:gridCol w="1326976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Indikator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30.06.2015.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30.06.2016.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Broj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banaka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15,4%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Broj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filijala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7,8%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 ATM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 POS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Broj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zaposlenih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2,420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2,493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credit cards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36,162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33,930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-6,2%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</a:t>
            </a:r>
            <a:r>
              <a:rPr lang="en-US" sz="1400" dirty="0" smtClean="0"/>
              <a:t>u mil.eur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8904069"/>
              </p:ext>
            </p:extLst>
          </p:nvPr>
        </p:nvGraphicFramePr>
        <p:xfrm>
          <a:off x="457200" y="1935163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Indikator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30.06.2015.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30.06.2016.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Ukupna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aktiva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sr-Latn-C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3,236.3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3,511.8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Ukupni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depoziti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2,403.1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2,626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Uk,krediti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2,381.3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2,377.5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-o.2%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Uk.krediti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privredi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Uk.kred.stanovn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I </a:t>
                      </a:r>
                      <a:r>
                        <a:rPr lang="en-US" baseline="0" dirty="0" err="1" smtClean="0"/>
                        <a:t>rezerve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455.3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488.5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7.3%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Profit/</a:t>
                      </a:r>
                      <a:r>
                        <a:rPr lang="en-US" baseline="0" dirty="0" err="1" smtClean="0"/>
                        <a:t>gubitak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7.7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14.2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8980239"/>
              </p:ext>
            </p:extLst>
          </p:nvPr>
        </p:nvGraphicFramePr>
        <p:xfrm>
          <a:off x="428596" y="1071546"/>
          <a:ext cx="8229600" cy="5134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204"/>
                <a:gridCol w="1771596"/>
                <a:gridCol w="2057400"/>
                <a:gridCol w="2057400"/>
              </a:tblGrid>
              <a:tr h="913462">
                <a:tc>
                  <a:txBody>
                    <a:bodyPr/>
                    <a:lstStyle/>
                    <a:p>
                      <a:r>
                        <a:rPr lang="sr-Latn-CS" dirty="0" smtClean="0"/>
                        <a:t>Indikator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dirty="0" smtClean="0"/>
                        <a:t>0.06.15</a:t>
                      </a:r>
                      <a:r>
                        <a:rPr lang="sr-Latn-CS" dirty="0" smtClean="0"/>
                        <a:t>.g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dirty="0" smtClean="0"/>
                        <a:t>0.06.</a:t>
                      </a:r>
                      <a:r>
                        <a:rPr lang="sr-Latn-CS" dirty="0" smtClean="0"/>
                        <a:t>.201</a:t>
                      </a:r>
                      <a:r>
                        <a:rPr lang="en-US" dirty="0" smtClean="0"/>
                        <a:t>6</a:t>
                      </a:r>
                      <a:r>
                        <a:rPr lang="sr-Latn-CS" dirty="0" smtClean="0"/>
                        <a:t>.g</a:t>
                      </a:r>
                      <a:r>
                        <a:rPr lang="sr-Latn-C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trend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GDP</a:t>
                      </a:r>
                      <a:r>
                        <a:rPr lang="en-US" baseline="0" dirty="0" smtClean="0"/>
                        <a:t> in mil.eur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GDP per capita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krediti</a:t>
                      </a:r>
                      <a:r>
                        <a:rPr lang="sr-Latn-CS" dirty="0" smtClean="0"/>
                        <a:t>/GDP </a:t>
                      </a:r>
                      <a:r>
                        <a:rPr lang="sr-Latn-CS" dirty="0" smtClean="0"/>
                        <a:t>u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52,4%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65,8%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13.4 p.p.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Javni</a:t>
                      </a:r>
                      <a:r>
                        <a:rPr lang="en-US" baseline="0" dirty="0" smtClean="0"/>
                        <a:t> dug</a:t>
                      </a:r>
                      <a:r>
                        <a:rPr lang="sr-Latn-CS" dirty="0" smtClean="0"/>
                        <a:t> (</a:t>
                      </a:r>
                      <a:r>
                        <a:rPr lang="en-US" dirty="0" err="1" smtClean="0"/>
                        <a:t>bez</a:t>
                      </a:r>
                      <a:r>
                        <a:rPr lang="en-US" dirty="0" smtClean="0"/>
                        <a:t>.</a:t>
                      </a:r>
                      <a:r>
                        <a:rPr lang="sr-Latn-CS" dirty="0" smtClean="0"/>
                        <a:t>garan</a:t>
                      </a:r>
                      <a:r>
                        <a:rPr lang="en-US" dirty="0" smtClean="0"/>
                        <a:t>c.</a:t>
                      </a:r>
                      <a:r>
                        <a:rPr lang="sr-Latn-CS" dirty="0" smtClean="0"/>
                        <a:t>) u mil.e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2,532.4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2,360.7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-6.8%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Srane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investicije</a:t>
                      </a:r>
                      <a:r>
                        <a:rPr lang="sr-Latn-C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r-Latn-C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official data for 2015</a:t>
                      </a:r>
                      <a:r>
                        <a:rPr lang="sr-Latn-CS" sz="1200" baseline="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Strani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kapital</a:t>
                      </a:r>
                      <a:r>
                        <a:rPr lang="en-US" baseline="0" dirty="0" smtClean="0"/>
                        <a:t> u </a:t>
                      </a:r>
                      <a:r>
                        <a:rPr lang="en-US" baseline="0" dirty="0" err="1" smtClean="0"/>
                        <a:t>bankama</a:t>
                      </a:r>
                      <a:r>
                        <a:rPr lang="sr-Latn-CS" baseline="0" dirty="0" smtClean="0"/>
                        <a:t>  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81,4%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79,2%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-2.2 p.p.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Domaci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bank capital</a:t>
                      </a:r>
                      <a:r>
                        <a:rPr lang="sr-Latn-CS" baseline="0" dirty="0" smtClean="0"/>
                        <a:t> 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16,1 %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2.3 p.p.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Capital</a:t>
                      </a:r>
                      <a:r>
                        <a:rPr lang="en-US" baseline="0" dirty="0" err="1" smtClean="0"/>
                        <a:t>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adekvatnost</a:t>
                      </a:r>
                      <a:r>
                        <a:rPr lang="sr-Latn-CS" dirty="0" smtClean="0"/>
                        <a:t> </a:t>
                      </a:r>
                      <a:r>
                        <a:rPr lang="sr-Latn-C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15,83%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16,65%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0.82 p.p.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sr-Latn-C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7802567"/>
              </p:ext>
            </p:extLst>
          </p:nvPr>
        </p:nvGraphicFramePr>
        <p:xfrm>
          <a:off x="457200" y="1285860"/>
          <a:ext cx="8229600" cy="355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14380">
                <a:tc>
                  <a:txBody>
                    <a:bodyPr/>
                    <a:lstStyle/>
                    <a:p>
                      <a:r>
                        <a:rPr lang="sr-Latn-CS" dirty="0" smtClean="0"/>
                        <a:t>Indikator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30.06.2015.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30.06.2016.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Kamat.stopa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uk.kredite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prosjek</a:t>
                      </a:r>
                      <a:r>
                        <a:rPr lang="en-US" baseline="0" dirty="0" smtClean="0"/>
                        <a:t> )</a:t>
                      </a:r>
                      <a:r>
                        <a:rPr lang="sr-Latn-CS" baseline="0" dirty="0" smtClean="0"/>
                        <a:t>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9.01%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7.98%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-1.03 p.p.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Kamat.stopa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uk.depozite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prosjek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1.49%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1.09%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-o.40 p.p.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Lik.aktiva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uk.aktiva</a:t>
                      </a:r>
                      <a:r>
                        <a:rPr lang="sr-Latn-CS" baseline="0" dirty="0" smtClean="0"/>
                        <a:t>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20.47%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22.60%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2.13 p.p.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NPL 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krediti</a:t>
                      </a:r>
                      <a:r>
                        <a:rPr lang="en-US" baseline="0" dirty="0" smtClean="0"/>
                        <a:t> </a:t>
                      </a:r>
                      <a:r>
                        <a:rPr lang="sr-Latn-CS" baseline="0" dirty="0" smtClean="0"/>
                        <a:t>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15,59%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11,72%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3.86 p.p.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981</TotalTime>
  <Words>236</Words>
  <Application>Microsoft Office PowerPoint</Application>
  <PresentationFormat>On-screen Show (4:3)</PresentationFormat>
  <Paragraphs>112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            Banking  sector in MNE</vt:lpstr>
      <vt:lpstr>                                                    u mil.eur</vt:lpstr>
      <vt:lpstr>Slide 3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38th EBF Associates` meeting BUDVA 30.MAY 2014.</dc:title>
  <dc:creator>xp</dc:creator>
  <cp:lastModifiedBy>Neboja</cp:lastModifiedBy>
  <cp:revision>202</cp:revision>
  <dcterms:created xsi:type="dcterms:W3CDTF">2014-05-23T06:55:34Z</dcterms:created>
  <dcterms:modified xsi:type="dcterms:W3CDTF">2016-10-19T12:09:07Z</dcterms:modified>
</cp:coreProperties>
</file>