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9" r:id="rId4"/>
    <p:sldId id="270" r:id="rId5"/>
    <p:sldId id="268" r:id="rId6"/>
  </p:sldIdLst>
  <p:sldSz cx="10693400" cy="7561263"/>
  <p:notesSz cx="6858000" cy="9144000"/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8" autoAdjust="0"/>
  </p:normalViewPr>
  <p:slideViewPr>
    <p:cSldViewPr snapToGrid="0" showGuides="1">
      <p:cViewPr varScale="1">
        <p:scale>
          <a:sx n="97" d="100"/>
          <a:sy n="97" d="100"/>
        </p:scale>
        <p:origin x="-924" y="-90"/>
      </p:cViewPr>
      <p:guideLst>
        <p:guide orient="horz" pos="930"/>
        <p:guide orient="horz" pos="4377"/>
        <p:guide orient="horz" pos="415"/>
        <p:guide pos="341"/>
        <p:guide pos="6395"/>
        <p:guide pos="3300"/>
        <p:guide pos="34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0EDA4A-39C4-41ED-913E-93CD6E286FC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FD69A35-D385-45C7-A4B4-1881906CE520}">
      <dgm:prSet custT="1"/>
      <dgm:spPr>
        <a:solidFill>
          <a:schemeClr val="accent2"/>
        </a:solidFill>
      </dgm:spPr>
      <dgm:t>
        <a:bodyPr/>
        <a:lstStyle/>
        <a:p>
          <a:pPr algn="ctr" rtl="0"/>
          <a:endParaRPr lang="en-GB" sz="1900" dirty="0"/>
        </a:p>
      </dgm:t>
    </dgm:pt>
    <dgm:pt modelId="{5BB160AE-8C92-4BCF-B192-FBFA58441ECD}" type="parTrans" cxnId="{BDEDE793-F424-4783-86CF-C0ADA4BD1D86}">
      <dgm:prSet/>
      <dgm:spPr/>
      <dgm:t>
        <a:bodyPr/>
        <a:lstStyle/>
        <a:p>
          <a:endParaRPr lang="en-GB"/>
        </a:p>
      </dgm:t>
    </dgm:pt>
    <dgm:pt modelId="{E3B351C5-88CA-4BB0-8E2D-D1DA897B5BE1}" type="sibTrans" cxnId="{BDEDE793-F424-4783-86CF-C0ADA4BD1D86}">
      <dgm:prSet/>
      <dgm:spPr/>
      <dgm:t>
        <a:bodyPr/>
        <a:lstStyle/>
        <a:p>
          <a:endParaRPr lang="en-GB"/>
        </a:p>
      </dgm:t>
    </dgm:pt>
    <dgm:pt modelId="{336AB8B5-BE0E-427A-A8F6-F64E451D8C8B}">
      <dgm:prSet custT="1"/>
      <dgm:spPr>
        <a:solidFill>
          <a:schemeClr val="accent2"/>
        </a:solidFill>
      </dgm:spPr>
      <dgm:t>
        <a:bodyPr/>
        <a:lstStyle/>
        <a:p>
          <a:pPr algn="ctr" rtl="0"/>
          <a:r>
            <a:rPr lang="ru-RU" b="1" dirty="0" smtClean="0"/>
            <a:t>вторичный</a:t>
          </a:r>
          <a:r>
            <a:rPr lang="ru-RU" sz="1400" dirty="0" smtClean="0"/>
            <a:t> </a:t>
          </a:r>
          <a:r>
            <a:rPr lang="ru-RU" b="1" dirty="0" smtClean="0"/>
            <a:t>рынок</a:t>
          </a:r>
          <a:r>
            <a:rPr lang="ru-RU" sz="1400" dirty="0" smtClean="0"/>
            <a:t> </a:t>
          </a:r>
          <a:r>
            <a:rPr lang="ru-RU" b="1" dirty="0" smtClean="0"/>
            <a:t>кредитов</a:t>
          </a:r>
          <a:endParaRPr lang="en-GB" b="1" dirty="0"/>
        </a:p>
      </dgm:t>
    </dgm:pt>
    <dgm:pt modelId="{71691EF2-F564-4888-8C0B-15967A44A7BA}" type="parTrans" cxnId="{BEBF072F-1354-44DD-9F65-729ED32C17EB}">
      <dgm:prSet/>
      <dgm:spPr/>
      <dgm:t>
        <a:bodyPr/>
        <a:lstStyle/>
        <a:p>
          <a:endParaRPr lang="en-GB"/>
        </a:p>
      </dgm:t>
    </dgm:pt>
    <dgm:pt modelId="{B43720F1-7A72-4540-BE19-9EFF953C13CD}" type="sibTrans" cxnId="{BEBF072F-1354-44DD-9F65-729ED32C17EB}">
      <dgm:prSet/>
      <dgm:spPr/>
      <dgm:t>
        <a:bodyPr/>
        <a:lstStyle/>
        <a:p>
          <a:endParaRPr lang="en-GB"/>
        </a:p>
      </dgm:t>
    </dgm:pt>
    <dgm:pt modelId="{629D60BE-BAB3-4829-AC49-A79667B83217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ru-RU" b="1" dirty="0" smtClean="0"/>
            <a:t>модель поручения</a:t>
          </a:r>
          <a:endParaRPr lang="en-GB" dirty="0"/>
        </a:p>
      </dgm:t>
    </dgm:pt>
    <dgm:pt modelId="{6F66AE9D-5611-4652-AC7F-9E3A3B13D717}" type="parTrans" cxnId="{5E27ABCD-0351-4E3F-ADCA-9AE3D2430099}">
      <dgm:prSet/>
      <dgm:spPr/>
      <dgm:t>
        <a:bodyPr/>
        <a:lstStyle/>
        <a:p>
          <a:endParaRPr lang="en-GB"/>
        </a:p>
      </dgm:t>
    </dgm:pt>
    <dgm:pt modelId="{35E05A8B-8540-4D5C-B659-F0D2435BE555}" type="sibTrans" cxnId="{5E27ABCD-0351-4E3F-ADCA-9AE3D2430099}">
      <dgm:prSet/>
      <dgm:spPr/>
      <dgm:t>
        <a:bodyPr/>
        <a:lstStyle/>
        <a:p>
          <a:endParaRPr lang="en-GB"/>
        </a:p>
      </dgm:t>
    </dgm:pt>
    <dgm:pt modelId="{518963DF-E933-41BB-9885-6A04620B36C0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ru-RU" b="1" dirty="0" smtClean="0"/>
            <a:t>простое товарищество кредиторов</a:t>
          </a:r>
          <a:endParaRPr lang="en-GB" dirty="0"/>
        </a:p>
      </dgm:t>
    </dgm:pt>
    <dgm:pt modelId="{A5C0F733-093D-4737-BA4A-BAB06BF7608F}" type="parTrans" cxnId="{D38F1004-76D5-4BB8-A03C-6A5AD6240D9F}">
      <dgm:prSet/>
      <dgm:spPr/>
      <dgm:t>
        <a:bodyPr/>
        <a:lstStyle/>
        <a:p>
          <a:endParaRPr lang="en-GB"/>
        </a:p>
      </dgm:t>
    </dgm:pt>
    <dgm:pt modelId="{5CE28EBF-0AB9-4176-9703-5B40DF6BE18D}" type="sibTrans" cxnId="{D38F1004-76D5-4BB8-A03C-6A5AD6240D9F}">
      <dgm:prSet/>
      <dgm:spPr/>
      <dgm:t>
        <a:bodyPr/>
        <a:lstStyle/>
        <a:p>
          <a:endParaRPr lang="en-GB"/>
        </a:p>
      </dgm:t>
    </dgm:pt>
    <dgm:pt modelId="{434ED238-1198-415C-9CCE-452153C403DE}">
      <dgm:prSet custT="1"/>
      <dgm:spPr>
        <a:solidFill>
          <a:schemeClr val="accent2"/>
        </a:solidFill>
      </dgm:spPr>
      <dgm:t>
        <a:bodyPr/>
        <a:lstStyle/>
        <a:p>
          <a:pPr algn="ctr" rtl="0"/>
          <a:r>
            <a:rPr lang="en-US" b="1" dirty="0" smtClean="0"/>
            <a:t>c</a:t>
          </a:r>
          <a:r>
            <a:rPr lang="ru-RU" b="1" dirty="0" smtClean="0"/>
            <a:t>индицирован</a:t>
          </a:r>
          <a:r>
            <a:rPr lang="en-US" b="1" dirty="0" smtClean="0"/>
            <a:t>-</a:t>
          </a:r>
          <a:r>
            <a:rPr lang="ru-RU" b="1" dirty="0" err="1" smtClean="0"/>
            <a:t>ное</a:t>
          </a:r>
          <a:r>
            <a:rPr lang="ru-RU" sz="1400" dirty="0" smtClean="0"/>
            <a:t> </a:t>
          </a:r>
          <a:r>
            <a:rPr lang="ru-RU" b="1" dirty="0" smtClean="0"/>
            <a:t>кредитование</a:t>
          </a:r>
          <a:endParaRPr lang="en-GB" b="1" dirty="0"/>
        </a:p>
      </dgm:t>
    </dgm:pt>
    <dgm:pt modelId="{749D8247-5003-46B4-944B-9311E5A5A352}" type="sibTrans" cxnId="{95F73A06-F5CE-4686-AD2E-A6AF04252710}">
      <dgm:prSet/>
      <dgm:spPr/>
      <dgm:t>
        <a:bodyPr/>
        <a:lstStyle/>
        <a:p>
          <a:endParaRPr lang="en-GB"/>
        </a:p>
      </dgm:t>
    </dgm:pt>
    <dgm:pt modelId="{468060A3-E8F2-4AB2-9110-437DD48C3232}" type="parTrans" cxnId="{95F73A06-F5CE-4686-AD2E-A6AF04252710}">
      <dgm:prSet/>
      <dgm:spPr/>
      <dgm:t>
        <a:bodyPr/>
        <a:lstStyle/>
        <a:p>
          <a:endParaRPr lang="en-GB"/>
        </a:p>
      </dgm:t>
    </dgm:pt>
    <dgm:pt modelId="{F7A716DB-862E-4117-B160-779FC85FC398}" type="pres">
      <dgm:prSet presAssocID="{FE0EDA4A-39C4-41ED-913E-93CD6E286FC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E993B0-D789-40F3-A88F-75CB67DB9AEC}" type="pres">
      <dgm:prSet presAssocID="{3FD69A35-D385-45C7-A4B4-1881906CE520}" presName="node" presStyleLbl="node1" presStyleIdx="0" presStyleCnt="3" custScaleX="117555" custScaleY="113550" custRadScaleRad="102930" custRadScaleInc="90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DA1B46-0553-49D9-B3DF-2BB2DEEEB0C1}" type="pres">
      <dgm:prSet presAssocID="{E3B351C5-88CA-4BB0-8E2D-D1DA897B5BE1}" presName="sibTrans" presStyleLbl="sibTrans2D1" presStyleIdx="0" presStyleCnt="3" custScaleX="117555" custScaleY="113550"/>
      <dgm:spPr/>
      <dgm:t>
        <a:bodyPr/>
        <a:lstStyle/>
        <a:p>
          <a:endParaRPr lang="en-US"/>
        </a:p>
      </dgm:t>
    </dgm:pt>
    <dgm:pt modelId="{B68018CC-D98B-45EE-B9AE-0287A96034FB}" type="pres">
      <dgm:prSet presAssocID="{E3B351C5-88CA-4BB0-8E2D-D1DA897B5BE1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CBCA704B-A630-4A1D-A7A5-3987411F132E}" type="pres">
      <dgm:prSet presAssocID="{629D60BE-BAB3-4829-AC49-A79667B83217}" presName="node" presStyleLbl="node1" presStyleIdx="1" presStyleCnt="3" custScaleX="117555" custScaleY="11355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297469-CD17-4D22-875F-DBF652D53DB7}" type="pres">
      <dgm:prSet presAssocID="{35E05A8B-8540-4D5C-B659-F0D2435BE555}" presName="sibTrans" presStyleLbl="sibTrans2D1" presStyleIdx="1" presStyleCnt="3" custScaleX="117555" custScaleY="113550"/>
      <dgm:spPr/>
      <dgm:t>
        <a:bodyPr/>
        <a:lstStyle/>
        <a:p>
          <a:endParaRPr lang="en-US"/>
        </a:p>
      </dgm:t>
    </dgm:pt>
    <dgm:pt modelId="{F111B86C-DDAA-42D5-8DE4-1121CA9FD7B7}" type="pres">
      <dgm:prSet presAssocID="{35E05A8B-8540-4D5C-B659-F0D2435BE555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0A653C2-6CFE-4C50-AEAF-59CEB77F7C51}" type="pres">
      <dgm:prSet presAssocID="{518963DF-E933-41BB-9885-6A04620B36C0}" presName="node" presStyleLbl="node1" presStyleIdx="2" presStyleCnt="3" custScaleX="117555" custScaleY="11355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58BFA9-5F2E-4188-BCB8-1215EA95DCB9}" type="pres">
      <dgm:prSet presAssocID="{5CE28EBF-0AB9-4176-9703-5B40DF6BE18D}" presName="sibTrans" presStyleLbl="sibTrans2D1" presStyleIdx="2" presStyleCnt="3" custScaleX="117555" custScaleY="113550"/>
      <dgm:spPr/>
      <dgm:t>
        <a:bodyPr/>
        <a:lstStyle/>
        <a:p>
          <a:endParaRPr lang="en-US"/>
        </a:p>
      </dgm:t>
    </dgm:pt>
    <dgm:pt modelId="{1CA63493-5B62-4957-A5B7-9C1C81EFC1AF}" type="pres">
      <dgm:prSet presAssocID="{5CE28EBF-0AB9-4176-9703-5B40DF6BE18D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97276CA-E067-4323-B221-B3C99F9A44D7}" type="presOf" srcId="{5CE28EBF-0AB9-4176-9703-5B40DF6BE18D}" destId="{0858BFA9-5F2E-4188-BCB8-1215EA95DCB9}" srcOrd="0" destOrd="0" presId="urn:microsoft.com/office/officeart/2005/8/layout/cycle2"/>
    <dgm:cxn modelId="{BEBF072F-1354-44DD-9F65-729ED32C17EB}" srcId="{3FD69A35-D385-45C7-A4B4-1881906CE520}" destId="{336AB8B5-BE0E-427A-A8F6-F64E451D8C8B}" srcOrd="1" destOrd="0" parTransId="{71691EF2-F564-4888-8C0B-15967A44A7BA}" sibTransId="{B43720F1-7A72-4540-BE19-9EFF953C13CD}"/>
    <dgm:cxn modelId="{BC53C296-1A0C-463B-BAB5-890C74311D00}" type="presOf" srcId="{629D60BE-BAB3-4829-AC49-A79667B83217}" destId="{CBCA704B-A630-4A1D-A7A5-3987411F132E}" srcOrd="0" destOrd="0" presId="urn:microsoft.com/office/officeart/2005/8/layout/cycle2"/>
    <dgm:cxn modelId="{A5F37D0A-97DF-4832-BD57-ED0B28DC53C8}" type="presOf" srcId="{E3B351C5-88CA-4BB0-8E2D-D1DA897B5BE1}" destId="{B68018CC-D98B-45EE-B9AE-0287A96034FB}" srcOrd="1" destOrd="0" presId="urn:microsoft.com/office/officeart/2005/8/layout/cycle2"/>
    <dgm:cxn modelId="{D38F1004-76D5-4BB8-A03C-6A5AD6240D9F}" srcId="{FE0EDA4A-39C4-41ED-913E-93CD6E286FC1}" destId="{518963DF-E933-41BB-9885-6A04620B36C0}" srcOrd="2" destOrd="0" parTransId="{A5C0F733-093D-4737-BA4A-BAB06BF7608F}" sibTransId="{5CE28EBF-0AB9-4176-9703-5B40DF6BE18D}"/>
    <dgm:cxn modelId="{4D6B00A2-BECA-4A00-B2E4-7C7968B941AA}" type="presOf" srcId="{E3B351C5-88CA-4BB0-8E2D-D1DA897B5BE1}" destId="{97DA1B46-0553-49D9-B3DF-2BB2DEEEB0C1}" srcOrd="0" destOrd="0" presId="urn:microsoft.com/office/officeart/2005/8/layout/cycle2"/>
    <dgm:cxn modelId="{2F8C132F-FA0C-4E32-8151-E0585DD0D8C6}" type="presOf" srcId="{35E05A8B-8540-4D5C-B659-F0D2435BE555}" destId="{A2297469-CD17-4D22-875F-DBF652D53DB7}" srcOrd="0" destOrd="0" presId="urn:microsoft.com/office/officeart/2005/8/layout/cycle2"/>
    <dgm:cxn modelId="{BDEDE793-F424-4783-86CF-C0ADA4BD1D86}" srcId="{FE0EDA4A-39C4-41ED-913E-93CD6E286FC1}" destId="{3FD69A35-D385-45C7-A4B4-1881906CE520}" srcOrd="0" destOrd="0" parTransId="{5BB160AE-8C92-4BCF-B192-FBFA58441ECD}" sibTransId="{E3B351C5-88CA-4BB0-8E2D-D1DA897B5BE1}"/>
    <dgm:cxn modelId="{57E1D1F3-388A-4741-9CA2-B9966C6D9834}" type="presOf" srcId="{3FD69A35-D385-45C7-A4B4-1881906CE520}" destId="{76E993B0-D789-40F3-A88F-75CB67DB9AEC}" srcOrd="0" destOrd="0" presId="urn:microsoft.com/office/officeart/2005/8/layout/cycle2"/>
    <dgm:cxn modelId="{95F73A06-F5CE-4686-AD2E-A6AF04252710}" srcId="{3FD69A35-D385-45C7-A4B4-1881906CE520}" destId="{434ED238-1198-415C-9CCE-452153C403DE}" srcOrd="0" destOrd="0" parTransId="{468060A3-E8F2-4AB2-9110-437DD48C3232}" sibTransId="{749D8247-5003-46B4-944B-9311E5A5A352}"/>
    <dgm:cxn modelId="{166AE1EA-720B-4E47-A880-4BC7991E1242}" type="presOf" srcId="{336AB8B5-BE0E-427A-A8F6-F64E451D8C8B}" destId="{76E993B0-D789-40F3-A88F-75CB67DB9AEC}" srcOrd="0" destOrd="2" presId="urn:microsoft.com/office/officeart/2005/8/layout/cycle2"/>
    <dgm:cxn modelId="{AE18114A-F35D-4C6E-9297-8EDC0E6BE359}" type="presOf" srcId="{434ED238-1198-415C-9CCE-452153C403DE}" destId="{76E993B0-D789-40F3-A88F-75CB67DB9AEC}" srcOrd="0" destOrd="1" presId="urn:microsoft.com/office/officeart/2005/8/layout/cycle2"/>
    <dgm:cxn modelId="{F7F083C6-2C85-41DA-94A0-9505C732923B}" type="presOf" srcId="{5CE28EBF-0AB9-4176-9703-5B40DF6BE18D}" destId="{1CA63493-5B62-4957-A5B7-9C1C81EFC1AF}" srcOrd="1" destOrd="0" presId="urn:microsoft.com/office/officeart/2005/8/layout/cycle2"/>
    <dgm:cxn modelId="{54F988F6-66F8-4D2A-9675-DB503AF74020}" type="presOf" srcId="{35E05A8B-8540-4D5C-B659-F0D2435BE555}" destId="{F111B86C-DDAA-42D5-8DE4-1121CA9FD7B7}" srcOrd="1" destOrd="0" presId="urn:microsoft.com/office/officeart/2005/8/layout/cycle2"/>
    <dgm:cxn modelId="{5E27ABCD-0351-4E3F-ADCA-9AE3D2430099}" srcId="{FE0EDA4A-39C4-41ED-913E-93CD6E286FC1}" destId="{629D60BE-BAB3-4829-AC49-A79667B83217}" srcOrd="1" destOrd="0" parTransId="{6F66AE9D-5611-4652-AC7F-9E3A3B13D717}" sibTransId="{35E05A8B-8540-4D5C-B659-F0D2435BE555}"/>
    <dgm:cxn modelId="{BEE0E484-10D7-44E3-A744-765E4CE5B836}" type="presOf" srcId="{FE0EDA4A-39C4-41ED-913E-93CD6E286FC1}" destId="{F7A716DB-862E-4117-B160-779FC85FC398}" srcOrd="0" destOrd="0" presId="urn:microsoft.com/office/officeart/2005/8/layout/cycle2"/>
    <dgm:cxn modelId="{009CC215-8258-47E9-A23B-1B35E3C01E13}" type="presOf" srcId="{518963DF-E933-41BB-9885-6A04620B36C0}" destId="{30A653C2-6CFE-4C50-AEAF-59CEB77F7C51}" srcOrd="0" destOrd="0" presId="urn:microsoft.com/office/officeart/2005/8/layout/cycle2"/>
    <dgm:cxn modelId="{62EAD65F-7ED9-449F-9111-84B93B293FA4}" type="presParOf" srcId="{F7A716DB-862E-4117-B160-779FC85FC398}" destId="{76E993B0-D789-40F3-A88F-75CB67DB9AEC}" srcOrd="0" destOrd="0" presId="urn:microsoft.com/office/officeart/2005/8/layout/cycle2"/>
    <dgm:cxn modelId="{F0EC7761-5EFE-4E4C-A472-52216CC60A41}" type="presParOf" srcId="{F7A716DB-862E-4117-B160-779FC85FC398}" destId="{97DA1B46-0553-49D9-B3DF-2BB2DEEEB0C1}" srcOrd="1" destOrd="0" presId="urn:microsoft.com/office/officeart/2005/8/layout/cycle2"/>
    <dgm:cxn modelId="{E3CC92FE-CA77-45C6-BDF1-AFFF50211DAB}" type="presParOf" srcId="{97DA1B46-0553-49D9-B3DF-2BB2DEEEB0C1}" destId="{B68018CC-D98B-45EE-B9AE-0287A96034FB}" srcOrd="0" destOrd="0" presId="urn:microsoft.com/office/officeart/2005/8/layout/cycle2"/>
    <dgm:cxn modelId="{6D4FEF4E-93FB-4CD2-B5BA-237FB5FCA940}" type="presParOf" srcId="{F7A716DB-862E-4117-B160-779FC85FC398}" destId="{CBCA704B-A630-4A1D-A7A5-3987411F132E}" srcOrd="2" destOrd="0" presId="urn:microsoft.com/office/officeart/2005/8/layout/cycle2"/>
    <dgm:cxn modelId="{42DBF00C-C024-49FA-BA2F-C199B28A5903}" type="presParOf" srcId="{F7A716DB-862E-4117-B160-779FC85FC398}" destId="{A2297469-CD17-4D22-875F-DBF652D53DB7}" srcOrd="3" destOrd="0" presId="urn:microsoft.com/office/officeart/2005/8/layout/cycle2"/>
    <dgm:cxn modelId="{6D88A6D8-521B-4F57-ABD9-DE4D7ECBCE86}" type="presParOf" srcId="{A2297469-CD17-4D22-875F-DBF652D53DB7}" destId="{F111B86C-DDAA-42D5-8DE4-1121CA9FD7B7}" srcOrd="0" destOrd="0" presId="urn:microsoft.com/office/officeart/2005/8/layout/cycle2"/>
    <dgm:cxn modelId="{A7F64627-DB05-4F9E-8B52-53378CC3BC49}" type="presParOf" srcId="{F7A716DB-862E-4117-B160-779FC85FC398}" destId="{30A653C2-6CFE-4C50-AEAF-59CEB77F7C51}" srcOrd="4" destOrd="0" presId="urn:microsoft.com/office/officeart/2005/8/layout/cycle2"/>
    <dgm:cxn modelId="{67021479-1DF9-4E31-A7C3-CF18689E076A}" type="presParOf" srcId="{F7A716DB-862E-4117-B160-779FC85FC398}" destId="{0858BFA9-5F2E-4188-BCB8-1215EA95DCB9}" srcOrd="5" destOrd="0" presId="urn:microsoft.com/office/officeart/2005/8/layout/cycle2"/>
    <dgm:cxn modelId="{8E68AB4B-0258-428C-A026-B342A5569509}" type="presParOf" srcId="{0858BFA9-5F2E-4188-BCB8-1215EA95DCB9}" destId="{1CA63493-5B62-4957-A5B7-9C1C81EFC1A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42EDDC-28D3-45CB-A7B6-85CB96B9F245}" type="doc">
      <dgm:prSet loTypeId="urn:microsoft.com/office/officeart/2005/8/layout/matrix3" loCatId="matrix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GB"/>
        </a:p>
      </dgm:t>
    </dgm:pt>
    <dgm:pt modelId="{FF04A3F2-F6D0-4626-BB9D-2362DF14F167}">
      <dgm:prSet/>
      <dgm:spPr/>
      <dgm:t>
        <a:bodyPr/>
        <a:lstStyle/>
        <a:p>
          <a:pPr rtl="0"/>
          <a:r>
            <a:rPr lang="ru-RU" b="1" dirty="0" smtClean="0"/>
            <a:t>вознаграждение управляющего залогом</a:t>
          </a:r>
          <a:endParaRPr lang="en-GB" dirty="0"/>
        </a:p>
      </dgm:t>
    </dgm:pt>
    <dgm:pt modelId="{40A28BA6-6BA7-46C9-B173-819EC3093956}" type="parTrans" cxnId="{109F3723-B22A-45AC-A61A-1925B4A500D1}">
      <dgm:prSet/>
      <dgm:spPr/>
      <dgm:t>
        <a:bodyPr/>
        <a:lstStyle/>
        <a:p>
          <a:endParaRPr lang="en-GB"/>
        </a:p>
      </dgm:t>
    </dgm:pt>
    <dgm:pt modelId="{B018A80B-6929-4C3C-AC1B-1B6FD9FFC794}" type="sibTrans" cxnId="{109F3723-B22A-45AC-A61A-1925B4A500D1}">
      <dgm:prSet/>
      <dgm:spPr/>
      <dgm:t>
        <a:bodyPr/>
        <a:lstStyle/>
        <a:p>
          <a:endParaRPr lang="en-GB"/>
        </a:p>
      </dgm:t>
    </dgm:pt>
    <dgm:pt modelId="{9CF5C55D-CABE-431F-9AA2-9CA5A2268DDF}">
      <dgm:prSet/>
      <dgm:spPr/>
      <dgm:t>
        <a:bodyPr/>
        <a:lstStyle/>
        <a:p>
          <a:pPr rtl="0"/>
          <a:r>
            <a:rPr lang="ru-RU" b="1" smtClean="0"/>
            <a:t>назначение управляющего залогом при превращении двустороннего кредитного договора в синдицированный</a:t>
          </a:r>
          <a:endParaRPr lang="en-GB"/>
        </a:p>
      </dgm:t>
    </dgm:pt>
    <dgm:pt modelId="{2AC9A342-DF08-4FC0-8C45-05BFBC3580C1}" type="parTrans" cxnId="{DD4EA1BE-A901-4F06-B257-1DB7BA6E8988}">
      <dgm:prSet/>
      <dgm:spPr/>
      <dgm:t>
        <a:bodyPr/>
        <a:lstStyle/>
        <a:p>
          <a:endParaRPr lang="en-GB"/>
        </a:p>
      </dgm:t>
    </dgm:pt>
    <dgm:pt modelId="{05925277-AD98-43A4-8797-036ACB834C6E}" type="sibTrans" cxnId="{DD4EA1BE-A901-4F06-B257-1DB7BA6E8988}">
      <dgm:prSet/>
      <dgm:spPr/>
      <dgm:t>
        <a:bodyPr/>
        <a:lstStyle/>
        <a:p>
          <a:endParaRPr lang="en-GB"/>
        </a:p>
      </dgm:t>
    </dgm:pt>
    <dgm:pt modelId="{0770532D-E2B7-4E4E-8200-C0FAF7B86E37}">
      <dgm:prSet/>
      <dgm:spPr/>
      <dgm:t>
        <a:bodyPr/>
        <a:lstStyle/>
        <a:p>
          <a:pPr rtl="0"/>
          <a:r>
            <a:rPr lang="ru-RU" b="1" smtClean="0"/>
            <a:t>долевая собственность кредиторов на предмет залога, оставленный за собой</a:t>
          </a:r>
          <a:endParaRPr lang="en-GB"/>
        </a:p>
      </dgm:t>
    </dgm:pt>
    <dgm:pt modelId="{06BA341F-F0A8-4C40-BF04-8D6D98709619}" type="parTrans" cxnId="{CDD88AEA-45DA-45A9-8A00-B53999DBE2B3}">
      <dgm:prSet/>
      <dgm:spPr/>
      <dgm:t>
        <a:bodyPr/>
        <a:lstStyle/>
        <a:p>
          <a:endParaRPr lang="en-GB"/>
        </a:p>
      </dgm:t>
    </dgm:pt>
    <dgm:pt modelId="{79693A53-1FEE-4285-A1C4-B40B79363A07}" type="sibTrans" cxnId="{CDD88AEA-45DA-45A9-8A00-B53999DBE2B3}">
      <dgm:prSet/>
      <dgm:spPr/>
      <dgm:t>
        <a:bodyPr/>
        <a:lstStyle/>
        <a:p>
          <a:endParaRPr lang="en-GB"/>
        </a:p>
      </dgm:t>
    </dgm:pt>
    <dgm:pt modelId="{BDD94598-3E0B-4B1A-857A-3510D335DE51}">
      <dgm:prSet/>
      <dgm:spPr/>
      <dgm:t>
        <a:bodyPr/>
        <a:lstStyle/>
        <a:p>
          <a:pPr rtl="0"/>
          <a:r>
            <a:rPr lang="ru-RU" b="1" smtClean="0"/>
            <a:t>статус управляющего залогом в банкротстве</a:t>
          </a:r>
          <a:endParaRPr lang="en-GB"/>
        </a:p>
      </dgm:t>
    </dgm:pt>
    <dgm:pt modelId="{CEF0264A-E1F1-4E6F-ADC1-6E6459F40841}" type="parTrans" cxnId="{8365C2A6-CF4B-49C9-9FE9-90A9239CF373}">
      <dgm:prSet/>
      <dgm:spPr/>
      <dgm:t>
        <a:bodyPr/>
        <a:lstStyle/>
        <a:p>
          <a:endParaRPr lang="en-GB"/>
        </a:p>
      </dgm:t>
    </dgm:pt>
    <dgm:pt modelId="{08E8A700-33D1-48B2-8DDB-29164B412887}" type="sibTrans" cxnId="{8365C2A6-CF4B-49C9-9FE9-90A9239CF373}">
      <dgm:prSet/>
      <dgm:spPr/>
      <dgm:t>
        <a:bodyPr/>
        <a:lstStyle/>
        <a:p>
          <a:endParaRPr lang="en-GB"/>
        </a:p>
      </dgm:t>
    </dgm:pt>
    <dgm:pt modelId="{9B774FC8-712A-4824-B8A7-1812FC36BA01}" type="pres">
      <dgm:prSet presAssocID="{FD42EDDC-28D3-45CB-A7B6-85CB96B9F24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15D593-7348-4D2D-8538-A87A32DD26CA}" type="pres">
      <dgm:prSet presAssocID="{FD42EDDC-28D3-45CB-A7B6-85CB96B9F245}" presName="diamond" presStyleLbl="bgShp" presStyleIdx="0" presStyleCnt="1"/>
      <dgm:spPr/>
    </dgm:pt>
    <dgm:pt modelId="{932F9C0E-6561-4C1F-BA50-261A525225AA}" type="pres">
      <dgm:prSet presAssocID="{FD42EDDC-28D3-45CB-A7B6-85CB96B9F24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D6143F-F086-4BA9-83F4-83F3AB0E35FA}" type="pres">
      <dgm:prSet presAssocID="{FD42EDDC-28D3-45CB-A7B6-85CB96B9F245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1B75A9-D1D2-4CB4-9DE8-50F75FF9D906}" type="pres">
      <dgm:prSet presAssocID="{FD42EDDC-28D3-45CB-A7B6-85CB96B9F245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72112-A48F-410F-850D-24A76EE1696A}" type="pres">
      <dgm:prSet presAssocID="{FD42EDDC-28D3-45CB-A7B6-85CB96B9F245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47351C-7E2A-49D2-81AA-B881AE04F238}" type="presOf" srcId="{BDD94598-3E0B-4B1A-857A-3510D335DE51}" destId="{91A72112-A48F-410F-850D-24A76EE1696A}" srcOrd="0" destOrd="0" presId="urn:microsoft.com/office/officeart/2005/8/layout/matrix3"/>
    <dgm:cxn modelId="{13AE9DD3-44FB-493C-8697-594FC8EFDB64}" type="presOf" srcId="{9CF5C55D-CABE-431F-9AA2-9CA5A2268DDF}" destId="{C3D6143F-F086-4BA9-83F4-83F3AB0E35FA}" srcOrd="0" destOrd="0" presId="urn:microsoft.com/office/officeart/2005/8/layout/matrix3"/>
    <dgm:cxn modelId="{DD4EA1BE-A901-4F06-B257-1DB7BA6E8988}" srcId="{FD42EDDC-28D3-45CB-A7B6-85CB96B9F245}" destId="{9CF5C55D-CABE-431F-9AA2-9CA5A2268DDF}" srcOrd="1" destOrd="0" parTransId="{2AC9A342-DF08-4FC0-8C45-05BFBC3580C1}" sibTransId="{05925277-AD98-43A4-8797-036ACB834C6E}"/>
    <dgm:cxn modelId="{8365C2A6-CF4B-49C9-9FE9-90A9239CF373}" srcId="{FD42EDDC-28D3-45CB-A7B6-85CB96B9F245}" destId="{BDD94598-3E0B-4B1A-857A-3510D335DE51}" srcOrd="3" destOrd="0" parTransId="{CEF0264A-E1F1-4E6F-ADC1-6E6459F40841}" sibTransId="{08E8A700-33D1-48B2-8DDB-29164B412887}"/>
    <dgm:cxn modelId="{46C23406-EBC9-483C-B352-1B1B16C247A8}" type="presOf" srcId="{FD42EDDC-28D3-45CB-A7B6-85CB96B9F245}" destId="{9B774FC8-712A-4824-B8A7-1812FC36BA01}" srcOrd="0" destOrd="0" presId="urn:microsoft.com/office/officeart/2005/8/layout/matrix3"/>
    <dgm:cxn modelId="{0E73FC29-553B-42CF-8F8A-A03FBD72FBFF}" type="presOf" srcId="{FF04A3F2-F6D0-4626-BB9D-2362DF14F167}" destId="{932F9C0E-6561-4C1F-BA50-261A525225AA}" srcOrd="0" destOrd="0" presId="urn:microsoft.com/office/officeart/2005/8/layout/matrix3"/>
    <dgm:cxn modelId="{08E84595-395E-4F5C-A509-8EF0C5E03551}" type="presOf" srcId="{0770532D-E2B7-4E4E-8200-C0FAF7B86E37}" destId="{AC1B75A9-D1D2-4CB4-9DE8-50F75FF9D906}" srcOrd="0" destOrd="0" presId="urn:microsoft.com/office/officeart/2005/8/layout/matrix3"/>
    <dgm:cxn modelId="{109F3723-B22A-45AC-A61A-1925B4A500D1}" srcId="{FD42EDDC-28D3-45CB-A7B6-85CB96B9F245}" destId="{FF04A3F2-F6D0-4626-BB9D-2362DF14F167}" srcOrd="0" destOrd="0" parTransId="{40A28BA6-6BA7-46C9-B173-819EC3093956}" sibTransId="{B018A80B-6929-4C3C-AC1B-1B6FD9FFC794}"/>
    <dgm:cxn modelId="{CDD88AEA-45DA-45A9-8A00-B53999DBE2B3}" srcId="{FD42EDDC-28D3-45CB-A7B6-85CB96B9F245}" destId="{0770532D-E2B7-4E4E-8200-C0FAF7B86E37}" srcOrd="2" destOrd="0" parTransId="{06BA341F-F0A8-4C40-BF04-8D6D98709619}" sibTransId="{79693A53-1FEE-4285-A1C4-B40B79363A07}"/>
    <dgm:cxn modelId="{ED059706-ADAB-4B35-A75C-3C01BDDB3355}" type="presParOf" srcId="{9B774FC8-712A-4824-B8A7-1812FC36BA01}" destId="{CE15D593-7348-4D2D-8538-A87A32DD26CA}" srcOrd="0" destOrd="0" presId="urn:microsoft.com/office/officeart/2005/8/layout/matrix3"/>
    <dgm:cxn modelId="{67AB23CF-3DD2-49DF-A25B-7C1C8F8DB1AF}" type="presParOf" srcId="{9B774FC8-712A-4824-B8A7-1812FC36BA01}" destId="{932F9C0E-6561-4C1F-BA50-261A525225AA}" srcOrd="1" destOrd="0" presId="urn:microsoft.com/office/officeart/2005/8/layout/matrix3"/>
    <dgm:cxn modelId="{94373276-A368-4BF0-98A1-7A6630602A66}" type="presParOf" srcId="{9B774FC8-712A-4824-B8A7-1812FC36BA01}" destId="{C3D6143F-F086-4BA9-83F4-83F3AB0E35FA}" srcOrd="2" destOrd="0" presId="urn:microsoft.com/office/officeart/2005/8/layout/matrix3"/>
    <dgm:cxn modelId="{CA1143EB-7D82-4F50-8EE3-C6E4D61A1850}" type="presParOf" srcId="{9B774FC8-712A-4824-B8A7-1812FC36BA01}" destId="{AC1B75A9-D1D2-4CB4-9DE8-50F75FF9D906}" srcOrd="3" destOrd="0" presId="urn:microsoft.com/office/officeart/2005/8/layout/matrix3"/>
    <dgm:cxn modelId="{BC06589D-00CA-46E8-976B-9C2A9A9B7E85}" type="presParOf" srcId="{9B774FC8-712A-4824-B8A7-1812FC36BA01}" destId="{91A72112-A48F-410F-850D-24A76EE1696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993B0-D789-40F3-A88F-75CB67DB9AEC}">
      <dsp:nvSpPr>
        <dsp:cNvPr id="0" name=""/>
        <dsp:cNvSpPr/>
      </dsp:nvSpPr>
      <dsp:spPr>
        <a:xfrm>
          <a:off x="3427584" y="-160665"/>
          <a:ext cx="2797351" cy="2702047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 dirty="0"/>
        </a:p>
        <a:p>
          <a:pPr marL="114300" lvl="1" indent="-114300" algn="ctr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b="1" kern="1200" dirty="0" smtClean="0"/>
            <a:t>c</a:t>
          </a:r>
          <a:r>
            <a:rPr lang="ru-RU" b="1" kern="1200" dirty="0" smtClean="0"/>
            <a:t>индицирован</a:t>
          </a:r>
          <a:r>
            <a:rPr lang="en-US" b="1" kern="1200" dirty="0" smtClean="0"/>
            <a:t>-</a:t>
          </a:r>
          <a:r>
            <a:rPr lang="ru-RU" b="1" kern="1200" dirty="0" err="1" smtClean="0"/>
            <a:t>ное</a:t>
          </a:r>
          <a:r>
            <a:rPr lang="ru-RU" sz="1400" kern="1200" dirty="0" smtClean="0"/>
            <a:t> </a:t>
          </a:r>
          <a:r>
            <a:rPr lang="ru-RU" b="1" kern="1200" dirty="0" smtClean="0"/>
            <a:t>кредитование</a:t>
          </a:r>
          <a:endParaRPr lang="en-GB" b="1" kern="1200" dirty="0"/>
        </a:p>
        <a:p>
          <a:pPr marL="114300" lvl="1" indent="-114300" algn="ctr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b="1" kern="1200" dirty="0" smtClean="0"/>
            <a:t>вторичный</a:t>
          </a:r>
          <a:r>
            <a:rPr lang="ru-RU" sz="1400" kern="1200" dirty="0" smtClean="0"/>
            <a:t> </a:t>
          </a:r>
          <a:r>
            <a:rPr lang="ru-RU" b="1" kern="1200" dirty="0" smtClean="0"/>
            <a:t>рынок</a:t>
          </a:r>
          <a:r>
            <a:rPr lang="ru-RU" sz="1400" kern="1200" dirty="0" smtClean="0"/>
            <a:t> </a:t>
          </a:r>
          <a:r>
            <a:rPr lang="ru-RU" b="1" kern="1200" dirty="0" smtClean="0"/>
            <a:t>кредитов</a:t>
          </a:r>
          <a:endParaRPr lang="en-GB" b="1" kern="1200" dirty="0"/>
        </a:p>
      </dsp:txBody>
      <dsp:txXfrm>
        <a:off x="3837247" y="235041"/>
        <a:ext cx="1978025" cy="1910635"/>
      </dsp:txXfrm>
    </dsp:sp>
    <dsp:sp modelId="{97DA1B46-0553-49D9-B3DF-2BB2DEEEB0C1}">
      <dsp:nvSpPr>
        <dsp:cNvPr id="0" name=""/>
        <dsp:cNvSpPr/>
      </dsp:nvSpPr>
      <dsp:spPr>
        <a:xfrm rot="3616814">
          <a:off x="5442268" y="2269207"/>
          <a:ext cx="520277" cy="911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/>
        </a:p>
      </dsp:txBody>
      <dsp:txXfrm>
        <a:off x="5481620" y="2383819"/>
        <a:ext cx="364194" cy="547165"/>
      </dsp:txXfrm>
    </dsp:sp>
    <dsp:sp modelId="{CBCA704B-A630-4A1D-A7A5-3987411F132E}">
      <dsp:nvSpPr>
        <dsp:cNvPr id="0" name=""/>
        <dsp:cNvSpPr/>
      </dsp:nvSpPr>
      <dsp:spPr>
        <a:xfrm>
          <a:off x="5192299" y="2930730"/>
          <a:ext cx="2797351" cy="2702047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модель поручения</a:t>
          </a:r>
          <a:endParaRPr lang="en-GB" sz="2100" kern="1200" dirty="0"/>
        </a:p>
      </dsp:txBody>
      <dsp:txXfrm>
        <a:off x="5601962" y="3326436"/>
        <a:ext cx="1978025" cy="1910635"/>
      </dsp:txXfrm>
    </dsp:sp>
    <dsp:sp modelId="{A2297469-CD17-4D22-875F-DBF652D53DB7}">
      <dsp:nvSpPr>
        <dsp:cNvPr id="0" name=""/>
        <dsp:cNvSpPr/>
      </dsp:nvSpPr>
      <dsp:spPr>
        <a:xfrm rot="10800000">
          <a:off x="4577157" y="3825783"/>
          <a:ext cx="481165" cy="911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/>
        </a:p>
      </dsp:txBody>
      <dsp:txXfrm rot="10800000">
        <a:off x="4721506" y="4008171"/>
        <a:ext cx="336816" cy="547165"/>
      </dsp:txXfrm>
    </dsp:sp>
    <dsp:sp modelId="{30A653C2-6CFE-4C50-AEAF-59CEB77F7C51}">
      <dsp:nvSpPr>
        <dsp:cNvPr id="0" name=""/>
        <dsp:cNvSpPr/>
      </dsp:nvSpPr>
      <dsp:spPr>
        <a:xfrm>
          <a:off x="1622662" y="2930730"/>
          <a:ext cx="2797351" cy="2702047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простое товарищество кредиторов</a:t>
          </a:r>
          <a:endParaRPr lang="en-GB" sz="2100" kern="1200" dirty="0"/>
        </a:p>
      </dsp:txBody>
      <dsp:txXfrm>
        <a:off x="2032325" y="3326436"/>
        <a:ext cx="1978025" cy="1910635"/>
      </dsp:txXfrm>
    </dsp:sp>
    <dsp:sp modelId="{0858BFA9-5F2E-4188-BCB8-1215EA95DCB9}">
      <dsp:nvSpPr>
        <dsp:cNvPr id="0" name=""/>
        <dsp:cNvSpPr/>
      </dsp:nvSpPr>
      <dsp:spPr>
        <a:xfrm rot="18016720">
          <a:off x="3651180" y="2291153"/>
          <a:ext cx="532314" cy="911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/>
        </a:p>
      </dsp:txBody>
      <dsp:txXfrm>
        <a:off x="3690768" y="2542496"/>
        <a:ext cx="372620" cy="5471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5D593-7348-4D2D-8538-A87A32DD26CA}">
      <dsp:nvSpPr>
        <dsp:cNvPr id="0" name=""/>
        <dsp:cNvSpPr/>
      </dsp:nvSpPr>
      <dsp:spPr>
        <a:xfrm>
          <a:off x="2070100" y="0"/>
          <a:ext cx="5472113" cy="5472113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F9C0E-6561-4C1F-BA50-261A525225AA}">
      <dsp:nvSpPr>
        <dsp:cNvPr id="0" name=""/>
        <dsp:cNvSpPr/>
      </dsp:nvSpPr>
      <dsp:spPr>
        <a:xfrm>
          <a:off x="2589950" y="519850"/>
          <a:ext cx="2134124" cy="21341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вознаграждение управляющего залогом</a:t>
          </a:r>
          <a:endParaRPr lang="en-GB" sz="1500" kern="1200" dirty="0"/>
        </a:p>
      </dsp:txBody>
      <dsp:txXfrm>
        <a:off x="2694129" y="624029"/>
        <a:ext cx="1925766" cy="1925766"/>
      </dsp:txXfrm>
    </dsp:sp>
    <dsp:sp modelId="{C3D6143F-F086-4BA9-83F4-83F3AB0E35FA}">
      <dsp:nvSpPr>
        <dsp:cNvPr id="0" name=""/>
        <dsp:cNvSpPr/>
      </dsp:nvSpPr>
      <dsp:spPr>
        <a:xfrm>
          <a:off x="4888238" y="519850"/>
          <a:ext cx="2134124" cy="21341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/>
            <a:t>назначение управляющего залогом при превращении двустороннего кредитного договора в синдицированный</a:t>
          </a:r>
          <a:endParaRPr lang="en-GB" sz="1500" kern="1200"/>
        </a:p>
      </dsp:txBody>
      <dsp:txXfrm>
        <a:off x="4992417" y="624029"/>
        <a:ext cx="1925766" cy="1925766"/>
      </dsp:txXfrm>
    </dsp:sp>
    <dsp:sp modelId="{AC1B75A9-D1D2-4CB4-9DE8-50F75FF9D906}">
      <dsp:nvSpPr>
        <dsp:cNvPr id="0" name=""/>
        <dsp:cNvSpPr/>
      </dsp:nvSpPr>
      <dsp:spPr>
        <a:xfrm>
          <a:off x="2589950" y="2818138"/>
          <a:ext cx="2134124" cy="21341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/>
            <a:t>долевая собственность кредиторов на предмет залога, оставленный за собой</a:t>
          </a:r>
          <a:endParaRPr lang="en-GB" sz="1500" kern="1200"/>
        </a:p>
      </dsp:txBody>
      <dsp:txXfrm>
        <a:off x="2694129" y="2922317"/>
        <a:ext cx="1925766" cy="1925766"/>
      </dsp:txXfrm>
    </dsp:sp>
    <dsp:sp modelId="{91A72112-A48F-410F-850D-24A76EE1696A}">
      <dsp:nvSpPr>
        <dsp:cNvPr id="0" name=""/>
        <dsp:cNvSpPr/>
      </dsp:nvSpPr>
      <dsp:spPr>
        <a:xfrm>
          <a:off x="4888238" y="2818138"/>
          <a:ext cx="2134124" cy="21341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/>
            <a:t>статус управляющего залогом в банкротстве</a:t>
          </a:r>
          <a:endParaRPr lang="en-GB" sz="1500" kern="1200"/>
        </a:p>
      </dsp:txBody>
      <dsp:txXfrm>
        <a:off x="4992417" y="2922317"/>
        <a:ext cx="1925766" cy="1925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5328655"/>
            <a:ext cx="9612313" cy="1612749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360000" anchor="b" anchorCtr="0">
            <a:spAutoFit/>
          </a:bodyPr>
          <a:lstStyle>
            <a:lvl1pPr marL="0">
              <a:lnSpc>
                <a:spcPct val="90000"/>
              </a:lnSpc>
              <a:spcAft>
                <a:spcPts val="1200"/>
              </a:spcAft>
              <a:defRPr sz="2400" baseline="0">
                <a:solidFill>
                  <a:schemeClr val="tx2"/>
                </a:solidFill>
                <a:latin typeface="+mj-lt"/>
              </a:defRPr>
            </a:lvl1pPr>
            <a:lvl2pPr marL="0">
              <a:spcAft>
                <a:spcPts val="1800"/>
              </a:spcAft>
              <a:defRPr sz="2000">
                <a:solidFill>
                  <a:schemeClr val="accent2"/>
                </a:solidFill>
                <a:latin typeface="+mj-lt"/>
              </a:defRPr>
            </a:lvl2pPr>
            <a:lvl3pPr marL="0" indent="0">
              <a:spcAft>
                <a:spcPts val="1800"/>
              </a:spcAft>
              <a:buNone/>
              <a:defRPr sz="1600" b="1">
                <a:solidFill>
                  <a:schemeClr val="tx2"/>
                </a:solidFill>
                <a:latin typeface="+mn-lt"/>
              </a:defRPr>
            </a:lvl3pPr>
            <a:lvl4pPr marL="0" indent="0">
              <a:spcAft>
                <a:spcPts val="300"/>
              </a:spcAft>
              <a:buNone/>
              <a:defRPr sz="1200">
                <a:solidFill>
                  <a:schemeClr val="tx2"/>
                </a:solidFill>
                <a:latin typeface="+mn-lt"/>
              </a:defRPr>
            </a:lvl4pPr>
          </a:lstStyle>
          <a:p>
            <a:pPr lvl="0"/>
            <a:r>
              <a:rPr lang="ru-RU" noProof="0" dirty="0" smtClean="0"/>
              <a:t>[</a:t>
            </a:r>
            <a:r>
              <a:rPr lang="ru-RU" noProof="0" dirty="0" err="1" smtClean="0"/>
              <a:t>Title</a:t>
            </a:r>
            <a:r>
              <a:rPr lang="ru-RU" noProof="0" dirty="0" smtClean="0"/>
              <a:t>]</a:t>
            </a:r>
          </a:p>
          <a:p>
            <a:pPr lvl="1"/>
            <a:r>
              <a:rPr lang="ru-RU" noProof="0" dirty="0" smtClean="0"/>
              <a:t>[</a:t>
            </a:r>
            <a:r>
              <a:rPr lang="ru-RU" noProof="0" dirty="0" err="1" smtClean="0"/>
              <a:t>Subtitle</a:t>
            </a:r>
            <a:r>
              <a:rPr lang="ru-RU" noProof="0" dirty="0" smtClean="0"/>
              <a:t>] (</a:t>
            </a:r>
            <a:r>
              <a:rPr lang="ru-RU" noProof="0" dirty="0" err="1" smtClean="0"/>
              <a:t>delete</a:t>
            </a:r>
            <a:r>
              <a:rPr lang="ru-RU" noProof="0" dirty="0" smtClean="0"/>
              <a:t> </a:t>
            </a:r>
            <a:r>
              <a:rPr lang="ru-RU" noProof="0" dirty="0" err="1" smtClean="0"/>
              <a:t>if</a:t>
            </a:r>
            <a:r>
              <a:rPr lang="ru-RU" noProof="0" dirty="0" smtClean="0"/>
              <a:t> </a:t>
            </a:r>
            <a:r>
              <a:rPr lang="ru-RU" noProof="0" dirty="0" err="1" smtClean="0"/>
              <a:t>not</a:t>
            </a:r>
            <a:r>
              <a:rPr lang="ru-RU" noProof="0" dirty="0" smtClean="0"/>
              <a:t> </a:t>
            </a:r>
            <a:r>
              <a:rPr lang="ru-RU" noProof="0" dirty="0" err="1" smtClean="0"/>
              <a:t>required</a:t>
            </a:r>
            <a:r>
              <a:rPr lang="ru-RU" noProof="0" dirty="0" smtClean="0"/>
              <a:t>)</a:t>
            </a:r>
          </a:p>
          <a:p>
            <a:pPr lvl="2"/>
            <a:r>
              <a:rPr lang="ru-RU" noProof="0" dirty="0" smtClean="0"/>
              <a:t>[</a:t>
            </a:r>
            <a:r>
              <a:rPr lang="ru-RU" noProof="0" dirty="0" err="1" smtClean="0"/>
              <a:t>Date</a:t>
            </a:r>
            <a:r>
              <a:rPr lang="ru-RU" noProof="0" dirty="0" smtClean="0"/>
              <a:t>]</a:t>
            </a:r>
          </a:p>
          <a:p>
            <a:pPr lvl="3"/>
            <a:r>
              <a:rPr lang="ru-RU" noProof="0" dirty="0" smtClean="0"/>
              <a:t>[</a:t>
            </a:r>
            <a:r>
              <a:rPr lang="ru-RU" noProof="0" dirty="0" err="1" smtClean="0"/>
              <a:t>Contacts</a:t>
            </a:r>
            <a:r>
              <a:rPr lang="ru-RU" noProof="0" dirty="0" smtClean="0"/>
              <a:t>]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7129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 err="1" smtClean="0"/>
              <a:t>Click</a:t>
            </a:r>
            <a:r>
              <a:rPr lang="ru-RU" noProof="0" dirty="0" smtClean="0"/>
              <a:t> </a:t>
            </a:r>
            <a:r>
              <a:rPr lang="ru-RU" noProof="0" dirty="0" err="1" smtClean="0"/>
              <a:t>to</a:t>
            </a:r>
            <a:r>
              <a:rPr lang="ru-RU" noProof="0" dirty="0" smtClean="0"/>
              <a:t> </a:t>
            </a:r>
            <a:r>
              <a:rPr lang="ru-RU" noProof="0" dirty="0" err="1" smtClean="0"/>
              <a:t>edit</a:t>
            </a:r>
            <a:r>
              <a:rPr lang="ru-RU" noProof="0" dirty="0" smtClean="0"/>
              <a:t> </a:t>
            </a:r>
            <a:r>
              <a:rPr lang="ru-RU" noProof="0" dirty="0" err="1" smtClean="0"/>
              <a:t>Master</a:t>
            </a:r>
            <a:r>
              <a:rPr lang="ru-RU" noProof="0" dirty="0" smtClean="0"/>
              <a:t> </a:t>
            </a:r>
            <a:r>
              <a:rPr lang="ru-RU" noProof="0" dirty="0" err="1" smtClean="0"/>
              <a:t>title</a:t>
            </a:r>
            <a:r>
              <a:rPr lang="ru-RU" noProof="0" dirty="0" smtClean="0"/>
              <a:t> </a:t>
            </a:r>
            <a:r>
              <a:rPr lang="ru-RU" noProof="0" dirty="0" err="1" smtClean="0"/>
              <a:t>style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4303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 err="1" smtClean="0"/>
              <a:t>Click</a:t>
            </a:r>
            <a:r>
              <a:rPr lang="ru-RU" noProof="0" dirty="0" smtClean="0"/>
              <a:t> </a:t>
            </a:r>
            <a:r>
              <a:rPr lang="ru-RU" noProof="0" dirty="0" err="1" smtClean="0"/>
              <a:t>to</a:t>
            </a:r>
            <a:r>
              <a:rPr lang="ru-RU" noProof="0" dirty="0" smtClean="0"/>
              <a:t> </a:t>
            </a:r>
            <a:r>
              <a:rPr lang="ru-RU" noProof="0" dirty="0" err="1" smtClean="0"/>
              <a:t>edit</a:t>
            </a:r>
            <a:r>
              <a:rPr lang="ru-RU" noProof="0" dirty="0" smtClean="0"/>
              <a:t> </a:t>
            </a:r>
            <a:r>
              <a:rPr lang="ru-RU" noProof="0" dirty="0" err="1" smtClean="0"/>
              <a:t>Master</a:t>
            </a:r>
            <a:r>
              <a:rPr lang="ru-RU" noProof="0" dirty="0" smtClean="0"/>
              <a:t> </a:t>
            </a:r>
            <a:r>
              <a:rPr lang="ru-RU" noProof="0" dirty="0" err="1" smtClean="0"/>
              <a:t>title</a:t>
            </a:r>
            <a:r>
              <a:rPr lang="ru-RU" noProof="0" dirty="0" smtClean="0"/>
              <a:t> </a:t>
            </a:r>
            <a:r>
              <a:rPr lang="ru-RU" noProof="0" dirty="0" err="1" smtClean="0"/>
              <a:t>style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75672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ck Page (office grid)">
    <p:bg bwMode="gray">
      <p:bgPr>
        <a:blipFill dpi="0" rotWithShape="1">
          <a:blip r:embed="rId2">
            <a:lum/>
          </a:blip>
          <a:srcRect/>
          <a:stretch>
            <a:fillRect l="1500" t="1500" r="1500" b="15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95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/imag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5328655"/>
            <a:ext cx="6864351" cy="1612749"/>
          </a:xfrm>
          <a:blipFill dpi="0" rotWithShape="1">
            <a:blip r:embed="rId3"/>
            <a:srcRect/>
            <a:stretch>
              <a:fillRect r="-38000"/>
            </a:stretch>
          </a:blipFill>
        </p:spPr>
        <p:txBody>
          <a:bodyPr wrap="square" lIns="360000" rIns="0" anchor="b" anchorCtr="0">
            <a:spAutoFit/>
          </a:bodyPr>
          <a:lstStyle>
            <a:lvl1pPr>
              <a:lnSpc>
                <a:spcPct val="90000"/>
              </a:lnSpc>
              <a:spcAft>
                <a:spcPts val="1200"/>
              </a:spcAft>
              <a:defRPr sz="2400" baseline="0">
                <a:solidFill>
                  <a:schemeClr val="tx2"/>
                </a:solidFill>
                <a:latin typeface="+mj-lt"/>
              </a:defRPr>
            </a:lvl1pPr>
            <a:lvl2pPr>
              <a:spcAft>
                <a:spcPts val="1800"/>
              </a:spcAft>
              <a:defRPr sz="2000">
                <a:solidFill>
                  <a:schemeClr val="accent2"/>
                </a:solidFill>
                <a:latin typeface="+mj-lt"/>
              </a:defRPr>
            </a:lvl2pPr>
            <a:lvl3pPr marL="0" indent="0">
              <a:spcAft>
                <a:spcPts val="1800"/>
              </a:spcAft>
              <a:buFontTx/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Aft>
                <a:spcPts val="300"/>
              </a:spcAft>
              <a:buFontTx/>
              <a:buNone/>
              <a:defRPr sz="12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noProof="0" dirty="0" smtClean="0"/>
              <a:t>[</a:t>
            </a:r>
            <a:r>
              <a:rPr lang="ru-RU" noProof="0" dirty="0" err="1" smtClean="0"/>
              <a:t>Title</a:t>
            </a:r>
            <a:r>
              <a:rPr lang="ru-RU" noProof="0" dirty="0" smtClean="0"/>
              <a:t>]</a:t>
            </a:r>
          </a:p>
          <a:p>
            <a:pPr lvl="1"/>
            <a:r>
              <a:rPr lang="ru-RU" noProof="0" dirty="0" smtClean="0"/>
              <a:t>[</a:t>
            </a:r>
            <a:r>
              <a:rPr lang="ru-RU" noProof="0" dirty="0" err="1" smtClean="0"/>
              <a:t>Subtitle</a:t>
            </a:r>
            <a:r>
              <a:rPr lang="ru-RU" noProof="0" dirty="0" smtClean="0"/>
              <a:t>] (</a:t>
            </a:r>
            <a:r>
              <a:rPr lang="ru-RU" noProof="0" dirty="0" err="1" smtClean="0"/>
              <a:t>delete</a:t>
            </a:r>
            <a:r>
              <a:rPr lang="ru-RU" noProof="0" dirty="0" smtClean="0"/>
              <a:t> </a:t>
            </a:r>
            <a:r>
              <a:rPr lang="ru-RU" noProof="0" dirty="0" err="1" smtClean="0"/>
              <a:t>if</a:t>
            </a:r>
            <a:r>
              <a:rPr lang="ru-RU" noProof="0" dirty="0" smtClean="0"/>
              <a:t> </a:t>
            </a:r>
            <a:r>
              <a:rPr lang="ru-RU" noProof="0" dirty="0" err="1" smtClean="0"/>
              <a:t>not</a:t>
            </a:r>
            <a:r>
              <a:rPr lang="ru-RU" noProof="0" dirty="0" smtClean="0"/>
              <a:t> </a:t>
            </a:r>
            <a:r>
              <a:rPr lang="ru-RU" noProof="0" dirty="0" err="1" smtClean="0"/>
              <a:t>required</a:t>
            </a:r>
            <a:r>
              <a:rPr lang="ru-RU" noProof="0" dirty="0" smtClean="0"/>
              <a:t>)</a:t>
            </a:r>
          </a:p>
          <a:p>
            <a:pPr lvl="2"/>
            <a:r>
              <a:rPr lang="ru-RU" noProof="0" dirty="0" smtClean="0"/>
              <a:t>[</a:t>
            </a:r>
            <a:r>
              <a:rPr lang="ru-RU" noProof="0" dirty="0" err="1" smtClean="0"/>
              <a:t>Date</a:t>
            </a:r>
            <a:r>
              <a:rPr lang="ru-RU" noProof="0" dirty="0" smtClean="0"/>
              <a:t>]</a:t>
            </a:r>
          </a:p>
          <a:p>
            <a:pPr lvl="3"/>
            <a:r>
              <a:rPr lang="ru-RU" noProof="0" dirty="0" smtClean="0"/>
              <a:t>[</a:t>
            </a:r>
            <a:r>
              <a:rPr lang="ru-RU" noProof="0" dirty="0" err="1" smtClean="0"/>
              <a:t>Contacts</a:t>
            </a:r>
            <a:r>
              <a:rPr lang="ru-RU" noProof="0" dirty="0" smtClean="0"/>
              <a:t>]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812063" y="650345"/>
            <a:ext cx="2340000" cy="6300000"/>
          </a:xfrm>
          <a:solidFill>
            <a:schemeClr val="bg2">
              <a:lumMod val="40000"/>
              <a:lumOff val="60000"/>
            </a:schemeClr>
          </a:solidFill>
        </p:spPr>
        <p:txBody>
          <a:bodyPr tIns="2808000" anchor="t" anchorCtr="0"/>
          <a:lstStyle>
            <a:lvl1pPr algn="ctr">
              <a:defRPr sz="1400"/>
            </a:lvl1pPr>
          </a:lstStyle>
          <a:p>
            <a:r>
              <a:rPr lang="ru-RU" noProof="0" dirty="0" err="1" smtClean="0"/>
              <a:t>Click</a:t>
            </a:r>
            <a:r>
              <a:rPr lang="ru-RU" noProof="0" dirty="0" smtClean="0"/>
              <a:t> </a:t>
            </a:r>
            <a:r>
              <a:rPr lang="ru-RU" noProof="0" dirty="0" err="1" smtClean="0"/>
              <a:t>icon</a:t>
            </a:r>
            <a:r>
              <a:rPr lang="ru-RU" noProof="0" dirty="0" smtClean="0"/>
              <a:t> </a:t>
            </a:r>
            <a:r>
              <a:rPr lang="ru-RU" noProof="0" dirty="0" err="1" smtClean="0"/>
              <a:t>to</a:t>
            </a:r>
            <a:r>
              <a:rPr lang="ru-RU" noProof="0" dirty="0" smtClean="0"/>
              <a:t> </a:t>
            </a:r>
            <a:r>
              <a:rPr lang="ru-RU" noProof="0" dirty="0" err="1" smtClean="0"/>
              <a:t>add</a:t>
            </a:r>
            <a:r>
              <a:rPr lang="ru-RU" noProof="0" dirty="0" smtClean="0"/>
              <a:t> </a:t>
            </a:r>
            <a:r>
              <a:rPr lang="ru-RU" noProof="0" dirty="0" err="1" smtClean="0"/>
              <a:t>picture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778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w/patter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attern" descr="H:\Resources\Templates\Embargo (Refresh)\MSO Templates - Pitch and Presentation\Presentation template_new\Assets\Patter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194" y="658283"/>
            <a:ext cx="2340869" cy="6300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539750" y="5328655"/>
            <a:ext cx="6864349" cy="1612749"/>
          </a:xfrm>
          <a:blipFill dpi="0" rotWithShape="1">
            <a:blip r:embed="rId4"/>
            <a:srcRect/>
            <a:stretch>
              <a:fillRect r="-38000"/>
            </a:stretch>
          </a:blipFill>
        </p:spPr>
        <p:txBody>
          <a:bodyPr wrap="square" lIns="360000" anchor="b" anchorCtr="0">
            <a:spAutoFit/>
          </a:bodyPr>
          <a:lstStyle>
            <a:lvl1pPr>
              <a:lnSpc>
                <a:spcPct val="90000"/>
              </a:lnSpc>
              <a:spcAft>
                <a:spcPts val="1200"/>
              </a:spcAft>
              <a:defRPr sz="2400" baseline="0">
                <a:solidFill>
                  <a:schemeClr val="tx2"/>
                </a:solidFill>
                <a:latin typeface="+mj-lt"/>
              </a:defRPr>
            </a:lvl1pPr>
            <a:lvl2pPr>
              <a:spcAft>
                <a:spcPts val="1800"/>
              </a:spcAft>
              <a:defRPr sz="2000">
                <a:solidFill>
                  <a:schemeClr val="accent2"/>
                </a:solidFill>
                <a:latin typeface="+mj-lt"/>
              </a:defRPr>
            </a:lvl2pPr>
            <a:lvl3pPr marL="0" indent="0">
              <a:spcAft>
                <a:spcPts val="1800"/>
              </a:spcAft>
              <a:buFontTx/>
              <a:buNone/>
              <a:defRPr sz="1600" b="1">
                <a:solidFill>
                  <a:schemeClr val="tx2"/>
                </a:solidFill>
              </a:defRPr>
            </a:lvl3pPr>
            <a:lvl4pPr marL="1588" indent="0">
              <a:spcAft>
                <a:spcPts val="30"/>
              </a:spcAft>
              <a:buNone/>
              <a:defRPr sz="1200">
                <a:solidFill>
                  <a:schemeClr val="tx2"/>
                </a:solidFill>
              </a:defRPr>
            </a:lvl4pPr>
            <a:lvl5pPr marL="3175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noProof="0" dirty="0" smtClean="0"/>
              <a:t>[</a:t>
            </a:r>
            <a:r>
              <a:rPr lang="ru-RU" noProof="0" dirty="0" err="1" smtClean="0"/>
              <a:t>Title</a:t>
            </a:r>
            <a:r>
              <a:rPr lang="ru-RU" noProof="0" dirty="0" smtClean="0"/>
              <a:t>]</a:t>
            </a:r>
          </a:p>
          <a:p>
            <a:pPr lvl="1"/>
            <a:r>
              <a:rPr lang="ru-RU" noProof="0" dirty="0" smtClean="0"/>
              <a:t>[</a:t>
            </a:r>
            <a:r>
              <a:rPr lang="ru-RU" noProof="0" dirty="0" err="1" smtClean="0"/>
              <a:t>Subtitle</a:t>
            </a:r>
            <a:r>
              <a:rPr lang="ru-RU" noProof="0" dirty="0" smtClean="0"/>
              <a:t>] (</a:t>
            </a:r>
            <a:r>
              <a:rPr lang="ru-RU" noProof="0" dirty="0" err="1" smtClean="0"/>
              <a:t>delete</a:t>
            </a:r>
            <a:r>
              <a:rPr lang="ru-RU" noProof="0" dirty="0" smtClean="0"/>
              <a:t> </a:t>
            </a:r>
            <a:r>
              <a:rPr lang="ru-RU" noProof="0" dirty="0" err="1" smtClean="0"/>
              <a:t>if</a:t>
            </a:r>
            <a:r>
              <a:rPr lang="ru-RU" noProof="0" dirty="0" smtClean="0"/>
              <a:t> </a:t>
            </a:r>
            <a:r>
              <a:rPr lang="ru-RU" noProof="0" dirty="0" err="1" smtClean="0"/>
              <a:t>not</a:t>
            </a:r>
            <a:r>
              <a:rPr lang="ru-RU" noProof="0" dirty="0" smtClean="0"/>
              <a:t> </a:t>
            </a:r>
            <a:r>
              <a:rPr lang="ru-RU" noProof="0" dirty="0" err="1" smtClean="0"/>
              <a:t>required</a:t>
            </a:r>
            <a:r>
              <a:rPr lang="ru-RU" noProof="0" dirty="0" smtClean="0"/>
              <a:t>)</a:t>
            </a:r>
          </a:p>
          <a:p>
            <a:pPr lvl="2"/>
            <a:r>
              <a:rPr lang="ru-RU" noProof="0" dirty="0" smtClean="0"/>
              <a:t>[</a:t>
            </a:r>
            <a:r>
              <a:rPr lang="ru-RU" noProof="0" dirty="0" err="1" smtClean="0"/>
              <a:t>Date</a:t>
            </a:r>
            <a:r>
              <a:rPr lang="ru-RU" noProof="0" dirty="0" smtClean="0"/>
              <a:t>]</a:t>
            </a:r>
          </a:p>
          <a:p>
            <a:pPr lvl="3"/>
            <a:r>
              <a:rPr lang="ru-RU" noProof="0" dirty="0" smtClean="0"/>
              <a:t>[</a:t>
            </a:r>
            <a:r>
              <a:rPr lang="ru-RU" noProof="0" dirty="0" err="1" smtClean="0"/>
              <a:t>Contacts</a:t>
            </a:r>
            <a:r>
              <a:rPr lang="ru-RU" noProof="0" dirty="0" smtClean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25256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539750" y="3365132"/>
            <a:ext cx="9612250" cy="830997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lIns="360000" anchor="ctr" anchorCtr="0">
            <a:sp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sz="2400" baseline="0">
                <a:solidFill>
                  <a:schemeClr val="tx2"/>
                </a:solidFill>
                <a:latin typeface="+mj-lt"/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2000" b="0">
                <a:solidFill>
                  <a:schemeClr val="accent2"/>
                </a:solidFill>
                <a:latin typeface="+mj-lt"/>
              </a:defRPr>
            </a:lvl2pPr>
          </a:lstStyle>
          <a:p>
            <a:pPr lvl="0"/>
            <a:r>
              <a:rPr lang="ru-RU" noProof="0" dirty="0" smtClean="0"/>
              <a:t>[</a:t>
            </a:r>
            <a:r>
              <a:rPr lang="ru-RU" noProof="0" dirty="0" err="1" smtClean="0"/>
              <a:t>Divider</a:t>
            </a:r>
            <a:r>
              <a:rPr lang="ru-RU" noProof="0" dirty="0" smtClean="0"/>
              <a:t> </a:t>
            </a:r>
            <a:r>
              <a:rPr lang="ru-RU" noProof="0" dirty="0" err="1" smtClean="0"/>
              <a:t>title</a:t>
            </a:r>
            <a:r>
              <a:rPr lang="ru-RU" noProof="0" dirty="0" smtClean="0"/>
              <a:t>]</a:t>
            </a:r>
          </a:p>
          <a:p>
            <a:pPr lvl="1"/>
            <a:r>
              <a:rPr lang="ru-RU" noProof="0" dirty="0" smtClean="0"/>
              <a:t>[</a:t>
            </a:r>
            <a:r>
              <a:rPr lang="ru-RU" noProof="0" dirty="0" err="1" smtClean="0"/>
              <a:t>Subtitle</a:t>
            </a:r>
            <a:r>
              <a:rPr lang="ru-RU" noProof="0" dirty="0" smtClean="0"/>
              <a:t>] (</a:t>
            </a:r>
            <a:r>
              <a:rPr lang="ru-RU" noProof="0" dirty="0" err="1" smtClean="0"/>
              <a:t>delete</a:t>
            </a:r>
            <a:r>
              <a:rPr lang="ru-RU" noProof="0" dirty="0" smtClean="0"/>
              <a:t> </a:t>
            </a:r>
            <a:r>
              <a:rPr lang="ru-RU" noProof="0" dirty="0" err="1" smtClean="0"/>
              <a:t>if</a:t>
            </a:r>
            <a:r>
              <a:rPr lang="ru-RU" noProof="0" dirty="0" smtClean="0"/>
              <a:t> </a:t>
            </a:r>
            <a:r>
              <a:rPr lang="ru-RU" noProof="0" dirty="0" err="1" smtClean="0"/>
              <a:t>not</a:t>
            </a:r>
            <a:r>
              <a:rPr lang="ru-RU" noProof="0" dirty="0" smtClean="0"/>
              <a:t> </a:t>
            </a:r>
            <a:r>
              <a:rPr lang="ru-RU" noProof="0" dirty="0" err="1" smtClean="0"/>
              <a:t>required</a:t>
            </a:r>
            <a:r>
              <a:rPr lang="ru-RU" noProof="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7386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/imag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539750" y="3365132"/>
            <a:ext cx="6864350" cy="830997"/>
          </a:xfrm>
          <a:blipFill>
            <a:blip r:embed="rId2"/>
            <a:stretch>
              <a:fillRect r="-38000"/>
            </a:stretch>
          </a:blipFill>
        </p:spPr>
        <p:txBody>
          <a:bodyPr lIns="360000" anchor="ctr" anchorCtr="0">
            <a:sp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sz="2400" baseline="0">
                <a:solidFill>
                  <a:schemeClr val="tx2"/>
                </a:solidFill>
                <a:latin typeface="+mj-lt"/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2000" baseline="0">
                <a:solidFill>
                  <a:schemeClr val="accent2"/>
                </a:solidFill>
                <a:latin typeface="+mj-lt"/>
              </a:defRPr>
            </a:lvl2pPr>
          </a:lstStyle>
          <a:p>
            <a:pPr lvl="0"/>
            <a:r>
              <a:rPr lang="ru-RU" noProof="0" dirty="0" smtClean="0"/>
              <a:t>[</a:t>
            </a:r>
            <a:r>
              <a:rPr lang="ru-RU" noProof="0" dirty="0" err="1" smtClean="0"/>
              <a:t>Divider</a:t>
            </a:r>
            <a:r>
              <a:rPr lang="ru-RU" noProof="0" dirty="0" smtClean="0"/>
              <a:t> </a:t>
            </a:r>
            <a:r>
              <a:rPr lang="ru-RU" noProof="0" dirty="0" err="1" smtClean="0"/>
              <a:t>title</a:t>
            </a:r>
            <a:r>
              <a:rPr lang="ru-RU" noProof="0" dirty="0" smtClean="0"/>
              <a:t>]</a:t>
            </a:r>
          </a:p>
          <a:p>
            <a:pPr lvl="1"/>
            <a:r>
              <a:rPr lang="ru-RU" noProof="0" dirty="0" smtClean="0"/>
              <a:t>[</a:t>
            </a:r>
            <a:r>
              <a:rPr lang="ru-RU" noProof="0" dirty="0" err="1" smtClean="0"/>
              <a:t>Subtitle</a:t>
            </a:r>
            <a:r>
              <a:rPr lang="ru-RU" noProof="0" dirty="0" smtClean="0"/>
              <a:t>] (</a:t>
            </a:r>
            <a:r>
              <a:rPr lang="ru-RU" noProof="0" dirty="0" err="1" smtClean="0"/>
              <a:t>delete</a:t>
            </a:r>
            <a:r>
              <a:rPr lang="ru-RU" noProof="0" dirty="0" smtClean="0"/>
              <a:t> </a:t>
            </a:r>
            <a:r>
              <a:rPr lang="ru-RU" noProof="0" dirty="0" err="1" smtClean="0"/>
              <a:t>if</a:t>
            </a:r>
            <a:r>
              <a:rPr lang="ru-RU" noProof="0" dirty="0" smtClean="0"/>
              <a:t> </a:t>
            </a:r>
            <a:r>
              <a:rPr lang="ru-RU" noProof="0" dirty="0" err="1" smtClean="0"/>
              <a:t>not</a:t>
            </a:r>
            <a:r>
              <a:rPr lang="ru-RU" noProof="0" dirty="0" smtClean="0"/>
              <a:t> </a:t>
            </a:r>
            <a:r>
              <a:rPr lang="ru-RU" noProof="0" dirty="0" err="1" smtClean="0"/>
              <a:t>required</a:t>
            </a:r>
            <a:r>
              <a:rPr lang="ru-RU" noProof="0" dirty="0" smtClean="0"/>
              <a:t>)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812063" y="650345"/>
            <a:ext cx="2340000" cy="6300000"/>
          </a:xfrm>
          <a:solidFill>
            <a:schemeClr val="bg2">
              <a:lumMod val="40000"/>
              <a:lumOff val="60000"/>
            </a:schemeClr>
          </a:solidFill>
        </p:spPr>
        <p:txBody>
          <a:bodyPr tIns="2808000" anchor="t" anchorCtr="0"/>
          <a:lstStyle>
            <a:lvl1pPr algn="ctr">
              <a:defRPr sz="1400"/>
            </a:lvl1pPr>
          </a:lstStyle>
          <a:p>
            <a:r>
              <a:rPr lang="ru-RU" noProof="0" dirty="0" err="1" smtClean="0"/>
              <a:t>Click</a:t>
            </a:r>
            <a:r>
              <a:rPr lang="ru-RU" noProof="0" dirty="0" smtClean="0"/>
              <a:t> </a:t>
            </a:r>
            <a:r>
              <a:rPr lang="ru-RU" noProof="0" dirty="0" err="1" smtClean="0"/>
              <a:t>icon</a:t>
            </a:r>
            <a:r>
              <a:rPr lang="ru-RU" noProof="0" dirty="0" smtClean="0"/>
              <a:t> </a:t>
            </a:r>
            <a:r>
              <a:rPr lang="ru-RU" noProof="0" dirty="0" err="1" smtClean="0"/>
              <a:t>to</a:t>
            </a:r>
            <a:r>
              <a:rPr lang="ru-RU" noProof="0" dirty="0" smtClean="0"/>
              <a:t> </a:t>
            </a:r>
            <a:r>
              <a:rPr lang="ru-RU" noProof="0" dirty="0" err="1" smtClean="0"/>
              <a:t>add</a:t>
            </a:r>
            <a:r>
              <a:rPr lang="ru-RU" noProof="0" dirty="0" smtClean="0"/>
              <a:t> </a:t>
            </a:r>
            <a:r>
              <a:rPr lang="ru-RU" noProof="0" dirty="0" err="1" smtClean="0"/>
              <a:t>picture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7556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w/pattern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ttern" descr="H:\Resources\Templates\Embargo (Refresh)\MSO Templates - Pitch and Presentation\Presentation template_new\Assets\Patter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194" y="658283"/>
            <a:ext cx="2340869" cy="6300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Placeholder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1" y="3365132"/>
            <a:ext cx="6864350" cy="830997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38000"/>
            </a:stretch>
          </a:blipFill>
        </p:spPr>
        <p:txBody>
          <a:bodyPr wrap="square" lIns="360000" rIns="0" anchor="ctr" anchorCtr="0">
            <a:sp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sz="2400" baseline="0">
                <a:solidFill>
                  <a:schemeClr val="tx2"/>
                </a:solidFill>
                <a:latin typeface="+mj-lt"/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2000">
                <a:solidFill>
                  <a:schemeClr val="accent2"/>
                </a:solidFill>
                <a:latin typeface="+mj-lt"/>
              </a:defRPr>
            </a:lvl2pPr>
          </a:lstStyle>
          <a:p>
            <a:pPr lvl="0"/>
            <a:r>
              <a:rPr lang="ru-RU" noProof="0" dirty="0" smtClean="0"/>
              <a:t>[</a:t>
            </a:r>
            <a:r>
              <a:rPr lang="ru-RU" noProof="0" dirty="0" err="1" smtClean="0"/>
              <a:t>Divider</a:t>
            </a:r>
            <a:r>
              <a:rPr lang="ru-RU" noProof="0" dirty="0" smtClean="0"/>
              <a:t> </a:t>
            </a:r>
            <a:r>
              <a:rPr lang="ru-RU" noProof="0" dirty="0" err="1" smtClean="0"/>
              <a:t>title</a:t>
            </a:r>
            <a:r>
              <a:rPr lang="ru-RU" noProof="0" dirty="0" smtClean="0"/>
              <a:t>]</a:t>
            </a:r>
          </a:p>
          <a:p>
            <a:pPr lvl="1"/>
            <a:r>
              <a:rPr lang="ru-RU" noProof="0" dirty="0" smtClean="0"/>
              <a:t>[</a:t>
            </a:r>
            <a:r>
              <a:rPr lang="ru-RU" noProof="0" dirty="0" err="1" smtClean="0"/>
              <a:t>Subtitle</a:t>
            </a:r>
            <a:r>
              <a:rPr lang="ru-RU" noProof="0" dirty="0" smtClean="0"/>
              <a:t>] (</a:t>
            </a:r>
            <a:r>
              <a:rPr lang="ru-RU" noProof="0" dirty="0" err="1" smtClean="0"/>
              <a:t>delete</a:t>
            </a:r>
            <a:r>
              <a:rPr lang="ru-RU" noProof="0" dirty="0" smtClean="0"/>
              <a:t> </a:t>
            </a:r>
            <a:r>
              <a:rPr lang="ru-RU" noProof="0" dirty="0" err="1" smtClean="0"/>
              <a:t>if</a:t>
            </a:r>
            <a:r>
              <a:rPr lang="ru-RU" noProof="0" dirty="0" smtClean="0"/>
              <a:t> </a:t>
            </a:r>
            <a:r>
              <a:rPr lang="ru-RU" noProof="0" dirty="0" err="1" smtClean="0"/>
              <a:t>not</a:t>
            </a:r>
            <a:r>
              <a:rPr lang="ru-RU" noProof="0" dirty="0" smtClean="0"/>
              <a:t> </a:t>
            </a:r>
            <a:r>
              <a:rPr lang="ru-RU" noProof="0" dirty="0" err="1" smtClean="0"/>
              <a:t>required</a:t>
            </a:r>
            <a:r>
              <a:rPr lang="ru-RU" noProof="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2190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"/>
          <p:cNvSpPr>
            <a:spLocks noGrp="1"/>
          </p:cNvSpPr>
          <p:nvPr>
            <p:ph sz="quarter" idx="11"/>
          </p:nvPr>
        </p:nvSpPr>
        <p:spPr>
          <a:xfrm>
            <a:off x="539750" y="1476375"/>
            <a:ext cx="9612313" cy="5472113"/>
          </a:xfrm>
        </p:spPr>
        <p:txBody>
          <a:bodyPr/>
          <a:lstStyle/>
          <a:p>
            <a:pPr lvl="0"/>
            <a:r>
              <a:rPr lang="ru-RU" noProof="0" dirty="0" err="1" smtClean="0"/>
              <a:t>Click</a:t>
            </a:r>
            <a:r>
              <a:rPr lang="ru-RU" noProof="0" dirty="0" smtClean="0"/>
              <a:t> </a:t>
            </a:r>
            <a:r>
              <a:rPr lang="ru-RU" noProof="0" dirty="0" err="1" smtClean="0"/>
              <a:t>to</a:t>
            </a:r>
            <a:r>
              <a:rPr lang="ru-RU" noProof="0" dirty="0" smtClean="0"/>
              <a:t> </a:t>
            </a:r>
            <a:r>
              <a:rPr lang="ru-RU" noProof="0" dirty="0" err="1" smtClean="0"/>
              <a:t>edit</a:t>
            </a:r>
            <a:r>
              <a:rPr lang="ru-RU" noProof="0" dirty="0" smtClean="0"/>
              <a:t> </a:t>
            </a:r>
            <a:r>
              <a:rPr lang="ru-RU" noProof="0" dirty="0" err="1" smtClean="0"/>
              <a:t>Master</a:t>
            </a:r>
            <a:r>
              <a:rPr lang="ru-RU" noProof="0" dirty="0" smtClean="0"/>
              <a:t> </a:t>
            </a:r>
            <a:r>
              <a:rPr lang="ru-RU" noProof="0" dirty="0" err="1" smtClean="0"/>
              <a:t>text</a:t>
            </a:r>
            <a:r>
              <a:rPr lang="ru-RU" noProof="0" dirty="0" smtClean="0"/>
              <a:t> </a:t>
            </a:r>
            <a:r>
              <a:rPr lang="ru-RU" noProof="0" dirty="0" err="1" smtClean="0"/>
              <a:t>styles</a:t>
            </a:r>
            <a:endParaRPr lang="ru-RU" noProof="0" dirty="0" smtClean="0"/>
          </a:p>
          <a:p>
            <a:pPr lvl="1"/>
            <a:r>
              <a:rPr lang="ru-RU" noProof="0" dirty="0" err="1" smtClean="0"/>
              <a:t>Second</a:t>
            </a:r>
            <a:r>
              <a:rPr lang="ru-RU" noProof="0" dirty="0" smtClean="0"/>
              <a:t> </a:t>
            </a:r>
            <a:r>
              <a:rPr lang="ru-RU" noProof="0" dirty="0" err="1" smtClean="0"/>
              <a:t>level</a:t>
            </a:r>
            <a:endParaRPr lang="ru-RU" noProof="0" dirty="0" smtClean="0"/>
          </a:p>
          <a:p>
            <a:pPr lvl="2"/>
            <a:r>
              <a:rPr lang="ru-RU" noProof="0" dirty="0" smtClean="0"/>
              <a:t>Third </a:t>
            </a:r>
            <a:r>
              <a:rPr lang="ru-RU" noProof="0" dirty="0" err="1" smtClean="0"/>
              <a:t>level</a:t>
            </a:r>
            <a:endParaRPr lang="ru-RU" noProof="0" dirty="0" smtClean="0"/>
          </a:p>
          <a:p>
            <a:pPr lvl="3"/>
            <a:r>
              <a:rPr lang="ru-RU" noProof="0" dirty="0" err="1" smtClean="0"/>
              <a:t>Fourth</a:t>
            </a:r>
            <a:r>
              <a:rPr lang="ru-RU" noProof="0" dirty="0" smtClean="0"/>
              <a:t> </a:t>
            </a:r>
            <a:r>
              <a:rPr lang="ru-RU" noProof="0" dirty="0" err="1" smtClean="0"/>
              <a:t>level</a:t>
            </a:r>
            <a:endParaRPr lang="ru-RU" noProof="0" dirty="0" smtClean="0"/>
          </a:p>
          <a:p>
            <a:pPr lvl="4"/>
            <a:r>
              <a:rPr lang="ru-RU" noProof="0" dirty="0" err="1" smtClean="0"/>
              <a:t>Fifth</a:t>
            </a:r>
            <a:r>
              <a:rPr lang="ru-RU" noProof="0" dirty="0" smtClean="0"/>
              <a:t> </a:t>
            </a:r>
            <a:r>
              <a:rPr lang="ru-RU" noProof="0" dirty="0" err="1" smtClean="0"/>
              <a:t>level</a:t>
            </a:r>
            <a:endParaRPr lang="ru-RU" noProof="0" dirty="0"/>
          </a:p>
        </p:txBody>
      </p:sp>
      <p:sp>
        <p:nvSpPr>
          <p:cNvPr id="2" name="Title Placeholder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 err="1" smtClean="0"/>
              <a:t>Click</a:t>
            </a:r>
            <a:r>
              <a:rPr lang="ru-RU" noProof="0" dirty="0" smtClean="0"/>
              <a:t> </a:t>
            </a:r>
            <a:r>
              <a:rPr lang="ru-RU" noProof="0" dirty="0" err="1" smtClean="0"/>
              <a:t>to</a:t>
            </a:r>
            <a:r>
              <a:rPr lang="ru-RU" noProof="0" dirty="0" smtClean="0"/>
              <a:t> </a:t>
            </a:r>
            <a:r>
              <a:rPr lang="ru-RU" noProof="0" dirty="0" err="1" smtClean="0"/>
              <a:t>edit</a:t>
            </a:r>
            <a:r>
              <a:rPr lang="ru-RU" noProof="0" dirty="0" smtClean="0"/>
              <a:t> </a:t>
            </a:r>
            <a:r>
              <a:rPr lang="ru-RU" noProof="0" dirty="0" err="1" smtClean="0"/>
              <a:t>Master</a:t>
            </a:r>
            <a:r>
              <a:rPr lang="ru-RU" noProof="0" dirty="0" smtClean="0"/>
              <a:t> </a:t>
            </a:r>
            <a:r>
              <a:rPr lang="ru-RU" noProof="0" dirty="0" err="1" smtClean="0"/>
              <a:t>title</a:t>
            </a:r>
            <a:r>
              <a:rPr lang="ru-RU" noProof="0" dirty="0" smtClean="0"/>
              <a:t> </a:t>
            </a:r>
            <a:r>
              <a:rPr lang="ru-RU" noProof="0" dirty="0" err="1" smtClean="0"/>
              <a:t>style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1319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Right"/>
          <p:cNvSpPr>
            <a:spLocks noGrp="1"/>
          </p:cNvSpPr>
          <p:nvPr>
            <p:ph sz="quarter" idx="12"/>
          </p:nvPr>
        </p:nvSpPr>
        <p:spPr>
          <a:xfrm>
            <a:off x="541338" y="1476375"/>
            <a:ext cx="4697413" cy="5472113"/>
          </a:xfrm>
        </p:spPr>
        <p:txBody>
          <a:bodyPr/>
          <a:lstStyle/>
          <a:p>
            <a:pPr lvl="0"/>
            <a:r>
              <a:rPr lang="ru-RU" noProof="0" dirty="0" err="1" smtClean="0"/>
              <a:t>Click</a:t>
            </a:r>
            <a:r>
              <a:rPr lang="ru-RU" noProof="0" dirty="0" smtClean="0"/>
              <a:t> </a:t>
            </a:r>
            <a:r>
              <a:rPr lang="ru-RU" noProof="0" dirty="0" err="1" smtClean="0"/>
              <a:t>to</a:t>
            </a:r>
            <a:r>
              <a:rPr lang="ru-RU" noProof="0" dirty="0" smtClean="0"/>
              <a:t> </a:t>
            </a:r>
            <a:r>
              <a:rPr lang="ru-RU" noProof="0" dirty="0" err="1" smtClean="0"/>
              <a:t>edit</a:t>
            </a:r>
            <a:r>
              <a:rPr lang="ru-RU" noProof="0" dirty="0" smtClean="0"/>
              <a:t> </a:t>
            </a:r>
            <a:r>
              <a:rPr lang="ru-RU" noProof="0" dirty="0" err="1" smtClean="0"/>
              <a:t>Master</a:t>
            </a:r>
            <a:r>
              <a:rPr lang="ru-RU" noProof="0" dirty="0" smtClean="0"/>
              <a:t> </a:t>
            </a:r>
            <a:r>
              <a:rPr lang="ru-RU" noProof="0" dirty="0" err="1" smtClean="0"/>
              <a:t>text</a:t>
            </a:r>
            <a:r>
              <a:rPr lang="ru-RU" noProof="0" dirty="0" smtClean="0"/>
              <a:t> </a:t>
            </a:r>
            <a:r>
              <a:rPr lang="ru-RU" noProof="0" dirty="0" err="1" smtClean="0"/>
              <a:t>styles</a:t>
            </a:r>
            <a:endParaRPr lang="ru-RU" noProof="0" dirty="0" smtClean="0"/>
          </a:p>
          <a:p>
            <a:pPr lvl="1"/>
            <a:r>
              <a:rPr lang="ru-RU" noProof="0" dirty="0" err="1" smtClean="0"/>
              <a:t>Second</a:t>
            </a:r>
            <a:r>
              <a:rPr lang="ru-RU" noProof="0" dirty="0" smtClean="0"/>
              <a:t> </a:t>
            </a:r>
            <a:r>
              <a:rPr lang="ru-RU" noProof="0" dirty="0" err="1" smtClean="0"/>
              <a:t>level</a:t>
            </a:r>
            <a:endParaRPr lang="ru-RU" noProof="0" dirty="0" smtClean="0"/>
          </a:p>
          <a:p>
            <a:pPr lvl="2"/>
            <a:r>
              <a:rPr lang="ru-RU" noProof="0" dirty="0" smtClean="0"/>
              <a:t>Third </a:t>
            </a:r>
            <a:r>
              <a:rPr lang="ru-RU" noProof="0" dirty="0" err="1" smtClean="0"/>
              <a:t>level</a:t>
            </a:r>
            <a:endParaRPr lang="ru-RU" noProof="0" dirty="0" smtClean="0"/>
          </a:p>
          <a:p>
            <a:pPr lvl="3"/>
            <a:r>
              <a:rPr lang="ru-RU" noProof="0" dirty="0" err="1" smtClean="0"/>
              <a:t>Fourth</a:t>
            </a:r>
            <a:r>
              <a:rPr lang="ru-RU" noProof="0" dirty="0" smtClean="0"/>
              <a:t> </a:t>
            </a:r>
            <a:r>
              <a:rPr lang="ru-RU" noProof="0" dirty="0" err="1" smtClean="0"/>
              <a:t>level</a:t>
            </a:r>
            <a:endParaRPr lang="ru-RU" noProof="0" dirty="0" smtClean="0"/>
          </a:p>
          <a:p>
            <a:pPr lvl="4"/>
            <a:r>
              <a:rPr lang="ru-RU" noProof="0" dirty="0" err="1" smtClean="0"/>
              <a:t>Fifth</a:t>
            </a:r>
            <a:r>
              <a:rPr lang="ru-RU" noProof="0" dirty="0" smtClean="0"/>
              <a:t> </a:t>
            </a:r>
            <a:r>
              <a:rPr lang="ru-RU" noProof="0" dirty="0" err="1" smtClean="0"/>
              <a:t>level</a:t>
            </a:r>
            <a:endParaRPr lang="ru-RU" noProof="0" dirty="0"/>
          </a:p>
        </p:txBody>
      </p:sp>
      <p:sp>
        <p:nvSpPr>
          <p:cNvPr id="5" name="Content Placeholder Left"/>
          <p:cNvSpPr>
            <a:spLocks noGrp="1"/>
          </p:cNvSpPr>
          <p:nvPr>
            <p:ph sz="quarter" idx="11"/>
          </p:nvPr>
        </p:nvSpPr>
        <p:spPr>
          <a:xfrm>
            <a:off x="5454650" y="1476375"/>
            <a:ext cx="4699000" cy="5472113"/>
          </a:xfrm>
        </p:spPr>
        <p:txBody>
          <a:bodyPr/>
          <a:lstStyle/>
          <a:p>
            <a:pPr lvl="0"/>
            <a:r>
              <a:rPr lang="ru-RU" noProof="0" dirty="0" err="1" smtClean="0"/>
              <a:t>Click</a:t>
            </a:r>
            <a:r>
              <a:rPr lang="ru-RU" noProof="0" dirty="0" smtClean="0"/>
              <a:t> </a:t>
            </a:r>
            <a:r>
              <a:rPr lang="ru-RU" noProof="0" dirty="0" err="1" smtClean="0"/>
              <a:t>to</a:t>
            </a:r>
            <a:r>
              <a:rPr lang="ru-RU" noProof="0" dirty="0" smtClean="0"/>
              <a:t> </a:t>
            </a:r>
            <a:r>
              <a:rPr lang="ru-RU" noProof="0" dirty="0" err="1" smtClean="0"/>
              <a:t>edit</a:t>
            </a:r>
            <a:r>
              <a:rPr lang="ru-RU" noProof="0" dirty="0" smtClean="0"/>
              <a:t> </a:t>
            </a:r>
            <a:r>
              <a:rPr lang="ru-RU" noProof="0" dirty="0" err="1" smtClean="0"/>
              <a:t>Master</a:t>
            </a:r>
            <a:r>
              <a:rPr lang="ru-RU" noProof="0" dirty="0" smtClean="0"/>
              <a:t> </a:t>
            </a:r>
            <a:r>
              <a:rPr lang="ru-RU" noProof="0" dirty="0" err="1" smtClean="0"/>
              <a:t>text</a:t>
            </a:r>
            <a:r>
              <a:rPr lang="ru-RU" noProof="0" dirty="0" smtClean="0"/>
              <a:t> </a:t>
            </a:r>
            <a:r>
              <a:rPr lang="ru-RU" noProof="0" dirty="0" err="1" smtClean="0"/>
              <a:t>styles</a:t>
            </a:r>
            <a:endParaRPr lang="ru-RU" noProof="0" dirty="0" smtClean="0"/>
          </a:p>
          <a:p>
            <a:pPr lvl="1"/>
            <a:r>
              <a:rPr lang="ru-RU" noProof="0" dirty="0" err="1" smtClean="0"/>
              <a:t>Second</a:t>
            </a:r>
            <a:r>
              <a:rPr lang="ru-RU" noProof="0" dirty="0" smtClean="0"/>
              <a:t> </a:t>
            </a:r>
            <a:r>
              <a:rPr lang="ru-RU" noProof="0" dirty="0" err="1" smtClean="0"/>
              <a:t>level</a:t>
            </a:r>
            <a:endParaRPr lang="ru-RU" noProof="0" dirty="0" smtClean="0"/>
          </a:p>
          <a:p>
            <a:pPr lvl="2"/>
            <a:r>
              <a:rPr lang="ru-RU" noProof="0" dirty="0" smtClean="0"/>
              <a:t>Third </a:t>
            </a:r>
            <a:r>
              <a:rPr lang="ru-RU" noProof="0" dirty="0" err="1" smtClean="0"/>
              <a:t>level</a:t>
            </a:r>
            <a:endParaRPr lang="ru-RU" noProof="0" dirty="0" smtClean="0"/>
          </a:p>
          <a:p>
            <a:pPr lvl="3"/>
            <a:r>
              <a:rPr lang="ru-RU" noProof="0" dirty="0" err="1" smtClean="0"/>
              <a:t>Fourth</a:t>
            </a:r>
            <a:r>
              <a:rPr lang="ru-RU" noProof="0" dirty="0" smtClean="0"/>
              <a:t> </a:t>
            </a:r>
            <a:r>
              <a:rPr lang="ru-RU" noProof="0" dirty="0" err="1" smtClean="0"/>
              <a:t>level</a:t>
            </a:r>
            <a:endParaRPr lang="ru-RU" noProof="0" dirty="0" smtClean="0"/>
          </a:p>
          <a:p>
            <a:pPr lvl="4"/>
            <a:r>
              <a:rPr lang="ru-RU" noProof="0" dirty="0" err="1" smtClean="0"/>
              <a:t>Fifth</a:t>
            </a:r>
            <a:r>
              <a:rPr lang="ru-RU" noProof="0" dirty="0" smtClean="0"/>
              <a:t> </a:t>
            </a:r>
            <a:r>
              <a:rPr lang="ru-RU" noProof="0" dirty="0" err="1" smtClean="0"/>
              <a:t>level</a:t>
            </a:r>
            <a:endParaRPr lang="ru-RU" noProof="0" dirty="0"/>
          </a:p>
        </p:txBody>
      </p:sp>
      <p:sp>
        <p:nvSpPr>
          <p:cNvPr id="2" name="Title Placeholder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 err="1" smtClean="0"/>
              <a:t>Click</a:t>
            </a:r>
            <a:r>
              <a:rPr lang="ru-RU" noProof="0" dirty="0" smtClean="0"/>
              <a:t> </a:t>
            </a:r>
            <a:r>
              <a:rPr lang="ru-RU" noProof="0" dirty="0" err="1" smtClean="0"/>
              <a:t>to</a:t>
            </a:r>
            <a:r>
              <a:rPr lang="ru-RU" noProof="0" dirty="0" smtClean="0"/>
              <a:t> </a:t>
            </a:r>
            <a:r>
              <a:rPr lang="ru-RU" noProof="0" dirty="0" err="1" smtClean="0"/>
              <a:t>edit</a:t>
            </a:r>
            <a:r>
              <a:rPr lang="ru-RU" noProof="0" dirty="0" smtClean="0"/>
              <a:t> </a:t>
            </a:r>
            <a:r>
              <a:rPr lang="ru-RU" noProof="0" dirty="0" err="1" smtClean="0"/>
              <a:t>Master</a:t>
            </a:r>
            <a:r>
              <a:rPr lang="ru-RU" noProof="0" dirty="0" smtClean="0"/>
              <a:t> </a:t>
            </a:r>
            <a:r>
              <a:rPr lang="ru-RU" noProof="0" dirty="0" err="1" smtClean="0"/>
              <a:t>title</a:t>
            </a:r>
            <a:r>
              <a:rPr lang="ru-RU" noProof="0" dirty="0" smtClean="0"/>
              <a:t> </a:t>
            </a:r>
            <a:r>
              <a:rPr lang="ru-RU" noProof="0" dirty="0" err="1" smtClean="0"/>
              <a:t>style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3226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ac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1926321" y="1476375"/>
            <a:ext cx="3312430" cy="1260475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defRPr sz="1400">
                <a:solidFill>
                  <a:schemeClr val="tx2"/>
                </a:solidFill>
                <a:latin typeface="+mj-lt"/>
              </a:defRPr>
            </a:lvl1pPr>
            <a:lvl2pPr marL="3175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050" b="1">
                <a:solidFill>
                  <a:schemeClr val="tx2"/>
                </a:solidFill>
              </a:defRPr>
            </a:lvl2pPr>
            <a:lvl3pPr marL="3175" indent="0">
              <a:lnSpc>
                <a:spcPct val="100000"/>
              </a:lnSpc>
              <a:spcAft>
                <a:spcPts val="100"/>
              </a:spcAft>
              <a:buNone/>
              <a:tabLst>
                <a:tab pos="144000" algn="l"/>
              </a:tabLst>
              <a:defRPr sz="1050">
                <a:solidFill>
                  <a:schemeClr val="tx2"/>
                </a:solidFill>
              </a:defRPr>
            </a:lvl3pPr>
            <a:lvl4pPr marL="3175" indent="0">
              <a:lnSpc>
                <a:spcPct val="100000"/>
              </a:lnSpc>
              <a:spcAft>
                <a:spcPts val="100"/>
              </a:spcAft>
              <a:buNone/>
              <a:tabLst>
                <a:tab pos="144000" algn="l"/>
              </a:tabLst>
              <a:defRPr sz="1050">
                <a:solidFill>
                  <a:schemeClr val="tx2"/>
                </a:solidFill>
              </a:defRPr>
            </a:lvl4pPr>
            <a:lvl5pPr marL="3175" indent="0">
              <a:lnSpc>
                <a:spcPct val="100000"/>
              </a:lnSpc>
              <a:spcBef>
                <a:spcPts val="300"/>
              </a:spcBef>
              <a:spcAft>
                <a:spcPts val="100"/>
              </a:spcAft>
              <a:buNone/>
              <a:defRPr sz="105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noProof="0" dirty="0" err="1" smtClean="0"/>
              <a:t>Name</a:t>
            </a:r>
            <a:r>
              <a:rPr lang="ru-RU" noProof="0" dirty="0" smtClean="0"/>
              <a:t>, </a:t>
            </a:r>
            <a:r>
              <a:rPr lang="ru-RU" noProof="0" dirty="0" err="1" smtClean="0"/>
              <a:t>Position</a:t>
            </a:r>
            <a:endParaRPr lang="ru-RU" noProof="0" dirty="0" smtClean="0"/>
          </a:p>
          <a:p>
            <a:pPr lvl="1"/>
            <a:r>
              <a:rPr lang="ru-RU" noProof="0" dirty="0" err="1" smtClean="0"/>
              <a:t>Practice</a:t>
            </a:r>
            <a:r>
              <a:rPr lang="ru-RU" noProof="0" dirty="0" smtClean="0"/>
              <a:t> </a:t>
            </a:r>
            <a:r>
              <a:rPr lang="ru-RU" noProof="0" dirty="0" err="1" smtClean="0"/>
              <a:t>Group</a:t>
            </a:r>
            <a:r>
              <a:rPr lang="ru-RU" noProof="0" dirty="0" smtClean="0"/>
              <a:t> </a:t>
            </a:r>
            <a:r>
              <a:rPr lang="ru-RU" noProof="0" dirty="0" err="1" smtClean="0"/>
              <a:t>location</a:t>
            </a:r>
            <a:endParaRPr lang="ru-RU" noProof="0" dirty="0" smtClean="0"/>
          </a:p>
          <a:p>
            <a:pPr lvl="2"/>
            <a:r>
              <a:rPr lang="ru-RU" noProof="0" dirty="0" smtClean="0"/>
              <a:t>T	+</a:t>
            </a:r>
          </a:p>
          <a:p>
            <a:pPr lvl="3"/>
            <a:r>
              <a:rPr lang="ru-RU" noProof="0" dirty="0" smtClean="0"/>
              <a:t>M	+</a:t>
            </a:r>
          </a:p>
          <a:p>
            <a:pPr lvl="4"/>
            <a:r>
              <a:rPr lang="ru-RU" noProof="0" dirty="0" smtClean="0"/>
              <a:t>first.last@hsf.com</a:t>
            </a:r>
            <a:endParaRPr lang="ru-RU" noProof="0" dirty="0"/>
          </a:p>
        </p:txBody>
      </p:sp>
      <p:sp>
        <p:nvSpPr>
          <p:cNvPr id="2" name="Title Placeholder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 err="1" smtClean="0"/>
              <a:t>Click</a:t>
            </a:r>
            <a:r>
              <a:rPr lang="ru-RU" noProof="0" dirty="0" smtClean="0"/>
              <a:t> </a:t>
            </a:r>
            <a:r>
              <a:rPr lang="ru-RU" noProof="0" dirty="0" err="1" smtClean="0"/>
              <a:t>to</a:t>
            </a:r>
            <a:r>
              <a:rPr lang="ru-RU" noProof="0" dirty="0" smtClean="0"/>
              <a:t> </a:t>
            </a:r>
            <a:r>
              <a:rPr lang="ru-RU" noProof="0" dirty="0" err="1" smtClean="0"/>
              <a:t>edit</a:t>
            </a:r>
            <a:r>
              <a:rPr lang="ru-RU" noProof="0" dirty="0" smtClean="0"/>
              <a:t> </a:t>
            </a:r>
            <a:r>
              <a:rPr lang="ru-RU" noProof="0" dirty="0" err="1" smtClean="0"/>
              <a:t>Master</a:t>
            </a:r>
            <a:r>
              <a:rPr lang="ru-RU" noProof="0" dirty="0" smtClean="0"/>
              <a:t> </a:t>
            </a:r>
            <a:r>
              <a:rPr lang="ru-RU" noProof="0" dirty="0" err="1" smtClean="0"/>
              <a:t>title</a:t>
            </a:r>
            <a:r>
              <a:rPr lang="ru-RU" noProof="0" dirty="0" smtClean="0"/>
              <a:t> </a:t>
            </a:r>
            <a:r>
              <a:rPr lang="ru-RU" noProof="0" dirty="0" err="1" smtClean="0"/>
              <a:t>style</a:t>
            </a:r>
            <a:endParaRPr lang="ru-RU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39750" y="2916000"/>
            <a:ext cx="4699000" cy="4032488"/>
          </a:xfrm>
        </p:spPr>
        <p:txBody>
          <a:bodyPr/>
          <a:lstStyle/>
          <a:p>
            <a:pPr lvl="0"/>
            <a:r>
              <a:rPr lang="ru-RU" noProof="0" dirty="0" err="1" smtClean="0"/>
              <a:t>Click</a:t>
            </a:r>
            <a:r>
              <a:rPr lang="ru-RU" noProof="0" dirty="0" smtClean="0"/>
              <a:t> </a:t>
            </a:r>
            <a:r>
              <a:rPr lang="ru-RU" noProof="0" dirty="0" err="1" smtClean="0"/>
              <a:t>to</a:t>
            </a:r>
            <a:r>
              <a:rPr lang="ru-RU" noProof="0" dirty="0" smtClean="0"/>
              <a:t> </a:t>
            </a:r>
            <a:r>
              <a:rPr lang="ru-RU" noProof="0" dirty="0" err="1" smtClean="0"/>
              <a:t>edit</a:t>
            </a:r>
            <a:r>
              <a:rPr lang="ru-RU" noProof="0" dirty="0" smtClean="0"/>
              <a:t> </a:t>
            </a:r>
            <a:r>
              <a:rPr lang="ru-RU" noProof="0" dirty="0" err="1" smtClean="0"/>
              <a:t>Master</a:t>
            </a:r>
            <a:r>
              <a:rPr lang="ru-RU" noProof="0" dirty="0" smtClean="0"/>
              <a:t> </a:t>
            </a:r>
            <a:r>
              <a:rPr lang="ru-RU" noProof="0" dirty="0" err="1" smtClean="0"/>
              <a:t>text</a:t>
            </a:r>
            <a:r>
              <a:rPr lang="ru-RU" noProof="0" dirty="0" smtClean="0"/>
              <a:t> </a:t>
            </a:r>
            <a:r>
              <a:rPr lang="ru-RU" noProof="0" dirty="0" err="1" smtClean="0"/>
              <a:t>styles</a:t>
            </a:r>
            <a:endParaRPr lang="ru-RU" noProof="0" dirty="0" smtClean="0"/>
          </a:p>
          <a:p>
            <a:pPr lvl="1"/>
            <a:r>
              <a:rPr lang="ru-RU" noProof="0" dirty="0" err="1" smtClean="0"/>
              <a:t>Second</a:t>
            </a:r>
            <a:r>
              <a:rPr lang="ru-RU" noProof="0" dirty="0" smtClean="0"/>
              <a:t> </a:t>
            </a:r>
            <a:r>
              <a:rPr lang="ru-RU" noProof="0" dirty="0" err="1" smtClean="0"/>
              <a:t>level</a:t>
            </a:r>
            <a:endParaRPr lang="ru-RU" noProof="0" dirty="0" smtClean="0"/>
          </a:p>
          <a:p>
            <a:pPr lvl="2"/>
            <a:r>
              <a:rPr lang="ru-RU" noProof="0" dirty="0" smtClean="0"/>
              <a:t>Third </a:t>
            </a:r>
            <a:r>
              <a:rPr lang="ru-RU" noProof="0" dirty="0" err="1" smtClean="0"/>
              <a:t>level</a:t>
            </a:r>
            <a:endParaRPr lang="ru-RU" noProof="0" dirty="0" smtClean="0"/>
          </a:p>
          <a:p>
            <a:pPr lvl="3"/>
            <a:r>
              <a:rPr lang="ru-RU" noProof="0" dirty="0" err="1" smtClean="0"/>
              <a:t>Fourth</a:t>
            </a:r>
            <a:r>
              <a:rPr lang="ru-RU" noProof="0" dirty="0" smtClean="0"/>
              <a:t> </a:t>
            </a:r>
            <a:r>
              <a:rPr lang="ru-RU" noProof="0" dirty="0" err="1" smtClean="0"/>
              <a:t>level</a:t>
            </a:r>
            <a:endParaRPr lang="ru-RU" noProof="0" dirty="0" smtClean="0"/>
          </a:p>
          <a:p>
            <a:pPr lvl="4"/>
            <a:r>
              <a:rPr lang="ru-RU" noProof="0" dirty="0" err="1" smtClean="0"/>
              <a:t>Fifth</a:t>
            </a:r>
            <a:r>
              <a:rPr lang="ru-RU" noProof="0" dirty="0" smtClean="0"/>
              <a:t> </a:t>
            </a:r>
            <a:r>
              <a:rPr lang="ru-RU" noProof="0" dirty="0" err="1" smtClean="0"/>
              <a:t>level</a:t>
            </a:r>
            <a:endParaRPr lang="ru-RU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5454650" y="1476375"/>
            <a:ext cx="4697413" cy="5472113"/>
          </a:xfrm>
        </p:spPr>
        <p:txBody>
          <a:bodyPr/>
          <a:lstStyle/>
          <a:p>
            <a:pPr lvl="0"/>
            <a:r>
              <a:rPr lang="ru-RU" noProof="0" dirty="0" err="1" smtClean="0"/>
              <a:t>Click</a:t>
            </a:r>
            <a:r>
              <a:rPr lang="ru-RU" noProof="0" dirty="0" smtClean="0"/>
              <a:t> </a:t>
            </a:r>
            <a:r>
              <a:rPr lang="ru-RU" noProof="0" dirty="0" err="1" smtClean="0"/>
              <a:t>to</a:t>
            </a:r>
            <a:r>
              <a:rPr lang="ru-RU" noProof="0" dirty="0" smtClean="0"/>
              <a:t> </a:t>
            </a:r>
            <a:r>
              <a:rPr lang="ru-RU" noProof="0" dirty="0" err="1" smtClean="0"/>
              <a:t>edit</a:t>
            </a:r>
            <a:r>
              <a:rPr lang="ru-RU" noProof="0" dirty="0" smtClean="0"/>
              <a:t> </a:t>
            </a:r>
            <a:r>
              <a:rPr lang="ru-RU" noProof="0" dirty="0" err="1" smtClean="0"/>
              <a:t>Master</a:t>
            </a:r>
            <a:r>
              <a:rPr lang="ru-RU" noProof="0" dirty="0" smtClean="0"/>
              <a:t> </a:t>
            </a:r>
            <a:r>
              <a:rPr lang="ru-RU" noProof="0" dirty="0" err="1" smtClean="0"/>
              <a:t>text</a:t>
            </a:r>
            <a:r>
              <a:rPr lang="ru-RU" noProof="0" dirty="0" smtClean="0"/>
              <a:t> </a:t>
            </a:r>
            <a:r>
              <a:rPr lang="ru-RU" noProof="0" dirty="0" err="1" smtClean="0"/>
              <a:t>styles</a:t>
            </a:r>
            <a:endParaRPr lang="ru-RU" noProof="0" dirty="0" smtClean="0"/>
          </a:p>
          <a:p>
            <a:pPr lvl="1"/>
            <a:r>
              <a:rPr lang="ru-RU" noProof="0" dirty="0" err="1" smtClean="0"/>
              <a:t>Second</a:t>
            </a:r>
            <a:r>
              <a:rPr lang="ru-RU" noProof="0" dirty="0" smtClean="0"/>
              <a:t> </a:t>
            </a:r>
            <a:r>
              <a:rPr lang="ru-RU" noProof="0" dirty="0" err="1" smtClean="0"/>
              <a:t>level</a:t>
            </a:r>
            <a:endParaRPr lang="ru-RU" noProof="0" dirty="0" smtClean="0"/>
          </a:p>
          <a:p>
            <a:pPr lvl="2"/>
            <a:r>
              <a:rPr lang="ru-RU" noProof="0" dirty="0" smtClean="0"/>
              <a:t>Third </a:t>
            </a:r>
            <a:r>
              <a:rPr lang="ru-RU" noProof="0" dirty="0" err="1" smtClean="0"/>
              <a:t>level</a:t>
            </a:r>
            <a:endParaRPr lang="ru-RU" noProof="0" dirty="0" smtClean="0"/>
          </a:p>
          <a:p>
            <a:pPr lvl="3"/>
            <a:r>
              <a:rPr lang="ru-RU" noProof="0" dirty="0" err="1" smtClean="0"/>
              <a:t>Fourth</a:t>
            </a:r>
            <a:r>
              <a:rPr lang="ru-RU" noProof="0" dirty="0" smtClean="0"/>
              <a:t> </a:t>
            </a:r>
            <a:r>
              <a:rPr lang="ru-RU" noProof="0" dirty="0" err="1" smtClean="0"/>
              <a:t>level</a:t>
            </a:r>
            <a:endParaRPr lang="ru-RU" noProof="0" dirty="0" smtClean="0"/>
          </a:p>
          <a:p>
            <a:pPr lvl="4"/>
            <a:r>
              <a:rPr lang="ru-RU" noProof="0" dirty="0" err="1" smtClean="0"/>
              <a:t>Fifth</a:t>
            </a:r>
            <a:r>
              <a:rPr lang="ru-RU" noProof="0" dirty="0" smtClean="0"/>
              <a:t> </a:t>
            </a:r>
            <a:r>
              <a:rPr lang="ru-RU" noProof="0" dirty="0" err="1" smtClean="0"/>
              <a:t>level</a:t>
            </a:r>
            <a:endParaRPr lang="ru-RU" noProof="0" dirty="0"/>
          </a:p>
        </p:txBody>
      </p:sp>
      <p:sp>
        <p:nvSpPr>
          <p:cNvPr id="5" name="Picture Placeholder 4"/>
          <p:cNvSpPr>
            <a:spLocks noGrp="1" noChangeAspect="1"/>
          </p:cNvSpPr>
          <p:nvPr>
            <p:ph type="pic" sz="quarter" idx="16"/>
          </p:nvPr>
        </p:nvSpPr>
        <p:spPr>
          <a:xfrm>
            <a:off x="541338" y="1476375"/>
            <a:ext cx="1260000" cy="1260000"/>
          </a:xfrm>
          <a:solidFill>
            <a:schemeClr val="bg2">
              <a:lumMod val="40000"/>
              <a:lumOff val="60000"/>
            </a:schemeClr>
          </a:solidFill>
        </p:spPr>
        <p:txBody>
          <a:bodyPr tIns="216000"/>
          <a:lstStyle>
            <a:lvl1pPr algn="ctr">
              <a:defRPr/>
            </a:lvl1pPr>
          </a:lstStyle>
          <a:p>
            <a:r>
              <a:rPr lang="ru-RU" noProof="0" dirty="0" err="1" smtClean="0"/>
              <a:t>Click</a:t>
            </a:r>
            <a:r>
              <a:rPr lang="ru-RU" noProof="0" dirty="0" smtClean="0"/>
              <a:t> </a:t>
            </a:r>
            <a:r>
              <a:rPr lang="ru-RU" noProof="0" dirty="0" err="1" smtClean="0"/>
              <a:t>icon</a:t>
            </a:r>
            <a:r>
              <a:rPr lang="ru-RU" noProof="0" dirty="0" smtClean="0"/>
              <a:t> </a:t>
            </a:r>
            <a:r>
              <a:rPr lang="ru-RU" noProof="0" dirty="0" err="1" smtClean="0"/>
              <a:t>to</a:t>
            </a:r>
            <a:r>
              <a:rPr lang="ru-RU" noProof="0" dirty="0" smtClean="0"/>
              <a:t> </a:t>
            </a:r>
            <a:r>
              <a:rPr lang="ru-RU" noProof="0" dirty="0" err="1" smtClean="0"/>
              <a:t>add</a:t>
            </a:r>
            <a:r>
              <a:rPr lang="ru-RU" noProof="0" dirty="0" smtClean="0"/>
              <a:t> </a:t>
            </a:r>
            <a:r>
              <a:rPr lang="ru-RU" noProof="0" dirty="0" err="1" smtClean="0"/>
              <a:t>picture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4167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text box"/>
          <p:cNvSpPr txBox="1"/>
          <p:nvPr/>
        </p:nvSpPr>
        <p:spPr>
          <a:xfrm>
            <a:off x="9756063" y="7038138"/>
            <a:ext cx="396000" cy="23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b="1" kern="1200" baseline="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// </a:t>
            </a:r>
            <a:fld id="{DAB996E8-9E90-4F63-93A2-BB48309E8F91}" type="slidenum">
              <a:rPr lang="ru-RU" sz="1100" b="1" kern="1200" baseline="0" noProof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ru-RU" sz="1100" b="1" kern="1200" baseline="0" noProof="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539750" y="1476000"/>
            <a:ext cx="9612313" cy="547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noProof="0" dirty="0" err="1" smtClean="0"/>
              <a:t>Click</a:t>
            </a:r>
            <a:r>
              <a:rPr lang="ru-RU" noProof="0" dirty="0" smtClean="0"/>
              <a:t> </a:t>
            </a:r>
            <a:r>
              <a:rPr lang="ru-RU" noProof="0" dirty="0" err="1" smtClean="0"/>
              <a:t>to</a:t>
            </a:r>
            <a:r>
              <a:rPr lang="ru-RU" noProof="0" dirty="0" smtClean="0"/>
              <a:t> </a:t>
            </a:r>
            <a:r>
              <a:rPr lang="ru-RU" noProof="0" dirty="0" err="1" smtClean="0"/>
              <a:t>edit</a:t>
            </a:r>
            <a:r>
              <a:rPr lang="ru-RU" noProof="0" dirty="0" smtClean="0"/>
              <a:t> </a:t>
            </a:r>
            <a:r>
              <a:rPr lang="ru-RU" noProof="0" dirty="0" err="1" smtClean="0"/>
              <a:t>Master</a:t>
            </a:r>
            <a:r>
              <a:rPr lang="ru-RU" noProof="0" dirty="0" smtClean="0"/>
              <a:t> </a:t>
            </a:r>
            <a:r>
              <a:rPr lang="ru-RU" noProof="0" dirty="0" err="1" smtClean="0"/>
              <a:t>text</a:t>
            </a:r>
            <a:r>
              <a:rPr lang="ru-RU" noProof="0" dirty="0" smtClean="0"/>
              <a:t> </a:t>
            </a:r>
            <a:r>
              <a:rPr lang="ru-RU" noProof="0" dirty="0" err="1" smtClean="0"/>
              <a:t>styles</a:t>
            </a:r>
            <a:endParaRPr lang="ru-RU" noProof="0" dirty="0" smtClean="0"/>
          </a:p>
          <a:p>
            <a:pPr lvl="1"/>
            <a:r>
              <a:rPr lang="ru-RU" noProof="0" dirty="0" err="1" smtClean="0"/>
              <a:t>Second</a:t>
            </a:r>
            <a:r>
              <a:rPr lang="ru-RU" noProof="0" dirty="0" smtClean="0"/>
              <a:t> </a:t>
            </a:r>
            <a:r>
              <a:rPr lang="ru-RU" noProof="0" dirty="0" err="1" smtClean="0"/>
              <a:t>level</a:t>
            </a:r>
            <a:endParaRPr lang="ru-RU" noProof="0" dirty="0" smtClean="0"/>
          </a:p>
          <a:p>
            <a:pPr lvl="2"/>
            <a:r>
              <a:rPr lang="ru-RU" noProof="0" dirty="0" smtClean="0"/>
              <a:t>Third </a:t>
            </a:r>
            <a:r>
              <a:rPr lang="ru-RU" noProof="0" dirty="0" err="1" smtClean="0"/>
              <a:t>level</a:t>
            </a:r>
            <a:endParaRPr lang="ru-RU" noProof="0" dirty="0" smtClean="0"/>
          </a:p>
          <a:p>
            <a:pPr lvl="3"/>
            <a:r>
              <a:rPr lang="ru-RU" noProof="0" dirty="0" err="1" smtClean="0"/>
              <a:t>Fourth</a:t>
            </a:r>
            <a:r>
              <a:rPr lang="ru-RU" noProof="0" dirty="0" smtClean="0"/>
              <a:t> </a:t>
            </a:r>
            <a:r>
              <a:rPr lang="ru-RU" noProof="0" dirty="0" err="1" smtClean="0"/>
              <a:t>level</a:t>
            </a:r>
            <a:endParaRPr lang="ru-RU" noProof="0" dirty="0" smtClean="0"/>
          </a:p>
          <a:p>
            <a:pPr lvl="4"/>
            <a:r>
              <a:rPr lang="ru-RU" noProof="0" dirty="0" err="1" smtClean="0"/>
              <a:t>Fifth</a:t>
            </a:r>
            <a:r>
              <a:rPr lang="ru-RU" noProof="0" dirty="0" smtClean="0"/>
              <a:t> </a:t>
            </a:r>
            <a:r>
              <a:rPr lang="ru-RU" noProof="0" dirty="0" err="1" smtClean="0"/>
              <a:t>level</a:t>
            </a:r>
            <a:endParaRPr lang="ru-RU" noProof="0" dirty="0"/>
          </a:p>
        </p:txBody>
      </p:sp>
      <p:sp>
        <p:nvSpPr>
          <p:cNvPr id="2" name="Title Placeholder"/>
          <p:cNvSpPr>
            <a:spLocks noGrp="1"/>
          </p:cNvSpPr>
          <p:nvPr>
            <p:ph type="title"/>
          </p:nvPr>
        </p:nvSpPr>
        <p:spPr>
          <a:xfrm>
            <a:off x="539750" y="302801"/>
            <a:ext cx="9612313" cy="10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ru-RU" noProof="0" dirty="0" err="1" smtClean="0"/>
              <a:t>Click</a:t>
            </a:r>
            <a:r>
              <a:rPr lang="ru-RU" noProof="0" dirty="0" smtClean="0"/>
              <a:t> </a:t>
            </a:r>
            <a:r>
              <a:rPr lang="ru-RU" noProof="0" dirty="0" err="1" smtClean="0"/>
              <a:t>to</a:t>
            </a:r>
            <a:r>
              <a:rPr lang="ru-RU" noProof="0" dirty="0" smtClean="0"/>
              <a:t> </a:t>
            </a:r>
            <a:r>
              <a:rPr lang="ru-RU" noProof="0" dirty="0" err="1" smtClean="0"/>
              <a:t>edit</a:t>
            </a:r>
            <a:r>
              <a:rPr lang="ru-RU" noProof="0" dirty="0" smtClean="0"/>
              <a:t> </a:t>
            </a:r>
            <a:r>
              <a:rPr lang="ru-RU" noProof="0" dirty="0" err="1" smtClean="0"/>
              <a:t>Master</a:t>
            </a:r>
            <a:r>
              <a:rPr lang="ru-RU" noProof="0" dirty="0" smtClean="0"/>
              <a:t> </a:t>
            </a:r>
            <a:r>
              <a:rPr lang="ru-RU" noProof="0" dirty="0" err="1" smtClean="0"/>
              <a:t>title</a:t>
            </a:r>
            <a:r>
              <a:rPr lang="ru-RU" noProof="0" dirty="0" smtClean="0"/>
              <a:t> </a:t>
            </a:r>
            <a:r>
              <a:rPr lang="ru-RU" noProof="0" dirty="0" err="1" smtClean="0"/>
              <a:t>style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4597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1043056" rtl="0" eaLnBrk="1" latinLnBrk="0" hangingPunct="1"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043056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000" b="1" kern="1200">
          <a:solidFill>
            <a:schemeClr val="accent2"/>
          </a:solidFill>
          <a:latin typeface="+mj-lt"/>
          <a:ea typeface="+mn-ea"/>
          <a:cs typeface="+mn-cs"/>
        </a:defRPr>
      </a:lvl1pPr>
      <a:lvl2pPr marL="0" indent="0" algn="l" defTabSz="1043056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Tx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179388" indent="-179388" algn="l" defTabSz="1043056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5"/>
        </a:buClr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180000" algn="l" defTabSz="1043056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5"/>
        </a:buClr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180000" algn="l" defTabSz="1043056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5"/>
        </a:buClr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719138" indent="-180000" algn="l" defTabSz="1043056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5"/>
        </a:buClr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900000" indent="-180000" algn="l" defTabSz="1043056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5"/>
        </a:buClr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00" indent="-180000" algn="l" defTabSz="1043056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5"/>
        </a:buClr>
        <a:buFont typeface="Arial" panose="020B0604020202020204" pitchFamily="34" charset="0"/>
        <a:buChar char="–"/>
        <a:tabLst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260000" indent="-179388" algn="l" defTabSz="1043056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5"/>
        </a:buClr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mitry.gubarev@hsf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39750" y="5107056"/>
            <a:ext cx="9612313" cy="1834348"/>
          </a:xfrm>
        </p:spPr>
        <p:txBody>
          <a:bodyPr/>
          <a:lstStyle/>
          <a:p>
            <a:pPr lvl="0"/>
            <a:r>
              <a:rPr lang="ru-RU" sz="3200" dirty="0"/>
              <a:t>Управление залогом в кредитных </a:t>
            </a:r>
            <a:r>
              <a:rPr lang="ru-RU" sz="3200" dirty="0" smtClean="0"/>
              <a:t>сделках</a:t>
            </a:r>
          </a:p>
          <a:p>
            <a:pPr lvl="1"/>
            <a:r>
              <a:rPr lang="ru-RU" sz="2800" dirty="0"/>
              <a:t>Н</a:t>
            </a:r>
            <a:r>
              <a:rPr lang="ru-RU" sz="2800" dirty="0" smtClean="0"/>
              <a:t>овое </a:t>
            </a:r>
            <a:r>
              <a:rPr lang="ru-RU" sz="2800" dirty="0"/>
              <a:t>регулирование и договорное </a:t>
            </a:r>
            <a:r>
              <a:rPr lang="ru-RU" sz="2800" dirty="0" smtClean="0"/>
              <a:t>оформление</a:t>
            </a:r>
            <a:endParaRPr lang="ru-RU" dirty="0" smtClean="0"/>
          </a:p>
          <a:p>
            <a:pPr lvl="2"/>
            <a:r>
              <a:rPr lang="ru-RU" dirty="0" smtClean="0"/>
              <a:t>28 </a:t>
            </a:r>
            <a:r>
              <a:rPr lang="ru-RU" dirty="0" smtClean="0"/>
              <a:t>ноября </a:t>
            </a:r>
            <a:r>
              <a:rPr lang="en-GB" dirty="0" smtClean="0"/>
              <a:t>2018</a:t>
            </a:r>
            <a:r>
              <a:rPr lang="ru-RU" dirty="0" smtClean="0"/>
              <a:t> г.</a:t>
            </a:r>
            <a:endParaRPr lang="ru-RU" dirty="0" smtClean="0"/>
          </a:p>
          <a:p>
            <a:pPr lvl="3"/>
            <a:r>
              <a:rPr lang="ru-RU" dirty="0"/>
              <a:t>Дмитрий Губарев, Партнёр, Москва, +7 495 36 36510, </a:t>
            </a:r>
            <a:r>
              <a:rPr lang="ru-RU" dirty="0" smtClean="0">
                <a:hlinkClick r:id="rId2"/>
              </a:rPr>
              <a:t>dmitry.gubarev@hsf.co</a:t>
            </a:r>
            <a:r>
              <a:rPr lang="en-GB" dirty="0" smtClean="0">
                <a:hlinkClick r:id="rId2"/>
              </a:rPr>
              <a:t>m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7075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4078538417"/>
              </p:ext>
            </p:extLst>
          </p:nvPr>
        </p:nvGraphicFramePr>
        <p:xfrm>
          <a:off x="539750" y="1386434"/>
          <a:ext cx="9612313" cy="547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Предпосылки и реализация</a:t>
            </a:r>
          </a:p>
        </p:txBody>
      </p:sp>
    </p:spTree>
    <p:extLst>
      <p:ext uri="{BB962C8B-B14F-4D97-AF65-F5344CB8AC3E}">
        <p14:creationId xmlns:p14="http://schemas.microsoft.com/office/powerpoint/2010/main" val="259230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endParaRPr lang="ru-RU" sz="1800" dirty="0" smtClean="0"/>
          </a:p>
          <a:p>
            <a:pPr lvl="2"/>
            <a:endParaRPr lang="ru-RU" sz="1800" dirty="0" smtClean="0"/>
          </a:p>
          <a:p>
            <a:pPr marL="0" lvl="2" indent="0">
              <a:buNone/>
            </a:pPr>
            <a:r>
              <a:rPr lang="ru-RU" sz="1800" dirty="0" smtClean="0"/>
              <a:t>Обязанность </a:t>
            </a:r>
            <a:r>
              <a:rPr lang="ru-RU" sz="1800" dirty="0"/>
              <a:t>внесения изменений в залоговые реестры лежит на управляющем залогом</a:t>
            </a:r>
          </a:p>
          <a:p>
            <a:pPr lvl="2"/>
            <a:endParaRPr lang="ru-RU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Закон о синдицированном кредите – попытка приспособить конструкцию УЗ к реальной жизни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306253"/>
              </p:ext>
            </p:extLst>
          </p:nvPr>
        </p:nvGraphicFramePr>
        <p:xfrm>
          <a:off x="704537" y="2783415"/>
          <a:ext cx="9173982" cy="31106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57994"/>
                <a:gridCol w="3057994"/>
                <a:gridCol w="3057994"/>
              </a:tblGrid>
              <a:tr h="37084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До 1 февраля 2018 г.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935" marR="82935" marT="41468" marB="41468"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</a:rPr>
                        <a:t>После 1 февраля 2018 г.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</a:rPr>
                        <a:t>Движимое имущество</a:t>
                      </a:r>
                      <a:endParaRPr lang="en-US" sz="1800" b="0" dirty="0"/>
                    </a:p>
                  </a:txBody>
                  <a:tcPr marL="82935" marR="82935" marT="41468" marB="41468"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Указывались сведения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обо всех залогодержателях</a:t>
                      </a:r>
                      <a:endParaRPr lang="en-US" sz="1800" b="1" dirty="0"/>
                    </a:p>
                  </a:txBody>
                  <a:tcPr marL="82935" marR="82935" marT="41468" marB="41468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Указываются сведения</a:t>
                      </a:r>
                    </a:p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об управляющем залогом</a:t>
                      </a:r>
                      <a:endParaRPr lang="ru-RU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</a:rPr>
                        <a:t>Бездокументарные ценные бумаги (в том числе акции)</a:t>
                      </a:r>
                      <a:endParaRPr lang="en-US" sz="1800" b="0" dirty="0"/>
                    </a:p>
                  </a:txBody>
                  <a:tcPr marL="82935" marR="82935" marT="41468" marB="41468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</a:rPr>
                        <a:t>Недвижимое имущество</a:t>
                      </a:r>
                      <a:endParaRPr lang="en-US" sz="1800" b="0" dirty="0"/>
                    </a:p>
                  </a:txBody>
                  <a:tcPr marL="82935" marR="82935" marT="41468" marB="41468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Указываются сведения</a:t>
                      </a:r>
                    </a:p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обо всех залогодержателях</a:t>
                      </a:r>
                    </a:p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и об управляющем залогом</a:t>
                      </a:r>
                      <a:endParaRPr lang="ru-RU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</a:rPr>
                        <a:t>Доли в ООО</a:t>
                      </a:r>
                      <a:endParaRPr lang="en-US" sz="1800" b="0" dirty="0"/>
                    </a:p>
                  </a:txBody>
                  <a:tcPr marL="82935" marR="82935" marT="41468" marB="41468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19520" y="6185374"/>
            <a:ext cx="9191395" cy="622091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ru-RU" sz="1800" dirty="0" smtClean="0">
                <a:solidFill>
                  <a:schemeClr val="tx1"/>
                </a:solidFill>
              </a:rPr>
              <a:t>Результат: все недовольны</a:t>
            </a:r>
            <a:endParaRPr lang="en-GB" sz="18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70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4252909364"/>
              </p:ext>
            </p:extLst>
          </p:nvPr>
        </p:nvGraphicFramePr>
        <p:xfrm>
          <a:off x="539750" y="1476375"/>
          <a:ext cx="9612313" cy="547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Несколько практических </a:t>
            </a:r>
            <a:r>
              <a:rPr lang="ru-RU" dirty="0" smtClean="0"/>
              <a:t>вопросов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5700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405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SF_pitch">
  <a:themeElements>
    <a:clrScheme name="HSF Brand">
      <a:dk1>
        <a:sysClr val="windowText" lastClr="000000"/>
      </a:dk1>
      <a:lt1>
        <a:sysClr val="window" lastClr="FFFFFF"/>
      </a:lt1>
      <a:dk2>
        <a:srgbClr val="1C3E78"/>
      </a:dk2>
      <a:lt2>
        <a:srgbClr val="A4A6A8"/>
      </a:lt2>
      <a:accent1>
        <a:srgbClr val="1C3E78"/>
      </a:accent1>
      <a:accent2>
        <a:srgbClr val="40AAB8"/>
      </a:accent2>
      <a:accent3>
        <a:srgbClr val="FFC72C"/>
      </a:accent3>
      <a:accent4>
        <a:srgbClr val="A24381"/>
      </a:accent4>
      <a:accent5>
        <a:srgbClr val="235BA8"/>
      </a:accent5>
      <a:accent6>
        <a:srgbClr val="F65058"/>
      </a:accent6>
      <a:hlink>
        <a:srgbClr val="235BA8"/>
      </a:hlink>
      <a:folHlink>
        <a:srgbClr val="A243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noFill/>
        </a:ln>
      </a:spPr>
      <a:bodyPr lIns="72000" tIns="72000" rIns="72000" bIns="72000" rtlCol="0" anchor="ctr"/>
      <a:lstStyle>
        <a:defPPr algn="ctr">
          <a:lnSpc>
            <a:spcPct val="90000"/>
          </a:lnSpc>
          <a:spcAft>
            <a:spcPts val="600"/>
          </a:spcAft>
          <a:defRPr sz="10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>
          <a:noFill/>
        </a:ln>
      </a:spPr>
      <a:bodyPr wrap="square" lIns="72000" tIns="72000" rIns="72000" bIns="72000" rtlCol="0">
        <a:noAutofit/>
      </a:bodyPr>
      <a:lstStyle>
        <a:defPPr>
          <a:lnSpc>
            <a:spcPct val="90000"/>
          </a:lnSpc>
          <a:spcAft>
            <a:spcPts val="600"/>
          </a:spcAft>
          <a:defRPr sz="1000" dirty="0" err="1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150</Words>
  <Application>Microsoft Office PowerPoint</Application>
  <PresentationFormat>Custom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HSF_pitch</vt:lpstr>
      <vt:lpstr>PowerPoint Presentation</vt:lpstr>
      <vt:lpstr>Предпосылки и реализация</vt:lpstr>
      <vt:lpstr>Закон о синдицированном кредите – попытка приспособить конструкцию УЗ к реальной жизни</vt:lpstr>
      <vt:lpstr>Несколько практических вопросов</vt:lpstr>
      <vt:lpstr>PowerPoint Presentation</vt:lpstr>
    </vt:vector>
  </TitlesOfParts>
  <Company>Herbert Smith Freehills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Herbert Smith Freehills</dc:creator>
  <cp:lastModifiedBy>Herbert Smith Freehills</cp:lastModifiedBy>
  <cp:revision>19</cp:revision>
  <dcterms:created xsi:type="dcterms:W3CDTF">2017-09-21T13:05:56Z</dcterms:created>
  <dcterms:modified xsi:type="dcterms:W3CDTF">2018-11-28T07:41:03Z</dcterms:modified>
</cp:coreProperties>
</file>